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 id="2147483684" r:id="rId3"/>
  </p:sldMasterIdLst>
  <p:notesMasterIdLst>
    <p:notesMasterId r:id="rId12"/>
  </p:notesMasterIdLst>
  <p:handoutMasterIdLst>
    <p:handoutMasterId r:id="rId13"/>
  </p:handoutMasterIdLst>
  <p:sldIdLst>
    <p:sldId id="280" r:id="rId4"/>
    <p:sldId id="281" r:id="rId5"/>
    <p:sldId id="273" r:id="rId6"/>
    <p:sldId id="278" r:id="rId7"/>
    <p:sldId id="279" r:id="rId8"/>
    <p:sldId id="277" r:id="rId9"/>
    <p:sldId id="260" r:id="rId10"/>
    <p:sldId id="276" r:id="rId11"/>
  </p:sldIdLst>
  <p:sldSz cx="9144000" cy="6858000" type="screen4x3"/>
  <p:notesSz cx="6797675" cy="992822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90" y="7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54E23E-6EF9-470F-B26B-4144527F0D78}" type="doc">
      <dgm:prSet loTypeId="urn:microsoft.com/office/officeart/2005/8/layout/lProcess3" loCatId="process" qsTypeId="urn:microsoft.com/office/officeart/2005/8/quickstyle/simple3" qsCatId="simple" csTypeId="urn:microsoft.com/office/officeart/2005/8/colors/accent1_2" csCatId="accent1" phldr="1"/>
      <dgm:spPr/>
      <dgm:t>
        <a:bodyPr/>
        <a:lstStyle/>
        <a:p>
          <a:endParaRPr lang="fi-FI"/>
        </a:p>
      </dgm:t>
    </dgm:pt>
    <dgm:pt modelId="{6A88F348-54BE-4579-9626-3E108A2D567A}">
      <dgm:prSet/>
      <dgm:spPr/>
      <dgm:t>
        <a:bodyPr/>
        <a:lstStyle/>
        <a:p>
          <a:pPr rtl="0"/>
          <a:r>
            <a:rPr lang="en-US" b="1" dirty="0" smtClean="0"/>
            <a:t>Slide sets:</a:t>
          </a:r>
          <a:r>
            <a:rPr lang="en-US" dirty="0" smtClean="0"/>
            <a:t> 6</a:t>
          </a:r>
          <a:endParaRPr lang="fi-FI" dirty="0"/>
        </a:p>
      </dgm:t>
    </dgm:pt>
    <dgm:pt modelId="{0BFAC7C8-2D61-4785-8C16-BDC4CE004E23}" type="parTrans" cxnId="{753314ED-11A4-45C9-AED0-0C65A54BF0E5}">
      <dgm:prSet/>
      <dgm:spPr/>
      <dgm:t>
        <a:bodyPr/>
        <a:lstStyle/>
        <a:p>
          <a:endParaRPr lang="fi-FI"/>
        </a:p>
      </dgm:t>
    </dgm:pt>
    <dgm:pt modelId="{3FBB73A1-2C9E-4C23-8F90-5DC9AEB63626}" type="sibTrans" cxnId="{753314ED-11A4-45C9-AED0-0C65A54BF0E5}">
      <dgm:prSet/>
      <dgm:spPr/>
      <dgm:t>
        <a:bodyPr/>
        <a:lstStyle/>
        <a:p>
          <a:endParaRPr lang="fi-FI"/>
        </a:p>
      </dgm:t>
    </dgm:pt>
    <dgm:pt modelId="{181DD94D-FA86-418E-9F5A-E60F8D805B36}" type="pres">
      <dgm:prSet presAssocID="{1F54E23E-6EF9-470F-B26B-4144527F0D78}" presName="Name0" presStyleCnt="0">
        <dgm:presLayoutVars>
          <dgm:chPref val="3"/>
          <dgm:dir/>
          <dgm:animLvl val="lvl"/>
          <dgm:resizeHandles/>
        </dgm:presLayoutVars>
      </dgm:prSet>
      <dgm:spPr/>
      <dgm:t>
        <a:bodyPr/>
        <a:lstStyle/>
        <a:p>
          <a:endParaRPr lang="fi-FI"/>
        </a:p>
      </dgm:t>
    </dgm:pt>
    <dgm:pt modelId="{2CA8B115-21C1-46C4-8416-165E4F5359C2}" type="pres">
      <dgm:prSet presAssocID="{6A88F348-54BE-4579-9626-3E108A2D567A}" presName="horFlow" presStyleCnt="0"/>
      <dgm:spPr/>
      <dgm:t>
        <a:bodyPr/>
        <a:lstStyle/>
        <a:p>
          <a:endParaRPr lang="en-US"/>
        </a:p>
      </dgm:t>
    </dgm:pt>
    <dgm:pt modelId="{13AE78C7-4239-4D98-9609-2A228990A4F6}" type="pres">
      <dgm:prSet presAssocID="{6A88F348-54BE-4579-9626-3E108A2D567A}" presName="bigChev" presStyleLbl="node1" presStyleIdx="0" presStyleCnt="1"/>
      <dgm:spPr/>
      <dgm:t>
        <a:bodyPr/>
        <a:lstStyle/>
        <a:p>
          <a:endParaRPr lang="fi-FI"/>
        </a:p>
      </dgm:t>
    </dgm:pt>
  </dgm:ptLst>
  <dgm:cxnLst>
    <dgm:cxn modelId="{753314ED-11A4-45C9-AED0-0C65A54BF0E5}" srcId="{1F54E23E-6EF9-470F-B26B-4144527F0D78}" destId="{6A88F348-54BE-4579-9626-3E108A2D567A}" srcOrd="0" destOrd="0" parTransId="{0BFAC7C8-2D61-4785-8C16-BDC4CE004E23}" sibTransId="{3FBB73A1-2C9E-4C23-8F90-5DC9AEB63626}"/>
    <dgm:cxn modelId="{C0CD346A-00C4-4D60-B388-35954019534E}" type="presOf" srcId="{6A88F348-54BE-4579-9626-3E108A2D567A}" destId="{13AE78C7-4239-4D98-9609-2A228990A4F6}" srcOrd="0" destOrd="0" presId="urn:microsoft.com/office/officeart/2005/8/layout/lProcess3"/>
    <dgm:cxn modelId="{098FF2C0-1337-424D-BD70-DFF1C5502FBE}" type="presOf" srcId="{1F54E23E-6EF9-470F-B26B-4144527F0D78}" destId="{181DD94D-FA86-418E-9F5A-E60F8D805B36}" srcOrd="0" destOrd="0" presId="urn:microsoft.com/office/officeart/2005/8/layout/lProcess3"/>
    <dgm:cxn modelId="{46CB1F79-A27B-4855-8281-9F02339B33D0}" type="presParOf" srcId="{181DD94D-FA86-418E-9F5A-E60F8D805B36}" destId="{2CA8B115-21C1-46C4-8416-165E4F5359C2}" srcOrd="0" destOrd="0" presId="urn:microsoft.com/office/officeart/2005/8/layout/lProcess3"/>
    <dgm:cxn modelId="{F5A21B33-A0A9-401F-BB56-F4C3FEBBB957}" type="presParOf" srcId="{2CA8B115-21C1-46C4-8416-165E4F5359C2}" destId="{13AE78C7-4239-4D98-9609-2A228990A4F6}" srcOrd="0"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286C6B-4E00-4003-B7BA-398F65AFCBE2}" type="doc">
      <dgm:prSet loTypeId="urn:microsoft.com/office/officeart/2005/8/layout/vList2" loCatId="list" qsTypeId="urn:microsoft.com/office/officeart/2005/8/quickstyle/simple3" qsCatId="simple" csTypeId="urn:microsoft.com/office/officeart/2005/8/colors/colorful2" csCatId="colorful"/>
      <dgm:spPr/>
      <dgm:t>
        <a:bodyPr/>
        <a:lstStyle/>
        <a:p>
          <a:endParaRPr lang="fi-FI"/>
        </a:p>
      </dgm:t>
    </dgm:pt>
    <dgm:pt modelId="{4FD82392-D4BA-4F8C-A6C0-03AC61F6CB1A}">
      <dgm:prSet/>
      <dgm:spPr/>
      <dgm:t>
        <a:bodyPr/>
        <a:lstStyle/>
        <a:p>
          <a:pPr rtl="0"/>
          <a:r>
            <a:rPr lang="fi-FI" smtClean="0"/>
            <a:t>1. Corporate Social Responsibility: legal aspects </a:t>
          </a:r>
          <a:endParaRPr lang="fi-FI"/>
        </a:p>
      </dgm:t>
    </dgm:pt>
    <dgm:pt modelId="{E86CB977-6887-4C14-9AAB-E7C3093C427A}" type="parTrans" cxnId="{261E70B6-435E-46B6-948D-F73190A1D9FD}">
      <dgm:prSet/>
      <dgm:spPr/>
      <dgm:t>
        <a:bodyPr/>
        <a:lstStyle/>
        <a:p>
          <a:endParaRPr lang="fi-FI"/>
        </a:p>
      </dgm:t>
    </dgm:pt>
    <dgm:pt modelId="{B90B08FA-7EA9-4EA0-9238-DE0270A8BFB7}" type="sibTrans" cxnId="{261E70B6-435E-46B6-948D-F73190A1D9FD}">
      <dgm:prSet/>
      <dgm:spPr/>
      <dgm:t>
        <a:bodyPr/>
        <a:lstStyle/>
        <a:p>
          <a:endParaRPr lang="fi-FI"/>
        </a:p>
      </dgm:t>
    </dgm:pt>
    <dgm:pt modelId="{43870E87-AC4A-4700-BE1B-003C29EB773C}">
      <dgm:prSet/>
      <dgm:spPr/>
      <dgm:t>
        <a:bodyPr/>
        <a:lstStyle/>
        <a:p>
          <a:pPr rtl="0"/>
          <a:r>
            <a:rPr lang="fi-FI" smtClean="0"/>
            <a:t>2. Ethical evaluation of business</a:t>
          </a:r>
          <a:endParaRPr lang="fi-FI"/>
        </a:p>
      </dgm:t>
    </dgm:pt>
    <dgm:pt modelId="{F00AB444-CD29-4564-A351-F8DAA39B263C}" type="parTrans" cxnId="{9C5A3940-D513-428B-95E2-6C08826A6F67}">
      <dgm:prSet/>
      <dgm:spPr/>
      <dgm:t>
        <a:bodyPr/>
        <a:lstStyle/>
        <a:p>
          <a:endParaRPr lang="fi-FI"/>
        </a:p>
      </dgm:t>
    </dgm:pt>
    <dgm:pt modelId="{871ADC92-5A57-4811-A2C2-8E1C206E88E8}" type="sibTrans" cxnId="{9C5A3940-D513-428B-95E2-6C08826A6F67}">
      <dgm:prSet/>
      <dgm:spPr/>
      <dgm:t>
        <a:bodyPr/>
        <a:lstStyle/>
        <a:p>
          <a:endParaRPr lang="fi-FI"/>
        </a:p>
      </dgm:t>
    </dgm:pt>
    <dgm:pt modelId="{6EFEED10-C2D9-4CF3-B918-D70D8ADABAF3}">
      <dgm:prSet/>
      <dgm:spPr/>
      <dgm:t>
        <a:bodyPr/>
        <a:lstStyle/>
        <a:p>
          <a:pPr rtl="0"/>
          <a:r>
            <a:rPr lang="fi-FI" smtClean="0"/>
            <a:t>3. Law and ethics: their mutual relationship and their significance as factors shaping international market environment </a:t>
          </a:r>
          <a:endParaRPr lang="fi-FI"/>
        </a:p>
      </dgm:t>
    </dgm:pt>
    <dgm:pt modelId="{7EE3C062-2233-4323-9954-75785D6BE373}" type="parTrans" cxnId="{B4E2E8EF-E08D-4921-97A2-905B080E6133}">
      <dgm:prSet/>
      <dgm:spPr/>
      <dgm:t>
        <a:bodyPr/>
        <a:lstStyle/>
        <a:p>
          <a:endParaRPr lang="fi-FI"/>
        </a:p>
      </dgm:t>
    </dgm:pt>
    <dgm:pt modelId="{7404EF40-36D4-4A21-85C8-A7E0A9AFB26A}" type="sibTrans" cxnId="{B4E2E8EF-E08D-4921-97A2-905B080E6133}">
      <dgm:prSet/>
      <dgm:spPr/>
      <dgm:t>
        <a:bodyPr/>
        <a:lstStyle/>
        <a:p>
          <a:endParaRPr lang="fi-FI"/>
        </a:p>
      </dgm:t>
    </dgm:pt>
    <dgm:pt modelId="{09950ED6-5A50-4CB6-9422-8C1FF42B6BF6}">
      <dgm:prSet/>
      <dgm:spPr/>
      <dgm:t>
        <a:bodyPr/>
        <a:lstStyle/>
        <a:p>
          <a:pPr rtl="0"/>
          <a:r>
            <a:rPr lang="fi-FI" smtClean="0"/>
            <a:t>4. What is the significance of ”codified values” in companies? </a:t>
          </a:r>
          <a:endParaRPr lang="fi-FI"/>
        </a:p>
      </dgm:t>
    </dgm:pt>
    <dgm:pt modelId="{8EB0EDCD-BEC7-4C1B-A2E9-7025235AEBE7}" type="parTrans" cxnId="{1CCE4860-F961-4DDE-983D-10D02B61A29E}">
      <dgm:prSet/>
      <dgm:spPr/>
      <dgm:t>
        <a:bodyPr/>
        <a:lstStyle/>
        <a:p>
          <a:endParaRPr lang="fi-FI"/>
        </a:p>
      </dgm:t>
    </dgm:pt>
    <dgm:pt modelId="{08518CE0-8663-453E-A35D-E9B4C411A796}" type="sibTrans" cxnId="{1CCE4860-F961-4DDE-983D-10D02B61A29E}">
      <dgm:prSet/>
      <dgm:spPr/>
      <dgm:t>
        <a:bodyPr/>
        <a:lstStyle/>
        <a:p>
          <a:endParaRPr lang="fi-FI"/>
        </a:p>
      </dgm:t>
    </dgm:pt>
    <dgm:pt modelId="{3B6E5411-0418-42C8-97A4-439870C4C23C}">
      <dgm:prSet/>
      <dgm:spPr/>
      <dgm:t>
        <a:bodyPr/>
        <a:lstStyle/>
        <a:p>
          <a:pPr rtl="0"/>
          <a:r>
            <a:rPr lang="en-US" b="1" smtClean="0"/>
            <a:t>5. Should the social, cultural and economic differences between industrial and developing countries be leveled by means of regulation of international trade? Cf. the classic discussion on the role of regulation on the markets (visible / invisible hand). </a:t>
          </a:r>
          <a:endParaRPr lang="fi-FI"/>
        </a:p>
      </dgm:t>
    </dgm:pt>
    <dgm:pt modelId="{10778B06-33D3-4581-8EA7-45DB153490F6}" type="parTrans" cxnId="{B3B3EB35-1EF1-40F2-9A64-800CC2905CB6}">
      <dgm:prSet/>
      <dgm:spPr/>
      <dgm:t>
        <a:bodyPr/>
        <a:lstStyle/>
        <a:p>
          <a:endParaRPr lang="fi-FI"/>
        </a:p>
      </dgm:t>
    </dgm:pt>
    <dgm:pt modelId="{FF12D4FE-94C5-40DB-9249-AF2AFABD098B}" type="sibTrans" cxnId="{B3B3EB35-1EF1-40F2-9A64-800CC2905CB6}">
      <dgm:prSet/>
      <dgm:spPr/>
      <dgm:t>
        <a:bodyPr/>
        <a:lstStyle/>
        <a:p>
          <a:endParaRPr lang="fi-FI"/>
        </a:p>
      </dgm:t>
    </dgm:pt>
    <dgm:pt modelId="{D07ED23D-B757-4C2D-AA2D-1F75DD113FEB}" type="pres">
      <dgm:prSet presAssocID="{C6286C6B-4E00-4003-B7BA-398F65AFCBE2}" presName="linear" presStyleCnt="0">
        <dgm:presLayoutVars>
          <dgm:animLvl val="lvl"/>
          <dgm:resizeHandles val="exact"/>
        </dgm:presLayoutVars>
      </dgm:prSet>
      <dgm:spPr/>
      <dgm:t>
        <a:bodyPr/>
        <a:lstStyle/>
        <a:p>
          <a:endParaRPr lang="fi-FI"/>
        </a:p>
      </dgm:t>
    </dgm:pt>
    <dgm:pt modelId="{460F3112-47A1-4FFA-A046-EAA4F6DC9BF4}" type="pres">
      <dgm:prSet presAssocID="{4FD82392-D4BA-4F8C-A6C0-03AC61F6CB1A}" presName="parentText" presStyleLbl="node1" presStyleIdx="0" presStyleCnt="5">
        <dgm:presLayoutVars>
          <dgm:chMax val="0"/>
          <dgm:bulletEnabled val="1"/>
        </dgm:presLayoutVars>
      </dgm:prSet>
      <dgm:spPr/>
      <dgm:t>
        <a:bodyPr/>
        <a:lstStyle/>
        <a:p>
          <a:endParaRPr lang="fi-FI"/>
        </a:p>
      </dgm:t>
    </dgm:pt>
    <dgm:pt modelId="{3CA2C8BB-3ACB-4E5C-B141-8C6A43F47102}" type="pres">
      <dgm:prSet presAssocID="{B90B08FA-7EA9-4EA0-9238-DE0270A8BFB7}" presName="spacer" presStyleCnt="0"/>
      <dgm:spPr/>
      <dgm:t>
        <a:bodyPr/>
        <a:lstStyle/>
        <a:p>
          <a:endParaRPr lang="en-US"/>
        </a:p>
      </dgm:t>
    </dgm:pt>
    <dgm:pt modelId="{EE1CE2D6-3C92-48FD-BBF0-9CB42F6D9EF1}" type="pres">
      <dgm:prSet presAssocID="{43870E87-AC4A-4700-BE1B-003C29EB773C}" presName="parentText" presStyleLbl="node1" presStyleIdx="1" presStyleCnt="5">
        <dgm:presLayoutVars>
          <dgm:chMax val="0"/>
          <dgm:bulletEnabled val="1"/>
        </dgm:presLayoutVars>
      </dgm:prSet>
      <dgm:spPr/>
      <dgm:t>
        <a:bodyPr/>
        <a:lstStyle/>
        <a:p>
          <a:endParaRPr lang="fi-FI"/>
        </a:p>
      </dgm:t>
    </dgm:pt>
    <dgm:pt modelId="{5319AD6A-5970-40C7-82E7-16F9F8745FCA}" type="pres">
      <dgm:prSet presAssocID="{871ADC92-5A57-4811-A2C2-8E1C206E88E8}" presName="spacer" presStyleCnt="0"/>
      <dgm:spPr/>
      <dgm:t>
        <a:bodyPr/>
        <a:lstStyle/>
        <a:p>
          <a:endParaRPr lang="en-US"/>
        </a:p>
      </dgm:t>
    </dgm:pt>
    <dgm:pt modelId="{D7FC6254-C473-4D8B-BA9A-BA31BE0D1625}" type="pres">
      <dgm:prSet presAssocID="{6EFEED10-C2D9-4CF3-B918-D70D8ADABAF3}" presName="parentText" presStyleLbl="node1" presStyleIdx="2" presStyleCnt="5">
        <dgm:presLayoutVars>
          <dgm:chMax val="0"/>
          <dgm:bulletEnabled val="1"/>
        </dgm:presLayoutVars>
      </dgm:prSet>
      <dgm:spPr/>
      <dgm:t>
        <a:bodyPr/>
        <a:lstStyle/>
        <a:p>
          <a:endParaRPr lang="fi-FI"/>
        </a:p>
      </dgm:t>
    </dgm:pt>
    <dgm:pt modelId="{CC876F77-4639-425E-A4E1-F991DA70A71C}" type="pres">
      <dgm:prSet presAssocID="{7404EF40-36D4-4A21-85C8-A7E0A9AFB26A}" presName="spacer" presStyleCnt="0"/>
      <dgm:spPr/>
      <dgm:t>
        <a:bodyPr/>
        <a:lstStyle/>
        <a:p>
          <a:endParaRPr lang="en-US"/>
        </a:p>
      </dgm:t>
    </dgm:pt>
    <dgm:pt modelId="{99EB10C0-8B7E-4BF1-956B-44F92BCB8D7B}" type="pres">
      <dgm:prSet presAssocID="{09950ED6-5A50-4CB6-9422-8C1FF42B6BF6}" presName="parentText" presStyleLbl="node1" presStyleIdx="3" presStyleCnt="5">
        <dgm:presLayoutVars>
          <dgm:chMax val="0"/>
          <dgm:bulletEnabled val="1"/>
        </dgm:presLayoutVars>
      </dgm:prSet>
      <dgm:spPr/>
      <dgm:t>
        <a:bodyPr/>
        <a:lstStyle/>
        <a:p>
          <a:endParaRPr lang="fi-FI"/>
        </a:p>
      </dgm:t>
    </dgm:pt>
    <dgm:pt modelId="{65D14B83-0C1C-414B-817A-22D1F866C989}" type="pres">
      <dgm:prSet presAssocID="{08518CE0-8663-453E-A35D-E9B4C411A796}" presName="spacer" presStyleCnt="0"/>
      <dgm:spPr/>
      <dgm:t>
        <a:bodyPr/>
        <a:lstStyle/>
        <a:p>
          <a:endParaRPr lang="en-US"/>
        </a:p>
      </dgm:t>
    </dgm:pt>
    <dgm:pt modelId="{F550DE6F-1BEC-4C63-B7FD-D76783AA5FB6}" type="pres">
      <dgm:prSet presAssocID="{3B6E5411-0418-42C8-97A4-439870C4C23C}" presName="parentText" presStyleLbl="node1" presStyleIdx="4" presStyleCnt="5">
        <dgm:presLayoutVars>
          <dgm:chMax val="0"/>
          <dgm:bulletEnabled val="1"/>
        </dgm:presLayoutVars>
      </dgm:prSet>
      <dgm:spPr/>
      <dgm:t>
        <a:bodyPr/>
        <a:lstStyle/>
        <a:p>
          <a:endParaRPr lang="fi-FI"/>
        </a:p>
      </dgm:t>
    </dgm:pt>
  </dgm:ptLst>
  <dgm:cxnLst>
    <dgm:cxn modelId="{21F31926-9B27-45F4-993B-4FEE4F43D817}" type="presOf" srcId="{4FD82392-D4BA-4F8C-A6C0-03AC61F6CB1A}" destId="{460F3112-47A1-4FFA-A046-EAA4F6DC9BF4}" srcOrd="0" destOrd="0" presId="urn:microsoft.com/office/officeart/2005/8/layout/vList2"/>
    <dgm:cxn modelId="{9C5A3940-D513-428B-95E2-6C08826A6F67}" srcId="{C6286C6B-4E00-4003-B7BA-398F65AFCBE2}" destId="{43870E87-AC4A-4700-BE1B-003C29EB773C}" srcOrd="1" destOrd="0" parTransId="{F00AB444-CD29-4564-A351-F8DAA39B263C}" sibTransId="{871ADC92-5A57-4811-A2C2-8E1C206E88E8}"/>
    <dgm:cxn modelId="{B4E2E8EF-E08D-4921-97A2-905B080E6133}" srcId="{C6286C6B-4E00-4003-B7BA-398F65AFCBE2}" destId="{6EFEED10-C2D9-4CF3-B918-D70D8ADABAF3}" srcOrd="2" destOrd="0" parTransId="{7EE3C062-2233-4323-9954-75785D6BE373}" sibTransId="{7404EF40-36D4-4A21-85C8-A7E0A9AFB26A}"/>
    <dgm:cxn modelId="{257BC123-4BDE-462B-9FD7-03F575D1268C}" type="presOf" srcId="{09950ED6-5A50-4CB6-9422-8C1FF42B6BF6}" destId="{99EB10C0-8B7E-4BF1-956B-44F92BCB8D7B}" srcOrd="0" destOrd="0" presId="urn:microsoft.com/office/officeart/2005/8/layout/vList2"/>
    <dgm:cxn modelId="{B3B3EB35-1EF1-40F2-9A64-800CC2905CB6}" srcId="{C6286C6B-4E00-4003-B7BA-398F65AFCBE2}" destId="{3B6E5411-0418-42C8-97A4-439870C4C23C}" srcOrd="4" destOrd="0" parTransId="{10778B06-33D3-4581-8EA7-45DB153490F6}" sibTransId="{FF12D4FE-94C5-40DB-9249-AF2AFABD098B}"/>
    <dgm:cxn modelId="{FA39C708-91E5-4A2B-9E31-A3781032F8CB}" type="presOf" srcId="{43870E87-AC4A-4700-BE1B-003C29EB773C}" destId="{EE1CE2D6-3C92-48FD-BBF0-9CB42F6D9EF1}" srcOrd="0" destOrd="0" presId="urn:microsoft.com/office/officeart/2005/8/layout/vList2"/>
    <dgm:cxn modelId="{591A890A-DD69-49D5-A70E-28D875D87852}" type="presOf" srcId="{C6286C6B-4E00-4003-B7BA-398F65AFCBE2}" destId="{D07ED23D-B757-4C2D-AA2D-1F75DD113FEB}" srcOrd="0" destOrd="0" presId="urn:microsoft.com/office/officeart/2005/8/layout/vList2"/>
    <dgm:cxn modelId="{261E70B6-435E-46B6-948D-F73190A1D9FD}" srcId="{C6286C6B-4E00-4003-B7BA-398F65AFCBE2}" destId="{4FD82392-D4BA-4F8C-A6C0-03AC61F6CB1A}" srcOrd="0" destOrd="0" parTransId="{E86CB977-6887-4C14-9AAB-E7C3093C427A}" sibTransId="{B90B08FA-7EA9-4EA0-9238-DE0270A8BFB7}"/>
    <dgm:cxn modelId="{5296BD7E-F4E8-41EB-B0B7-CBD975B05ED0}" type="presOf" srcId="{3B6E5411-0418-42C8-97A4-439870C4C23C}" destId="{F550DE6F-1BEC-4C63-B7FD-D76783AA5FB6}" srcOrd="0" destOrd="0" presId="urn:microsoft.com/office/officeart/2005/8/layout/vList2"/>
    <dgm:cxn modelId="{1CCE4860-F961-4DDE-983D-10D02B61A29E}" srcId="{C6286C6B-4E00-4003-B7BA-398F65AFCBE2}" destId="{09950ED6-5A50-4CB6-9422-8C1FF42B6BF6}" srcOrd="3" destOrd="0" parTransId="{8EB0EDCD-BEC7-4C1B-A2E9-7025235AEBE7}" sibTransId="{08518CE0-8663-453E-A35D-E9B4C411A796}"/>
    <dgm:cxn modelId="{D371819F-F279-4DB1-932B-6CB32F3CFD4F}" type="presOf" srcId="{6EFEED10-C2D9-4CF3-B918-D70D8ADABAF3}" destId="{D7FC6254-C473-4D8B-BA9A-BA31BE0D1625}" srcOrd="0" destOrd="0" presId="urn:microsoft.com/office/officeart/2005/8/layout/vList2"/>
    <dgm:cxn modelId="{920A3153-6936-4DC5-9DE2-9E4B08546E64}" type="presParOf" srcId="{D07ED23D-B757-4C2D-AA2D-1F75DD113FEB}" destId="{460F3112-47A1-4FFA-A046-EAA4F6DC9BF4}" srcOrd="0" destOrd="0" presId="urn:microsoft.com/office/officeart/2005/8/layout/vList2"/>
    <dgm:cxn modelId="{AE2CCE30-B8D9-4E88-940C-4710DFE79467}" type="presParOf" srcId="{D07ED23D-B757-4C2D-AA2D-1F75DD113FEB}" destId="{3CA2C8BB-3ACB-4E5C-B141-8C6A43F47102}" srcOrd="1" destOrd="0" presId="urn:microsoft.com/office/officeart/2005/8/layout/vList2"/>
    <dgm:cxn modelId="{9667CACD-E7D7-4096-BFE1-F0365987F3E7}" type="presParOf" srcId="{D07ED23D-B757-4C2D-AA2D-1F75DD113FEB}" destId="{EE1CE2D6-3C92-48FD-BBF0-9CB42F6D9EF1}" srcOrd="2" destOrd="0" presId="urn:microsoft.com/office/officeart/2005/8/layout/vList2"/>
    <dgm:cxn modelId="{FE54C805-0AFB-430A-AE88-F63257738CAE}" type="presParOf" srcId="{D07ED23D-B757-4C2D-AA2D-1F75DD113FEB}" destId="{5319AD6A-5970-40C7-82E7-16F9F8745FCA}" srcOrd="3" destOrd="0" presId="urn:microsoft.com/office/officeart/2005/8/layout/vList2"/>
    <dgm:cxn modelId="{1B624AAB-1128-4E5B-8614-16A86C7268A7}" type="presParOf" srcId="{D07ED23D-B757-4C2D-AA2D-1F75DD113FEB}" destId="{D7FC6254-C473-4D8B-BA9A-BA31BE0D1625}" srcOrd="4" destOrd="0" presId="urn:microsoft.com/office/officeart/2005/8/layout/vList2"/>
    <dgm:cxn modelId="{014F0BBD-4928-4855-ABFB-A543E44B0FFF}" type="presParOf" srcId="{D07ED23D-B757-4C2D-AA2D-1F75DD113FEB}" destId="{CC876F77-4639-425E-A4E1-F991DA70A71C}" srcOrd="5" destOrd="0" presId="urn:microsoft.com/office/officeart/2005/8/layout/vList2"/>
    <dgm:cxn modelId="{13B7EC4F-3103-4184-AEC9-5A6CEBB3F0EE}" type="presParOf" srcId="{D07ED23D-B757-4C2D-AA2D-1F75DD113FEB}" destId="{99EB10C0-8B7E-4BF1-956B-44F92BCB8D7B}" srcOrd="6" destOrd="0" presId="urn:microsoft.com/office/officeart/2005/8/layout/vList2"/>
    <dgm:cxn modelId="{D087136E-F9A6-46B2-84D4-E67673E5CBFD}" type="presParOf" srcId="{D07ED23D-B757-4C2D-AA2D-1F75DD113FEB}" destId="{65D14B83-0C1C-414B-817A-22D1F866C989}" srcOrd="7" destOrd="0" presId="urn:microsoft.com/office/officeart/2005/8/layout/vList2"/>
    <dgm:cxn modelId="{4D1BEEB8-2F5C-4B1B-BFAE-818091D832EC}" type="presParOf" srcId="{D07ED23D-B757-4C2D-AA2D-1F75DD113FEB}" destId="{F550DE6F-1BEC-4C63-B7FD-D76783AA5FB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1A3674-D1B9-48AF-8FC1-1CF075F160A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2945BABF-547D-419E-AA8E-2AC7E74CA88C}">
      <dgm:prSet/>
      <dgm:spPr/>
      <dgm:t>
        <a:bodyPr/>
        <a:lstStyle/>
        <a:p>
          <a:pPr rtl="0"/>
          <a:r>
            <a:rPr lang="fi-FI" dirty="0" smtClean="0"/>
            <a:t>The </a:t>
          </a:r>
          <a:r>
            <a:rPr lang="fi-FI" dirty="0" err="1" smtClean="0"/>
            <a:t>Normative</a:t>
          </a:r>
          <a:r>
            <a:rPr lang="fi-FI" dirty="0" smtClean="0"/>
            <a:t> Framework of International Business</a:t>
          </a:r>
          <a:endParaRPr lang="fi-FI" dirty="0"/>
        </a:p>
      </dgm:t>
    </dgm:pt>
    <dgm:pt modelId="{6DC59891-2A60-497D-BF1A-5C0E66F2E580}" type="parTrans" cxnId="{0AD8FB5B-557D-4F1A-8BC5-36EAC0B07CAB}">
      <dgm:prSet/>
      <dgm:spPr/>
      <dgm:t>
        <a:bodyPr/>
        <a:lstStyle/>
        <a:p>
          <a:endParaRPr lang="fi-FI"/>
        </a:p>
      </dgm:t>
    </dgm:pt>
    <dgm:pt modelId="{8BD11AB5-E23E-4D47-8CA9-1C6300E7334E}" type="sibTrans" cxnId="{0AD8FB5B-557D-4F1A-8BC5-36EAC0B07CAB}">
      <dgm:prSet/>
      <dgm:spPr/>
      <dgm:t>
        <a:bodyPr/>
        <a:lstStyle/>
        <a:p>
          <a:endParaRPr lang="fi-FI"/>
        </a:p>
      </dgm:t>
    </dgm:pt>
    <dgm:pt modelId="{101456AE-E985-4649-A5AA-E651007C022C}">
      <dgm:prSet/>
      <dgm:spPr/>
      <dgm:t>
        <a:bodyPr/>
        <a:lstStyle/>
        <a:p>
          <a:pPr rtl="0"/>
          <a:r>
            <a:rPr lang="fi-FI" dirty="0" err="1" smtClean="0"/>
            <a:t>Regulatory</a:t>
          </a:r>
          <a:r>
            <a:rPr lang="fi-FI" dirty="0" smtClean="0"/>
            <a:t> Framework of International Trade</a:t>
          </a:r>
          <a:endParaRPr lang="fi-FI" dirty="0"/>
        </a:p>
      </dgm:t>
    </dgm:pt>
    <dgm:pt modelId="{9054EB6D-2266-4B72-BAF7-850DB2FB82C8}" type="parTrans" cxnId="{A9FA58EB-66C5-4FAD-91A0-553EBF81EE8B}">
      <dgm:prSet/>
      <dgm:spPr/>
      <dgm:t>
        <a:bodyPr/>
        <a:lstStyle/>
        <a:p>
          <a:endParaRPr lang="fi-FI"/>
        </a:p>
      </dgm:t>
    </dgm:pt>
    <dgm:pt modelId="{EA838EF1-B462-48A2-9569-CC5FA5ECBC43}" type="sibTrans" cxnId="{A9FA58EB-66C5-4FAD-91A0-553EBF81EE8B}">
      <dgm:prSet/>
      <dgm:spPr/>
      <dgm:t>
        <a:bodyPr/>
        <a:lstStyle/>
        <a:p>
          <a:endParaRPr lang="fi-FI"/>
        </a:p>
      </dgm:t>
    </dgm:pt>
    <dgm:pt modelId="{96926E1E-392D-4EA5-8B39-68C46822EFD6}">
      <dgm:prSet/>
      <dgm:spPr/>
      <dgm:t>
        <a:bodyPr/>
        <a:lstStyle/>
        <a:p>
          <a:pPr rtl="0"/>
          <a:r>
            <a:rPr lang="fi-FI" dirty="0" smtClean="0"/>
            <a:t>WTO, GATT, UN, OECD etc. </a:t>
          </a:r>
          <a:endParaRPr lang="fi-FI" dirty="0"/>
        </a:p>
      </dgm:t>
    </dgm:pt>
    <dgm:pt modelId="{F5918505-E118-4590-88D9-C6FD693ED862}" type="parTrans" cxnId="{AD6E35BD-C333-4E45-B0E6-5EEFEF837158}">
      <dgm:prSet/>
      <dgm:spPr/>
      <dgm:t>
        <a:bodyPr/>
        <a:lstStyle/>
        <a:p>
          <a:endParaRPr lang="fi-FI"/>
        </a:p>
      </dgm:t>
    </dgm:pt>
    <dgm:pt modelId="{019C06E5-2762-407E-8899-5833056EB656}" type="sibTrans" cxnId="{AD6E35BD-C333-4E45-B0E6-5EEFEF837158}">
      <dgm:prSet/>
      <dgm:spPr/>
      <dgm:t>
        <a:bodyPr/>
        <a:lstStyle/>
        <a:p>
          <a:endParaRPr lang="fi-FI"/>
        </a:p>
      </dgm:t>
    </dgm:pt>
    <dgm:pt modelId="{4C3AD254-5E61-4642-9F35-47DA35A5DB09}">
      <dgm:prSet/>
      <dgm:spPr/>
      <dgm:t>
        <a:bodyPr/>
        <a:lstStyle/>
        <a:p>
          <a:pPr rtl="0"/>
          <a:r>
            <a:rPr lang="fi-FI" dirty="0" err="1" smtClean="0"/>
            <a:t>Contract</a:t>
          </a:r>
          <a:r>
            <a:rPr lang="fi-FI" dirty="0" smtClean="0"/>
            <a:t> </a:t>
          </a:r>
          <a:r>
            <a:rPr lang="fi-FI" dirty="0" err="1" smtClean="0"/>
            <a:t>Law</a:t>
          </a:r>
          <a:r>
            <a:rPr lang="fi-FI" dirty="0" smtClean="0"/>
            <a:t> </a:t>
          </a:r>
          <a:r>
            <a:rPr lang="fi-FI" dirty="0" err="1" smtClean="0"/>
            <a:t>Regulation</a:t>
          </a:r>
          <a:r>
            <a:rPr lang="fi-FI" dirty="0" smtClean="0"/>
            <a:t> (</a:t>
          </a:r>
          <a:r>
            <a:rPr lang="fi-FI" dirty="0" err="1" smtClean="0"/>
            <a:t>liabilities</a:t>
          </a:r>
          <a:r>
            <a:rPr lang="fi-FI" dirty="0" smtClean="0"/>
            <a:t> of </a:t>
          </a:r>
          <a:r>
            <a:rPr lang="fi-FI" dirty="0" err="1" smtClean="0"/>
            <a:t>parties</a:t>
          </a:r>
          <a:r>
            <a:rPr lang="fi-FI" dirty="0" smtClean="0"/>
            <a:t>) </a:t>
          </a:r>
          <a:endParaRPr lang="fi-FI" dirty="0"/>
        </a:p>
      </dgm:t>
    </dgm:pt>
    <dgm:pt modelId="{B7F5360B-35AB-4AF4-B2DE-72DA93F3CCDC}" type="parTrans" cxnId="{488DA853-3EE1-47FA-A94C-F6F59869A65F}">
      <dgm:prSet/>
      <dgm:spPr/>
      <dgm:t>
        <a:bodyPr/>
        <a:lstStyle/>
        <a:p>
          <a:endParaRPr lang="fi-FI"/>
        </a:p>
      </dgm:t>
    </dgm:pt>
    <dgm:pt modelId="{F411B501-245B-41E3-B075-DE35543CC0C4}" type="sibTrans" cxnId="{488DA853-3EE1-47FA-A94C-F6F59869A65F}">
      <dgm:prSet/>
      <dgm:spPr/>
      <dgm:t>
        <a:bodyPr/>
        <a:lstStyle/>
        <a:p>
          <a:endParaRPr lang="fi-FI"/>
        </a:p>
      </dgm:t>
    </dgm:pt>
    <dgm:pt modelId="{D36CE0EA-467B-4D9A-863B-000DB8941599}">
      <dgm:prSet/>
      <dgm:spPr/>
      <dgm:t>
        <a:bodyPr/>
        <a:lstStyle/>
        <a:p>
          <a:pPr rtl="0"/>
          <a:r>
            <a:rPr lang="fi-FI" dirty="0" err="1" smtClean="0"/>
            <a:t>Sale</a:t>
          </a:r>
          <a:r>
            <a:rPr lang="fi-FI" dirty="0" smtClean="0"/>
            <a:t> of </a:t>
          </a:r>
          <a:r>
            <a:rPr lang="fi-FI" dirty="0" err="1" smtClean="0"/>
            <a:t>Goods</a:t>
          </a:r>
          <a:r>
            <a:rPr lang="fi-FI" dirty="0" smtClean="0"/>
            <a:t> Act (national)</a:t>
          </a:r>
          <a:endParaRPr lang="fi-FI" dirty="0"/>
        </a:p>
      </dgm:t>
    </dgm:pt>
    <dgm:pt modelId="{D3A7B5BA-FFA8-4E4B-B10E-47AEE8AD39A0}" type="parTrans" cxnId="{FD415A0E-1A3C-476E-8881-EE2CCF07BC60}">
      <dgm:prSet/>
      <dgm:spPr/>
      <dgm:t>
        <a:bodyPr/>
        <a:lstStyle/>
        <a:p>
          <a:endParaRPr lang="fi-FI"/>
        </a:p>
      </dgm:t>
    </dgm:pt>
    <dgm:pt modelId="{993055AA-BFEA-4835-B36F-3D1624FC51D6}" type="sibTrans" cxnId="{FD415A0E-1A3C-476E-8881-EE2CCF07BC60}">
      <dgm:prSet/>
      <dgm:spPr/>
      <dgm:t>
        <a:bodyPr/>
        <a:lstStyle/>
        <a:p>
          <a:endParaRPr lang="fi-FI"/>
        </a:p>
      </dgm:t>
    </dgm:pt>
    <dgm:pt modelId="{EA20EA56-1CF7-4FCC-8B8B-D986A61511D6}">
      <dgm:prSet/>
      <dgm:spPr/>
      <dgm:t>
        <a:bodyPr/>
        <a:lstStyle/>
        <a:p>
          <a:pPr rtl="0"/>
          <a:r>
            <a:rPr lang="fi-FI" dirty="0" smtClean="0"/>
            <a:t>CISG</a:t>
          </a:r>
          <a:endParaRPr lang="fi-FI" dirty="0"/>
        </a:p>
      </dgm:t>
    </dgm:pt>
    <dgm:pt modelId="{B26E749B-DDCD-4C59-94C8-A19E9FD3F03E}" type="parTrans" cxnId="{76BAA17F-82AC-4150-A599-88F596440339}">
      <dgm:prSet/>
      <dgm:spPr/>
      <dgm:t>
        <a:bodyPr/>
        <a:lstStyle/>
        <a:p>
          <a:endParaRPr lang="en-US"/>
        </a:p>
      </dgm:t>
    </dgm:pt>
    <dgm:pt modelId="{FA8FEBFB-B2FE-406D-A96E-86024127E27C}" type="sibTrans" cxnId="{76BAA17F-82AC-4150-A599-88F596440339}">
      <dgm:prSet/>
      <dgm:spPr/>
      <dgm:t>
        <a:bodyPr/>
        <a:lstStyle/>
        <a:p>
          <a:endParaRPr lang="en-US"/>
        </a:p>
      </dgm:t>
    </dgm:pt>
    <dgm:pt modelId="{C93CA12C-5504-44FC-A8E6-84C79B04A2C2}">
      <dgm:prSet/>
      <dgm:spPr/>
      <dgm:t>
        <a:bodyPr/>
        <a:lstStyle/>
        <a:p>
          <a:pPr rtl="0"/>
          <a:r>
            <a:rPr lang="fi-FI" dirty="0" smtClean="0"/>
            <a:t>International </a:t>
          </a:r>
          <a:r>
            <a:rPr lang="fi-FI" dirty="0" err="1" smtClean="0"/>
            <a:t>private</a:t>
          </a:r>
          <a:r>
            <a:rPr lang="fi-FI" dirty="0" smtClean="0"/>
            <a:t> </a:t>
          </a:r>
          <a:r>
            <a:rPr lang="fi-FI" dirty="0" err="1" smtClean="0"/>
            <a:t>law</a:t>
          </a:r>
          <a:r>
            <a:rPr lang="fi-FI" dirty="0" smtClean="0"/>
            <a:t> (</a:t>
          </a:r>
          <a:r>
            <a:rPr lang="fi-FI" dirty="0" err="1" smtClean="0"/>
            <a:t>choice</a:t>
          </a:r>
          <a:r>
            <a:rPr lang="fi-FI" dirty="0" smtClean="0"/>
            <a:t> of </a:t>
          </a:r>
          <a:r>
            <a:rPr lang="fi-FI" dirty="0" err="1" smtClean="0"/>
            <a:t>law</a:t>
          </a:r>
          <a:r>
            <a:rPr lang="fi-FI" dirty="0" smtClean="0"/>
            <a:t>)</a:t>
          </a:r>
          <a:endParaRPr lang="fi-FI" dirty="0"/>
        </a:p>
      </dgm:t>
    </dgm:pt>
    <dgm:pt modelId="{22E26B27-E78B-47AE-9082-21BD1A8DDDB0}" type="parTrans" cxnId="{A70A6A1E-68FC-4600-8F84-537AC567E632}">
      <dgm:prSet/>
      <dgm:spPr/>
      <dgm:t>
        <a:bodyPr/>
        <a:lstStyle/>
        <a:p>
          <a:endParaRPr lang="en-US"/>
        </a:p>
      </dgm:t>
    </dgm:pt>
    <dgm:pt modelId="{AF0A5971-1BD5-4496-BF94-6F9378B0D6E7}" type="sibTrans" cxnId="{A70A6A1E-68FC-4600-8F84-537AC567E632}">
      <dgm:prSet/>
      <dgm:spPr/>
      <dgm:t>
        <a:bodyPr/>
        <a:lstStyle/>
        <a:p>
          <a:endParaRPr lang="en-US"/>
        </a:p>
      </dgm:t>
    </dgm:pt>
    <dgm:pt modelId="{5A1D2E50-C9E2-4EBD-AA68-9DE8D9C6602A}">
      <dgm:prSet/>
      <dgm:spPr/>
      <dgm:t>
        <a:bodyPr/>
        <a:lstStyle/>
        <a:p>
          <a:pPr rtl="0"/>
          <a:r>
            <a:rPr lang="fi-FI" dirty="0" err="1" smtClean="0"/>
            <a:t>Unidroit</a:t>
          </a:r>
          <a:r>
            <a:rPr lang="fi-FI" dirty="0" smtClean="0"/>
            <a:t> </a:t>
          </a:r>
          <a:r>
            <a:rPr lang="fi-FI" dirty="0" err="1" smtClean="0"/>
            <a:t>Principles</a:t>
          </a:r>
          <a:endParaRPr lang="fi-FI" dirty="0"/>
        </a:p>
      </dgm:t>
    </dgm:pt>
    <dgm:pt modelId="{F1DD36F2-C3FA-4ED8-A156-0F12AAA5138D}" type="parTrans" cxnId="{F54C2738-10C5-4638-9D48-355466C20EFA}">
      <dgm:prSet/>
      <dgm:spPr/>
      <dgm:t>
        <a:bodyPr/>
        <a:lstStyle/>
        <a:p>
          <a:endParaRPr lang="en-US"/>
        </a:p>
      </dgm:t>
    </dgm:pt>
    <dgm:pt modelId="{0382FCDB-AC3A-4290-A3D7-A26E2FD0D1E7}" type="sibTrans" cxnId="{F54C2738-10C5-4638-9D48-355466C20EFA}">
      <dgm:prSet/>
      <dgm:spPr/>
      <dgm:t>
        <a:bodyPr/>
        <a:lstStyle/>
        <a:p>
          <a:endParaRPr lang="en-US"/>
        </a:p>
      </dgm:t>
    </dgm:pt>
    <dgm:pt modelId="{54D7F785-6A4D-40AE-9FA1-B32B1CED5E3C}">
      <dgm:prSet/>
      <dgm:spPr/>
      <dgm:t>
        <a:bodyPr/>
        <a:lstStyle/>
        <a:p>
          <a:pPr rtl="0"/>
          <a:r>
            <a:rPr lang="fi-FI" dirty="0" smtClean="0"/>
            <a:t>British </a:t>
          </a:r>
          <a:r>
            <a:rPr lang="fi-FI" dirty="0" err="1" smtClean="0"/>
            <a:t>Law</a:t>
          </a:r>
          <a:r>
            <a:rPr lang="fi-FI" dirty="0" smtClean="0"/>
            <a:t>? </a:t>
          </a:r>
          <a:endParaRPr lang="fi-FI" dirty="0"/>
        </a:p>
      </dgm:t>
    </dgm:pt>
    <dgm:pt modelId="{E04E36FB-1216-48A7-8036-94A11057B79B}" type="parTrans" cxnId="{6DF693F3-C447-4FA5-A7B8-D5F4554D5499}">
      <dgm:prSet/>
      <dgm:spPr/>
      <dgm:t>
        <a:bodyPr/>
        <a:lstStyle/>
        <a:p>
          <a:endParaRPr lang="en-US"/>
        </a:p>
      </dgm:t>
    </dgm:pt>
    <dgm:pt modelId="{BD1169D7-6F51-492D-8AFF-7D01F82B359D}" type="sibTrans" cxnId="{6DF693F3-C447-4FA5-A7B8-D5F4554D5499}">
      <dgm:prSet/>
      <dgm:spPr/>
      <dgm:t>
        <a:bodyPr/>
        <a:lstStyle/>
        <a:p>
          <a:endParaRPr lang="en-US"/>
        </a:p>
      </dgm:t>
    </dgm:pt>
    <dgm:pt modelId="{099C772B-DD8B-43DE-AB8C-04B0EFA4ACCC}">
      <dgm:prSet/>
      <dgm:spPr/>
      <dgm:t>
        <a:bodyPr/>
        <a:lstStyle/>
        <a:p>
          <a:pPr rtl="0"/>
          <a:r>
            <a:rPr lang="fi-FI" dirty="0" err="1" smtClean="0"/>
            <a:t>Law</a:t>
          </a:r>
          <a:r>
            <a:rPr lang="fi-FI" dirty="0" smtClean="0"/>
            <a:t> and </a:t>
          </a:r>
          <a:r>
            <a:rPr lang="fi-FI" dirty="0" err="1" smtClean="0"/>
            <a:t>ethics</a:t>
          </a:r>
          <a:r>
            <a:rPr lang="fi-FI" dirty="0" smtClean="0"/>
            <a:t> as </a:t>
          </a:r>
          <a:r>
            <a:rPr lang="fi-FI" dirty="0" err="1" smtClean="0"/>
            <a:t>normative</a:t>
          </a:r>
          <a:r>
            <a:rPr lang="fi-FI" dirty="0" smtClean="0"/>
            <a:t> </a:t>
          </a:r>
          <a:r>
            <a:rPr lang="fi-FI" dirty="0" err="1" smtClean="0"/>
            <a:t>systems</a:t>
          </a:r>
          <a:endParaRPr lang="fi-FI" dirty="0"/>
        </a:p>
      </dgm:t>
    </dgm:pt>
    <dgm:pt modelId="{FCE0A5B7-B07E-4EBC-AAE3-05B4F09611E0}" type="parTrans" cxnId="{39C24719-F353-4081-9D56-9DE2D9F8DBEA}">
      <dgm:prSet/>
      <dgm:spPr/>
      <dgm:t>
        <a:bodyPr/>
        <a:lstStyle/>
        <a:p>
          <a:endParaRPr lang="en-US"/>
        </a:p>
      </dgm:t>
    </dgm:pt>
    <dgm:pt modelId="{8ADE18D4-B073-40BF-A909-7995FE3E34B6}" type="sibTrans" cxnId="{39C24719-F353-4081-9D56-9DE2D9F8DBEA}">
      <dgm:prSet/>
      <dgm:spPr/>
      <dgm:t>
        <a:bodyPr/>
        <a:lstStyle/>
        <a:p>
          <a:endParaRPr lang="en-US"/>
        </a:p>
      </dgm:t>
    </dgm:pt>
    <dgm:pt modelId="{286F84E9-0022-47FF-8306-63108F07842F}">
      <dgm:prSet/>
      <dgm:spPr/>
      <dgm:t>
        <a:bodyPr/>
        <a:lstStyle/>
        <a:p>
          <a:pPr rtl="0"/>
          <a:r>
            <a:rPr lang="fi-FI" dirty="0" err="1" smtClean="0"/>
            <a:t>Multilateral</a:t>
          </a:r>
          <a:r>
            <a:rPr lang="fi-FI" dirty="0" smtClean="0"/>
            <a:t> and </a:t>
          </a:r>
          <a:r>
            <a:rPr lang="fi-FI" dirty="0" err="1" smtClean="0"/>
            <a:t>bilateral</a:t>
          </a:r>
          <a:r>
            <a:rPr lang="fi-FI" dirty="0" smtClean="0"/>
            <a:t> </a:t>
          </a:r>
          <a:r>
            <a:rPr lang="fi-FI" dirty="0" err="1" smtClean="0"/>
            <a:t>conventions</a:t>
          </a:r>
          <a:r>
            <a:rPr lang="fi-FI" dirty="0" smtClean="0"/>
            <a:t> </a:t>
          </a:r>
          <a:endParaRPr lang="fi-FI" dirty="0"/>
        </a:p>
      </dgm:t>
    </dgm:pt>
    <dgm:pt modelId="{5D29FE47-035F-47FC-B9F3-6421C2F8C996}" type="parTrans" cxnId="{09DF41CE-2221-4EA0-A865-0D47D4FC2D95}">
      <dgm:prSet/>
      <dgm:spPr/>
      <dgm:t>
        <a:bodyPr/>
        <a:lstStyle/>
        <a:p>
          <a:endParaRPr lang="en-US"/>
        </a:p>
      </dgm:t>
    </dgm:pt>
    <dgm:pt modelId="{168C464A-BCDD-4B34-976B-024080038C3D}" type="sibTrans" cxnId="{09DF41CE-2221-4EA0-A865-0D47D4FC2D95}">
      <dgm:prSet/>
      <dgm:spPr/>
      <dgm:t>
        <a:bodyPr/>
        <a:lstStyle/>
        <a:p>
          <a:endParaRPr lang="en-US"/>
        </a:p>
      </dgm:t>
    </dgm:pt>
    <dgm:pt modelId="{11D84F37-E811-40D4-991B-964A8D510A70}">
      <dgm:prSet/>
      <dgm:spPr/>
      <dgm:t>
        <a:bodyPr/>
        <a:lstStyle/>
        <a:p>
          <a:pPr rtl="0"/>
          <a:r>
            <a:rPr lang="fi-FI" dirty="0" smtClean="0"/>
            <a:t>TRIPS, </a:t>
          </a:r>
          <a:r>
            <a:rPr lang="fi-FI" dirty="0" err="1" smtClean="0"/>
            <a:t>environment</a:t>
          </a:r>
          <a:r>
            <a:rPr lang="fi-FI" dirty="0" smtClean="0"/>
            <a:t>, </a:t>
          </a:r>
          <a:r>
            <a:rPr lang="fi-FI" dirty="0" err="1" smtClean="0"/>
            <a:t>climate</a:t>
          </a:r>
          <a:r>
            <a:rPr lang="fi-FI" dirty="0" smtClean="0"/>
            <a:t>, </a:t>
          </a:r>
          <a:r>
            <a:rPr lang="fi-FI" dirty="0" err="1" smtClean="0"/>
            <a:t>biodiversity</a:t>
          </a:r>
          <a:r>
            <a:rPr lang="fi-FI" dirty="0" smtClean="0"/>
            <a:t>, </a:t>
          </a:r>
          <a:r>
            <a:rPr lang="fi-FI" dirty="0" err="1" smtClean="0"/>
            <a:t>endangered</a:t>
          </a:r>
          <a:r>
            <a:rPr lang="fi-FI" dirty="0" smtClean="0"/>
            <a:t> </a:t>
          </a:r>
          <a:r>
            <a:rPr lang="fi-FI" dirty="0" err="1" smtClean="0"/>
            <a:t>species</a:t>
          </a:r>
          <a:r>
            <a:rPr lang="fi-FI" dirty="0" smtClean="0"/>
            <a:t> etc. </a:t>
          </a:r>
          <a:endParaRPr lang="fi-FI" dirty="0"/>
        </a:p>
      </dgm:t>
    </dgm:pt>
    <dgm:pt modelId="{A5B97A2D-0B35-419C-8BA9-45FBF08F093F}" type="parTrans" cxnId="{6530BF06-C429-42E7-B03A-DCF7CAFE41A7}">
      <dgm:prSet/>
      <dgm:spPr/>
      <dgm:t>
        <a:bodyPr/>
        <a:lstStyle/>
        <a:p>
          <a:endParaRPr lang="en-US"/>
        </a:p>
      </dgm:t>
    </dgm:pt>
    <dgm:pt modelId="{A310FEF9-8082-4A96-870F-33DD2EA77D6D}" type="sibTrans" cxnId="{6530BF06-C429-42E7-B03A-DCF7CAFE41A7}">
      <dgm:prSet/>
      <dgm:spPr/>
      <dgm:t>
        <a:bodyPr/>
        <a:lstStyle/>
        <a:p>
          <a:endParaRPr lang="en-US"/>
        </a:p>
      </dgm:t>
    </dgm:pt>
    <dgm:pt modelId="{B26A9152-7549-4356-A6CE-93FF93AB076D}">
      <dgm:prSet/>
      <dgm:spPr/>
      <dgm:t>
        <a:bodyPr/>
        <a:lstStyle/>
        <a:p>
          <a:pPr rtl="0"/>
          <a:r>
            <a:rPr lang="fi-FI" dirty="0" err="1" smtClean="0"/>
            <a:t>Patterns</a:t>
          </a:r>
          <a:r>
            <a:rPr lang="fi-FI" dirty="0" smtClean="0"/>
            <a:t> of </a:t>
          </a:r>
          <a:r>
            <a:rPr lang="fi-FI" dirty="0" err="1" smtClean="0"/>
            <a:t>regulation</a:t>
          </a:r>
          <a:endParaRPr lang="fi-FI" dirty="0"/>
        </a:p>
      </dgm:t>
    </dgm:pt>
    <dgm:pt modelId="{ECA15CCA-009F-4C3D-A2E7-6C25FAA8BB37}" type="parTrans" cxnId="{48401B13-5696-4261-BC50-F05CF1B91E76}">
      <dgm:prSet/>
      <dgm:spPr/>
      <dgm:t>
        <a:bodyPr/>
        <a:lstStyle/>
        <a:p>
          <a:endParaRPr lang="en-US"/>
        </a:p>
      </dgm:t>
    </dgm:pt>
    <dgm:pt modelId="{18F66D50-46BC-474B-9FAA-07005BBBB2D5}" type="sibTrans" cxnId="{48401B13-5696-4261-BC50-F05CF1B91E76}">
      <dgm:prSet/>
      <dgm:spPr/>
      <dgm:t>
        <a:bodyPr/>
        <a:lstStyle/>
        <a:p>
          <a:endParaRPr lang="en-US"/>
        </a:p>
      </dgm:t>
    </dgm:pt>
    <dgm:pt modelId="{DA01C91E-332B-4E85-AE08-379BD5510924}">
      <dgm:prSet/>
      <dgm:spPr/>
      <dgm:t>
        <a:bodyPr/>
        <a:lstStyle/>
        <a:p>
          <a:pPr rtl="0"/>
          <a:r>
            <a:rPr lang="fi-FI" dirty="0" err="1" smtClean="0"/>
            <a:t>Mandatory</a:t>
          </a:r>
          <a:r>
            <a:rPr lang="fi-FI" dirty="0" smtClean="0"/>
            <a:t> and </a:t>
          </a:r>
          <a:r>
            <a:rPr lang="fi-FI" dirty="0" err="1" smtClean="0"/>
            <a:t>non-mandatory</a:t>
          </a:r>
          <a:r>
            <a:rPr lang="fi-FI" dirty="0" smtClean="0"/>
            <a:t> </a:t>
          </a:r>
          <a:r>
            <a:rPr lang="fi-FI" dirty="0" err="1" smtClean="0"/>
            <a:t>law</a:t>
          </a:r>
          <a:endParaRPr lang="fi-FI" dirty="0"/>
        </a:p>
      </dgm:t>
    </dgm:pt>
    <dgm:pt modelId="{A0A2464A-86DB-4C4A-AE93-3C634EC975AC}" type="parTrans" cxnId="{1F7F6D40-B8A2-424E-9B95-BEE6C077BB1E}">
      <dgm:prSet/>
      <dgm:spPr/>
      <dgm:t>
        <a:bodyPr/>
        <a:lstStyle/>
        <a:p>
          <a:endParaRPr lang="en-US"/>
        </a:p>
      </dgm:t>
    </dgm:pt>
    <dgm:pt modelId="{183989F2-3148-4E28-9CAE-FF77FC8F7D96}" type="sibTrans" cxnId="{1F7F6D40-B8A2-424E-9B95-BEE6C077BB1E}">
      <dgm:prSet/>
      <dgm:spPr/>
      <dgm:t>
        <a:bodyPr/>
        <a:lstStyle/>
        <a:p>
          <a:endParaRPr lang="en-US"/>
        </a:p>
      </dgm:t>
    </dgm:pt>
    <dgm:pt modelId="{4582B9C7-C4FA-43E1-BE40-AEE827E0EA83}">
      <dgm:prSet/>
      <dgm:spPr/>
      <dgm:t>
        <a:bodyPr/>
        <a:lstStyle/>
        <a:p>
          <a:pPr rtl="0"/>
          <a:r>
            <a:rPr lang="fi-FI" dirty="0" smtClean="0"/>
            <a:t>Soft </a:t>
          </a:r>
          <a:r>
            <a:rPr lang="fi-FI" dirty="0" err="1" smtClean="0"/>
            <a:t>law</a:t>
          </a:r>
          <a:r>
            <a:rPr lang="fi-FI" dirty="0" smtClean="0"/>
            <a:t>: </a:t>
          </a:r>
          <a:r>
            <a:rPr lang="fi-FI" dirty="0" err="1" smtClean="0"/>
            <a:t>model</a:t>
          </a:r>
          <a:r>
            <a:rPr lang="fi-FI" dirty="0" smtClean="0"/>
            <a:t> </a:t>
          </a:r>
          <a:r>
            <a:rPr lang="fi-FI" dirty="0" err="1" smtClean="0"/>
            <a:t>laws</a:t>
          </a:r>
          <a:r>
            <a:rPr lang="fi-FI" dirty="0" smtClean="0"/>
            <a:t> and </a:t>
          </a:r>
          <a:r>
            <a:rPr lang="fi-FI" dirty="0" err="1" smtClean="0"/>
            <a:t>contracts</a:t>
          </a:r>
          <a:endParaRPr lang="fi-FI" dirty="0"/>
        </a:p>
      </dgm:t>
    </dgm:pt>
    <dgm:pt modelId="{5C704EF0-E4C4-4EFD-AE05-3E6C55868371}" type="parTrans" cxnId="{8C9148AE-82B1-4DE9-A29F-E6EF4243828E}">
      <dgm:prSet/>
      <dgm:spPr/>
      <dgm:t>
        <a:bodyPr/>
        <a:lstStyle/>
        <a:p>
          <a:endParaRPr lang="en-US"/>
        </a:p>
      </dgm:t>
    </dgm:pt>
    <dgm:pt modelId="{2F154088-FA27-432A-9ECB-43A1FD2AB0F3}" type="sibTrans" cxnId="{8C9148AE-82B1-4DE9-A29F-E6EF4243828E}">
      <dgm:prSet/>
      <dgm:spPr/>
      <dgm:t>
        <a:bodyPr/>
        <a:lstStyle/>
        <a:p>
          <a:endParaRPr lang="en-US"/>
        </a:p>
      </dgm:t>
    </dgm:pt>
    <dgm:pt modelId="{6A39545C-69D0-4B5A-9B83-94059B66C1A5}">
      <dgm:prSet/>
      <dgm:spPr/>
      <dgm:t>
        <a:bodyPr/>
        <a:lstStyle/>
        <a:p>
          <a:pPr rtl="0"/>
          <a:r>
            <a:rPr lang="fi-FI" dirty="0" err="1" smtClean="0"/>
            <a:t>Self</a:t>
          </a:r>
          <a:r>
            <a:rPr lang="fi-FI" dirty="0" smtClean="0"/>
            <a:t> </a:t>
          </a:r>
          <a:r>
            <a:rPr lang="fi-FI" dirty="0" err="1" smtClean="0"/>
            <a:t>regulation</a:t>
          </a:r>
          <a:r>
            <a:rPr lang="fi-FI" dirty="0" smtClean="0"/>
            <a:t> </a:t>
          </a:r>
          <a:endParaRPr lang="fi-FI" dirty="0"/>
        </a:p>
      </dgm:t>
    </dgm:pt>
    <dgm:pt modelId="{1F15FAAB-D6D0-4396-8628-F22C3C50604B}" type="parTrans" cxnId="{96591971-1D07-4FFD-AC73-3EF6A18F0489}">
      <dgm:prSet/>
      <dgm:spPr/>
      <dgm:t>
        <a:bodyPr/>
        <a:lstStyle/>
        <a:p>
          <a:endParaRPr lang="en-US"/>
        </a:p>
      </dgm:t>
    </dgm:pt>
    <dgm:pt modelId="{B838318E-2AB7-4743-BA76-81A315929114}" type="sibTrans" cxnId="{96591971-1D07-4FFD-AC73-3EF6A18F0489}">
      <dgm:prSet/>
      <dgm:spPr/>
      <dgm:t>
        <a:bodyPr/>
        <a:lstStyle/>
        <a:p>
          <a:endParaRPr lang="en-US"/>
        </a:p>
      </dgm:t>
    </dgm:pt>
    <dgm:pt modelId="{01E20694-8DC0-4932-9E37-0D639BDE4E62}">
      <dgm:prSet/>
      <dgm:spPr/>
      <dgm:t>
        <a:bodyPr/>
        <a:lstStyle/>
        <a:p>
          <a:pPr rtl="0"/>
          <a:r>
            <a:rPr lang="fi-FI" dirty="0" smtClean="0"/>
            <a:t>International </a:t>
          </a:r>
          <a:r>
            <a:rPr lang="fi-FI" dirty="0" err="1" smtClean="0"/>
            <a:t>procedural</a:t>
          </a:r>
          <a:r>
            <a:rPr lang="fi-FI" dirty="0" smtClean="0"/>
            <a:t> </a:t>
          </a:r>
          <a:r>
            <a:rPr lang="fi-FI" dirty="0" err="1" smtClean="0"/>
            <a:t>law</a:t>
          </a:r>
          <a:r>
            <a:rPr lang="fi-FI" dirty="0" smtClean="0"/>
            <a:t> (</a:t>
          </a:r>
          <a:r>
            <a:rPr lang="fi-FI" dirty="0" err="1" smtClean="0"/>
            <a:t>choice</a:t>
          </a:r>
          <a:r>
            <a:rPr lang="fi-FI" dirty="0" smtClean="0"/>
            <a:t> of </a:t>
          </a:r>
          <a:r>
            <a:rPr lang="fi-FI" dirty="0" err="1" smtClean="0"/>
            <a:t>court</a:t>
          </a:r>
          <a:r>
            <a:rPr lang="fi-FI" dirty="0" smtClean="0"/>
            <a:t>, </a:t>
          </a:r>
          <a:r>
            <a:rPr lang="fi-FI" dirty="0" err="1" smtClean="0"/>
            <a:t>enforcement</a:t>
          </a:r>
          <a:r>
            <a:rPr lang="fi-FI" dirty="0" smtClean="0"/>
            <a:t> of </a:t>
          </a:r>
          <a:r>
            <a:rPr lang="fi-FI" dirty="0" err="1" smtClean="0"/>
            <a:t>judgments</a:t>
          </a:r>
          <a:r>
            <a:rPr lang="fi-FI" dirty="0" smtClean="0"/>
            <a:t>) </a:t>
          </a:r>
          <a:endParaRPr lang="fi-FI" dirty="0"/>
        </a:p>
      </dgm:t>
    </dgm:pt>
    <dgm:pt modelId="{014BB9BC-EE98-45B8-81E5-C5CF635EED83}" type="parTrans" cxnId="{30954880-5425-4D56-8003-778C4AE638B5}">
      <dgm:prSet/>
      <dgm:spPr/>
      <dgm:t>
        <a:bodyPr/>
        <a:lstStyle/>
        <a:p>
          <a:endParaRPr lang="en-US"/>
        </a:p>
      </dgm:t>
    </dgm:pt>
    <dgm:pt modelId="{7E9E2D03-74AD-40A5-9565-EB8A126F4F6F}" type="sibTrans" cxnId="{30954880-5425-4D56-8003-778C4AE638B5}">
      <dgm:prSet/>
      <dgm:spPr/>
      <dgm:t>
        <a:bodyPr/>
        <a:lstStyle/>
        <a:p>
          <a:endParaRPr lang="en-US"/>
        </a:p>
      </dgm:t>
    </dgm:pt>
    <dgm:pt modelId="{F6513DAF-AECF-4C5F-89C8-DC7825CD6DF3}">
      <dgm:prSet/>
      <dgm:spPr/>
      <dgm:t>
        <a:bodyPr/>
        <a:lstStyle/>
        <a:p>
          <a:pPr rtl="0"/>
          <a:r>
            <a:rPr lang="fi-FI" dirty="0" err="1" smtClean="0"/>
            <a:t>Ethic</a:t>
          </a:r>
          <a:r>
            <a:rPr lang="fi-FI" dirty="0" smtClean="0"/>
            <a:t> </a:t>
          </a:r>
          <a:r>
            <a:rPr lang="fi-FI" dirty="0" err="1" smtClean="0"/>
            <a:t>evaluation</a:t>
          </a:r>
          <a:r>
            <a:rPr lang="fi-FI" dirty="0" smtClean="0"/>
            <a:t> of business</a:t>
          </a:r>
          <a:endParaRPr lang="fi-FI" dirty="0"/>
        </a:p>
      </dgm:t>
    </dgm:pt>
    <dgm:pt modelId="{38B31EEA-FB38-431D-BC73-313743B47486}" type="parTrans" cxnId="{CC75A23C-C68C-4C63-80EE-1BDABED4B3C9}">
      <dgm:prSet/>
      <dgm:spPr/>
      <dgm:t>
        <a:bodyPr/>
        <a:lstStyle/>
        <a:p>
          <a:endParaRPr lang="en-US"/>
        </a:p>
      </dgm:t>
    </dgm:pt>
    <dgm:pt modelId="{56D30560-5BC3-426A-B375-110C707A41D0}" type="sibTrans" cxnId="{CC75A23C-C68C-4C63-80EE-1BDABED4B3C9}">
      <dgm:prSet/>
      <dgm:spPr/>
      <dgm:t>
        <a:bodyPr/>
        <a:lstStyle/>
        <a:p>
          <a:endParaRPr lang="en-US"/>
        </a:p>
      </dgm:t>
    </dgm:pt>
    <dgm:pt modelId="{CBADB7D9-9D68-4169-8E6F-345245DCF973}" type="pres">
      <dgm:prSet presAssocID="{EA1A3674-D1B9-48AF-8FC1-1CF075F160AA}" presName="vert0" presStyleCnt="0">
        <dgm:presLayoutVars>
          <dgm:dir/>
          <dgm:animOne val="branch"/>
          <dgm:animLvl val="lvl"/>
        </dgm:presLayoutVars>
      </dgm:prSet>
      <dgm:spPr/>
      <dgm:t>
        <a:bodyPr/>
        <a:lstStyle/>
        <a:p>
          <a:endParaRPr lang="en-US"/>
        </a:p>
      </dgm:t>
    </dgm:pt>
    <dgm:pt modelId="{FFAD680E-E35A-4294-B7C7-371DD0DA3E11}" type="pres">
      <dgm:prSet presAssocID="{2945BABF-547D-419E-AA8E-2AC7E74CA88C}" presName="thickLine" presStyleLbl="alignNode1" presStyleIdx="0" presStyleCnt="3"/>
      <dgm:spPr/>
    </dgm:pt>
    <dgm:pt modelId="{C4E8413A-1B9D-4982-B9B8-3AB84AD8F82A}" type="pres">
      <dgm:prSet presAssocID="{2945BABF-547D-419E-AA8E-2AC7E74CA88C}" presName="horz1" presStyleCnt="0"/>
      <dgm:spPr/>
    </dgm:pt>
    <dgm:pt modelId="{C9F897E7-CA74-4F1D-AC81-A9678F1E26BD}" type="pres">
      <dgm:prSet presAssocID="{2945BABF-547D-419E-AA8E-2AC7E74CA88C}" presName="tx1" presStyleLbl="revTx" presStyleIdx="0" presStyleCnt="18"/>
      <dgm:spPr/>
      <dgm:t>
        <a:bodyPr/>
        <a:lstStyle/>
        <a:p>
          <a:endParaRPr lang="en-US"/>
        </a:p>
      </dgm:t>
    </dgm:pt>
    <dgm:pt modelId="{42A64E1D-E820-4644-869E-777DE5428AEF}" type="pres">
      <dgm:prSet presAssocID="{2945BABF-547D-419E-AA8E-2AC7E74CA88C}" presName="vert1" presStyleCnt="0"/>
      <dgm:spPr/>
    </dgm:pt>
    <dgm:pt modelId="{F18FC58C-EFB3-46CC-8C4D-33BA5CC1CC97}" type="pres">
      <dgm:prSet presAssocID="{099C772B-DD8B-43DE-AB8C-04B0EFA4ACCC}" presName="vertSpace2a" presStyleCnt="0"/>
      <dgm:spPr/>
    </dgm:pt>
    <dgm:pt modelId="{408E3328-66E0-46BD-8C71-F61C35E38F31}" type="pres">
      <dgm:prSet presAssocID="{099C772B-DD8B-43DE-AB8C-04B0EFA4ACCC}" presName="horz2" presStyleCnt="0"/>
      <dgm:spPr/>
    </dgm:pt>
    <dgm:pt modelId="{68495144-6C59-4C29-A365-44EEF48D0C2A}" type="pres">
      <dgm:prSet presAssocID="{099C772B-DD8B-43DE-AB8C-04B0EFA4ACCC}" presName="horzSpace2" presStyleCnt="0"/>
      <dgm:spPr/>
    </dgm:pt>
    <dgm:pt modelId="{AF5CC927-78CD-4ED1-BDF9-85A7D451AD21}" type="pres">
      <dgm:prSet presAssocID="{099C772B-DD8B-43DE-AB8C-04B0EFA4ACCC}" presName="tx2" presStyleLbl="revTx" presStyleIdx="1" presStyleCnt="18"/>
      <dgm:spPr/>
      <dgm:t>
        <a:bodyPr/>
        <a:lstStyle/>
        <a:p>
          <a:endParaRPr lang="en-US"/>
        </a:p>
      </dgm:t>
    </dgm:pt>
    <dgm:pt modelId="{93C021FE-F1C8-4CDF-B9EA-59C5BD5D6F66}" type="pres">
      <dgm:prSet presAssocID="{099C772B-DD8B-43DE-AB8C-04B0EFA4ACCC}" presName="vert2" presStyleCnt="0"/>
      <dgm:spPr/>
    </dgm:pt>
    <dgm:pt modelId="{C460EB1F-B0FD-48DE-9986-33FEF65D66F2}" type="pres">
      <dgm:prSet presAssocID="{099C772B-DD8B-43DE-AB8C-04B0EFA4ACCC}" presName="thinLine2b" presStyleLbl="callout" presStyleIdx="0" presStyleCnt="13"/>
      <dgm:spPr/>
    </dgm:pt>
    <dgm:pt modelId="{DC7A6BBC-2E26-4987-81BC-6752B0A88238}" type="pres">
      <dgm:prSet presAssocID="{099C772B-DD8B-43DE-AB8C-04B0EFA4ACCC}" presName="vertSpace2b" presStyleCnt="0"/>
      <dgm:spPr/>
    </dgm:pt>
    <dgm:pt modelId="{FB656F88-F97F-4A21-A459-B8F3190639FE}" type="pres">
      <dgm:prSet presAssocID="{F6513DAF-AECF-4C5F-89C8-DC7825CD6DF3}" presName="horz2" presStyleCnt="0"/>
      <dgm:spPr/>
    </dgm:pt>
    <dgm:pt modelId="{776D792F-EF46-4D05-A889-44293E52A58B}" type="pres">
      <dgm:prSet presAssocID="{F6513DAF-AECF-4C5F-89C8-DC7825CD6DF3}" presName="horzSpace2" presStyleCnt="0"/>
      <dgm:spPr/>
    </dgm:pt>
    <dgm:pt modelId="{B3C7B094-4D42-4E03-B448-BE004ACDBBF2}" type="pres">
      <dgm:prSet presAssocID="{F6513DAF-AECF-4C5F-89C8-DC7825CD6DF3}" presName="tx2" presStyleLbl="revTx" presStyleIdx="2" presStyleCnt="18"/>
      <dgm:spPr/>
      <dgm:t>
        <a:bodyPr/>
        <a:lstStyle/>
        <a:p>
          <a:endParaRPr lang="en-US"/>
        </a:p>
      </dgm:t>
    </dgm:pt>
    <dgm:pt modelId="{E69639F0-10E4-4892-962F-4529D058E378}" type="pres">
      <dgm:prSet presAssocID="{F6513DAF-AECF-4C5F-89C8-DC7825CD6DF3}" presName="vert2" presStyleCnt="0"/>
      <dgm:spPr/>
    </dgm:pt>
    <dgm:pt modelId="{25086488-481E-4299-B60D-3E465995CCC8}" type="pres">
      <dgm:prSet presAssocID="{F6513DAF-AECF-4C5F-89C8-DC7825CD6DF3}" presName="thinLine2b" presStyleLbl="callout" presStyleIdx="1" presStyleCnt="13"/>
      <dgm:spPr/>
    </dgm:pt>
    <dgm:pt modelId="{7A85D3F8-1654-4C1E-86D5-558DC64BA906}" type="pres">
      <dgm:prSet presAssocID="{F6513DAF-AECF-4C5F-89C8-DC7825CD6DF3}" presName="vertSpace2b" presStyleCnt="0"/>
      <dgm:spPr/>
    </dgm:pt>
    <dgm:pt modelId="{423235AD-2751-4CC4-8D04-96B1CB4BF474}" type="pres">
      <dgm:prSet presAssocID="{B26A9152-7549-4356-A6CE-93FF93AB076D}" presName="horz2" presStyleCnt="0"/>
      <dgm:spPr/>
    </dgm:pt>
    <dgm:pt modelId="{3DB3AB24-500E-4BA9-8B27-72B36FA64304}" type="pres">
      <dgm:prSet presAssocID="{B26A9152-7549-4356-A6CE-93FF93AB076D}" presName="horzSpace2" presStyleCnt="0"/>
      <dgm:spPr/>
    </dgm:pt>
    <dgm:pt modelId="{C8B29552-6D1C-4F6F-A962-3968B8B624B3}" type="pres">
      <dgm:prSet presAssocID="{B26A9152-7549-4356-A6CE-93FF93AB076D}" presName="tx2" presStyleLbl="revTx" presStyleIdx="3" presStyleCnt="18"/>
      <dgm:spPr/>
      <dgm:t>
        <a:bodyPr/>
        <a:lstStyle/>
        <a:p>
          <a:endParaRPr lang="en-US"/>
        </a:p>
      </dgm:t>
    </dgm:pt>
    <dgm:pt modelId="{E6BE7D99-EF56-4309-906F-48FBCC7CF0F8}" type="pres">
      <dgm:prSet presAssocID="{B26A9152-7549-4356-A6CE-93FF93AB076D}" presName="vert2" presStyleCnt="0"/>
      <dgm:spPr/>
    </dgm:pt>
    <dgm:pt modelId="{CA98DF12-8C53-4446-A1AA-ACA3B6465A7E}" type="pres">
      <dgm:prSet presAssocID="{DA01C91E-332B-4E85-AE08-379BD5510924}" presName="horz3" presStyleCnt="0"/>
      <dgm:spPr/>
    </dgm:pt>
    <dgm:pt modelId="{F8899408-0A14-4B5A-A1AA-536EC8157ABB}" type="pres">
      <dgm:prSet presAssocID="{DA01C91E-332B-4E85-AE08-379BD5510924}" presName="horzSpace3" presStyleCnt="0"/>
      <dgm:spPr/>
    </dgm:pt>
    <dgm:pt modelId="{9F067B82-1B83-4DD4-BDC9-35B5DEA5D7FB}" type="pres">
      <dgm:prSet presAssocID="{DA01C91E-332B-4E85-AE08-379BD5510924}" presName="tx3" presStyleLbl="revTx" presStyleIdx="4" presStyleCnt="18"/>
      <dgm:spPr/>
      <dgm:t>
        <a:bodyPr/>
        <a:lstStyle/>
        <a:p>
          <a:endParaRPr lang="en-US"/>
        </a:p>
      </dgm:t>
    </dgm:pt>
    <dgm:pt modelId="{D04C8572-D674-49F2-9DDA-8FE32476C0DD}" type="pres">
      <dgm:prSet presAssocID="{DA01C91E-332B-4E85-AE08-379BD5510924}" presName="vert3" presStyleCnt="0"/>
      <dgm:spPr/>
    </dgm:pt>
    <dgm:pt modelId="{48329F5E-BDF5-41AA-B99E-DB3DAEFD5840}" type="pres">
      <dgm:prSet presAssocID="{183989F2-3148-4E28-9CAE-FF77FC8F7D96}" presName="thinLine3" presStyleLbl="callout" presStyleIdx="2" presStyleCnt="13"/>
      <dgm:spPr/>
    </dgm:pt>
    <dgm:pt modelId="{4D20DE60-83B5-4DFD-9B6B-5D67AA496260}" type="pres">
      <dgm:prSet presAssocID="{4582B9C7-C4FA-43E1-BE40-AEE827E0EA83}" presName="horz3" presStyleCnt="0"/>
      <dgm:spPr/>
    </dgm:pt>
    <dgm:pt modelId="{6A26C3C8-22E0-47CB-9116-09FC8CBCCD83}" type="pres">
      <dgm:prSet presAssocID="{4582B9C7-C4FA-43E1-BE40-AEE827E0EA83}" presName="horzSpace3" presStyleCnt="0"/>
      <dgm:spPr/>
    </dgm:pt>
    <dgm:pt modelId="{BCAF89C2-A731-4AB4-ACFD-EEB8A69F2C14}" type="pres">
      <dgm:prSet presAssocID="{4582B9C7-C4FA-43E1-BE40-AEE827E0EA83}" presName="tx3" presStyleLbl="revTx" presStyleIdx="5" presStyleCnt="18"/>
      <dgm:spPr/>
      <dgm:t>
        <a:bodyPr/>
        <a:lstStyle/>
        <a:p>
          <a:endParaRPr lang="en-US"/>
        </a:p>
      </dgm:t>
    </dgm:pt>
    <dgm:pt modelId="{DC22807F-4CF8-4B55-AB0B-196C1EF8AAD5}" type="pres">
      <dgm:prSet presAssocID="{4582B9C7-C4FA-43E1-BE40-AEE827E0EA83}" presName="vert3" presStyleCnt="0"/>
      <dgm:spPr/>
    </dgm:pt>
    <dgm:pt modelId="{F89C5D13-D293-4684-91C7-C147F80DD9E9}" type="pres">
      <dgm:prSet presAssocID="{2F154088-FA27-432A-9ECB-43A1FD2AB0F3}" presName="thinLine3" presStyleLbl="callout" presStyleIdx="3" presStyleCnt="13"/>
      <dgm:spPr/>
    </dgm:pt>
    <dgm:pt modelId="{EE585246-C831-42B6-9F68-414DC6CDE154}" type="pres">
      <dgm:prSet presAssocID="{6A39545C-69D0-4B5A-9B83-94059B66C1A5}" presName="horz3" presStyleCnt="0"/>
      <dgm:spPr/>
    </dgm:pt>
    <dgm:pt modelId="{3A00F262-8C56-4E05-8991-7D59BD968ADE}" type="pres">
      <dgm:prSet presAssocID="{6A39545C-69D0-4B5A-9B83-94059B66C1A5}" presName="horzSpace3" presStyleCnt="0"/>
      <dgm:spPr/>
    </dgm:pt>
    <dgm:pt modelId="{09EE4A2C-D954-4695-95BB-FF98AE08C384}" type="pres">
      <dgm:prSet presAssocID="{6A39545C-69D0-4B5A-9B83-94059B66C1A5}" presName="tx3" presStyleLbl="revTx" presStyleIdx="6" presStyleCnt="18"/>
      <dgm:spPr/>
      <dgm:t>
        <a:bodyPr/>
        <a:lstStyle/>
        <a:p>
          <a:endParaRPr lang="en-US"/>
        </a:p>
      </dgm:t>
    </dgm:pt>
    <dgm:pt modelId="{F4F5892D-4E08-41B5-817F-0F7BABFDDAB7}" type="pres">
      <dgm:prSet presAssocID="{6A39545C-69D0-4B5A-9B83-94059B66C1A5}" presName="vert3" presStyleCnt="0"/>
      <dgm:spPr/>
    </dgm:pt>
    <dgm:pt modelId="{E462DACF-4D49-4D72-9E84-CF3C083710C8}" type="pres">
      <dgm:prSet presAssocID="{B26A9152-7549-4356-A6CE-93FF93AB076D}" presName="thinLine2b" presStyleLbl="callout" presStyleIdx="4" presStyleCnt="13"/>
      <dgm:spPr/>
    </dgm:pt>
    <dgm:pt modelId="{187D39A4-38EA-4F8E-9017-8B7E0EEE17FC}" type="pres">
      <dgm:prSet presAssocID="{B26A9152-7549-4356-A6CE-93FF93AB076D}" presName="vertSpace2b" presStyleCnt="0"/>
      <dgm:spPr/>
    </dgm:pt>
    <dgm:pt modelId="{62ABB95F-059E-497F-913A-6FAD991A17BB}" type="pres">
      <dgm:prSet presAssocID="{4C3AD254-5E61-4642-9F35-47DA35A5DB09}" presName="thickLine" presStyleLbl="alignNode1" presStyleIdx="1" presStyleCnt="3"/>
      <dgm:spPr/>
    </dgm:pt>
    <dgm:pt modelId="{1FEC746D-8514-422E-831F-1CA1F8CE70F7}" type="pres">
      <dgm:prSet presAssocID="{4C3AD254-5E61-4642-9F35-47DA35A5DB09}" presName="horz1" presStyleCnt="0"/>
      <dgm:spPr/>
    </dgm:pt>
    <dgm:pt modelId="{BEF03847-96AD-497C-B119-831E749F9249}" type="pres">
      <dgm:prSet presAssocID="{4C3AD254-5E61-4642-9F35-47DA35A5DB09}" presName="tx1" presStyleLbl="revTx" presStyleIdx="7" presStyleCnt="18"/>
      <dgm:spPr/>
      <dgm:t>
        <a:bodyPr/>
        <a:lstStyle/>
        <a:p>
          <a:endParaRPr lang="en-US"/>
        </a:p>
      </dgm:t>
    </dgm:pt>
    <dgm:pt modelId="{EA0425B8-4EBD-4ACE-BD08-6E686A1CBBF0}" type="pres">
      <dgm:prSet presAssocID="{4C3AD254-5E61-4642-9F35-47DA35A5DB09}" presName="vert1" presStyleCnt="0"/>
      <dgm:spPr/>
    </dgm:pt>
    <dgm:pt modelId="{A972064D-F124-4760-A535-EE5EDA5C677C}" type="pres">
      <dgm:prSet presAssocID="{D36CE0EA-467B-4D9A-863B-000DB8941599}" presName="vertSpace2a" presStyleCnt="0"/>
      <dgm:spPr/>
    </dgm:pt>
    <dgm:pt modelId="{1C3175CE-ED47-4361-BB0A-7E5A67153F48}" type="pres">
      <dgm:prSet presAssocID="{D36CE0EA-467B-4D9A-863B-000DB8941599}" presName="horz2" presStyleCnt="0"/>
      <dgm:spPr/>
    </dgm:pt>
    <dgm:pt modelId="{8EB9C072-D6B2-4812-8D31-ACC217346524}" type="pres">
      <dgm:prSet presAssocID="{D36CE0EA-467B-4D9A-863B-000DB8941599}" presName="horzSpace2" presStyleCnt="0"/>
      <dgm:spPr/>
    </dgm:pt>
    <dgm:pt modelId="{14C6C3E2-FA2D-40BE-9F5A-E2BE9ED4E6BB}" type="pres">
      <dgm:prSet presAssocID="{D36CE0EA-467B-4D9A-863B-000DB8941599}" presName="tx2" presStyleLbl="revTx" presStyleIdx="8" presStyleCnt="18"/>
      <dgm:spPr/>
      <dgm:t>
        <a:bodyPr/>
        <a:lstStyle/>
        <a:p>
          <a:endParaRPr lang="en-US"/>
        </a:p>
      </dgm:t>
    </dgm:pt>
    <dgm:pt modelId="{CEEB08F5-9EB8-4FAD-83FD-CC3BF8AAF557}" type="pres">
      <dgm:prSet presAssocID="{D36CE0EA-467B-4D9A-863B-000DB8941599}" presName="vert2" presStyleCnt="0"/>
      <dgm:spPr/>
    </dgm:pt>
    <dgm:pt modelId="{4DC658DC-0AEB-4B97-93BB-600752AB1707}" type="pres">
      <dgm:prSet presAssocID="{D36CE0EA-467B-4D9A-863B-000DB8941599}" presName="thinLine2b" presStyleLbl="callout" presStyleIdx="5" presStyleCnt="13"/>
      <dgm:spPr/>
    </dgm:pt>
    <dgm:pt modelId="{632F99B1-6A2E-49FD-82F9-5D1FA8F4A2DC}" type="pres">
      <dgm:prSet presAssocID="{D36CE0EA-467B-4D9A-863B-000DB8941599}" presName="vertSpace2b" presStyleCnt="0"/>
      <dgm:spPr/>
    </dgm:pt>
    <dgm:pt modelId="{7424E2A2-E6C9-4902-8383-2866BF2888F2}" type="pres">
      <dgm:prSet presAssocID="{EA20EA56-1CF7-4FCC-8B8B-D986A61511D6}" presName="horz2" presStyleCnt="0"/>
      <dgm:spPr/>
    </dgm:pt>
    <dgm:pt modelId="{85D7B6CF-9B1D-4DAC-9AC8-707D65008F17}" type="pres">
      <dgm:prSet presAssocID="{EA20EA56-1CF7-4FCC-8B8B-D986A61511D6}" presName="horzSpace2" presStyleCnt="0"/>
      <dgm:spPr/>
    </dgm:pt>
    <dgm:pt modelId="{708F8F8D-465D-4D47-9108-C01FAC0629A3}" type="pres">
      <dgm:prSet presAssocID="{EA20EA56-1CF7-4FCC-8B8B-D986A61511D6}" presName="tx2" presStyleLbl="revTx" presStyleIdx="9" presStyleCnt="18"/>
      <dgm:spPr/>
      <dgm:t>
        <a:bodyPr/>
        <a:lstStyle/>
        <a:p>
          <a:endParaRPr lang="en-US"/>
        </a:p>
      </dgm:t>
    </dgm:pt>
    <dgm:pt modelId="{E57866BE-3445-4478-A519-2E7C22CF78BE}" type="pres">
      <dgm:prSet presAssocID="{EA20EA56-1CF7-4FCC-8B8B-D986A61511D6}" presName="vert2" presStyleCnt="0"/>
      <dgm:spPr/>
    </dgm:pt>
    <dgm:pt modelId="{025DC02F-32A5-490C-9777-26F4D88293C7}" type="pres">
      <dgm:prSet presAssocID="{EA20EA56-1CF7-4FCC-8B8B-D986A61511D6}" presName="thinLine2b" presStyleLbl="callout" presStyleIdx="6" presStyleCnt="13"/>
      <dgm:spPr/>
    </dgm:pt>
    <dgm:pt modelId="{5005BF79-17B7-4E8D-B9CF-E2C0322FC922}" type="pres">
      <dgm:prSet presAssocID="{EA20EA56-1CF7-4FCC-8B8B-D986A61511D6}" presName="vertSpace2b" presStyleCnt="0"/>
      <dgm:spPr/>
    </dgm:pt>
    <dgm:pt modelId="{1C613739-61A1-4055-A44F-1485070188E7}" type="pres">
      <dgm:prSet presAssocID="{5A1D2E50-C9E2-4EBD-AA68-9DE8D9C6602A}" presName="horz2" presStyleCnt="0"/>
      <dgm:spPr/>
    </dgm:pt>
    <dgm:pt modelId="{7901A528-687C-4370-BD50-3A5D39EBC81E}" type="pres">
      <dgm:prSet presAssocID="{5A1D2E50-C9E2-4EBD-AA68-9DE8D9C6602A}" presName="horzSpace2" presStyleCnt="0"/>
      <dgm:spPr/>
    </dgm:pt>
    <dgm:pt modelId="{07149372-68CC-4CB7-837A-2B7244803BE8}" type="pres">
      <dgm:prSet presAssocID="{5A1D2E50-C9E2-4EBD-AA68-9DE8D9C6602A}" presName="tx2" presStyleLbl="revTx" presStyleIdx="10" presStyleCnt="18"/>
      <dgm:spPr/>
      <dgm:t>
        <a:bodyPr/>
        <a:lstStyle/>
        <a:p>
          <a:endParaRPr lang="en-US"/>
        </a:p>
      </dgm:t>
    </dgm:pt>
    <dgm:pt modelId="{07E8E7B7-047B-4B13-8189-F194ACCC0EE8}" type="pres">
      <dgm:prSet presAssocID="{5A1D2E50-C9E2-4EBD-AA68-9DE8D9C6602A}" presName="vert2" presStyleCnt="0"/>
      <dgm:spPr/>
    </dgm:pt>
    <dgm:pt modelId="{278595C2-491C-4013-8778-1901F077785B}" type="pres">
      <dgm:prSet presAssocID="{5A1D2E50-C9E2-4EBD-AA68-9DE8D9C6602A}" presName="thinLine2b" presStyleLbl="callout" presStyleIdx="7" presStyleCnt="13"/>
      <dgm:spPr/>
    </dgm:pt>
    <dgm:pt modelId="{D5C63DC3-8E5D-494C-8602-B32393BB8335}" type="pres">
      <dgm:prSet presAssocID="{5A1D2E50-C9E2-4EBD-AA68-9DE8D9C6602A}" presName="vertSpace2b" presStyleCnt="0"/>
      <dgm:spPr/>
    </dgm:pt>
    <dgm:pt modelId="{F7D2A5FB-D938-47BD-AE66-97E3C82C5A6F}" type="pres">
      <dgm:prSet presAssocID="{54D7F785-6A4D-40AE-9FA1-B32B1CED5E3C}" presName="horz2" presStyleCnt="0"/>
      <dgm:spPr/>
    </dgm:pt>
    <dgm:pt modelId="{CE367433-8AB2-4D7D-B500-DE90F20E10C2}" type="pres">
      <dgm:prSet presAssocID="{54D7F785-6A4D-40AE-9FA1-B32B1CED5E3C}" presName="horzSpace2" presStyleCnt="0"/>
      <dgm:spPr/>
    </dgm:pt>
    <dgm:pt modelId="{23B37712-45D8-459D-970B-113CF2B9BB8B}" type="pres">
      <dgm:prSet presAssocID="{54D7F785-6A4D-40AE-9FA1-B32B1CED5E3C}" presName="tx2" presStyleLbl="revTx" presStyleIdx="11" presStyleCnt="18"/>
      <dgm:spPr/>
      <dgm:t>
        <a:bodyPr/>
        <a:lstStyle/>
        <a:p>
          <a:endParaRPr lang="en-US"/>
        </a:p>
      </dgm:t>
    </dgm:pt>
    <dgm:pt modelId="{5BCB0BE6-C7E6-4290-9EA3-D0B6918F99EB}" type="pres">
      <dgm:prSet presAssocID="{54D7F785-6A4D-40AE-9FA1-B32B1CED5E3C}" presName="vert2" presStyleCnt="0"/>
      <dgm:spPr/>
    </dgm:pt>
    <dgm:pt modelId="{AB0C6F7E-4105-4EDD-8BEB-239E9C9E81E7}" type="pres">
      <dgm:prSet presAssocID="{54D7F785-6A4D-40AE-9FA1-B32B1CED5E3C}" presName="thinLine2b" presStyleLbl="callout" presStyleIdx="8" presStyleCnt="13"/>
      <dgm:spPr/>
    </dgm:pt>
    <dgm:pt modelId="{FFAB472C-4FF7-4D00-80B3-7B03191C8E34}" type="pres">
      <dgm:prSet presAssocID="{54D7F785-6A4D-40AE-9FA1-B32B1CED5E3C}" presName="vertSpace2b" presStyleCnt="0"/>
      <dgm:spPr/>
    </dgm:pt>
    <dgm:pt modelId="{8E992339-616F-4C19-9FE6-1BF9769E8FC7}" type="pres">
      <dgm:prSet presAssocID="{C93CA12C-5504-44FC-A8E6-84C79B04A2C2}" presName="horz2" presStyleCnt="0"/>
      <dgm:spPr/>
    </dgm:pt>
    <dgm:pt modelId="{C7155F5F-ABFC-49BD-A058-F05883CB3E0C}" type="pres">
      <dgm:prSet presAssocID="{C93CA12C-5504-44FC-A8E6-84C79B04A2C2}" presName="horzSpace2" presStyleCnt="0"/>
      <dgm:spPr/>
    </dgm:pt>
    <dgm:pt modelId="{77DD2158-9A80-422A-B5A6-D37ADCA1687B}" type="pres">
      <dgm:prSet presAssocID="{C93CA12C-5504-44FC-A8E6-84C79B04A2C2}" presName="tx2" presStyleLbl="revTx" presStyleIdx="12" presStyleCnt="18"/>
      <dgm:spPr/>
      <dgm:t>
        <a:bodyPr/>
        <a:lstStyle/>
        <a:p>
          <a:endParaRPr lang="en-US"/>
        </a:p>
      </dgm:t>
    </dgm:pt>
    <dgm:pt modelId="{F57DD011-BEDE-4761-A90F-25A5B6AB43DA}" type="pres">
      <dgm:prSet presAssocID="{C93CA12C-5504-44FC-A8E6-84C79B04A2C2}" presName="vert2" presStyleCnt="0"/>
      <dgm:spPr/>
    </dgm:pt>
    <dgm:pt modelId="{87108508-8BBB-4D13-8EE0-00F0DF3B81D3}" type="pres">
      <dgm:prSet presAssocID="{C93CA12C-5504-44FC-A8E6-84C79B04A2C2}" presName="thinLine2b" presStyleLbl="callout" presStyleIdx="9" presStyleCnt="13"/>
      <dgm:spPr/>
    </dgm:pt>
    <dgm:pt modelId="{0A50EB26-FBA6-4DFB-80A1-B964B07F2AE4}" type="pres">
      <dgm:prSet presAssocID="{C93CA12C-5504-44FC-A8E6-84C79B04A2C2}" presName="vertSpace2b" presStyleCnt="0"/>
      <dgm:spPr/>
    </dgm:pt>
    <dgm:pt modelId="{F9FD6B1B-5BB0-4722-9EF7-9870A4AB2567}" type="pres">
      <dgm:prSet presAssocID="{01E20694-8DC0-4932-9E37-0D639BDE4E62}" presName="horz2" presStyleCnt="0"/>
      <dgm:spPr/>
    </dgm:pt>
    <dgm:pt modelId="{B182EDD5-9028-483B-B265-9C91837AF46D}" type="pres">
      <dgm:prSet presAssocID="{01E20694-8DC0-4932-9E37-0D639BDE4E62}" presName="horzSpace2" presStyleCnt="0"/>
      <dgm:spPr/>
    </dgm:pt>
    <dgm:pt modelId="{E5705F93-80F8-4094-AB40-3A78C9E574FC}" type="pres">
      <dgm:prSet presAssocID="{01E20694-8DC0-4932-9E37-0D639BDE4E62}" presName="tx2" presStyleLbl="revTx" presStyleIdx="13" presStyleCnt="18"/>
      <dgm:spPr/>
      <dgm:t>
        <a:bodyPr/>
        <a:lstStyle/>
        <a:p>
          <a:endParaRPr lang="en-US"/>
        </a:p>
      </dgm:t>
    </dgm:pt>
    <dgm:pt modelId="{6ABAEBE5-92AE-40B9-A027-58B8F455D335}" type="pres">
      <dgm:prSet presAssocID="{01E20694-8DC0-4932-9E37-0D639BDE4E62}" presName="vert2" presStyleCnt="0"/>
      <dgm:spPr/>
    </dgm:pt>
    <dgm:pt modelId="{A30B4453-0EBA-451B-B0DB-6D9E404A34D6}" type="pres">
      <dgm:prSet presAssocID="{01E20694-8DC0-4932-9E37-0D639BDE4E62}" presName="thinLine2b" presStyleLbl="callout" presStyleIdx="10" presStyleCnt="13"/>
      <dgm:spPr/>
    </dgm:pt>
    <dgm:pt modelId="{AEEB476E-00AA-4EB4-AC98-FD0ABAE5DE5E}" type="pres">
      <dgm:prSet presAssocID="{01E20694-8DC0-4932-9E37-0D639BDE4E62}" presName="vertSpace2b" presStyleCnt="0"/>
      <dgm:spPr/>
    </dgm:pt>
    <dgm:pt modelId="{14C7A67B-B590-4EEB-864C-77FF55E7F918}" type="pres">
      <dgm:prSet presAssocID="{101456AE-E985-4649-A5AA-E651007C022C}" presName="thickLine" presStyleLbl="alignNode1" presStyleIdx="2" presStyleCnt="3"/>
      <dgm:spPr/>
    </dgm:pt>
    <dgm:pt modelId="{B274BC1E-55AD-482E-911D-17D1BB2E8D15}" type="pres">
      <dgm:prSet presAssocID="{101456AE-E985-4649-A5AA-E651007C022C}" presName="horz1" presStyleCnt="0"/>
      <dgm:spPr/>
    </dgm:pt>
    <dgm:pt modelId="{B2D64C65-7614-41BF-8E17-B4F8B23A15BF}" type="pres">
      <dgm:prSet presAssocID="{101456AE-E985-4649-A5AA-E651007C022C}" presName="tx1" presStyleLbl="revTx" presStyleIdx="14" presStyleCnt="18"/>
      <dgm:spPr/>
      <dgm:t>
        <a:bodyPr/>
        <a:lstStyle/>
        <a:p>
          <a:endParaRPr lang="en-US"/>
        </a:p>
      </dgm:t>
    </dgm:pt>
    <dgm:pt modelId="{71228792-FD68-4EC0-8047-0579AEE8564A}" type="pres">
      <dgm:prSet presAssocID="{101456AE-E985-4649-A5AA-E651007C022C}" presName="vert1" presStyleCnt="0"/>
      <dgm:spPr/>
    </dgm:pt>
    <dgm:pt modelId="{9B772FAF-0E57-4B43-B3BD-FBE0B2AF36B0}" type="pres">
      <dgm:prSet presAssocID="{96926E1E-392D-4EA5-8B39-68C46822EFD6}" presName="vertSpace2a" presStyleCnt="0"/>
      <dgm:spPr/>
    </dgm:pt>
    <dgm:pt modelId="{ECB3C8F3-8298-4FCD-AB21-DF8A503BF839}" type="pres">
      <dgm:prSet presAssocID="{96926E1E-392D-4EA5-8B39-68C46822EFD6}" presName="horz2" presStyleCnt="0"/>
      <dgm:spPr/>
    </dgm:pt>
    <dgm:pt modelId="{E8A08001-E23D-4DA9-8DD6-C085BFD6AAA3}" type="pres">
      <dgm:prSet presAssocID="{96926E1E-392D-4EA5-8B39-68C46822EFD6}" presName="horzSpace2" presStyleCnt="0"/>
      <dgm:spPr/>
    </dgm:pt>
    <dgm:pt modelId="{622E48D9-1AE7-45C3-A6DF-226EC1AE4C0A}" type="pres">
      <dgm:prSet presAssocID="{96926E1E-392D-4EA5-8B39-68C46822EFD6}" presName="tx2" presStyleLbl="revTx" presStyleIdx="15" presStyleCnt="18"/>
      <dgm:spPr/>
      <dgm:t>
        <a:bodyPr/>
        <a:lstStyle/>
        <a:p>
          <a:endParaRPr lang="en-US"/>
        </a:p>
      </dgm:t>
    </dgm:pt>
    <dgm:pt modelId="{E07E19DB-5BB2-4C5E-BC23-DA77E5D2F2B7}" type="pres">
      <dgm:prSet presAssocID="{96926E1E-392D-4EA5-8B39-68C46822EFD6}" presName="vert2" presStyleCnt="0"/>
      <dgm:spPr/>
    </dgm:pt>
    <dgm:pt modelId="{43432471-E435-4FBA-9E40-C80A7AE586B1}" type="pres">
      <dgm:prSet presAssocID="{96926E1E-392D-4EA5-8B39-68C46822EFD6}" presName="thinLine2b" presStyleLbl="callout" presStyleIdx="11" presStyleCnt="13"/>
      <dgm:spPr/>
    </dgm:pt>
    <dgm:pt modelId="{EF5BA167-BE5E-4DA9-912F-FD9F7EC0069E}" type="pres">
      <dgm:prSet presAssocID="{96926E1E-392D-4EA5-8B39-68C46822EFD6}" presName="vertSpace2b" presStyleCnt="0"/>
      <dgm:spPr/>
    </dgm:pt>
    <dgm:pt modelId="{ECB78339-649E-49D8-9360-F297EA852D17}" type="pres">
      <dgm:prSet presAssocID="{286F84E9-0022-47FF-8306-63108F07842F}" presName="horz2" presStyleCnt="0"/>
      <dgm:spPr/>
    </dgm:pt>
    <dgm:pt modelId="{2838DA99-5C3C-4D56-8E31-1DF3933680A9}" type="pres">
      <dgm:prSet presAssocID="{286F84E9-0022-47FF-8306-63108F07842F}" presName="horzSpace2" presStyleCnt="0"/>
      <dgm:spPr/>
    </dgm:pt>
    <dgm:pt modelId="{5D796305-E28F-4B74-A65A-E1981ECA8F97}" type="pres">
      <dgm:prSet presAssocID="{286F84E9-0022-47FF-8306-63108F07842F}" presName="tx2" presStyleLbl="revTx" presStyleIdx="16" presStyleCnt="18"/>
      <dgm:spPr/>
      <dgm:t>
        <a:bodyPr/>
        <a:lstStyle/>
        <a:p>
          <a:endParaRPr lang="en-US"/>
        </a:p>
      </dgm:t>
    </dgm:pt>
    <dgm:pt modelId="{413FD063-765C-4C14-8BE0-1A33CB7F5C40}" type="pres">
      <dgm:prSet presAssocID="{286F84E9-0022-47FF-8306-63108F07842F}" presName="vert2" presStyleCnt="0"/>
      <dgm:spPr/>
    </dgm:pt>
    <dgm:pt modelId="{A8CC6C1F-4AFA-461D-95E0-664427F64E28}" type="pres">
      <dgm:prSet presAssocID="{11D84F37-E811-40D4-991B-964A8D510A70}" presName="horz3" presStyleCnt="0"/>
      <dgm:spPr/>
    </dgm:pt>
    <dgm:pt modelId="{23FE4325-6D96-4ECC-86A5-215D3CBB1030}" type="pres">
      <dgm:prSet presAssocID="{11D84F37-E811-40D4-991B-964A8D510A70}" presName="horzSpace3" presStyleCnt="0"/>
      <dgm:spPr/>
    </dgm:pt>
    <dgm:pt modelId="{F663E07B-EA9E-49D3-A368-C4AD9E976854}" type="pres">
      <dgm:prSet presAssocID="{11D84F37-E811-40D4-991B-964A8D510A70}" presName="tx3" presStyleLbl="revTx" presStyleIdx="17" presStyleCnt="18"/>
      <dgm:spPr/>
      <dgm:t>
        <a:bodyPr/>
        <a:lstStyle/>
        <a:p>
          <a:endParaRPr lang="en-US"/>
        </a:p>
      </dgm:t>
    </dgm:pt>
    <dgm:pt modelId="{762B4116-660A-4E0B-8A3F-D8CDF98BEC95}" type="pres">
      <dgm:prSet presAssocID="{11D84F37-E811-40D4-991B-964A8D510A70}" presName="vert3" presStyleCnt="0"/>
      <dgm:spPr/>
    </dgm:pt>
    <dgm:pt modelId="{8312CA3B-E6CF-4FF9-98BC-93992860A5B7}" type="pres">
      <dgm:prSet presAssocID="{286F84E9-0022-47FF-8306-63108F07842F}" presName="thinLine2b" presStyleLbl="callout" presStyleIdx="12" presStyleCnt="13"/>
      <dgm:spPr/>
    </dgm:pt>
    <dgm:pt modelId="{C51C5AA8-E958-4BD2-9429-980D77E961CC}" type="pres">
      <dgm:prSet presAssocID="{286F84E9-0022-47FF-8306-63108F07842F}" presName="vertSpace2b" presStyleCnt="0"/>
      <dgm:spPr/>
    </dgm:pt>
  </dgm:ptLst>
  <dgm:cxnLst>
    <dgm:cxn modelId="{C0C8867B-5F3F-465A-B81B-4BC2A2B5F02D}" type="presOf" srcId="{B26A9152-7549-4356-A6CE-93FF93AB076D}" destId="{C8B29552-6D1C-4F6F-A962-3968B8B624B3}" srcOrd="0" destOrd="0" presId="urn:microsoft.com/office/officeart/2008/layout/LinedList"/>
    <dgm:cxn modelId="{A70A6A1E-68FC-4600-8F84-537AC567E632}" srcId="{4C3AD254-5E61-4642-9F35-47DA35A5DB09}" destId="{C93CA12C-5504-44FC-A8E6-84C79B04A2C2}" srcOrd="4" destOrd="0" parTransId="{22E26B27-E78B-47AE-9082-21BD1A8DDDB0}" sibTransId="{AF0A5971-1BD5-4496-BF94-6F9378B0D6E7}"/>
    <dgm:cxn modelId="{CC75A23C-C68C-4C63-80EE-1BDABED4B3C9}" srcId="{2945BABF-547D-419E-AA8E-2AC7E74CA88C}" destId="{F6513DAF-AECF-4C5F-89C8-DC7825CD6DF3}" srcOrd="1" destOrd="0" parTransId="{38B31EEA-FB38-431D-BC73-313743B47486}" sibTransId="{56D30560-5BC3-426A-B375-110C707A41D0}"/>
    <dgm:cxn modelId="{4F5F930D-237E-4AF0-A6B7-495856F4179E}" type="presOf" srcId="{EA1A3674-D1B9-48AF-8FC1-1CF075F160AA}" destId="{CBADB7D9-9D68-4169-8E6F-345245DCF973}" srcOrd="0" destOrd="0" presId="urn:microsoft.com/office/officeart/2008/layout/LinedList"/>
    <dgm:cxn modelId="{6DF693F3-C447-4FA5-A7B8-D5F4554D5499}" srcId="{4C3AD254-5E61-4642-9F35-47DA35A5DB09}" destId="{54D7F785-6A4D-40AE-9FA1-B32B1CED5E3C}" srcOrd="3" destOrd="0" parTransId="{E04E36FB-1216-48A7-8036-94A11057B79B}" sibTransId="{BD1169D7-6F51-492D-8AFF-7D01F82B359D}"/>
    <dgm:cxn modelId="{09DF41CE-2221-4EA0-A865-0D47D4FC2D95}" srcId="{101456AE-E985-4649-A5AA-E651007C022C}" destId="{286F84E9-0022-47FF-8306-63108F07842F}" srcOrd="1" destOrd="0" parTransId="{5D29FE47-035F-47FC-B9F3-6421C2F8C996}" sibTransId="{168C464A-BCDD-4B34-976B-024080038C3D}"/>
    <dgm:cxn modelId="{39C24719-F353-4081-9D56-9DE2D9F8DBEA}" srcId="{2945BABF-547D-419E-AA8E-2AC7E74CA88C}" destId="{099C772B-DD8B-43DE-AB8C-04B0EFA4ACCC}" srcOrd="0" destOrd="0" parTransId="{FCE0A5B7-B07E-4EBC-AAE3-05B4F09611E0}" sibTransId="{8ADE18D4-B073-40BF-A909-7995FE3E34B6}"/>
    <dgm:cxn modelId="{0AD8FB5B-557D-4F1A-8BC5-36EAC0B07CAB}" srcId="{EA1A3674-D1B9-48AF-8FC1-1CF075F160AA}" destId="{2945BABF-547D-419E-AA8E-2AC7E74CA88C}" srcOrd="0" destOrd="0" parTransId="{6DC59891-2A60-497D-BF1A-5C0E66F2E580}" sibTransId="{8BD11AB5-E23E-4D47-8CA9-1C6300E7334E}"/>
    <dgm:cxn modelId="{488DA853-3EE1-47FA-A94C-F6F59869A65F}" srcId="{EA1A3674-D1B9-48AF-8FC1-1CF075F160AA}" destId="{4C3AD254-5E61-4642-9F35-47DA35A5DB09}" srcOrd="1" destOrd="0" parTransId="{B7F5360B-35AB-4AF4-B2DE-72DA93F3CCDC}" sibTransId="{F411B501-245B-41E3-B075-DE35543CC0C4}"/>
    <dgm:cxn modelId="{5663F7AF-1F2A-4C13-8956-0BB641459D27}" type="presOf" srcId="{EA20EA56-1CF7-4FCC-8B8B-D986A61511D6}" destId="{708F8F8D-465D-4D47-9108-C01FAC0629A3}" srcOrd="0" destOrd="0" presId="urn:microsoft.com/office/officeart/2008/layout/LinedList"/>
    <dgm:cxn modelId="{4557788B-8ABC-432C-8884-C3F0279842CF}" type="presOf" srcId="{F6513DAF-AECF-4C5F-89C8-DC7825CD6DF3}" destId="{B3C7B094-4D42-4E03-B448-BE004ACDBBF2}" srcOrd="0" destOrd="0" presId="urn:microsoft.com/office/officeart/2008/layout/LinedList"/>
    <dgm:cxn modelId="{7E63C94A-9921-4B55-B08D-FA23489468E1}" type="presOf" srcId="{11D84F37-E811-40D4-991B-964A8D510A70}" destId="{F663E07B-EA9E-49D3-A368-C4AD9E976854}" srcOrd="0" destOrd="0" presId="urn:microsoft.com/office/officeart/2008/layout/LinedList"/>
    <dgm:cxn modelId="{1F7F6D40-B8A2-424E-9B95-BEE6C077BB1E}" srcId="{B26A9152-7549-4356-A6CE-93FF93AB076D}" destId="{DA01C91E-332B-4E85-AE08-379BD5510924}" srcOrd="0" destOrd="0" parTransId="{A0A2464A-86DB-4C4A-AE93-3C634EC975AC}" sibTransId="{183989F2-3148-4E28-9CAE-FF77FC8F7D96}"/>
    <dgm:cxn modelId="{48401B13-5696-4261-BC50-F05CF1B91E76}" srcId="{2945BABF-547D-419E-AA8E-2AC7E74CA88C}" destId="{B26A9152-7549-4356-A6CE-93FF93AB076D}" srcOrd="2" destOrd="0" parTransId="{ECA15CCA-009F-4C3D-A2E7-6C25FAA8BB37}" sibTransId="{18F66D50-46BC-474B-9FAA-07005BBBB2D5}"/>
    <dgm:cxn modelId="{ECE82D90-B862-40C0-9285-400793D358F4}" type="presOf" srcId="{099C772B-DD8B-43DE-AB8C-04B0EFA4ACCC}" destId="{AF5CC927-78CD-4ED1-BDF9-85A7D451AD21}" srcOrd="0" destOrd="0" presId="urn:microsoft.com/office/officeart/2008/layout/LinedList"/>
    <dgm:cxn modelId="{7D5CC94B-F963-447B-8257-9B4DD38AF4B4}" type="presOf" srcId="{4582B9C7-C4FA-43E1-BE40-AEE827E0EA83}" destId="{BCAF89C2-A731-4AB4-ACFD-EEB8A69F2C14}" srcOrd="0" destOrd="0" presId="urn:microsoft.com/office/officeart/2008/layout/LinedList"/>
    <dgm:cxn modelId="{80ACE3C5-89C1-473E-B5F3-685F625AAD08}" type="presOf" srcId="{54D7F785-6A4D-40AE-9FA1-B32B1CED5E3C}" destId="{23B37712-45D8-459D-970B-113CF2B9BB8B}" srcOrd="0" destOrd="0" presId="urn:microsoft.com/office/officeart/2008/layout/LinedList"/>
    <dgm:cxn modelId="{160BDDAE-66DE-4CCB-8464-2043D005FAFA}" type="presOf" srcId="{96926E1E-392D-4EA5-8B39-68C46822EFD6}" destId="{622E48D9-1AE7-45C3-A6DF-226EC1AE4C0A}" srcOrd="0" destOrd="0" presId="urn:microsoft.com/office/officeart/2008/layout/LinedList"/>
    <dgm:cxn modelId="{8C9148AE-82B1-4DE9-A29F-E6EF4243828E}" srcId="{B26A9152-7549-4356-A6CE-93FF93AB076D}" destId="{4582B9C7-C4FA-43E1-BE40-AEE827E0EA83}" srcOrd="1" destOrd="0" parTransId="{5C704EF0-E4C4-4EFD-AE05-3E6C55868371}" sibTransId="{2F154088-FA27-432A-9ECB-43A1FD2AB0F3}"/>
    <dgm:cxn modelId="{76BAA17F-82AC-4150-A599-88F596440339}" srcId="{4C3AD254-5E61-4642-9F35-47DA35A5DB09}" destId="{EA20EA56-1CF7-4FCC-8B8B-D986A61511D6}" srcOrd="1" destOrd="0" parTransId="{B26E749B-DDCD-4C59-94C8-A19E9FD3F03E}" sibTransId="{FA8FEBFB-B2FE-406D-A96E-86024127E27C}"/>
    <dgm:cxn modelId="{FD415A0E-1A3C-476E-8881-EE2CCF07BC60}" srcId="{4C3AD254-5E61-4642-9F35-47DA35A5DB09}" destId="{D36CE0EA-467B-4D9A-863B-000DB8941599}" srcOrd="0" destOrd="0" parTransId="{D3A7B5BA-FFA8-4E4B-B10E-47AEE8AD39A0}" sibTransId="{993055AA-BFEA-4835-B36F-3D1624FC51D6}"/>
    <dgm:cxn modelId="{A9FA58EB-66C5-4FAD-91A0-553EBF81EE8B}" srcId="{EA1A3674-D1B9-48AF-8FC1-1CF075F160AA}" destId="{101456AE-E985-4649-A5AA-E651007C022C}" srcOrd="2" destOrd="0" parTransId="{9054EB6D-2266-4B72-BAF7-850DB2FB82C8}" sibTransId="{EA838EF1-B462-48A2-9569-CC5FA5ECBC43}"/>
    <dgm:cxn modelId="{62438684-DF86-4A95-A057-AD8976F6821D}" type="presOf" srcId="{DA01C91E-332B-4E85-AE08-379BD5510924}" destId="{9F067B82-1B83-4DD4-BDC9-35B5DEA5D7FB}" srcOrd="0" destOrd="0" presId="urn:microsoft.com/office/officeart/2008/layout/LinedList"/>
    <dgm:cxn modelId="{96591971-1D07-4FFD-AC73-3EF6A18F0489}" srcId="{B26A9152-7549-4356-A6CE-93FF93AB076D}" destId="{6A39545C-69D0-4B5A-9B83-94059B66C1A5}" srcOrd="2" destOrd="0" parTransId="{1F15FAAB-D6D0-4396-8628-F22C3C50604B}" sibTransId="{B838318E-2AB7-4743-BA76-81A315929114}"/>
    <dgm:cxn modelId="{89181690-88DD-4162-A96F-F41FEAAB9904}" type="presOf" srcId="{01E20694-8DC0-4932-9E37-0D639BDE4E62}" destId="{E5705F93-80F8-4094-AB40-3A78C9E574FC}" srcOrd="0" destOrd="0" presId="urn:microsoft.com/office/officeart/2008/layout/LinedList"/>
    <dgm:cxn modelId="{76AD62D2-2E78-48F7-93A8-C0E724D6C091}" type="presOf" srcId="{286F84E9-0022-47FF-8306-63108F07842F}" destId="{5D796305-E28F-4B74-A65A-E1981ECA8F97}" srcOrd="0" destOrd="0" presId="urn:microsoft.com/office/officeart/2008/layout/LinedList"/>
    <dgm:cxn modelId="{7BA5F62A-CEF6-46C9-9899-EABE00EB5C54}" type="presOf" srcId="{C93CA12C-5504-44FC-A8E6-84C79B04A2C2}" destId="{77DD2158-9A80-422A-B5A6-D37ADCA1687B}" srcOrd="0" destOrd="0" presId="urn:microsoft.com/office/officeart/2008/layout/LinedList"/>
    <dgm:cxn modelId="{30954880-5425-4D56-8003-778C4AE638B5}" srcId="{4C3AD254-5E61-4642-9F35-47DA35A5DB09}" destId="{01E20694-8DC0-4932-9E37-0D639BDE4E62}" srcOrd="5" destOrd="0" parTransId="{014BB9BC-EE98-45B8-81E5-C5CF635EED83}" sibTransId="{7E9E2D03-74AD-40A5-9565-EB8A126F4F6F}"/>
    <dgm:cxn modelId="{376FEB10-431C-494B-AFE7-5F70C031C573}" type="presOf" srcId="{4C3AD254-5E61-4642-9F35-47DA35A5DB09}" destId="{BEF03847-96AD-497C-B119-831E749F9249}" srcOrd="0" destOrd="0" presId="urn:microsoft.com/office/officeart/2008/layout/LinedList"/>
    <dgm:cxn modelId="{F54C2738-10C5-4638-9D48-355466C20EFA}" srcId="{4C3AD254-5E61-4642-9F35-47DA35A5DB09}" destId="{5A1D2E50-C9E2-4EBD-AA68-9DE8D9C6602A}" srcOrd="2" destOrd="0" parTransId="{F1DD36F2-C3FA-4ED8-A156-0F12AAA5138D}" sibTransId="{0382FCDB-AC3A-4290-A3D7-A26E2FD0D1E7}"/>
    <dgm:cxn modelId="{14C1CFE0-B83F-4234-9204-72E28B712842}" type="presOf" srcId="{5A1D2E50-C9E2-4EBD-AA68-9DE8D9C6602A}" destId="{07149372-68CC-4CB7-837A-2B7244803BE8}" srcOrd="0" destOrd="0" presId="urn:microsoft.com/office/officeart/2008/layout/LinedList"/>
    <dgm:cxn modelId="{DC20F9D7-18B1-47C0-99E6-F4310D233166}" type="presOf" srcId="{2945BABF-547D-419E-AA8E-2AC7E74CA88C}" destId="{C9F897E7-CA74-4F1D-AC81-A9678F1E26BD}" srcOrd="0" destOrd="0" presId="urn:microsoft.com/office/officeart/2008/layout/LinedList"/>
    <dgm:cxn modelId="{6530BF06-C429-42E7-B03A-DCF7CAFE41A7}" srcId="{286F84E9-0022-47FF-8306-63108F07842F}" destId="{11D84F37-E811-40D4-991B-964A8D510A70}" srcOrd="0" destOrd="0" parTransId="{A5B97A2D-0B35-419C-8BA9-45FBF08F093F}" sibTransId="{A310FEF9-8082-4A96-870F-33DD2EA77D6D}"/>
    <dgm:cxn modelId="{DAFCFE18-0498-4308-80F3-28A4B7CAF9DE}" type="presOf" srcId="{D36CE0EA-467B-4D9A-863B-000DB8941599}" destId="{14C6C3E2-FA2D-40BE-9F5A-E2BE9ED4E6BB}" srcOrd="0" destOrd="0" presId="urn:microsoft.com/office/officeart/2008/layout/LinedList"/>
    <dgm:cxn modelId="{5964C7FC-5AB2-4CB8-84DC-5E80254D2B22}" type="presOf" srcId="{101456AE-E985-4649-A5AA-E651007C022C}" destId="{B2D64C65-7614-41BF-8E17-B4F8B23A15BF}" srcOrd="0" destOrd="0" presId="urn:microsoft.com/office/officeart/2008/layout/LinedList"/>
    <dgm:cxn modelId="{454AEDF8-DF01-4777-9147-9D5A0CEA5F14}" type="presOf" srcId="{6A39545C-69D0-4B5A-9B83-94059B66C1A5}" destId="{09EE4A2C-D954-4695-95BB-FF98AE08C384}" srcOrd="0" destOrd="0" presId="urn:microsoft.com/office/officeart/2008/layout/LinedList"/>
    <dgm:cxn modelId="{AD6E35BD-C333-4E45-B0E6-5EEFEF837158}" srcId="{101456AE-E985-4649-A5AA-E651007C022C}" destId="{96926E1E-392D-4EA5-8B39-68C46822EFD6}" srcOrd="0" destOrd="0" parTransId="{F5918505-E118-4590-88D9-C6FD693ED862}" sibTransId="{019C06E5-2762-407E-8899-5833056EB656}"/>
    <dgm:cxn modelId="{3F2ABC52-9FC9-47A8-B3F8-DEDBC5E5526F}" type="presParOf" srcId="{CBADB7D9-9D68-4169-8E6F-345245DCF973}" destId="{FFAD680E-E35A-4294-B7C7-371DD0DA3E11}" srcOrd="0" destOrd="0" presId="urn:microsoft.com/office/officeart/2008/layout/LinedList"/>
    <dgm:cxn modelId="{D1E18BC6-A914-4702-9B8A-CD508D688DA1}" type="presParOf" srcId="{CBADB7D9-9D68-4169-8E6F-345245DCF973}" destId="{C4E8413A-1B9D-4982-B9B8-3AB84AD8F82A}" srcOrd="1" destOrd="0" presId="urn:microsoft.com/office/officeart/2008/layout/LinedList"/>
    <dgm:cxn modelId="{EAD83C90-C5B1-422D-B589-3988D1915C06}" type="presParOf" srcId="{C4E8413A-1B9D-4982-B9B8-3AB84AD8F82A}" destId="{C9F897E7-CA74-4F1D-AC81-A9678F1E26BD}" srcOrd="0" destOrd="0" presId="urn:microsoft.com/office/officeart/2008/layout/LinedList"/>
    <dgm:cxn modelId="{DF6A65D7-1BA9-413D-B671-BA13BA93AC7B}" type="presParOf" srcId="{C4E8413A-1B9D-4982-B9B8-3AB84AD8F82A}" destId="{42A64E1D-E820-4644-869E-777DE5428AEF}" srcOrd="1" destOrd="0" presId="urn:microsoft.com/office/officeart/2008/layout/LinedList"/>
    <dgm:cxn modelId="{7C977322-AF01-45EF-AF58-EDDACC36D102}" type="presParOf" srcId="{42A64E1D-E820-4644-869E-777DE5428AEF}" destId="{F18FC58C-EFB3-46CC-8C4D-33BA5CC1CC97}" srcOrd="0" destOrd="0" presId="urn:microsoft.com/office/officeart/2008/layout/LinedList"/>
    <dgm:cxn modelId="{13036900-8EFA-419F-B7B0-5400F5771F9C}" type="presParOf" srcId="{42A64E1D-E820-4644-869E-777DE5428AEF}" destId="{408E3328-66E0-46BD-8C71-F61C35E38F31}" srcOrd="1" destOrd="0" presId="urn:microsoft.com/office/officeart/2008/layout/LinedList"/>
    <dgm:cxn modelId="{3451056E-0188-47C0-ADDC-04883817967D}" type="presParOf" srcId="{408E3328-66E0-46BD-8C71-F61C35E38F31}" destId="{68495144-6C59-4C29-A365-44EEF48D0C2A}" srcOrd="0" destOrd="0" presId="urn:microsoft.com/office/officeart/2008/layout/LinedList"/>
    <dgm:cxn modelId="{4F18D3F8-3195-43AD-82FE-03D8E7AB531C}" type="presParOf" srcId="{408E3328-66E0-46BD-8C71-F61C35E38F31}" destId="{AF5CC927-78CD-4ED1-BDF9-85A7D451AD21}" srcOrd="1" destOrd="0" presId="urn:microsoft.com/office/officeart/2008/layout/LinedList"/>
    <dgm:cxn modelId="{C0150536-C510-4E65-A539-44802E311CDA}" type="presParOf" srcId="{408E3328-66E0-46BD-8C71-F61C35E38F31}" destId="{93C021FE-F1C8-4CDF-B9EA-59C5BD5D6F66}" srcOrd="2" destOrd="0" presId="urn:microsoft.com/office/officeart/2008/layout/LinedList"/>
    <dgm:cxn modelId="{16FA3B5A-DFA0-4FA2-B86E-D8963B6C14B7}" type="presParOf" srcId="{42A64E1D-E820-4644-869E-777DE5428AEF}" destId="{C460EB1F-B0FD-48DE-9986-33FEF65D66F2}" srcOrd="2" destOrd="0" presId="urn:microsoft.com/office/officeart/2008/layout/LinedList"/>
    <dgm:cxn modelId="{D837E349-C7EC-4FF8-96FE-15FF7D8B03D3}" type="presParOf" srcId="{42A64E1D-E820-4644-869E-777DE5428AEF}" destId="{DC7A6BBC-2E26-4987-81BC-6752B0A88238}" srcOrd="3" destOrd="0" presId="urn:microsoft.com/office/officeart/2008/layout/LinedList"/>
    <dgm:cxn modelId="{795B0779-C85F-451F-A2E6-EE5D101D7F96}" type="presParOf" srcId="{42A64E1D-E820-4644-869E-777DE5428AEF}" destId="{FB656F88-F97F-4A21-A459-B8F3190639FE}" srcOrd="4" destOrd="0" presId="urn:microsoft.com/office/officeart/2008/layout/LinedList"/>
    <dgm:cxn modelId="{FA929DEB-D696-4986-AD7A-4078834FDF22}" type="presParOf" srcId="{FB656F88-F97F-4A21-A459-B8F3190639FE}" destId="{776D792F-EF46-4D05-A889-44293E52A58B}" srcOrd="0" destOrd="0" presId="urn:microsoft.com/office/officeart/2008/layout/LinedList"/>
    <dgm:cxn modelId="{E5AFD9DB-156A-4D4D-AFEF-BA1744FEEDC7}" type="presParOf" srcId="{FB656F88-F97F-4A21-A459-B8F3190639FE}" destId="{B3C7B094-4D42-4E03-B448-BE004ACDBBF2}" srcOrd="1" destOrd="0" presId="urn:microsoft.com/office/officeart/2008/layout/LinedList"/>
    <dgm:cxn modelId="{9DBD933E-FB53-4A16-969E-800FD8F1D6A3}" type="presParOf" srcId="{FB656F88-F97F-4A21-A459-B8F3190639FE}" destId="{E69639F0-10E4-4892-962F-4529D058E378}" srcOrd="2" destOrd="0" presId="urn:microsoft.com/office/officeart/2008/layout/LinedList"/>
    <dgm:cxn modelId="{07580737-43A1-4D56-91BD-5DD5B6B20264}" type="presParOf" srcId="{42A64E1D-E820-4644-869E-777DE5428AEF}" destId="{25086488-481E-4299-B60D-3E465995CCC8}" srcOrd="5" destOrd="0" presId="urn:microsoft.com/office/officeart/2008/layout/LinedList"/>
    <dgm:cxn modelId="{E1890D5F-F527-4611-A553-16018C7274E1}" type="presParOf" srcId="{42A64E1D-E820-4644-869E-777DE5428AEF}" destId="{7A85D3F8-1654-4C1E-86D5-558DC64BA906}" srcOrd="6" destOrd="0" presId="urn:microsoft.com/office/officeart/2008/layout/LinedList"/>
    <dgm:cxn modelId="{B29C8FD4-216E-4A43-8C89-BBED77FB86D1}" type="presParOf" srcId="{42A64E1D-E820-4644-869E-777DE5428AEF}" destId="{423235AD-2751-4CC4-8D04-96B1CB4BF474}" srcOrd="7" destOrd="0" presId="urn:microsoft.com/office/officeart/2008/layout/LinedList"/>
    <dgm:cxn modelId="{1565EA43-1980-4D2F-9796-93B1EE2DFA69}" type="presParOf" srcId="{423235AD-2751-4CC4-8D04-96B1CB4BF474}" destId="{3DB3AB24-500E-4BA9-8B27-72B36FA64304}" srcOrd="0" destOrd="0" presId="urn:microsoft.com/office/officeart/2008/layout/LinedList"/>
    <dgm:cxn modelId="{399A88D7-6ACB-47D4-AEC0-C455E228D071}" type="presParOf" srcId="{423235AD-2751-4CC4-8D04-96B1CB4BF474}" destId="{C8B29552-6D1C-4F6F-A962-3968B8B624B3}" srcOrd="1" destOrd="0" presId="urn:microsoft.com/office/officeart/2008/layout/LinedList"/>
    <dgm:cxn modelId="{A81928A5-8BCF-4C60-9B11-2C0E1C921794}" type="presParOf" srcId="{423235AD-2751-4CC4-8D04-96B1CB4BF474}" destId="{E6BE7D99-EF56-4309-906F-48FBCC7CF0F8}" srcOrd="2" destOrd="0" presId="urn:microsoft.com/office/officeart/2008/layout/LinedList"/>
    <dgm:cxn modelId="{8A75CA6F-7BDC-4637-B950-EB5E16A670B7}" type="presParOf" srcId="{E6BE7D99-EF56-4309-906F-48FBCC7CF0F8}" destId="{CA98DF12-8C53-4446-A1AA-ACA3B6465A7E}" srcOrd="0" destOrd="0" presId="urn:microsoft.com/office/officeart/2008/layout/LinedList"/>
    <dgm:cxn modelId="{46D5CB96-47EE-46F6-8E6B-10C0CC23662D}" type="presParOf" srcId="{CA98DF12-8C53-4446-A1AA-ACA3B6465A7E}" destId="{F8899408-0A14-4B5A-A1AA-536EC8157ABB}" srcOrd="0" destOrd="0" presId="urn:microsoft.com/office/officeart/2008/layout/LinedList"/>
    <dgm:cxn modelId="{D8048BD6-4FEE-473F-92C4-2E900C88E299}" type="presParOf" srcId="{CA98DF12-8C53-4446-A1AA-ACA3B6465A7E}" destId="{9F067B82-1B83-4DD4-BDC9-35B5DEA5D7FB}" srcOrd="1" destOrd="0" presId="urn:microsoft.com/office/officeart/2008/layout/LinedList"/>
    <dgm:cxn modelId="{9D380786-2FD8-491D-87B3-6D7901C2DA5B}" type="presParOf" srcId="{CA98DF12-8C53-4446-A1AA-ACA3B6465A7E}" destId="{D04C8572-D674-49F2-9DDA-8FE32476C0DD}" srcOrd="2" destOrd="0" presId="urn:microsoft.com/office/officeart/2008/layout/LinedList"/>
    <dgm:cxn modelId="{613A7126-D66E-4246-9E39-3533A5411BD2}" type="presParOf" srcId="{E6BE7D99-EF56-4309-906F-48FBCC7CF0F8}" destId="{48329F5E-BDF5-41AA-B99E-DB3DAEFD5840}" srcOrd="1" destOrd="0" presId="urn:microsoft.com/office/officeart/2008/layout/LinedList"/>
    <dgm:cxn modelId="{D12C63B0-20AB-4858-B24A-787AFADC9AB1}" type="presParOf" srcId="{E6BE7D99-EF56-4309-906F-48FBCC7CF0F8}" destId="{4D20DE60-83B5-4DFD-9B6B-5D67AA496260}" srcOrd="2" destOrd="0" presId="urn:microsoft.com/office/officeart/2008/layout/LinedList"/>
    <dgm:cxn modelId="{ADE24EC8-6112-47AA-A2B4-D2FCFD0B3723}" type="presParOf" srcId="{4D20DE60-83B5-4DFD-9B6B-5D67AA496260}" destId="{6A26C3C8-22E0-47CB-9116-09FC8CBCCD83}" srcOrd="0" destOrd="0" presId="urn:microsoft.com/office/officeart/2008/layout/LinedList"/>
    <dgm:cxn modelId="{02DC2BD8-7233-4B7A-B298-72F91B4C156A}" type="presParOf" srcId="{4D20DE60-83B5-4DFD-9B6B-5D67AA496260}" destId="{BCAF89C2-A731-4AB4-ACFD-EEB8A69F2C14}" srcOrd="1" destOrd="0" presId="urn:microsoft.com/office/officeart/2008/layout/LinedList"/>
    <dgm:cxn modelId="{FEF47576-8A26-4F6C-BD1E-C261C43C0A00}" type="presParOf" srcId="{4D20DE60-83B5-4DFD-9B6B-5D67AA496260}" destId="{DC22807F-4CF8-4B55-AB0B-196C1EF8AAD5}" srcOrd="2" destOrd="0" presId="urn:microsoft.com/office/officeart/2008/layout/LinedList"/>
    <dgm:cxn modelId="{393EAE77-7F70-446B-8A14-F1D7F5F29044}" type="presParOf" srcId="{E6BE7D99-EF56-4309-906F-48FBCC7CF0F8}" destId="{F89C5D13-D293-4684-91C7-C147F80DD9E9}" srcOrd="3" destOrd="0" presId="urn:microsoft.com/office/officeart/2008/layout/LinedList"/>
    <dgm:cxn modelId="{090CD9A1-18E6-4E55-92A8-53DDAC66A53A}" type="presParOf" srcId="{E6BE7D99-EF56-4309-906F-48FBCC7CF0F8}" destId="{EE585246-C831-42B6-9F68-414DC6CDE154}" srcOrd="4" destOrd="0" presId="urn:microsoft.com/office/officeart/2008/layout/LinedList"/>
    <dgm:cxn modelId="{16E941FE-5F5D-4185-8242-971496B7F93D}" type="presParOf" srcId="{EE585246-C831-42B6-9F68-414DC6CDE154}" destId="{3A00F262-8C56-4E05-8991-7D59BD968ADE}" srcOrd="0" destOrd="0" presId="urn:microsoft.com/office/officeart/2008/layout/LinedList"/>
    <dgm:cxn modelId="{636F965F-CE7C-474B-9344-7FAACEB8CDDB}" type="presParOf" srcId="{EE585246-C831-42B6-9F68-414DC6CDE154}" destId="{09EE4A2C-D954-4695-95BB-FF98AE08C384}" srcOrd="1" destOrd="0" presId="urn:microsoft.com/office/officeart/2008/layout/LinedList"/>
    <dgm:cxn modelId="{C246027B-0A3F-4E6F-9A5F-FD339F32F95F}" type="presParOf" srcId="{EE585246-C831-42B6-9F68-414DC6CDE154}" destId="{F4F5892D-4E08-41B5-817F-0F7BABFDDAB7}" srcOrd="2" destOrd="0" presId="urn:microsoft.com/office/officeart/2008/layout/LinedList"/>
    <dgm:cxn modelId="{F85B61DD-2A60-4F73-9C85-AE46E5015940}" type="presParOf" srcId="{42A64E1D-E820-4644-869E-777DE5428AEF}" destId="{E462DACF-4D49-4D72-9E84-CF3C083710C8}" srcOrd="8" destOrd="0" presId="urn:microsoft.com/office/officeart/2008/layout/LinedList"/>
    <dgm:cxn modelId="{BBFA401D-F340-47D2-97A3-B3C2363BE4C4}" type="presParOf" srcId="{42A64E1D-E820-4644-869E-777DE5428AEF}" destId="{187D39A4-38EA-4F8E-9017-8B7E0EEE17FC}" srcOrd="9" destOrd="0" presId="urn:microsoft.com/office/officeart/2008/layout/LinedList"/>
    <dgm:cxn modelId="{101CE8AD-64DC-4330-B124-6EE135EC66A7}" type="presParOf" srcId="{CBADB7D9-9D68-4169-8E6F-345245DCF973}" destId="{62ABB95F-059E-497F-913A-6FAD991A17BB}" srcOrd="2" destOrd="0" presId="urn:microsoft.com/office/officeart/2008/layout/LinedList"/>
    <dgm:cxn modelId="{6BC3CF23-EEF9-445B-8A14-9A1F6CB00DDC}" type="presParOf" srcId="{CBADB7D9-9D68-4169-8E6F-345245DCF973}" destId="{1FEC746D-8514-422E-831F-1CA1F8CE70F7}" srcOrd="3" destOrd="0" presId="urn:microsoft.com/office/officeart/2008/layout/LinedList"/>
    <dgm:cxn modelId="{8AF33201-E12C-4955-9B1B-0004AEB752A2}" type="presParOf" srcId="{1FEC746D-8514-422E-831F-1CA1F8CE70F7}" destId="{BEF03847-96AD-497C-B119-831E749F9249}" srcOrd="0" destOrd="0" presId="urn:microsoft.com/office/officeart/2008/layout/LinedList"/>
    <dgm:cxn modelId="{4768F376-B7E4-4F1A-90A6-ACE2F0A42B73}" type="presParOf" srcId="{1FEC746D-8514-422E-831F-1CA1F8CE70F7}" destId="{EA0425B8-4EBD-4ACE-BD08-6E686A1CBBF0}" srcOrd="1" destOrd="0" presId="urn:microsoft.com/office/officeart/2008/layout/LinedList"/>
    <dgm:cxn modelId="{EEBCE7A0-88C2-4939-B309-6733EF37AF17}" type="presParOf" srcId="{EA0425B8-4EBD-4ACE-BD08-6E686A1CBBF0}" destId="{A972064D-F124-4760-A535-EE5EDA5C677C}" srcOrd="0" destOrd="0" presId="urn:microsoft.com/office/officeart/2008/layout/LinedList"/>
    <dgm:cxn modelId="{2065CF43-DD6C-48A7-A7D8-FEED33FD1F25}" type="presParOf" srcId="{EA0425B8-4EBD-4ACE-BD08-6E686A1CBBF0}" destId="{1C3175CE-ED47-4361-BB0A-7E5A67153F48}" srcOrd="1" destOrd="0" presId="urn:microsoft.com/office/officeart/2008/layout/LinedList"/>
    <dgm:cxn modelId="{20000864-EDF5-46EA-9951-F4335F82782F}" type="presParOf" srcId="{1C3175CE-ED47-4361-BB0A-7E5A67153F48}" destId="{8EB9C072-D6B2-4812-8D31-ACC217346524}" srcOrd="0" destOrd="0" presId="urn:microsoft.com/office/officeart/2008/layout/LinedList"/>
    <dgm:cxn modelId="{68811757-4AFF-4D52-AE67-EDB89A8506DB}" type="presParOf" srcId="{1C3175CE-ED47-4361-BB0A-7E5A67153F48}" destId="{14C6C3E2-FA2D-40BE-9F5A-E2BE9ED4E6BB}" srcOrd="1" destOrd="0" presId="urn:microsoft.com/office/officeart/2008/layout/LinedList"/>
    <dgm:cxn modelId="{0888FB39-9552-4E0A-B7D3-AC8B05D05C67}" type="presParOf" srcId="{1C3175CE-ED47-4361-BB0A-7E5A67153F48}" destId="{CEEB08F5-9EB8-4FAD-83FD-CC3BF8AAF557}" srcOrd="2" destOrd="0" presId="urn:microsoft.com/office/officeart/2008/layout/LinedList"/>
    <dgm:cxn modelId="{011D5363-1A3E-47FA-A61F-084CFC093FCA}" type="presParOf" srcId="{EA0425B8-4EBD-4ACE-BD08-6E686A1CBBF0}" destId="{4DC658DC-0AEB-4B97-93BB-600752AB1707}" srcOrd="2" destOrd="0" presId="urn:microsoft.com/office/officeart/2008/layout/LinedList"/>
    <dgm:cxn modelId="{E5E44676-6A63-4CFD-BFB2-BCC3339D5204}" type="presParOf" srcId="{EA0425B8-4EBD-4ACE-BD08-6E686A1CBBF0}" destId="{632F99B1-6A2E-49FD-82F9-5D1FA8F4A2DC}" srcOrd="3" destOrd="0" presId="urn:microsoft.com/office/officeart/2008/layout/LinedList"/>
    <dgm:cxn modelId="{666A64CE-06D8-44B9-8916-5F72663646B9}" type="presParOf" srcId="{EA0425B8-4EBD-4ACE-BD08-6E686A1CBBF0}" destId="{7424E2A2-E6C9-4902-8383-2866BF2888F2}" srcOrd="4" destOrd="0" presId="urn:microsoft.com/office/officeart/2008/layout/LinedList"/>
    <dgm:cxn modelId="{9B538C3A-8F34-43C0-94BF-62C84E535299}" type="presParOf" srcId="{7424E2A2-E6C9-4902-8383-2866BF2888F2}" destId="{85D7B6CF-9B1D-4DAC-9AC8-707D65008F17}" srcOrd="0" destOrd="0" presId="urn:microsoft.com/office/officeart/2008/layout/LinedList"/>
    <dgm:cxn modelId="{E0BF7D76-6078-4E93-AEF3-2237BCF1910F}" type="presParOf" srcId="{7424E2A2-E6C9-4902-8383-2866BF2888F2}" destId="{708F8F8D-465D-4D47-9108-C01FAC0629A3}" srcOrd="1" destOrd="0" presId="urn:microsoft.com/office/officeart/2008/layout/LinedList"/>
    <dgm:cxn modelId="{70152A2F-6A50-4881-8403-D849ED7C1890}" type="presParOf" srcId="{7424E2A2-E6C9-4902-8383-2866BF2888F2}" destId="{E57866BE-3445-4478-A519-2E7C22CF78BE}" srcOrd="2" destOrd="0" presId="urn:microsoft.com/office/officeart/2008/layout/LinedList"/>
    <dgm:cxn modelId="{B2F10ADF-6673-41C8-9D29-3BFD52636102}" type="presParOf" srcId="{EA0425B8-4EBD-4ACE-BD08-6E686A1CBBF0}" destId="{025DC02F-32A5-490C-9777-26F4D88293C7}" srcOrd="5" destOrd="0" presId="urn:microsoft.com/office/officeart/2008/layout/LinedList"/>
    <dgm:cxn modelId="{3A5A26C1-704C-4A58-8488-5FF0038F8119}" type="presParOf" srcId="{EA0425B8-4EBD-4ACE-BD08-6E686A1CBBF0}" destId="{5005BF79-17B7-4E8D-B9CF-E2C0322FC922}" srcOrd="6" destOrd="0" presId="urn:microsoft.com/office/officeart/2008/layout/LinedList"/>
    <dgm:cxn modelId="{DBC38F55-6EB8-4151-90E6-ED1582433B77}" type="presParOf" srcId="{EA0425B8-4EBD-4ACE-BD08-6E686A1CBBF0}" destId="{1C613739-61A1-4055-A44F-1485070188E7}" srcOrd="7" destOrd="0" presId="urn:microsoft.com/office/officeart/2008/layout/LinedList"/>
    <dgm:cxn modelId="{C9608B00-E780-49A5-909B-A847DB331FB1}" type="presParOf" srcId="{1C613739-61A1-4055-A44F-1485070188E7}" destId="{7901A528-687C-4370-BD50-3A5D39EBC81E}" srcOrd="0" destOrd="0" presId="urn:microsoft.com/office/officeart/2008/layout/LinedList"/>
    <dgm:cxn modelId="{33711636-3C31-49BA-A095-B72EC31D16A9}" type="presParOf" srcId="{1C613739-61A1-4055-A44F-1485070188E7}" destId="{07149372-68CC-4CB7-837A-2B7244803BE8}" srcOrd="1" destOrd="0" presId="urn:microsoft.com/office/officeart/2008/layout/LinedList"/>
    <dgm:cxn modelId="{F4F0A3E8-1F38-4591-8289-F60AC6E86E4A}" type="presParOf" srcId="{1C613739-61A1-4055-A44F-1485070188E7}" destId="{07E8E7B7-047B-4B13-8189-F194ACCC0EE8}" srcOrd="2" destOrd="0" presId="urn:microsoft.com/office/officeart/2008/layout/LinedList"/>
    <dgm:cxn modelId="{75F7BF02-38FA-462C-8022-A6D73062D93D}" type="presParOf" srcId="{EA0425B8-4EBD-4ACE-BD08-6E686A1CBBF0}" destId="{278595C2-491C-4013-8778-1901F077785B}" srcOrd="8" destOrd="0" presId="urn:microsoft.com/office/officeart/2008/layout/LinedList"/>
    <dgm:cxn modelId="{0429FCCF-14C0-454B-A63C-48299916333A}" type="presParOf" srcId="{EA0425B8-4EBD-4ACE-BD08-6E686A1CBBF0}" destId="{D5C63DC3-8E5D-494C-8602-B32393BB8335}" srcOrd="9" destOrd="0" presId="urn:microsoft.com/office/officeart/2008/layout/LinedList"/>
    <dgm:cxn modelId="{42813C98-F799-4E6B-9897-45BB069A3F00}" type="presParOf" srcId="{EA0425B8-4EBD-4ACE-BD08-6E686A1CBBF0}" destId="{F7D2A5FB-D938-47BD-AE66-97E3C82C5A6F}" srcOrd="10" destOrd="0" presId="urn:microsoft.com/office/officeart/2008/layout/LinedList"/>
    <dgm:cxn modelId="{BF2C17A1-AFA8-4925-B05C-1A96297C0F2F}" type="presParOf" srcId="{F7D2A5FB-D938-47BD-AE66-97E3C82C5A6F}" destId="{CE367433-8AB2-4D7D-B500-DE90F20E10C2}" srcOrd="0" destOrd="0" presId="urn:microsoft.com/office/officeart/2008/layout/LinedList"/>
    <dgm:cxn modelId="{094C5DC8-1B14-49C4-AFD6-247B4765FD93}" type="presParOf" srcId="{F7D2A5FB-D938-47BD-AE66-97E3C82C5A6F}" destId="{23B37712-45D8-459D-970B-113CF2B9BB8B}" srcOrd="1" destOrd="0" presId="urn:microsoft.com/office/officeart/2008/layout/LinedList"/>
    <dgm:cxn modelId="{3EA317D1-8263-4E91-B35B-924D6261A22C}" type="presParOf" srcId="{F7D2A5FB-D938-47BD-AE66-97E3C82C5A6F}" destId="{5BCB0BE6-C7E6-4290-9EA3-D0B6918F99EB}" srcOrd="2" destOrd="0" presId="urn:microsoft.com/office/officeart/2008/layout/LinedList"/>
    <dgm:cxn modelId="{1280AC52-45DD-4EF1-A538-2AF8D8AE1B75}" type="presParOf" srcId="{EA0425B8-4EBD-4ACE-BD08-6E686A1CBBF0}" destId="{AB0C6F7E-4105-4EDD-8BEB-239E9C9E81E7}" srcOrd="11" destOrd="0" presId="urn:microsoft.com/office/officeart/2008/layout/LinedList"/>
    <dgm:cxn modelId="{C2AC7D0A-5A8F-4B3B-BF39-5EC653326666}" type="presParOf" srcId="{EA0425B8-4EBD-4ACE-BD08-6E686A1CBBF0}" destId="{FFAB472C-4FF7-4D00-80B3-7B03191C8E34}" srcOrd="12" destOrd="0" presId="urn:microsoft.com/office/officeart/2008/layout/LinedList"/>
    <dgm:cxn modelId="{C3913FDB-8CCA-4277-B914-3C1EC89BC218}" type="presParOf" srcId="{EA0425B8-4EBD-4ACE-BD08-6E686A1CBBF0}" destId="{8E992339-616F-4C19-9FE6-1BF9769E8FC7}" srcOrd="13" destOrd="0" presId="urn:microsoft.com/office/officeart/2008/layout/LinedList"/>
    <dgm:cxn modelId="{32A5F515-8774-456C-8D6D-B7EDCD544B82}" type="presParOf" srcId="{8E992339-616F-4C19-9FE6-1BF9769E8FC7}" destId="{C7155F5F-ABFC-49BD-A058-F05883CB3E0C}" srcOrd="0" destOrd="0" presId="urn:microsoft.com/office/officeart/2008/layout/LinedList"/>
    <dgm:cxn modelId="{585FB83E-4635-42BA-BD83-5D5F22171132}" type="presParOf" srcId="{8E992339-616F-4C19-9FE6-1BF9769E8FC7}" destId="{77DD2158-9A80-422A-B5A6-D37ADCA1687B}" srcOrd="1" destOrd="0" presId="urn:microsoft.com/office/officeart/2008/layout/LinedList"/>
    <dgm:cxn modelId="{348B0DEC-062B-4DF6-8BE3-057E7C61FFB7}" type="presParOf" srcId="{8E992339-616F-4C19-9FE6-1BF9769E8FC7}" destId="{F57DD011-BEDE-4761-A90F-25A5B6AB43DA}" srcOrd="2" destOrd="0" presId="urn:microsoft.com/office/officeart/2008/layout/LinedList"/>
    <dgm:cxn modelId="{70425911-6D9A-44BD-B476-75302D5A3253}" type="presParOf" srcId="{EA0425B8-4EBD-4ACE-BD08-6E686A1CBBF0}" destId="{87108508-8BBB-4D13-8EE0-00F0DF3B81D3}" srcOrd="14" destOrd="0" presId="urn:microsoft.com/office/officeart/2008/layout/LinedList"/>
    <dgm:cxn modelId="{891A5C1A-9E34-4822-AB8C-3B28F81D0DAD}" type="presParOf" srcId="{EA0425B8-4EBD-4ACE-BD08-6E686A1CBBF0}" destId="{0A50EB26-FBA6-4DFB-80A1-B964B07F2AE4}" srcOrd="15" destOrd="0" presId="urn:microsoft.com/office/officeart/2008/layout/LinedList"/>
    <dgm:cxn modelId="{C50B39DE-390E-4214-8995-6F3D4D7DF799}" type="presParOf" srcId="{EA0425B8-4EBD-4ACE-BD08-6E686A1CBBF0}" destId="{F9FD6B1B-5BB0-4722-9EF7-9870A4AB2567}" srcOrd="16" destOrd="0" presId="urn:microsoft.com/office/officeart/2008/layout/LinedList"/>
    <dgm:cxn modelId="{5A2823C5-3547-421B-8C72-2A259A0DBCC8}" type="presParOf" srcId="{F9FD6B1B-5BB0-4722-9EF7-9870A4AB2567}" destId="{B182EDD5-9028-483B-B265-9C91837AF46D}" srcOrd="0" destOrd="0" presId="urn:microsoft.com/office/officeart/2008/layout/LinedList"/>
    <dgm:cxn modelId="{0416BA1C-3A6A-423C-90F8-855C43FAAA36}" type="presParOf" srcId="{F9FD6B1B-5BB0-4722-9EF7-9870A4AB2567}" destId="{E5705F93-80F8-4094-AB40-3A78C9E574FC}" srcOrd="1" destOrd="0" presId="urn:microsoft.com/office/officeart/2008/layout/LinedList"/>
    <dgm:cxn modelId="{E6BDC1C2-ADD6-495D-8949-4726A0A17DD4}" type="presParOf" srcId="{F9FD6B1B-5BB0-4722-9EF7-9870A4AB2567}" destId="{6ABAEBE5-92AE-40B9-A027-58B8F455D335}" srcOrd="2" destOrd="0" presId="urn:microsoft.com/office/officeart/2008/layout/LinedList"/>
    <dgm:cxn modelId="{7935DDA6-6587-4C37-8695-DCE075D25DF9}" type="presParOf" srcId="{EA0425B8-4EBD-4ACE-BD08-6E686A1CBBF0}" destId="{A30B4453-0EBA-451B-B0DB-6D9E404A34D6}" srcOrd="17" destOrd="0" presId="urn:microsoft.com/office/officeart/2008/layout/LinedList"/>
    <dgm:cxn modelId="{3C99627F-FA0A-4515-A96F-93399C461482}" type="presParOf" srcId="{EA0425B8-4EBD-4ACE-BD08-6E686A1CBBF0}" destId="{AEEB476E-00AA-4EB4-AC98-FD0ABAE5DE5E}" srcOrd="18" destOrd="0" presId="urn:microsoft.com/office/officeart/2008/layout/LinedList"/>
    <dgm:cxn modelId="{FE7522A3-7F0F-46B8-AC7C-CDD4418EC397}" type="presParOf" srcId="{CBADB7D9-9D68-4169-8E6F-345245DCF973}" destId="{14C7A67B-B590-4EEB-864C-77FF55E7F918}" srcOrd="4" destOrd="0" presId="urn:microsoft.com/office/officeart/2008/layout/LinedList"/>
    <dgm:cxn modelId="{DE7F4FF3-9799-4B81-9EE2-FEC778FB3F14}" type="presParOf" srcId="{CBADB7D9-9D68-4169-8E6F-345245DCF973}" destId="{B274BC1E-55AD-482E-911D-17D1BB2E8D15}" srcOrd="5" destOrd="0" presId="urn:microsoft.com/office/officeart/2008/layout/LinedList"/>
    <dgm:cxn modelId="{F6D6B708-7E37-45FD-836B-7D002AF8EF06}" type="presParOf" srcId="{B274BC1E-55AD-482E-911D-17D1BB2E8D15}" destId="{B2D64C65-7614-41BF-8E17-B4F8B23A15BF}" srcOrd="0" destOrd="0" presId="urn:microsoft.com/office/officeart/2008/layout/LinedList"/>
    <dgm:cxn modelId="{1D2F68A2-A6F1-42DC-B3CA-7CA3E0D04ECA}" type="presParOf" srcId="{B274BC1E-55AD-482E-911D-17D1BB2E8D15}" destId="{71228792-FD68-4EC0-8047-0579AEE8564A}" srcOrd="1" destOrd="0" presId="urn:microsoft.com/office/officeart/2008/layout/LinedList"/>
    <dgm:cxn modelId="{4DA9AE7F-884C-4929-A5E0-B4C69422A76D}" type="presParOf" srcId="{71228792-FD68-4EC0-8047-0579AEE8564A}" destId="{9B772FAF-0E57-4B43-B3BD-FBE0B2AF36B0}" srcOrd="0" destOrd="0" presId="urn:microsoft.com/office/officeart/2008/layout/LinedList"/>
    <dgm:cxn modelId="{9DD67366-CB25-4FC3-B8EC-FD4DB9CD8632}" type="presParOf" srcId="{71228792-FD68-4EC0-8047-0579AEE8564A}" destId="{ECB3C8F3-8298-4FCD-AB21-DF8A503BF839}" srcOrd="1" destOrd="0" presId="urn:microsoft.com/office/officeart/2008/layout/LinedList"/>
    <dgm:cxn modelId="{CF47E238-BCC9-4618-986C-8EB01DB4AF27}" type="presParOf" srcId="{ECB3C8F3-8298-4FCD-AB21-DF8A503BF839}" destId="{E8A08001-E23D-4DA9-8DD6-C085BFD6AAA3}" srcOrd="0" destOrd="0" presId="urn:microsoft.com/office/officeart/2008/layout/LinedList"/>
    <dgm:cxn modelId="{6F3FEF91-D9A5-4E43-A630-26A17862B60B}" type="presParOf" srcId="{ECB3C8F3-8298-4FCD-AB21-DF8A503BF839}" destId="{622E48D9-1AE7-45C3-A6DF-226EC1AE4C0A}" srcOrd="1" destOrd="0" presId="urn:microsoft.com/office/officeart/2008/layout/LinedList"/>
    <dgm:cxn modelId="{DDD6E45D-49B7-46DE-BA38-685BBD084003}" type="presParOf" srcId="{ECB3C8F3-8298-4FCD-AB21-DF8A503BF839}" destId="{E07E19DB-5BB2-4C5E-BC23-DA77E5D2F2B7}" srcOrd="2" destOrd="0" presId="urn:microsoft.com/office/officeart/2008/layout/LinedList"/>
    <dgm:cxn modelId="{A2A64338-8BDC-4CF6-9B43-D25CFA3C7929}" type="presParOf" srcId="{71228792-FD68-4EC0-8047-0579AEE8564A}" destId="{43432471-E435-4FBA-9E40-C80A7AE586B1}" srcOrd="2" destOrd="0" presId="urn:microsoft.com/office/officeart/2008/layout/LinedList"/>
    <dgm:cxn modelId="{33C02AA6-A35D-4015-8DC9-3F42722C7DD0}" type="presParOf" srcId="{71228792-FD68-4EC0-8047-0579AEE8564A}" destId="{EF5BA167-BE5E-4DA9-912F-FD9F7EC0069E}" srcOrd="3" destOrd="0" presId="urn:microsoft.com/office/officeart/2008/layout/LinedList"/>
    <dgm:cxn modelId="{0BC8087D-A520-4626-9C85-92A6F134DB83}" type="presParOf" srcId="{71228792-FD68-4EC0-8047-0579AEE8564A}" destId="{ECB78339-649E-49D8-9360-F297EA852D17}" srcOrd="4" destOrd="0" presId="urn:microsoft.com/office/officeart/2008/layout/LinedList"/>
    <dgm:cxn modelId="{682B3AC8-BA82-4136-80E5-4B81C6FCCD21}" type="presParOf" srcId="{ECB78339-649E-49D8-9360-F297EA852D17}" destId="{2838DA99-5C3C-4D56-8E31-1DF3933680A9}" srcOrd="0" destOrd="0" presId="urn:microsoft.com/office/officeart/2008/layout/LinedList"/>
    <dgm:cxn modelId="{F988AAD2-0657-4FE7-B98E-34801CA2013E}" type="presParOf" srcId="{ECB78339-649E-49D8-9360-F297EA852D17}" destId="{5D796305-E28F-4B74-A65A-E1981ECA8F97}" srcOrd="1" destOrd="0" presId="urn:microsoft.com/office/officeart/2008/layout/LinedList"/>
    <dgm:cxn modelId="{BE050E17-D8BF-4C62-809C-B0CAF77F2373}" type="presParOf" srcId="{ECB78339-649E-49D8-9360-F297EA852D17}" destId="{413FD063-765C-4C14-8BE0-1A33CB7F5C40}" srcOrd="2" destOrd="0" presId="urn:microsoft.com/office/officeart/2008/layout/LinedList"/>
    <dgm:cxn modelId="{F0774929-358C-4C6C-A2EF-D65DE7F8228F}" type="presParOf" srcId="{413FD063-765C-4C14-8BE0-1A33CB7F5C40}" destId="{A8CC6C1F-4AFA-461D-95E0-664427F64E28}" srcOrd="0" destOrd="0" presId="urn:microsoft.com/office/officeart/2008/layout/LinedList"/>
    <dgm:cxn modelId="{4F04BCC9-4E55-44FD-BA41-732E4418E60B}" type="presParOf" srcId="{A8CC6C1F-4AFA-461D-95E0-664427F64E28}" destId="{23FE4325-6D96-4ECC-86A5-215D3CBB1030}" srcOrd="0" destOrd="0" presId="urn:microsoft.com/office/officeart/2008/layout/LinedList"/>
    <dgm:cxn modelId="{8B16628C-F69E-49F0-936D-85B78F92DB44}" type="presParOf" srcId="{A8CC6C1F-4AFA-461D-95E0-664427F64E28}" destId="{F663E07B-EA9E-49D3-A368-C4AD9E976854}" srcOrd="1" destOrd="0" presId="urn:microsoft.com/office/officeart/2008/layout/LinedList"/>
    <dgm:cxn modelId="{02CE4A38-B723-42C2-9B62-3CBEEAE7B5FD}" type="presParOf" srcId="{A8CC6C1F-4AFA-461D-95E0-664427F64E28}" destId="{762B4116-660A-4E0B-8A3F-D8CDF98BEC95}" srcOrd="2" destOrd="0" presId="urn:microsoft.com/office/officeart/2008/layout/LinedList"/>
    <dgm:cxn modelId="{B8F323E9-834F-4735-9423-59E1948FE944}" type="presParOf" srcId="{71228792-FD68-4EC0-8047-0579AEE8564A}" destId="{8312CA3B-E6CF-4FF9-98BC-93992860A5B7}" srcOrd="5" destOrd="0" presId="urn:microsoft.com/office/officeart/2008/layout/LinedList"/>
    <dgm:cxn modelId="{25AB3A3E-662C-4FA5-A5B8-85A3362148D4}" type="presParOf" srcId="{71228792-FD68-4EC0-8047-0579AEE8564A}" destId="{C51C5AA8-E958-4BD2-9429-980D77E961CC}"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E78C7-4239-4D98-9609-2A228990A4F6}">
      <dsp:nvSpPr>
        <dsp:cNvPr id="0" name=""/>
        <dsp:cNvSpPr/>
      </dsp:nvSpPr>
      <dsp:spPr>
        <a:xfrm>
          <a:off x="0" y="298291"/>
          <a:ext cx="8085138" cy="3234055"/>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0" tIns="41275" rIns="0" bIns="41275" numCol="1" spcCol="1270" anchor="ctr" anchorCtr="0">
          <a:noAutofit/>
        </a:bodyPr>
        <a:lstStyle/>
        <a:p>
          <a:pPr lvl="0" algn="ctr" defTabSz="2889250" rtl="0">
            <a:lnSpc>
              <a:spcPct val="90000"/>
            </a:lnSpc>
            <a:spcBef>
              <a:spcPct val="0"/>
            </a:spcBef>
            <a:spcAft>
              <a:spcPct val="35000"/>
            </a:spcAft>
          </a:pPr>
          <a:r>
            <a:rPr lang="en-US" sz="6500" b="1" kern="1200" dirty="0" smtClean="0"/>
            <a:t>Slide sets:</a:t>
          </a:r>
          <a:r>
            <a:rPr lang="en-US" sz="6500" kern="1200" dirty="0" smtClean="0"/>
            <a:t> 6</a:t>
          </a:r>
          <a:endParaRPr lang="fi-FI" sz="6500" kern="1200" dirty="0"/>
        </a:p>
      </dsp:txBody>
      <dsp:txXfrm>
        <a:off x="1617028" y="298291"/>
        <a:ext cx="4851083" cy="3234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0F3112-47A1-4FFA-A046-EAA4F6DC9BF4}">
      <dsp:nvSpPr>
        <dsp:cNvPr id="0" name=""/>
        <dsp:cNvSpPr/>
      </dsp:nvSpPr>
      <dsp:spPr>
        <a:xfrm>
          <a:off x="0" y="4725"/>
          <a:ext cx="8085138" cy="731981"/>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fi-FI" sz="1400" kern="1200" smtClean="0"/>
            <a:t>1. Corporate Social Responsibility: legal aspects </a:t>
          </a:r>
          <a:endParaRPr lang="fi-FI" sz="1400" kern="1200"/>
        </a:p>
      </dsp:txBody>
      <dsp:txXfrm>
        <a:off x="35732" y="40457"/>
        <a:ext cx="8013674" cy="660517"/>
      </dsp:txXfrm>
    </dsp:sp>
    <dsp:sp modelId="{EE1CE2D6-3C92-48FD-BBF0-9CB42F6D9EF1}">
      <dsp:nvSpPr>
        <dsp:cNvPr id="0" name=""/>
        <dsp:cNvSpPr/>
      </dsp:nvSpPr>
      <dsp:spPr>
        <a:xfrm>
          <a:off x="0" y="777027"/>
          <a:ext cx="8085138" cy="731981"/>
        </a:xfrm>
        <a:prstGeom prst="roundRect">
          <a:avLst/>
        </a:prstGeom>
        <a:gradFill rotWithShape="0">
          <a:gsLst>
            <a:gs pos="0">
              <a:schemeClr val="accent2">
                <a:hueOff val="-2197525"/>
                <a:satOff val="3636"/>
                <a:lumOff val="-5196"/>
                <a:alphaOff val="0"/>
                <a:tint val="50000"/>
                <a:satMod val="300000"/>
              </a:schemeClr>
            </a:gs>
            <a:gs pos="35000">
              <a:schemeClr val="accent2">
                <a:hueOff val="-2197525"/>
                <a:satOff val="3636"/>
                <a:lumOff val="-5196"/>
                <a:alphaOff val="0"/>
                <a:tint val="37000"/>
                <a:satMod val="300000"/>
              </a:schemeClr>
            </a:gs>
            <a:gs pos="100000">
              <a:schemeClr val="accent2">
                <a:hueOff val="-2197525"/>
                <a:satOff val="3636"/>
                <a:lumOff val="-519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fi-FI" sz="1400" kern="1200" smtClean="0"/>
            <a:t>2. Ethical evaluation of business</a:t>
          </a:r>
          <a:endParaRPr lang="fi-FI" sz="1400" kern="1200"/>
        </a:p>
      </dsp:txBody>
      <dsp:txXfrm>
        <a:off x="35732" y="812759"/>
        <a:ext cx="8013674" cy="660517"/>
      </dsp:txXfrm>
    </dsp:sp>
    <dsp:sp modelId="{D7FC6254-C473-4D8B-BA9A-BA31BE0D1625}">
      <dsp:nvSpPr>
        <dsp:cNvPr id="0" name=""/>
        <dsp:cNvSpPr/>
      </dsp:nvSpPr>
      <dsp:spPr>
        <a:xfrm>
          <a:off x="0" y="1549328"/>
          <a:ext cx="8085138" cy="731981"/>
        </a:xfrm>
        <a:prstGeom prst="roundRect">
          <a:avLst/>
        </a:prstGeom>
        <a:gradFill rotWithShape="0">
          <a:gsLst>
            <a:gs pos="0">
              <a:schemeClr val="accent2">
                <a:hueOff val="-4395050"/>
                <a:satOff val="7272"/>
                <a:lumOff val="-10392"/>
                <a:alphaOff val="0"/>
                <a:tint val="50000"/>
                <a:satMod val="300000"/>
              </a:schemeClr>
            </a:gs>
            <a:gs pos="35000">
              <a:schemeClr val="accent2">
                <a:hueOff val="-4395050"/>
                <a:satOff val="7272"/>
                <a:lumOff val="-10392"/>
                <a:alphaOff val="0"/>
                <a:tint val="37000"/>
                <a:satMod val="300000"/>
              </a:schemeClr>
            </a:gs>
            <a:gs pos="100000">
              <a:schemeClr val="accent2">
                <a:hueOff val="-4395050"/>
                <a:satOff val="7272"/>
                <a:lumOff val="-1039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fi-FI" sz="1400" kern="1200" smtClean="0"/>
            <a:t>3. Law and ethics: their mutual relationship and their significance as factors shaping international market environment </a:t>
          </a:r>
          <a:endParaRPr lang="fi-FI" sz="1400" kern="1200"/>
        </a:p>
      </dsp:txBody>
      <dsp:txXfrm>
        <a:off x="35732" y="1585060"/>
        <a:ext cx="8013674" cy="660517"/>
      </dsp:txXfrm>
    </dsp:sp>
    <dsp:sp modelId="{99EB10C0-8B7E-4BF1-956B-44F92BCB8D7B}">
      <dsp:nvSpPr>
        <dsp:cNvPr id="0" name=""/>
        <dsp:cNvSpPr/>
      </dsp:nvSpPr>
      <dsp:spPr>
        <a:xfrm>
          <a:off x="0" y="2321629"/>
          <a:ext cx="8085138" cy="731981"/>
        </a:xfrm>
        <a:prstGeom prst="roundRect">
          <a:avLst/>
        </a:prstGeom>
        <a:gradFill rotWithShape="0">
          <a:gsLst>
            <a:gs pos="0">
              <a:schemeClr val="accent2">
                <a:hueOff val="-6592575"/>
                <a:satOff val="10909"/>
                <a:lumOff val="-15588"/>
                <a:alphaOff val="0"/>
                <a:tint val="50000"/>
                <a:satMod val="300000"/>
              </a:schemeClr>
            </a:gs>
            <a:gs pos="35000">
              <a:schemeClr val="accent2">
                <a:hueOff val="-6592575"/>
                <a:satOff val="10909"/>
                <a:lumOff val="-15588"/>
                <a:alphaOff val="0"/>
                <a:tint val="37000"/>
                <a:satMod val="300000"/>
              </a:schemeClr>
            </a:gs>
            <a:gs pos="100000">
              <a:schemeClr val="accent2">
                <a:hueOff val="-6592575"/>
                <a:satOff val="10909"/>
                <a:lumOff val="-155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fi-FI" sz="1400" kern="1200" smtClean="0"/>
            <a:t>4. What is the significance of ”codified values” in companies? </a:t>
          </a:r>
          <a:endParaRPr lang="fi-FI" sz="1400" kern="1200"/>
        </a:p>
      </dsp:txBody>
      <dsp:txXfrm>
        <a:off x="35732" y="2357361"/>
        <a:ext cx="8013674" cy="660517"/>
      </dsp:txXfrm>
    </dsp:sp>
    <dsp:sp modelId="{F550DE6F-1BEC-4C63-B7FD-D76783AA5FB6}">
      <dsp:nvSpPr>
        <dsp:cNvPr id="0" name=""/>
        <dsp:cNvSpPr/>
      </dsp:nvSpPr>
      <dsp:spPr>
        <a:xfrm>
          <a:off x="0" y="3093930"/>
          <a:ext cx="8085138" cy="731981"/>
        </a:xfrm>
        <a:prstGeom prst="roundRect">
          <a:avLst/>
        </a:prstGeom>
        <a:gradFill rotWithShape="0">
          <a:gsLst>
            <a:gs pos="0">
              <a:schemeClr val="accent2">
                <a:hueOff val="-8790100"/>
                <a:satOff val="14545"/>
                <a:lumOff val="-20784"/>
                <a:alphaOff val="0"/>
                <a:tint val="50000"/>
                <a:satMod val="300000"/>
              </a:schemeClr>
            </a:gs>
            <a:gs pos="35000">
              <a:schemeClr val="accent2">
                <a:hueOff val="-8790100"/>
                <a:satOff val="14545"/>
                <a:lumOff val="-20784"/>
                <a:alphaOff val="0"/>
                <a:tint val="37000"/>
                <a:satMod val="300000"/>
              </a:schemeClr>
            </a:gs>
            <a:gs pos="100000">
              <a:schemeClr val="accent2">
                <a:hueOff val="-8790100"/>
                <a:satOff val="14545"/>
                <a:lumOff val="-2078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1" kern="1200" smtClean="0"/>
            <a:t>5. Should the social, cultural and economic differences between industrial and developing countries be leveled by means of regulation of international trade? Cf. the classic discussion on the role of regulation on the markets (visible / invisible hand). </a:t>
          </a:r>
          <a:endParaRPr lang="fi-FI" sz="1400" kern="1200"/>
        </a:p>
      </dsp:txBody>
      <dsp:txXfrm>
        <a:off x="35732" y="3129662"/>
        <a:ext cx="8013674" cy="6605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AD680E-E35A-4294-B7C7-371DD0DA3E11}">
      <dsp:nvSpPr>
        <dsp:cNvPr id="0" name=""/>
        <dsp:cNvSpPr/>
      </dsp:nvSpPr>
      <dsp:spPr>
        <a:xfrm>
          <a:off x="0" y="1870"/>
          <a:ext cx="808513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F897E7-CA74-4F1D-AC81-A9678F1E26BD}">
      <dsp:nvSpPr>
        <dsp:cNvPr id="0" name=""/>
        <dsp:cNvSpPr/>
      </dsp:nvSpPr>
      <dsp:spPr>
        <a:xfrm>
          <a:off x="0" y="1870"/>
          <a:ext cx="1617027" cy="127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dirty="0" smtClean="0"/>
            <a:t>The </a:t>
          </a:r>
          <a:r>
            <a:rPr lang="fi-FI" sz="1700" kern="1200" dirty="0" err="1" smtClean="0"/>
            <a:t>Normative</a:t>
          </a:r>
          <a:r>
            <a:rPr lang="fi-FI" sz="1700" kern="1200" dirty="0" smtClean="0"/>
            <a:t> Framework of International Business</a:t>
          </a:r>
          <a:endParaRPr lang="fi-FI" sz="1700" kern="1200" dirty="0"/>
        </a:p>
      </dsp:txBody>
      <dsp:txXfrm>
        <a:off x="0" y="1870"/>
        <a:ext cx="1617027" cy="1275632"/>
      </dsp:txXfrm>
    </dsp:sp>
    <dsp:sp modelId="{AF5CC927-78CD-4ED1-BDF9-85A7D451AD21}">
      <dsp:nvSpPr>
        <dsp:cNvPr id="0" name=""/>
        <dsp:cNvSpPr/>
      </dsp:nvSpPr>
      <dsp:spPr>
        <a:xfrm>
          <a:off x="1738304" y="21802"/>
          <a:ext cx="3112778" cy="398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311150" rtl="0">
            <a:lnSpc>
              <a:spcPct val="90000"/>
            </a:lnSpc>
            <a:spcBef>
              <a:spcPct val="0"/>
            </a:spcBef>
            <a:spcAft>
              <a:spcPct val="35000"/>
            </a:spcAft>
          </a:pPr>
          <a:r>
            <a:rPr lang="fi-FI" sz="700" kern="1200" dirty="0" err="1" smtClean="0"/>
            <a:t>Law</a:t>
          </a:r>
          <a:r>
            <a:rPr lang="fi-FI" sz="700" kern="1200" dirty="0" smtClean="0"/>
            <a:t> and </a:t>
          </a:r>
          <a:r>
            <a:rPr lang="fi-FI" sz="700" kern="1200" dirty="0" err="1" smtClean="0"/>
            <a:t>ethics</a:t>
          </a:r>
          <a:r>
            <a:rPr lang="fi-FI" sz="700" kern="1200" dirty="0" smtClean="0"/>
            <a:t> as </a:t>
          </a:r>
          <a:r>
            <a:rPr lang="fi-FI" sz="700" kern="1200" dirty="0" err="1" smtClean="0"/>
            <a:t>normative</a:t>
          </a:r>
          <a:r>
            <a:rPr lang="fi-FI" sz="700" kern="1200" dirty="0" smtClean="0"/>
            <a:t> </a:t>
          </a:r>
          <a:r>
            <a:rPr lang="fi-FI" sz="700" kern="1200" dirty="0" err="1" smtClean="0"/>
            <a:t>systems</a:t>
          </a:r>
          <a:endParaRPr lang="fi-FI" sz="700" kern="1200" dirty="0"/>
        </a:p>
      </dsp:txBody>
      <dsp:txXfrm>
        <a:off x="1738304" y="21802"/>
        <a:ext cx="3112778" cy="398635"/>
      </dsp:txXfrm>
    </dsp:sp>
    <dsp:sp modelId="{C460EB1F-B0FD-48DE-9986-33FEF65D66F2}">
      <dsp:nvSpPr>
        <dsp:cNvPr id="0" name=""/>
        <dsp:cNvSpPr/>
      </dsp:nvSpPr>
      <dsp:spPr>
        <a:xfrm>
          <a:off x="1617027" y="420437"/>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C7B094-4D42-4E03-B448-BE004ACDBBF2}">
      <dsp:nvSpPr>
        <dsp:cNvPr id="0" name=""/>
        <dsp:cNvSpPr/>
      </dsp:nvSpPr>
      <dsp:spPr>
        <a:xfrm>
          <a:off x="1738304" y="440369"/>
          <a:ext cx="3112778" cy="398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311150" rtl="0">
            <a:lnSpc>
              <a:spcPct val="90000"/>
            </a:lnSpc>
            <a:spcBef>
              <a:spcPct val="0"/>
            </a:spcBef>
            <a:spcAft>
              <a:spcPct val="35000"/>
            </a:spcAft>
          </a:pPr>
          <a:r>
            <a:rPr lang="fi-FI" sz="700" kern="1200" dirty="0" err="1" smtClean="0"/>
            <a:t>Ethic</a:t>
          </a:r>
          <a:r>
            <a:rPr lang="fi-FI" sz="700" kern="1200" dirty="0" smtClean="0"/>
            <a:t> </a:t>
          </a:r>
          <a:r>
            <a:rPr lang="fi-FI" sz="700" kern="1200" dirty="0" err="1" smtClean="0"/>
            <a:t>evaluation</a:t>
          </a:r>
          <a:r>
            <a:rPr lang="fi-FI" sz="700" kern="1200" dirty="0" smtClean="0"/>
            <a:t> of business</a:t>
          </a:r>
          <a:endParaRPr lang="fi-FI" sz="700" kern="1200" dirty="0"/>
        </a:p>
      </dsp:txBody>
      <dsp:txXfrm>
        <a:off x="1738304" y="440369"/>
        <a:ext cx="3112778" cy="398635"/>
      </dsp:txXfrm>
    </dsp:sp>
    <dsp:sp modelId="{25086488-481E-4299-B60D-3E465995CCC8}">
      <dsp:nvSpPr>
        <dsp:cNvPr id="0" name=""/>
        <dsp:cNvSpPr/>
      </dsp:nvSpPr>
      <dsp:spPr>
        <a:xfrm>
          <a:off x="1617027" y="839004"/>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B29552-6D1C-4F6F-A962-3968B8B624B3}">
      <dsp:nvSpPr>
        <dsp:cNvPr id="0" name=""/>
        <dsp:cNvSpPr/>
      </dsp:nvSpPr>
      <dsp:spPr>
        <a:xfrm>
          <a:off x="1738304" y="858935"/>
          <a:ext cx="3112778" cy="398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311150" rtl="0">
            <a:lnSpc>
              <a:spcPct val="90000"/>
            </a:lnSpc>
            <a:spcBef>
              <a:spcPct val="0"/>
            </a:spcBef>
            <a:spcAft>
              <a:spcPct val="35000"/>
            </a:spcAft>
          </a:pPr>
          <a:r>
            <a:rPr lang="fi-FI" sz="700" kern="1200" dirty="0" err="1" smtClean="0"/>
            <a:t>Patterns</a:t>
          </a:r>
          <a:r>
            <a:rPr lang="fi-FI" sz="700" kern="1200" dirty="0" smtClean="0"/>
            <a:t> of </a:t>
          </a:r>
          <a:r>
            <a:rPr lang="fi-FI" sz="700" kern="1200" dirty="0" err="1" smtClean="0"/>
            <a:t>regulation</a:t>
          </a:r>
          <a:endParaRPr lang="fi-FI" sz="700" kern="1200" dirty="0"/>
        </a:p>
      </dsp:txBody>
      <dsp:txXfrm>
        <a:off x="1738304" y="858935"/>
        <a:ext cx="3112778" cy="398635"/>
      </dsp:txXfrm>
    </dsp:sp>
    <dsp:sp modelId="{9F067B82-1B83-4DD4-BDC9-35B5DEA5D7FB}">
      <dsp:nvSpPr>
        <dsp:cNvPr id="0" name=""/>
        <dsp:cNvSpPr/>
      </dsp:nvSpPr>
      <dsp:spPr>
        <a:xfrm>
          <a:off x="4972359" y="858935"/>
          <a:ext cx="3112778" cy="132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lvl="0" algn="l" defTabSz="266700" rtl="0">
            <a:lnSpc>
              <a:spcPct val="90000"/>
            </a:lnSpc>
            <a:spcBef>
              <a:spcPct val="0"/>
            </a:spcBef>
            <a:spcAft>
              <a:spcPct val="35000"/>
            </a:spcAft>
          </a:pPr>
          <a:r>
            <a:rPr lang="fi-FI" sz="600" kern="1200" dirty="0" err="1" smtClean="0"/>
            <a:t>Mandatory</a:t>
          </a:r>
          <a:r>
            <a:rPr lang="fi-FI" sz="600" kern="1200" dirty="0" smtClean="0"/>
            <a:t> and </a:t>
          </a:r>
          <a:r>
            <a:rPr lang="fi-FI" sz="600" kern="1200" dirty="0" err="1" smtClean="0"/>
            <a:t>non-mandatory</a:t>
          </a:r>
          <a:r>
            <a:rPr lang="fi-FI" sz="600" kern="1200" dirty="0" smtClean="0"/>
            <a:t> </a:t>
          </a:r>
          <a:r>
            <a:rPr lang="fi-FI" sz="600" kern="1200" dirty="0" err="1" smtClean="0"/>
            <a:t>law</a:t>
          </a:r>
          <a:endParaRPr lang="fi-FI" sz="600" kern="1200" dirty="0"/>
        </a:p>
      </dsp:txBody>
      <dsp:txXfrm>
        <a:off x="4972359" y="858935"/>
        <a:ext cx="3112778" cy="132748"/>
      </dsp:txXfrm>
    </dsp:sp>
    <dsp:sp modelId="{48329F5E-BDF5-41AA-B99E-DB3DAEFD5840}">
      <dsp:nvSpPr>
        <dsp:cNvPr id="0" name=""/>
        <dsp:cNvSpPr/>
      </dsp:nvSpPr>
      <dsp:spPr>
        <a:xfrm>
          <a:off x="4851082" y="991684"/>
          <a:ext cx="311277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AF89C2-A731-4AB4-ACFD-EEB8A69F2C14}">
      <dsp:nvSpPr>
        <dsp:cNvPr id="0" name=""/>
        <dsp:cNvSpPr/>
      </dsp:nvSpPr>
      <dsp:spPr>
        <a:xfrm>
          <a:off x="4972359" y="991684"/>
          <a:ext cx="3112778" cy="132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lvl="0" algn="l" defTabSz="266700" rtl="0">
            <a:lnSpc>
              <a:spcPct val="90000"/>
            </a:lnSpc>
            <a:spcBef>
              <a:spcPct val="0"/>
            </a:spcBef>
            <a:spcAft>
              <a:spcPct val="35000"/>
            </a:spcAft>
          </a:pPr>
          <a:r>
            <a:rPr lang="fi-FI" sz="600" kern="1200" dirty="0" smtClean="0"/>
            <a:t>Soft </a:t>
          </a:r>
          <a:r>
            <a:rPr lang="fi-FI" sz="600" kern="1200" dirty="0" err="1" smtClean="0"/>
            <a:t>law</a:t>
          </a:r>
          <a:r>
            <a:rPr lang="fi-FI" sz="600" kern="1200" dirty="0" smtClean="0"/>
            <a:t>: </a:t>
          </a:r>
          <a:r>
            <a:rPr lang="fi-FI" sz="600" kern="1200" dirty="0" err="1" smtClean="0"/>
            <a:t>model</a:t>
          </a:r>
          <a:r>
            <a:rPr lang="fi-FI" sz="600" kern="1200" dirty="0" smtClean="0"/>
            <a:t> </a:t>
          </a:r>
          <a:r>
            <a:rPr lang="fi-FI" sz="600" kern="1200" dirty="0" err="1" smtClean="0"/>
            <a:t>laws</a:t>
          </a:r>
          <a:r>
            <a:rPr lang="fi-FI" sz="600" kern="1200" dirty="0" smtClean="0"/>
            <a:t> and </a:t>
          </a:r>
          <a:r>
            <a:rPr lang="fi-FI" sz="600" kern="1200" dirty="0" err="1" smtClean="0"/>
            <a:t>contracts</a:t>
          </a:r>
          <a:endParaRPr lang="fi-FI" sz="600" kern="1200" dirty="0"/>
        </a:p>
      </dsp:txBody>
      <dsp:txXfrm>
        <a:off x="4972359" y="991684"/>
        <a:ext cx="3112778" cy="132748"/>
      </dsp:txXfrm>
    </dsp:sp>
    <dsp:sp modelId="{F89C5D13-D293-4684-91C7-C147F80DD9E9}">
      <dsp:nvSpPr>
        <dsp:cNvPr id="0" name=""/>
        <dsp:cNvSpPr/>
      </dsp:nvSpPr>
      <dsp:spPr>
        <a:xfrm>
          <a:off x="4851082" y="1124433"/>
          <a:ext cx="311277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EE4A2C-D954-4695-95BB-FF98AE08C384}">
      <dsp:nvSpPr>
        <dsp:cNvPr id="0" name=""/>
        <dsp:cNvSpPr/>
      </dsp:nvSpPr>
      <dsp:spPr>
        <a:xfrm>
          <a:off x="4972359" y="1124433"/>
          <a:ext cx="3112778" cy="132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lvl="0" algn="l" defTabSz="266700" rtl="0">
            <a:lnSpc>
              <a:spcPct val="90000"/>
            </a:lnSpc>
            <a:spcBef>
              <a:spcPct val="0"/>
            </a:spcBef>
            <a:spcAft>
              <a:spcPct val="35000"/>
            </a:spcAft>
          </a:pPr>
          <a:r>
            <a:rPr lang="fi-FI" sz="600" kern="1200" dirty="0" err="1" smtClean="0"/>
            <a:t>Self</a:t>
          </a:r>
          <a:r>
            <a:rPr lang="fi-FI" sz="600" kern="1200" dirty="0" smtClean="0"/>
            <a:t> </a:t>
          </a:r>
          <a:r>
            <a:rPr lang="fi-FI" sz="600" kern="1200" dirty="0" err="1" smtClean="0"/>
            <a:t>regulation</a:t>
          </a:r>
          <a:r>
            <a:rPr lang="fi-FI" sz="600" kern="1200" dirty="0" smtClean="0"/>
            <a:t> </a:t>
          </a:r>
          <a:endParaRPr lang="fi-FI" sz="600" kern="1200" dirty="0"/>
        </a:p>
      </dsp:txBody>
      <dsp:txXfrm>
        <a:off x="4972359" y="1124433"/>
        <a:ext cx="3112778" cy="132748"/>
      </dsp:txXfrm>
    </dsp:sp>
    <dsp:sp modelId="{E462DACF-4D49-4D72-9E84-CF3C083710C8}">
      <dsp:nvSpPr>
        <dsp:cNvPr id="0" name=""/>
        <dsp:cNvSpPr/>
      </dsp:nvSpPr>
      <dsp:spPr>
        <a:xfrm>
          <a:off x="1617027" y="1257571"/>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ABB95F-059E-497F-913A-6FAD991A17BB}">
      <dsp:nvSpPr>
        <dsp:cNvPr id="0" name=""/>
        <dsp:cNvSpPr/>
      </dsp:nvSpPr>
      <dsp:spPr>
        <a:xfrm>
          <a:off x="0" y="1277502"/>
          <a:ext cx="808513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F03847-96AD-497C-B119-831E749F9249}">
      <dsp:nvSpPr>
        <dsp:cNvPr id="0" name=""/>
        <dsp:cNvSpPr/>
      </dsp:nvSpPr>
      <dsp:spPr>
        <a:xfrm>
          <a:off x="0" y="1277502"/>
          <a:ext cx="1617027" cy="127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dirty="0" err="1" smtClean="0"/>
            <a:t>Contract</a:t>
          </a:r>
          <a:r>
            <a:rPr lang="fi-FI" sz="1700" kern="1200" dirty="0" smtClean="0"/>
            <a:t> </a:t>
          </a:r>
          <a:r>
            <a:rPr lang="fi-FI" sz="1700" kern="1200" dirty="0" err="1" smtClean="0"/>
            <a:t>Law</a:t>
          </a:r>
          <a:r>
            <a:rPr lang="fi-FI" sz="1700" kern="1200" dirty="0" smtClean="0"/>
            <a:t> </a:t>
          </a:r>
          <a:r>
            <a:rPr lang="fi-FI" sz="1700" kern="1200" dirty="0" err="1" smtClean="0"/>
            <a:t>Regulation</a:t>
          </a:r>
          <a:r>
            <a:rPr lang="fi-FI" sz="1700" kern="1200" dirty="0" smtClean="0"/>
            <a:t> (</a:t>
          </a:r>
          <a:r>
            <a:rPr lang="fi-FI" sz="1700" kern="1200" dirty="0" err="1" smtClean="0"/>
            <a:t>liabilities</a:t>
          </a:r>
          <a:r>
            <a:rPr lang="fi-FI" sz="1700" kern="1200" dirty="0" smtClean="0"/>
            <a:t> of </a:t>
          </a:r>
          <a:r>
            <a:rPr lang="fi-FI" sz="1700" kern="1200" dirty="0" err="1" smtClean="0"/>
            <a:t>parties</a:t>
          </a:r>
          <a:r>
            <a:rPr lang="fi-FI" sz="1700" kern="1200" dirty="0" smtClean="0"/>
            <a:t>) </a:t>
          </a:r>
          <a:endParaRPr lang="fi-FI" sz="1700" kern="1200" dirty="0"/>
        </a:p>
      </dsp:txBody>
      <dsp:txXfrm>
        <a:off x="0" y="1277502"/>
        <a:ext cx="1617027" cy="1275632"/>
      </dsp:txXfrm>
    </dsp:sp>
    <dsp:sp modelId="{14C6C3E2-FA2D-40BE-9F5A-E2BE9ED4E6BB}">
      <dsp:nvSpPr>
        <dsp:cNvPr id="0" name=""/>
        <dsp:cNvSpPr/>
      </dsp:nvSpPr>
      <dsp:spPr>
        <a:xfrm>
          <a:off x="1738304" y="1287546"/>
          <a:ext cx="3112778" cy="200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311150" rtl="0">
            <a:lnSpc>
              <a:spcPct val="90000"/>
            </a:lnSpc>
            <a:spcBef>
              <a:spcPct val="0"/>
            </a:spcBef>
            <a:spcAft>
              <a:spcPct val="35000"/>
            </a:spcAft>
          </a:pPr>
          <a:r>
            <a:rPr lang="fi-FI" sz="700" kern="1200" dirty="0" err="1" smtClean="0"/>
            <a:t>Sale</a:t>
          </a:r>
          <a:r>
            <a:rPr lang="fi-FI" sz="700" kern="1200" dirty="0" smtClean="0"/>
            <a:t> of </a:t>
          </a:r>
          <a:r>
            <a:rPr lang="fi-FI" sz="700" kern="1200" dirty="0" err="1" smtClean="0"/>
            <a:t>Goods</a:t>
          </a:r>
          <a:r>
            <a:rPr lang="fi-FI" sz="700" kern="1200" dirty="0" smtClean="0"/>
            <a:t> Act (national)</a:t>
          </a:r>
          <a:endParaRPr lang="fi-FI" sz="700" kern="1200" dirty="0"/>
        </a:p>
      </dsp:txBody>
      <dsp:txXfrm>
        <a:off x="1738304" y="1287546"/>
        <a:ext cx="3112778" cy="200874"/>
      </dsp:txXfrm>
    </dsp:sp>
    <dsp:sp modelId="{4DC658DC-0AEB-4B97-93BB-600752AB1707}">
      <dsp:nvSpPr>
        <dsp:cNvPr id="0" name=""/>
        <dsp:cNvSpPr/>
      </dsp:nvSpPr>
      <dsp:spPr>
        <a:xfrm>
          <a:off x="1617027" y="1488421"/>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8F8F8D-465D-4D47-9108-C01FAC0629A3}">
      <dsp:nvSpPr>
        <dsp:cNvPr id="0" name=""/>
        <dsp:cNvSpPr/>
      </dsp:nvSpPr>
      <dsp:spPr>
        <a:xfrm>
          <a:off x="1738304" y="1498465"/>
          <a:ext cx="3112778" cy="200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311150" rtl="0">
            <a:lnSpc>
              <a:spcPct val="90000"/>
            </a:lnSpc>
            <a:spcBef>
              <a:spcPct val="0"/>
            </a:spcBef>
            <a:spcAft>
              <a:spcPct val="35000"/>
            </a:spcAft>
          </a:pPr>
          <a:r>
            <a:rPr lang="fi-FI" sz="700" kern="1200" dirty="0" smtClean="0"/>
            <a:t>CISG</a:t>
          </a:r>
          <a:endParaRPr lang="fi-FI" sz="700" kern="1200" dirty="0"/>
        </a:p>
      </dsp:txBody>
      <dsp:txXfrm>
        <a:off x="1738304" y="1498465"/>
        <a:ext cx="3112778" cy="200874"/>
      </dsp:txXfrm>
    </dsp:sp>
    <dsp:sp modelId="{025DC02F-32A5-490C-9777-26F4D88293C7}">
      <dsp:nvSpPr>
        <dsp:cNvPr id="0" name=""/>
        <dsp:cNvSpPr/>
      </dsp:nvSpPr>
      <dsp:spPr>
        <a:xfrm>
          <a:off x="1617027" y="1699339"/>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149372-68CC-4CB7-837A-2B7244803BE8}">
      <dsp:nvSpPr>
        <dsp:cNvPr id="0" name=""/>
        <dsp:cNvSpPr/>
      </dsp:nvSpPr>
      <dsp:spPr>
        <a:xfrm>
          <a:off x="1738304" y="1709383"/>
          <a:ext cx="3112778" cy="200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311150" rtl="0">
            <a:lnSpc>
              <a:spcPct val="90000"/>
            </a:lnSpc>
            <a:spcBef>
              <a:spcPct val="0"/>
            </a:spcBef>
            <a:spcAft>
              <a:spcPct val="35000"/>
            </a:spcAft>
          </a:pPr>
          <a:r>
            <a:rPr lang="fi-FI" sz="700" kern="1200" dirty="0" err="1" smtClean="0"/>
            <a:t>Unidroit</a:t>
          </a:r>
          <a:r>
            <a:rPr lang="fi-FI" sz="700" kern="1200" dirty="0" smtClean="0"/>
            <a:t> </a:t>
          </a:r>
          <a:r>
            <a:rPr lang="fi-FI" sz="700" kern="1200" dirty="0" err="1" smtClean="0"/>
            <a:t>Principles</a:t>
          </a:r>
          <a:endParaRPr lang="fi-FI" sz="700" kern="1200" dirty="0"/>
        </a:p>
      </dsp:txBody>
      <dsp:txXfrm>
        <a:off x="1738304" y="1709383"/>
        <a:ext cx="3112778" cy="200874"/>
      </dsp:txXfrm>
    </dsp:sp>
    <dsp:sp modelId="{278595C2-491C-4013-8778-1901F077785B}">
      <dsp:nvSpPr>
        <dsp:cNvPr id="0" name=""/>
        <dsp:cNvSpPr/>
      </dsp:nvSpPr>
      <dsp:spPr>
        <a:xfrm>
          <a:off x="1617027" y="1910258"/>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3B37712-45D8-459D-970B-113CF2B9BB8B}">
      <dsp:nvSpPr>
        <dsp:cNvPr id="0" name=""/>
        <dsp:cNvSpPr/>
      </dsp:nvSpPr>
      <dsp:spPr>
        <a:xfrm>
          <a:off x="1738304" y="1920301"/>
          <a:ext cx="3112778" cy="200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311150" rtl="0">
            <a:lnSpc>
              <a:spcPct val="90000"/>
            </a:lnSpc>
            <a:spcBef>
              <a:spcPct val="0"/>
            </a:spcBef>
            <a:spcAft>
              <a:spcPct val="35000"/>
            </a:spcAft>
          </a:pPr>
          <a:r>
            <a:rPr lang="fi-FI" sz="700" kern="1200" dirty="0" smtClean="0"/>
            <a:t>British </a:t>
          </a:r>
          <a:r>
            <a:rPr lang="fi-FI" sz="700" kern="1200" dirty="0" err="1" smtClean="0"/>
            <a:t>Law</a:t>
          </a:r>
          <a:r>
            <a:rPr lang="fi-FI" sz="700" kern="1200" dirty="0" smtClean="0"/>
            <a:t>? </a:t>
          </a:r>
          <a:endParaRPr lang="fi-FI" sz="700" kern="1200" dirty="0"/>
        </a:p>
      </dsp:txBody>
      <dsp:txXfrm>
        <a:off x="1738304" y="1920301"/>
        <a:ext cx="3112778" cy="200874"/>
      </dsp:txXfrm>
    </dsp:sp>
    <dsp:sp modelId="{AB0C6F7E-4105-4EDD-8BEB-239E9C9E81E7}">
      <dsp:nvSpPr>
        <dsp:cNvPr id="0" name=""/>
        <dsp:cNvSpPr/>
      </dsp:nvSpPr>
      <dsp:spPr>
        <a:xfrm>
          <a:off x="1617027" y="2121176"/>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DD2158-9A80-422A-B5A6-D37ADCA1687B}">
      <dsp:nvSpPr>
        <dsp:cNvPr id="0" name=""/>
        <dsp:cNvSpPr/>
      </dsp:nvSpPr>
      <dsp:spPr>
        <a:xfrm>
          <a:off x="1738304" y="2131220"/>
          <a:ext cx="3112778" cy="200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311150" rtl="0">
            <a:lnSpc>
              <a:spcPct val="90000"/>
            </a:lnSpc>
            <a:spcBef>
              <a:spcPct val="0"/>
            </a:spcBef>
            <a:spcAft>
              <a:spcPct val="35000"/>
            </a:spcAft>
          </a:pPr>
          <a:r>
            <a:rPr lang="fi-FI" sz="700" kern="1200" dirty="0" smtClean="0"/>
            <a:t>International </a:t>
          </a:r>
          <a:r>
            <a:rPr lang="fi-FI" sz="700" kern="1200" dirty="0" err="1" smtClean="0"/>
            <a:t>private</a:t>
          </a:r>
          <a:r>
            <a:rPr lang="fi-FI" sz="700" kern="1200" dirty="0" smtClean="0"/>
            <a:t> </a:t>
          </a:r>
          <a:r>
            <a:rPr lang="fi-FI" sz="700" kern="1200" dirty="0" err="1" smtClean="0"/>
            <a:t>law</a:t>
          </a:r>
          <a:r>
            <a:rPr lang="fi-FI" sz="700" kern="1200" dirty="0" smtClean="0"/>
            <a:t> (</a:t>
          </a:r>
          <a:r>
            <a:rPr lang="fi-FI" sz="700" kern="1200" dirty="0" err="1" smtClean="0"/>
            <a:t>choice</a:t>
          </a:r>
          <a:r>
            <a:rPr lang="fi-FI" sz="700" kern="1200" dirty="0" smtClean="0"/>
            <a:t> of </a:t>
          </a:r>
          <a:r>
            <a:rPr lang="fi-FI" sz="700" kern="1200" dirty="0" err="1" smtClean="0"/>
            <a:t>law</a:t>
          </a:r>
          <a:r>
            <a:rPr lang="fi-FI" sz="700" kern="1200" dirty="0" smtClean="0"/>
            <a:t>)</a:t>
          </a:r>
          <a:endParaRPr lang="fi-FI" sz="700" kern="1200" dirty="0"/>
        </a:p>
      </dsp:txBody>
      <dsp:txXfrm>
        <a:off x="1738304" y="2131220"/>
        <a:ext cx="3112778" cy="200874"/>
      </dsp:txXfrm>
    </dsp:sp>
    <dsp:sp modelId="{87108508-8BBB-4D13-8EE0-00F0DF3B81D3}">
      <dsp:nvSpPr>
        <dsp:cNvPr id="0" name=""/>
        <dsp:cNvSpPr/>
      </dsp:nvSpPr>
      <dsp:spPr>
        <a:xfrm>
          <a:off x="1617027" y="2332095"/>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705F93-80F8-4094-AB40-3A78C9E574FC}">
      <dsp:nvSpPr>
        <dsp:cNvPr id="0" name=""/>
        <dsp:cNvSpPr/>
      </dsp:nvSpPr>
      <dsp:spPr>
        <a:xfrm>
          <a:off x="1738304" y="2342138"/>
          <a:ext cx="3112778" cy="200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311150" rtl="0">
            <a:lnSpc>
              <a:spcPct val="90000"/>
            </a:lnSpc>
            <a:spcBef>
              <a:spcPct val="0"/>
            </a:spcBef>
            <a:spcAft>
              <a:spcPct val="35000"/>
            </a:spcAft>
          </a:pPr>
          <a:r>
            <a:rPr lang="fi-FI" sz="700" kern="1200" dirty="0" smtClean="0"/>
            <a:t>International </a:t>
          </a:r>
          <a:r>
            <a:rPr lang="fi-FI" sz="700" kern="1200" dirty="0" err="1" smtClean="0"/>
            <a:t>procedural</a:t>
          </a:r>
          <a:r>
            <a:rPr lang="fi-FI" sz="700" kern="1200" dirty="0" smtClean="0"/>
            <a:t> </a:t>
          </a:r>
          <a:r>
            <a:rPr lang="fi-FI" sz="700" kern="1200" dirty="0" err="1" smtClean="0"/>
            <a:t>law</a:t>
          </a:r>
          <a:r>
            <a:rPr lang="fi-FI" sz="700" kern="1200" dirty="0" smtClean="0"/>
            <a:t> (</a:t>
          </a:r>
          <a:r>
            <a:rPr lang="fi-FI" sz="700" kern="1200" dirty="0" err="1" smtClean="0"/>
            <a:t>choice</a:t>
          </a:r>
          <a:r>
            <a:rPr lang="fi-FI" sz="700" kern="1200" dirty="0" smtClean="0"/>
            <a:t> of </a:t>
          </a:r>
          <a:r>
            <a:rPr lang="fi-FI" sz="700" kern="1200" dirty="0" err="1" smtClean="0"/>
            <a:t>court</a:t>
          </a:r>
          <a:r>
            <a:rPr lang="fi-FI" sz="700" kern="1200" dirty="0" smtClean="0"/>
            <a:t>, </a:t>
          </a:r>
          <a:r>
            <a:rPr lang="fi-FI" sz="700" kern="1200" dirty="0" err="1" smtClean="0"/>
            <a:t>enforcement</a:t>
          </a:r>
          <a:r>
            <a:rPr lang="fi-FI" sz="700" kern="1200" dirty="0" smtClean="0"/>
            <a:t> of </a:t>
          </a:r>
          <a:r>
            <a:rPr lang="fi-FI" sz="700" kern="1200" dirty="0" err="1" smtClean="0"/>
            <a:t>judgments</a:t>
          </a:r>
          <a:r>
            <a:rPr lang="fi-FI" sz="700" kern="1200" dirty="0" smtClean="0"/>
            <a:t>) </a:t>
          </a:r>
          <a:endParaRPr lang="fi-FI" sz="700" kern="1200" dirty="0"/>
        </a:p>
      </dsp:txBody>
      <dsp:txXfrm>
        <a:off x="1738304" y="2342138"/>
        <a:ext cx="3112778" cy="200874"/>
      </dsp:txXfrm>
    </dsp:sp>
    <dsp:sp modelId="{A30B4453-0EBA-451B-B0DB-6D9E404A34D6}">
      <dsp:nvSpPr>
        <dsp:cNvPr id="0" name=""/>
        <dsp:cNvSpPr/>
      </dsp:nvSpPr>
      <dsp:spPr>
        <a:xfrm>
          <a:off x="1617027" y="2543013"/>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C7A67B-B590-4EEB-864C-77FF55E7F918}">
      <dsp:nvSpPr>
        <dsp:cNvPr id="0" name=""/>
        <dsp:cNvSpPr/>
      </dsp:nvSpPr>
      <dsp:spPr>
        <a:xfrm>
          <a:off x="0" y="2553135"/>
          <a:ext cx="808513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64C65-7614-41BF-8E17-B4F8B23A15BF}">
      <dsp:nvSpPr>
        <dsp:cNvPr id="0" name=""/>
        <dsp:cNvSpPr/>
      </dsp:nvSpPr>
      <dsp:spPr>
        <a:xfrm>
          <a:off x="0" y="2553135"/>
          <a:ext cx="1617027" cy="127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rtl="0">
            <a:lnSpc>
              <a:spcPct val="90000"/>
            </a:lnSpc>
            <a:spcBef>
              <a:spcPct val="0"/>
            </a:spcBef>
            <a:spcAft>
              <a:spcPct val="35000"/>
            </a:spcAft>
          </a:pPr>
          <a:r>
            <a:rPr lang="fi-FI" sz="1700" kern="1200" dirty="0" err="1" smtClean="0"/>
            <a:t>Regulatory</a:t>
          </a:r>
          <a:r>
            <a:rPr lang="fi-FI" sz="1700" kern="1200" dirty="0" smtClean="0"/>
            <a:t> Framework of International Trade</a:t>
          </a:r>
          <a:endParaRPr lang="fi-FI" sz="1700" kern="1200" dirty="0"/>
        </a:p>
      </dsp:txBody>
      <dsp:txXfrm>
        <a:off x="0" y="2553135"/>
        <a:ext cx="1617027" cy="1275632"/>
      </dsp:txXfrm>
    </dsp:sp>
    <dsp:sp modelId="{622E48D9-1AE7-45C3-A6DF-226EC1AE4C0A}">
      <dsp:nvSpPr>
        <dsp:cNvPr id="0" name=""/>
        <dsp:cNvSpPr/>
      </dsp:nvSpPr>
      <dsp:spPr>
        <a:xfrm>
          <a:off x="1738304" y="2582783"/>
          <a:ext cx="3112778" cy="592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311150" rtl="0">
            <a:lnSpc>
              <a:spcPct val="90000"/>
            </a:lnSpc>
            <a:spcBef>
              <a:spcPct val="0"/>
            </a:spcBef>
            <a:spcAft>
              <a:spcPct val="35000"/>
            </a:spcAft>
          </a:pPr>
          <a:r>
            <a:rPr lang="fi-FI" sz="700" kern="1200" dirty="0" smtClean="0"/>
            <a:t>WTO, GATT, UN, OECD etc. </a:t>
          </a:r>
          <a:endParaRPr lang="fi-FI" sz="700" kern="1200" dirty="0"/>
        </a:p>
      </dsp:txBody>
      <dsp:txXfrm>
        <a:off x="1738304" y="2582783"/>
        <a:ext cx="3112778" cy="592969"/>
      </dsp:txXfrm>
    </dsp:sp>
    <dsp:sp modelId="{43432471-E435-4FBA-9E40-C80A7AE586B1}">
      <dsp:nvSpPr>
        <dsp:cNvPr id="0" name=""/>
        <dsp:cNvSpPr/>
      </dsp:nvSpPr>
      <dsp:spPr>
        <a:xfrm>
          <a:off x="1617027" y="3175753"/>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796305-E28F-4B74-A65A-E1981ECA8F97}">
      <dsp:nvSpPr>
        <dsp:cNvPr id="0" name=""/>
        <dsp:cNvSpPr/>
      </dsp:nvSpPr>
      <dsp:spPr>
        <a:xfrm>
          <a:off x="1738304" y="3205401"/>
          <a:ext cx="3112778" cy="592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311150" rtl="0">
            <a:lnSpc>
              <a:spcPct val="90000"/>
            </a:lnSpc>
            <a:spcBef>
              <a:spcPct val="0"/>
            </a:spcBef>
            <a:spcAft>
              <a:spcPct val="35000"/>
            </a:spcAft>
          </a:pPr>
          <a:r>
            <a:rPr lang="fi-FI" sz="700" kern="1200" dirty="0" err="1" smtClean="0"/>
            <a:t>Multilateral</a:t>
          </a:r>
          <a:r>
            <a:rPr lang="fi-FI" sz="700" kern="1200" dirty="0" smtClean="0"/>
            <a:t> and </a:t>
          </a:r>
          <a:r>
            <a:rPr lang="fi-FI" sz="700" kern="1200" dirty="0" err="1" smtClean="0"/>
            <a:t>bilateral</a:t>
          </a:r>
          <a:r>
            <a:rPr lang="fi-FI" sz="700" kern="1200" dirty="0" smtClean="0"/>
            <a:t> </a:t>
          </a:r>
          <a:r>
            <a:rPr lang="fi-FI" sz="700" kern="1200" dirty="0" err="1" smtClean="0"/>
            <a:t>conventions</a:t>
          </a:r>
          <a:r>
            <a:rPr lang="fi-FI" sz="700" kern="1200" dirty="0" smtClean="0"/>
            <a:t> </a:t>
          </a:r>
          <a:endParaRPr lang="fi-FI" sz="700" kern="1200" dirty="0"/>
        </a:p>
      </dsp:txBody>
      <dsp:txXfrm>
        <a:off x="1738304" y="3205401"/>
        <a:ext cx="3112778" cy="592969"/>
      </dsp:txXfrm>
    </dsp:sp>
    <dsp:sp modelId="{F663E07B-EA9E-49D3-A368-C4AD9E976854}">
      <dsp:nvSpPr>
        <dsp:cNvPr id="0" name=""/>
        <dsp:cNvSpPr/>
      </dsp:nvSpPr>
      <dsp:spPr>
        <a:xfrm>
          <a:off x="4972359" y="3205401"/>
          <a:ext cx="3112778" cy="592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lvl="0" algn="l" defTabSz="266700" rtl="0">
            <a:lnSpc>
              <a:spcPct val="90000"/>
            </a:lnSpc>
            <a:spcBef>
              <a:spcPct val="0"/>
            </a:spcBef>
            <a:spcAft>
              <a:spcPct val="35000"/>
            </a:spcAft>
          </a:pPr>
          <a:r>
            <a:rPr lang="fi-FI" sz="600" kern="1200" dirty="0" smtClean="0"/>
            <a:t>TRIPS, </a:t>
          </a:r>
          <a:r>
            <a:rPr lang="fi-FI" sz="600" kern="1200" dirty="0" err="1" smtClean="0"/>
            <a:t>environment</a:t>
          </a:r>
          <a:r>
            <a:rPr lang="fi-FI" sz="600" kern="1200" dirty="0" smtClean="0"/>
            <a:t>, </a:t>
          </a:r>
          <a:r>
            <a:rPr lang="fi-FI" sz="600" kern="1200" dirty="0" err="1" smtClean="0"/>
            <a:t>climate</a:t>
          </a:r>
          <a:r>
            <a:rPr lang="fi-FI" sz="600" kern="1200" dirty="0" smtClean="0"/>
            <a:t>, </a:t>
          </a:r>
          <a:r>
            <a:rPr lang="fi-FI" sz="600" kern="1200" dirty="0" err="1" smtClean="0"/>
            <a:t>biodiversity</a:t>
          </a:r>
          <a:r>
            <a:rPr lang="fi-FI" sz="600" kern="1200" dirty="0" smtClean="0"/>
            <a:t>, </a:t>
          </a:r>
          <a:r>
            <a:rPr lang="fi-FI" sz="600" kern="1200" dirty="0" err="1" smtClean="0"/>
            <a:t>endangered</a:t>
          </a:r>
          <a:r>
            <a:rPr lang="fi-FI" sz="600" kern="1200" dirty="0" smtClean="0"/>
            <a:t> </a:t>
          </a:r>
          <a:r>
            <a:rPr lang="fi-FI" sz="600" kern="1200" dirty="0" err="1" smtClean="0"/>
            <a:t>species</a:t>
          </a:r>
          <a:r>
            <a:rPr lang="fi-FI" sz="600" kern="1200" dirty="0" smtClean="0"/>
            <a:t> etc. </a:t>
          </a:r>
          <a:endParaRPr lang="fi-FI" sz="600" kern="1200" dirty="0"/>
        </a:p>
      </dsp:txBody>
      <dsp:txXfrm>
        <a:off x="4972359" y="3205401"/>
        <a:ext cx="3112778" cy="592969"/>
      </dsp:txXfrm>
    </dsp:sp>
    <dsp:sp modelId="{8312CA3B-E6CF-4FF9-98BC-93992860A5B7}">
      <dsp:nvSpPr>
        <dsp:cNvPr id="0" name=""/>
        <dsp:cNvSpPr/>
      </dsp:nvSpPr>
      <dsp:spPr>
        <a:xfrm>
          <a:off x="1617027" y="3798371"/>
          <a:ext cx="646811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7F2E33F-1838-4B9F-B278-853C065E4829}" type="datetimeFigureOut">
              <a:rPr lang="fi-FI" smtClean="0"/>
              <a:t>4.1.2018</a:t>
            </a:fld>
            <a:endParaRPr lang="fi-FI"/>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DD65AF95-E4BB-4BC0-A78E-7601E3CAEA6C}" type="slidenum">
              <a:rPr lang="fi-FI" smtClean="0"/>
              <a:t>‹#›</a:t>
            </a:fld>
            <a:endParaRPr lang="fi-FI"/>
          </a:p>
        </p:txBody>
      </p:sp>
    </p:spTree>
    <p:extLst>
      <p:ext uri="{BB962C8B-B14F-4D97-AF65-F5344CB8AC3E}">
        <p14:creationId xmlns:p14="http://schemas.microsoft.com/office/powerpoint/2010/main" val="2450760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27D0660-DFC6-4FC1-8DEF-1C97F36FEC3C}" type="datetimeFigureOut">
              <a:rPr lang="fi-FI" smtClean="0"/>
              <a:t>4.1.2018</a:t>
            </a:fld>
            <a:endParaRPr lang="fi-FI"/>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86BEDF4-281F-4AEA-AE26-84F7374B073A}" type="slidenum">
              <a:rPr lang="fi-FI" smtClean="0"/>
              <a:t>‹#›</a:t>
            </a:fld>
            <a:endParaRPr lang="fi-FI"/>
          </a:p>
        </p:txBody>
      </p:sp>
    </p:spTree>
    <p:extLst>
      <p:ext uri="{BB962C8B-B14F-4D97-AF65-F5344CB8AC3E}">
        <p14:creationId xmlns:p14="http://schemas.microsoft.com/office/powerpoint/2010/main" val="1233729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886BEDF4-281F-4AEA-AE26-84F7374B073A}" type="slidenum">
              <a:rPr lang="fi-FI" smtClean="0"/>
              <a:t>3</a:t>
            </a:fld>
            <a:endParaRPr lang="fi-FI"/>
          </a:p>
        </p:txBody>
      </p:sp>
    </p:spTree>
    <p:extLst>
      <p:ext uri="{BB962C8B-B14F-4D97-AF65-F5344CB8AC3E}">
        <p14:creationId xmlns:p14="http://schemas.microsoft.com/office/powerpoint/2010/main" val="20276632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3"/>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0" y="1770063"/>
            <a:ext cx="7769225" cy="1331912"/>
          </a:xfrm>
        </p:spPr>
        <p:txBody>
          <a:bodyPr/>
          <a:lstStyle>
            <a:lvl1pPr>
              <a:defRPr sz="4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0" y="3141663"/>
            <a:ext cx="6283325" cy="2339975"/>
          </a:xfr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5"/>
            <a:ext cx="2025650" cy="176213"/>
          </a:xfrm>
        </p:spPr>
        <p:txBody>
          <a:bodyPr/>
          <a:lstStyle>
            <a:lvl1pPr fontAlgn="auto">
              <a:spcBef>
                <a:spcPts val="0"/>
              </a:spcBef>
              <a:spcAft>
                <a:spcPts val="0"/>
              </a:spcAft>
              <a:defRPr sz="1200">
                <a:solidFill>
                  <a:srgbClr val="928B81"/>
                </a:solidFill>
              </a:defRPr>
            </a:lvl1pPr>
          </a:lstStyle>
          <a:p>
            <a:pPr>
              <a:defRPr/>
            </a:pPr>
            <a:fld id="{9D4A1F8C-6577-4D34-A479-46B4A0258D47}" type="datetime1">
              <a:rPr lang="fi-FI" smtClean="0"/>
              <a:t>4.1.2018</a:t>
            </a:fld>
            <a:endParaRPr lang="en-US"/>
          </a:p>
        </p:txBody>
      </p:sp>
    </p:spTree>
    <p:extLst>
      <p:ext uri="{BB962C8B-B14F-4D97-AF65-F5344CB8AC3E}">
        <p14:creationId xmlns:p14="http://schemas.microsoft.com/office/powerpoint/2010/main" val="375242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26070447-27C5-4DB6-B570-A0E6237FC0EB}" type="datetime1">
              <a:rPr lang="fi-FI" smtClean="0"/>
              <a:t>4.1.2018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3</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08E9564-FABD-43F8-97EF-6462AE199AE1}" type="slidenum">
              <a:rPr lang="en-US"/>
              <a:pPr>
                <a:defRPr/>
              </a:pPr>
              <a:t>‹#›</a:t>
            </a:fld>
            <a:endParaRPr lang="en-US"/>
          </a:p>
        </p:txBody>
      </p:sp>
    </p:spTree>
    <p:extLst>
      <p:ext uri="{BB962C8B-B14F-4D97-AF65-F5344CB8AC3E}">
        <p14:creationId xmlns:p14="http://schemas.microsoft.com/office/powerpoint/2010/main" val="2853708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488950"/>
            <a:ext cx="1995487" cy="52292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571500" y="488950"/>
            <a:ext cx="5837238" cy="522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A51A5129-01CA-4514-B225-AE88440FF72D}" type="datetime1">
              <a:rPr lang="fi-FI" smtClean="0"/>
              <a:t>4.1.2018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3</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D4E0A4F-5660-4408-96C8-DF1D6F848833}" type="slidenum">
              <a:rPr lang="en-US"/>
              <a:pPr>
                <a:defRPr/>
              </a:pPr>
              <a:t>‹#›</a:t>
            </a:fld>
            <a:endParaRPr lang="en-US"/>
          </a:p>
        </p:txBody>
      </p:sp>
    </p:spTree>
    <p:extLst>
      <p:ext uri="{BB962C8B-B14F-4D97-AF65-F5344CB8AC3E}">
        <p14:creationId xmlns:p14="http://schemas.microsoft.com/office/powerpoint/2010/main" val="4108603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Otsikko sekä kaaviokuva tai organisaatiokaavio">
    <p:spTree>
      <p:nvGrpSpPr>
        <p:cNvPr id="1" name=""/>
        <p:cNvGrpSpPr/>
        <p:nvPr/>
      </p:nvGrpSpPr>
      <p:grpSpPr>
        <a:xfrm>
          <a:off x="0" y="0"/>
          <a:ext cx="0" cy="0"/>
          <a:chOff x="0" y="0"/>
          <a:chExt cx="0" cy="0"/>
        </a:xfrm>
      </p:grpSpPr>
      <p:sp>
        <p:nvSpPr>
          <p:cNvPr id="2" name="Otsikko 1"/>
          <p:cNvSpPr>
            <a:spLocks noGrp="1"/>
          </p:cNvSpPr>
          <p:nvPr>
            <p:ph type="title"/>
          </p:nvPr>
        </p:nvSpPr>
        <p:spPr>
          <a:xfrm>
            <a:off x="685800" y="609600"/>
            <a:ext cx="7772400" cy="1143000"/>
          </a:xfrm>
        </p:spPr>
        <p:txBody>
          <a:bodyPr/>
          <a:lstStyle/>
          <a:p>
            <a:r>
              <a:rPr lang="fi-FI" smtClean="0"/>
              <a:t>Muokkaa perustyyl. napsautt.</a:t>
            </a:r>
            <a:endParaRPr lang="fi-FI"/>
          </a:p>
        </p:txBody>
      </p:sp>
      <p:sp>
        <p:nvSpPr>
          <p:cNvPr id="3" name="SmartArt-paikkamerkki 2"/>
          <p:cNvSpPr>
            <a:spLocks noGrp="1"/>
          </p:cNvSpPr>
          <p:nvPr>
            <p:ph type="dgm" idx="1"/>
          </p:nvPr>
        </p:nvSpPr>
        <p:spPr>
          <a:xfrm>
            <a:off x="685800" y="1981200"/>
            <a:ext cx="7772400" cy="4114800"/>
          </a:xfrm>
        </p:spPr>
        <p:txBody>
          <a:bodyPr/>
          <a:lstStyle/>
          <a:p>
            <a:pPr lvl="0"/>
            <a:endParaRPr lang="fi-FI" noProof="0" smtClean="0"/>
          </a:p>
        </p:txBody>
      </p:sp>
      <p:sp>
        <p:nvSpPr>
          <p:cNvPr id="4" name="Päivämäärän paikkamerkki 3"/>
          <p:cNvSpPr>
            <a:spLocks noGrp="1"/>
          </p:cNvSpPr>
          <p:nvPr>
            <p:ph type="dt" sz="half" idx="10"/>
          </p:nvPr>
        </p:nvSpPr>
        <p:spPr>
          <a:xfrm>
            <a:off x="685800" y="6248400"/>
            <a:ext cx="1905000" cy="457200"/>
          </a:xfrm>
        </p:spPr>
        <p:txBody>
          <a:bodyPr/>
          <a:lstStyle>
            <a:lvl1pPr fontAlgn="auto">
              <a:spcBef>
                <a:spcPts val="0"/>
              </a:spcBef>
              <a:spcAft>
                <a:spcPts val="0"/>
              </a:spcAft>
              <a:defRPr/>
            </a:lvl1pPr>
          </a:lstStyle>
          <a:p>
            <a:pPr>
              <a:defRPr/>
            </a:pPr>
            <a:fld id="{772CD1D7-596C-444E-9DC7-DE7797844A30}" type="datetime1">
              <a:rPr lang="fi-FI" smtClean="0"/>
              <a:t>4.1.2018</a:t>
            </a:fld>
            <a:endParaRPr lang="en-US"/>
          </a:p>
        </p:txBody>
      </p:sp>
      <p:sp>
        <p:nvSpPr>
          <p:cNvPr id="5" name="Alatunnisteen paikkamerkki 4"/>
          <p:cNvSpPr>
            <a:spLocks noGrp="1"/>
          </p:cNvSpPr>
          <p:nvPr>
            <p:ph type="ftr" sz="quarter" idx="11"/>
          </p:nvPr>
        </p:nvSpPr>
        <p:spPr>
          <a:xfrm>
            <a:off x="3124200" y="6248400"/>
            <a:ext cx="2895600" cy="457200"/>
          </a:xfrm>
        </p:spPr>
        <p:txBody>
          <a:bodyPr/>
          <a:lstStyle>
            <a:lvl1pPr fontAlgn="auto">
              <a:spcBef>
                <a:spcPts val="0"/>
              </a:spcBef>
              <a:spcAft>
                <a:spcPts val="0"/>
              </a:spcAft>
              <a:defRPr/>
            </a:lvl1pPr>
          </a:lstStyle>
          <a:p>
            <a:pPr>
              <a:defRPr/>
            </a:pPr>
            <a:r>
              <a:rPr lang="fi-FI" smtClean="0"/>
              <a:t>Markkinoiden juridinen toimintaympäristö Luento 3</a:t>
            </a:r>
            <a:endParaRPr lang="en-US"/>
          </a:p>
        </p:txBody>
      </p:sp>
      <p:sp>
        <p:nvSpPr>
          <p:cNvPr id="6" name="Dian numeron paikkamerkki 5"/>
          <p:cNvSpPr>
            <a:spLocks noGrp="1"/>
          </p:cNvSpPr>
          <p:nvPr>
            <p:ph type="sldNum" sz="quarter" idx="12"/>
          </p:nvPr>
        </p:nvSpPr>
        <p:spPr>
          <a:xfrm>
            <a:off x="6553200" y="6248400"/>
            <a:ext cx="1905000" cy="457200"/>
          </a:xfrm>
        </p:spPr>
        <p:txBody>
          <a:bodyPr/>
          <a:lstStyle>
            <a:lvl1pPr fontAlgn="auto">
              <a:spcBef>
                <a:spcPts val="0"/>
              </a:spcBef>
              <a:spcAft>
                <a:spcPts val="0"/>
              </a:spcAft>
              <a:defRPr/>
            </a:lvl1pPr>
          </a:lstStyle>
          <a:p>
            <a:pPr>
              <a:defRPr/>
            </a:pPr>
            <a:fld id="{B819B86B-5EC9-45C2-8A11-E9BF295CDEE8}" type="slidenum">
              <a:rPr lang="en-US"/>
              <a:pPr>
                <a:defRPr/>
              </a:pPr>
              <a:t>‹#›</a:t>
            </a:fld>
            <a:endParaRPr lang="en-US"/>
          </a:p>
        </p:txBody>
      </p:sp>
    </p:spTree>
    <p:extLst>
      <p:ext uri="{BB962C8B-B14F-4D97-AF65-F5344CB8AC3E}">
        <p14:creationId xmlns:p14="http://schemas.microsoft.com/office/powerpoint/2010/main" val="2458771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1520804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6"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873105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7931227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3" y="180000"/>
            <a:ext cx="4629692"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584311" y="2435535"/>
            <a:ext cx="3319477"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smtClean="0"/>
              <a:t>Click to edit Master title style</a:t>
            </a:r>
            <a:endParaRPr lang="en-US" dirty="0"/>
          </a:p>
        </p:txBody>
      </p:sp>
      <p:sp>
        <p:nvSpPr>
          <p:cNvPr id="7" name="Subtitle 2"/>
          <p:cNvSpPr>
            <a:spLocks noGrp="1"/>
          </p:cNvSpPr>
          <p:nvPr>
            <p:ph type="subTitle" idx="1"/>
          </p:nvPr>
        </p:nvSpPr>
        <p:spPr>
          <a:xfrm>
            <a:off x="584311" y="5884335"/>
            <a:ext cx="3319477"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10423929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9" y="1912266"/>
            <a:ext cx="7975385"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544" y="5599324"/>
            <a:ext cx="2828527" cy="1194266"/>
          </a:xfrm>
          <a:prstGeom prst="rect">
            <a:avLst/>
          </a:prstGeom>
        </p:spPr>
      </p:pic>
    </p:spTree>
    <p:extLst>
      <p:ext uri="{BB962C8B-B14F-4D97-AF65-F5344CB8AC3E}">
        <p14:creationId xmlns:p14="http://schemas.microsoft.com/office/powerpoint/2010/main" val="2630571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80855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3D37D3A1-BDC3-4370-BC17-553D45FF1006}" type="datetime1">
              <a:rPr lang="fi-FI" smtClean="0">
                <a:solidFill>
                  <a:prstClr val="black">
                    <a:tint val="75000"/>
                  </a:prstClr>
                </a:solidFill>
              </a:rPr>
              <a:t>4.1.2018</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Luento 3</a:t>
            </a:r>
            <a:endParaRPr lang="fi-FI">
              <a:solidFill>
                <a:prstClr val="black">
                  <a:tint val="75000"/>
                </a:prstClr>
              </a:solidFill>
            </a:endParaRP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1385589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45DF6E55-3801-45EA-8DB0-439F1AE3EF57}" type="datetime1">
              <a:rPr lang="fi-FI" smtClean="0">
                <a:solidFill>
                  <a:prstClr val="black">
                    <a:tint val="75000"/>
                  </a:prstClr>
                </a:solidFill>
              </a:rPr>
              <a:t>4.1.2018</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smtClean="0">
                <a:solidFill>
                  <a:prstClr val="black">
                    <a:tint val="75000"/>
                  </a:prstClr>
                </a:solidFill>
              </a:rPr>
              <a:t>Markkinoiden juridinen toimintaympäristö Luento 3</a:t>
            </a:r>
            <a:endParaRPr lang="fi-FI">
              <a:solidFill>
                <a:prstClr val="black">
                  <a:tint val="75000"/>
                </a:prstClr>
              </a:solidFill>
            </a:endParaRP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1937555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7AF1B7F4-E964-49F0-A681-0E870CF02E9E}" type="datetime1">
              <a:rPr lang="fi-FI" smtClean="0"/>
              <a:t>4.1.2018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3</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pPr>
                <a:defRPr/>
              </a:pPr>
              <a:t>‹#›</a:t>
            </a:fld>
            <a:endParaRPr lang="en-US"/>
          </a:p>
        </p:txBody>
      </p:sp>
    </p:spTree>
    <p:extLst>
      <p:ext uri="{BB962C8B-B14F-4D97-AF65-F5344CB8AC3E}">
        <p14:creationId xmlns:p14="http://schemas.microsoft.com/office/powerpoint/2010/main" val="29525482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5"/>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1" y="1770063"/>
            <a:ext cx="7769225" cy="1331912"/>
          </a:xfrm>
          <a:prstGeom prst="rect">
            <a:avLst/>
          </a:prstGeom>
        </p:spPr>
        <p:txBody>
          <a:bodyPr/>
          <a:lstStyle>
            <a:lvl1pPr>
              <a:defRPr sz="3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1" y="3141665"/>
            <a:ext cx="6283325"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7"/>
            <a:ext cx="2025650" cy="176213"/>
          </a:xfrm>
        </p:spPr>
        <p:txBody>
          <a:bodyPr/>
          <a:lstStyle>
            <a:lvl1pPr fontAlgn="auto">
              <a:spcBef>
                <a:spcPts val="0"/>
              </a:spcBef>
              <a:spcAft>
                <a:spcPts val="0"/>
              </a:spcAft>
              <a:defRPr sz="900">
                <a:solidFill>
                  <a:srgbClr val="928B81"/>
                </a:solidFill>
              </a:defRPr>
            </a:lvl1pPr>
          </a:lstStyle>
          <a:p>
            <a:pPr>
              <a:defRPr/>
            </a:pPr>
            <a:fld id="{2F9EB0F2-CF8F-4DA9-921C-05A9A4D0493A}" type="datetime1">
              <a:rPr lang="fi-FI" smtClean="0"/>
              <a:t>4.1.2018</a:t>
            </a:fld>
            <a:endParaRPr lang="en-US"/>
          </a:p>
        </p:txBody>
      </p:sp>
    </p:spTree>
    <p:extLst>
      <p:ext uri="{BB962C8B-B14F-4D97-AF65-F5344CB8AC3E}">
        <p14:creationId xmlns:p14="http://schemas.microsoft.com/office/powerpoint/2010/main" val="5015501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1" y="1582740"/>
            <a:ext cx="3916363"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40"/>
            <a:ext cx="3916362"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31ECE73C-715B-496A-97F8-29E40B6B8852}" type="datetime1">
              <a:rPr lang="fi-FI" smtClean="0">
                <a:solidFill>
                  <a:prstClr val="black">
                    <a:tint val="75000"/>
                  </a:prstClr>
                </a:solidFill>
              </a:rPr>
              <a:t>4.1.2018</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Luento 3</a:t>
            </a:r>
            <a:endParaRPr lang="en-US">
              <a:solidFill>
                <a:prstClr val="black">
                  <a:tint val="75000"/>
                </a:prstClr>
              </a:solidFill>
            </a:endParaRP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168397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idx="1"/>
          </p:nvPr>
        </p:nvSpPr>
        <p:spPr>
          <a:xfrm>
            <a:off x="571501" y="1582740"/>
            <a:ext cx="7985125" cy="413543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F09D4159-6864-48E7-BCF0-FBD44EB24445}" type="datetime1">
              <a:rPr lang="fi-FI" smtClean="0">
                <a:solidFill>
                  <a:prstClr val="black">
                    <a:tint val="75000"/>
                  </a:prstClr>
                </a:solidFill>
              </a:rPr>
              <a:t>4.1.2018</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Luento 3</a:t>
            </a:r>
            <a:endParaRPr lang="en-US">
              <a:solidFill>
                <a:prstClr val="black">
                  <a:tint val="75000"/>
                </a:prstClr>
              </a:solidFill>
            </a:endParaRP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310531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sp>
        <p:nvSpPr>
          <p:cNvPr id="5"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rgbClr val="FFFFFF"/>
                </a:solidFill>
              </a:defRPr>
            </a:lvl1pPr>
          </a:lstStyle>
          <a:p>
            <a:r>
              <a:rPr lang="fi-FI"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9602930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sp>
        <p:nvSpPr>
          <p:cNvPr id="6"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chemeClr val="bg1"/>
                </a:solidFill>
              </a:defRPr>
            </a:lvl1pPr>
          </a:lstStyle>
          <a:p>
            <a:r>
              <a:rPr lang="fi-FI"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28973729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chemeClr val="accent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6" y="0"/>
            <a:ext cx="2585474" cy="2281300"/>
          </a:xfrm>
          <a:prstGeom prst="rect">
            <a:avLst/>
          </a:prstGeom>
        </p:spPr>
      </p:pic>
    </p:spTree>
    <p:extLst>
      <p:ext uri="{BB962C8B-B14F-4D97-AF65-F5344CB8AC3E}">
        <p14:creationId xmlns:p14="http://schemas.microsoft.com/office/powerpoint/2010/main" val="20558153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2" y="180000"/>
            <a:ext cx="4629692"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584310" y="2435535"/>
            <a:ext cx="3319477" cy="3232900"/>
          </a:xfrm>
          <a:prstGeom prst="rect">
            <a:avLst/>
          </a:prstGeom>
        </p:spPr>
        <p:txBody>
          <a:bodyPr lIns="0" tIns="0" rIns="0" bIns="0" anchor="t">
            <a:noAutofit/>
          </a:bodyPr>
          <a:lstStyle>
            <a:lvl1pPr algn="l">
              <a:lnSpc>
                <a:spcPct val="80000"/>
              </a:lnSpc>
              <a:defRPr sz="6000" b="1" spc="-200">
                <a:solidFill>
                  <a:schemeClr val="accent1"/>
                </a:solidFill>
              </a:defRPr>
            </a:lvl1pPr>
          </a:lstStyle>
          <a:p>
            <a:r>
              <a:rPr lang="fi-FI" smtClean="0"/>
              <a:t>Click to edit Master title style</a:t>
            </a:r>
            <a:endParaRPr lang="en-US" dirty="0"/>
          </a:p>
        </p:txBody>
      </p:sp>
      <p:sp>
        <p:nvSpPr>
          <p:cNvPr id="7" name="Subtitle 2"/>
          <p:cNvSpPr>
            <a:spLocks noGrp="1"/>
          </p:cNvSpPr>
          <p:nvPr>
            <p:ph type="subTitle" idx="1"/>
          </p:nvPr>
        </p:nvSpPr>
        <p:spPr>
          <a:xfrm>
            <a:off x="584310" y="5884335"/>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6" y="0"/>
            <a:ext cx="2585474" cy="2281300"/>
          </a:xfrm>
          <a:prstGeom prst="rect">
            <a:avLst/>
          </a:prstGeom>
        </p:spPr>
      </p:pic>
    </p:spTree>
    <p:extLst>
      <p:ext uri="{BB962C8B-B14F-4D97-AF65-F5344CB8AC3E}">
        <p14:creationId xmlns:p14="http://schemas.microsoft.com/office/powerpoint/2010/main" val="38262141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543" y="5599324"/>
            <a:ext cx="2828527" cy="1194266"/>
          </a:xfrm>
          <a:prstGeom prst="rect">
            <a:avLst/>
          </a:prstGeom>
        </p:spPr>
      </p:pic>
    </p:spTree>
    <p:extLst>
      <p:ext uri="{BB962C8B-B14F-4D97-AF65-F5344CB8AC3E}">
        <p14:creationId xmlns:p14="http://schemas.microsoft.com/office/powerpoint/2010/main" val="35512552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1" y="1685675"/>
            <a:ext cx="808559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D407A00B-A865-4889-AC00-26AC4D7FD84A}" type="datetime1">
              <a:rPr lang="fi-FI" smtClean="0">
                <a:solidFill>
                  <a:prstClr val="black">
                    <a:tint val="75000"/>
                  </a:prstClr>
                </a:solidFill>
              </a:rPr>
              <a:t>4.1.2018</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Luento 3</a:t>
            </a:r>
            <a:endParaRPr lang="fi-FI">
              <a:solidFill>
                <a:prstClr val="black">
                  <a:tint val="75000"/>
                </a:prstClr>
              </a:solidFill>
            </a:endParaRP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6"/>
            <a:ext cx="2825594" cy="1196423"/>
          </a:xfrm>
          <a:prstGeom prst="rect">
            <a:avLst/>
          </a:prstGeom>
        </p:spPr>
      </p:pic>
    </p:spTree>
    <p:extLst>
      <p:ext uri="{BB962C8B-B14F-4D97-AF65-F5344CB8AC3E}">
        <p14:creationId xmlns:p14="http://schemas.microsoft.com/office/powerpoint/2010/main" val="14872782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4911D4ED-BA27-49E5-9318-F59A02187499}" type="datetime1">
              <a:rPr lang="fi-FI" smtClean="0">
                <a:solidFill>
                  <a:prstClr val="black">
                    <a:tint val="75000"/>
                  </a:prstClr>
                </a:solidFill>
              </a:rPr>
              <a:t>4.1.2018</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smtClean="0">
                <a:solidFill>
                  <a:prstClr val="black">
                    <a:tint val="75000"/>
                  </a:prstClr>
                </a:solidFill>
              </a:rPr>
              <a:t>Markkinoiden juridinen toimintaympäristö Luento 3</a:t>
            </a:r>
            <a:endParaRPr lang="fi-FI">
              <a:solidFill>
                <a:prstClr val="black">
                  <a:tint val="75000"/>
                </a:prstClr>
              </a:solidFill>
            </a:endParaRP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6"/>
            <a:ext cx="2825594" cy="1196423"/>
          </a:xfrm>
          <a:prstGeom prst="rect">
            <a:avLst/>
          </a:prstGeom>
        </p:spPr>
      </p:pic>
    </p:spTree>
    <p:extLst>
      <p:ext uri="{BB962C8B-B14F-4D97-AF65-F5344CB8AC3E}">
        <p14:creationId xmlns:p14="http://schemas.microsoft.com/office/powerpoint/2010/main" val="1672156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F008F2BA-7E99-4C86-AA1A-8ACB6060F7C9}" type="datetime1">
              <a:rPr lang="fi-FI" smtClean="0"/>
              <a:t>4.1.2018</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3</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7115318-B184-4D96-8B12-AEF30C0C8D1F}" type="slidenum">
              <a:rPr lang="en-US"/>
              <a:pPr>
                <a:defRPr/>
              </a:pPr>
              <a:t>‹#›</a:t>
            </a:fld>
            <a:endParaRPr lang="en-US"/>
          </a:p>
        </p:txBody>
      </p:sp>
    </p:spTree>
    <p:extLst>
      <p:ext uri="{BB962C8B-B14F-4D97-AF65-F5344CB8AC3E}">
        <p14:creationId xmlns:p14="http://schemas.microsoft.com/office/powerpoint/2010/main" val="2099429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0" y="1582738"/>
            <a:ext cx="3916363"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38"/>
            <a:ext cx="3916362"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E2E5515F-F6D0-4439-B009-4558281D3B3D}" type="datetime1">
              <a:rPr lang="fi-FI" smtClean="0"/>
              <a:t>4.1.2018</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3</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pPr>
                <a:defRPr/>
              </a:pPr>
              <a:t>‹#›</a:t>
            </a:fld>
            <a:endParaRPr lang="en-US"/>
          </a:p>
        </p:txBody>
      </p:sp>
    </p:spTree>
    <p:extLst>
      <p:ext uri="{BB962C8B-B14F-4D97-AF65-F5344CB8AC3E}">
        <p14:creationId xmlns:p14="http://schemas.microsoft.com/office/powerpoint/2010/main" val="237952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7E148FB2-7A0B-45F6-9258-FA46BC7C3A15}" type="datetime1">
              <a:rPr lang="fi-FI" smtClean="0"/>
              <a:t>4.1.2018</a:t>
            </a:fld>
            <a:endParaRPr 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3</a:t>
            </a: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8BD3956-B28E-498E-B1FC-030A16B57A7D}" type="slidenum">
              <a:rPr lang="en-US"/>
              <a:pPr>
                <a:defRPr/>
              </a:pPr>
              <a:t>‹#›</a:t>
            </a:fld>
            <a:endParaRPr lang="en-US"/>
          </a:p>
        </p:txBody>
      </p:sp>
    </p:spTree>
    <p:extLst>
      <p:ext uri="{BB962C8B-B14F-4D97-AF65-F5344CB8AC3E}">
        <p14:creationId xmlns:p14="http://schemas.microsoft.com/office/powerpoint/2010/main" val="3350511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159F2E07-726E-4FE9-8AB0-A5541E90ECB8}" type="datetime1">
              <a:rPr lang="fi-FI" smtClean="0"/>
              <a:t>4.1.2018</a:t>
            </a:fld>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3</a:t>
            </a: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F55807F-5274-428D-A4B1-17364F3173B8}" type="slidenum">
              <a:rPr lang="en-US"/>
              <a:pPr>
                <a:defRPr/>
              </a:pPr>
              <a:t>‹#›</a:t>
            </a:fld>
            <a:endParaRPr lang="en-US"/>
          </a:p>
        </p:txBody>
      </p:sp>
    </p:spTree>
    <p:extLst>
      <p:ext uri="{BB962C8B-B14F-4D97-AF65-F5344CB8AC3E}">
        <p14:creationId xmlns:p14="http://schemas.microsoft.com/office/powerpoint/2010/main" val="92207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CCAA77A1-E590-49F1-B60E-1B54E10337EB}" type="datetime1">
              <a:rPr lang="fi-FI" smtClean="0"/>
              <a:t>4.1.2018</a:t>
            </a:fld>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3</a:t>
            </a: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1ED0E83-65B2-4A6D-9710-CE05D101F9A1}" type="slidenum">
              <a:rPr lang="en-US"/>
              <a:pPr>
                <a:defRPr/>
              </a:pPr>
              <a:t>‹#›</a:t>
            </a:fld>
            <a:endParaRPr lang="en-US"/>
          </a:p>
        </p:txBody>
      </p:sp>
    </p:spTree>
    <p:extLst>
      <p:ext uri="{BB962C8B-B14F-4D97-AF65-F5344CB8AC3E}">
        <p14:creationId xmlns:p14="http://schemas.microsoft.com/office/powerpoint/2010/main" val="3595148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22909EAE-9FE3-40F4-A955-B5C17FC9DC5D}" type="datetime1">
              <a:rPr lang="fi-FI" smtClean="0"/>
              <a:t>4.1.2018</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3</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D05DAD0-B55E-4760-9A82-D872D199EB6F}" type="slidenum">
              <a:rPr lang="en-US"/>
              <a:pPr>
                <a:defRPr/>
              </a:pPr>
              <a:t>‹#›</a:t>
            </a:fld>
            <a:endParaRPr lang="en-US"/>
          </a:p>
        </p:txBody>
      </p:sp>
    </p:spTree>
    <p:extLst>
      <p:ext uri="{BB962C8B-B14F-4D97-AF65-F5344CB8AC3E}">
        <p14:creationId xmlns:p14="http://schemas.microsoft.com/office/powerpoint/2010/main" val="2073079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0A34B465-BEE9-4F37-A669-9EEE4942A5B8}" type="datetime1">
              <a:rPr lang="fi-FI" smtClean="0"/>
              <a:t>4.1.2018</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3</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FBDC196-98CA-46B3-B060-2F8AF42782FD}" type="slidenum">
              <a:rPr lang="en-US"/>
              <a:pPr>
                <a:defRPr/>
              </a:pPr>
              <a:t>‹#›</a:t>
            </a:fld>
            <a:endParaRPr lang="en-US"/>
          </a:p>
        </p:txBody>
      </p:sp>
    </p:spTree>
    <p:extLst>
      <p:ext uri="{BB962C8B-B14F-4D97-AF65-F5344CB8AC3E}">
        <p14:creationId xmlns:p14="http://schemas.microsoft.com/office/powerpoint/2010/main" val="4266707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1500" y="488950"/>
            <a:ext cx="7985125"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title style</a:t>
            </a:r>
          </a:p>
        </p:txBody>
      </p:sp>
      <p:sp>
        <p:nvSpPr>
          <p:cNvPr id="1027" name="Rectangle 3"/>
          <p:cNvSpPr>
            <a:spLocks noGrp="1" noChangeArrowheads="1"/>
          </p:cNvSpPr>
          <p:nvPr>
            <p:ph type="body" idx="1"/>
          </p:nvPr>
        </p:nvSpPr>
        <p:spPr bwMode="auto">
          <a:xfrm>
            <a:off x="571500" y="1582738"/>
            <a:ext cx="7985125" cy="413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text styles</a:t>
            </a:r>
          </a:p>
          <a:p>
            <a:pPr lvl="1"/>
            <a:r>
              <a:rPr lang="en-US" altLang="fi-FI" smtClean="0"/>
              <a:t>Second level</a:t>
            </a:r>
          </a:p>
          <a:p>
            <a:pPr lvl="2"/>
            <a:r>
              <a:rPr lang="en-US" altLang="fi-FI" smtClean="0"/>
              <a:t>Third level</a:t>
            </a:r>
          </a:p>
          <a:p>
            <a:pPr lvl="3"/>
            <a:r>
              <a:rPr lang="en-US" altLang="fi-FI" smtClean="0"/>
              <a:t>Fourth level</a:t>
            </a:r>
          </a:p>
          <a:p>
            <a:pPr lvl="4"/>
            <a:r>
              <a:rPr lang="en-US" altLang="fi-FI" smtClean="0"/>
              <a:t>Fifth level</a:t>
            </a:r>
          </a:p>
        </p:txBody>
      </p:sp>
      <p:sp>
        <p:nvSpPr>
          <p:cNvPr id="1028" name="Rectangle 4"/>
          <p:cNvSpPr>
            <a:spLocks noGrp="1" noChangeArrowheads="1"/>
          </p:cNvSpPr>
          <p:nvPr>
            <p:ph type="dt" sz="half" idx="2"/>
          </p:nvPr>
        </p:nvSpPr>
        <p:spPr bwMode="auto">
          <a:xfrm>
            <a:off x="3429000" y="6272213"/>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fld id="{358780A9-9015-4467-951C-67A4564A61DC}" type="datetime1">
              <a:rPr lang="fi-FI" smtClean="0"/>
              <a:t>4.1.2018</a:t>
            </a:fld>
            <a:endParaRPr lang="en-US"/>
          </a:p>
        </p:txBody>
      </p:sp>
      <p:sp>
        <p:nvSpPr>
          <p:cNvPr id="1029" name="Rectangle 5"/>
          <p:cNvSpPr>
            <a:spLocks noGrp="1" noChangeArrowheads="1"/>
          </p:cNvSpPr>
          <p:nvPr>
            <p:ph type="ftr" sz="quarter" idx="3"/>
          </p:nvPr>
        </p:nvSpPr>
        <p:spPr bwMode="auto">
          <a:xfrm>
            <a:off x="3429000" y="6142038"/>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r>
              <a:rPr lang="fi-FI" smtClean="0"/>
              <a:t>Markkinoiden juridinen toimintaympäristö Luento 3</a:t>
            </a:r>
            <a:endParaRPr lang="en-US"/>
          </a:p>
        </p:txBody>
      </p:sp>
      <p:sp>
        <p:nvSpPr>
          <p:cNvPr id="1030" name="Rectangle 6"/>
          <p:cNvSpPr>
            <a:spLocks noGrp="1" noChangeArrowheads="1"/>
          </p:cNvSpPr>
          <p:nvPr>
            <p:ph type="sldNum" sz="quarter" idx="4"/>
          </p:nvPr>
        </p:nvSpPr>
        <p:spPr bwMode="auto">
          <a:xfrm>
            <a:off x="3429000" y="6397625"/>
            <a:ext cx="1544638" cy="12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fld id="{65A1C212-E281-4095-9C8D-343556E33EF5}" type="slidenum">
              <a:rPr lang="en-US"/>
              <a:pPr fontAlgn="base">
                <a:spcBef>
                  <a:spcPct val="0"/>
                </a:spcBef>
                <a:spcAft>
                  <a:spcPct val="0"/>
                </a:spcAft>
                <a:defRPr/>
              </a:pPr>
              <a:t>‹#›</a:t>
            </a:fld>
            <a:endParaRPr lang="en-US"/>
          </a:p>
        </p:txBody>
      </p:sp>
      <p:sp>
        <p:nvSpPr>
          <p:cNvPr id="4103" name="Rectangle 8"/>
          <p:cNvSpPr>
            <a:spLocks noChangeArrowheads="1"/>
          </p:cNvSpPr>
          <p:nvPr/>
        </p:nvSpPr>
        <p:spPr bwMode="auto">
          <a:xfrm>
            <a:off x="571500" y="5811838"/>
            <a:ext cx="7985125" cy="6508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1032" name="Picture 10" descr="aalto_HSE_eng_alakulm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5959475"/>
            <a:ext cx="28797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51271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rtl="0" eaLnBrk="0" fontAlgn="base" hangingPunct="0">
        <a:spcBef>
          <a:spcPct val="0"/>
        </a:spcBef>
        <a:spcAft>
          <a:spcPct val="0"/>
        </a:spcAft>
        <a:defRPr sz="3200" b="1">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smtClean="0">
                <a:solidFill>
                  <a:prstClr val="black">
                    <a:tint val="75000"/>
                  </a:prstClr>
                </a:solidFill>
                <a:ea typeface="ＭＳ Ｐゴシック" charset="0"/>
              </a:rPr>
              <a:t>Markkinoiden juridinen toimintaympäristö Luento 3</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10E53EFB-9939-489C-A450-2EBE4323C1AB}" type="datetime1">
              <a:rPr lang="fi-FI" smtClean="0">
                <a:solidFill>
                  <a:prstClr val="black">
                    <a:tint val="75000"/>
                  </a:prstClr>
                </a:solidFill>
                <a:ea typeface="ＭＳ Ｐゴシック" charset="0"/>
              </a:rPr>
              <a:t>4.1.2018</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5"/>
            <a:ext cx="36195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329060912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iming>
    <p:tnLst>
      <p:par>
        <p:cTn id="1" dur="indefinite" restart="never" nodeType="tmRoot"/>
      </p:par>
    </p:tnLst>
  </p:timing>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smtClean="0">
                <a:solidFill>
                  <a:prstClr val="black">
                    <a:tint val="75000"/>
                  </a:prstClr>
                </a:solidFill>
                <a:ea typeface="ＭＳ Ｐゴシック" charset="0"/>
              </a:rPr>
              <a:t>Markkinoiden juridinen toimintaympäristö Luento 3</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1FB3E5BE-4676-4801-95EA-E1A54F1387A5}" type="datetime1">
              <a:rPr lang="fi-FI" smtClean="0">
                <a:solidFill>
                  <a:prstClr val="black">
                    <a:tint val="75000"/>
                  </a:prstClr>
                </a:solidFill>
                <a:ea typeface="ＭＳ Ｐゴシック" charset="0"/>
              </a:rPr>
              <a:t>4.1.2018</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65DB13D-24FD-0641-8100-A6CD964B88B6}" type="slidenum">
              <a:rPr lang="fi-FI">
                <a:solidFill>
                  <a:prstClr val="black">
                    <a:tint val="75000"/>
                  </a:prstClr>
                </a:solidFill>
                <a:ea typeface="ＭＳ Ｐゴシック" charset="0"/>
              </a:rPr>
              <a:pPr defTabSz="4572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26333906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timing>
    <p:tnLst>
      <p:par>
        <p:cTn id="1" dur="indefinite" restart="never" nodeType="tmRoot"/>
      </p:par>
    </p:tnLst>
  </p:timing>
  <p:hf hdr="0" dt="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www.unidroit.org/english/principles/contracts/principles2010/integralversionprinciples2010-e.pdf" TargetMode="External"/><Relationship Id="rId3" Type="http://schemas.openxmlformats.org/officeDocument/2006/relationships/hyperlink" Target="https://www.edilex.fi/lainsaadanto/19870355" TargetMode="External"/><Relationship Id="rId7" Type="http://schemas.openxmlformats.org/officeDocument/2006/relationships/hyperlink" Target="http://www.cisg.law.pace.edu/cisg/text/treaty.html" TargetMode="External"/><Relationship Id="rId2" Type="http://schemas.openxmlformats.org/officeDocument/2006/relationships/hyperlink" Target="http://www.finlex.fi/en/laki/kaannokset/haku/?search%5btype%5d=pika&amp;search%5bpika%5d=Act+on+Investment+Firms&amp;submit=Search" TargetMode="External"/><Relationship Id="rId1" Type="http://schemas.openxmlformats.org/officeDocument/2006/relationships/slideLayout" Target="../slideLayouts/slideLayout18.xml"/><Relationship Id="rId6" Type="http://schemas.openxmlformats.org/officeDocument/2006/relationships/hyperlink" Target="http://www.finlex.fi/fi/laki/kaannokset/1929/en19290228.pdf" TargetMode="External"/><Relationship Id="rId5" Type="http://schemas.openxmlformats.org/officeDocument/2006/relationships/hyperlink" Target="https://www.edilex.fi/lainsaadanto/19290228" TargetMode="External"/><Relationship Id="rId4" Type="http://schemas.openxmlformats.org/officeDocument/2006/relationships/hyperlink" Target="http://www.finlex.fi/en/laki/kaannokset/1987/en19870355.pdf" TargetMode="External"/><Relationship Id="rId9" Type="http://schemas.openxmlformats.org/officeDocument/2006/relationships/hyperlink" Target="http://eur-lex.europa.eu/collection/eu-law/legislation/recent.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hiil.org/project/harmonising-private-law-in-europe-a-mission-impossible" TargetMode="External"/><Relationship Id="rId2" Type="http://schemas.openxmlformats.org/officeDocument/2006/relationships/hyperlink" Target="http://ec.europa.eu/justice/news/consulting_public/rome_i/contributions/private_law_university_amsterdam_en.pdf" TargetMode="External"/><Relationship Id="rId1" Type="http://schemas.openxmlformats.org/officeDocument/2006/relationships/slideLayout" Target="../slideLayouts/slideLayout18.xml"/><Relationship Id="rId4" Type="http://schemas.openxmlformats.org/officeDocument/2006/relationships/hyperlink" Target="http://eur-lex.europa.eu/legal-content/EN/TXT/?uri=CELEX:52011PC0635"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noppa.aalto.fi/noppa/kurssi/32e28000/materiaali?state:CourseDynamic=BrO0ABXcgAAAAAgAAGWVkaXRVc2VyV2FudHNUb0NoYW5nZUZpbGVzcgARamF2YS5sYW5nLkJvb2xlYW7NIHKA1Zz67gIAAVoABXZhbHVleHAAdxoAABdhZGRNYXRlcmlhbERpYWxvZ0hpZGRlbnNxAH4AAAE%3D" TargetMode="External"/><Relationship Id="rId2" Type="http://schemas.openxmlformats.org/officeDocument/2006/relationships/hyperlink" Target="http://www.uk.sagepub.com/books/Book234489" TargetMode="Externa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fi-FI" dirty="0" smtClean="0"/>
              <a:t>Tapaus 5 </a:t>
            </a:r>
          </a:p>
          <a:p>
            <a:r>
              <a:rPr lang="fi-FI" dirty="0" smtClean="0"/>
              <a:t>Matti </a:t>
            </a:r>
            <a:r>
              <a:rPr lang="fi-FI" dirty="0" err="1" smtClean="0"/>
              <a:t>Rudanko</a:t>
            </a:r>
            <a:r>
              <a:rPr lang="fi-FI" dirty="0" smtClean="0"/>
              <a:t> </a:t>
            </a:r>
            <a:endParaRPr lang="fi-FI" dirty="0"/>
          </a:p>
        </p:txBody>
      </p:sp>
      <p:sp>
        <p:nvSpPr>
          <p:cNvPr id="3" name="Title 2"/>
          <p:cNvSpPr>
            <a:spLocks noGrp="1"/>
          </p:cNvSpPr>
          <p:nvPr>
            <p:ph type="ctrTitle"/>
          </p:nvPr>
        </p:nvSpPr>
        <p:spPr/>
        <p:txBody>
          <a:bodyPr/>
          <a:lstStyle/>
          <a:p>
            <a:r>
              <a:rPr lang="fi-FI" dirty="0" smtClean="0"/>
              <a:t>Markkinoiden juridinen toimintaympäristö</a:t>
            </a:r>
            <a:br>
              <a:rPr lang="fi-FI" dirty="0" smtClean="0"/>
            </a:br>
            <a:r>
              <a:rPr lang="fi-FI" dirty="0" smtClean="0"/>
              <a:t>Luento 5</a:t>
            </a:r>
            <a:endParaRPr lang="fi-FI" dirty="0"/>
          </a:p>
        </p:txBody>
      </p:sp>
    </p:spTree>
    <p:extLst>
      <p:ext uri="{BB962C8B-B14F-4D97-AF65-F5344CB8AC3E}">
        <p14:creationId xmlns:p14="http://schemas.microsoft.com/office/powerpoint/2010/main" val="2457234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fi-FI" b="1" dirty="0" err="1" smtClean="0"/>
              <a:t>Task</a:t>
            </a:r>
            <a:r>
              <a:rPr lang="fi-FI" b="1" dirty="0" smtClean="0"/>
              <a:t>:</a:t>
            </a:r>
            <a:r>
              <a:rPr lang="fi-FI" dirty="0" smtClean="0"/>
              <a:t> </a:t>
            </a:r>
          </a:p>
          <a:p>
            <a:r>
              <a:rPr lang="en-US" dirty="0"/>
              <a:t>CSR: </a:t>
            </a:r>
            <a:r>
              <a:rPr lang="en-US" dirty="0" err="1" smtClean="0"/>
              <a:t>Liiketoiminnallisia</a:t>
            </a:r>
            <a:r>
              <a:rPr lang="en-US" dirty="0" smtClean="0"/>
              <a:t> ja </a:t>
            </a:r>
            <a:r>
              <a:rPr lang="en-US" dirty="0" err="1" smtClean="0"/>
              <a:t>juridisia</a:t>
            </a:r>
            <a:r>
              <a:rPr lang="en-US" dirty="0" smtClean="0"/>
              <a:t> </a:t>
            </a:r>
            <a:r>
              <a:rPr lang="en-US" dirty="0" err="1" smtClean="0"/>
              <a:t>näkökohtia</a:t>
            </a:r>
            <a:endParaRPr lang="en-US" dirty="0"/>
          </a:p>
          <a:p>
            <a:r>
              <a:rPr lang="en-US" dirty="0" err="1" smtClean="0"/>
              <a:t>Sääntelyn</a:t>
            </a:r>
            <a:r>
              <a:rPr lang="en-US" dirty="0" smtClean="0"/>
              <a:t> ja </a:t>
            </a:r>
            <a:r>
              <a:rPr lang="en-US" dirty="0" err="1" smtClean="0"/>
              <a:t>etiikan</a:t>
            </a:r>
            <a:r>
              <a:rPr lang="en-US" dirty="0" smtClean="0"/>
              <a:t> </a:t>
            </a:r>
            <a:r>
              <a:rPr lang="en-US" dirty="0" err="1" smtClean="0"/>
              <a:t>vuorovaikutus</a:t>
            </a:r>
            <a:r>
              <a:rPr lang="en-US" dirty="0" smtClean="0"/>
              <a:t> </a:t>
            </a:r>
            <a:r>
              <a:rPr lang="en-US" dirty="0" err="1" smtClean="0"/>
              <a:t>markkinoilla</a:t>
            </a:r>
            <a:endParaRPr lang="en-US" dirty="0"/>
          </a:p>
          <a:p>
            <a:r>
              <a:rPr lang="en-US" dirty="0" err="1" smtClean="0"/>
              <a:t>Yritysten</a:t>
            </a:r>
            <a:r>
              <a:rPr lang="en-US" dirty="0" smtClean="0"/>
              <a:t> </a:t>
            </a:r>
            <a:r>
              <a:rPr lang="en-US" dirty="0" err="1" smtClean="0"/>
              <a:t>arvot</a:t>
            </a:r>
            <a:r>
              <a:rPr lang="en-US" dirty="0" smtClean="0"/>
              <a:t> </a:t>
            </a:r>
            <a:endParaRPr lang="en-US" dirty="0"/>
          </a:p>
          <a:p>
            <a:endParaRPr lang="fi-FI" dirty="0" smtClean="0"/>
          </a:p>
        </p:txBody>
      </p:sp>
      <p:sp>
        <p:nvSpPr>
          <p:cNvPr id="2" name="Title 1"/>
          <p:cNvSpPr>
            <a:spLocks noGrp="1"/>
          </p:cNvSpPr>
          <p:nvPr>
            <p:ph type="ctrTitle"/>
          </p:nvPr>
        </p:nvSpPr>
        <p:spPr/>
        <p:txBody>
          <a:bodyPr/>
          <a:lstStyle/>
          <a:p>
            <a:pPr algn="ctr"/>
            <a:r>
              <a:rPr lang="en-US" altLang="fi-FI" sz="3200" dirty="0" smtClean="0"/>
              <a:t>Case </a:t>
            </a:r>
            <a:r>
              <a:rPr lang="en-US" altLang="fi-FI" sz="3200" dirty="0"/>
              <a:t>5</a:t>
            </a:r>
            <a:r>
              <a:rPr lang="en-US" altLang="fi-FI" sz="3200" dirty="0" smtClean="0"/>
              <a:t>: </a:t>
            </a:r>
            <a:r>
              <a:rPr lang="en-US" altLang="fi-FI" sz="3200" dirty="0" err="1" smtClean="0"/>
              <a:t>Yhteiskuntavastuu</a:t>
            </a:r>
            <a:r>
              <a:rPr lang="en-US" altLang="fi-FI" sz="3200" dirty="0" smtClean="0"/>
              <a:t> (CSR), </a:t>
            </a:r>
            <a:r>
              <a:rPr lang="en-US" altLang="fi-FI" sz="3200" dirty="0" err="1" smtClean="0"/>
              <a:t>yritysetiikka</a:t>
            </a:r>
            <a:r>
              <a:rPr lang="en-US" altLang="fi-FI" sz="3200" dirty="0" smtClean="0"/>
              <a:t> ja </a:t>
            </a:r>
            <a:r>
              <a:rPr lang="en-US" altLang="fi-FI" sz="3200" dirty="0" err="1" smtClean="0"/>
              <a:t>sääntely</a:t>
            </a:r>
            <a:endParaRPr lang="fi-FI" sz="3200" dirty="0"/>
          </a:p>
        </p:txBody>
      </p:sp>
    </p:spTree>
    <p:extLst>
      <p:ext uri="{BB962C8B-B14F-4D97-AF65-F5344CB8AC3E}">
        <p14:creationId xmlns:p14="http://schemas.microsoft.com/office/powerpoint/2010/main" val="3495641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altLang="fi-FI" dirty="0" err="1" smtClean="0"/>
              <a:t>Lecture</a:t>
            </a:r>
            <a:r>
              <a:rPr lang="fi-FI" altLang="fi-FI" dirty="0" smtClean="0"/>
              <a:t> 3: </a:t>
            </a:r>
            <a:r>
              <a:rPr lang="fi-FI" altLang="fi-FI" dirty="0" err="1" smtClean="0"/>
              <a:t>Slides</a:t>
            </a:r>
            <a:r>
              <a:rPr lang="fi-FI" altLang="fi-FI" dirty="0" smtClean="0"/>
              <a:t> </a:t>
            </a:r>
            <a:r>
              <a:rPr lang="fi-FI" dirty="0" smtClean="0"/>
              <a:t> </a:t>
            </a:r>
            <a:endParaRPr lang="fi-FI" dirty="0"/>
          </a:p>
        </p:txBody>
      </p:sp>
      <p:graphicFrame>
        <p:nvGraphicFramePr>
          <p:cNvPr id="4" name="Content Placeholder 3"/>
          <p:cNvGraphicFramePr>
            <a:graphicFrameLocks noGrp="1"/>
          </p:cNvGraphicFramePr>
          <p:nvPr>
            <p:ph sz="quarter" idx="14"/>
            <p:extLst>
              <p:ext uri="{D42A27DB-BD31-4B8C-83A1-F6EECF244321}">
                <p14:modId xmlns:p14="http://schemas.microsoft.com/office/powerpoint/2010/main" val="432485858"/>
              </p:ext>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6"/>
          </p:nvPr>
        </p:nvSpPr>
        <p:spPr/>
        <p:txBody>
          <a:bodyPr/>
          <a:lstStyle/>
          <a:p>
            <a:pPr>
              <a:defRPr/>
            </a:pPr>
            <a:r>
              <a:rPr lang="fi-FI" smtClean="0"/>
              <a:t>Markkinoiden juridinen toimintaympäristö Luento 3</a:t>
            </a:r>
            <a:endParaRPr lang="en-US"/>
          </a:p>
        </p:txBody>
      </p:sp>
      <p:sp>
        <p:nvSpPr>
          <p:cNvPr id="5" name="Slide Number Placeholder 4"/>
          <p:cNvSpPr>
            <a:spLocks noGrp="1"/>
          </p:cNvSpPr>
          <p:nvPr>
            <p:ph type="sldNum" sz="quarter" idx="17"/>
          </p:nvPr>
        </p:nvSpPr>
        <p:spPr/>
        <p:txBody>
          <a:bodyPr/>
          <a:lstStyle/>
          <a:p>
            <a:pPr>
              <a:defRPr/>
            </a:pPr>
            <a:fld id="{4DC74067-3E18-49C5-A177-70BF794C5DB3}" type="slidenum">
              <a:rPr lang="en-US" smtClean="0"/>
              <a:pPr>
                <a:defRPr/>
              </a:pPr>
              <a:t>3</a:t>
            </a:fld>
            <a:endParaRPr lang="en-US"/>
          </a:p>
        </p:txBody>
      </p:sp>
    </p:spTree>
    <p:extLst>
      <p:ext uri="{BB962C8B-B14F-4D97-AF65-F5344CB8AC3E}">
        <p14:creationId xmlns:p14="http://schemas.microsoft.com/office/powerpoint/2010/main" val="4013866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Search</a:t>
            </a:r>
            <a:r>
              <a:rPr lang="fi-FI" dirty="0" smtClean="0"/>
              <a:t> of </a:t>
            </a:r>
            <a:r>
              <a:rPr lang="fi-FI" dirty="0" err="1" smtClean="0"/>
              <a:t>Regulation</a:t>
            </a:r>
            <a:r>
              <a:rPr lang="fi-FI" dirty="0" smtClean="0"/>
              <a:t> </a:t>
            </a:r>
            <a:r>
              <a:rPr lang="fi-FI" dirty="0" err="1" smtClean="0"/>
              <a:t>Material</a:t>
            </a:r>
            <a:r>
              <a:rPr lang="fi-FI" dirty="0" smtClean="0"/>
              <a:t> </a:t>
            </a:r>
            <a:endParaRPr lang="fi-FI" dirty="0"/>
          </a:p>
        </p:txBody>
      </p:sp>
      <p:sp>
        <p:nvSpPr>
          <p:cNvPr id="3" name="Content Placeholder 2"/>
          <p:cNvSpPr>
            <a:spLocks noGrp="1"/>
          </p:cNvSpPr>
          <p:nvPr>
            <p:ph sz="quarter" idx="14"/>
          </p:nvPr>
        </p:nvSpPr>
        <p:spPr/>
        <p:txBody>
          <a:bodyPr/>
          <a:lstStyle/>
          <a:p>
            <a:r>
              <a:rPr lang="fi-FI" sz="1800" dirty="0" err="1" smtClean="0"/>
              <a:t>Links</a:t>
            </a:r>
            <a:r>
              <a:rPr lang="fi-FI" sz="1800" dirty="0" smtClean="0"/>
              <a:t> to </a:t>
            </a:r>
            <a:r>
              <a:rPr lang="fi-FI" sz="1800" dirty="0" err="1" smtClean="0"/>
              <a:t>Finnish</a:t>
            </a:r>
            <a:r>
              <a:rPr lang="fi-FI" sz="1800" dirty="0" smtClean="0"/>
              <a:t> </a:t>
            </a:r>
            <a:r>
              <a:rPr lang="fi-FI" sz="1800" dirty="0" err="1" smtClean="0"/>
              <a:t>legislation</a:t>
            </a:r>
            <a:r>
              <a:rPr lang="fi-FI" sz="1800" dirty="0" smtClean="0"/>
              <a:t> </a:t>
            </a:r>
            <a:r>
              <a:rPr lang="fi-FI" sz="1800" dirty="0" err="1" smtClean="0"/>
              <a:t>translations</a:t>
            </a:r>
            <a:r>
              <a:rPr lang="fi-FI" sz="1800" dirty="0" smtClean="0"/>
              <a:t> </a:t>
            </a:r>
            <a:r>
              <a:rPr lang="fi-FI" sz="1800" dirty="0"/>
              <a:t>: </a:t>
            </a:r>
            <a:r>
              <a:rPr lang="fi-FI" sz="1800" dirty="0">
                <a:hlinkClick r:id="rId2"/>
              </a:rPr>
              <a:t>http://www.finlex.fi/en/laki/kaannokset/haku/?</a:t>
            </a:r>
            <a:r>
              <a:rPr lang="fi-FI" sz="1800" dirty="0" smtClean="0">
                <a:hlinkClick r:id="rId2"/>
              </a:rPr>
              <a:t>search%5Btype%5D=pika&amp;search%5Bpika%5D=Act+on+Investment+Firms&amp;submit=Search</a:t>
            </a:r>
            <a:r>
              <a:rPr lang="fi-FI" sz="1800" dirty="0" smtClean="0"/>
              <a:t> </a:t>
            </a:r>
          </a:p>
          <a:p>
            <a:r>
              <a:rPr lang="fi-FI" sz="1800" dirty="0" smtClean="0"/>
              <a:t>Kauppalaki: </a:t>
            </a:r>
            <a:r>
              <a:rPr lang="fi-FI" sz="1800" dirty="0" smtClean="0">
                <a:hlinkClick r:id="rId3"/>
              </a:rPr>
              <a:t>https</a:t>
            </a:r>
            <a:r>
              <a:rPr lang="fi-FI" sz="1800" dirty="0">
                <a:hlinkClick r:id="rId3"/>
              </a:rPr>
              <a:t>://</a:t>
            </a:r>
            <a:r>
              <a:rPr lang="fi-FI" sz="1800" dirty="0" smtClean="0">
                <a:hlinkClick r:id="rId3"/>
              </a:rPr>
              <a:t>www.edilex.fi/lainsaadanto/19870355</a:t>
            </a:r>
            <a:r>
              <a:rPr lang="fi-FI" sz="1800" dirty="0" smtClean="0"/>
              <a:t> </a:t>
            </a:r>
          </a:p>
          <a:p>
            <a:pPr lvl="1"/>
            <a:r>
              <a:rPr lang="fi-FI" sz="1400" dirty="0" err="1"/>
              <a:t>The</a:t>
            </a:r>
            <a:r>
              <a:rPr lang="fi-FI" sz="1400" dirty="0"/>
              <a:t> </a:t>
            </a:r>
            <a:r>
              <a:rPr lang="fi-FI" sz="1400" dirty="0" err="1"/>
              <a:t>Finnish</a:t>
            </a:r>
            <a:r>
              <a:rPr lang="fi-FI" sz="1400" dirty="0"/>
              <a:t> </a:t>
            </a:r>
            <a:r>
              <a:rPr lang="fi-FI" sz="1400" dirty="0" err="1"/>
              <a:t>Sale</a:t>
            </a:r>
            <a:r>
              <a:rPr lang="fi-FI" sz="1400" dirty="0"/>
              <a:t> of </a:t>
            </a:r>
            <a:r>
              <a:rPr lang="fi-FI" sz="1400" dirty="0" err="1"/>
              <a:t>Goods</a:t>
            </a:r>
            <a:r>
              <a:rPr lang="fi-FI" sz="1400" dirty="0"/>
              <a:t> Act: </a:t>
            </a:r>
            <a:r>
              <a:rPr lang="fi-FI" sz="1400" dirty="0">
                <a:hlinkClick r:id="rId4"/>
              </a:rPr>
              <a:t>http://</a:t>
            </a:r>
            <a:r>
              <a:rPr lang="fi-FI" sz="1400" dirty="0" smtClean="0">
                <a:hlinkClick r:id="rId4"/>
              </a:rPr>
              <a:t>www.finlex.fi/en/laki/kaannokset/1987/en19870355.pdf</a:t>
            </a:r>
            <a:r>
              <a:rPr lang="fi-FI" sz="1400" dirty="0" smtClean="0"/>
              <a:t> </a:t>
            </a:r>
          </a:p>
          <a:p>
            <a:r>
              <a:rPr lang="fi-FI" sz="1800" dirty="0"/>
              <a:t>Oikeustoimilaki: </a:t>
            </a:r>
            <a:r>
              <a:rPr lang="fi-FI" sz="1800" dirty="0">
                <a:hlinkClick r:id="rId5"/>
              </a:rPr>
              <a:t>https://</a:t>
            </a:r>
            <a:r>
              <a:rPr lang="fi-FI" sz="1800" dirty="0" smtClean="0">
                <a:hlinkClick r:id="rId5"/>
              </a:rPr>
              <a:t>www.edilex.fi/lainsaadanto/19290228</a:t>
            </a:r>
            <a:r>
              <a:rPr lang="fi-FI" sz="1800" dirty="0" smtClean="0"/>
              <a:t> </a:t>
            </a:r>
            <a:endParaRPr lang="fi-FI" sz="1800" dirty="0"/>
          </a:p>
          <a:p>
            <a:pPr lvl="1"/>
            <a:r>
              <a:rPr lang="fi-FI" sz="1400" dirty="0" err="1" smtClean="0"/>
              <a:t>The</a:t>
            </a:r>
            <a:r>
              <a:rPr lang="fi-FI" sz="1400" dirty="0" smtClean="0"/>
              <a:t> </a:t>
            </a:r>
            <a:r>
              <a:rPr lang="fi-FI" sz="1400" dirty="0" err="1" smtClean="0"/>
              <a:t>Finnish</a:t>
            </a:r>
            <a:r>
              <a:rPr lang="fi-FI" sz="1400" dirty="0" smtClean="0"/>
              <a:t> </a:t>
            </a:r>
            <a:r>
              <a:rPr lang="fi-FI" sz="1400" dirty="0" err="1" smtClean="0"/>
              <a:t>Contracts</a:t>
            </a:r>
            <a:r>
              <a:rPr lang="fi-FI" sz="1400" dirty="0" smtClean="0"/>
              <a:t> Act: </a:t>
            </a:r>
            <a:r>
              <a:rPr lang="fi-FI" sz="1400" dirty="0" smtClean="0">
                <a:hlinkClick r:id="rId6"/>
              </a:rPr>
              <a:t>http</a:t>
            </a:r>
            <a:r>
              <a:rPr lang="fi-FI" sz="1400" dirty="0">
                <a:hlinkClick r:id="rId6"/>
              </a:rPr>
              <a:t>://</a:t>
            </a:r>
            <a:r>
              <a:rPr lang="fi-FI" sz="1400" dirty="0" smtClean="0">
                <a:hlinkClick r:id="rId6"/>
              </a:rPr>
              <a:t>www.finlex.fi/fi/laki/kaannokset/1929/en19290228.pdf</a:t>
            </a:r>
            <a:r>
              <a:rPr lang="fi-FI" sz="1400" dirty="0" smtClean="0"/>
              <a:t> </a:t>
            </a:r>
          </a:p>
          <a:p>
            <a:r>
              <a:rPr lang="fi-FI" sz="1800" dirty="0"/>
              <a:t>CISG: </a:t>
            </a:r>
            <a:r>
              <a:rPr lang="fi-FI" sz="1800" dirty="0">
                <a:hlinkClick r:id="rId7"/>
              </a:rPr>
              <a:t>http://</a:t>
            </a:r>
            <a:r>
              <a:rPr lang="fi-FI" sz="1800" dirty="0" smtClean="0">
                <a:hlinkClick r:id="rId7"/>
              </a:rPr>
              <a:t>www.cisg.law.pace.edu/cisg/text/treaty.html</a:t>
            </a:r>
            <a:r>
              <a:rPr lang="fi-FI" sz="1800" dirty="0" smtClean="0"/>
              <a:t> </a:t>
            </a:r>
          </a:p>
          <a:p>
            <a:r>
              <a:rPr lang="fi-FI" sz="1800" dirty="0" err="1" smtClean="0"/>
              <a:t>Unidroit</a:t>
            </a:r>
            <a:r>
              <a:rPr lang="fi-FI" sz="1800" dirty="0" smtClean="0"/>
              <a:t> </a:t>
            </a:r>
            <a:r>
              <a:rPr lang="fi-FI" sz="1800" dirty="0" err="1" smtClean="0"/>
              <a:t>Principles</a:t>
            </a:r>
            <a:r>
              <a:rPr lang="fi-FI" sz="1800" dirty="0"/>
              <a:t>: </a:t>
            </a:r>
            <a:r>
              <a:rPr lang="fi-FI" sz="1800" dirty="0">
                <a:hlinkClick r:id="rId8"/>
              </a:rPr>
              <a:t>http://</a:t>
            </a:r>
            <a:r>
              <a:rPr lang="fi-FI" sz="1800" dirty="0" smtClean="0">
                <a:hlinkClick r:id="rId8"/>
              </a:rPr>
              <a:t>www.unidroit.org/english/principles/contracts/principles2010/integralversionprinciples2010-e.pdf</a:t>
            </a:r>
            <a:r>
              <a:rPr lang="fi-FI" sz="1800" dirty="0" smtClean="0"/>
              <a:t> </a:t>
            </a:r>
          </a:p>
          <a:p>
            <a:pPr lvl="0"/>
            <a:r>
              <a:rPr lang="fi-FI" sz="2000" dirty="0" err="1">
                <a:solidFill>
                  <a:srgbClr val="000000"/>
                </a:solidFill>
              </a:rPr>
              <a:t>Links</a:t>
            </a:r>
            <a:r>
              <a:rPr lang="fi-FI" sz="2000" dirty="0">
                <a:solidFill>
                  <a:srgbClr val="000000"/>
                </a:solidFill>
              </a:rPr>
              <a:t> to EU </a:t>
            </a:r>
            <a:r>
              <a:rPr lang="fi-FI" sz="2000" dirty="0" err="1">
                <a:solidFill>
                  <a:srgbClr val="000000"/>
                </a:solidFill>
              </a:rPr>
              <a:t>legislation</a:t>
            </a:r>
            <a:r>
              <a:rPr lang="fi-FI" sz="2000" dirty="0">
                <a:solidFill>
                  <a:srgbClr val="000000"/>
                </a:solidFill>
              </a:rPr>
              <a:t>: </a:t>
            </a:r>
            <a:r>
              <a:rPr lang="fi-FI" sz="2000" dirty="0">
                <a:solidFill>
                  <a:srgbClr val="000000"/>
                </a:solidFill>
                <a:hlinkClick r:id="rId9"/>
              </a:rPr>
              <a:t>http://eur-lex.europa.eu/collection/eu-law/legislation/recent.html</a:t>
            </a:r>
            <a:r>
              <a:rPr lang="fi-FI" sz="2000" dirty="0">
                <a:solidFill>
                  <a:srgbClr val="000000"/>
                </a:solidFill>
              </a:rPr>
              <a:t> (</a:t>
            </a:r>
            <a:r>
              <a:rPr lang="fi-FI" sz="2000" dirty="0" err="1">
                <a:solidFill>
                  <a:srgbClr val="000000"/>
                </a:solidFill>
              </a:rPr>
              <a:t>by</a:t>
            </a:r>
            <a:r>
              <a:rPr lang="fi-FI" sz="2000" dirty="0">
                <a:solidFill>
                  <a:srgbClr val="000000"/>
                </a:solidFill>
              </a:rPr>
              <a:t> </a:t>
            </a:r>
            <a:r>
              <a:rPr lang="fi-FI" sz="2000" dirty="0" err="1">
                <a:solidFill>
                  <a:srgbClr val="000000"/>
                </a:solidFill>
              </a:rPr>
              <a:t>indicated</a:t>
            </a:r>
            <a:r>
              <a:rPr lang="fi-FI" sz="2000" dirty="0">
                <a:solidFill>
                  <a:srgbClr val="000000"/>
                </a:solidFill>
              </a:rPr>
              <a:t> </a:t>
            </a:r>
            <a:r>
              <a:rPr lang="fi-FI" sz="2000" dirty="0" err="1">
                <a:solidFill>
                  <a:srgbClr val="000000"/>
                </a:solidFill>
              </a:rPr>
              <a:t>search</a:t>
            </a:r>
            <a:r>
              <a:rPr lang="fi-FI" sz="2000" dirty="0">
                <a:solidFill>
                  <a:srgbClr val="000000"/>
                </a:solidFill>
              </a:rPr>
              <a:t> </a:t>
            </a:r>
            <a:r>
              <a:rPr lang="fi-FI" sz="2000" dirty="0" err="1">
                <a:solidFill>
                  <a:srgbClr val="000000"/>
                </a:solidFill>
              </a:rPr>
              <a:t>keys</a:t>
            </a:r>
            <a:r>
              <a:rPr lang="fi-FI" sz="2000" dirty="0">
                <a:solidFill>
                  <a:srgbClr val="000000"/>
                </a:solidFill>
              </a:rPr>
              <a:t>, </a:t>
            </a:r>
            <a:r>
              <a:rPr lang="fi-FI" sz="2000" dirty="0" err="1">
                <a:solidFill>
                  <a:srgbClr val="000000"/>
                </a:solidFill>
              </a:rPr>
              <a:t>e.g</a:t>
            </a:r>
            <a:r>
              <a:rPr lang="fi-FI" sz="2000" dirty="0">
                <a:solidFill>
                  <a:srgbClr val="000000"/>
                </a:solidFill>
              </a:rPr>
              <a:t>. </a:t>
            </a:r>
            <a:r>
              <a:rPr lang="fi-FI" sz="2000" dirty="0" err="1">
                <a:solidFill>
                  <a:srgbClr val="000000"/>
                </a:solidFill>
              </a:rPr>
              <a:t>document</a:t>
            </a:r>
            <a:r>
              <a:rPr lang="fi-FI" sz="2000" dirty="0">
                <a:solidFill>
                  <a:srgbClr val="000000"/>
                </a:solidFill>
              </a:rPr>
              <a:t> </a:t>
            </a:r>
            <a:r>
              <a:rPr lang="fi-FI" sz="2000" dirty="0" err="1">
                <a:solidFill>
                  <a:srgbClr val="000000"/>
                </a:solidFill>
              </a:rPr>
              <a:t>number</a:t>
            </a:r>
            <a:r>
              <a:rPr lang="fi-FI" sz="2000" dirty="0">
                <a:solidFill>
                  <a:srgbClr val="000000"/>
                </a:solidFill>
              </a:rPr>
              <a:t>) </a:t>
            </a:r>
          </a:p>
        </p:txBody>
      </p:sp>
      <p:sp>
        <p:nvSpPr>
          <p:cNvPr id="4" name="Footer Placeholder 3"/>
          <p:cNvSpPr>
            <a:spLocks noGrp="1"/>
          </p:cNvSpPr>
          <p:nvPr>
            <p:ph type="ftr" sz="quarter" idx="16"/>
          </p:nvPr>
        </p:nvSpPr>
        <p:spPr/>
        <p:txBody>
          <a:bodyPr/>
          <a:lstStyle/>
          <a:p>
            <a:pPr>
              <a:defRPr/>
            </a:pPr>
            <a:r>
              <a:rPr lang="fi-FI" smtClean="0">
                <a:solidFill>
                  <a:prstClr val="black">
                    <a:tint val="75000"/>
                  </a:prstClr>
                </a:solidFill>
              </a:rPr>
              <a:t>Markkinoiden juridinen toimintaympäristö Luento 3</a:t>
            </a:r>
            <a:endParaRPr lang="en-US">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DC74067-3E18-49C5-A177-70BF794C5DB3}" type="slidenum">
              <a:rPr lang="en-US" smtClean="0">
                <a:solidFill>
                  <a:prstClr val="black">
                    <a:tint val="75000"/>
                  </a:prstClr>
                </a:solidFill>
              </a:rPr>
              <a:pPr>
                <a:defRPr/>
              </a:pPr>
              <a:t>4</a:t>
            </a:fld>
            <a:endParaRPr lang="en-US">
              <a:solidFill>
                <a:prstClr val="black">
                  <a:tint val="75000"/>
                </a:prstClr>
              </a:solidFill>
            </a:endParaRPr>
          </a:p>
        </p:txBody>
      </p:sp>
    </p:spTree>
    <p:extLst>
      <p:ext uri="{BB962C8B-B14F-4D97-AF65-F5344CB8AC3E}">
        <p14:creationId xmlns:p14="http://schemas.microsoft.com/office/powerpoint/2010/main" val="3983226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smtClean="0"/>
              <a:t>Harmonisation</a:t>
            </a:r>
            <a:r>
              <a:rPr lang="fi-FI" dirty="0" smtClean="0"/>
              <a:t> of </a:t>
            </a:r>
            <a:r>
              <a:rPr lang="fi-FI" dirty="0" err="1" smtClean="0"/>
              <a:t>European</a:t>
            </a:r>
            <a:r>
              <a:rPr lang="fi-FI" dirty="0" smtClean="0"/>
              <a:t> </a:t>
            </a:r>
            <a:r>
              <a:rPr lang="fi-FI" dirty="0" err="1" smtClean="0"/>
              <a:t>Contract</a:t>
            </a:r>
            <a:r>
              <a:rPr lang="fi-FI" dirty="0" smtClean="0"/>
              <a:t> </a:t>
            </a:r>
            <a:r>
              <a:rPr lang="fi-FI" dirty="0" err="1" smtClean="0"/>
              <a:t>Law</a:t>
            </a:r>
            <a:r>
              <a:rPr lang="fi-FI" dirty="0" smtClean="0"/>
              <a:t> </a:t>
            </a:r>
            <a:endParaRPr lang="fi-FI" dirty="0"/>
          </a:p>
        </p:txBody>
      </p:sp>
      <p:sp>
        <p:nvSpPr>
          <p:cNvPr id="3" name="Content Placeholder 2"/>
          <p:cNvSpPr>
            <a:spLocks noGrp="1"/>
          </p:cNvSpPr>
          <p:nvPr>
            <p:ph sz="quarter" idx="14"/>
          </p:nvPr>
        </p:nvSpPr>
        <p:spPr/>
        <p:txBody>
          <a:bodyPr/>
          <a:lstStyle/>
          <a:p>
            <a:r>
              <a:rPr lang="en-US" sz="2000" b="1" dirty="0"/>
              <a:t>Principles of European Contract Law, </a:t>
            </a:r>
            <a:r>
              <a:rPr lang="en-US" sz="2000" b="1" dirty="0" smtClean="0"/>
              <a:t>Part 2 (</a:t>
            </a:r>
            <a:r>
              <a:rPr lang="en-US" sz="2000" dirty="0" smtClean="0"/>
              <a:t>Ole </a:t>
            </a:r>
            <a:r>
              <a:rPr lang="en-US" sz="2000" dirty="0" err="1"/>
              <a:t>Lando,Hugh</a:t>
            </a:r>
            <a:r>
              <a:rPr lang="en-US" sz="2000" dirty="0"/>
              <a:t> </a:t>
            </a:r>
            <a:r>
              <a:rPr lang="en-US" sz="2000" dirty="0" smtClean="0"/>
              <a:t>Beale) </a:t>
            </a:r>
          </a:p>
          <a:p>
            <a:r>
              <a:rPr lang="en-US" sz="2000" dirty="0">
                <a:hlinkClick r:id="rId2"/>
              </a:rPr>
              <a:t>http://</a:t>
            </a:r>
            <a:r>
              <a:rPr lang="en-US" sz="2000" dirty="0" smtClean="0">
                <a:hlinkClick r:id="rId2"/>
              </a:rPr>
              <a:t>ec.europa.eu/justice/news/consulting_public/rome_i/contributions/private_law_university_amsterdam_en.pdf</a:t>
            </a:r>
            <a:r>
              <a:rPr lang="en-US" sz="2000" dirty="0" smtClean="0"/>
              <a:t> </a:t>
            </a:r>
          </a:p>
          <a:p>
            <a:r>
              <a:rPr lang="en-US" sz="2000" dirty="0">
                <a:hlinkClick r:id="rId3"/>
              </a:rPr>
              <a:t>http://</a:t>
            </a:r>
            <a:r>
              <a:rPr lang="en-US" sz="2000" dirty="0" smtClean="0">
                <a:hlinkClick r:id="rId3"/>
              </a:rPr>
              <a:t>www.hiil.org/project/harmonising-private-law-in-europe-a-mission-impossible</a:t>
            </a:r>
            <a:r>
              <a:rPr lang="en-US" sz="2000" dirty="0" smtClean="0"/>
              <a:t> </a:t>
            </a:r>
            <a:endParaRPr lang="fi-FI" sz="2000" dirty="0"/>
          </a:p>
          <a:p>
            <a:r>
              <a:rPr lang="fi-FI" sz="2000" dirty="0" smtClean="0"/>
              <a:t>Ehdotettu asetus yhteisestä eurooppalaisesta kauppalaista </a:t>
            </a:r>
            <a:r>
              <a:rPr lang="fi-FI" sz="2000" dirty="0"/>
              <a:t>(Common </a:t>
            </a:r>
            <a:r>
              <a:rPr lang="fi-FI" sz="2000" dirty="0" err="1"/>
              <a:t>European</a:t>
            </a:r>
            <a:r>
              <a:rPr lang="fi-FI" sz="2000" dirty="0"/>
              <a:t> </a:t>
            </a:r>
            <a:r>
              <a:rPr lang="fi-FI" sz="2000" dirty="0" err="1"/>
              <a:t>Sales</a:t>
            </a:r>
            <a:r>
              <a:rPr lang="fi-FI" sz="2000" dirty="0"/>
              <a:t> </a:t>
            </a:r>
            <a:r>
              <a:rPr lang="fi-FI" sz="2000" dirty="0" err="1"/>
              <a:t>Law</a:t>
            </a:r>
            <a:r>
              <a:rPr lang="fi-FI" sz="2000" dirty="0"/>
              <a:t>; KOM(2011) 635 </a:t>
            </a:r>
            <a:r>
              <a:rPr lang="fi-FI" sz="2000" dirty="0" smtClean="0"/>
              <a:t>lopullinen): </a:t>
            </a:r>
            <a:r>
              <a:rPr lang="fi-FI" sz="2000" dirty="0" smtClean="0">
                <a:hlinkClick r:id="rId4"/>
              </a:rPr>
              <a:t>http</a:t>
            </a:r>
            <a:r>
              <a:rPr lang="fi-FI" sz="2000" dirty="0">
                <a:hlinkClick r:id="rId4"/>
              </a:rPr>
              <a:t>://eur-lex.europa.eu/legal-content/EN/TXT/?</a:t>
            </a:r>
            <a:r>
              <a:rPr lang="fi-FI" sz="2000" dirty="0" smtClean="0">
                <a:hlinkClick r:id="rId4"/>
              </a:rPr>
              <a:t>uri=CELEX:52011PC0635</a:t>
            </a:r>
            <a:r>
              <a:rPr lang="fi-FI" sz="2000" dirty="0"/>
              <a:t> </a:t>
            </a:r>
            <a:endParaRPr lang="en-US" sz="2000" dirty="0"/>
          </a:p>
          <a:p>
            <a:endParaRPr lang="fi-FI" dirty="0"/>
          </a:p>
        </p:txBody>
      </p:sp>
      <p:sp>
        <p:nvSpPr>
          <p:cNvPr id="4" name="Footer Placeholder 3"/>
          <p:cNvSpPr>
            <a:spLocks noGrp="1"/>
          </p:cNvSpPr>
          <p:nvPr>
            <p:ph type="ftr" sz="quarter" idx="16"/>
          </p:nvPr>
        </p:nvSpPr>
        <p:spPr/>
        <p:txBody>
          <a:bodyPr/>
          <a:lstStyle/>
          <a:p>
            <a:pPr>
              <a:defRPr/>
            </a:pPr>
            <a:r>
              <a:rPr lang="fi-FI" smtClean="0">
                <a:solidFill>
                  <a:prstClr val="black">
                    <a:tint val="75000"/>
                  </a:prstClr>
                </a:solidFill>
              </a:rPr>
              <a:t>Markkinoiden juridinen toimintaympäristö Luento 3</a:t>
            </a:r>
            <a:endParaRPr lang="en-US">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DC74067-3E18-49C5-A177-70BF794C5DB3}" type="slidenum">
              <a:rPr lang="en-US" smtClean="0">
                <a:solidFill>
                  <a:prstClr val="black">
                    <a:tint val="75000"/>
                  </a:prstClr>
                </a:solidFill>
              </a:rPr>
              <a:pPr>
                <a:defRPr/>
              </a:pPr>
              <a:t>5</a:t>
            </a:fld>
            <a:endParaRPr lang="en-US">
              <a:solidFill>
                <a:prstClr val="black">
                  <a:tint val="75000"/>
                </a:prstClr>
              </a:solidFill>
            </a:endParaRPr>
          </a:p>
        </p:txBody>
      </p:sp>
    </p:spTree>
    <p:extLst>
      <p:ext uri="{BB962C8B-B14F-4D97-AF65-F5344CB8AC3E}">
        <p14:creationId xmlns:p14="http://schemas.microsoft.com/office/powerpoint/2010/main" val="1510082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p:txBody>
          <a:bodyPr/>
          <a:lstStyle/>
          <a:p>
            <a:pPr eaLnBrk="1" hangingPunct="1"/>
            <a:r>
              <a:rPr lang="en-US" altLang="fi-FI" dirty="0" smtClean="0"/>
              <a:t>Other Material and Further Reading </a:t>
            </a:r>
          </a:p>
        </p:txBody>
      </p:sp>
      <p:sp>
        <p:nvSpPr>
          <p:cNvPr id="94211" name="Rectangle 3"/>
          <p:cNvSpPr>
            <a:spLocks noGrp="1" noChangeArrowheads="1"/>
          </p:cNvSpPr>
          <p:nvPr>
            <p:ph sz="quarter" idx="14"/>
          </p:nvPr>
        </p:nvSpPr>
        <p:spPr/>
        <p:txBody>
          <a:bodyPr/>
          <a:lstStyle/>
          <a:p>
            <a:pPr eaLnBrk="1" hangingPunct="1"/>
            <a:r>
              <a:rPr lang="en-US" altLang="fi-FI" sz="1800" b="1" dirty="0" smtClean="0"/>
              <a:t>Peter </a:t>
            </a:r>
            <a:r>
              <a:rPr lang="en-US" altLang="fi-FI" sz="1800" b="1" dirty="0"/>
              <a:t>Fleming  </a:t>
            </a:r>
            <a:r>
              <a:rPr lang="en-US" altLang="fi-FI" sz="1800" b="1" dirty="0" smtClean="0"/>
              <a:t>(Queen </a:t>
            </a:r>
            <a:r>
              <a:rPr lang="en-US" altLang="fi-FI" sz="1800" b="1" dirty="0"/>
              <a:t>Mary's </a:t>
            </a:r>
            <a:r>
              <a:rPr lang="en-US" altLang="fi-FI" sz="1800" b="1" dirty="0" smtClean="0"/>
              <a:t>University) - Marc </a:t>
            </a:r>
            <a:r>
              <a:rPr lang="en-US" altLang="fi-FI" sz="1800" b="1" dirty="0"/>
              <a:t>T Jones  </a:t>
            </a:r>
            <a:r>
              <a:rPr lang="en-US" altLang="fi-FI" sz="1800" b="1" dirty="0" smtClean="0"/>
              <a:t>(</a:t>
            </a:r>
            <a:r>
              <a:rPr lang="en-US" altLang="fi-FI" sz="1800" b="1" dirty="0" err="1" smtClean="0"/>
              <a:t>Ashridge</a:t>
            </a:r>
            <a:r>
              <a:rPr lang="en-US" altLang="fi-FI" sz="1800" b="1" dirty="0" smtClean="0"/>
              <a:t> </a:t>
            </a:r>
            <a:r>
              <a:rPr lang="en-US" altLang="fi-FI" sz="1800" b="1" dirty="0"/>
              <a:t>Business </a:t>
            </a:r>
            <a:r>
              <a:rPr lang="en-US" altLang="fi-FI" sz="1800" b="1" dirty="0" smtClean="0"/>
              <a:t>School): The </a:t>
            </a:r>
            <a:r>
              <a:rPr lang="en-US" altLang="fi-FI" sz="1800" b="1" dirty="0"/>
              <a:t>End of Corporate Social Responsibility. Crisis and Critique </a:t>
            </a:r>
            <a:r>
              <a:rPr lang="en-US" altLang="fi-FI" sz="1800" b="1" dirty="0" smtClean="0"/>
              <a:t>(SAGE </a:t>
            </a:r>
            <a:r>
              <a:rPr lang="en-US" altLang="fi-FI" sz="1800" b="1" dirty="0"/>
              <a:t>Publications Ltd </a:t>
            </a:r>
            <a:r>
              <a:rPr lang="en-US" altLang="fi-FI" sz="1800" b="1" dirty="0" smtClean="0"/>
              <a:t>2013, 144 pages) </a:t>
            </a:r>
          </a:p>
          <a:p>
            <a:pPr eaLnBrk="1" hangingPunct="1"/>
            <a:r>
              <a:rPr lang="en-US" altLang="fi-FI" sz="1800" b="1" dirty="0">
                <a:hlinkClick r:id="rId2"/>
              </a:rPr>
              <a:t>http://</a:t>
            </a:r>
            <a:r>
              <a:rPr lang="en-US" altLang="fi-FI" sz="1800" b="1" dirty="0" smtClean="0">
                <a:hlinkClick r:id="rId2"/>
              </a:rPr>
              <a:t>www.uk.sagepub.com/books/Book234489</a:t>
            </a:r>
            <a:r>
              <a:rPr lang="en-US" altLang="fi-FI" sz="1800" b="1" dirty="0" smtClean="0"/>
              <a:t> </a:t>
            </a:r>
          </a:p>
          <a:p>
            <a:r>
              <a:rPr lang="en-US" sz="1800" b="1" dirty="0" smtClean="0"/>
              <a:t>Exam textbook: Bagley</a:t>
            </a:r>
            <a:r>
              <a:rPr lang="en-US" sz="1800" b="1" dirty="0"/>
              <a:t>, Constance E., </a:t>
            </a:r>
            <a:r>
              <a:rPr lang="en-US" sz="1800" b="1" dirty="0" err="1"/>
              <a:t>Dauchy</a:t>
            </a:r>
            <a:r>
              <a:rPr lang="en-US" sz="1800" b="1" dirty="0"/>
              <a:t> Craig E. (2012) The Entrepreneur's Guide to Business </a:t>
            </a:r>
            <a:r>
              <a:rPr lang="en-US" sz="1800" b="1" dirty="0" smtClean="0"/>
              <a:t>Law (4th </a:t>
            </a:r>
            <a:r>
              <a:rPr lang="en-US" sz="1800" b="1" dirty="0"/>
              <a:t>ed., Cengage Learning</a:t>
            </a:r>
            <a:r>
              <a:rPr lang="en-US" sz="1800" b="1" dirty="0" smtClean="0"/>
              <a:t>) </a:t>
            </a:r>
          </a:p>
          <a:p>
            <a:r>
              <a:rPr lang="en-US" sz="1800" b="1" smtClean="0"/>
              <a:t>On CSR, </a:t>
            </a:r>
            <a:r>
              <a:rPr lang="en-US" sz="1800" b="1" dirty="0" smtClean="0"/>
              <a:t>corporate governance, </a:t>
            </a:r>
            <a:r>
              <a:rPr lang="en-US" sz="1800" b="1" dirty="0"/>
              <a:t>risk management etc.: </a:t>
            </a:r>
            <a:r>
              <a:rPr lang="en-US" sz="1800" b="1" dirty="0">
                <a:hlinkClick r:id="rId3"/>
              </a:rPr>
              <a:t>https://</a:t>
            </a:r>
            <a:r>
              <a:rPr lang="en-US" sz="1800" b="1" dirty="0" smtClean="0">
                <a:hlinkClick r:id="rId3"/>
              </a:rPr>
              <a:t>noppa.aalto.fi/noppa/kurssi/32e28000/materiaali?state:CourseDynamic=BrO0ABXcgAAAAAgAAGWVkaXRVc2VyV2FudHNUb0NoYW5nZUZpbGVzcgARamF2YS5sYW5nLkJvb2xlYW7NIHKA1Zz67gIAAVoABXZhbHVleHAAdxoAABdhZGRNYXRlcmlhbERpYWxvZ0hpZGRlbnNxAH4AAAE%3D</a:t>
            </a:r>
            <a:r>
              <a:rPr lang="en-US" sz="1800" b="1" dirty="0" smtClean="0"/>
              <a:t> </a:t>
            </a:r>
            <a:endParaRPr lang="en-US" sz="1800" b="1" dirty="0"/>
          </a:p>
        </p:txBody>
      </p:sp>
      <p:sp>
        <p:nvSpPr>
          <p:cNvPr id="2" name="Footer Placeholder 1"/>
          <p:cNvSpPr>
            <a:spLocks noGrp="1"/>
          </p:cNvSpPr>
          <p:nvPr>
            <p:ph type="ftr" sz="quarter" idx="16"/>
          </p:nvPr>
        </p:nvSpPr>
        <p:spPr/>
        <p:txBody>
          <a:bodyPr/>
          <a:lstStyle/>
          <a:p>
            <a:pPr>
              <a:defRPr/>
            </a:pPr>
            <a:r>
              <a:rPr lang="fi-FI" smtClean="0"/>
              <a:t>Markkinoiden juridinen toimintaympäristö Luento 3</a:t>
            </a:r>
            <a:endParaRPr lang="en-US"/>
          </a:p>
        </p:txBody>
      </p:sp>
      <p:sp>
        <p:nvSpPr>
          <p:cNvPr id="3" name="Slide Number Placeholder 2"/>
          <p:cNvSpPr>
            <a:spLocks noGrp="1"/>
          </p:cNvSpPr>
          <p:nvPr>
            <p:ph type="sldNum" sz="quarter" idx="17"/>
          </p:nvPr>
        </p:nvSpPr>
        <p:spPr/>
        <p:txBody>
          <a:bodyPr/>
          <a:lstStyle/>
          <a:p>
            <a:pPr>
              <a:defRPr/>
            </a:pPr>
            <a:fld id="{4DC74067-3E18-49C5-A177-70BF794C5DB3}" type="slidenum">
              <a:rPr lang="en-US" smtClean="0"/>
              <a:pPr>
                <a:defRPr/>
              </a:pPr>
              <a:t>6</a:t>
            </a:fld>
            <a:endParaRPr lang="en-US"/>
          </a:p>
        </p:txBody>
      </p:sp>
    </p:spTree>
    <p:extLst>
      <p:ext uri="{BB962C8B-B14F-4D97-AF65-F5344CB8AC3E}">
        <p14:creationId xmlns:p14="http://schemas.microsoft.com/office/powerpoint/2010/main" val="706349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Possible</a:t>
            </a:r>
            <a:r>
              <a:rPr lang="fi-FI" dirty="0" smtClean="0"/>
              <a:t> </a:t>
            </a:r>
            <a:r>
              <a:rPr lang="fi-FI" dirty="0" err="1" smtClean="0"/>
              <a:t>Tasks</a:t>
            </a:r>
            <a:r>
              <a:rPr lang="fi-FI" dirty="0"/>
              <a:t> </a:t>
            </a:r>
            <a:r>
              <a:rPr lang="fi-FI" dirty="0" smtClean="0"/>
              <a:t>and </a:t>
            </a:r>
            <a:r>
              <a:rPr lang="fi-FI" dirty="0" err="1" smtClean="0"/>
              <a:t>Questions</a:t>
            </a:r>
            <a:r>
              <a:rPr lang="fi-FI" dirty="0" smtClean="0"/>
              <a:t> </a:t>
            </a:r>
            <a:endParaRPr lang="fi-FI" dirty="0"/>
          </a:p>
        </p:txBody>
      </p:sp>
      <p:graphicFrame>
        <p:nvGraphicFramePr>
          <p:cNvPr id="6" name="Sisällön paikkamerkki 5"/>
          <p:cNvGraphicFramePr>
            <a:graphicFrameLocks noGrp="1"/>
          </p:cNvGraphicFramePr>
          <p:nvPr>
            <p:ph sz="quarter" idx="14"/>
            <p:extLst>
              <p:ext uri="{D42A27DB-BD31-4B8C-83A1-F6EECF244321}">
                <p14:modId xmlns:p14="http://schemas.microsoft.com/office/powerpoint/2010/main" val="746234689"/>
              </p:ext>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fi-FI" smtClean="0"/>
              <a:t>Markkinoiden juridinen toimintaympäristö Luento 3</a:t>
            </a:r>
            <a:endParaRPr lang="en-US"/>
          </a:p>
        </p:txBody>
      </p:sp>
      <p:sp>
        <p:nvSpPr>
          <p:cNvPr id="5" name="Slide Number Placeholder 4"/>
          <p:cNvSpPr>
            <a:spLocks noGrp="1"/>
          </p:cNvSpPr>
          <p:nvPr>
            <p:ph type="sldNum" sz="quarter" idx="17"/>
          </p:nvPr>
        </p:nvSpPr>
        <p:spPr/>
        <p:txBody>
          <a:bodyPr/>
          <a:lstStyle/>
          <a:p>
            <a:pPr>
              <a:defRPr/>
            </a:pPr>
            <a:fld id="{4DC74067-3E18-49C5-A177-70BF794C5DB3}" type="slidenum">
              <a:rPr lang="en-US" smtClean="0"/>
              <a:pPr>
                <a:defRPr/>
              </a:pPr>
              <a:t>7</a:t>
            </a:fld>
            <a:endParaRPr lang="en-US"/>
          </a:p>
        </p:txBody>
      </p:sp>
    </p:spTree>
    <p:extLst>
      <p:ext uri="{BB962C8B-B14F-4D97-AF65-F5344CB8AC3E}">
        <p14:creationId xmlns:p14="http://schemas.microsoft.com/office/powerpoint/2010/main" val="2865602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60F3112-47A1-4FFA-A046-EAA4F6DC9BF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EE1CE2D6-3C92-48FD-BBF0-9CB42F6D9EF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7FC6254-C473-4D8B-BA9A-BA31BE0D162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99EB10C0-8B7E-4BF1-956B-44F92BCB8D7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550DE6F-1BEC-4C63-B7FD-D76783AA5FB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fi-FI" dirty="0"/>
              <a:t>Topics and Issues</a:t>
            </a:r>
            <a:endParaRPr lang="fi-FI" dirty="0"/>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347830868"/>
              </p:ext>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6"/>
          <p:cNvSpPr>
            <a:spLocks noGrp="1"/>
          </p:cNvSpPr>
          <p:nvPr>
            <p:ph type="ftr" sz="quarter" idx="16"/>
          </p:nvPr>
        </p:nvSpPr>
        <p:spPr/>
        <p:txBody>
          <a:bodyPr/>
          <a:lstStyle/>
          <a:p>
            <a:pPr>
              <a:defRPr/>
            </a:pPr>
            <a:r>
              <a:rPr lang="fi-FI" smtClean="0"/>
              <a:t>Markkinoiden juridinen toimintaympäristö Luento 3</a:t>
            </a:r>
            <a:endParaRPr lang="en-US"/>
          </a:p>
        </p:txBody>
      </p:sp>
      <p:sp>
        <p:nvSpPr>
          <p:cNvPr id="8" name="Slide Number Placeholder 7"/>
          <p:cNvSpPr>
            <a:spLocks noGrp="1"/>
          </p:cNvSpPr>
          <p:nvPr>
            <p:ph type="sldNum" sz="quarter" idx="17"/>
          </p:nvPr>
        </p:nvSpPr>
        <p:spPr/>
        <p:txBody>
          <a:bodyPr/>
          <a:lstStyle/>
          <a:p>
            <a:pPr>
              <a:defRPr/>
            </a:pPr>
            <a:fld id="{4DC74067-3E18-49C5-A177-70BF794C5DB3}" type="slidenum">
              <a:rPr lang="en-US" smtClean="0"/>
              <a:pPr>
                <a:defRPr/>
              </a:pPr>
              <a:t>8</a:t>
            </a:fld>
            <a:endParaRPr lang="en-US"/>
          </a:p>
        </p:txBody>
      </p:sp>
    </p:spTree>
    <p:extLst>
      <p:ext uri="{BB962C8B-B14F-4D97-AF65-F5344CB8AC3E}">
        <p14:creationId xmlns:p14="http://schemas.microsoft.com/office/powerpoint/2010/main" val="2649529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FAD680E-E35A-4294-B7C7-371DD0DA3E1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C9F897E7-CA74-4F1D-AC81-A9678F1E26B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C460EB1F-B0FD-48DE-9986-33FEF65D66F2}"/>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AF5CC927-78CD-4ED1-BDF9-85A7D451AD2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5086488-481E-4299-B60D-3E465995CCC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B3C7B094-4D42-4E03-B448-BE004ACDBBF2}"/>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E462DACF-4D49-4D72-9E84-CF3C083710C8}"/>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C8B29552-6D1C-4F6F-A962-3968B8B624B3}"/>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9F067B82-1B83-4DD4-BDC9-35B5DEA5D7FB}"/>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48329F5E-BDF5-41AA-B99E-DB3DAEFD5840}"/>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dgm id="{BCAF89C2-A731-4AB4-ACFD-EEB8A69F2C14}"/>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graphicEl>
                                              <a:dgm id="{F89C5D13-D293-4684-91C7-C147F80DD9E9}"/>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graphicEl>
                                              <a:dgm id="{09EE4A2C-D954-4695-95BB-FF98AE08C384}"/>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62ABB95F-059E-497F-913A-6FAD991A17BB}"/>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graphicEl>
                                              <a:dgm id="{BEF03847-96AD-497C-B119-831E749F9249}"/>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graphicEl>
                                              <a:dgm id="{4DC658DC-0AEB-4B97-93BB-600752AB1707}"/>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
                                            <p:graphicEl>
                                              <a:dgm id="{14C6C3E2-FA2D-40BE-9F5A-E2BE9ED4E6BB}"/>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
                                            <p:graphicEl>
                                              <a:dgm id="{025DC02F-32A5-490C-9777-26F4D88293C7}"/>
                                            </p:graphic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
                                            <p:graphicEl>
                                              <a:dgm id="{708F8F8D-465D-4D47-9108-C01FAC0629A3}"/>
                                            </p:graphic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
                                            <p:graphicEl>
                                              <a:dgm id="{278595C2-491C-4013-8778-1901F077785B}"/>
                                            </p:graphicEl>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
                                            <p:graphicEl>
                                              <a:dgm id="{07149372-68CC-4CB7-837A-2B7244803BE8}"/>
                                            </p:graphic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6">
                                            <p:graphicEl>
                                              <a:dgm id="{AB0C6F7E-4105-4EDD-8BEB-239E9C9E81E7}"/>
                                            </p:graphic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
                                            <p:graphicEl>
                                              <a:dgm id="{23B37712-45D8-459D-970B-113CF2B9BB8B}"/>
                                            </p:graphic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6">
                                            <p:graphicEl>
                                              <a:dgm id="{87108508-8BBB-4D13-8EE0-00F0DF3B81D3}"/>
                                            </p:graphicEl>
                                          </p:spTgt>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
                                            <p:graphicEl>
                                              <a:dgm id="{77DD2158-9A80-422A-B5A6-D37ADCA1687B}"/>
                                            </p:graphic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
                                            <p:graphicEl>
                                              <a:dgm id="{A30B4453-0EBA-451B-B0DB-6D9E404A34D6}"/>
                                            </p:graphicEl>
                                          </p:spTgt>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
                                            <p:graphicEl>
                                              <a:dgm id="{E5705F93-80F8-4094-AB40-3A78C9E574FC}"/>
                                            </p:graphic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
                                            <p:graphicEl>
                                              <a:dgm id="{14C7A67B-B590-4EEB-864C-77FF55E7F918}"/>
                                            </p:graphicEl>
                                          </p:spTgt>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
                                            <p:graphicEl>
                                              <a:dgm id="{B2D64C65-7614-41BF-8E17-B4F8B23A15BF}"/>
                                            </p:graphic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
                                            <p:graphicEl>
                                              <a:dgm id="{43432471-E435-4FBA-9E40-C80A7AE586B1}"/>
                                            </p:graphicEl>
                                          </p:spTgt>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6">
                                            <p:graphicEl>
                                              <a:dgm id="{622E48D9-1AE7-45C3-A6DF-226EC1AE4C0A}"/>
                                            </p:graphic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6">
                                            <p:graphicEl>
                                              <a:dgm id="{8312CA3B-E6CF-4FF9-98BC-93992860A5B7}"/>
                                            </p:graphic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6">
                                            <p:graphicEl>
                                              <a:dgm id="{5D796305-E28F-4B74-A65A-E1981ECA8F97}"/>
                                            </p:graphic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6">
                                            <p:graphicEl>
                                              <a:dgm id="{F663E07B-EA9E-49D3-A368-C4AD9E97685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theme/theme1.xml><?xml version="1.0" encoding="utf-8"?>
<a:theme xmlns:a="http://schemas.openxmlformats.org/drawingml/2006/main" name="aalto_economics">
  <a:themeElements>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econom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1_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688</TotalTime>
  <Words>479</Words>
  <Application>Microsoft Office PowerPoint</Application>
  <PresentationFormat>On-screen Show (4:3)</PresentationFormat>
  <Paragraphs>67</Paragraphs>
  <Slides>8</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8</vt:i4>
      </vt:variant>
    </vt:vector>
  </HeadingPairs>
  <TitlesOfParts>
    <vt:vector size="19" baseType="lpstr">
      <vt:lpstr>MS PGothic</vt:lpstr>
      <vt:lpstr>MS PGothic</vt:lpstr>
      <vt:lpstr>Arial</vt:lpstr>
      <vt:lpstr>Calibri</vt:lpstr>
      <vt:lpstr>Courier New</vt:lpstr>
      <vt:lpstr>Georgia</vt:lpstr>
      <vt:lpstr>Lucida Grande</vt:lpstr>
      <vt:lpstr>ヒラギノ角ゴ Pro W3</vt:lpstr>
      <vt:lpstr>aalto_economics</vt:lpstr>
      <vt:lpstr>Aalto_BIZ_121031</vt:lpstr>
      <vt:lpstr>1_Aalto_BIZ_121031</vt:lpstr>
      <vt:lpstr>Markkinoiden juridinen toimintaympäristö Luento 5</vt:lpstr>
      <vt:lpstr>Case 5: Yhteiskuntavastuu (CSR), yritysetiikka ja sääntely</vt:lpstr>
      <vt:lpstr>Lecture 3: Slides  </vt:lpstr>
      <vt:lpstr>Search of Regulation Material </vt:lpstr>
      <vt:lpstr>Harmonisation of European Contract Law </vt:lpstr>
      <vt:lpstr>Other Material and Further Reading </vt:lpstr>
      <vt:lpstr>Possible Tasks and Questions </vt:lpstr>
      <vt:lpstr>Topics and Issues</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ASPECTS OF FINANCE Lecture 2</dc:title>
  <dc:creator>rudanko</dc:creator>
  <cp:lastModifiedBy>Rudanko Matti</cp:lastModifiedBy>
  <cp:revision>36</cp:revision>
  <cp:lastPrinted>2013-11-05T15:50:13Z</cp:lastPrinted>
  <dcterms:created xsi:type="dcterms:W3CDTF">2013-08-23T12:31:39Z</dcterms:created>
  <dcterms:modified xsi:type="dcterms:W3CDTF">2018-01-04T09:20:30Z</dcterms:modified>
</cp:coreProperties>
</file>