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68" r:id="rId5"/>
    <p:sldId id="270" r:id="rId6"/>
    <p:sldId id="269" r:id="rId7"/>
    <p:sldId id="264" r:id="rId8"/>
    <p:sldId id="272" r:id="rId9"/>
    <p:sldId id="263" r:id="rId10"/>
    <p:sldId id="273" r:id="rId11"/>
    <p:sldId id="260" r:id="rId12"/>
    <p:sldId id="261" r:id="rId13"/>
    <p:sldId id="277" r:id="rId14"/>
    <p:sldId id="25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9F06C-3A40-4962-BF70-0255ECAD1A51}" v="2" dt="2022-03-10T07:42:17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7A09F06C-3A40-4962-BF70-0255ECAD1A51}"/>
    <pc:docChg chg="undo custSel modSld">
      <pc:chgData name="Kemppinen Julia" userId="ecfd4383-cb34-40a4-93e8-50f50b3dc836" providerId="ADAL" clId="{7A09F06C-3A40-4962-BF70-0255ECAD1A51}" dt="2022-03-10T07:45:09.198" v="28" actId="255"/>
      <pc:docMkLst>
        <pc:docMk/>
      </pc:docMkLst>
      <pc:sldChg chg="addSp modSp mod">
        <pc:chgData name="Kemppinen Julia" userId="ecfd4383-cb34-40a4-93e8-50f50b3dc836" providerId="ADAL" clId="{7A09F06C-3A40-4962-BF70-0255ECAD1A51}" dt="2022-03-10T07:41:19.164" v="0" actId="26606"/>
        <pc:sldMkLst>
          <pc:docMk/>
          <pc:sldMk cId="2447509536" sldId="256"/>
        </pc:sldMkLst>
        <pc:spChg chg="mod">
          <ac:chgData name="Kemppinen Julia" userId="ecfd4383-cb34-40a4-93e8-50f50b3dc836" providerId="ADAL" clId="{7A09F06C-3A40-4962-BF70-0255ECAD1A51}" dt="2022-03-10T07:41:19.164" v="0" actId="26606"/>
          <ac:spMkLst>
            <pc:docMk/>
            <pc:sldMk cId="2447509536" sldId="256"/>
            <ac:spMk id="2" creationId="{35ECA630-EF6E-46F0-8A9F-708ABDE839FD}"/>
          </ac:spMkLst>
        </pc:spChg>
        <pc:spChg chg="mod">
          <ac:chgData name="Kemppinen Julia" userId="ecfd4383-cb34-40a4-93e8-50f50b3dc836" providerId="ADAL" clId="{7A09F06C-3A40-4962-BF70-0255ECAD1A51}" dt="2022-03-10T07:41:19.164" v="0" actId="26606"/>
          <ac:spMkLst>
            <pc:docMk/>
            <pc:sldMk cId="2447509536" sldId="256"/>
            <ac:spMk id="3" creationId="{EBEBA2CE-71DE-485A-A813-DB2A426ACC56}"/>
          </ac:spMkLst>
        </pc:spChg>
        <pc:spChg chg="add">
          <ac:chgData name="Kemppinen Julia" userId="ecfd4383-cb34-40a4-93e8-50f50b3dc836" providerId="ADAL" clId="{7A09F06C-3A40-4962-BF70-0255ECAD1A51}" dt="2022-03-10T07:41:19.164" v="0" actId="26606"/>
          <ac:spMkLst>
            <pc:docMk/>
            <pc:sldMk cId="2447509536" sldId="256"/>
            <ac:spMk id="9" creationId="{E91DC736-0EF8-4F87-9146-EBF1D2EE4D3D}"/>
          </ac:spMkLst>
        </pc:spChg>
        <pc:spChg chg="add">
          <ac:chgData name="Kemppinen Julia" userId="ecfd4383-cb34-40a4-93e8-50f50b3dc836" providerId="ADAL" clId="{7A09F06C-3A40-4962-BF70-0255ECAD1A51}" dt="2022-03-10T07:41:19.164" v="0" actId="26606"/>
          <ac:spMkLst>
            <pc:docMk/>
            <pc:sldMk cId="2447509536" sldId="256"/>
            <ac:spMk id="11" creationId="{097CD68E-23E3-4007-8847-CD0944C4F7BE}"/>
          </ac:spMkLst>
        </pc:spChg>
        <pc:spChg chg="add">
          <ac:chgData name="Kemppinen Julia" userId="ecfd4383-cb34-40a4-93e8-50f50b3dc836" providerId="ADAL" clId="{7A09F06C-3A40-4962-BF70-0255ECAD1A51}" dt="2022-03-10T07:41:19.164" v="0" actId="26606"/>
          <ac:spMkLst>
            <pc:docMk/>
            <pc:sldMk cId="2447509536" sldId="256"/>
            <ac:spMk id="13" creationId="{AF2F604E-43BE-4DC3-B983-E071523364F8}"/>
          </ac:spMkLst>
        </pc:spChg>
        <pc:spChg chg="add">
          <ac:chgData name="Kemppinen Julia" userId="ecfd4383-cb34-40a4-93e8-50f50b3dc836" providerId="ADAL" clId="{7A09F06C-3A40-4962-BF70-0255ECAD1A51}" dt="2022-03-10T07:41:19.164" v="0" actId="26606"/>
          <ac:spMkLst>
            <pc:docMk/>
            <pc:sldMk cId="2447509536" sldId="256"/>
            <ac:spMk id="15" creationId="{08C9B587-E65E-4B52-B37C-ABEBB6E87928}"/>
          </ac:spMkLst>
        </pc:spChg>
        <pc:picChg chg="mod ord">
          <ac:chgData name="Kemppinen Julia" userId="ecfd4383-cb34-40a4-93e8-50f50b3dc836" providerId="ADAL" clId="{7A09F06C-3A40-4962-BF70-0255ECAD1A51}" dt="2022-03-10T07:41:19.164" v="0" actId="26606"/>
          <ac:picMkLst>
            <pc:docMk/>
            <pc:sldMk cId="2447509536" sldId="256"/>
            <ac:picMk id="4" creationId="{3A97436D-F36F-4304-969B-88AAE1FA828B}"/>
          </ac:picMkLst>
        </pc:picChg>
      </pc:sldChg>
      <pc:sldChg chg="addSp delSp modSp mod">
        <pc:chgData name="Kemppinen Julia" userId="ecfd4383-cb34-40a4-93e8-50f50b3dc836" providerId="ADAL" clId="{7A09F06C-3A40-4962-BF70-0255ECAD1A51}" dt="2022-03-10T07:45:09.198" v="28" actId="255"/>
        <pc:sldMkLst>
          <pc:docMk/>
          <pc:sldMk cId="663584463" sldId="259"/>
        </pc:sldMkLst>
        <pc:spChg chg="mod">
          <ac:chgData name="Kemppinen Julia" userId="ecfd4383-cb34-40a4-93e8-50f50b3dc836" providerId="ADAL" clId="{7A09F06C-3A40-4962-BF70-0255ECAD1A51}" dt="2022-03-10T07:45:03.572" v="27" actId="207"/>
          <ac:spMkLst>
            <pc:docMk/>
            <pc:sldMk cId="663584463" sldId="259"/>
            <ac:spMk id="2" creationId="{BF89FC22-6D95-482C-8218-CC7D036CC0F7}"/>
          </ac:spMkLst>
        </pc:spChg>
        <pc:spChg chg="mod">
          <ac:chgData name="Kemppinen Julia" userId="ecfd4383-cb34-40a4-93e8-50f50b3dc836" providerId="ADAL" clId="{7A09F06C-3A40-4962-BF70-0255ECAD1A51}" dt="2022-03-10T07:45:09.198" v="28" actId="255"/>
          <ac:spMkLst>
            <pc:docMk/>
            <pc:sldMk cId="663584463" sldId="259"/>
            <ac:spMk id="3" creationId="{76807C65-0C24-42D0-B568-2F8A2F105DB8}"/>
          </ac:spMkLst>
        </pc:spChg>
        <pc:spChg chg="del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8" creationId="{1E234CF4-802C-4AA1-B540-36C3B838C462}"/>
          </ac:spMkLst>
        </pc:spChg>
        <pc:spChg chg="del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10" creationId="{A5271697-90F1-4A23-8EF2-0179F2EAFACB}"/>
          </ac:spMkLst>
        </pc:spChg>
        <pc:spChg chg="del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12" creationId="{D9F5512A-48E1-4C07-B75E-3CCC517B6804}"/>
          </ac:spMkLst>
        </pc:spChg>
        <pc:spChg chg="del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14" creationId="{9D800584-727A-48CF-8223-244AD9717CAA}"/>
          </ac:spMkLst>
        </pc:spChg>
        <pc:spChg chg="add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44" creationId="{2B566528-1B12-4246-9431-5C2D7D081168}"/>
          </ac:spMkLst>
        </pc:spChg>
        <pc:spChg chg="add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46" creationId="{2E80C965-DB6D-4F81-9E9E-B027384D0BD6}"/>
          </ac:spMkLst>
        </pc:spChg>
        <pc:spChg chg="add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48" creationId="{A580F890-B085-4E95-96AA-55AEBEC5CE6E}"/>
          </ac:spMkLst>
        </pc:spChg>
        <pc:spChg chg="add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50" creationId="{D3F51FEB-38FB-4F6C-9F7B-2F2AFAB65463}"/>
          </ac:spMkLst>
        </pc:spChg>
        <pc:spChg chg="add">
          <ac:chgData name="Kemppinen Julia" userId="ecfd4383-cb34-40a4-93e8-50f50b3dc836" providerId="ADAL" clId="{7A09F06C-3A40-4962-BF70-0255ECAD1A51}" dt="2022-03-10T07:44:49.735" v="25" actId="26606"/>
          <ac:spMkLst>
            <pc:docMk/>
            <pc:sldMk cId="663584463" sldId="259"/>
            <ac:spMk id="52" creationId="{1E547BA6-BAE0-43BB-A7CA-60F69CE252F0}"/>
          </ac:spMkLst>
        </pc:spChg>
        <pc:grpChg chg="del">
          <ac:chgData name="Kemppinen Julia" userId="ecfd4383-cb34-40a4-93e8-50f50b3dc836" providerId="ADAL" clId="{7A09F06C-3A40-4962-BF70-0255ECAD1A51}" dt="2022-03-10T07:44:49.735" v="25" actId="26606"/>
          <ac:grpSpMkLst>
            <pc:docMk/>
            <pc:sldMk cId="663584463" sldId="259"/>
            <ac:grpSpMk id="16" creationId="{B0CED441-B73B-4907-9AF2-614CEAC6A182}"/>
          </ac:grpSpMkLst>
        </pc:grpChg>
      </pc:sldChg>
      <pc:sldChg chg="addSp delSp modSp mod">
        <pc:chgData name="Kemppinen Julia" userId="ecfd4383-cb34-40a4-93e8-50f50b3dc836" providerId="ADAL" clId="{7A09F06C-3A40-4962-BF70-0255ECAD1A51}" dt="2022-03-10T07:44:08.422" v="24" actId="20577"/>
        <pc:sldMkLst>
          <pc:docMk/>
          <pc:sldMk cId="469736469" sldId="260"/>
        </pc:sldMkLst>
        <pc:spChg chg="mod">
          <ac:chgData name="Kemppinen Julia" userId="ecfd4383-cb34-40a4-93e8-50f50b3dc836" providerId="ADAL" clId="{7A09F06C-3A40-4962-BF70-0255ECAD1A51}" dt="2022-03-10T07:44:08.422" v="24" actId="20577"/>
          <ac:spMkLst>
            <pc:docMk/>
            <pc:sldMk cId="469736469" sldId="260"/>
            <ac:spMk id="2" creationId="{3FF54E35-225F-49D2-AF67-67DEFC63F76F}"/>
          </ac:spMkLst>
        </pc:spChg>
        <pc:spChg chg="del">
          <ac:chgData name="Kemppinen Julia" userId="ecfd4383-cb34-40a4-93e8-50f50b3dc836" providerId="ADAL" clId="{7A09F06C-3A40-4962-BF70-0255ECAD1A51}" dt="2022-03-10T07:43:58.465" v="20" actId="26606"/>
          <ac:spMkLst>
            <pc:docMk/>
            <pc:sldMk cId="469736469" sldId="260"/>
            <ac:spMk id="3" creationId="{85385C88-2C09-4856-88FA-7788765E7A73}"/>
          </ac:spMkLst>
        </pc:spChg>
        <pc:graphicFrameChg chg="add">
          <ac:chgData name="Kemppinen Julia" userId="ecfd4383-cb34-40a4-93e8-50f50b3dc836" providerId="ADAL" clId="{7A09F06C-3A40-4962-BF70-0255ECAD1A51}" dt="2022-03-10T07:43:58.465" v="20" actId="26606"/>
          <ac:graphicFrameMkLst>
            <pc:docMk/>
            <pc:sldMk cId="469736469" sldId="260"/>
            <ac:graphicFrameMk id="14" creationId="{CAF4ADF6-3255-49C1-8AAD-7BE353711780}"/>
          </ac:graphicFrameMkLst>
        </pc:graphicFrameChg>
      </pc:sldChg>
      <pc:sldChg chg="addSp delSp modSp mod">
        <pc:chgData name="Kemppinen Julia" userId="ecfd4383-cb34-40a4-93e8-50f50b3dc836" providerId="ADAL" clId="{7A09F06C-3A40-4962-BF70-0255ECAD1A51}" dt="2022-03-10T07:43:11.019" v="19" actId="14100"/>
        <pc:sldMkLst>
          <pc:docMk/>
          <pc:sldMk cId="3813540405" sldId="264"/>
        </pc:sldMkLst>
        <pc:spChg chg="mod">
          <ac:chgData name="Kemppinen Julia" userId="ecfd4383-cb34-40a4-93e8-50f50b3dc836" providerId="ADAL" clId="{7A09F06C-3A40-4962-BF70-0255ECAD1A51}" dt="2022-03-10T07:43:11.019" v="19" actId="14100"/>
          <ac:spMkLst>
            <pc:docMk/>
            <pc:sldMk cId="3813540405" sldId="264"/>
            <ac:spMk id="2" creationId="{BA40B061-86F8-4F79-AD9E-325C5B378375}"/>
          </ac:spMkLst>
        </pc:spChg>
        <pc:spChg chg="mod">
          <ac:chgData name="Kemppinen Julia" userId="ecfd4383-cb34-40a4-93e8-50f50b3dc836" providerId="ADAL" clId="{7A09F06C-3A40-4962-BF70-0255ECAD1A51}" dt="2022-03-10T07:43:04.462" v="17" actId="27636"/>
          <ac:spMkLst>
            <pc:docMk/>
            <pc:sldMk cId="3813540405" sldId="264"/>
            <ac:spMk id="4" creationId="{D737272D-48AA-44E7-8D84-53BECA387E23}"/>
          </ac:spMkLst>
        </pc:spChg>
        <pc:spChg chg="add del">
          <ac:chgData name="Kemppinen Julia" userId="ecfd4383-cb34-40a4-93e8-50f50b3dc836" providerId="ADAL" clId="{7A09F06C-3A40-4962-BF70-0255ECAD1A51}" dt="2022-03-10T07:42:46.747" v="9" actId="26606"/>
          <ac:spMkLst>
            <pc:docMk/>
            <pc:sldMk cId="3813540405" sldId="264"/>
            <ac:spMk id="11" creationId="{59A309A7-1751-4ABE-A3C1-EEC40366AD89}"/>
          </ac:spMkLst>
        </pc:spChg>
        <pc:spChg chg="add del">
          <ac:chgData name="Kemppinen Julia" userId="ecfd4383-cb34-40a4-93e8-50f50b3dc836" providerId="ADAL" clId="{7A09F06C-3A40-4962-BF70-0255ECAD1A51}" dt="2022-03-10T07:42:46.747" v="9" actId="26606"/>
          <ac:spMkLst>
            <pc:docMk/>
            <pc:sldMk cId="3813540405" sldId="264"/>
            <ac:spMk id="13" creationId="{967D8EB6-EAE1-4F9C-B398-83321E287204}"/>
          </ac:spMkLst>
        </pc:spChg>
        <pc:spChg chg="add del">
          <ac:chgData name="Kemppinen Julia" userId="ecfd4383-cb34-40a4-93e8-50f50b3dc836" providerId="ADAL" clId="{7A09F06C-3A40-4962-BF70-0255ECAD1A51}" dt="2022-03-10T07:42:46.731" v="8" actId="26606"/>
          <ac:spMkLst>
            <pc:docMk/>
            <pc:sldMk cId="3813540405" sldId="264"/>
            <ac:spMk id="18" creationId="{2B566528-1B12-4246-9431-5C2D7D081168}"/>
          </ac:spMkLst>
        </pc:spChg>
        <pc:spChg chg="add del">
          <ac:chgData name="Kemppinen Julia" userId="ecfd4383-cb34-40a4-93e8-50f50b3dc836" providerId="ADAL" clId="{7A09F06C-3A40-4962-BF70-0255ECAD1A51}" dt="2022-03-10T07:42:46.731" v="8" actId="26606"/>
          <ac:spMkLst>
            <pc:docMk/>
            <pc:sldMk cId="3813540405" sldId="264"/>
            <ac:spMk id="20" creationId="{D3F51FEB-38FB-4F6C-9F7B-2F2AFAB65463}"/>
          </ac:spMkLst>
        </pc:spChg>
        <pc:spChg chg="add del">
          <ac:chgData name="Kemppinen Julia" userId="ecfd4383-cb34-40a4-93e8-50f50b3dc836" providerId="ADAL" clId="{7A09F06C-3A40-4962-BF70-0255ECAD1A51}" dt="2022-03-10T07:42:46.731" v="8" actId="26606"/>
          <ac:spMkLst>
            <pc:docMk/>
            <pc:sldMk cId="3813540405" sldId="264"/>
            <ac:spMk id="22" creationId="{1E547BA6-BAE0-43BB-A7CA-60F69CE252F0}"/>
          </ac:spMkLst>
        </pc:spChg>
        <pc:spChg chg="add">
          <ac:chgData name="Kemppinen Julia" userId="ecfd4383-cb34-40a4-93e8-50f50b3dc836" providerId="ADAL" clId="{7A09F06C-3A40-4962-BF70-0255ECAD1A51}" dt="2022-03-10T07:42:46.747" v="9" actId="26606"/>
          <ac:spMkLst>
            <pc:docMk/>
            <pc:sldMk cId="3813540405" sldId="264"/>
            <ac:spMk id="28" creationId="{59A309A7-1751-4ABE-A3C1-EEC40366AD89}"/>
          </ac:spMkLst>
        </pc:spChg>
        <pc:spChg chg="add">
          <ac:chgData name="Kemppinen Julia" userId="ecfd4383-cb34-40a4-93e8-50f50b3dc836" providerId="ADAL" clId="{7A09F06C-3A40-4962-BF70-0255ECAD1A51}" dt="2022-03-10T07:42:46.747" v="9" actId="26606"/>
          <ac:spMkLst>
            <pc:docMk/>
            <pc:sldMk cId="3813540405" sldId="264"/>
            <ac:spMk id="29" creationId="{967D8EB6-EAE1-4F9C-B398-83321E287204}"/>
          </ac:spMkLst>
        </pc:spChg>
        <pc:grpChg chg="add del">
          <ac:chgData name="Kemppinen Julia" userId="ecfd4383-cb34-40a4-93e8-50f50b3dc836" providerId="ADAL" clId="{7A09F06C-3A40-4962-BF70-0255ECAD1A51}" dt="2022-03-10T07:42:46.731" v="8" actId="26606"/>
          <ac:grpSpMkLst>
            <pc:docMk/>
            <pc:sldMk cId="3813540405" sldId="264"/>
            <ac:grpSpMk id="24" creationId="{912209CB-3E4C-43AE-B507-08269FAE89F5}"/>
          </ac:grpSpMkLst>
        </pc:grpChg>
        <pc:picChg chg="mod">
          <ac:chgData name="Kemppinen Julia" userId="ecfd4383-cb34-40a4-93e8-50f50b3dc836" providerId="ADAL" clId="{7A09F06C-3A40-4962-BF70-0255ECAD1A51}" dt="2022-03-10T07:42:46.731" v="8" actId="26606"/>
          <ac:picMkLst>
            <pc:docMk/>
            <pc:sldMk cId="3813540405" sldId="264"/>
            <ac:picMk id="8" creationId="{11F7C13E-9018-4F83-AF47-E73A4FB3A824}"/>
          </ac:picMkLst>
        </pc:picChg>
      </pc:sldChg>
      <pc:sldChg chg="addSp delSp modSp mod">
        <pc:chgData name="Kemppinen Julia" userId="ecfd4383-cb34-40a4-93e8-50f50b3dc836" providerId="ADAL" clId="{7A09F06C-3A40-4962-BF70-0255ECAD1A51}" dt="2022-03-10T07:41:36.055" v="1" actId="26606"/>
        <pc:sldMkLst>
          <pc:docMk/>
          <pc:sldMk cId="1844084072" sldId="268"/>
        </pc:sldMkLst>
        <pc:spChg chg="del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8" creationId="{69D184B2-2226-4E31-BCCB-444330767440}"/>
          </ac:spMkLst>
        </pc:spChg>
        <pc:spChg chg="del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10" creationId="{1AC4D4E3-486A-464A-8EC8-D44881097267}"/>
          </ac:spMkLst>
        </pc:spChg>
        <pc:spChg chg="del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12" creationId="{864DE13E-58EB-4475-B79C-0D4FC651239B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17" creationId="{F3060C83-F051-4F0E-ABAD-AA0DFC48B218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19" creationId="{83C98ABE-055B-441F-B07E-44F97F083C39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21" creationId="{29FDB030-9B49-4CED-8CCD-4D99382388AC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23" creationId="{3783CA14-24A1-485C-8B30-D6A5D87987AD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25" creationId="{9A97C86A-04D6-40F7-AE84-31AB43E6A846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27" creationId="{FF9F2414-84E8-453E-B1F3-389FDE8192D9}"/>
          </ac:spMkLst>
        </pc:spChg>
        <pc:spChg chg="add">
          <ac:chgData name="Kemppinen Julia" userId="ecfd4383-cb34-40a4-93e8-50f50b3dc836" providerId="ADAL" clId="{7A09F06C-3A40-4962-BF70-0255ECAD1A51}" dt="2022-03-10T07:41:36.055" v="1" actId="26606"/>
          <ac:spMkLst>
            <pc:docMk/>
            <pc:sldMk cId="1844084072" sldId="268"/>
            <ac:spMk id="29" creationId="{3ECA69A1-7536-43AC-85EF-C7106179F5ED}"/>
          </ac:spMkLst>
        </pc:spChg>
        <pc:picChg chg="mod">
          <ac:chgData name="Kemppinen Julia" userId="ecfd4383-cb34-40a4-93e8-50f50b3dc836" providerId="ADAL" clId="{7A09F06C-3A40-4962-BF70-0255ECAD1A51}" dt="2022-03-10T07:41:36.055" v="1" actId="26606"/>
          <ac:picMkLst>
            <pc:docMk/>
            <pc:sldMk cId="1844084072" sldId="268"/>
            <ac:picMk id="3" creationId="{B03C6999-E64A-4B78-BFFC-48C6407D63BF}"/>
          </ac:picMkLst>
        </pc:picChg>
      </pc:sldChg>
      <pc:sldChg chg="addSp delSp modSp mod">
        <pc:chgData name="Kemppinen Julia" userId="ecfd4383-cb34-40a4-93e8-50f50b3dc836" providerId="ADAL" clId="{7A09F06C-3A40-4962-BF70-0255ECAD1A51}" dt="2022-03-10T07:42:15.033" v="6" actId="113"/>
        <pc:sldMkLst>
          <pc:docMk/>
          <pc:sldMk cId="2395198158" sldId="269"/>
        </pc:sldMkLst>
        <pc:spChg chg="mod">
          <ac:chgData name="Kemppinen Julia" userId="ecfd4383-cb34-40a4-93e8-50f50b3dc836" providerId="ADAL" clId="{7A09F06C-3A40-4962-BF70-0255ECAD1A51}" dt="2022-03-10T07:42:15.033" v="6" actId="113"/>
          <ac:spMkLst>
            <pc:docMk/>
            <pc:sldMk cId="2395198158" sldId="269"/>
            <ac:spMk id="2" creationId="{4C3F4DA4-0EFF-4E9E-97BE-E144D51F7F37}"/>
          </ac:spMkLst>
        </pc:spChg>
        <pc:spChg chg="mod">
          <ac:chgData name="Kemppinen Julia" userId="ecfd4383-cb34-40a4-93e8-50f50b3dc836" providerId="ADAL" clId="{7A09F06C-3A40-4962-BF70-0255ECAD1A51}" dt="2022-03-10T07:42:05.903" v="4" actId="255"/>
          <ac:spMkLst>
            <pc:docMk/>
            <pc:sldMk cId="2395198158" sldId="269"/>
            <ac:spMk id="3" creationId="{19699E06-580A-4749-A74B-0F942F6429D5}"/>
          </ac:spMkLst>
        </pc:spChg>
        <pc:spChg chg="del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8" creationId="{827B839B-9ADE-406B-8590-F1CAEDED45A1}"/>
          </ac:spMkLst>
        </pc:spChg>
        <pc:spChg chg="del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10" creationId="{CFE45BF0-46DB-408C-B5F7-7B11716805D4}"/>
          </ac:spMkLst>
        </pc:spChg>
        <pc:spChg chg="del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12" creationId="{2AEBC8F2-97B1-41B4-93F1-2D289E197FBA}"/>
          </ac:spMkLst>
        </pc:spChg>
        <pc:spChg chg="del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14" creationId="{472E3A19-F5D5-48FC-BB9C-48C2F68F598B}"/>
          </ac:spMkLst>
        </pc:spChg>
        <pc:spChg chg="del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16" creationId="{7A62E32F-BB65-43A8-8EB5-92346890E549}"/>
          </ac:spMkLst>
        </pc:spChg>
        <pc:spChg chg="del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18" creationId="{14E91B64-9FCC-451E-AFB4-A827D6329367}"/>
          </ac:spMkLst>
        </pc:spChg>
        <pc:spChg chg="add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23" creationId="{2B566528-1B12-4246-9431-5C2D7D081168}"/>
          </ac:spMkLst>
        </pc:spChg>
        <pc:spChg chg="add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25" creationId="{2E80C965-DB6D-4F81-9E9E-B027384D0BD6}"/>
          </ac:spMkLst>
        </pc:spChg>
        <pc:spChg chg="add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27" creationId="{A580F890-B085-4E95-96AA-55AEBEC5CE6E}"/>
          </ac:spMkLst>
        </pc:spChg>
        <pc:spChg chg="add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29" creationId="{D3F51FEB-38FB-4F6C-9F7B-2F2AFAB65463}"/>
          </ac:spMkLst>
        </pc:spChg>
        <pc:spChg chg="add">
          <ac:chgData name="Kemppinen Julia" userId="ecfd4383-cb34-40a4-93e8-50f50b3dc836" providerId="ADAL" clId="{7A09F06C-3A40-4962-BF70-0255ECAD1A51}" dt="2022-03-10T07:41:52.960" v="3" actId="26606"/>
          <ac:spMkLst>
            <pc:docMk/>
            <pc:sldMk cId="2395198158" sldId="269"/>
            <ac:spMk id="31" creationId="{1E547BA6-BAE0-43BB-A7CA-60F69CE252F0}"/>
          </ac:spMkLst>
        </pc:spChg>
      </pc:sldChg>
      <pc:sldChg chg="addSp modSp mod setBg">
        <pc:chgData name="Kemppinen Julia" userId="ecfd4383-cb34-40a4-93e8-50f50b3dc836" providerId="ADAL" clId="{7A09F06C-3A40-4962-BF70-0255ECAD1A51}" dt="2022-03-10T07:41:47.732" v="2" actId="26606"/>
        <pc:sldMkLst>
          <pc:docMk/>
          <pc:sldMk cId="1343343149" sldId="270"/>
        </pc:sldMkLst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8" creationId="{F3060C83-F051-4F0E-ABAD-AA0DFC48B218}"/>
          </ac:spMkLst>
        </pc:spChg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10" creationId="{83C98ABE-055B-441F-B07E-44F97F083C39}"/>
          </ac:spMkLst>
        </pc:spChg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12" creationId="{29FDB030-9B49-4CED-8CCD-4D99382388AC}"/>
          </ac:spMkLst>
        </pc:spChg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14" creationId="{3783CA14-24A1-485C-8B30-D6A5D87987AD}"/>
          </ac:spMkLst>
        </pc:spChg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16" creationId="{9A97C86A-04D6-40F7-AE84-31AB43E6A846}"/>
          </ac:spMkLst>
        </pc:spChg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18" creationId="{FF9F2414-84E8-453E-B1F3-389FDE8192D9}"/>
          </ac:spMkLst>
        </pc:spChg>
        <pc:spChg chg="add">
          <ac:chgData name="Kemppinen Julia" userId="ecfd4383-cb34-40a4-93e8-50f50b3dc836" providerId="ADAL" clId="{7A09F06C-3A40-4962-BF70-0255ECAD1A51}" dt="2022-03-10T07:41:47.732" v="2" actId="26606"/>
          <ac:spMkLst>
            <pc:docMk/>
            <pc:sldMk cId="1343343149" sldId="270"/>
            <ac:spMk id="20" creationId="{3ECA69A1-7536-43AC-85EF-C7106179F5ED}"/>
          </ac:spMkLst>
        </pc:spChg>
        <pc:picChg chg="mod">
          <ac:chgData name="Kemppinen Julia" userId="ecfd4383-cb34-40a4-93e8-50f50b3dc836" providerId="ADAL" clId="{7A09F06C-3A40-4962-BF70-0255ECAD1A51}" dt="2022-03-10T07:41:47.732" v="2" actId="26606"/>
          <ac:picMkLst>
            <pc:docMk/>
            <pc:sldMk cId="1343343149" sldId="270"/>
            <ac:picMk id="3" creationId="{84B1BE48-0ABB-4B6D-B73F-49C27BC34A8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B1B18-2248-4145-A262-CCB9161F73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F610B-9FE3-46E0-92A6-4702F7397EE3}">
      <dgm:prSet/>
      <dgm:spPr/>
      <dgm:t>
        <a:bodyPr/>
        <a:lstStyle/>
        <a:p>
          <a:r>
            <a:rPr lang="fi-FI" b="1"/>
            <a:t>pöytä                   suihku</a:t>
          </a:r>
          <a:endParaRPr lang="en-US"/>
        </a:p>
      </dgm:t>
    </dgm:pt>
    <dgm:pt modelId="{962FE115-CF5D-4367-983F-9A59D72E8CBF}" type="parTrans" cxnId="{EAB173AD-D581-4E60-9B65-BA051A98F586}">
      <dgm:prSet/>
      <dgm:spPr/>
      <dgm:t>
        <a:bodyPr/>
        <a:lstStyle/>
        <a:p>
          <a:endParaRPr lang="en-US"/>
        </a:p>
      </dgm:t>
    </dgm:pt>
    <dgm:pt modelId="{2194334F-6D66-4B9E-BB17-B9E5BC1F565A}" type="sibTrans" cxnId="{EAB173AD-D581-4E60-9B65-BA051A98F586}">
      <dgm:prSet/>
      <dgm:spPr/>
      <dgm:t>
        <a:bodyPr/>
        <a:lstStyle/>
        <a:p>
          <a:endParaRPr lang="en-US"/>
        </a:p>
      </dgm:t>
    </dgm:pt>
    <dgm:pt modelId="{32068E0A-DA50-4057-A0EE-133553DDDE24}">
      <dgm:prSet/>
      <dgm:spPr/>
      <dgm:t>
        <a:bodyPr/>
        <a:lstStyle/>
        <a:p>
          <a:r>
            <a:rPr lang="fi-FI" b="1"/>
            <a:t>lavuaari               liesi</a:t>
          </a:r>
          <a:endParaRPr lang="en-US"/>
        </a:p>
      </dgm:t>
    </dgm:pt>
    <dgm:pt modelId="{83EF199E-00D9-4E79-9C50-F1E970752C98}" type="parTrans" cxnId="{2C1770FF-E8F4-45F6-AC82-112BB1E5BAE4}">
      <dgm:prSet/>
      <dgm:spPr/>
      <dgm:t>
        <a:bodyPr/>
        <a:lstStyle/>
        <a:p>
          <a:endParaRPr lang="en-US"/>
        </a:p>
      </dgm:t>
    </dgm:pt>
    <dgm:pt modelId="{F27DE7EB-EDB8-4B81-8B63-726527DCD2C9}" type="sibTrans" cxnId="{2C1770FF-E8F4-45F6-AC82-112BB1E5BAE4}">
      <dgm:prSet/>
      <dgm:spPr/>
      <dgm:t>
        <a:bodyPr/>
        <a:lstStyle/>
        <a:p>
          <a:endParaRPr lang="en-US"/>
        </a:p>
      </dgm:t>
    </dgm:pt>
    <dgm:pt modelId="{C8F0A18A-310D-4CE9-A07A-0F315C2E5E4B}">
      <dgm:prSet/>
      <dgm:spPr/>
      <dgm:t>
        <a:bodyPr/>
        <a:lstStyle/>
        <a:p>
          <a:r>
            <a:rPr lang="fi-FI" b="1"/>
            <a:t>peili                      sänky</a:t>
          </a:r>
          <a:endParaRPr lang="en-US"/>
        </a:p>
      </dgm:t>
    </dgm:pt>
    <dgm:pt modelId="{87F4A602-DD08-412A-B92A-EDAA5513A6CC}" type="parTrans" cxnId="{134B0E9F-8CA5-4CFC-913D-6577B8A22674}">
      <dgm:prSet/>
      <dgm:spPr/>
      <dgm:t>
        <a:bodyPr/>
        <a:lstStyle/>
        <a:p>
          <a:endParaRPr lang="en-US"/>
        </a:p>
      </dgm:t>
    </dgm:pt>
    <dgm:pt modelId="{EE5BF3AC-9B1E-4D97-96A3-65D306785C16}" type="sibTrans" cxnId="{134B0E9F-8CA5-4CFC-913D-6577B8A22674}">
      <dgm:prSet/>
      <dgm:spPr/>
      <dgm:t>
        <a:bodyPr/>
        <a:lstStyle/>
        <a:p>
          <a:endParaRPr lang="en-US"/>
        </a:p>
      </dgm:t>
    </dgm:pt>
    <dgm:pt modelId="{C39E9B07-2372-441A-9C25-BA056AD96406}">
      <dgm:prSet/>
      <dgm:spPr/>
      <dgm:t>
        <a:bodyPr/>
        <a:lstStyle/>
        <a:p>
          <a:r>
            <a:rPr lang="fi-FI" b="1"/>
            <a:t>yöpöytä               tuolit</a:t>
          </a:r>
          <a:endParaRPr lang="en-US"/>
        </a:p>
      </dgm:t>
    </dgm:pt>
    <dgm:pt modelId="{7CE15748-AF68-4F69-AC60-721CD84A7D75}" type="parTrans" cxnId="{A3DFC7DC-FB63-495C-83CD-CAC3031BC011}">
      <dgm:prSet/>
      <dgm:spPr/>
      <dgm:t>
        <a:bodyPr/>
        <a:lstStyle/>
        <a:p>
          <a:endParaRPr lang="en-US"/>
        </a:p>
      </dgm:t>
    </dgm:pt>
    <dgm:pt modelId="{3DAF6CFD-3E2E-4A9C-B372-34C9BDA910EC}" type="sibTrans" cxnId="{A3DFC7DC-FB63-495C-83CD-CAC3031BC011}">
      <dgm:prSet/>
      <dgm:spPr/>
      <dgm:t>
        <a:bodyPr/>
        <a:lstStyle/>
        <a:p>
          <a:endParaRPr lang="en-US"/>
        </a:p>
      </dgm:t>
    </dgm:pt>
    <dgm:pt modelId="{845DB029-4DD9-45B3-B83B-D78664E286A0}">
      <dgm:prSet/>
      <dgm:spPr/>
      <dgm:t>
        <a:bodyPr/>
        <a:lstStyle/>
        <a:p>
          <a:r>
            <a:rPr lang="fi-FI" b="1"/>
            <a:t>matto                   kaappi</a:t>
          </a:r>
          <a:endParaRPr lang="en-US"/>
        </a:p>
      </dgm:t>
    </dgm:pt>
    <dgm:pt modelId="{35C44296-6DAB-4D38-9556-F1062137BB3D}" type="parTrans" cxnId="{9AD519D1-8D3C-4873-B19A-12F28F7EC45F}">
      <dgm:prSet/>
      <dgm:spPr/>
      <dgm:t>
        <a:bodyPr/>
        <a:lstStyle/>
        <a:p>
          <a:endParaRPr lang="en-US"/>
        </a:p>
      </dgm:t>
    </dgm:pt>
    <dgm:pt modelId="{429B35BE-A3F5-4FAB-83FB-F7F820866CC8}" type="sibTrans" cxnId="{9AD519D1-8D3C-4873-B19A-12F28F7EC45F}">
      <dgm:prSet/>
      <dgm:spPr/>
      <dgm:t>
        <a:bodyPr/>
        <a:lstStyle/>
        <a:p>
          <a:endParaRPr lang="en-US"/>
        </a:p>
      </dgm:t>
    </dgm:pt>
    <dgm:pt modelId="{35FEF732-1384-4B88-908C-2C61DBFE7871}">
      <dgm:prSet/>
      <dgm:spPr/>
      <dgm:t>
        <a:bodyPr/>
        <a:lstStyle/>
        <a:p>
          <a:r>
            <a:rPr lang="fi-FI" b="1"/>
            <a:t>pakastin               kirjahylly</a:t>
          </a:r>
          <a:endParaRPr lang="en-US"/>
        </a:p>
      </dgm:t>
    </dgm:pt>
    <dgm:pt modelId="{2376C7F8-3F78-41B9-948C-A2C1800C9D86}" type="parTrans" cxnId="{E2637185-BF07-496A-83F9-BFCB3465CBB3}">
      <dgm:prSet/>
      <dgm:spPr/>
      <dgm:t>
        <a:bodyPr/>
        <a:lstStyle/>
        <a:p>
          <a:endParaRPr lang="en-US"/>
        </a:p>
      </dgm:t>
    </dgm:pt>
    <dgm:pt modelId="{512E2F0D-4576-4989-81E6-BAD07166C958}" type="sibTrans" cxnId="{E2637185-BF07-496A-83F9-BFCB3465CBB3}">
      <dgm:prSet/>
      <dgm:spPr/>
      <dgm:t>
        <a:bodyPr/>
        <a:lstStyle/>
        <a:p>
          <a:endParaRPr lang="en-US"/>
        </a:p>
      </dgm:t>
    </dgm:pt>
    <dgm:pt modelId="{27D9A2DA-CEDA-4C3E-B4C2-775D0AF1D5C0}">
      <dgm:prSet/>
      <dgm:spPr/>
      <dgm:t>
        <a:bodyPr/>
        <a:lstStyle/>
        <a:p>
          <a:r>
            <a:rPr lang="fi-FI" b="1"/>
            <a:t>televisio               vessanpönttö</a:t>
          </a:r>
          <a:endParaRPr lang="en-US"/>
        </a:p>
      </dgm:t>
    </dgm:pt>
    <dgm:pt modelId="{6BB64D84-5011-4CEC-A0C0-2BA32D19E1D4}" type="parTrans" cxnId="{894E3110-9581-4ED1-B47F-4CE35B7A0F8B}">
      <dgm:prSet/>
      <dgm:spPr/>
      <dgm:t>
        <a:bodyPr/>
        <a:lstStyle/>
        <a:p>
          <a:endParaRPr lang="en-US"/>
        </a:p>
      </dgm:t>
    </dgm:pt>
    <dgm:pt modelId="{01F8F65B-E3B5-418A-89DF-2696D575AE10}" type="sibTrans" cxnId="{894E3110-9581-4ED1-B47F-4CE35B7A0F8B}">
      <dgm:prSet/>
      <dgm:spPr/>
      <dgm:t>
        <a:bodyPr/>
        <a:lstStyle/>
        <a:p>
          <a:endParaRPr lang="en-US"/>
        </a:p>
      </dgm:t>
    </dgm:pt>
    <dgm:pt modelId="{2C6927AD-6A64-4C67-BFB9-097BE79DE6DC}">
      <dgm:prSet/>
      <dgm:spPr/>
      <dgm:t>
        <a:bodyPr/>
        <a:lstStyle/>
        <a:p>
          <a:r>
            <a:rPr lang="fi-FI" b="1"/>
            <a:t>sohva                   naulakko</a:t>
          </a:r>
          <a:endParaRPr lang="en-US"/>
        </a:p>
      </dgm:t>
    </dgm:pt>
    <dgm:pt modelId="{6A935468-A74D-400A-A8D3-C0CF7C4EEFF4}" type="parTrans" cxnId="{1C3D9F06-C97C-4EFC-B381-4795D32FB901}">
      <dgm:prSet/>
      <dgm:spPr/>
      <dgm:t>
        <a:bodyPr/>
        <a:lstStyle/>
        <a:p>
          <a:endParaRPr lang="en-US"/>
        </a:p>
      </dgm:t>
    </dgm:pt>
    <dgm:pt modelId="{D8F29A5B-1F01-4022-B628-0BE75999B848}" type="sibTrans" cxnId="{1C3D9F06-C97C-4EFC-B381-4795D32FB901}">
      <dgm:prSet/>
      <dgm:spPr/>
      <dgm:t>
        <a:bodyPr/>
        <a:lstStyle/>
        <a:p>
          <a:endParaRPr lang="en-US"/>
        </a:p>
      </dgm:t>
    </dgm:pt>
    <dgm:pt modelId="{06BB7D41-8912-46F7-9359-E64CE36144E2}">
      <dgm:prSet/>
      <dgm:spPr/>
      <dgm:t>
        <a:bodyPr/>
        <a:lstStyle/>
        <a:p>
          <a:r>
            <a:rPr lang="fi-FI" b="1"/>
            <a:t>lamppu                 lipasto</a:t>
          </a:r>
          <a:endParaRPr lang="en-US"/>
        </a:p>
      </dgm:t>
    </dgm:pt>
    <dgm:pt modelId="{BB9CBD5E-F9D5-46F6-BED8-C9B7D4DD4FB5}" type="parTrans" cxnId="{4E77AE09-743D-4209-A62A-C6698803B363}">
      <dgm:prSet/>
      <dgm:spPr/>
      <dgm:t>
        <a:bodyPr/>
        <a:lstStyle/>
        <a:p>
          <a:endParaRPr lang="en-US"/>
        </a:p>
      </dgm:t>
    </dgm:pt>
    <dgm:pt modelId="{31F65953-1902-4924-8A56-BB171625D6C9}" type="sibTrans" cxnId="{4E77AE09-743D-4209-A62A-C6698803B363}">
      <dgm:prSet/>
      <dgm:spPr/>
      <dgm:t>
        <a:bodyPr/>
        <a:lstStyle/>
        <a:p>
          <a:endParaRPr lang="en-US"/>
        </a:p>
      </dgm:t>
    </dgm:pt>
    <dgm:pt modelId="{ACE3A462-592C-4042-8B74-9F654CE69A5E}" type="pres">
      <dgm:prSet presAssocID="{9EBB1B18-2248-4145-A262-CCB9161F737B}" presName="vert0" presStyleCnt="0">
        <dgm:presLayoutVars>
          <dgm:dir/>
          <dgm:animOne val="branch"/>
          <dgm:animLvl val="lvl"/>
        </dgm:presLayoutVars>
      </dgm:prSet>
      <dgm:spPr/>
    </dgm:pt>
    <dgm:pt modelId="{A921E32B-77E0-48E9-99E0-65D778E9AC9A}" type="pres">
      <dgm:prSet presAssocID="{C4AF610B-9FE3-46E0-92A6-4702F7397EE3}" presName="thickLine" presStyleLbl="alignNode1" presStyleIdx="0" presStyleCnt="9"/>
      <dgm:spPr/>
    </dgm:pt>
    <dgm:pt modelId="{0C9AA882-59BB-4C5F-9EA2-5AE9C010C620}" type="pres">
      <dgm:prSet presAssocID="{C4AF610B-9FE3-46E0-92A6-4702F7397EE3}" presName="horz1" presStyleCnt="0"/>
      <dgm:spPr/>
    </dgm:pt>
    <dgm:pt modelId="{9F3C4E85-14A6-4D46-9C55-1545F914F865}" type="pres">
      <dgm:prSet presAssocID="{C4AF610B-9FE3-46E0-92A6-4702F7397EE3}" presName="tx1" presStyleLbl="revTx" presStyleIdx="0" presStyleCnt="9"/>
      <dgm:spPr/>
    </dgm:pt>
    <dgm:pt modelId="{9A4335B0-24B9-4470-89E4-E00C272FB125}" type="pres">
      <dgm:prSet presAssocID="{C4AF610B-9FE3-46E0-92A6-4702F7397EE3}" presName="vert1" presStyleCnt="0"/>
      <dgm:spPr/>
    </dgm:pt>
    <dgm:pt modelId="{681591F8-76CD-45A3-B711-AFD549E4D78F}" type="pres">
      <dgm:prSet presAssocID="{32068E0A-DA50-4057-A0EE-133553DDDE24}" presName="thickLine" presStyleLbl="alignNode1" presStyleIdx="1" presStyleCnt="9"/>
      <dgm:spPr/>
    </dgm:pt>
    <dgm:pt modelId="{F3B5B549-9CD7-45AD-910F-AD23A92A1129}" type="pres">
      <dgm:prSet presAssocID="{32068E0A-DA50-4057-A0EE-133553DDDE24}" presName="horz1" presStyleCnt="0"/>
      <dgm:spPr/>
    </dgm:pt>
    <dgm:pt modelId="{86C128E6-DF68-4EA8-B274-9827FEEA51CB}" type="pres">
      <dgm:prSet presAssocID="{32068E0A-DA50-4057-A0EE-133553DDDE24}" presName="tx1" presStyleLbl="revTx" presStyleIdx="1" presStyleCnt="9"/>
      <dgm:spPr/>
    </dgm:pt>
    <dgm:pt modelId="{9DA5348C-7968-47B8-80E3-8444DEDA65DE}" type="pres">
      <dgm:prSet presAssocID="{32068E0A-DA50-4057-A0EE-133553DDDE24}" presName="vert1" presStyleCnt="0"/>
      <dgm:spPr/>
    </dgm:pt>
    <dgm:pt modelId="{1491BE9A-9E88-4464-8781-674E61220D0E}" type="pres">
      <dgm:prSet presAssocID="{C8F0A18A-310D-4CE9-A07A-0F315C2E5E4B}" presName="thickLine" presStyleLbl="alignNode1" presStyleIdx="2" presStyleCnt="9"/>
      <dgm:spPr/>
    </dgm:pt>
    <dgm:pt modelId="{6DD71455-420D-41F9-B4C2-BF715B7E1B10}" type="pres">
      <dgm:prSet presAssocID="{C8F0A18A-310D-4CE9-A07A-0F315C2E5E4B}" presName="horz1" presStyleCnt="0"/>
      <dgm:spPr/>
    </dgm:pt>
    <dgm:pt modelId="{70DC79BB-57D4-4F59-9C4D-8779CE62CB65}" type="pres">
      <dgm:prSet presAssocID="{C8F0A18A-310D-4CE9-A07A-0F315C2E5E4B}" presName="tx1" presStyleLbl="revTx" presStyleIdx="2" presStyleCnt="9"/>
      <dgm:spPr/>
    </dgm:pt>
    <dgm:pt modelId="{99BC58FF-D3AB-439E-B7B8-25F7E5C9BB37}" type="pres">
      <dgm:prSet presAssocID="{C8F0A18A-310D-4CE9-A07A-0F315C2E5E4B}" presName="vert1" presStyleCnt="0"/>
      <dgm:spPr/>
    </dgm:pt>
    <dgm:pt modelId="{D8C3A470-7989-41EB-918F-06EF17061E62}" type="pres">
      <dgm:prSet presAssocID="{C39E9B07-2372-441A-9C25-BA056AD96406}" presName="thickLine" presStyleLbl="alignNode1" presStyleIdx="3" presStyleCnt="9"/>
      <dgm:spPr/>
    </dgm:pt>
    <dgm:pt modelId="{945B8791-CC9B-411E-A4C3-1FB619A348BD}" type="pres">
      <dgm:prSet presAssocID="{C39E9B07-2372-441A-9C25-BA056AD96406}" presName="horz1" presStyleCnt="0"/>
      <dgm:spPr/>
    </dgm:pt>
    <dgm:pt modelId="{B2DA545E-CBAA-411A-A0F0-DB366B98935D}" type="pres">
      <dgm:prSet presAssocID="{C39E9B07-2372-441A-9C25-BA056AD96406}" presName="tx1" presStyleLbl="revTx" presStyleIdx="3" presStyleCnt="9"/>
      <dgm:spPr/>
    </dgm:pt>
    <dgm:pt modelId="{9E239931-743A-478F-9DE3-8405BFEC1347}" type="pres">
      <dgm:prSet presAssocID="{C39E9B07-2372-441A-9C25-BA056AD96406}" presName="vert1" presStyleCnt="0"/>
      <dgm:spPr/>
    </dgm:pt>
    <dgm:pt modelId="{DE502744-7C35-4C36-954A-918EBD00A7CB}" type="pres">
      <dgm:prSet presAssocID="{845DB029-4DD9-45B3-B83B-D78664E286A0}" presName="thickLine" presStyleLbl="alignNode1" presStyleIdx="4" presStyleCnt="9"/>
      <dgm:spPr/>
    </dgm:pt>
    <dgm:pt modelId="{940DAF80-BEBE-41D9-B4B8-6E59F65FDD20}" type="pres">
      <dgm:prSet presAssocID="{845DB029-4DD9-45B3-B83B-D78664E286A0}" presName="horz1" presStyleCnt="0"/>
      <dgm:spPr/>
    </dgm:pt>
    <dgm:pt modelId="{9F471F4C-26E7-4918-AEB6-455EB25850A5}" type="pres">
      <dgm:prSet presAssocID="{845DB029-4DD9-45B3-B83B-D78664E286A0}" presName="tx1" presStyleLbl="revTx" presStyleIdx="4" presStyleCnt="9"/>
      <dgm:spPr/>
    </dgm:pt>
    <dgm:pt modelId="{7892B798-211D-41E1-A80C-1AEAD9963436}" type="pres">
      <dgm:prSet presAssocID="{845DB029-4DD9-45B3-B83B-D78664E286A0}" presName="vert1" presStyleCnt="0"/>
      <dgm:spPr/>
    </dgm:pt>
    <dgm:pt modelId="{F80A4F4C-ABD2-4786-9CD4-D9C10C33F8B4}" type="pres">
      <dgm:prSet presAssocID="{35FEF732-1384-4B88-908C-2C61DBFE7871}" presName="thickLine" presStyleLbl="alignNode1" presStyleIdx="5" presStyleCnt="9"/>
      <dgm:spPr/>
    </dgm:pt>
    <dgm:pt modelId="{C3A0BC3D-165B-4725-9687-7E2FABFF66F9}" type="pres">
      <dgm:prSet presAssocID="{35FEF732-1384-4B88-908C-2C61DBFE7871}" presName="horz1" presStyleCnt="0"/>
      <dgm:spPr/>
    </dgm:pt>
    <dgm:pt modelId="{A1A52AD3-0435-4982-8F84-222400ED08E2}" type="pres">
      <dgm:prSet presAssocID="{35FEF732-1384-4B88-908C-2C61DBFE7871}" presName="tx1" presStyleLbl="revTx" presStyleIdx="5" presStyleCnt="9"/>
      <dgm:spPr/>
    </dgm:pt>
    <dgm:pt modelId="{9F985CE0-BCE1-4E25-9869-B70EBED94968}" type="pres">
      <dgm:prSet presAssocID="{35FEF732-1384-4B88-908C-2C61DBFE7871}" presName="vert1" presStyleCnt="0"/>
      <dgm:spPr/>
    </dgm:pt>
    <dgm:pt modelId="{EBD37538-2A0E-4A02-92C5-003C6ECE8C30}" type="pres">
      <dgm:prSet presAssocID="{27D9A2DA-CEDA-4C3E-B4C2-775D0AF1D5C0}" presName="thickLine" presStyleLbl="alignNode1" presStyleIdx="6" presStyleCnt="9"/>
      <dgm:spPr/>
    </dgm:pt>
    <dgm:pt modelId="{8CE944FB-F5A7-4582-8F50-FE126B8775ED}" type="pres">
      <dgm:prSet presAssocID="{27D9A2DA-CEDA-4C3E-B4C2-775D0AF1D5C0}" presName="horz1" presStyleCnt="0"/>
      <dgm:spPr/>
    </dgm:pt>
    <dgm:pt modelId="{09DAA4BB-8560-444A-B9E4-688269DB90C6}" type="pres">
      <dgm:prSet presAssocID="{27D9A2DA-CEDA-4C3E-B4C2-775D0AF1D5C0}" presName="tx1" presStyleLbl="revTx" presStyleIdx="6" presStyleCnt="9"/>
      <dgm:spPr/>
    </dgm:pt>
    <dgm:pt modelId="{CE26D5E7-8551-4965-9BE1-40E4DEF292BA}" type="pres">
      <dgm:prSet presAssocID="{27D9A2DA-CEDA-4C3E-B4C2-775D0AF1D5C0}" presName="vert1" presStyleCnt="0"/>
      <dgm:spPr/>
    </dgm:pt>
    <dgm:pt modelId="{53BE2F09-5CA5-43F7-ACE8-817D7EDD56D5}" type="pres">
      <dgm:prSet presAssocID="{2C6927AD-6A64-4C67-BFB9-097BE79DE6DC}" presName="thickLine" presStyleLbl="alignNode1" presStyleIdx="7" presStyleCnt="9"/>
      <dgm:spPr/>
    </dgm:pt>
    <dgm:pt modelId="{71C0AE2C-CCDD-4CF9-9550-FDE050119C7D}" type="pres">
      <dgm:prSet presAssocID="{2C6927AD-6A64-4C67-BFB9-097BE79DE6DC}" presName="horz1" presStyleCnt="0"/>
      <dgm:spPr/>
    </dgm:pt>
    <dgm:pt modelId="{340ADC56-49C7-4D90-892F-022B35936B98}" type="pres">
      <dgm:prSet presAssocID="{2C6927AD-6A64-4C67-BFB9-097BE79DE6DC}" presName="tx1" presStyleLbl="revTx" presStyleIdx="7" presStyleCnt="9"/>
      <dgm:spPr/>
    </dgm:pt>
    <dgm:pt modelId="{630E637A-FFD1-44D8-8C40-91C04224EF08}" type="pres">
      <dgm:prSet presAssocID="{2C6927AD-6A64-4C67-BFB9-097BE79DE6DC}" presName="vert1" presStyleCnt="0"/>
      <dgm:spPr/>
    </dgm:pt>
    <dgm:pt modelId="{70CC6A9C-775E-4DFE-9A9E-72F4A43AF00D}" type="pres">
      <dgm:prSet presAssocID="{06BB7D41-8912-46F7-9359-E64CE36144E2}" presName="thickLine" presStyleLbl="alignNode1" presStyleIdx="8" presStyleCnt="9"/>
      <dgm:spPr/>
    </dgm:pt>
    <dgm:pt modelId="{AEACAA50-561A-4AF2-8976-8F6F15F502FD}" type="pres">
      <dgm:prSet presAssocID="{06BB7D41-8912-46F7-9359-E64CE36144E2}" presName="horz1" presStyleCnt="0"/>
      <dgm:spPr/>
    </dgm:pt>
    <dgm:pt modelId="{7BF4711B-08CC-439C-A865-70E874085689}" type="pres">
      <dgm:prSet presAssocID="{06BB7D41-8912-46F7-9359-E64CE36144E2}" presName="tx1" presStyleLbl="revTx" presStyleIdx="8" presStyleCnt="9"/>
      <dgm:spPr/>
    </dgm:pt>
    <dgm:pt modelId="{0DCFAFA9-72BD-4A45-85D2-AFA77453EAB1}" type="pres">
      <dgm:prSet presAssocID="{06BB7D41-8912-46F7-9359-E64CE36144E2}" presName="vert1" presStyleCnt="0"/>
      <dgm:spPr/>
    </dgm:pt>
  </dgm:ptLst>
  <dgm:cxnLst>
    <dgm:cxn modelId="{1C3D9F06-C97C-4EFC-B381-4795D32FB901}" srcId="{9EBB1B18-2248-4145-A262-CCB9161F737B}" destId="{2C6927AD-6A64-4C67-BFB9-097BE79DE6DC}" srcOrd="7" destOrd="0" parTransId="{6A935468-A74D-400A-A8D3-C0CF7C4EEFF4}" sibTransId="{D8F29A5B-1F01-4022-B628-0BE75999B848}"/>
    <dgm:cxn modelId="{4E77AE09-743D-4209-A62A-C6698803B363}" srcId="{9EBB1B18-2248-4145-A262-CCB9161F737B}" destId="{06BB7D41-8912-46F7-9359-E64CE36144E2}" srcOrd="8" destOrd="0" parTransId="{BB9CBD5E-F9D5-46F6-BED8-C9B7D4DD4FB5}" sibTransId="{31F65953-1902-4924-8A56-BB171625D6C9}"/>
    <dgm:cxn modelId="{894E3110-9581-4ED1-B47F-4CE35B7A0F8B}" srcId="{9EBB1B18-2248-4145-A262-CCB9161F737B}" destId="{27D9A2DA-CEDA-4C3E-B4C2-775D0AF1D5C0}" srcOrd="6" destOrd="0" parTransId="{6BB64D84-5011-4CEC-A0C0-2BA32D19E1D4}" sibTransId="{01F8F65B-E3B5-418A-89DF-2696D575AE10}"/>
    <dgm:cxn modelId="{96DC5017-ABDF-4D6E-BC7F-74F14D5E28C8}" type="presOf" srcId="{845DB029-4DD9-45B3-B83B-D78664E286A0}" destId="{9F471F4C-26E7-4918-AEB6-455EB25850A5}" srcOrd="0" destOrd="0" presId="urn:microsoft.com/office/officeart/2008/layout/LinedList"/>
    <dgm:cxn modelId="{5F709922-F3BA-4224-9638-399A727BA51A}" type="presOf" srcId="{32068E0A-DA50-4057-A0EE-133553DDDE24}" destId="{86C128E6-DF68-4EA8-B274-9827FEEA51CB}" srcOrd="0" destOrd="0" presId="urn:microsoft.com/office/officeart/2008/layout/LinedList"/>
    <dgm:cxn modelId="{E67C8D49-1100-4E1F-A504-488BD8BCF7DE}" type="presOf" srcId="{06BB7D41-8912-46F7-9359-E64CE36144E2}" destId="{7BF4711B-08CC-439C-A865-70E874085689}" srcOrd="0" destOrd="0" presId="urn:microsoft.com/office/officeart/2008/layout/LinedList"/>
    <dgm:cxn modelId="{BF49516D-9766-45FD-BBD3-73D1782EBE13}" type="presOf" srcId="{27D9A2DA-CEDA-4C3E-B4C2-775D0AF1D5C0}" destId="{09DAA4BB-8560-444A-B9E4-688269DB90C6}" srcOrd="0" destOrd="0" presId="urn:microsoft.com/office/officeart/2008/layout/LinedList"/>
    <dgm:cxn modelId="{AD05B04D-604B-47CC-B8C0-AE16FEBE7119}" type="presOf" srcId="{C39E9B07-2372-441A-9C25-BA056AD96406}" destId="{B2DA545E-CBAA-411A-A0F0-DB366B98935D}" srcOrd="0" destOrd="0" presId="urn:microsoft.com/office/officeart/2008/layout/LinedList"/>
    <dgm:cxn modelId="{F94A3E7B-9919-4002-8F84-01CB7B620226}" type="presOf" srcId="{C8F0A18A-310D-4CE9-A07A-0F315C2E5E4B}" destId="{70DC79BB-57D4-4F59-9C4D-8779CE62CB65}" srcOrd="0" destOrd="0" presId="urn:microsoft.com/office/officeart/2008/layout/LinedList"/>
    <dgm:cxn modelId="{E2637185-BF07-496A-83F9-BFCB3465CBB3}" srcId="{9EBB1B18-2248-4145-A262-CCB9161F737B}" destId="{35FEF732-1384-4B88-908C-2C61DBFE7871}" srcOrd="5" destOrd="0" parTransId="{2376C7F8-3F78-41B9-948C-A2C1800C9D86}" sibTransId="{512E2F0D-4576-4989-81E6-BAD07166C958}"/>
    <dgm:cxn modelId="{134B0E9F-8CA5-4CFC-913D-6577B8A22674}" srcId="{9EBB1B18-2248-4145-A262-CCB9161F737B}" destId="{C8F0A18A-310D-4CE9-A07A-0F315C2E5E4B}" srcOrd="2" destOrd="0" parTransId="{87F4A602-DD08-412A-B92A-EDAA5513A6CC}" sibTransId="{EE5BF3AC-9B1E-4D97-96A3-65D306785C16}"/>
    <dgm:cxn modelId="{70408BAB-3285-4191-9829-4E6C5CD620F7}" type="presOf" srcId="{9EBB1B18-2248-4145-A262-CCB9161F737B}" destId="{ACE3A462-592C-4042-8B74-9F654CE69A5E}" srcOrd="0" destOrd="0" presId="urn:microsoft.com/office/officeart/2008/layout/LinedList"/>
    <dgm:cxn modelId="{EAB173AD-D581-4E60-9B65-BA051A98F586}" srcId="{9EBB1B18-2248-4145-A262-CCB9161F737B}" destId="{C4AF610B-9FE3-46E0-92A6-4702F7397EE3}" srcOrd="0" destOrd="0" parTransId="{962FE115-CF5D-4367-983F-9A59D72E8CBF}" sibTransId="{2194334F-6D66-4B9E-BB17-B9E5BC1F565A}"/>
    <dgm:cxn modelId="{8E1FF2AD-4F83-4A02-84CB-D79D144F0BF6}" type="presOf" srcId="{2C6927AD-6A64-4C67-BFB9-097BE79DE6DC}" destId="{340ADC56-49C7-4D90-892F-022B35936B98}" srcOrd="0" destOrd="0" presId="urn:microsoft.com/office/officeart/2008/layout/LinedList"/>
    <dgm:cxn modelId="{9AD519D1-8D3C-4873-B19A-12F28F7EC45F}" srcId="{9EBB1B18-2248-4145-A262-CCB9161F737B}" destId="{845DB029-4DD9-45B3-B83B-D78664E286A0}" srcOrd="4" destOrd="0" parTransId="{35C44296-6DAB-4D38-9556-F1062137BB3D}" sibTransId="{429B35BE-A3F5-4FAB-83FB-F7F820866CC8}"/>
    <dgm:cxn modelId="{A3DFC7DC-FB63-495C-83CD-CAC3031BC011}" srcId="{9EBB1B18-2248-4145-A262-CCB9161F737B}" destId="{C39E9B07-2372-441A-9C25-BA056AD96406}" srcOrd="3" destOrd="0" parTransId="{7CE15748-AF68-4F69-AC60-721CD84A7D75}" sibTransId="{3DAF6CFD-3E2E-4A9C-B372-34C9BDA910EC}"/>
    <dgm:cxn modelId="{118495E6-DD35-4C43-B059-BADC6040ECD3}" type="presOf" srcId="{C4AF610B-9FE3-46E0-92A6-4702F7397EE3}" destId="{9F3C4E85-14A6-4D46-9C55-1545F914F865}" srcOrd="0" destOrd="0" presId="urn:microsoft.com/office/officeart/2008/layout/LinedList"/>
    <dgm:cxn modelId="{A81C46FD-27D6-48FD-9008-A2680795BEC8}" type="presOf" srcId="{35FEF732-1384-4B88-908C-2C61DBFE7871}" destId="{A1A52AD3-0435-4982-8F84-222400ED08E2}" srcOrd="0" destOrd="0" presId="urn:microsoft.com/office/officeart/2008/layout/LinedList"/>
    <dgm:cxn modelId="{2C1770FF-E8F4-45F6-AC82-112BB1E5BAE4}" srcId="{9EBB1B18-2248-4145-A262-CCB9161F737B}" destId="{32068E0A-DA50-4057-A0EE-133553DDDE24}" srcOrd="1" destOrd="0" parTransId="{83EF199E-00D9-4E79-9C50-F1E970752C98}" sibTransId="{F27DE7EB-EDB8-4B81-8B63-726527DCD2C9}"/>
    <dgm:cxn modelId="{CBA4FC1D-C5D9-4B4A-94E1-ADACA54CAE00}" type="presParOf" srcId="{ACE3A462-592C-4042-8B74-9F654CE69A5E}" destId="{A921E32B-77E0-48E9-99E0-65D778E9AC9A}" srcOrd="0" destOrd="0" presId="urn:microsoft.com/office/officeart/2008/layout/LinedList"/>
    <dgm:cxn modelId="{56355BF3-A8D5-4833-A3C9-F06D4054571B}" type="presParOf" srcId="{ACE3A462-592C-4042-8B74-9F654CE69A5E}" destId="{0C9AA882-59BB-4C5F-9EA2-5AE9C010C620}" srcOrd="1" destOrd="0" presId="urn:microsoft.com/office/officeart/2008/layout/LinedList"/>
    <dgm:cxn modelId="{FB260CA7-5B74-4369-B983-2EC2CBF9F71A}" type="presParOf" srcId="{0C9AA882-59BB-4C5F-9EA2-5AE9C010C620}" destId="{9F3C4E85-14A6-4D46-9C55-1545F914F865}" srcOrd="0" destOrd="0" presId="urn:microsoft.com/office/officeart/2008/layout/LinedList"/>
    <dgm:cxn modelId="{2F884E15-B275-4148-AE25-033904079404}" type="presParOf" srcId="{0C9AA882-59BB-4C5F-9EA2-5AE9C010C620}" destId="{9A4335B0-24B9-4470-89E4-E00C272FB125}" srcOrd="1" destOrd="0" presId="urn:microsoft.com/office/officeart/2008/layout/LinedList"/>
    <dgm:cxn modelId="{9312541B-3CCE-43E9-9BAC-8939A495D89A}" type="presParOf" srcId="{ACE3A462-592C-4042-8B74-9F654CE69A5E}" destId="{681591F8-76CD-45A3-B711-AFD549E4D78F}" srcOrd="2" destOrd="0" presId="urn:microsoft.com/office/officeart/2008/layout/LinedList"/>
    <dgm:cxn modelId="{5119EBC7-9339-4C70-8B3B-C724E570BCCB}" type="presParOf" srcId="{ACE3A462-592C-4042-8B74-9F654CE69A5E}" destId="{F3B5B549-9CD7-45AD-910F-AD23A92A1129}" srcOrd="3" destOrd="0" presId="urn:microsoft.com/office/officeart/2008/layout/LinedList"/>
    <dgm:cxn modelId="{2EA64384-9BD2-4E0A-8735-D342FED2B783}" type="presParOf" srcId="{F3B5B549-9CD7-45AD-910F-AD23A92A1129}" destId="{86C128E6-DF68-4EA8-B274-9827FEEA51CB}" srcOrd="0" destOrd="0" presId="urn:microsoft.com/office/officeart/2008/layout/LinedList"/>
    <dgm:cxn modelId="{540C59E4-2A25-420C-9E0E-2B19FCEFE74A}" type="presParOf" srcId="{F3B5B549-9CD7-45AD-910F-AD23A92A1129}" destId="{9DA5348C-7968-47B8-80E3-8444DEDA65DE}" srcOrd="1" destOrd="0" presId="urn:microsoft.com/office/officeart/2008/layout/LinedList"/>
    <dgm:cxn modelId="{98987333-4B5F-44F0-8511-FC440E548EC4}" type="presParOf" srcId="{ACE3A462-592C-4042-8B74-9F654CE69A5E}" destId="{1491BE9A-9E88-4464-8781-674E61220D0E}" srcOrd="4" destOrd="0" presId="urn:microsoft.com/office/officeart/2008/layout/LinedList"/>
    <dgm:cxn modelId="{DE7EA57D-A286-4C6B-BC9A-2AEE095BB495}" type="presParOf" srcId="{ACE3A462-592C-4042-8B74-9F654CE69A5E}" destId="{6DD71455-420D-41F9-B4C2-BF715B7E1B10}" srcOrd="5" destOrd="0" presId="urn:microsoft.com/office/officeart/2008/layout/LinedList"/>
    <dgm:cxn modelId="{386DFB2D-3BF3-4DB7-AF65-EF1376DDAA5D}" type="presParOf" srcId="{6DD71455-420D-41F9-B4C2-BF715B7E1B10}" destId="{70DC79BB-57D4-4F59-9C4D-8779CE62CB65}" srcOrd="0" destOrd="0" presId="urn:microsoft.com/office/officeart/2008/layout/LinedList"/>
    <dgm:cxn modelId="{DC8D6967-B3C2-4BDE-A5A2-D915C9FF4550}" type="presParOf" srcId="{6DD71455-420D-41F9-B4C2-BF715B7E1B10}" destId="{99BC58FF-D3AB-439E-B7B8-25F7E5C9BB37}" srcOrd="1" destOrd="0" presId="urn:microsoft.com/office/officeart/2008/layout/LinedList"/>
    <dgm:cxn modelId="{F93727F0-8E33-47DB-A796-954972E9DF31}" type="presParOf" srcId="{ACE3A462-592C-4042-8B74-9F654CE69A5E}" destId="{D8C3A470-7989-41EB-918F-06EF17061E62}" srcOrd="6" destOrd="0" presId="urn:microsoft.com/office/officeart/2008/layout/LinedList"/>
    <dgm:cxn modelId="{A0F4A676-024C-4B32-B853-20745C2E8DB7}" type="presParOf" srcId="{ACE3A462-592C-4042-8B74-9F654CE69A5E}" destId="{945B8791-CC9B-411E-A4C3-1FB619A348BD}" srcOrd="7" destOrd="0" presId="urn:microsoft.com/office/officeart/2008/layout/LinedList"/>
    <dgm:cxn modelId="{BA6BA3C3-A9A4-4F40-AC0A-1284F7067633}" type="presParOf" srcId="{945B8791-CC9B-411E-A4C3-1FB619A348BD}" destId="{B2DA545E-CBAA-411A-A0F0-DB366B98935D}" srcOrd="0" destOrd="0" presId="urn:microsoft.com/office/officeart/2008/layout/LinedList"/>
    <dgm:cxn modelId="{D2F46B4D-C699-4D47-8EF2-FC22DB58B59C}" type="presParOf" srcId="{945B8791-CC9B-411E-A4C3-1FB619A348BD}" destId="{9E239931-743A-478F-9DE3-8405BFEC1347}" srcOrd="1" destOrd="0" presId="urn:microsoft.com/office/officeart/2008/layout/LinedList"/>
    <dgm:cxn modelId="{ABF86083-3AC3-458F-9BE7-A488AD0F08CD}" type="presParOf" srcId="{ACE3A462-592C-4042-8B74-9F654CE69A5E}" destId="{DE502744-7C35-4C36-954A-918EBD00A7CB}" srcOrd="8" destOrd="0" presId="urn:microsoft.com/office/officeart/2008/layout/LinedList"/>
    <dgm:cxn modelId="{CEA18364-DC47-4943-A456-3760DADD531E}" type="presParOf" srcId="{ACE3A462-592C-4042-8B74-9F654CE69A5E}" destId="{940DAF80-BEBE-41D9-B4B8-6E59F65FDD20}" srcOrd="9" destOrd="0" presId="urn:microsoft.com/office/officeart/2008/layout/LinedList"/>
    <dgm:cxn modelId="{CD4E87C6-CB33-4EFD-9A3E-6EBB2D00EDD1}" type="presParOf" srcId="{940DAF80-BEBE-41D9-B4B8-6E59F65FDD20}" destId="{9F471F4C-26E7-4918-AEB6-455EB25850A5}" srcOrd="0" destOrd="0" presId="urn:microsoft.com/office/officeart/2008/layout/LinedList"/>
    <dgm:cxn modelId="{A5A826F6-7093-4D0F-8B82-3DE2FDC416F3}" type="presParOf" srcId="{940DAF80-BEBE-41D9-B4B8-6E59F65FDD20}" destId="{7892B798-211D-41E1-A80C-1AEAD9963436}" srcOrd="1" destOrd="0" presId="urn:microsoft.com/office/officeart/2008/layout/LinedList"/>
    <dgm:cxn modelId="{CB646DDC-20C9-48D6-A0FF-5DB3A79F7D65}" type="presParOf" srcId="{ACE3A462-592C-4042-8B74-9F654CE69A5E}" destId="{F80A4F4C-ABD2-4786-9CD4-D9C10C33F8B4}" srcOrd="10" destOrd="0" presId="urn:microsoft.com/office/officeart/2008/layout/LinedList"/>
    <dgm:cxn modelId="{0808ECA5-6A3B-41A2-87E9-3651409AA6E6}" type="presParOf" srcId="{ACE3A462-592C-4042-8B74-9F654CE69A5E}" destId="{C3A0BC3D-165B-4725-9687-7E2FABFF66F9}" srcOrd="11" destOrd="0" presId="urn:microsoft.com/office/officeart/2008/layout/LinedList"/>
    <dgm:cxn modelId="{2B90B9E2-1737-4C6A-ADE9-AB1E94143B23}" type="presParOf" srcId="{C3A0BC3D-165B-4725-9687-7E2FABFF66F9}" destId="{A1A52AD3-0435-4982-8F84-222400ED08E2}" srcOrd="0" destOrd="0" presId="urn:microsoft.com/office/officeart/2008/layout/LinedList"/>
    <dgm:cxn modelId="{21DE0921-CA15-4964-AE14-9DD3EB3EF116}" type="presParOf" srcId="{C3A0BC3D-165B-4725-9687-7E2FABFF66F9}" destId="{9F985CE0-BCE1-4E25-9869-B70EBED94968}" srcOrd="1" destOrd="0" presId="urn:microsoft.com/office/officeart/2008/layout/LinedList"/>
    <dgm:cxn modelId="{ED73D826-864D-4EBA-8111-7C6288F015F2}" type="presParOf" srcId="{ACE3A462-592C-4042-8B74-9F654CE69A5E}" destId="{EBD37538-2A0E-4A02-92C5-003C6ECE8C30}" srcOrd="12" destOrd="0" presId="urn:microsoft.com/office/officeart/2008/layout/LinedList"/>
    <dgm:cxn modelId="{AA7E3E6B-D4E9-4FFA-87F1-069303D1441E}" type="presParOf" srcId="{ACE3A462-592C-4042-8B74-9F654CE69A5E}" destId="{8CE944FB-F5A7-4582-8F50-FE126B8775ED}" srcOrd="13" destOrd="0" presId="urn:microsoft.com/office/officeart/2008/layout/LinedList"/>
    <dgm:cxn modelId="{0EEB86C6-DCDF-4DBB-B08A-E9A837CCFC80}" type="presParOf" srcId="{8CE944FB-F5A7-4582-8F50-FE126B8775ED}" destId="{09DAA4BB-8560-444A-B9E4-688269DB90C6}" srcOrd="0" destOrd="0" presId="urn:microsoft.com/office/officeart/2008/layout/LinedList"/>
    <dgm:cxn modelId="{90966940-B07E-42C4-89C1-68C9991EC44A}" type="presParOf" srcId="{8CE944FB-F5A7-4582-8F50-FE126B8775ED}" destId="{CE26D5E7-8551-4965-9BE1-40E4DEF292BA}" srcOrd="1" destOrd="0" presId="urn:microsoft.com/office/officeart/2008/layout/LinedList"/>
    <dgm:cxn modelId="{35914A3D-B712-400D-BD73-5B13F3948E6D}" type="presParOf" srcId="{ACE3A462-592C-4042-8B74-9F654CE69A5E}" destId="{53BE2F09-5CA5-43F7-ACE8-817D7EDD56D5}" srcOrd="14" destOrd="0" presId="urn:microsoft.com/office/officeart/2008/layout/LinedList"/>
    <dgm:cxn modelId="{B3C9813A-55D5-47D1-A715-1E4FDBBACAA9}" type="presParOf" srcId="{ACE3A462-592C-4042-8B74-9F654CE69A5E}" destId="{71C0AE2C-CCDD-4CF9-9550-FDE050119C7D}" srcOrd="15" destOrd="0" presId="urn:microsoft.com/office/officeart/2008/layout/LinedList"/>
    <dgm:cxn modelId="{44DB94BE-3EE5-4D16-BA1C-51E12BA2706A}" type="presParOf" srcId="{71C0AE2C-CCDD-4CF9-9550-FDE050119C7D}" destId="{340ADC56-49C7-4D90-892F-022B35936B98}" srcOrd="0" destOrd="0" presId="urn:microsoft.com/office/officeart/2008/layout/LinedList"/>
    <dgm:cxn modelId="{8D758267-5FB4-4E3B-B8C2-CC2360B99302}" type="presParOf" srcId="{71C0AE2C-CCDD-4CF9-9550-FDE050119C7D}" destId="{630E637A-FFD1-44D8-8C40-91C04224EF08}" srcOrd="1" destOrd="0" presId="urn:microsoft.com/office/officeart/2008/layout/LinedList"/>
    <dgm:cxn modelId="{338E91A5-A2D0-42AF-94B7-BCBED7692446}" type="presParOf" srcId="{ACE3A462-592C-4042-8B74-9F654CE69A5E}" destId="{70CC6A9C-775E-4DFE-9A9E-72F4A43AF00D}" srcOrd="16" destOrd="0" presId="urn:microsoft.com/office/officeart/2008/layout/LinedList"/>
    <dgm:cxn modelId="{F6DB4C5C-E264-4CE8-AB2C-562776FBE48A}" type="presParOf" srcId="{ACE3A462-592C-4042-8B74-9F654CE69A5E}" destId="{AEACAA50-561A-4AF2-8976-8F6F15F502FD}" srcOrd="17" destOrd="0" presId="urn:microsoft.com/office/officeart/2008/layout/LinedList"/>
    <dgm:cxn modelId="{0C950E29-7E44-43AF-8D9E-02794C1C77D6}" type="presParOf" srcId="{AEACAA50-561A-4AF2-8976-8F6F15F502FD}" destId="{7BF4711B-08CC-439C-A865-70E874085689}" srcOrd="0" destOrd="0" presId="urn:microsoft.com/office/officeart/2008/layout/LinedList"/>
    <dgm:cxn modelId="{A97D08A6-0465-4ACB-B774-CAB43C2154E3}" type="presParOf" srcId="{AEACAA50-561A-4AF2-8976-8F6F15F502FD}" destId="{0DCFAFA9-72BD-4A45-85D2-AFA77453EA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FB5F0-E584-45E5-BCBC-1D28E29F9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4C83BA-706B-4C24-B23E-163CF036301F}">
      <dgm:prSet/>
      <dgm:spPr/>
      <dgm:t>
        <a:bodyPr/>
        <a:lstStyle/>
        <a:p>
          <a:r>
            <a:rPr lang="fi-FI" b="1"/>
            <a:t>Mitä makuuhuoneessa on?</a:t>
          </a:r>
          <a:endParaRPr lang="en-US"/>
        </a:p>
      </dgm:t>
    </dgm:pt>
    <dgm:pt modelId="{2EBD236A-BB50-448F-BE0E-49B0A55B270A}" type="parTrans" cxnId="{90B469BF-E6A8-488E-B19E-EB2A78223379}">
      <dgm:prSet/>
      <dgm:spPr/>
      <dgm:t>
        <a:bodyPr/>
        <a:lstStyle/>
        <a:p>
          <a:endParaRPr lang="en-US"/>
        </a:p>
      </dgm:t>
    </dgm:pt>
    <dgm:pt modelId="{9FDD34F7-D486-464B-BAF5-C56E7AE0B070}" type="sibTrans" cxnId="{90B469BF-E6A8-488E-B19E-EB2A78223379}">
      <dgm:prSet/>
      <dgm:spPr/>
      <dgm:t>
        <a:bodyPr/>
        <a:lstStyle/>
        <a:p>
          <a:endParaRPr lang="en-US"/>
        </a:p>
      </dgm:t>
    </dgm:pt>
    <dgm:pt modelId="{ACF06F9E-9A3A-4A0E-99A9-30A9E50E52B8}">
      <dgm:prSet/>
      <dgm:spPr/>
      <dgm:t>
        <a:bodyPr/>
        <a:lstStyle/>
        <a:p>
          <a:r>
            <a:rPr lang="fi-FI" b="1"/>
            <a:t>Millainen eteinen on?</a:t>
          </a:r>
          <a:endParaRPr lang="en-US"/>
        </a:p>
      </dgm:t>
    </dgm:pt>
    <dgm:pt modelId="{6C3ED3CA-04C7-44B0-AD29-375DEE135B79}" type="parTrans" cxnId="{D36C39BD-AEC4-4E68-80E5-69266B10C217}">
      <dgm:prSet/>
      <dgm:spPr/>
      <dgm:t>
        <a:bodyPr/>
        <a:lstStyle/>
        <a:p>
          <a:endParaRPr lang="en-US"/>
        </a:p>
      </dgm:t>
    </dgm:pt>
    <dgm:pt modelId="{A07651F5-3465-492E-8924-C91FDFD357A8}" type="sibTrans" cxnId="{D36C39BD-AEC4-4E68-80E5-69266B10C217}">
      <dgm:prSet/>
      <dgm:spPr/>
      <dgm:t>
        <a:bodyPr/>
        <a:lstStyle/>
        <a:p>
          <a:endParaRPr lang="en-US"/>
        </a:p>
      </dgm:t>
    </dgm:pt>
    <dgm:pt modelId="{73F013DB-5321-4B60-89BC-398E535882DC}">
      <dgm:prSet/>
      <dgm:spPr/>
      <dgm:t>
        <a:bodyPr/>
        <a:lstStyle/>
        <a:p>
          <a:r>
            <a:rPr lang="fi-FI" b="1"/>
            <a:t>Missä kengät ja vaatteet ovat?</a:t>
          </a:r>
          <a:endParaRPr lang="en-US"/>
        </a:p>
      </dgm:t>
    </dgm:pt>
    <dgm:pt modelId="{B5B884EF-F2E0-4E0A-A8F5-51AFEFC71FD0}" type="parTrans" cxnId="{51691B04-8243-461F-938D-4BD865C1C3D1}">
      <dgm:prSet/>
      <dgm:spPr/>
      <dgm:t>
        <a:bodyPr/>
        <a:lstStyle/>
        <a:p>
          <a:endParaRPr lang="en-US"/>
        </a:p>
      </dgm:t>
    </dgm:pt>
    <dgm:pt modelId="{E6AF01AF-29D4-47D9-8E8A-4D071E979E16}" type="sibTrans" cxnId="{51691B04-8243-461F-938D-4BD865C1C3D1}">
      <dgm:prSet/>
      <dgm:spPr/>
      <dgm:t>
        <a:bodyPr/>
        <a:lstStyle/>
        <a:p>
          <a:endParaRPr lang="en-US"/>
        </a:p>
      </dgm:t>
    </dgm:pt>
    <dgm:pt modelId="{A08B0C65-E597-4FE2-B5B3-06A4589E796C}">
      <dgm:prSet/>
      <dgm:spPr/>
      <dgm:t>
        <a:bodyPr/>
        <a:lstStyle/>
        <a:p>
          <a:r>
            <a:rPr lang="fi-FI" b="1"/>
            <a:t>Mitä värejä Aapon asunnossa on?</a:t>
          </a:r>
          <a:endParaRPr lang="en-US"/>
        </a:p>
      </dgm:t>
    </dgm:pt>
    <dgm:pt modelId="{B5DBDFC6-8DAD-44E7-BABA-39D605715298}" type="parTrans" cxnId="{CDA4D7A8-90A9-4298-A043-D9730A5DA342}">
      <dgm:prSet/>
      <dgm:spPr/>
      <dgm:t>
        <a:bodyPr/>
        <a:lstStyle/>
        <a:p>
          <a:endParaRPr lang="en-US"/>
        </a:p>
      </dgm:t>
    </dgm:pt>
    <dgm:pt modelId="{38F137AA-7FE2-41EB-BEF8-1D2A5F5EDF4A}" type="sibTrans" cxnId="{CDA4D7A8-90A9-4298-A043-D9730A5DA342}">
      <dgm:prSet/>
      <dgm:spPr/>
      <dgm:t>
        <a:bodyPr/>
        <a:lstStyle/>
        <a:p>
          <a:endParaRPr lang="en-US"/>
        </a:p>
      </dgm:t>
    </dgm:pt>
    <dgm:pt modelId="{D7CF1223-8570-4A48-A824-4D1F354B37E7}">
      <dgm:prSet/>
      <dgm:spPr/>
      <dgm:t>
        <a:bodyPr/>
        <a:lstStyle/>
        <a:p>
          <a:r>
            <a:rPr lang="fi-FI" b="1"/>
            <a:t>Mitä kylpyhuoneessa on?</a:t>
          </a:r>
          <a:endParaRPr lang="en-US"/>
        </a:p>
      </dgm:t>
    </dgm:pt>
    <dgm:pt modelId="{70D4B32F-6A55-4ACB-A65B-810CD36F02ED}" type="parTrans" cxnId="{2E3B4437-AB98-451F-AE04-82A87E4A30BA}">
      <dgm:prSet/>
      <dgm:spPr/>
      <dgm:t>
        <a:bodyPr/>
        <a:lstStyle/>
        <a:p>
          <a:endParaRPr lang="en-US"/>
        </a:p>
      </dgm:t>
    </dgm:pt>
    <dgm:pt modelId="{7A8EF14C-32E1-4962-B6BE-91FE0069BE21}" type="sibTrans" cxnId="{2E3B4437-AB98-451F-AE04-82A87E4A30BA}">
      <dgm:prSet/>
      <dgm:spPr/>
      <dgm:t>
        <a:bodyPr/>
        <a:lstStyle/>
        <a:p>
          <a:endParaRPr lang="en-US"/>
        </a:p>
      </dgm:t>
    </dgm:pt>
    <dgm:pt modelId="{43A9C3BF-3D82-4C21-B993-5CB611963065}">
      <dgm:prSet/>
      <dgm:spPr/>
      <dgm:t>
        <a:bodyPr/>
        <a:lstStyle/>
        <a:p>
          <a:r>
            <a:rPr lang="fi-FI" b="1"/>
            <a:t>Millaiset ikkunat asunnossa ovat?</a:t>
          </a:r>
          <a:endParaRPr lang="en-US"/>
        </a:p>
      </dgm:t>
    </dgm:pt>
    <dgm:pt modelId="{24098C51-2B7B-4956-AA6B-B43F7D8019DE}" type="parTrans" cxnId="{20CCCDA6-0EC1-4744-BDEF-23C76DD39AD0}">
      <dgm:prSet/>
      <dgm:spPr/>
      <dgm:t>
        <a:bodyPr/>
        <a:lstStyle/>
        <a:p>
          <a:endParaRPr lang="en-US"/>
        </a:p>
      </dgm:t>
    </dgm:pt>
    <dgm:pt modelId="{9A58E9A5-DFCF-43DB-AAA6-2F3F92675E97}" type="sibTrans" cxnId="{20CCCDA6-0EC1-4744-BDEF-23C76DD39AD0}">
      <dgm:prSet/>
      <dgm:spPr/>
      <dgm:t>
        <a:bodyPr/>
        <a:lstStyle/>
        <a:p>
          <a:endParaRPr lang="en-US"/>
        </a:p>
      </dgm:t>
    </dgm:pt>
    <dgm:pt modelId="{351B2B61-143D-4722-A717-CAA40F5E0107}" type="pres">
      <dgm:prSet presAssocID="{9ABFB5F0-E584-45E5-BCBC-1D28E29F915D}" presName="linear" presStyleCnt="0">
        <dgm:presLayoutVars>
          <dgm:animLvl val="lvl"/>
          <dgm:resizeHandles val="exact"/>
        </dgm:presLayoutVars>
      </dgm:prSet>
      <dgm:spPr/>
    </dgm:pt>
    <dgm:pt modelId="{67F38EBD-E36F-41A5-B968-022F31584C05}" type="pres">
      <dgm:prSet presAssocID="{CA4C83BA-706B-4C24-B23E-163CF036301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E705CF3-9111-4B7C-B5B8-8779F4802868}" type="pres">
      <dgm:prSet presAssocID="{9FDD34F7-D486-464B-BAF5-C56E7AE0B070}" presName="spacer" presStyleCnt="0"/>
      <dgm:spPr/>
    </dgm:pt>
    <dgm:pt modelId="{03C5FCAC-1422-4BCC-87B0-BE5542898F44}" type="pres">
      <dgm:prSet presAssocID="{ACF06F9E-9A3A-4A0E-99A9-30A9E50E52B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D034B6C-5E5F-4508-BBE8-6B21F4A0F89C}" type="pres">
      <dgm:prSet presAssocID="{A07651F5-3465-492E-8924-C91FDFD357A8}" presName="spacer" presStyleCnt="0"/>
      <dgm:spPr/>
    </dgm:pt>
    <dgm:pt modelId="{A8D26EAC-CFF3-4494-8C9B-7D2466E01BE6}" type="pres">
      <dgm:prSet presAssocID="{73F013DB-5321-4B60-89BC-398E535882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B01F84A-4D4A-4081-BF4F-610C24C6D495}" type="pres">
      <dgm:prSet presAssocID="{E6AF01AF-29D4-47D9-8E8A-4D071E979E16}" presName="spacer" presStyleCnt="0"/>
      <dgm:spPr/>
    </dgm:pt>
    <dgm:pt modelId="{9330B0C1-E754-4D89-A60B-756DF80DEE68}" type="pres">
      <dgm:prSet presAssocID="{A08B0C65-E597-4FE2-B5B3-06A4589E796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FFDDA3-4D95-452F-8C24-C4C269417EDB}" type="pres">
      <dgm:prSet presAssocID="{38F137AA-7FE2-41EB-BEF8-1D2A5F5EDF4A}" presName="spacer" presStyleCnt="0"/>
      <dgm:spPr/>
    </dgm:pt>
    <dgm:pt modelId="{237B7998-A0A9-4DBC-A334-F0403994B33F}" type="pres">
      <dgm:prSet presAssocID="{D7CF1223-8570-4A48-A824-4D1F354B37E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BCCD1FD-8C84-4CF9-A3FD-42B0B26811B0}" type="pres">
      <dgm:prSet presAssocID="{7A8EF14C-32E1-4962-B6BE-91FE0069BE21}" presName="spacer" presStyleCnt="0"/>
      <dgm:spPr/>
    </dgm:pt>
    <dgm:pt modelId="{1621CB77-6031-44DE-9CF4-34F273C393C8}" type="pres">
      <dgm:prSet presAssocID="{43A9C3BF-3D82-4C21-B993-5CB61196306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1691B04-8243-461F-938D-4BD865C1C3D1}" srcId="{9ABFB5F0-E584-45E5-BCBC-1D28E29F915D}" destId="{73F013DB-5321-4B60-89BC-398E535882DC}" srcOrd="2" destOrd="0" parTransId="{B5B884EF-F2E0-4E0A-A8F5-51AFEFC71FD0}" sibTransId="{E6AF01AF-29D4-47D9-8E8A-4D071E979E16}"/>
    <dgm:cxn modelId="{16E3852C-51CC-440B-9EC2-236BD06FC957}" type="presOf" srcId="{73F013DB-5321-4B60-89BC-398E535882DC}" destId="{A8D26EAC-CFF3-4494-8C9B-7D2466E01BE6}" srcOrd="0" destOrd="0" presId="urn:microsoft.com/office/officeart/2005/8/layout/vList2"/>
    <dgm:cxn modelId="{2E3B4437-AB98-451F-AE04-82A87E4A30BA}" srcId="{9ABFB5F0-E584-45E5-BCBC-1D28E29F915D}" destId="{D7CF1223-8570-4A48-A824-4D1F354B37E7}" srcOrd="4" destOrd="0" parTransId="{70D4B32F-6A55-4ACB-A65B-810CD36F02ED}" sibTransId="{7A8EF14C-32E1-4962-B6BE-91FE0069BE21}"/>
    <dgm:cxn modelId="{4538F14D-3453-440D-A4F3-B4330F6C595F}" type="presOf" srcId="{CA4C83BA-706B-4C24-B23E-163CF036301F}" destId="{67F38EBD-E36F-41A5-B968-022F31584C05}" srcOrd="0" destOrd="0" presId="urn:microsoft.com/office/officeart/2005/8/layout/vList2"/>
    <dgm:cxn modelId="{3BA87956-AC8B-44D6-B01C-125ECA85C1F6}" type="presOf" srcId="{D7CF1223-8570-4A48-A824-4D1F354B37E7}" destId="{237B7998-A0A9-4DBC-A334-F0403994B33F}" srcOrd="0" destOrd="0" presId="urn:microsoft.com/office/officeart/2005/8/layout/vList2"/>
    <dgm:cxn modelId="{1E1E4485-EF6E-473B-AF5F-078454D14B10}" type="presOf" srcId="{ACF06F9E-9A3A-4A0E-99A9-30A9E50E52B8}" destId="{03C5FCAC-1422-4BCC-87B0-BE5542898F44}" srcOrd="0" destOrd="0" presId="urn:microsoft.com/office/officeart/2005/8/layout/vList2"/>
    <dgm:cxn modelId="{3EF38D88-77E9-4F1C-AC75-783DCE96444F}" type="presOf" srcId="{9ABFB5F0-E584-45E5-BCBC-1D28E29F915D}" destId="{351B2B61-143D-4722-A717-CAA40F5E0107}" srcOrd="0" destOrd="0" presId="urn:microsoft.com/office/officeart/2005/8/layout/vList2"/>
    <dgm:cxn modelId="{8CFA3F93-5897-4D77-9DED-EC1EF99796F9}" type="presOf" srcId="{43A9C3BF-3D82-4C21-B993-5CB611963065}" destId="{1621CB77-6031-44DE-9CF4-34F273C393C8}" srcOrd="0" destOrd="0" presId="urn:microsoft.com/office/officeart/2005/8/layout/vList2"/>
    <dgm:cxn modelId="{20CCCDA6-0EC1-4744-BDEF-23C76DD39AD0}" srcId="{9ABFB5F0-E584-45E5-BCBC-1D28E29F915D}" destId="{43A9C3BF-3D82-4C21-B993-5CB611963065}" srcOrd="5" destOrd="0" parTransId="{24098C51-2B7B-4956-AA6B-B43F7D8019DE}" sibTransId="{9A58E9A5-DFCF-43DB-AAA6-2F3F92675E97}"/>
    <dgm:cxn modelId="{CDA4D7A8-90A9-4298-A043-D9730A5DA342}" srcId="{9ABFB5F0-E584-45E5-BCBC-1D28E29F915D}" destId="{A08B0C65-E597-4FE2-B5B3-06A4589E796C}" srcOrd="3" destOrd="0" parTransId="{B5DBDFC6-8DAD-44E7-BABA-39D605715298}" sibTransId="{38F137AA-7FE2-41EB-BEF8-1D2A5F5EDF4A}"/>
    <dgm:cxn modelId="{D36C39BD-AEC4-4E68-80E5-69266B10C217}" srcId="{9ABFB5F0-E584-45E5-BCBC-1D28E29F915D}" destId="{ACF06F9E-9A3A-4A0E-99A9-30A9E50E52B8}" srcOrd="1" destOrd="0" parTransId="{6C3ED3CA-04C7-44B0-AD29-375DEE135B79}" sibTransId="{A07651F5-3465-492E-8924-C91FDFD357A8}"/>
    <dgm:cxn modelId="{90B469BF-E6A8-488E-B19E-EB2A78223379}" srcId="{9ABFB5F0-E584-45E5-BCBC-1D28E29F915D}" destId="{CA4C83BA-706B-4C24-B23E-163CF036301F}" srcOrd="0" destOrd="0" parTransId="{2EBD236A-BB50-448F-BE0E-49B0A55B270A}" sibTransId="{9FDD34F7-D486-464B-BAF5-C56E7AE0B070}"/>
    <dgm:cxn modelId="{5DC286F0-F516-4F2F-AC1F-B8D2FBADE429}" type="presOf" srcId="{A08B0C65-E597-4FE2-B5B3-06A4589E796C}" destId="{9330B0C1-E754-4D89-A60B-756DF80DEE68}" srcOrd="0" destOrd="0" presId="urn:microsoft.com/office/officeart/2005/8/layout/vList2"/>
    <dgm:cxn modelId="{42D70780-C567-4F78-9C59-26EF6CEFDC56}" type="presParOf" srcId="{351B2B61-143D-4722-A717-CAA40F5E0107}" destId="{67F38EBD-E36F-41A5-B968-022F31584C05}" srcOrd="0" destOrd="0" presId="urn:microsoft.com/office/officeart/2005/8/layout/vList2"/>
    <dgm:cxn modelId="{83777943-146F-4B88-858D-38F49A5F600E}" type="presParOf" srcId="{351B2B61-143D-4722-A717-CAA40F5E0107}" destId="{8E705CF3-9111-4B7C-B5B8-8779F4802868}" srcOrd="1" destOrd="0" presId="urn:microsoft.com/office/officeart/2005/8/layout/vList2"/>
    <dgm:cxn modelId="{77035BD0-2D0A-483E-BCD8-437B2BBE5C5D}" type="presParOf" srcId="{351B2B61-143D-4722-A717-CAA40F5E0107}" destId="{03C5FCAC-1422-4BCC-87B0-BE5542898F44}" srcOrd="2" destOrd="0" presId="urn:microsoft.com/office/officeart/2005/8/layout/vList2"/>
    <dgm:cxn modelId="{D138F657-9E8B-481B-B1DE-4465D9AAE13A}" type="presParOf" srcId="{351B2B61-143D-4722-A717-CAA40F5E0107}" destId="{7D034B6C-5E5F-4508-BBE8-6B21F4A0F89C}" srcOrd="3" destOrd="0" presId="urn:microsoft.com/office/officeart/2005/8/layout/vList2"/>
    <dgm:cxn modelId="{C2A3F567-97A8-4AC3-B701-C06084762C3B}" type="presParOf" srcId="{351B2B61-143D-4722-A717-CAA40F5E0107}" destId="{A8D26EAC-CFF3-4494-8C9B-7D2466E01BE6}" srcOrd="4" destOrd="0" presId="urn:microsoft.com/office/officeart/2005/8/layout/vList2"/>
    <dgm:cxn modelId="{997E0A09-7B44-4E53-82E8-4A0D9E8993B3}" type="presParOf" srcId="{351B2B61-143D-4722-A717-CAA40F5E0107}" destId="{BB01F84A-4D4A-4081-BF4F-610C24C6D495}" srcOrd="5" destOrd="0" presId="urn:microsoft.com/office/officeart/2005/8/layout/vList2"/>
    <dgm:cxn modelId="{7B6D113D-0F0F-4BA1-81C0-57ACF9237F38}" type="presParOf" srcId="{351B2B61-143D-4722-A717-CAA40F5E0107}" destId="{9330B0C1-E754-4D89-A60B-756DF80DEE68}" srcOrd="6" destOrd="0" presId="urn:microsoft.com/office/officeart/2005/8/layout/vList2"/>
    <dgm:cxn modelId="{233E79DD-673A-42B8-A124-115E00495FE2}" type="presParOf" srcId="{351B2B61-143D-4722-A717-CAA40F5E0107}" destId="{D0FFDDA3-4D95-452F-8C24-C4C269417EDB}" srcOrd="7" destOrd="0" presId="urn:microsoft.com/office/officeart/2005/8/layout/vList2"/>
    <dgm:cxn modelId="{A4125958-2342-46A7-8036-CA7D83938EC6}" type="presParOf" srcId="{351B2B61-143D-4722-A717-CAA40F5E0107}" destId="{237B7998-A0A9-4DBC-A334-F0403994B33F}" srcOrd="8" destOrd="0" presId="urn:microsoft.com/office/officeart/2005/8/layout/vList2"/>
    <dgm:cxn modelId="{7B2BF24C-4D7D-4072-8F0A-11C539D90BB2}" type="presParOf" srcId="{351B2B61-143D-4722-A717-CAA40F5E0107}" destId="{3BCCD1FD-8C84-4CF9-A3FD-42B0B26811B0}" srcOrd="9" destOrd="0" presId="urn:microsoft.com/office/officeart/2005/8/layout/vList2"/>
    <dgm:cxn modelId="{66FC8227-E5E9-45C9-A597-A66B0C68EDFF}" type="presParOf" srcId="{351B2B61-143D-4722-A717-CAA40F5E0107}" destId="{1621CB77-6031-44DE-9CF4-34F273C393C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1E32B-77E0-48E9-99E0-65D778E9AC9A}">
      <dsp:nvSpPr>
        <dsp:cNvPr id="0" name=""/>
        <dsp:cNvSpPr/>
      </dsp:nvSpPr>
      <dsp:spPr>
        <a:xfrm>
          <a:off x="0" y="545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C4E85-14A6-4D46-9C55-1545F914F865}">
      <dsp:nvSpPr>
        <dsp:cNvPr id="0" name=""/>
        <dsp:cNvSpPr/>
      </dsp:nvSpPr>
      <dsp:spPr>
        <a:xfrm>
          <a:off x="0" y="545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pöytä                   suihku</a:t>
          </a:r>
          <a:endParaRPr lang="en-US" sz="2300" kern="1200"/>
        </a:p>
      </dsp:txBody>
      <dsp:txXfrm>
        <a:off x="0" y="545"/>
        <a:ext cx="4828115" cy="496413"/>
      </dsp:txXfrm>
    </dsp:sp>
    <dsp:sp modelId="{681591F8-76CD-45A3-B711-AFD549E4D78F}">
      <dsp:nvSpPr>
        <dsp:cNvPr id="0" name=""/>
        <dsp:cNvSpPr/>
      </dsp:nvSpPr>
      <dsp:spPr>
        <a:xfrm>
          <a:off x="0" y="496958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128E6-DF68-4EA8-B274-9827FEEA51CB}">
      <dsp:nvSpPr>
        <dsp:cNvPr id="0" name=""/>
        <dsp:cNvSpPr/>
      </dsp:nvSpPr>
      <dsp:spPr>
        <a:xfrm>
          <a:off x="0" y="496958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lavuaari               liesi</a:t>
          </a:r>
          <a:endParaRPr lang="en-US" sz="2300" kern="1200"/>
        </a:p>
      </dsp:txBody>
      <dsp:txXfrm>
        <a:off x="0" y="496958"/>
        <a:ext cx="4828115" cy="496413"/>
      </dsp:txXfrm>
    </dsp:sp>
    <dsp:sp modelId="{1491BE9A-9E88-4464-8781-674E61220D0E}">
      <dsp:nvSpPr>
        <dsp:cNvPr id="0" name=""/>
        <dsp:cNvSpPr/>
      </dsp:nvSpPr>
      <dsp:spPr>
        <a:xfrm>
          <a:off x="0" y="993372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C79BB-57D4-4F59-9C4D-8779CE62CB65}">
      <dsp:nvSpPr>
        <dsp:cNvPr id="0" name=""/>
        <dsp:cNvSpPr/>
      </dsp:nvSpPr>
      <dsp:spPr>
        <a:xfrm>
          <a:off x="0" y="993372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peili                      sänky</a:t>
          </a:r>
          <a:endParaRPr lang="en-US" sz="2300" kern="1200"/>
        </a:p>
      </dsp:txBody>
      <dsp:txXfrm>
        <a:off x="0" y="993372"/>
        <a:ext cx="4828115" cy="496413"/>
      </dsp:txXfrm>
    </dsp:sp>
    <dsp:sp modelId="{D8C3A470-7989-41EB-918F-06EF17061E62}">
      <dsp:nvSpPr>
        <dsp:cNvPr id="0" name=""/>
        <dsp:cNvSpPr/>
      </dsp:nvSpPr>
      <dsp:spPr>
        <a:xfrm>
          <a:off x="0" y="1489785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A545E-CBAA-411A-A0F0-DB366B98935D}">
      <dsp:nvSpPr>
        <dsp:cNvPr id="0" name=""/>
        <dsp:cNvSpPr/>
      </dsp:nvSpPr>
      <dsp:spPr>
        <a:xfrm>
          <a:off x="0" y="1489785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yöpöytä               tuolit</a:t>
          </a:r>
          <a:endParaRPr lang="en-US" sz="2300" kern="1200"/>
        </a:p>
      </dsp:txBody>
      <dsp:txXfrm>
        <a:off x="0" y="1489785"/>
        <a:ext cx="4828115" cy="496413"/>
      </dsp:txXfrm>
    </dsp:sp>
    <dsp:sp modelId="{DE502744-7C35-4C36-954A-918EBD00A7CB}">
      <dsp:nvSpPr>
        <dsp:cNvPr id="0" name=""/>
        <dsp:cNvSpPr/>
      </dsp:nvSpPr>
      <dsp:spPr>
        <a:xfrm>
          <a:off x="0" y="1986198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71F4C-26E7-4918-AEB6-455EB25850A5}">
      <dsp:nvSpPr>
        <dsp:cNvPr id="0" name=""/>
        <dsp:cNvSpPr/>
      </dsp:nvSpPr>
      <dsp:spPr>
        <a:xfrm>
          <a:off x="0" y="1986198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matto                   kaappi</a:t>
          </a:r>
          <a:endParaRPr lang="en-US" sz="2300" kern="1200"/>
        </a:p>
      </dsp:txBody>
      <dsp:txXfrm>
        <a:off x="0" y="1986198"/>
        <a:ext cx="4828115" cy="496413"/>
      </dsp:txXfrm>
    </dsp:sp>
    <dsp:sp modelId="{F80A4F4C-ABD2-4786-9CD4-D9C10C33F8B4}">
      <dsp:nvSpPr>
        <dsp:cNvPr id="0" name=""/>
        <dsp:cNvSpPr/>
      </dsp:nvSpPr>
      <dsp:spPr>
        <a:xfrm>
          <a:off x="0" y="2482612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52AD3-0435-4982-8F84-222400ED08E2}">
      <dsp:nvSpPr>
        <dsp:cNvPr id="0" name=""/>
        <dsp:cNvSpPr/>
      </dsp:nvSpPr>
      <dsp:spPr>
        <a:xfrm>
          <a:off x="0" y="2482612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pakastin               kirjahylly</a:t>
          </a:r>
          <a:endParaRPr lang="en-US" sz="2300" kern="1200"/>
        </a:p>
      </dsp:txBody>
      <dsp:txXfrm>
        <a:off x="0" y="2482612"/>
        <a:ext cx="4828115" cy="496413"/>
      </dsp:txXfrm>
    </dsp:sp>
    <dsp:sp modelId="{EBD37538-2A0E-4A02-92C5-003C6ECE8C30}">
      <dsp:nvSpPr>
        <dsp:cNvPr id="0" name=""/>
        <dsp:cNvSpPr/>
      </dsp:nvSpPr>
      <dsp:spPr>
        <a:xfrm>
          <a:off x="0" y="2979025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AA4BB-8560-444A-B9E4-688269DB90C6}">
      <dsp:nvSpPr>
        <dsp:cNvPr id="0" name=""/>
        <dsp:cNvSpPr/>
      </dsp:nvSpPr>
      <dsp:spPr>
        <a:xfrm>
          <a:off x="0" y="2979025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televisio               vessanpönttö</a:t>
          </a:r>
          <a:endParaRPr lang="en-US" sz="2300" kern="1200"/>
        </a:p>
      </dsp:txBody>
      <dsp:txXfrm>
        <a:off x="0" y="2979025"/>
        <a:ext cx="4828115" cy="496413"/>
      </dsp:txXfrm>
    </dsp:sp>
    <dsp:sp modelId="{53BE2F09-5CA5-43F7-ACE8-817D7EDD56D5}">
      <dsp:nvSpPr>
        <dsp:cNvPr id="0" name=""/>
        <dsp:cNvSpPr/>
      </dsp:nvSpPr>
      <dsp:spPr>
        <a:xfrm>
          <a:off x="0" y="3475438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ADC56-49C7-4D90-892F-022B35936B98}">
      <dsp:nvSpPr>
        <dsp:cNvPr id="0" name=""/>
        <dsp:cNvSpPr/>
      </dsp:nvSpPr>
      <dsp:spPr>
        <a:xfrm>
          <a:off x="0" y="3475438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sohva                   naulakko</a:t>
          </a:r>
          <a:endParaRPr lang="en-US" sz="2300" kern="1200"/>
        </a:p>
      </dsp:txBody>
      <dsp:txXfrm>
        <a:off x="0" y="3475438"/>
        <a:ext cx="4828115" cy="496413"/>
      </dsp:txXfrm>
    </dsp:sp>
    <dsp:sp modelId="{70CC6A9C-775E-4DFE-9A9E-72F4A43AF00D}">
      <dsp:nvSpPr>
        <dsp:cNvPr id="0" name=""/>
        <dsp:cNvSpPr/>
      </dsp:nvSpPr>
      <dsp:spPr>
        <a:xfrm>
          <a:off x="0" y="3971852"/>
          <a:ext cx="48281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4711B-08CC-439C-A865-70E874085689}">
      <dsp:nvSpPr>
        <dsp:cNvPr id="0" name=""/>
        <dsp:cNvSpPr/>
      </dsp:nvSpPr>
      <dsp:spPr>
        <a:xfrm>
          <a:off x="0" y="3971852"/>
          <a:ext cx="4828115" cy="49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lamppu                 lipasto</a:t>
          </a:r>
          <a:endParaRPr lang="en-US" sz="2300" kern="1200"/>
        </a:p>
      </dsp:txBody>
      <dsp:txXfrm>
        <a:off x="0" y="3971852"/>
        <a:ext cx="4828115" cy="496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38EBD-E36F-41A5-B968-022F31584C05}">
      <dsp:nvSpPr>
        <dsp:cNvPr id="0" name=""/>
        <dsp:cNvSpPr/>
      </dsp:nvSpPr>
      <dsp:spPr>
        <a:xfrm>
          <a:off x="0" y="72260"/>
          <a:ext cx="46958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Mitä makuuhuoneessa on?</a:t>
          </a:r>
          <a:endParaRPr lang="en-US" sz="2300" kern="1200"/>
        </a:p>
      </dsp:txBody>
      <dsp:txXfrm>
        <a:off x="26930" y="99190"/>
        <a:ext cx="4641965" cy="497795"/>
      </dsp:txXfrm>
    </dsp:sp>
    <dsp:sp modelId="{03C5FCAC-1422-4BCC-87B0-BE5542898F44}">
      <dsp:nvSpPr>
        <dsp:cNvPr id="0" name=""/>
        <dsp:cNvSpPr/>
      </dsp:nvSpPr>
      <dsp:spPr>
        <a:xfrm>
          <a:off x="0" y="690155"/>
          <a:ext cx="46958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Millainen eteinen on?</a:t>
          </a:r>
          <a:endParaRPr lang="en-US" sz="2300" kern="1200"/>
        </a:p>
      </dsp:txBody>
      <dsp:txXfrm>
        <a:off x="26930" y="717085"/>
        <a:ext cx="4641965" cy="497795"/>
      </dsp:txXfrm>
    </dsp:sp>
    <dsp:sp modelId="{A8D26EAC-CFF3-4494-8C9B-7D2466E01BE6}">
      <dsp:nvSpPr>
        <dsp:cNvPr id="0" name=""/>
        <dsp:cNvSpPr/>
      </dsp:nvSpPr>
      <dsp:spPr>
        <a:xfrm>
          <a:off x="0" y="1308050"/>
          <a:ext cx="46958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Missä kengät ja vaatteet ovat?</a:t>
          </a:r>
          <a:endParaRPr lang="en-US" sz="2300" kern="1200"/>
        </a:p>
      </dsp:txBody>
      <dsp:txXfrm>
        <a:off x="26930" y="1334980"/>
        <a:ext cx="4641965" cy="497795"/>
      </dsp:txXfrm>
    </dsp:sp>
    <dsp:sp modelId="{9330B0C1-E754-4D89-A60B-756DF80DEE68}">
      <dsp:nvSpPr>
        <dsp:cNvPr id="0" name=""/>
        <dsp:cNvSpPr/>
      </dsp:nvSpPr>
      <dsp:spPr>
        <a:xfrm>
          <a:off x="0" y="1925945"/>
          <a:ext cx="46958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Mitä värejä Aapon asunnossa on?</a:t>
          </a:r>
          <a:endParaRPr lang="en-US" sz="2300" kern="1200"/>
        </a:p>
      </dsp:txBody>
      <dsp:txXfrm>
        <a:off x="26930" y="1952875"/>
        <a:ext cx="4641965" cy="497795"/>
      </dsp:txXfrm>
    </dsp:sp>
    <dsp:sp modelId="{237B7998-A0A9-4DBC-A334-F0403994B33F}">
      <dsp:nvSpPr>
        <dsp:cNvPr id="0" name=""/>
        <dsp:cNvSpPr/>
      </dsp:nvSpPr>
      <dsp:spPr>
        <a:xfrm>
          <a:off x="0" y="2543841"/>
          <a:ext cx="46958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Mitä kylpyhuoneessa on?</a:t>
          </a:r>
          <a:endParaRPr lang="en-US" sz="2300" kern="1200"/>
        </a:p>
      </dsp:txBody>
      <dsp:txXfrm>
        <a:off x="26930" y="2570771"/>
        <a:ext cx="4641965" cy="497795"/>
      </dsp:txXfrm>
    </dsp:sp>
    <dsp:sp modelId="{1621CB77-6031-44DE-9CF4-34F273C393C8}">
      <dsp:nvSpPr>
        <dsp:cNvPr id="0" name=""/>
        <dsp:cNvSpPr/>
      </dsp:nvSpPr>
      <dsp:spPr>
        <a:xfrm>
          <a:off x="0" y="3161736"/>
          <a:ext cx="46958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/>
            <a:t>Millaiset ikkunat asunnossa ovat?</a:t>
          </a:r>
          <a:endParaRPr lang="en-US" sz="2300" kern="1200"/>
        </a:p>
      </dsp:txBody>
      <dsp:txXfrm>
        <a:off x="26930" y="3188666"/>
        <a:ext cx="4641965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5E55-9DBD-4561-8ABA-A93FE8BFA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279AC-24A5-4929-AEA0-530A80A82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EDC5-AA3A-430E-9D82-5C6E57A4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E9FC2-2666-4480-BCA8-06BC4788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6513-FF84-43D4-87D2-A278D2B6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5E42-564E-4A91-A6FD-281ACAAD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912B4-408B-4E5E-B035-3515E7799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351BA-48BD-433D-9116-A190C23E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5262C-0A0A-4B52-8CCF-2186D7AD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6399-6E3E-4DF4-B094-776B2E0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31F04-641E-4130-B6E2-B67B90E12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ECD60-641D-4205-B171-5815362A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999BC-090D-452F-931E-12269C98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2770-1E55-4402-B185-4BC3560D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362F-262D-416B-9887-85FEDF07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2532-7C29-4523-994D-C1696AFE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89DF-32B6-4F41-89FE-18BDF81C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5D46-B935-412C-B041-E4007A81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E38A-7E25-4FA7-9D95-0F8E2902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83AC-0C3E-48F4-906C-60BC9E0D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CC87-B350-4079-9246-68A85252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7FD6E-D19B-42CF-8918-C3805639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2FC92-4AB5-4831-BA24-064310F2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C384-403C-4EBA-853E-2E84D4B4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4C542-A48F-49F9-9E7E-9E0745C4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1F3A-A1ED-451E-9F88-D4A49349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4254-2DE4-43A9-BEDE-B5DD6AAE7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B50B7-4E6A-466C-BB18-A165A5D8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2E4E-9251-4A18-8799-CB135AA6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A3A62-882E-4F2F-8B38-30378CE0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45D6-1369-4573-8F37-3BDA48FD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0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0043-FDF0-450F-84A3-136AF2DC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B7865-418C-4539-BC80-A4CC0F70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91573-EE0E-4483-892D-34C9034BA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B960F-04AA-4BCA-87E5-B2D513E4C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EFCA8-202E-42EF-9C4D-68B3D572A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77E62-B252-443F-ADD8-97AE5A60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804EC-FA3E-4FAC-AD48-B7B92E0D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56F48-11CB-4BD1-8E49-8C1C556D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4765-3B4F-46F3-B0C6-BF6BD7B1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8BC16-8D9C-4AFD-B7B2-6E014F59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13FF3-2E3F-46EB-9C03-8C8F1079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0A18D-C239-4350-BFF5-BFF2AA4F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49B26-3BE1-45F1-AED7-C9081D5B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BA7C2-9133-413D-B2CB-4D895E9D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72A6A-7AA5-49C9-9C9C-87B4C9CC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3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C300-C589-4C3B-A8A9-834F1825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F314-B97A-4F52-BC0B-B044BFB4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A7693-13FA-49EE-8812-56FBB521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72156-1888-49A2-9F19-C9FA51C2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3954-D0C9-459C-AE2C-9AE14813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72ABB-D26E-408F-A567-CA3A018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9B4-0330-4B85-B77A-24A0DDB4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AE9C3-B0BF-4C7F-8B5D-3EB98AFEA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FD054-37C3-4F96-A168-CD8FA28E8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CBAE3-3C68-4D98-9935-A1FFF361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FA904-4697-4082-99F9-B5D1AF6F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85D59-413E-46F3-9B08-6A451AA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B3300-A9D9-4CEE-9F18-555F4B0E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F8B1-F4DC-44A0-8B82-2FE0D4D6F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D63C-FBFF-4E44-9DF7-20BB47D9E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95A37-D6FF-4874-BFCD-6FE58BF54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BF02-65AB-46E5-844D-1DA67A7F5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7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e trees in the forest against the bright sun">
            <a:extLst>
              <a:ext uri="{FF2B5EF4-FFF2-40B4-BE49-F238E27FC236}">
                <a16:creationId xmlns:a16="http://schemas.microsoft.com/office/drawing/2014/main" id="{3A97436D-F36F-4304-969B-88AAE1FA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64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CA630-EF6E-46F0-8A9F-708ABDE83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Suomi 1</a:t>
            </a:r>
            <a:br>
              <a:rPr lang="en-US" sz="4800"/>
            </a:b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BA2CE-71DE-485A-A813-DB2A426AC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10.3. klo 12.30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5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424A-D0FF-4171-A955-FD1D3A59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9" y="152400"/>
            <a:ext cx="8596668" cy="70485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Lue teksti. Vastaa, onko oikein vai väärin.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3A55-5290-477A-9ED3-D0D4A135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5723466" cy="514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/>
              <a:t>Inkerin koti</a:t>
            </a:r>
          </a:p>
          <a:p>
            <a:pPr marL="0" indent="0">
              <a:buNone/>
            </a:pPr>
            <a:r>
              <a:rPr lang="fi-FI" sz="2400" dirty="0"/>
              <a:t>Inkerin koti on pieni ja värikäs. Asunnossa on olohuone, makuuhuone ja keittiö. Inkerin keittiö on keltainen: 3 keltaista kaappia, keltaiset verhot ja pieni keltainen matto. Keittiössä ei ole ruokapöytää. Se on olohuoneessa. Ruokapöydällä on pari kirjaa, kaksi kuppia ja läppäri. </a:t>
            </a:r>
          </a:p>
          <a:p>
            <a:pPr marL="0" indent="0">
              <a:buNone/>
            </a:pPr>
            <a:r>
              <a:rPr lang="fi-FI" sz="2400" dirty="0"/>
              <a:t>Olohuoneessa on oranssi sohva, 2 punaista nojatuolia, kirjahylly ja vihreä matto. Televisio on kirjahyllyssä. Inkeri rakastaa värejä.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4C72F-F31F-402B-BFF8-922D67987CA5}"/>
              </a:ext>
            </a:extLst>
          </p:cNvPr>
          <p:cNvSpPr txBox="1"/>
          <p:nvPr/>
        </p:nvSpPr>
        <p:spPr>
          <a:xfrm>
            <a:off x="6886575" y="1209675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/>
              <a:t>Inkerin asunnossa on paljon värejä.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/>
              <a:t>Inkerillä on kolmio.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/>
              <a:t>Inkerin keittiössä on ruokapöytä.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/>
              <a:t>Inkerin ruokapöytä on tyhjä.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/>
              <a:t>Televisio on olohuoneessa. </a:t>
            </a:r>
          </a:p>
          <a:p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8A1DD9-0789-470D-BE87-4EAAA7BB797C}"/>
              </a:ext>
            </a:extLst>
          </p:cNvPr>
          <p:cNvCxnSpPr/>
          <p:nvPr/>
        </p:nvCxnSpPr>
        <p:spPr>
          <a:xfrm>
            <a:off x="6753225" y="1209675"/>
            <a:ext cx="66675" cy="5248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4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4E35-225F-49D2-AF67-67DEFC63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599"/>
            <a:ext cx="10866966" cy="1628859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chemeClr val="accent1"/>
                </a:solidFill>
              </a:rPr>
              <a:t>Paritehtävä 1</a:t>
            </a:r>
            <a:br>
              <a:rPr lang="fi-FI" sz="2800" dirty="0"/>
            </a:br>
            <a:r>
              <a:rPr lang="fi-FI" sz="2800" dirty="0"/>
              <a:t>-  Missä huoneessa pöytä on?</a:t>
            </a:r>
            <a:br>
              <a:rPr lang="fi-FI" sz="2800" dirty="0"/>
            </a:br>
            <a:r>
              <a:rPr lang="fi-FI" sz="2800" dirty="0"/>
              <a:t>-  Pöytä on keittiö</a:t>
            </a:r>
            <a:r>
              <a:rPr lang="fi-FI" sz="2800" b="1" dirty="0"/>
              <a:t>ssä</a:t>
            </a:r>
            <a:r>
              <a:rPr lang="fi-FI" sz="2800" dirty="0"/>
              <a:t>.</a:t>
            </a:r>
            <a:br>
              <a:rPr lang="fi-FI" sz="2800" dirty="0"/>
            </a:br>
            <a:r>
              <a:rPr lang="fi-FI" sz="2800" dirty="0"/>
              <a:t>    (s. 76)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AF4ADF6-3255-49C1-8AAD-7BE3537117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4828116" cy="446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4C00A9-668F-4D2B-B42E-2B395B18C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450" y="2377551"/>
            <a:ext cx="901746" cy="1854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DF651-412C-4370-87C0-00650221B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6873" y="3829815"/>
            <a:ext cx="1358970" cy="1130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9F75C-86EE-43BD-AF86-C50DFE5CB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6250" y="5066348"/>
            <a:ext cx="1219263" cy="1206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51BFF7-01CB-4483-BD0F-074EC6278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1540" y="2529684"/>
            <a:ext cx="1085906" cy="997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B3A9E3-97B6-46CA-8BCE-A4641F33E338}"/>
              </a:ext>
            </a:extLst>
          </p:cNvPr>
          <p:cNvSpPr txBox="1"/>
          <p:nvPr/>
        </p:nvSpPr>
        <p:spPr>
          <a:xfrm>
            <a:off x="8334375" y="2819579"/>
            <a:ext cx="3676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keittiössä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olohuoneessa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makuuhuoneessa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kylpyhuoneessa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vessassa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eteisessä</a:t>
            </a:r>
          </a:p>
        </p:txBody>
      </p:sp>
    </p:spTree>
    <p:extLst>
      <p:ext uri="{BB962C8B-B14F-4D97-AF65-F5344CB8AC3E}">
        <p14:creationId xmlns:p14="http://schemas.microsoft.com/office/powerpoint/2010/main" val="46973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DC1B-6859-45A5-A42D-3E8EA904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84" y="161356"/>
            <a:ext cx="8596668" cy="904875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Paritehtävä 2</a:t>
            </a:r>
            <a:br>
              <a:rPr lang="fi-FI" sz="3200" dirty="0"/>
            </a:br>
            <a:r>
              <a:rPr lang="fi-FI" sz="3200" dirty="0"/>
              <a:t>Lue teksti. Vastaa kysymyksiin.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E78E3FC-E604-45CE-A449-9F42D3826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" y="1766854"/>
            <a:ext cx="6496050" cy="3811886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E543E5-A5A3-4ECD-8B09-F399C093C110}"/>
              </a:ext>
            </a:extLst>
          </p:cNvPr>
          <p:cNvCxnSpPr/>
          <p:nvPr/>
        </p:nvCxnSpPr>
        <p:spPr>
          <a:xfrm>
            <a:off x="7229475" y="1514475"/>
            <a:ext cx="85725" cy="4486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extBox 6">
            <a:extLst>
              <a:ext uri="{FF2B5EF4-FFF2-40B4-BE49-F238E27FC236}">
                <a16:creationId xmlns:a16="http://schemas.microsoft.com/office/drawing/2014/main" id="{9153EE1D-8B67-41E9-92E6-DECB918E9C3E}"/>
              </a:ext>
            </a:extLst>
          </p:cNvPr>
          <p:cNvGraphicFramePr/>
          <p:nvPr/>
        </p:nvGraphicFramePr>
        <p:xfrm>
          <a:off x="7315200" y="1766854"/>
          <a:ext cx="4695825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35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BE2F-6AD9-4B16-9639-B948E418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" y="204274"/>
            <a:ext cx="10363200" cy="78867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Paritehtävä 3.</a:t>
            </a:r>
            <a:br>
              <a:rPr lang="en-US" sz="3200" dirty="0"/>
            </a:br>
            <a:r>
              <a:rPr lang="en-US" sz="3200" dirty="0"/>
              <a:t>Mitä olohuoneessa on? Tee kysymyksiä ja vastaa.</a:t>
            </a:r>
          </a:p>
        </p:txBody>
      </p:sp>
      <p:pic>
        <p:nvPicPr>
          <p:cNvPr id="3074" name="Picture 2" descr="Vihdoinkin toimiva olohuoneen sisustus! - Poikien Äidit">
            <a:extLst>
              <a:ext uri="{FF2B5EF4-FFF2-40B4-BE49-F238E27FC236}">
                <a16:creationId xmlns:a16="http://schemas.microsoft.com/office/drawing/2014/main" id="{2A5886BD-2430-418A-8C01-245BA0C79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" y="1231069"/>
            <a:ext cx="7512243" cy="56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38562-0C57-44AF-9D2D-778954992168}"/>
              </a:ext>
            </a:extLst>
          </p:cNvPr>
          <p:cNvSpPr txBox="1"/>
          <p:nvPr/>
        </p:nvSpPr>
        <p:spPr>
          <a:xfrm>
            <a:off x="8220075" y="1885950"/>
            <a:ext cx="3848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ONKO …?</a:t>
            </a:r>
          </a:p>
          <a:p>
            <a:r>
              <a:rPr lang="en-US" sz="3200" b="1" dirty="0"/>
              <a:t>KUINKA MONTA?</a:t>
            </a:r>
          </a:p>
          <a:p>
            <a:r>
              <a:rPr lang="en-US" sz="3200" b="1" dirty="0"/>
              <a:t>MINKÄVÄRINEN?</a:t>
            </a:r>
          </a:p>
          <a:p>
            <a:r>
              <a:rPr lang="en-US" sz="3200" b="1" dirty="0"/>
              <a:t>MILLAINEN?</a:t>
            </a:r>
          </a:p>
          <a:p>
            <a:r>
              <a:rPr lang="en-US" sz="3200" b="1" dirty="0"/>
              <a:t>MIKÄ?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8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9FC22-6D95-482C-8218-CC7D036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Paritehtävä 4</a:t>
            </a:r>
            <a:br>
              <a:rPr lang="en-US" sz="3200" dirty="0"/>
            </a:br>
            <a:r>
              <a:rPr lang="en-US" sz="3200" dirty="0"/>
              <a:t>Muodosta sanoista lauseet.</a:t>
            </a:r>
            <a:br>
              <a:rPr lang="en-US" sz="3200" dirty="0"/>
            </a:br>
            <a:r>
              <a:rPr lang="en-US" sz="3200" dirty="0"/>
              <a:t>Form sentences.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7C65-0C24-42D0-B568-2F8A2F10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3200" dirty="0"/>
              <a:t>MINÄ – OLLA – KIRJASTO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KIRJA – OLLA – HYLLY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MATTO – OLLA – LATTIA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ANTTI – JUODA – KAHVI – KAHVILA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MINÄ – ASUA – TÄMÄ – TALO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ME – OPISKELLA – SUOMEA – KURSSI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KEITTIÖ – OLLA – ISO – PÖYTÄ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ME – KATSOA – TELKKARI - SOHVA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7560-F16C-4AC9-8927-5C803EEF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88" y="-124276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Tarkista tästä.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5DA1-E8D5-471E-A975-A0664A1F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86560"/>
            <a:ext cx="6467867" cy="5364480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fi-FI" sz="3200" dirty="0"/>
              <a:t>Minä olen kirjastossa.</a:t>
            </a:r>
          </a:p>
          <a:p>
            <a:pPr marL="514350" indent="-514350">
              <a:buAutoNum type="arabicPeriod"/>
            </a:pPr>
            <a:r>
              <a:rPr lang="fi-FI" sz="3200" dirty="0"/>
              <a:t>Kirja on hyllyllä.</a:t>
            </a:r>
          </a:p>
          <a:p>
            <a:pPr marL="514350" indent="-514350">
              <a:buAutoNum type="arabicPeriod"/>
            </a:pPr>
            <a:r>
              <a:rPr lang="fi-FI" sz="3200" dirty="0"/>
              <a:t>Matto on lattialla.</a:t>
            </a:r>
          </a:p>
          <a:p>
            <a:pPr marL="514350" indent="-514350">
              <a:buAutoNum type="arabicPeriod"/>
            </a:pPr>
            <a:r>
              <a:rPr lang="fi-FI" sz="3200" dirty="0"/>
              <a:t>Antti juo kahvia kahvilassa.</a:t>
            </a:r>
          </a:p>
          <a:p>
            <a:pPr marL="514350" indent="-514350">
              <a:buAutoNum type="arabicPeriod"/>
            </a:pPr>
            <a:r>
              <a:rPr lang="fi-FI" sz="3200" dirty="0"/>
              <a:t>Minä asun tässä talossa.</a:t>
            </a:r>
          </a:p>
          <a:p>
            <a:pPr marL="514350" indent="-514350">
              <a:buAutoNum type="arabicPeriod"/>
            </a:pPr>
            <a:r>
              <a:rPr lang="fi-FI" sz="3200" dirty="0"/>
              <a:t>Me opiskelemme suomea kurssilla.</a:t>
            </a:r>
          </a:p>
          <a:p>
            <a:pPr marL="514350" indent="-514350">
              <a:buAutoNum type="arabicPeriod"/>
            </a:pPr>
            <a:r>
              <a:rPr lang="fi-FI" sz="3200" dirty="0"/>
              <a:t>Keittiössä on iso pöytä.</a:t>
            </a:r>
          </a:p>
          <a:p>
            <a:pPr marL="514350" indent="-514350">
              <a:buAutoNum type="arabicPeriod"/>
            </a:pPr>
            <a:r>
              <a:rPr lang="fi-FI" sz="3200" dirty="0"/>
              <a:t>Me katsomme telkkaria sohvalla.</a:t>
            </a:r>
          </a:p>
          <a:p>
            <a:pPr marL="514350" indent="-514350">
              <a:buAutoNum type="arabicPeriod"/>
            </a:pPr>
            <a:endParaRPr lang="fi-FI" sz="2200" dirty="0"/>
          </a:p>
          <a:p>
            <a:pPr marL="514350" indent="-514350">
              <a:buAutoNum type="arabicPeriod"/>
            </a:pPr>
            <a:endParaRPr lang="fi-FI" sz="2200" dirty="0"/>
          </a:p>
          <a:p>
            <a:pPr marL="514350" indent="-514350">
              <a:buAutoNum type="arabicPeriod"/>
            </a:pPr>
            <a:endParaRPr lang="fi-FI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5919039F-75B2-4110-9252-1A12E27F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9771E-65AB-4FDD-A8B7-999A4029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4" y="457200"/>
            <a:ext cx="109056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CB274-465A-4CE6-B655-91963316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Missä? (-ssa/-ssä, -lla/-llä)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85AF9-361D-42EF-998D-35F2E631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17" y="1007783"/>
            <a:ext cx="3147413" cy="484217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080F59-F85F-4E76-A431-9A23F9637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6414" y="810689"/>
            <a:ext cx="3141973" cy="5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C6999-E64A-4B78-BFFC-48C6407D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2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1BE48-0ABB-4B6D-B73F-49C27BC3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4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F4DA4-0EFF-4E9E-97BE-E144D51F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Astevaihtelu nomineissa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9E06-580A-4749-A74B-0F942F64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Puhelin on pöy</a:t>
            </a:r>
            <a:r>
              <a:rPr lang="fi-FI" sz="3600" b="1" dirty="0"/>
              <a:t>d</a:t>
            </a:r>
            <a:r>
              <a:rPr lang="fi-FI" sz="3600" dirty="0"/>
              <a:t>ällä.                PÖY</a:t>
            </a:r>
            <a:r>
              <a:rPr lang="fi-FI" sz="3600" b="1" dirty="0"/>
              <a:t>T</a:t>
            </a:r>
            <a:r>
              <a:rPr lang="fi-FI" sz="3600" dirty="0"/>
              <a:t>Ä - PÖY</a:t>
            </a:r>
            <a:r>
              <a:rPr lang="fi-FI" sz="3600" b="1" dirty="0"/>
              <a:t>D</a:t>
            </a:r>
            <a:r>
              <a:rPr lang="fi-FI" sz="3600" dirty="0"/>
              <a:t>ÄLLÄ</a:t>
            </a:r>
          </a:p>
          <a:p>
            <a:pPr marL="0" indent="0">
              <a:buNone/>
            </a:pPr>
            <a:r>
              <a:rPr lang="fi-FI" sz="3600" dirty="0"/>
              <a:t>Ruoka on jääkaa</a:t>
            </a:r>
            <a:r>
              <a:rPr lang="fi-FI" sz="3600" b="1" dirty="0"/>
              <a:t>p</a:t>
            </a:r>
            <a:r>
              <a:rPr lang="fi-FI" sz="3600" dirty="0"/>
              <a:t>issa.              JÄÄKAA</a:t>
            </a:r>
            <a:r>
              <a:rPr lang="fi-FI" sz="3600" b="1" dirty="0"/>
              <a:t>PP</a:t>
            </a:r>
            <a:r>
              <a:rPr lang="fi-FI" sz="3600" dirty="0"/>
              <a:t>I - JÄÄKAA</a:t>
            </a:r>
            <a:r>
              <a:rPr lang="fi-FI" sz="3600" b="1" dirty="0"/>
              <a:t>P</a:t>
            </a:r>
            <a:r>
              <a:rPr lang="fi-FI" sz="3600" dirty="0"/>
              <a:t>ISSA</a:t>
            </a:r>
          </a:p>
          <a:p>
            <a:pPr marL="0" indent="0">
              <a:buNone/>
            </a:pPr>
            <a:r>
              <a:rPr lang="fi-FI" sz="3600" dirty="0"/>
              <a:t>Lelu on ma</a:t>
            </a:r>
            <a:r>
              <a:rPr lang="fi-FI" sz="3600" b="1" dirty="0"/>
              <a:t>t</a:t>
            </a:r>
            <a:r>
              <a:rPr lang="fi-FI" sz="3600" dirty="0"/>
              <a:t>olla.                        MA</a:t>
            </a:r>
            <a:r>
              <a:rPr lang="fi-FI" sz="3600" b="1" dirty="0"/>
              <a:t>TT</a:t>
            </a:r>
            <a:r>
              <a:rPr lang="fi-FI" sz="3600" dirty="0"/>
              <a:t>O - MA</a:t>
            </a:r>
            <a:r>
              <a:rPr lang="fi-FI" sz="3600" b="1" dirty="0"/>
              <a:t>T</a:t>
            </a:r>
            <a:r>
              <a:rPr lang="fi-FI" sz="3600" dirty="0"/>
              <a:t>OLLA</a:t>
            </a:r>
          </a:p>
          <a:p>
            <a:pPr marL="0" indent="0">
              <a:buNone/>
            </a:pPr>
            <a:r>
              <a:rPr lang="fi-FI" sz="3600" dirty="0"/>
              <a:t>Äi</a:t>
            </a:r>
            <a:r>
              <a:rPr lang="fi-FI" sz="3600" b="1" dirty="0"/>
              <a:t>d</a:t>
            </a:r>
            <a:r>
              <a:rPr lang="fi-FI" sz="3600" dirty="0"/>
              <a:t>illä on kiire.                           ÄI</a:t>
            </a:r>
            <a:r>
              <a:rPr lang="fi-FI" sz="3600" b="1" dirty="0"/>
              <a:t>T</a:t>
            </a:r>
            <a:r>
              <a:rPr lang="fi-FI" sz="3600" dirty="0"/>
              <a:t>I - ÄI</a:t>
            </a:r>
            <a:r>
              <a:rPr lang="fi-FI" sz="3600" b="1" dirty="0"/>
              <a:t>D</a:t>
            </a:r>
            <a:r>
              <a:rPr lang="fi-FI" sz="3600" dirty="0"/>
              <a:t>ILLÄ</a:t>
            </a:r>
          </a:p>
          <a:p>
            <a:pPr marL="0" indent="0">
              <a:buNone/>
            </a:pPr>
            <a:r>
              <a:rPr lang="fi-FI" sz="3600" dirty="0"/>
              <a:t>Merja asuu yläke</a:t>
            </a:r>
            <a:r>
              <a:rPr lang="fi-FI" sz="3600" b="1" dirty="0"/>
              <a:t>rr</a:t>
            </a:r>
            <a:r>
              <a:rPr lang="fi-FI" sz="3600" dirty="0"/>
              <a:t>assa.           YLÄKE</a:t>
            </a:r>
            <a:r>
              <a:rPr lang="fi-FI" sz="3600" b="1" dirty="0"/>
              <a:t>RT</a:t>
            </a:r>
            <a:r>
              <a:rPr lang="fi-FI" sz="3600" dirty="0"/>
              <a:t>A - YLÄKE</a:t>
            </a:r>
            <a:r>
              <a:rPr lang="fi-FI" sz="3600" b="1" dirty="0"/>
              <a:t>RR</a:t>
            </a:r>
            <a:r>
              <a:rPr lang="fi-FI" sz="3600" dirty="0"/>
              <a:t>ASSA</a:t>
            </a:r>
          </a:p>
          <a:p>
            <a:pPr marL="0" indent="0">
              <a:buNone/>
            </a:pPr>
            <a:r>
              <a:rPr lang="fi-FI" sz="3600" dirty="0"/>
              <a:t>Minä olen Helsi</a:t>
            </a:r>
            <a:r>
              <a:rPr lang="fi-FI" sz="3600" b="1" dirty="0"/>
              <a:t>ng</a:t>
            </a:r>
            <a:r>
              <a:rPr lang="fi-FI" sz="3600" dirty="0"/>
              <a:t>issä.              HELSI</a:t>
            </a:r>
            <a:r>
              <a:rPr lang="fi-FI" sz="3600" b="1" dirty="0"/>
              <a:t>NK</a:t>
            </a:r>
            <a:r>
              <a:rPr lang="fi-FI" sz="3600" dirty="0"/>
              <a:t>I - HELSI</a:t>
            </a:r>
            <a:r>
              <a:rPr lang="fi-FI" sz="3600" b="1" dirty="0"/>
              <a:t>NG</a:t>
            </a:r>
            <a:r>
              <a:rPr lang="fi-FI" sz="3600" dirty="0"/>
              <a:t>ISSÄ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B061-86F8-4F79-AD9E-325C5B37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254000"/>
            <a:ext cx="9611359" cy="1325563"/>
          </a:xfrm>
        </p:spPr>
        <p:txBody>
          <a:bodyPr>
            <a:normAutofit/>
          </a:bodyPr>
          <a:lstStyle/>
          <a:p>
            <a:r>
              <a:rPr lang="fi-FI" b="1" dirty="0"/>
              <a:t>Kirjoita sanat oikeassa muodossa.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37272D-48AA-44E7-8D84-53BECA38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1" y="2278173"/>
            <a:ext cx="8798560" cy="4325827"/>
          </a:xfrm>
        </p:spPr>
        <p:txBody>
          <a:bodyPr anchor="ctr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Tietokone on (laikku) 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(Heikki) ___________ on paljon töitä.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Leipä on (kaappi) 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(Tyttö) ______________ on punainen mekko.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Minä asun tässä (asunto)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Tykkään tästä (kaupunki + </a:t>
            </a:r>
            <a:r>
              <a:rPr lang="fi-FI" sz="3200" dirty="0" err="1"/>
              <a:t>sta</a:t>
            </a:r>
            <a:r>
              <a:rPr lang="fi-FI" sz="3200" dirty="0"/>
              <a:t>)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Luen kirjaa (ilta)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Minun ystävä opiskelee (Turku) ________________.</a:t>
            </a:r>
          </a:p>
          <a:p>
            <a:pPr marL="514350" indent="-514350">
              <a:buFont typeface="+mj-lt"/>
              <a:buAutoNum type="arabicPeriod"/>
            </a:pPr>
            <a:endParaRPr lang="fi-FI" sz="2000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11F7C13E-9018-4F83-AF47-E73A4FB3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C584F-33D5-4ED9-BFA5-A6E5D1F69EEA}"/>
              </a:ext>
            </a:extLst>
          </p:cNvPr>
          <p:cNvSpPr txBox="1"/>
          <p:nvPr/>
        </p:nvSpPr>
        <p:spPr>
          <a:xfrm>
            <a:off x="1147120" y="11745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MATTO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PÖYTÄ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SÄNKY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KENKÄ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KUPPI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KAAPPI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LAUKKU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</a:rPr>
              <a:t>ROSKAKORI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9C66D-1040-4806-B25F-E57990FD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43" y="7921"/>
            <a:ext cx="8063806" cy="66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F05F2-3996-4637-9AE6-1B7E96A9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Missä?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D510-7FAB-4791-A5CC-C56D18DE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23548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Oscar opiskelee suomea.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Heikki pelaa lottoa ja ostaa suklaata.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Anna ostaa ruokaa. Hän käy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Susan ostaa viiniä. Hän käy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Oscar ei syö kotona. Hän syö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Urho katsoo telkkaria.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Merja nukkuu. Hän on …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1693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503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Suomi 1 </vt:lpstr>
      <vt:lpstr>PowerPoint Presentation</vt:lpstr>
      <vt:lpstr>Missä? (-ssa/-ssä, -lla/-llä)</vt:lpstr>
      <vt:lpstr>PowerPoint Presentation</vt:lpstr>
      <vt:lpstr>PowerPoint Presentation</vt:lpstr>
      <vt:lpstr>Astevaihtelu nomineissa</vt:lpstr>
      <vt:lpstr>Kirjoita sanat oikeassa muodossa.</vt:lpstr>
      <vt:lpstr>PowerPoint Presentation</vt:lpstr>
      <vt:lpstr>Missä? </vt:lpstr>
      <vt:lpstr>Lue teksti. Vastaa, onko oikein vai väärin.</vt:lpstr>
      <vt:lpstr>Paritehtävä 1 -  Missä huoneessa pöytä on? -  Pöytä on keittiössä.     (s. 76)</vt:lpstr>
      <vt:lpstr>Paritehtävä 2 Lue teksti. Vastaa kysymyksiin.</vt:lpstr>
      <vt:lpstr>Paritehtävä 3. Mitä olohuoneessa on? Tee kysymyksiä ja vastaa.</vt:lpstr>
      <vt:lpstr>Paritehtävä 4 Muodosta sanoista lauseet. Form sentences.</vt:lpstr>
      <vt:lpstr>Tarkista tästä.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4</cp:revision>
  <dcterms:created xsi:type="dcterms:W3CDTF">2022-03-10T07:08:29Z</dcterms:created>
  <dcterms:modified xsi:type="dcterms:W3CDTF">2022-03-10T07:45:16Z</dcterms:modified>
</cp:coreProperties>
</file>