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8"/>
  </p:notesMasterIdLst>
  <p:handoutMasterIdLst>
    <p:handoutMasterId r:id="rId9"/>
  </p:handoutMasterIdLst>
  <p:sldIdLst>
    <p:sldId id="273" r:id="rId2"/>
    <p:sldId id="330" r:id="rId3"/>
    <p:sldId id="332" r:id="rId4"/>
    <p:sldId id="331" r:id="rId5"/>
    <p:sldId id="333" r:id="rId6"/>
    <p:sldId id="306" r:id="rId7"/>
  </p:sldIdLst>
  <p:sldSz cx="9144000" cy="6858000" type="screen4x3"/>
  <p:notesSz cx="6858000" cy="9144000"/>
  <p:defaultTextStyle>
    <a:defPPr>
      <a:defRPr lang="fi-FI"/>
    </a:defPPr>
    <a:lvl1pPr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5pPr>
    <a:lvl6pPr marL="2286000" algn="l" defTabSz="914400" rtl="0" eaLnBrk="1" latinLnBrk="0" hangingPunct="1">
      <a:defRPr sz="2800" kern="1200">
        <a:solidFill>
          <a:schemeClr val="tx1"/>
        </a:solidFill>
        <a:latin typeface="Times" pitchFamily="2" charset="0"/>
        <a:ea typeface="ＭＳ Ｐゴシック" panose="020B0600070205080204" pitchFamily="34" charset="-128"/>
        <a:cs typeface="+mn-cs"/>
      </a:defRPr>
    </a:lvl6pPr>
    <a:lvl7pPr marL="2743200" algn="l" defTabSz="914400" rtl="0" eaLnBrk="1" latinLnBrk="0" hangingPunct="1">
      <a:defRPr sz="2800" kern="1200">
        <a:solidFill>
          <a:schemeClr val="tx1"/>
        </a:solidFill>
        <a:latin typeface="Times" pitchFamily="2" charset="0"/>
        <a:ea typeface="ＭＳ Ｐゴシック" panose="020B0600070205080204" pitchFamily="34" charset="-128"/>
        <a:cs typeface="+mn-cs"/>
      </a:defRPr>
    </a:lvl7pPr>
    <a:lvl8pPr marL="3200400" algn="l" defTabSz="914400" rtl="0" eaLnBrk="1" latinLnBrk="0" hangingPunct="1">
      <a:defRPr sz="2800" kern="1200">
        <a:solidFill>
          <a:schemeClr val="tx1"/>
        </a:solidFill>
        <a:latin typeface="Times" pitchFamily="2" charset="0"/>
        <a:ea typeface="ＭＳ Ｐゴシック" panose="020B0600070205080204" pitchFamily="34" charset="-128"/>
        <a:cs typeface="+mn-cs"/>
      </a:defRPr>
    </a:lvl8pPr>
    <a:lvl9pPr marL="3657600" algn="l" defTabSz="914400" rtl="0" eaLnBrk="1" latinLnBrk="0" hangingPunct="1">
      <a:defRPr sz="2800" kern="1200">
        <a:solidFill>
          <a:schemeClr val="tx1"/>
        </a:solidFill>
        <a:latin typeface="Times"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scaleToFitPaper="1"/>
  <p:clrMru>
    <a:srgbClr val="FF69C5"/>
    <a:srgbClr val="E35C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75"/>
    <p:restoredTop sz="83917"/>
  </p:normalViewPr>
  <p:slideViewPr>
    <p:cSldViewPr>
      <p:cViewPr>
        <p:scale>
          <a:sx n="105" d="100"/>
          <a:sy n="105" d="100"/>
        </p:scale>
        <p:origin x="352" y="-43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DD6B7C-D867-D044-A7E5-A36B3D917F60}"/>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Times"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D87130C-6565-3745-9589-D3955E500D66}"/>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A579BDF2-AF2C-2845-958B-567DAB69B52D}" type="datetime1">
              <a:rPr lang="en-US" altLang="en-FI"/>
              <a:pPr>
                <a:defRPr/>
              </a:pPr>
              <a:t>11/17/20</a:t>
            </a:fld>
            <a:endParaRPr lang="en-US" altLang="en-FI"/>
          </a:p>
        </p:txBody>
      </p:sp>
      <p:sp>
        <p:nvSpPr>
          <p:cNvPr id="4" name="Footer Placeholder 3">
            <a:extLst>
              <a:ext uri="{FF2B5EF4-FFF2-40B4-BE49-F238E27FC236}">
                <a16:creationId xmlns:a16="http://schemas.microsoft.com/office/drawing/2014/main" id="{05B2A6F8-6A92-5F42-9061-699FC7822A25}"/>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Times" charset="0"/>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88FBC2B5-D757-E848-AC1F-665762E52D9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EEEBBA8-8559-A942-946F-50FB8B532C8F}" type="slidenum">
              <a:rPr lang="en-US" altLang="en-FI"/>
              <a:pPr>
                <a:defRPr/>
              </a:pPr>
              <a:t>‹#›</a:t>
            </a:fld>
            <a:endParaRPr lang="en-US" altLang="en-F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36BEE7A-B5A9-E04B-97B7-656FBCD4089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mn-ea"/>
                <a:cs typeface="+mn-cs"/>
              </a:defRPr>
            </a:lvl1pPr>
          </a:lstStyle>
          <a:p>
            <a:pPr>
              <a:defRPr/>
            </a:pPr>
            <a:endParaRPr lang="en-US"/>
          </a:p>
        </p:txBody>
      </p:sp>
      <p:sp>
        <p:nvSpPr>
          <p:cNvPr id="5123" name="Rectangle 3">
            <a:extLst>
              <a:ext uri="{FF2B5EF4-FFF2-40B4-BE49-F238E27FC236}">
                <a16:creationId xmlns:a16="http://schemas.microsoft.com/office/drawing/2014/main" id="{710F08CE-B69A-BB43-8B1B-9662696AFBDD}"/>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mn-ea"/>
                <a:cs typeface="+mn-cs"/>
              </a:defRPr>
            </a:lvl1pPr>
          </a:lstStyle>
          <a:p>
            <a:pPr>
              <a:defRPr/>
            </a:pPr>
            <a:endParaRPr lang="en-US"/>
          </a:p>
        </p:txBody>
      </p:sp>
      <p:sp>
        <p:nvSpPr>
          <p:cNvPr id="9220" name="Rectangle 4">
            <a:extLst>
              <a:ext uri="{FF2B5EF4-FFF2-40B4-BE49-F238E27FC236}">
                <a16:creationId xmlns:a16="http://schemas.microsoft.com/office/drawing/2014/main" id="{89C0B9C5-2819-1043-BEA9-0EF4C8F97C2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91E91C80-13FC-9749-8238-B261AD03C2A4}"/>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5126" name="Rectangle 6">
            <a:extLst>
              <a:ext uri="{FF2B5EF4-FFF2-40B4-BE49-F238E27FC236}">
                <a16:creationId xmlns:a16="http://schemas.microsoft.com/office/drawing/2014/main" id="{6230ACC0-A7B0-934E-846F-F1F47DB47E9A}"/>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mn-ea"/>
                <a:cs typeface="+mn-cs"/>
              </a:defRPr>
            </a:lvl1pPr>
          </a:lstStyle>
          <a:p>
            <a:pPr>
              <a:defRPr/>
            </a:pPr>
            <a:endParaRPr lang="en-US"/>
          </a:p>
        </p:txBody>
      </p:sp>
      <p:sp>
        <p:nvSpPr>
          <p:cNvPr id="5127" name="Rectangle 7">
            <a:extLst>
              <a:ext uri="{FF2B5EF4-FFF2-40B4-BE49-F238E27FC236}">
                <a16:creationId xmlns:a16="http://schemas.microsoft.com/office/drawing/2014/main" id="{B9A8A167-4DDE-254E-B50A-FF55B1594CB1}"/>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A807EC7-0B78-FB47-B001-BD90CDF13487}" type="slidenum">
              <a:rPr lang="fi-FI" altLang="en-FI"/>
              <a:pPr>
                <a:defRPr/>
              </a:pPr>
              <a:t>‹#›</a:t>
            </a:fld>
            <a:endParaRPr lang="fi-FI" altLang="en-FI"/>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a:extLst>
              <a:ext uri="{FF2B5EF4-FFF2-40B4-BE49-F238E27FC236}">
                <a16:creationId xmlns:a16="http://schemas.microsoft.com/office/drawing/2014/main" id="{9C6D9B86-12E6-F54D-8F9D-0A02110BB2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pitchFamily="2" charset="0"/>
                <a:ea typeface="ＭＳ Ｐゴシック" panose="020B0600070205080204" pitchFamily="34" charset="-128"/>
              </a:defRPr>
            </a:lvl1pPr>
            <a:lvl2pPr marL="742950" indent="-285750">
              <a:defRPr sz="2800">
                <a:solidFill>
                  <a:schemeClr val="tx1"/>
                </a:solidFill>
                <a:latin typeface="Times" pitchFamily="2" charset="0"/>
                <a:ea typeface="ＭＳ Ｐゴシック" panose="020B0600070205080204" pitchFamily="34" charset="-128"/>
              </a:defRPr>
            </a:lvl2pPr>
            <a:lvl3pPr marL="1143000" indent="-228600">
              <a:defRPr sz="2800">
                <a:solidFill>
                  <a:schemeClr val="tx1"/>
                </a:solidFill>
                <a:latin typeface="Times" pitchFamily="2" charset="0"/>
                <a:ea typeface="ＭＳ Ｐゴシック" panose="020B0600070205080204" pitchFamily="34" charset="-128"/>
              </a:defRPr>
            </a:lvl3pPr>
            <a:lvl4pPr marL="1600200" indent="-228600">
              <a:defRPr sz="2800">
                <a:solidFill>
                  <a:schemeClr val="tx1"/>
                </a:solidFill>
                <a:latin typeface="Times" pitchFamily="2" charset="0"/>
                <a:ea typeface="ＭＳ Ｐゴシック" panose="020B0600070205080204" pitchFamily="34" charset="-128"/>
              </a:defRPr>
            </a:lvl4pPr>
            <a:lvl5pPr marL="2057400" indent="-228600">
              <a:defRPr sz="28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8DCA2E44-8084-3B4F-B67C-C059993FB64E}" type="slidenum">
              <a:rPr lang="fi-FI" altLang="en-FI" sz="1200" smtClean="0"/>
              <a:pPr/>
              <a:t>1</a:t>
            </a:fld>
            <a:endParaRPr lang="fi-FI" altLang="en-FI" sz="1200"/>
          </a:p>
        </p:txBody>
      </p:sp>
      <p:sp>
        <p:nvSpPr>
          <p:cNvPr id="12290" name="Rectangle 2">
            <a:extLst>
              <a:ext uri="{FF2B5EF4-FFF2-40B4-BE49-F238E27FC236}">
                <a16:creationId xmlns:a16="http://schemas.microsoft.com/office/drawing/2014/main" id="{B96F8FCD-6846-FA4E-B0EF-35D979702E09}"/>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AB3E6FAB-54D5-6744-B390-1CBDA793EC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FI">
              <a:latin typeface="Times" pitchFamily="2"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1BA5942C-DA93-EB48-A843-96AA35B63B2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09EAF1FA-A465-9F4F-BF9F-99B10E1BDC70}"/>
              </a:ext>
            </a:extLst>
          </p:cNvPr>
          <p:cNvSpPr>
            <a:spLocks noGrp="1" noChangeArrowheads="1"/>
          </p:cNvSpPr>
          <p:nvPr>
            <p:ph type="body" idx="1"/>
          </p:nvPr>
        </p:nvSpPr>
        <p:spPr>
          <a:ln/>
        </p:spPr>
        <p:txBody>
          <a:bodyPr/>
          <a:lstStyle/>
          <a:p>
            <a:pPr>
              <a:defRPr/>
            </a:pPr>
            <a:r>
              <a:rPr lang="en-GB" sz="1200" b="0" i="0" u="none" strike="noStrike" kern="1200" dirty="0">
                <a:solidFill>
                  <a:schemeClr val="tx1"/>
                </a:solidFill>
                <a:effectLst/>
                <a:latin typeface="Times" pitchFamily="-65" charset="0"/>
                <a:ea typeface="ＭＳ Ｐゴシック" pitchFamily="-65" charset="-128"/>
                <a:cs typeface="ＭＳ Ｐゴシック" pitchFamily="-65" charset="-128"/>
              </a:rPr>
              <a:t>A </a:t>
            </a:r>
            <a:r>
              <a:rPr lang="en-GB" sz="1200" b="1" i="0" u="none" strike="noStrike" kern="1200" dirty="0">
                <a:solidFill>
                  <a:schemeClr val="tx1"/>
                </a:solidFill>
                <a:effectLst/>
                <a:latin typeface="Times" pitchFamily="-65" charset="0"/>
                <a:ea typeface="ＭＳ Ｐゴシック" pitchFamily="-65" charset="-128"/>
                <a:cs typeface="ＭＳ Ｐゴシック" pitchFamily="-65" charset="-128"/>
              </a:rPr>
              <a:t>storyboard is</a:t>
            </a:r>
            <a:r>
              <a:rPr lang="en-GB" sz="1200" b="0" i="0" u="none" strike="noStrike" kern="1200" dirty="0">
                <a:solidFill>
                  <a:schemeClr val="tx1"/>
                </a:solidFill>
                <a:effectLst/>
                <a:latin typeface="Times" pitchFamily="-65" charset="0"/>
                <a:ea typeface="ＭＳ Ｐゴシック" pitchFamily="-65" charset="-128"/>
                <a:cs typeface="ＭＳ Ｐゴシック" pitchFamily="-65" charset="-128"/>
              </a:rPr>
              <a:t> a graphic organizer that plans a narrative. </a:t>
            </a:r>
            <a:r>
              <a:rPr lang="en-GB" sz="1200" b="1" i="0" u="none" strike="noStrike" kern="1200" dirty="0">
                <a:solidFill>
                  <a:schemeClr val="tx1"/>
                </a:solidFill>
                <a:effectLst/>
                <a:latin typeface="Times" pitchFamily="-65" charset="0"/>
                <a:ea typeface="ＭＳ Ｐゴシック" pitchFamily="-65" charset="-128"/>
                <a:cs typeface="ＭＳ Ｐゴシック" pitchFamily="-65" charset="-128"/>
              </a:rPr>
              <a:t>Storyboards</a:t>
            </a:r>
            <a:r>
              <a:rPr lang="en-GB" sz="1200" b="0" i="0" u="none" strike="noStrike" kern="1200" dirty="0">
                <a:solidFill>
                  <a:schemeClr val="tx1"/>
                </a:solidFill>
                <a:effectLst/>
                <a:latin typeface="Times" pitchFamily="-65" charset="0"/>
                <a:ea typeface="ＭＳ Ｐゴシック" pitchFamily="-65" charset="-128"/>
                <a:cs typeface="ＭＳ Ｐゴシック" pitchFamily="-65" charset="-128"/>
              </a:rPr>
              <a:t> are a powerful way to visually present information; the linear direction of the cells </a:t>
            </a:r>
            <a:r>
              <a:rPr lang="en-GB" sz="1200" b="1" i="0" u="none" strike="noStrike" kern="1200" dirty="0">
                <a:solidFill>
                  <a:schemeClr val="tx1"/>
                </a:solidFill>
                <a:effectLst/>
                <a:latin typeface="Times" pitchFamily="-65" charset="0"/>
                <a:ea typeface="ＭＳ Ｐゴシック" pitchFamily="-65" charset="-128"/>
                <a:cs typeface="ＭＳ Ｐゴシック" pitchFamily="-65" charset="-128"/>
              </a:rPr>
              <a:t>is</a:t>
            </a:r>
            <a:r>
              <a:rPr lang="en-GB" sz="1200" b="0" i="0" u="none" strike="noStrike" kern="1200" dirty="0">
                <a:solidFill>
                  <a:schemeClr val="tx1"/>
                </a:solidFill>
                <a:effectLst/>
                <a:latin typeface="Times" pitchFamily="-65" charset="0"/>
                <a:ea typeface="ＭＳ Ｐゴシック" pitchFamily="-65" charset="-128"/>
                <a:cs typeface="ＭＳ Ｐゴシック" pitchFamily="-65" charset="-128"/>
              </a:rPr>
              <a:t> perfect for storytelling, explaining a process, and showing the passage of time. </a:t>
            </a:r>
          </a:p>
          <a:p>
            <a:pPr>
              <a:defRPr/>
            </a:pPr>
            <a:r>
              <a:rPr lang="en-GB" altLang="en-FI" sz="1200" b="0" i="0" u="none" strike="noStrike" kern="1200" dirty="0">
                <a:solidFill>
                  <a:schemeClr val="tx1"/>
                </a:solidFill>
                <a:effectLst/>
                <a:latin typeface="Times" pitchFamily="-65" charset="0"/>
                <a:ea typeface="ＭＳ Ｐゴシック" pitchFamily="-65" charset="-128"/>
              </a:rPr>
              <a:t>William Cameron Menzies, 1</a:t>
            </a:r>
            <a:r>
              <a:rPr lang="en-GB" altLang="en-FI" sz="1200" b="0" i="0" u="none" strike="noStrike" kern="1200" baseline="30000" dirty="0">
                <a:solidFill>
                  <a:schemeClr val="tx1"/>
                </a:solidFill>
                <a:effectLst/>
                <a:latin typeface="Times" pitchFamily="-65" charset="0"/>
                <a:ea typeface="ＭＳ Ｐゴシック" pitchFamily="-65" charset="-128"/>
              </a:rPr>
              <a:t>st</a:t>
            </a:r>
            <a:r>
              <a:rPr lang="en-GB" altLang="en-FI" sz="1200" b="0" i="0" u="none" strike="noStrike" kern="1200" dirty="0">
                <a:solidFill>
                  <a:schemeClr val="tx1"/>
                </a:solidFill>
                <a:effectLst/>
                <a:latin typeface="Times" pitchFamily="-65" charset="0"/>
                <a:ea typeface="ＭＳ Ｐゴシック" pitchFamily="-65" charset="-128"/>
              </a:rPr>
              <a:t> “production designer.</a:t>
            </a:r>
          </a:p>
          <a:p>
            <a:pPr>
              <a:defRPr/>
            </a:pPr>
            <a:endParaRPr lang="en-GB" altLang="en-FI" dirty="0">
              <a:latin typeface="Times" pitchFamily="2" charset="0"/>
              <a:ea typeface="ＭＳ Ｐゴシック" panose="020B0600070205080204" pitchFamily="34" charset="-128"/>
            </a:endParaRPr>
          </a:p>
        </p:txBody>
      </p:sp>
      <p:sp>
        <p:nvSpPr>
          <p:cNvPr id="16387" name="Slide Number Placeholder 3">
            <a:extLst>
              <a:ext uri="{FF2B5EF4-FFF2-40B4-BE49-F238E27FC236}">
                <a16:creationId xmlns:a16="http://schemas.microsoft.com/office/drawing/2014/main" id="{4BB8399D-CBF3-6044-AE77-F083F2B855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pitchFamily="2" charset="0"/>
                <a:ea typeface="ＭＳ Ｐゴシック" panose="020B0600070205080204" pitchFamily="34" charset="-128"/>
              </a:defRPr>
            </a:lvl1pPr>
            <a:lvl2pPr marL="742950" indent="-285750">
              <a:defRPr sz="2800">
                <a:solidFill>
                  <a:schemeClr val="tx1"/>
                </a:solidFill>
                <a:latin typeface="Times" pitchFamily="2" charset="0"/>
                <a:ea typeface="ＭＳ Ｐゴシック" panose="020B0600070205080204" pitchFamily="34" charset="-128"/>
              </a:defRPr>
            </a:lvl2pPr>
            <a:lvl3pPr marL="1143000" indent="-228600">
              <a:defRPr sz="2800">
                <a:solidFill>
                  <a:schemeClr val="tx1"/>
                </a:solidFill>
                <a:latin typeface="Times" pitchFamily="2" charset="0"/>
                <a:ea typeface="ＭＳ Ｐゴシック" panose="020B0600070205080204" pitchFamily="34" charset="-128"/>
              </a:defRPr>
            </a:lvl3pPr>
            <a:lvl4pPr marL="1600200" indent="-228600">
              <a:defRPr sz="2800">
                <a:solidFill>
                  <a:schemeClr val="tx1"/>
                </a:solidFill>
                <a:latin typeface="Times" pitchFamily="2" charset="0"/>
                <a:ea typeface="ＭＳ Ｐゴシック" panose="020B0600070205080204" pitchFamily="34" charset="-128"/>
              </a:defRPr>
            </a:lvl4pPr>
            <a:lvl5pPr marL="2057400" indent="-228600">
              <a:defRPr sz="28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F2081334-7BAC-B148-93C8-139815378F30}" type="slidenum">
              <a:rPr lang="fi-FI" altLang="en-FI" sz="1200" smtClean="0"/>
              <a:pPr/>
              <a:t>2</a:t>
            </a:fld>
            <a:endParaRPr lang="fi-FI" altLang="en-FI"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1BA5942C-DA93-EB48-A843-96AA35B63B2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09EAF1FA-A465-9F4F-BF9F-99B10E1BDC70}"/>
              </a:ext>
            </a:extLst>
          </p:cNvPr>
          <p:cNvSpPr>
            <a:spLocks noGrp="1" noChangeArrowheads="1"/>
          </p:cNvSpPr>
          <p:nvPr>
            <p:ph type="body" idx="1"/>
          </p:nvPr>
        </p:nvSpPr>
        <p:spPr>
          <a:ln/>
        </p:spPr>
        <p:txBody>
          <a:bodyPr/>
          <a:lstStyle/>
          <a:p>
            <a:pPr>
              <a:defRPr/>
            </a:pPr>
            <a:endParaRPr lang="en-GB" altLang="en-FI" dirty="0">
              <a:latin typeface="Times" pitchFamily="2" charset="0"/>
              <a:ea typeface="ＭＳ Ｐゴシック" panose="020B0600070205080204" pitchFamily="34" charset="-128"/>
            </a:endParaRPr>
          </a:p>
        </p:txBody>
      </p:sp>
      <p:sp>
        <p:nvSpPr>
          <p:cNvPr id="16387" name="Slide Number Placeholder 3">
            <a:extLst>
              <a:ext uri="{FF2B5EF4-FFF2-40B4-BE49-F238E27FC236}">
                <a16:creationId xmlns:a16="http://schemas.microsoft.com/office/drawing/2014/main" id="{4BB8399D-CBF3-6044-AE77-F083F2B855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pitchFamily="2" charset="0"/>
                <a:ea typeface="ＭＳ Ｐゴシック" panose="020B0600070205080204" pitchFamily="34" charset="-128"/>
              </a:defRPr>
            </a:lvl1pPr>
            <a:lvl2pPr marL="742950" indent="-285750">
              <a:defRPr sz="2800">
                <a:solidFill>
                  <a:schemeClr val="tx1"/>
                </a:solidFill>
                <a:latin typeface="Times" pitchFamily="2" charset="0"/>
                <a:ea typeface="ＭＳ Ｐゴシック" panose="020B0600070205080204" pitchFamily="34" charset="-128"/>
              </a:defRPr>
            </a:lvl2pPr>
            <a:lvl3pPr marL="1143000" indent="-228600">
              <a:defRPr sz="2800">
                <a:solidFill>
                  <a:schemeClr val="tx1"/>
                </a:solidFill>
                <a:latin typeface="Times" pitchFamily="2" charset="0"/>
                <a:ea typeface="ＭＳ Ｐゴシック" panose="020B0600070205080204" pitchFamily="34" charset="-128"/>
              </a:defRPr>
            </a:lvl3pPr>
            <a:lvl4pPr marL="1600200" indent="-228600">
              <a:defRPr sz="2800">
                <a:solidFill>
                  <a:schemeClr val="tx1"/>
                </a:solidFill>
                <a:latin typeface="Times" pitchFamily="2" charset="0"/>
                <a:ea typeface="ＭＳ Ｐゴシック" panose="020B0600070205080204" pitchFamily="34" charset="-128"/>
              </a:defRPr>
            </a:lvl4pPr>
            <a:lvl5pPr marL="2057400" indent="-228600">
              <a:defRPr sz="28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F2081334-7BAC-B148-93C8-139815378F30}" type="slidenum">
              <a:rPr lang="fi-FI" altLang="en-FI" sz="1200" smtClean="0"/>
              <a:pPr/>
              <a:t>3</a:t>
            </a:fld>
            <a:endParaRPr lang="fi-FI" altLang="en-FI" sz="1200"/>
          </a:p>
        </p:txBody>
      </p:sp>
    </p:spTree>
    <p:extLst>
      <p:ext uri="{BB962C8B-B14F-4D97-AF65-F5344CB8AC3E}">
        <p14:creationId xmlns:p14="http://schemas.microsoft.com/office/powerpoint/2010/main" val="391370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id="{CFA00D19-F2DE-4546-A462-0824673F5366}"/>
              </a:ext>
            </a:extLst>
          </p:cNvPr>
          <p:cNvSpPr>
            <a:spLocks noGrp="1" noRot="1" noChangeAspect="1" noChangeArrowheads="1" noTextEdit="1"/>
          </p:cNvSpPr>
          <p:nvPr>
            <p:ph type="sldImg"/>
          </p:nvPr>
        </p:nvSpPr>
        <p:spPr>
          <a:ln/>
        </p:spPr>
      </p:sp>
      <p:sp>
        <p:nvSpPr>
          <p:cNvPr id="14338" name="Notes Placeholder 2">
            <a:extLst>
              <a:ext uri="{FF2B5EF4-FFF2-40B4-BE49-F238E27FC236}">
                <a16:creationId xmlns:a16="http://schemas.microsoft.com/office/drawing/2014/main" id="{6DB6B374-44A3-D642-9EFB-7D8E505583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FI" dirty="0">
              <a:latin typeface="Times" pitchFamily="2" charset="0"/>
              <a:ea typeface="ＭＳ Ｐゴシック" panose="020B0600070205080204" pitchFamily="34" charset="-128"/>
            </a:endParaRPr>
          </a:p>
        </p:txBody>
      </p:sp>
      <p:sp>
        <p:nvSpPr>
          <p:cNvPr id="14339" name="Slide Number Placeholder 3">
            <a:extLst>
              <a:ext uri="{FF2B5EF4-FFF2-40B4-BE49-F238E27FC236}">
                <a16:creationId xmlns:a16="http://schemas.microsoft.com/office/drawing/2014/main" id="{E7739272-3EB2-9944-9868-CB724CC0F9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pitchFamily="2" charset="0"/>
                <a:ea typeface="ＭＳ Ｐゴシック" panose="020B0600070205080204" pitchFamily="34" charset="-128"/>
              </a:defRPr>
            </a:lvl1pPr>
            <a:lvl2pPr marL="742950" indent="-285750">
              <a:defRPr sz="2800">
                <a:solidFill>
                  <a:schemeClr val="tx1"/>
                </a:solidFill>
                <a:latin typeface="Times" pitchFamily="2" charset="0"/>
                <a:ea typeface="ＭＳ Ｐゴシック" panose="020B0600070205080204" pitchFamily="34" charset="-128"/>
              </a:defRPr>
            </a:lvl2pPr>
            <a:lvl3pPr marL="1143000" indent="-228600">
              <a:defRPr sz="2800">
                <a:solidFill>
                  <a:schemeClr val="tx1"/>
                </a:solidFill>
                <a:latin typeface="Times" pitchFamily="2" charset="0"/>
                <a:ea typeface="ＭＳ Ｐゴシック" panose="020B0600070205080204" pitchFamily="34" charset="-128"/>
              </a:defRPr>
            </a:lvl3pPr>
            <a:lvl4pPr marL="1600200" indent="-228600">
              <a:defRPr sz="2800">
                <a:solidFill>
                  <a:schemeClr val="tx1"/>
                </a:solidFill>
                <a:latin typeface="Times" pitchFamily="2" charset="0"/>
                <a:ea typeface="ＭＳ Ｐゴシック" panose="020B0600070205080204" pitchFamily="34" charset="-128"/>
              </a:defRPr>
            </a:lvl4pPr>
            <a:lvl5pPr marL="2057400" indent="-228600">
              <a:defRPr sz="28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D87E8A1F-15F0-7B48-9DC9-CCD4C9E757EC}" type="slidenum">
              <a:rPr lang="fi-FI" altLang="en-FI" sz="1200" smtClean="0"/>
              <a:pPr/>
              <a:t>4</a:t>
            </a:fld>
            <a:endParaRPr lang="fi-FI" altLang="en-FI" sz="1200"/>
          </a:p>
        </p:txBody>
      </p:sp>
    </p:spTree>
    <p:extLst>
      <p:ext uri="{BB962C8B-B14F-4D97-AF65-F5344CB8AC3E}">
        <p14:creationId xmlns:p14="http://schemas.microsoft.com/office/powerpoint/2010/main" val="307545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id="{CFA00D19-F2DE-4546-A462-0824673F5366}"/>
              </a:ext>
            </a:extLst>
          </p:cNvPr>
          <p:cNvSpPr>
            <a:spLocks noGrp="1" noRot="1" noChangeAspect="1" noChangeArrowheads="1" noTextEdit="1"/>
          </p:cNvSpPr>
          <p:nvPr>
            <p:ph type="sldImg"/>
          </p:nvPr>
        </p:nvSpPr>
        <p:spPr>
          <a:ln/>
        </p:spPr>
      </p:sp>
      <p:sp>
        <p:nvSpPr>
          <p:cNvPr id="14338" name="Notes Placeholder 2">
            <a:extLst>
              <a:ext uri="{FF2B5EF4-FFF2-40B4-BE49-F238E27FC236}">
                <a16:creationId xmlns:a16="http://schemas.microsoft.com/office/drawing/2014/main" id="{6DB6B374-44A3-D642-9EFB-7D8E505583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FI" dirty="0">
              <a:latin typeface="Times" pitchFamily="2" charset="0"/>
              <a:ea typeface="ＭＳ Ｐゴシック" panose="020B0600070205080204" pitchFamily="34" charset="-128"/>
            </a:endParaRPr>
          </a:p>
        </p:txBody>
      </p:sp>
      <p:sp>
        <p:nvSpPr>
          <p:cNvPr id="14339" name="Slide Number Placeholder 3">
            <a:extLst>
              <a:ext uri="{FF2B5EF4-FFF2-40B4-BE49-F238E27FC236}">
                <a16:creationId xmlns:a16="http://schemas.microsoft.com/office/drawing/2014/main" id="{E7739272-3EB2-9944-9868-CB724CC0F9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pitchFamily="2" charset="0"/>
                <a:ea typeface="ＭＳ Ｐゴシック" panose="020B0600070205080204" pitchFamily="34" charset="-128"/>
              </a:defRPr>
            </a:lvl1pPr>
            <a:lvl2pPr marL="742950" indent="-285750">
              <a:defRPr sz="2800">
                <a:solidFill>
                  <a:schemeClr val="tx1"/>
                </a:solidFill>
                <a:latin typeface="Times" pitchFamily="2" charset="0"/>
                <a:ea typeface="ＭＳ Ｐゴシック" panose="020B0600070205080204" pitchFamily="34" charset="-128"/>
              </a:defRPr>
            </a:lvl2pPr>
            <a:lvl3pPr marL="1143000" indent="-228600">
              <a:defRPr sz="2800">
                <a:solidFill>
                  <a:schemeClr val="tx1"/>
                </a:solidFill>
                <a:latin typeface="Times" pitchFamily="2" charset="0"/>
                <a:ea typeface="ＭＳ Ｐゴシック" panose="020B0600070205080204" pitchFamily="34" charset="-128"/>
              </a:defRPr>
            </a:lvl3pPr>
            <a:lvl4pPr marL="1600200" indent="-228600">
              <a:defRPr sz="2800">
                <a:solidFill>
                  <a:schemeClr val="tx1"/>
                </a:solidFill>
                <a:latin typeface="Times" pitchFamily="2" charset="0"/>
                <a:ea typeface="ＭＳ Ｐゴシック" panose="020B0600070205080204" pitchFamily="34" charset="-128"/>
              </a:defRPr>
            </a:lvl4pPr>
            <a:lvl5pPr marL="2057400" indent="-228600">
              <a:defRPr sz="28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D87E8A1F-15F0-7B48-9DC9-CCD4C9E757EC}" type="slidenum">
              <a:rPr lang="fi-FI" altLang="en-FI" sz="1200" smtClean="0"/>
              <a:pPr/>
              <a:t>5</a:t>
            </a:fld>
            <a:endParaRPr lang="fi-FI" altLang="en-FI" sz="1200"/>
          </a:p>
        </p:txBody>
      </p:sp>
    </p:spTree>
    <p:extLst>
      <p:ext uri="{BB962C8B-B14F-4D97-AF65-F5344CB8AC3E}">
        <p14:creationId xmlns:p14="http://schemas.microsoft.com/office/powerpoint/2010/main" val="3283952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E531DE83-8DA5-0B4A-941D-AF758BF53020}"/>
              </a:ext>
            </a:extLst>
          </p:cNvPr>
          <p:cNvSpPr>
            <a:spLocks noGrp="1" noRot="1" noChangeAspect="1" noChangeArrowheads="1" noTextEdit="1"/>
          </p:cNvSpPr>
          <p:nvPr>
            <p:ph type="sldImg"/>
          </p:nvPr>
        </p:nvSpPr>
        <p:spPr>
          <a:ln/>
        </p:spPr>
      </p:sp>
      <p:sp>
        <p:nvSpPr>
          <p:cNvPr id="40962" name="Notes Placeholder 2">
            <a:extLst>
              <a:ext uri="{FF2B5EF4-FFF2-40B4-BE49-F238E27FC236}">
                <a16:creationId xmlns:a16="http://schemas.microsoft.com/office/drawing/2014/main" id="{A2C15A84-71A8-B64D-83FF-347D40032E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FI">
              <a:latin typeface="Times" pitchFamily="2" charset="0"/>
              <a:ea typeface="ＭＳ Ｐゴシック" panose="020B0600070205080204" pitchFamily="34" charset="-128"/>
            </a:endParaRPr>
          </a:p>
        </p:txBody>
      </p:sp>
      <p:sp>
        <p:nvSpPr>
          <p:cNvPr id="40963" name="Slide Number Placeholder 3">
            <a:extLst>
              <a:ext uri="{FF2B5EF4-FFF2-40B4-BE49-F238E27FC236}">
                <a16:creationId xmlns:a16="http://schemas.microsoft.com/office/drawing/2014/main" id="{8AE6EFDD-A4CE-8B4A-A99B-59129901FB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pitchFamily="2" charset="0"/>
                <a:ea typeface="ＭＳ Ｐゴシック" panose="020B0600070205080204" pitchFamily="34" charset="-128"/>
              </a:defRPr>
            </a:lvl1pPr>
            <a:lvl2pPr marL="742950" indent="-285750">
              <a:defRPr sz="2800">
                <a:solidFill>
                  <a:schemeClr val="tx1"/>
                </a:solidFill>
                <a:latin typeface="Times" pitchFamily="2" charset="0"/>
                <a:ea typeface="ＭＳ Ｐゴシック" panose="020B0600070205080204" pitchFamily="34" charset="-128"/>
              </a:defRPr>
            </a:lvl2pPr>
            <a:lvl3pPr marL="1143000" indent="-228600">
              <a:defRPr sz="2800">
                <a:solidFill>
                  <a:schemeClr val="tx1"/>
                </a:solidFill>
                <a:latin typeface="Times" pitchFamily="2" charset="0"/>
                <a:ea typeface="ＭＳ Ｐゴシック" panose="020B0600070205080204" pitchFamily="34" charset="-128"/>
              </a:defRPr>
            </a:lvl3pPr>
            <a:lvl4pPr marL="1600200" indent="-228600">
              <a:defRPr sz="2800">
                <a:solidFill>
                  <a:schemeClr val="tx1"/>
                </a:solidFill>
                <a:latin typeface="Times" pitchFamily="2" charset="0"/>
                <a:ea typeface="ＭＳ Ｐゴシック" panose="020B0600070205080204" pitchFamily="34" charset="-128"/>
              </a:defRPr>
            </a:lvl4pPr>
            <a:lvl5pPr marL="2057400" indent="-228600">
              <a:defRPr sz="28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Times" pitchFamily="2" charset="0"/>
                <a:ea typeface="ＭＳ Ｐゴシック" panose="020B0600070205080204" pitchFamily="34" charset="-128"/>
              </a:defRPr>
            </a:lvl9pPr>
          </a:lstStyle>
          <a:p>
            <a:fld id="{87AF4561-0E53-D748-B142-8C4902D8B60B}" type="slidenum">
              <a:rPr lang="fi-FI" altLang="en-FI" sz="1200" smtClean="0"/>
              <a:pPr/>
              <a:t>6</a:t>
            </a:fld>
            <a:endParaRPr lang="fi-FI" altLang="en-FI"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i-FI"/>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Click to edit Master subtitle style</a:t>
            </a:r>
            <a:endParaRPr lang="en-US"/>
          </a:p>
        </p:txBody>
      </p:sp>
      <p:sp>
        <p:nvSpPr>
          <p:cNvPr id="4" name="Rectangle 5">
            <a:extLst>
              <a:ext uri="{FF2B5EF4-FFF2-40B4-BE49-F238E27FC236}">
                <a16:creationId xmlns:a16="http://schemas.microsoft.com/office/drawing/2014/main" id="{323849D9-45D7-3A4F-AF08-D717755ED3FA}"/>
              </a:ext>
            </a:extLst>
          </p:cNvPr>
          <p:cNvSpPr>
            <a:spLocks noGrp="1" noChangeArrowheads="1"/>
          </p:cNvSpPr>
          <p:nvPr>
            <p:ph type="ftr" sz="quarter" idx="10"/>
          </p:nvPr>
        </p:nvSpPr>
        <p:spPr/>
        <p:txBody>
          <a:bodyPr/>
          <a:lstStyle>
            <a:lvl1pPr>
              <a:defRPr>
                <a:solidFill>
                  <a:schemeClr val="tx1">
                    <a:lumMod val="65000"/>
                    <a:lumOff val="35000"/>
                  </a:schemeClr>
                </a:solidFill>
                <a:latin typeface="Times" charset="0"/>
                <a:ea typeface="+mn-ea"/>
              </a:defRPr>
            </a:lvl1pPr>
          </a:lstStyle>
          <a:p>
            <a:pPr>
              <a:defRPr/>
            </a:pPr>
            <a:r>
              <a:rPr lang="en-US" altLang="en-FI"/>
              <a:t>© Lily </a:t>
            </a:r>
            <a:r>
              <a:rPr lang="en-US" altLang="en-FI" err="1"/>
              <a:t>DíazKommonen</a:t>
            </a:r>
            <a:r>
              <a:rPr lang="en-US" altLang="en-FI"/>
              <a:t>, 2020</a:t>
            </a:r>
          </a:p>
          <a:p>
            <a:pPr>
              <a:defRPr/>
            </a:pPr>
            <a:endParaRPr lang="en-US"/>
          </a:p>
        </p:txBody>
      </p:sp>
    </p:spTree>
    <p:extLst>
      <p:ext uri="{BB962C8B-B14F-4D97-AF65-F5344CB8AC3E}">
        <p14:creationId xmlns:p14="http://schemas.microsoft.com/office/powerpoint/2010/main" val="138297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fi-FI" dirty="0" err="1"/>
              <a:t>Click</a:t>
            </a:r>
            <a:r>
              <a:rPr lang="fi-FI" dirty="0"/>
              <a:t> to </a:t>
            </a:r>
            <a:r>
              <a:rPr lang="fi-FI" dirty="0" err="1"/>
              <a:t>edit</a:t>
            </a:r>
            <a:r>
              <a:rPr lang="fi-FI" dirty="0"/>
              <a:t> Master </a:t>
            </a:r>
            <a:r>
              <a:rPr lang="fi-FI" dirty="0" err="1"/>
              <a:t>title</a:t>
            </a:r>
            <a:r>
              <a:rPr lang="fi-FI" dirty="0"/>
              <a:t> </a:t>
            </a:r>
            <a:r>
              <a:rPr lang="fi-FI" dirty="0" err="1"/>
              <a:t>style</a:t>
            </a:r>
            <a:endParaRPr lang="en-US" dirty="0"/>
          </a:p>
        </p:txBody>
      </p:sp>
      <p:sp>
        <p:nvSpPr>
          <p:cNvPr id="3" name="Rectangle 4">
            <a:extLst>
              <a:ext uri="{FF2B5EF4-FFF2-40B4-BE49-F238E27FC236}">
                <a16:creationId xmlns:a16="http://schemas.microsoft.com/office/drawing/2014/main" id="{46316094-D91E-6A40-8C65-2A11B74D5531}"/>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EA35ADD-D40D-7A41-A406-C7171C54CB34}"/>
              </a:ext>
            </a:extLst>
          </p:cNvPr>
          <p:cNvSpPr>
            <a:spLocks noGrp="1" noChangeArrowheads="1"/>
          </p:cNvSpPr>
          <p:nvPr>
            <p:ph type="ftr" sz="quarter" idx="11"/>
          </p:nvPr>
        </p:nvSpPr>
        <p:spPr/>
        <p:txBody>
          <a:bodyPr/>
          <a:lstStyle>
            <a:lvl1pPr>
              <a:defRPr>
                <a:solidFill>
                  <a:schemeClr val="tx1">
                    <a:lumMod val="65000"/>
                    <a:lumOff val="35000"/>
                  </a:schemeClr>
                </a:solidFill>
                <a:latin typeface="Times" charset="0"/>
                <a:ea typeface="+mn-ea"/>
              </a:defRPr>
            </a:lvl1pPr>
          </a:lstStyle>
          <a:p>
            <a:pPr>
              <a:defRPr/>
            </a:pPr>
            <a:r>
              <a:rPr lang="en-US" altLang="en-FI"/>
              <a:t>© Lily </a:t>
            </a:r>
            <a:r>
              <a:rPr lang="en-US" altLang="en-FI" err="1"/>
              <a:t>DíazKommonen</a:t>
            </a:r>
            <a:r>
              <a:rPr lang="en-US" altLang="en-FI"/>
              <a:t>, 2020</a:t>
            </a:r>
          </a:p>
          <a:p>
            <a:pPr>
              <a:defRPr/>
            </a:pPr>
            <a:endParaRPr lang="en-US"/>
          </a:p>
        </p:txBody>
      </p:sp>
      <p:sp>
        <p:nvSpPr>
          <p:cNvPr id="5" name="Rectangle 6">
            <a:extLst>
              <a:ext uri="{FF2B5EF4-FFF2-40B4-BE49-F238E27FC236}">
                <a16:creationId xmlns:a16="http://schemas.microsoft.com/office/drawing/2014/main" id="{41E33C37-49C8-0747-98B7-DD6475D3FA2F}"/>
              </a:ext>
            </a:extLst>
          </p:cNvPr>
          <p:cNvSpPr>
            <a:spLocks noGrp="1" noChangeArrowheads="1"/>
          </p:cNvSpPr>
          <p:nvPr>
            <p:ph type="sldNum" sz="quarter" idx="12"/>
          </p:nvPr>
        </p:nvSpPr>
        <p:spPr>
          <a:xfrm>
            <a:off x="6553200" y="188913"/>
            <a:ext cx="1905000" cy="457200"/>
          </a:xfrm>
        </p:spPr>
        <p:txBody>
          <a:bodyPr/>
          <a:lstStyle>
            <a:lvl1pPr>
              <a:defRPr/>
            </a:lvl1pPr>
          </a:lstStyle>
          <a:p>
            <a:pPr>
              <a:defRPr/>
            </a:pPr>
            <a:fld id="{6DCC473D-FC14-0143-A111-5F0094C31339}" type="slidenum">
              <a:rPr lang="fi-FI" altLang="en-FI"/>
              <a:pPr>
                <a:defRPr/>
              </a:pPr>
              <a:t>‹#›</a:t>
            </a:fld>
            <a:endParaRPr lang="fi-FI" altLang="en-FI" dirty="0"/>
          </a:p>
        </p:txBody>
      </p:sp>
    </p:spTree>
    <p:extLst>
      <p:ext uri="{BB962C8B-B14F-4D97-AF65-F5344CB8AC3E}">
        <p14:creationId xmlns:p14="http://schemas.microsoft.com/office/powerpoint/2010/main" val="495388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fi-FI" dirty="0" err="1"/>
              <a:t>Click</a:t>
            </a:r>
            <a:r>
              <a:rPr lang="fi-FI" dirty="0"/>
              <a:t> to </a:t>
            </a:r>
            <a:r>
              <a:rPr lang="fi-FI" dirty="0" err="1"/>
              <a:t>edit</a:t>
            </a:r>
            <a:r>
              <a:rPr lang="fi-FI" dirty="0"/>
              <a:t> Master </a:t>
            </a:r>
            <a:r>
              <a:rPr lang="fi-FI" dirty="0" err="1"/>
              <a:t>title</a:t>
            </a:r>
            <a:r>
              <a:rPr lang="fi-FI" dirty="0"/>
              <a:t> </a:t>
            </a:r>
            <a:r>
              <a:rPr lang="fi-FI" dirty="0" err="1"/>
              <a:t>style</a:t>
            </a:r>
            <a:endParaRPr lang="en-US" dirty="0"/>
          </a:p>
        </p:txBody>
      </p:sp>
      <p:sp>
        <p:nvSpPr>
          <p:cNvPr id="3" name="Content Placeholder 2"/>
          <p:cNvSpPr>
            <a:spLocks noGrp="1"/>
          </p:cNvSpPr>
          <p:nvPr>
            <p:ph idx="1"/>
          </p:nvPr>
        </p:nvSpPr>
        <p:spPr/>
        <p:txBody>
          <a:bodyPr/>
          <a:lstStyle>
            <a:lvl1pPr>
              <a:defRPr sz="1800" baseline="0"/>
            </a:lvl1pPr>
            <a:lvl2pPr>
              <a:defRPr sz="1800" baseline="0"/>
            </a:lvl2pPr>
            <a:lvl3pPr>
              <a:defRPr sz="1800" baseline="0"/>
            </a:lvl3pPr>
            <a:lvl4pPr>
              <a:defRPr sz="1800" baseline="0"/>
            </a:lvl4pPr>
            <a:lvl5pPr>
              <a:defRPr sz="1800" baseline="0"/>
            </a:lvl5pPr>
          </a:lstStyle>
          <a:p>
            <a:pPr lvl="0"/>
            <a:r>
              <a:rPr lang="fi-FI" dirty="0" err="1"/>
              <a:t>Click</a:t>
            </a:r>
            <a:r>
              <a:rPr lang="fi-FI" dirty="0"/>
              <a:t> to </a:t>
            </a:r>
            <a:r>
              <a:rPr lang="fi-FI" dirty="0" err="1"/>
              <a:t>edit</a:t>
            </a:r>
            <a:r>
              <a:rPr lang="fi-FI" dirty="0"/>
              <a:t> Master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Rectangle 4">
            <a:extLst>
              <a:ext uri="{FF2B5EF4-FFF2-40B4-BE49-F238E27FC236}">
                <a16:creationId xmlns:a16="http://schemas.microsoft.com/office/drawing/2014/main" id="{174BC43A-E805-9841-B9A0-61E2C846578F}"/>
              </a:ext>
            </a:extLst>
          </p:cNvPr>
          <p:cNvSpPr>
            <a:spLocks noGrp="1" noChangeArrowheads="1"/>
          </p:cNvSpPr>
          <p:nvPr>
            <p:ph type="dt" sz="half" idx="10"/>
          </p:nvPr>
        </p:nvSpPr>
        <p:spPr>
          <a:xfrm>
            <a:off x="661988" y="6172200"/>
            <a:ext cx="1905000" cy="457200"/>
          </a:xfrm>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0CAD71-4F0E-E641-9DB9-3251B26E44B2}"/>
              </a:ext>
            </a:extLst>
          </p:cNvPr>
          <p:cNvSpPr>
            <a:spLocks noGrp="1" noChangeArrowheads="1"/>
          </p:cNvSpPr>
          <p:nvPr>
            <p:ph type="ftr" sz="quarter" idx="11"/>
          </p:nvPr>
        </p:nvSpPr>
        <p:spPr/>
        <p:txBody>
          <a:bodyPr/>
          <a:lstStyle>
            <a:lvl1pPr>
              <a:defRPr/>
            </a:lvl1pPr>
          </a:lstStyle>
          <a:p>
            <a:pPr>
              <a:defRPr/>
            </a:pPr>
            <a:endParaRPr lang="en-US" altLang="en-FI"/>
          </a:p>
        </p:txBody>
      </p:sp>
      <p:sp>
        <p:nvSpPr>
          <p:cNvPr id="6" name="Slide Number Placeholder 9">
            <a:extLst>
              <a:ext uri="{FF2B5EF4-FFF2-40B4-BE49-F238E27FC236}">
                <a16:creationId xmlns:a16="http://schemas.microsoft.com/office/drawing/2014/main" id="{159B55DD-0D9E-2C4B-B009-405DCAA8CAB3}"/>
              </a:ext>
            </a:extLst>
          </p:cNvPr>
          <p:cNvSpPr>
            <a:spLocks noGrp="1" noChangeArrowheads="1"/>
          </p:cNvSpPr>
          <p:nvPr>
            <p:ph type="sldNum" sz="quarter" idx="12"/>
          </p:nvPr>
        </p:nvSpPr>
        <p:spPr>
          <a:xfrm>
            <a:off x="6948488" y="304800"/>
            <a:ext cx="1905000" cy="457200"/>
          </a:xfrm>
        </p:spPr>
        <p:txBody>
          <a:bodyPr/>
          <a:lstStyle>
            <a:lvl1pPr>
              <a:defRPr/>
            </a:lvl1pPr>
          </a:lstStyle>
          <a:p>
            <a:pPr>
              <a:defRPr/>
            </a:pPr>
            <a:fld id="{0F2F001A-82CD-0C45-91C3-15C7D1B1243E}" type="slidenum">
              <a:rPr lang="fi-FI" altLang="en-FI"/>
              <a:pPr>
                <a:defRPr/>
              </a:pPr>
              <a:t>‹#›</a:t>
            </a:fld>
            <a:endParaRPr lang="fi-FI" altLang="en-FI"/>
          </a:p>
        </p:txBody>
      </p:sp>
    </p:spTree>
    <p:extLst>
      <p:ext uri="{BB962C8B-B14F-4D97-AF65-F5344CB8AC3E}">
        <p14:creationId xmlns:p14="http://schemas.microsoft.com/office/powerpoint/2010/main" val="410939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2800" baseline="0"/>
            </a:lvl1pPr>
          </a:lstStyle>
          <a:p>
            <a:r>
              <a:rPr lang="fi-FI" dirty="0" err="1"/>
              <a:t>Click</a:t>
            </a:r>
            <a:r>
              <a:rPr lang="fi-FI" dirty="0"/>
              <a:t> to </a:t>
            </a:r>
            <a:r>
              <a:rPr lang="fi-FI" dirty="0" err="1"/>
              <a:t>edit</a:t>
            </a:r>
            <a:r>
              <a:rPr lang="fi-FI" dirty="0"/>
              <a:t> Master </a:t>
            </a:r>
            <a:r>
              <a:rPr lang="fi-FI" dirty="0" err="1"/>
              <a:t>title</a:t>
            </a:r>
            <a:r>
              <a:rPr lang="fi-FI" dirty="0"/>
              <a:t> </a:t>
            </a:r>
            <a:r>
              <a:rPr lang="fi-FI" dirty="0" err="1"/>
              <a:t>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err="1"/>
              <a:t>Click</a:t>
            </a:r>
            <a:r>
              <a:rPr lang="fi-FI" dirty="0"/>
              <a:t> to </a:t>
            </a:r>
            <a:r>
              <a:rPr lang="fi-FI" dirty="0" err="1"/>
              <a:t>edit</a:t>
            </a:r>
            <a:r>
              <a:rPr lang="fi-FI" dirty="0"/>
              <a:t> Master </a:t>
            </a:r>
            <a:r>
              <a:rPr lang="fi-FI" dirty="0" err="1"/>
              <a:t>text</a:t>
            </a:r>
            <a:r>
              <a:rPr lang="fi-FI" dirty="0"/>
              <a:t> </a:t>
            </a:r>
            <a:r>
              <a:rPr lang="fi-FI" dirty="0" err="1"/>
              <a:t>styles</a:t>
            </a:r>
            <a:endParaRPr lang="fi-FI" dirty="0"/>
          </a:p>
        </p:txBody>
      </p:sp>
      <p:sp>
        <p:nvSpPr>
          <p:cNvPr id="4" name="Content Placeholder 3"/>
          <p:cNvSpPr>
            <a:spLocks noGrp="1"/>
          </p:cNvSpPr>
          <p:nvPr>
            <p:ph sz="half" idx="2"/>
          </p:nvPr>
        </p:nvSpPr>
        <p:spPr>
          <a:xfrm>
            <a:off x="457200" y="2174875"/>
            <a:ext cx="4040188" cy="3951288"/>
          </a:xfrm>
        </p:spPr>
        <p:txBody>
          <a:bodyPr/>
          <a:lstStyle>
            <a:lvl1pPr>
              <a:defRPr sz="1800" baseline="0"/>
            </a:lvl1pPr>
            <a:lvl2pPr>
              <a:defRPr sz="1800" baseline="0"/>
            </a:lvl2pPr>
            <a:lvl3pPr>
              <a:defRPr sz="1800" baseline="0"/>
            </a:lvl3pPr>
            <a:lvl4pPr>
              <a:defRPr sz="1800" baseline="0"/>
            </a:lvl4pPr>
            <a:lvl5pPr>
              <a:defRPr sz="1800" baseline="0"/>
            </a:lvl5pPr>
            <a:lvl6pPr>
              <a:defRPr sz="1600"/>
            </a:lvl6pPr>
            <a:lvl7pPr>
              <a:defRPr sz="1600"/>
            </a:lvl7pPr>
            <a:lvl8pPr>
              <a:defRPr sz="1600"/>
            </a:lvl8pPr>
            <a:lvl9pPr>
              <a:defRPr sz="1600"/>
            </a:lvl9pPr>
          </a:lstStyle>
          <a:p>
            <a:pPr lvl="0"/>
            <a:r>
              <a:rPr lang="fi-FI" dirty="0" err="1"/>
              <a:t>Click</a:t>
            </a:r>
            <a:r>
              <a:rPr lang="fi-FI" dirty="0"/>
              <a:t> to </a:t>
            </a:r>
            <a:r>
              <a:rPr lang="fi-FI" dirty="0" err="1"/>
              <a:t>edit</a:t>
            </a:r>
            <a:r>
              <a:rPr lang="fi-FI" dirty="0"/>
              <a:t> Master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err="1"/>
              <a:t>Click</a:t>
            </a:r>
            <a:r>
              <a:rPr lang="fi-FI" dirty="0"/>
              <a:t> to </a:t>
            </a:r>
            <a:r>
              <a:rPr lang="fi-FI" dirty="0" err="1"/>
              <a:t>edit</a:t>
            </a:r>
            <a:r>
              <a:rPr lang="fi-FI" dirty="0"/>
              <a:t> Master </a:t>
            </a:r>
            <a:r>
              <a:rPr lang="fi-FI" dirty="0" err="1"/>
              <a:t>text</a:t>
            </a:r>
            <a:r>
              <a:rPr lang="fi-FI" dirty="0"/>
              <a:t> </a:t>
            </a:r>
            <a:r>
              <a:rPr lang="fi-FI" dirty="0" err="1"/>
              <a:t>styles</a:t>
            </a:r>
            <a:endParaRPr lang="fi-FI" dirty="0"/>
          </a:p>
        </p:txBody>
      </p:sp>
      <p:sp>
        <p:nvSpPr>
          <p:cNvPr id="6" name="Content Placeholder 5"/>
          <p:cNvSpPr>
            <a:spLocks noGrp="1"/>
          </p:cNvSpPr>
          <p:nvPr>
            <p:ph sz="quarter" idx="4"/>
          </p:nvPr>
        </p:nvSpPr>
        <p:spPr>
          <a:xfrm>
            <a:off x="4645025" y="2174875"/>
            <a:ext cx="4041775" cy="3951288"/>
          </a:xfrm>
        </p:spPr>
        <p:txBody>
          <a:bodyPr/>
          <a:lstStyle>
            <a:lvl1pPr>
              <a:defRPr sz="1800" baseline="0"/>
            </a:lvl1pPr>
            <a:lvl2pPr>
              <a:defRPr sz="1800" baseline="0"/>
            </a:lvl2pPr>
            <a:lvl3pPr>
              <a:defRPr sz="1800" baseline="0"/>
            </a:lvl3pPr>
            <a:lvl4pPr>
              <a:defRPr sz="1800" baseline="0"/>
            </a:lvl4pPr>
            <a:lvl5pPr>
              <a:defRPr sz="1800" baseline="0"/>
            </a:lvl5pPr>
            <a:lvl6pPr>
              <a:defRPr sz="1600"/>
            </a:lvl6pPr>
            <a:lvl7pPr>
              <a:defRPr sz="1600"/>
            </a:lvl7pPr>
            <a:lvl8pPr>
              <a:defRPr sz="1600"/>
            </a:lvl8pPr>
            <a:lvl9pPr>
              <a:defRPr sz="1600"/>
            </a:lvl9pPr>
          </a:lstStyle>
          <a:p>
            <a:pPr lvl="0"/>
            <a:r>
              <a:rPr lang="fi-FI" dirty="0" err="1"/>
              <a:t>Click</a:t>
            </a:r>
            <a:r>
              <a:rPr lang="fi-FI" dirty="0"/>
              <a:t> to </a:t>
            </a:r>
            <a:r>
              <a:rPr lang="fi-FI" dirty="0" err="1"/>
              <a:t>edit</a:t>
            </a:r>
            <a:r>
              <a:rPr lang="fi-FI" dirty="0"/>
              <a:t> Master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7" name="Rectangle 4">
            <a:extLst>
              <a:ext uri="{FF2B5EF4-FFF2-40B4-BE49-F238E27FC236}">
                <a16:creationId xmlns:a16="http://schemas.microsoft.com/office/drawing/2014/main" id="{E22E37D3-BC00-854C-948D-912E854FDFEB}"/>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7172AC7-037E-354D-83CA-AEFCF8899A1C}"/>
              </a:ext>
            </a:extLst>
          </p:cNvPr>
          <p:cNvSpPr>
            <a:spLocks noGrp="1" noChangeArrowheads="1"/>
          </p:cNvSpPr>
          <p:nvPr>
            <p:ph type="ftr" sz="quarter" idx="11"/>
          </p:nvPr>
        </p:nvSpPr>
        <p:spPr/>
        <p:txBody>
          <a:bodyPr/>
          <a:lstStyle>
            <a:lvl1pPr>
              <a:defRPr/>
            </a:lvl1pPr>
          </a:lstStyle>
          <a:p>
            <a:pPr>
              <a:defRPr/>
            </a:pPr>
            <a:endParaRPr lang="en-US" altLang="en-FI"/>
          </a:p>
        </p:txBody>
      </p:sp>
    </p:spTree>
    <p:extLst>
      <p:ext uri="{BB962C8B-B14F-4D97-AF65-F5344CB8AC3E}">
        <p14:creationId xmlns:p14="http://schemas.microsoft.com/office/powerpoint/2010/main" val="192377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C246F35F-4111-D64D-BD6B-B46DFF935C37}"/>
              </a:ext>
            </a:extLst>
          </p:cNvPr>
          <p:cNvSpPr txBox="1">
            <a:spLocks noChangeArrowheads="1"/>
          </p:cNvSpPr>
          <p:nvPr userDrawn="1"/>
        </p:nvSpPr>
        <p:spPr bwMode="auto">
          <a:xfrm>
            <a:off x="6705600" y="6400800"/>
            <a:ext cx="1905000" cy="457200"/>
          </a:xfrm>
          <a:prstGeom prst="rect">
            <a:avLst/>
          </a:prstGeom>
          <a:noFill/>
          <a:ln w="9525">
            <a:noFill/>
            <a:miter lim="800000"/>
            <a:headEnd/>
            <a:tailEnd/>
          </a:ln>
          <a:effectLst/>
        </p:spPr>
        <p:txBody>
          <a:bodyPr/>
          <a:lstStyle>
            <a:defPPr>
              <a:defRPr lang="fi-FI"/>
            </a:defPPr>
            <a:lvl1pPr algn="r" rtl="0" eaLnBrk="0" fontAlgn="base" hangingPunct="0">
              <a:spcBef>
                <a:spcPct val="0"/>
              </a:spcBef>
              <a:spcAft>
                <a:spcPct val="0"/>
              </a:spcAft>
              <a:defRPr sz="1400" kern="1200">
                <a:solidFill>
                  <a:schemeClr val="tx1"/>
                </a:solidFill>
                <a:latin typeface="Times"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800" kern="1200">
                <a:solidFill>
                  <a:schemeClr val="tx1"/>
                </a:solidFill>
                <a:latin typeface="Times" pitchFamily="2" charset="0"/>
                <a:ea typeface="ＭＳ Ｐゴシック" panose="020B0600070205080204" pitchFamily="34" charset="-128"/>
                <a:cs typeface="+mn-cs"/>
              </a:defRPr>
            </a:lvl5pPr>
            <a:lvl6pPr marL="2286000" algn="l" defTabSz="914400" rtl="0" eaLnBrk="1" latinLnBrk="0" hangingPunct="1">
              <a:defRPr sz="2800" kern="1200">
                <a:solidFill>
                  <a:schemeClr val="tx1"/>
                </a:solidFill>
                <a:latin typeface="Times" pitchFamily="2" charset="0"/>
                <a:ea typeface="ＭＳ Ｐゴシック" panose="020B0600070205080204" pitchFamily="34" charset="-128"/>
                <a:cs typeface="+mn-cs"/>
              </a:defRPr>
            </a:lvl6pPr>
            <a:lvl7pPr marL="2743200" algn="l" defTabSz="914400" rtl="0" eaLnBrk="1" latinLnBrk="0" hangingPunct="1">
              <a:defRPr sz="2800" kern="1200">
                <a:solidFill>
                  <a:schemeClr val="tx1"/>
                </a:solidFill>
                <a:latin typeface="Times" pitchFamily="2" charset="0"/>
                <a:ea typeface="ＭＳ Ｐゴシック" panose="020B0600070205080204" pitchFamily="34" charset="-128"/>
                <a:cs typeface="+mn-cs"/>
              </a:defRPr>
            </a:lvl7pPr>
            <a:lvl8pPr marL="3200400" algn="l" defTabSz="914400" rtl="0" eaLnBrk="1" latinLnBrk="0" hangingPunct="1">
              <a:defRPr sz="2800" kern="1200">
                <a:solidFill>
                  <a:schemeClr val="tx1"/>
                </a:solidFill>
                <a:latin typeface="Times" pitchFamily="2" charset="0"/>
                <a:ea typeface="ＭＳ Ｐゴシック" panose="020B0600070205080204" pitchFamily="34" charset="-128"/>
                <a:cs typeface="+mn-cs"/>
              </a:defRPr>
            </a:lvl8pPr>
            <a:lvl9pPr marL="3657600" algn="l" defTabSz="914400" rtl="0" eaLnBrk="1" latinLnBrk="0" hangingPunct="1">
              <a:defRPr sz="2800" kern="1200">
                <a:solidFill>
                  <a:schemeClr val="tx1"/>
                </a:solidFill>
                <a:latin typeface="Times" pitchFamily="2" charset="0"/>
                <a:ea typeface="ＭＳ Ｐゴシック" panose="020B0600070205080204" pitchFamily="34" charset="-128"/>
                <a:cs typeface="+mn-cs"/>
              </a:defRPr>
            </a:lvl9pPr>
          </a:lstStyle>
          <a:p>
            <a:pPr>
              <a:defRPr/>
            </a:pPr>
            <a:fld id="{9050AFC0-DA29-A742-BE17-6B1F3CFFF100}" type="slidenum">
              <a:rPr lang="fi-FI" altLang="en-FI" smtClean="0"/>
              <a:pPr>
                <a:defRPr/>
              </a:pPr>
              <a:t>‹#›</a:t>
            </a:fld>
            <a:endParaRPr lang="fi-FI" altLang="en-FI"/>
          </a:p>
        </p:txBody>
      </p:sp>
      <p:sp>
        <p:nvSpPr>
          <p:cNvPr id="2" name="Title 1"/>
          <p:cNvSpPr>
            <a:spLocks noGrp="1"/>
          </p:cNvSpPr>
          <p:nvPr>
            <p:ph type="title"/>
          </p:nvPr>
        </p:nvSpPr>
        <p:spPr>
          <a:xfrm>
            <a:off x="722313" y="4406900"/>
            <a:ext cx="7772400" cy="1362075"/>
          </a:xfrm>
        </p:spPr>
        <p:txBody>
          <a:bodyPr anchor="t"/>
          <a:lstStyle>
            <a:lvl1pPr algn="l">
              <a:defRPr sz="3400" b="1" cap="all" baseline="0"/>
            </a:lvl1pPr>
          </a:lstStyle>
          <a:p>
            <a:r>
              <a:rPr lang="fi-FI" dirty="0" err="1"/>
              <a:t>Click</a:t>
            </a:r>
            <a:r>
              <a:rPr lang="fi-FI" dirty="0"/>
              <a:t> to </a:t>
            </a:r>
            <a:r>
              <a:rPr lang="fi-FI" dirty="0" err="1"/>
              <a:t>edit</a:t>
            </a:r>
            <a:r>
              <a:rPr lang="fi-FI" dirty="0"/>
              <a:t> Master </a:t>
            </a:r>
            <a:r>
              <a:rPr lang="fi-FI" dirty="0" err="1"/>
              <a:t>title</a:t>
            </a:r>
            <a:r>
              <a:rPr lang="fi-FI" dirty="0"/>
              <a:t> </a:t>
            </a:r>
            <a:r>
              <a:rPr lang="fi-FI" dirty="0" err="1"/>
              <a:t>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Click to edit Master text styles</a:t>
            </a:r>
          </a:p>
        </p:txBody>
      </p:sp>
      <p:sp>
        <p:nvSpPr>
          <p:cNvPr id="5" name="Date Placeholder 4">
            <a:extLst>
              <a:ext uri="{FF2B5EF4-FFF2-40B4-BE49-F238E27FC236}">
                <a16:creationId xmlns:a16="http://schemas.microsoft.com/office/drawing/2014/main" id="{B86123DD-4E83-884E-BBA7-26ED6A8F03F1}"/>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E8CC451C-C245-CE42-AE10-DECF14E2C8F6}"/>
              </a:ext>
            </a:extLst>
          </p:cNvPr>
          <p:cNvSpPr>
            <a:spLocks noGrp="1" noChangeArrowheads="1"/>
          </p:cNvSpPr>
          <p:nvPr>
            <p:ph type="ftr" sz="quarter" idx="11"/>
          </p:nvPr>
        </p:nvSpPr>
        <p:spPr/>
        <p:txBody>
          <a:bodyPr/>
          <a:lstStyle>
            <a:lvl1pPr>
              <a:defRPr>
                <a:solidFill>
                  <a:schemeClr val="tx1">
                    <a:lumMod val="65000"/>
                    <a:lumOff val="35000"/>
                  </a:schemeClr>
                </a:solidFill>
                <a:latin typeface="Times" charset="0"/>
                <a:ea typeface="+mn-ea"/>
              </a:defRPr>
            </a:lvl1pPr>
          </a:lstStyle>
          <a:p>
            <a:pPr>
              <a:defRPr/>
            </a:pPr>
            <a:endParaRPr lang="en-US" altLang="en-FI"/>
          </a:p>
        </p:txBody>
      </p:sp>
      <p:sp>
        <p:nvSpPr>
          <p:cNvPr id="7" name="Slide Number Placeholder 6">
            <a:extLst>
              <a:ext uri="{FF2B5EF4-FFF2-40B4-BE49-F238E27FC236}">
                <a16:creationId xmlns:a16="http://schemas.microsoft.com/office/drawing/2014/main" id="{76025CBC-3985-3240-B52D-2055CDCC08DA}"/>
              </a:ext>
            </a:extLst>
          </p:cNvPr>
          <p:cNvSpPr>
            <a:spLocks noGrp="1" noChangeArrowheads="1"/>
          </p:cNvSpPr>
          <p:nvPr>
            <p:ph type="sldNum" sz="quarter" idx="12"/>
          </p:nvPr>
        </p:nvSpPr>
        <p:spPr>
          <a:xfrm>
            <a:off x="7019925" y="333375"/>
            <a:ext cx="1905000" cy="457200"/>
          </a:xfrm>
        </p:spPr>
        <p:txBody>
          <a:bodyPr/>
          <a:lstStyle>
            <a:lvl1pPr>
              <a:defRPr/>
            </a:lvl1pPr>
          </a:lstStyle>
          <a:p>
            <a:pPr>
              <a:defRPr/>
            </a:pPr>
            <a:fld id="{4FBBC27F-8452-034B-8AAC-13F5B4EE3B28}" type="slidenum">
              <a:rPr lang="fi-FI" altLang="en-FI"/>
              <a:pPr>
                <a:defRPr/>
              </a:pPr>
              <a:t>‹#›</a:t>
            </a:fld>
            <a:endParaRPr lang="fi-FI" altLang="en-FI"/>
          </a:p>
        </p:txBody>
      </p:sp>
    </p:spTree>
    <p:extLst>
      <p:ext uri="{BB962C8B-B14F-4D97-AF65-F5344CB8AC3E}">
        <p14:creationId xmlns:p14="http://schemas.microsoft.com/office/powerpoint/2010/main" val="87183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D4A6D8F-8BF1-AC4E-A5EA-D85043E1A040}"/>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F662885-1E7C-A04F-9809-BF966A846088}"/>
              </a:ext>
            </a:extLst>
          </p:cNvPr>
          <p:cNvSpPr>
            <a:spLocks noGrp="1" noChangeArrowheads="1"/>
          </p:cNvSpPr>
          <p:nvPr>
            <p:ph type="ftr" sz="quarter" idx="11"/>
          </p:nvPr>
        </p:nvSpPr>
        <p:spPr/>
        <p:txBody>
          <a:bodyPr/>
          <a:lstStyle>
            <a:lvl1pPr>
              <a:defRPr>
                <a:solidFill>
                  <a:schemeClr val="tx1">
                    <a:lumMod val="65000"/>
                    <a:lumOff val="35000"/>
                  </a:schemeClr>
                </a:solidFill>
                <a:latin typeface="Times" charset="0"/>
                <a:ea typeface="+mn-ea"/>
              </a:defRPr>
            </a:lvl1pPr>
          </a:lstStyle>
          <a:p>
            <a:pPr>
              <a:defRPr/>
            </a:pPr>
            <a:endParaRPr lang="en-US"/>
          </a:p>
        </p:txBody>
      </p:sp>
      <p:sp>
        <p:nvSpPr>
          <p:cNvPr id="4" name="Rectangle 6">
            <a:extLst>
              <a:ext uri="{FF2B5EF4-FFF2-40B4-BE49-F238E27FC236}">
                <a16:creationId xmlns:a16="http://schemas.microsoft.com/office/drawing/2014/main" id="{93F1F9DF-82C1-7E40-8627-230B38A1B564}"/>
              </a:ext>
            </a:extLst>
          </p:cNvPr>
          <p:cNvSpPr>
            <a:spLocks noGrp="1" noChangeArrowheads="1"/>
          </p:cNvSpPr>
          <p:nvPr>
            <p:ph type="sldNum" sz="quarter" idx="12"/>
          </p:nvPr>
        </p:nvSpPr>
        <p:spPr>
          <a:xfrm>
            <a:off x="6804025" y="188913"/>
            <a:ext cx="1905000" cy="457200"/>
          </a:xfrm>
        </p:spPr>
        <p:txBody>
          <a:bodyPr/>
          <a:lstStyle>
            <a:lvl1pPr>
              <a:defRPr/>
            </a:lvl1pPr>
          </a:lstStyle>
          <a:p>
            <a:pPr>
              <a:defRPr/>
            </a:pPr>
            <a:fld id="{C3584F16-FD77-D84F-A5A3-B2073A30694B}" type="slidenum">
              <a:rPr lang="fi-FI" altLang="en-FI"/>
              <a:pPr>
                <a:defRPr/>
              </a:pPr>
              <a:t>‹#›</a:t>
            </a:fld>
            <a:endParaRPr lang="fi-FI" altLang="en-FI"/>
          </a:p>
        </p:txBody>
      </p:sp>
    </p:spTree>
    <p:extLst>
      <p:ext uri="{BB962C8B-B14F-4D97-AF65-F5344CB8AC3E}">
        <p14:creationId xmlns:p14="http://schemas.microsoft.com/office/powerpoint/2010/main" val="68601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a:extLst>
              <a:ext uri="{FF2B5EF4-FFF2-40B4-BE49-F238E27FC236}">
                <a16:creationId xmlns:a16="http://schemas.microsoft.com/office/drawing/2014/main" id="{01202365-8590-B547-A1A7-3E0E11074E4E}"/>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4C5C275D-6C4E-8447-AB11-6A1F44FA477F}"/>
              </a:ext>
            </a:extLst>
          </p:cNvPr>
          <p:cNvSpPr>
            <a:spLocks noGrp="1" noChangeArrowheads="1"/>
          </p:cNvSpPr>
          <p:nvPr>
            <p:ph type="ftr" sz="quarter" idx="11"/>
          </p:nvPr>
        </p:nvSpPr>
        <p:spPr/>
        <p:txBody>
          <a:bodyPr/>
          <a:lstStyle>
            <a:lvl1pPr>
              <a:defRPr/>
            </a:lvl1pPr>
          </a:lstStyle>
          <a:p>
            <a:pPr>
              <a:defRPr/>
            </a:pPr>
            <a:endParaRPr lang="en-US" altLang="en-FI"/>
          </a:p>
        </p:txBody>
      </p:sp>
      <p:sp>
        <p:nvSpPr>
          <p:cNvPr id="7" name="Slide Number Placeholder 6">
            <a:extLst>
              <a:ext uri="{FF2B5EF4-FFF2-40B4-BE49-F238E27FC236}">
                <a16:creationId xmlns:a16="http://schemas.microsoft.com/office/drawing/2014/main" id="{79A676A4-FBCF-D843-AE93-200613AF09AD}"/>
              </a:ext>
            </a:extLst>
          </p:cNvPr>
          <p:cNvSpPr>
            <a:spLocks noGrp="1" noChangeArrowheads="1"/>
          </p:cNvSpPr>
          <p:nvPr>
            <p:ph type="sldNum" sz="quarter" idx="12"/>
          </p:nvPr>
        </p:nvSpPr>
        <p:spPr>
          <a:xfrm>
            <a:off x="6804025" y="188913"/>
            <a:ext cx="1905000" cy="457200"/>
          </a:xfrm>
        </p:spPr>
        <p:txBody>
          <a:bodyPr/>
          <a:lstStyle>
            <a:lvl1pPr>
              <a:defRPr/>
            </a:lvl1pPr>
          </a:lstStyle>
          <a:p>
            <a:pPr>
              <a:defRPr/>
            </a:pPr>
            <a:fld id="{0D7BBA27-28CC-E143-901D-E27A7BBA96AC}" type="slidenum">
              <a:rPr lang="fi-FI" altLang="en-FI"/>
              <a:pPr>
                <a:defRPr/>
              </a:pPr>
              <a:t>‹#›</a:t>
            </a:fld>
            <a:endParaRPr lang="fi-FI" altLang="en-FI"/>
          </a:p>
        </p:txBody>
      </p:sp>
    </p:spTree>
    <p:extLst>
      <p:ext uri="{BB962C8B-B14F-4D97-AF65-F5344CB8AC3E}">
        <p14:creationId xmlns:p14="http://schemas.microsoft.com/office/powerpoint/2010/main" val="62499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D16CEF-D9BA-6741-AECD-2FBED15B88E5}"/>
              </a:ext>
            </a:extLst>
          </p:cNvPr>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en-FI"/>
              <a:t>Click to edit Master title style</a:t>
            </a:r>
          </a:p>
        </p:txBody>
      </p:sp>
      <p:sp>
        <p:nvSpPr>
          <p:cNvPr id="1027" name="Rectangle 3">
            <a:extLst>
              <a:ext uri="{FF2B5EF4-FFF2-40B4-BE49-F238E27FC236}">
                <a16:creationId xmlns:a16="http://schemas.microsoft.com/office/drawing/2014/main" id="{FD148CF4-F7D8-4F43-B0CF-E89E515B7864}"/>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en-FI"/>
              <a:t>Click to edit Master text styles</a:t>
            </a:r>
          </a:p>
          <a:p>
            <a:pPr lvl="1"/>
            <a:r>
              <a:rPr lang="fi-FI" altLang="en-FI"/>
              <a:t>Second level</a:t>
            </a:r>
          </a:p>
          <a:p>
            <a:pPr lvl="2"/>
            <a:r>
              <a:rPr lang="fi-FI" altLang="en-FI"/>
              <a:t>Third level</a:t>
            </a:r>
          </a:p>
          <a:p>
            <a:pPr lvl="3"/>
            <a:r>
              <a:rPr lang="fi-FI" altLang="en-FI"/>
              <a:t>Fourth level</a:t>
            </a:r>
          </a:p>
          <a:p>
            <a:pPr lvl="4"/>
            <a:r>
              <a:rPr lang="fi-FI" altLang="en-FI"/>
              <a:t>Fifth level</a:t>
            </a:r>
          </a:p>
        </p:txBody>
      </p:sp>
      <p:sp>
        <p:nvSpPr>
          <p:cNvPr id="1028" name="Rectangle 4">
            <a:extLst>
              <a:ext uri="{FF2B5EF4-FFF2-40B4-BE49-F238E27FC236}">
                <a16:creationId xmlns:a16="http://schemas.microsoft.com/office/drawing/2014/main" id="{F8DDDBF7-EA53-FB49-98F0-EC8D1BCC9C0A}"/>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87DD1E65-4020-E745-95E8-9A3177701678}"/>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100">
                <a:solidFill>
                  <a:srgbClr val="595959"/>
                </a:solidFill>
              </a:defRPr>
            </a:lvl1pPr>
          </a:lstStyle>
          <a:p>
            <a:pPr>
              <a:defRPr/>
            </a:pPr>
            <a:r>
              <a:rPr lang="en-US" altLang="en-FI"/>
              <a:t>Lily Díaz, </a:t>
            </a:r>
          </a:p>
          <a:p>
            <a:pPr>
              <a:defRPr/>
            </a:pPr>
            <a:r>
              <a:rPr lang="en-US" altLang="en-FI"/>
              <a:t>ArtEZ Conference Art Research 2016</a:t>
            </a:r>
          </a:p>
        </p:txBody>
      </p:sp>
      <p:sp>
        <p:nvSpPr>
          <p:cNvPr id="1030" name="Rectangle 6">
            <a:extLst>
              <a:ext uri="{FF2B5EF4-FFF2-40B4-BE49-F238E27FC236}">
                <a16:creationId xmlns:a16="http://schemas.microsoft.com/office/drawing/2014/main" id="{BF8200D1-F2CC-D746-AF67-0750F7B338B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1308EDB-D641-1346-8356-18F469FA7DC5}" type="slidenum">
              <a:rPr lang="fi-FI" altLang="en-FI"/>
              <a:pPr>
                <a:defRPr/>
              </a:pPr>
              <a:t>‹#›</a:t>
            </a:fld>
            <a:endParaRPr lang="fi-FI" altLang="en-FI"/>
          </a:p>
        </p:txBody>
      </p:sp>
      <p:pic>
        <p:nvPicPr>
          <p:cNvPr id="3" name="Picture 2" descr="Aalto_ARTS_EN_21_CMYK_3.png">
            <a:extLst>
              <a:ext uri="{FF2B5EF4-FFF2-40B4-BE49-F238E27FC236}">
                <a16:creationId xmlns:a16="http://schemas.microsoft.com/office/drawing/2014/main" id="{4B3C07A3-B40E-9A47-9D72-659B5939BCC7}"/>
              </a:ext>
            </a:extLst>
          </p:cNvPr>
          <p:cNvPicPr>
            <a:picLocks noChangeAspect="1"/>
          </p:cNvPicPr>
          <p:nvPr userDrawn="1"/>
        </p:nvPicPr>
        <p:blipFill>
          <a:blip r:embed="rId9"/>
          <a:srcRect/>
          <a:stretch>
            <a:fillRect/>
          </a:stretch>
        </p:blipFill>
        <p:spPr bwMode="auto">
          <a:xfrm>
            <a:off x="7956550" y="5949950"/>
            <a:ext cx="884238" cy="692150"/>
          </a:xfrm>
          <a:prstGeom prst="rect">
            <a:avLst/>
          </a:prstGeom>
          <a:noFill/>
          <a:ln>
            <a:noFill/>
          </a:ln>
          <a:effectLst>
            <a:outerShdw blurRad="292100" dist="139700" dir="2700000" algn="tl" rotWithShape="0">
              <a:srgbClr val="333333">
                <a:alpha val="64999"/>
              </a:srgbClr>
            </a:outerShdw>
          </a:effectLst>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Lst>
  <p:hf sldNum="0" hdr="0" dt="0"/>
  <p:txStyles>
    <p:titleStyle>
      <a:lvl1pPr algn="ctr" rtl="0" eaLnBrk="0" fontAlgn="base" hangingPunct="0">
        <a:spcBef>
          <a:spcPct val="0"/>
        </a:spcBef>
        <a:spcAft>
          <a:spcPct val="0"/>
        </a:spcAft>
        <a:defRPr sz="2800" b="1">
          <a:solidFill>
            <a:schemeClr val="tx2"/>
          </a:solidFill>
          <a:latin typeface="Gill Sans"/>
          <a:ea typeface="ＭＳ Ｐゴシック" pitchFamily="-65" charset="-128"/>
          <a:cs typeface="ＭＳ Ｐゴシック" pitchFamily="-65" charset="-128"/>
        </a:defRPr>
      </a:lvl1pPr>
      <a:lvl2pPr algn="ctr" rtl="0" eaLnBrk="0" fontAlgn="base" hangingPunct="0">
        <a:spcBef>
          <a:spcPct val="0"/>
        </a:spcBef>
        <a:spcAft>
          <a:spcPct val="0"/>
        </a:spcAft>
        <a:defRPr sz="2800" b="1">
          <a:solidFill>
            <a:schemeClr val="tx2"/>
          </a:solidFill>
          <a:latin typeface="Gill Sans" charset="0"/>
          <a:ea typeface="ＭＳ Ｐゴシック" pitchFamily="-65" charset="-128"/>
          <a:cs typeface="ＭＳ Ｐゴシック" pitchFamily="-65" charset="-128"/>
        </a:defRPr>
      </a:lvl2pPr>
      <a:lvl3pPr algn="ctr" rtl="0" eaLnBrk="0" fontAlgn="base" hangingPunct="0">
        <a:spcBef>
          <a:spcPct val="0"/>
        </a:spcBef>
        <a:spcAft>
          <a:spcPct val="0"/>
        </a:spcAft>
        <a:defRPr sz="2800" b="1">
          <a:solidFill>
            <a:schemeClr val="tx2"/>
          </a:solidFill>
          <a:latin typeface="Gill Sans" charset="0"/>
          <a:ea typeface="ＭＳ Ｐゴシック" pitchFamily="-65" charset="-128"/>
          <a:cs typeface="ＭＳ Ｐゴシック" pitchFamily="-65" charset="-128"/>
        </a:defRPr>
      </a:lvl3pPr>
      <a:lvl4pPr algn="ctr" rtl="0" eaLnBrk="0" fontAlgn="base" hangingPunct="0">
        <a:spcBef>
          <a:spcPct val="0"/>
        </a:spcBef>
        <a:spcAft>
          <a:spcPct val="0"/>
        </a:spcAft>
        <a:defRPr sz="2800" b="1">
          <a:solidFill>
            <a:schemeClr val="tx2"/>
          </a:solidFill>
          <a:latin typeface="Gill Sans" charset="0"/>
          <a:ea typeface="ＭＳ Ｐゴシック" pitchFamily="-65" charset="-128"/>
          <a:cs typeface="ＭＳ Ｐゴシック" pitchFamily="-65" charset="-128"/>
        </a:defRPr>
      </a:lvl4pPr>
      <a:lvl5pPr algn="ctr" rtl="0" eaLnBrk="0" fontAlgn="base" hangingPunct="0">
        <a:spcBef>
          <a:spcPct val="0"/>
        </a:spcBef>
        <a:spcAft>
          <a:spcPct val="0"/>
        </a:spcAft>
        <a:defRPr sz="2800" b="1">
          <a:solidFill>
            <a:schemeClr val="tx2"/>
          </a:solidFill>
          <a:latin typeface="Gill Sans" charset="0"/>
          <a:ea typeface="ＭＳ Ｐゴシック" pitchFamily="-65" charset="-128"/>
          <a:cs typeface="ＭＳ Ｐゴシック" pitchFamily="-65" charset="-128"/>
        </a:defRPr>
      </a:lvl5pPr>
      <a:lvl6pPr marL="457200" algn="ctr" rtl="0" fontAlgn="base">
        <a:spcBef>
          <a:spcPct val="0"/>
        </a:spcBef>
        <a:spcAft>
          <a:spcPct val="0"/>
        </a:spcAft>
        <a:defRPr sz="3800">
          <a:solidFill>
            <a:schemeClr val="tx2"/>
          </a:solidFill>
          <a:latin typeface="Skia" pitchFamily="-65" charset="0"/>
        </a:defRPr>
      </a:lvl6pPr>
      <a:lvl7pPr marL="914400" algn="ctr" rtl="0" fontAlgn="base">
        <a:spcBef>
          <a:spcPct val="0"/>
        </a:spcBef>
        <a:spcAft>
          <a:spcPct val="0"/>
        </a:spcAft>
        <a:defRPr sz="3800">
          <a:solidFill>
            <a:schemeClr val="tx2"/>
          </a:solidFill>
          <a:latin typeface="Skia" pitchFamily="-65" charset="0"/>
        </a:defRPr>
      </a:lvl7pPr>
      <a:lvl8pPr marL="1371600" algn="ctr" rtl="0" fontAlgn="base">
        <a:spcBef>
          <a:spcPct val="0"/>
        </a:spcBef>
        <a:spcAft>
          <a:spcPct val="0"/>
        </a:spcAft>
        <a:defRPr sz="3800">
          <a:solidFill>
            <a:schemeClr val="tx2"/>
          </a:solidFill>
          <a:latin typeface="Skia" pitchFamily="-65" charset="0"/>
        </a:defRPr>
      </a:lvl8pPr>
      <a:lvl9pPr marL="1828800" algn="ctr" rtl="0" fontAlgn="base">
        <a:spcBef>
          <a:spcPct val="0"/>
        </a:spcBef>
        <a:spcAft>
          <a:spcPct val="0"/>
        </a:spcAft>
        <a:defRPr sz="3800">
          <a:solidFill>
            <a:schemeClr val="tx2"/>
          </a:solidFill>
          <a:latin typeface="Skia" pitchFamily="-65" charset="0"/>
        </a:defRPr>
      </a:lvl9pPr>
    </p:titleStyle>
    <p:bodyStyle>
      <a:lvl1pPr marL="342900" indent="-342900" algn="l" rtl="0" eaLnBrk="0" fontAlgn="base" hangingPunct="0">
        <a:spcBef>
          <a:spcPct val="20000"/>
        </a:spcBef>
        <a:spcAft>
          <a:spcPct val="0"/>
        </a:spcAft>
        <a:buChar char="•"/>
        <a:defRPr>
          <a:solidFill>
            <a:schemeClr val="tx1"/>
          </a:solidFill>
          <a:latin typeface="Gill Sans"/>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a:solidFill>
            <a:schemeClr val="tx1"/>
          </a:solidFill>
          <a:latin typeface="Gill Sans"/>
          <a:ea typeface="ＭＳ Ｐゴシック" pitchFamily="-65" charset="-128"/>
        </a:defRPr>
      </a:lvl2pPr>
      <a:lvl3pPr marL="1143000" indent="-228600" algn="l" rtl="0" eaLnBrk="0" fontAlgn="base" hangingPunct="0">
        <a:spcBef>
          <a:spcPct val="20000"/>
        </a:spcBef>
        <a:spcAft>
          <a:spcPct val="0"/>
        </a:spcAft>
        <a:buChar char="•"/>
        <a:defRPr>
          <a:solidFill>
            <a:schemeClr val="tx1"/>
          </a:solidFill>
          <a:latin typeface="Gill Sans"/>
          <a:ea typeface="ＭＳ Ｐゴシック" pitchFamily="-65" charset="-128"/>
        </a:defRPr>
      </a:lvl3pPr>
      <a:lvl4pPr marL="1600200" indent="-228600" algn="l" rtl="0" eaLnBrk="0" fontAlgn="base" hangingPunct="0">
        <a:spcBef>
          <a:spcPct val="20000"/>
        </a:spcBef>
        <a:spcAft>
          <a:spcPct val="0"/>
        </a:spcAft>
        <a:buChar char="–"/>
        <a:defRPr>
          <a:solidFill>
            <a:schemeClr val="tx1"/>
          </a:solidFill>
          <a:latin typeface="Gill Sans"/>
          <a:ea typeface="ＭＳ Ｐゴシック" pitchFamily="-65" charset="-128"/>
        </a:defRPr>
      </a:lvl4pPr>
      <a:lvl5pPr marL="2057400" indent="-228600" algn="l" rtl="0" eaLnBrk="0" fontAlgn="base" hangingPunct="0">
        <a:spcBef>
          <a:spcPct val="20000"/>
        </a:spcBef>
        <a:spcAft>
          <a:spcPct val="0"/>
        </a:spcAft>
        <a:buChar char="»"/>
        <a:defRPr>
          <a:solidFill>
            <a:schemeClr val="tx1"/>
          </a:solidFill>
          <a:latin typeface="Gill Sans"/>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67362D8A-7033-C84C-B02F-4E6C6C009692}"/>
              </a:ext>
            </a:extLst>
          </p:cNvPr>
          <p:cNvSpPr>
            <a:spLocks noGrp="1" noChangeArrowheads="1"/>
          </p:cNvSpPr>
          <p:nvPr>
            <p:ph type="ctrTitle"/>
          </p:nvPr>
        </p:nvSpPr>
        <p:spPr>
          <a:xfrm>
            <a:off x="395288" y="765175"/>
            <a:ext cx="7300912" cy="2520950"/>
          </a:xfrm>
        </p:spPr>
        <p:txBody>
          <a:bodyPr/>
          <a:lstStyle/>
          <a:p>
            <a:pPr algn="l" eaLnBrk="1" hangingPunct="1"/>
            <a:r>
              <a:rPr lang="en-US" altLang="en-FI" dirty="0">
                <a:solidFill>
                  <a:srgbClr val="800000"/>
                </a:solidFill>
                <a:latin typeface="Gill Sans" panose="020B0502020104020203" pitchFamily="34" charset="-79"/>
                <a:ea typeface="ＭＳ Ｐゴシック" panose="020B0600070205080204" pitchFamily="34" charset="-128"/>
              </a:rPr>
              <a:t>Designing &amp; Producing</a:t>
            </a:r>
            <a:br>
              <a:rPr lang="en-US" altLang="en-FI" dirty="0">
                <a:solidFill>
                  <a:srgbClr val="800000"/>
                </a:solidFill>
                <a:latin typeface="Gill Sans" panose="020B0502020104020203" pitchFamily="34" charset="-79"/>
                <a:ea typeface="ＭＳ Ｐゴシック" panose="020B0600070205080204" pitchFamily="34" charset="-128"/>
              </a:rPr>
            </a:br>
            <a:r>
              <a:rPr lang="en-US" altLang="en-FI" dirty="0">
                <a:solidFill>
                  <a:srgbClr val="800000"/>
                </a:solidFill>
                <a:latin typeface="Gill Sans" panose="020B0502020104020203" pitchFamily="34" charset="-79"/>
                <a:ea typeface="ＭＳ Ｐゴシック" panose="020B0600070205080204" pitchFamily="34" charset="-128"/>
              </a:rPr>
              <a:t>virtual reality (VR)</a:t>
            </a:r>
            <a:br>
              <a:rPr lang="en-US" altLang="en-FI" dirty="0">
                <a:solidFill>
                  <a:srgbClr val="800000"/>
                </a:solidFill>
                <a:latin typeface="Gill Sans" panose="020B0502020104020203" pitchFamily="34" charset="-79"/>
                <a:ea typeface="ＭＳ Ｐゴシック" panose="020B0600070205080204" pitchFamily="34" charset="-128"/>
              </a:rPr>
            </a:br>
            <a:r>
              <a:rPr lang="en-US" altLang="en-FI" dirty="0">
                <a:solidFill>
                  <a:srgbClr val="800000"/>
                </a:solidFill>
                <a:latin typeface="Gill Sans" panose="020B0502020104020203" pitchFamily="34" charset="-79"/>
                <a:ea typeface="ＭＳ Ｐゴシック" panose="020B0600070205080204" pitchFamily="34" charset="-128"/>
              </a:rPr>
              <a:t> </a:t>
            </a:r>
            <a:br>
              <a:rPr lang="en-US" altLang="en-FI" dirty="0">
                <a:solidFill>
                  <a:srgbClr val="800000"/>
                </a:solidFill>
                <a:latin typeface="Gill Sans" panose="020B0502020104020203" pitchFamily="34" charset="-79"/>
                <a:ea typeface="ＭＳ Ｐゴシック" panose="020B0600070205080204" pitchFamily="34" charset="-128"/>
              </a:rPr>
            </a:br>
            <a:r>
              <a:rPr lang="en-US" altLang="en-FI" sz="2400" dirty="0">
                <a:solidFill>
                  <a:srgbClr val="800000"/>
                </a:solidFill>
                <a:latin typeface="Gill Sans" panose="020B0502020104020203" pitchFamily="34" charset="-79"/>
                <a:ea typeface="ＭＳ Ｐゴシック" panose="020B0600070205080204" pitchFamily="34" charset="-128"/>
              </a:rPr>
              <a:t>Storyboarding</a:t>
            </a:r>
          </a:p>
        </p:txBody>
      </p:sp>
      <p:sp>
        <p:nvSpPr>
          <p:cNvPr id="11266" name="Rectangle 6">
            <a:extLst>
              <a:ext uri="{FF2B5EF4-FFF2-40B4-BE49-F238E27FC236}">
                <a16:creationId xmlns:a16="http://schemas.microsoft.com/office/drawing/2014/main" id="{5052218F-DD5E-2340-82A6-0684195DDA89}"/>
              </a:ext>
            </a:extLst>
          </p:cNvPr>
          <p:cNvSpPr>
            <a:spLocks noChangeArrowheads="1"/>
          </p:cNvSpPr>
          <p:nvPr/>
        </p:nvSpPr>
        <p:spPr bwMode="auto">
          <a:xfrm>
            <a:off x="395288" y="3716338"/>
            <a:ext cx="4572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Gill Sans" panose="020B0502020104020203" pitchFamily="34" charset="-79"/>
                <a:ea typeface="ＭＳ Ｐゴシック" panose="020B0600070205080204" pitchFamily="34" charset="-128"/>
              </a:defRPr>
            </a:lvl1pPr>
            <a:lvl2pPr marL="742950" indent="-285750">
              <a:spcBef>
                <a:spcPct val="20000"/>
              </a:spcBef>
              <a:buChar char="–"/>
              <a:defRPr>
                <a:solidFill>
                  <a:schemeClr val="tx1"/>
                </a:solidFill>
                <a:latin typeface="Gill Sans" panose="020B0502020104020203" pitchFamily="34" charset="-79"/>
                <a:ea typeface="ＭＳ Ｐゴシック" panose="020B0600070205080204" pitchFamily="34" charset="-128"/>
              </a:defRPr>
            </a:lvl2pPr>
            <a:lvl3pPr marL="11430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3pPr>
            <a:lvl4pPr marL="16002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4pPr>
            <a:lvl5pPr marL="20574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9pPr>
          </a:lstStyle>
          <a:p>
            <a:pPr eaLnBrk="1" hangingPunct="1">
              <a:spcBef>
                <a:spcPct val="0"/>
              </a:spcBef>
              <a:buFontTx/>
              <a:buNone/>
            </a:pPr>
            <a:r>
              <a:rPr lang="en-US" altLang="en-FI" sz="2000" dirty="0"/>
              <a:t>By Lily Díaz-</a:t>
            </a:r>
            <a:r>
              <a:rPr lang="en-US" altLang="en-FI" sz="2000" dirty="0" err="1"/>
              <a:t>Kommonen</a:t>
            </a:r>
            <a:endParaRPr lang="en-US" altLang="en-FI" sz="2000" dirty="0"/>
          </a:p>
          <a:p>
            <a:pPr eaLnBrk="1" hangingPunct="1">
              <a:spcBef>
                <a:spcPct val="0"/>
              </a:spcBef>
              <a:buFontTx/>
              <a:buNone/>
            </a:pPr>
            <a:r>
              <a:rPr lang="en-US" altLang="en-FI" sz="1600" dirty="0"/>
              <a:t>Professor of New Media,</a:t>
            </a:r>
          </a:p>
          <a:p>
            <a:pPr eaLnBrk="1" hangingPunct="1">
              <a:spcBef>
                <a:spcPct val="0"/>
              </a:spcBef>
              <a:buFontTx/>
              <a:buNone/>
            </a:pPr>
            <a:endParaRPr lang="en-US" altLang="en-FI" sz="1800" dirty="0"/>
          </a:p>
          <a:p>
            <a:pPr eaLnBrk="1" hangingPunct="1">
              <a:spcBef>
                <a:spcPct val="0"/>
              </a:spcBef>
              <a:buFontTx/>
              <a:buNone/>
            </a:pPr>
            <a:r>
              <a:rPr lang="en-US" altLang="en-FI" sz="1600" dirty="0">
                <a:solidFill>
                  <a:srgbClr val="800000"/>
                </a:solidFill>
              </a:rPr>
              <a:t>Building Virtual Worlds, </a:t>
            </a:r>
            <a:r>
              <a:rPr lang="en-US" altLang="en-FI" sz="1600" dirty="0"/>
              <a:t>UWAS-C0056</a:t>
            </a:r>
          </a:p>
          <a:p>
            <a:pPr eaLnBrk="1" hangingPunct="1">
              <a:spcBef>
                <a:spcPct val="0"/>
              </a:spcBef>
              <a:buFontTx/>
              <a:buNone/>
            </a:pPr>
            <a:r>
              <a:rPr lang="en-US" altLang="en-FI" sz="1600" dirty="0"/>
              <a:t>17 November,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361" name="Title 4">
            <a:extLst>
              <a:ext uri="{FF2B5EF4-FFF2-40B4-BE49-F238E27FC236}">
                <a16:creationId xmlns:a16="http://schemas.microsoft.com/office/drawing/2014/main" id="{3E20AF7D-D282-DF40-AE2B-B46C025F1EB7}"/>
              </a:ext>
            </a:extLst>
          </p:cNvPr>
          <p:cNvSpPr>
            <a:spLocks noGrp="1" noChangeArrowheads="1"/>
          </p:cNvSpPr>
          <p:nvPr>
            <p:ph type="title"/>
          </p:nvPr>
        </p:nvSpPr>
        <p:spPr/>
        <p:txBody>
          <a:bodyPr/>
          <a:lstStyle/>
          <a:p>
            <a:r>
              <a:rPr lang="en-GB" altLang="en-FI" dirty="0">
                <a:latin typeface="Gill Sans" panose="020B0502020104020203" pitchFamily="34" charset="-79"/>
                <a:ea typeface="ＭＳ Ｐゴシック" panose="020B0600070205080204" pitchFamily="34" charset="-128"/>
              </a:rPr>
              <a:t>Storyboards</a:t>
            </a:r>
          </a:p>
        </p:txBody>
      </p:sp>
      <p:sp>
        <p:nvSpPr>
          <p:cNvPr id="3" name="Content Placeholder 2">
            <a:extLst>
              <a:ext uri="{FF2B5EF4-FFF2-40B4-BE49-F238E27FC236}">
                <a16:creationId xmlns:a16="http://schemas.microsoft.com/office/drawing/2014/main" id="{36F9FF07-6D77-674D-8D89-1C124DF14600}"/>
              </a:ext>
            </a:extLst>
          </p:cNvPr>
          <p:cNvSpPr>
            <a:spLocks noGrp="1"/>
          </p:cNvSpPr>
          <p:nvPr>
            <p:ph idx="1"/>
          </p:nvPr>
        </p:nvSpPr>
        <p:spPr/>
        <p:txBody>
          <a:bodyPr/>
          <a:lstStyle/>
          <a:p>
            <a:r>
              <a:rPr lang="en-GB" dirty="0"/>
              <a:t>A storyboard is an artist's concept of a succession of scenes to be filmed for a segment of a motion picture. The artist, guided by the director, translates the script into a series of renderings that represent a sequence of camera shots. Usually in narrative form, the artist's visual conception indicates camera distances and angles that will depict the action and evoke the proper mood. The format of a storyboard is, therefore, somewhat like a comic strip.</a:t>
            </a:r>
          </a:p>
          <a:p>
            <a:r>
              <a:rPr lang="en-GB" dirty="0"/>
              <a:t>Storyboards are working drawings, preparatory to a more "finished" work of art, that is, the film. </a:t>
            </a:r>
          </a:p>
          <a:p>
            <a:endParaRPr lang="en-GB" dirty="0"/>
          </a:p>
        </p:txBody>
      </p:sp>
      <p:sp>
        <p:nvSpPr>
          <p:cNvPr id="15364" name="TextBox 8">
            <a:extLst>
              <a:ext uri="{FF2B5EF4-FFF2-40B4-BE49-F238E27FC236}">
                <a16:creationId xmlns:a16="http://schemas.microsoft.com/office/drawing/2014/main" id="{1F1A5D5F-D68D-7741-B05F-87FCC357929C}"/>
              </a:ext>
            </a:extLst>
          </p:cNvPr>
          <p:cNvSpPr txBox="1">
            <a:spLocks noChangeArrowheads="1"/>
          </p:cNvSpPr>
          <p:nvPr/>
        </p:nvSpPr>
        <p:spPr bwMode="auto">
          <a:xfrm>
            <a:off x="691299" y="6021288"/>
            <a:ext cx="503283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a:solidFill>
                  <a:schemeClr val="tx1"/>
                </a:solidFill>
                <a:latin typeface="Gill Sans" panose="020B0502020104020203" pitchFamily="34" charset="-79"/>
                <a:ea typeface="ＭＳ Ｐゴシック" panose="020B0600070205080204" pitchFamily="34" charset="-128"/>
              </a:defRPr>
            </a:lvl1pPr>
            <a:lvl2pPr marL="742950" indent="-285750">
              <a:spcBef>
                <a:spcPct val="20000"/>
              </a:spcBef>
              <a:buChar char="–"/>
              <a:defRPr>
                <a:solidFill>
                  <a:schemeClr val="tx1"/>
                </a:solidFill>
                <a:latin typeface="Gill Sans" panose="020B0502020104020203" pitchFamily="34" charset="-79"/>
                <a:ea typeface="ＭＳ Ｐゴシック" panose="020B0600070205080204" pitchFamily="34" charset="-128"/>
              </a:defRPr>
            </a:lvl2pPr>
            <a:lvl3pPr marL="11430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3pPr>
            <a:lvl4pPr marL="16002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4pPr>
            <a:lvl5pPr marL="20574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9pPr>
          </a:lstStyle>
          <a:p>
            <a:pPr>
              <a:spcBef>
                <a:spcPct val="0"/>
              </a:spcBef>
              <a:buFontTx/>
              <a:buNone/>
            </a:pPr>
            <a:r>
              <a:rPr lang="en-GB" altLang="en-FI" sz="1200" dirty="0" err="1">
                <a:latin typeface="Gill Sans MT" panose="020B0502020104020203" pitchFamily="34" charset="77"/>
              </a:rPr>
              <a:t>Beauman</a:t>
            </a:r>
            <a:r>
              <a:rPr lang="en-GB" altLang="en-FI" sz="1200" dirty="0">
                <a:latin typeface="Gill Sans MT" panose="020B0502020104020203" pitchFamily="34" charset="77"/>
              </a:rPr>
              <a:t> Murphy, S.  1987. “The Treatment of a Storyboard from the Movie Gone With the Wind”, Historical Background”, </a:t>
            </a:r>
            <a:r>
              <a:rPr lang="en-GB" altLang="en-FI" sz="1200" i="1" dirty="0">
                <a:latin typeface="Gill Sans MT" panose="020B0502020104020203" pitchFamily="34" charset="77"/>
              </a:rPr>
              <a:t>The Book and Paper Annual, </a:t>
            </a:r>
            <a:r>
              <a:rPr lang="en-GB" altLang="en-FI" sz="1200" dirty="0">
                <a:latin typeface="Gill Sans MT" panose="020B0502020104020203" pitchFamily="34" charset="77"/>
              </a:rPr>
              <a:t>Vol. 6, American Institute for Conservation,  https://</a:t>
            </a:r>
            <a:r>
              <a:rPr lang="en-GB" altLang="en-FI" sz="1200" dirty="0" err="1">
                <a:latin typeface="Gill Sans MT" panose="020B0502020104020203" pitchFamily="34" charset="77"/>
              </a:rPr>
              <a:t>cool.culturalheritage.org</a:t>
            </a:r>
            <a:r>
              <a:rPr lang="en-GB" altLang="en-FI" sz="1200" dirty="0">
                <a:latin typeface="Gill Sans MT" panose="020B0502020104020203" pitchFamily="34" charset="77"/>
              </a:rPr>
              <a:t>/</a:t>
            </a:r>
            <a:r>
              <a:rPr lang="en-GB" altLang="en-FI" sz="1200" dirty="0" err="1">
                <a:latin typeface="Gill Sans MT" panose="020B0502020104020203" pitchFamily="34" charset="77"/>
              </a:rPr>
              <a:t>coolaic</a:t>
            </a:r>
            <a:r>
              <a:rPr lang="en-GB" altLang="en-FI" sz="1200" dirty="0">
                <a:latin typeface="Gill Sans MT" panose="020B0502020104020203" pitchFamily="34" charset="77"/>
              </a:rPr>
              <a:t>/sg/</a:t>
            </a:r>
            <a:r>
              <a:rPr lang="en-GB" altLang="en-FI" sz="1200" dirty="0" err="1">
                <a:latin typeface="Gill Sans MT" panose="020B0502020104020203" pitchFamily="34" charset="77"/>
              </a:rPr>
              <a:t>bpg</a:t>
            </a:r>
            <a:r>
              <a:rPr lang="en-GB" altLang="en-FI" sz="1200" dirty="0">
                <a:latin typeface="Gill Sans MT" panose="020B0502020104020203" pitchFamily="34" charset="77"/>
              </a:rPr>
              <a:t>/annual/v06/bp06-10.html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361" name="Title 4">
            <a:extLst>
              <a:ext uri="{FF2B5EF4-FFF2-40B4-BE49-F238E27FC236}">
                <a16:creationId xmlns:a16="http://schemas.microsoft.com/office/drawing/2014/main" id="{3E20AF7D-D282-DF40-AE2B-B46C025F1EB7}"/>
              </a:ext>
            </a:extLst>
          </p:cNvPr>
          <p:cNvSpPr>
            <a:spLocks noGrp="1" noChangeArrowheads="1"/>
          </p:cNvSpPr>
          <p:nvPr>
            <p:ph type="title"/>
          </p:nvPr>
        </p:nvSpPr>
        <p:spPr>
          <a:xfrm>
            <a:off x="1792288" y="4653136"/>
            <a:ext cx="5486400" cy="566738"/>
          </a:xfrm>
        </p:spPr>
        <p:txBody>
          <a:bodyPr/>
          <a:lstStyle/>
          <a:p>
            <a:r>
              <a:rPr lang="en-GB" altLang="en-FI" dirty="0">
                <a:latin typeface="Gill Sans" panose="020B0502020104020203" pitchFamily="34" charset="-79"/>
                <a:ea typeface="ＭＳ Ｐゴシック" panose="020B0600070205080204" pitchFamily="34" charset="-128"/>
              </a:rPr>
              <a:t>Storyboards</a:t>
            </a:r>
          </a:p>
        </p:txBody>
      </p:sp>
      <p:pic>
        <p:nvPicPr>
          <p:cNvPr id="6" name="Picture Placeholder 5">
            <a:extLst>
              <a:ext uri="{FF2B5EF4-FFF2-40B4-BE49-F238E27FC236}">
                <a16:creationId xmlns:a16="http://schemas.microsoft.com/office/drawing/2014/main" id="{31B9B3D7-D603-6F4F-B12B-65B37EB68196}"/>
              </a:ext>
            </a:extLst>
          </p:cNvPr>
          <p:cNvPicPr>
            <a:picLocks noGrp="1" noChangeAspect="1"/>
          </p:cNvPicPr>
          <p:nvPr>
            <p:ph type="pic" idx="1"/>
          </p:nvPr>
        </p:nvPicPr>
        <p:blipFill>
          <a:blip r:embed="rId3"/>
          <a:srcRect l="8098" r="8098"/>
          <a:stretch>
            <a:fillRect/>
          </a:stretch>
        </p:blipFill>
        <p:spPr/>
      </p:pic>
      <p:sp>
        <p:nvSpPr>
          <p:cNvPr id="4" name="Text Placeholder 3">
            <a:extLst>
              <a:ext uri="{FF2B5EF4-FFF2-40B4-BE49-F238E27FC236}">
                <a16:creationId xmlns:a16="http://schemas.microsoft.com/office/drawing/2014/main" id="{7659A874-46BB-0547-8610-9F216498FAE9}"/>
              </a:ext>
            </a:extLst>
          </p:cNvPr>
          <p:cNvSpPr>
            <a:spLocks noGrp="1"/>
          </p:cNvSpPr>
          <p:nvPr>
            <p:ph type="body" sz="half" idx="2"/>
          </p:nvPr>
        </p:nvSpPr>
        <p:spPr>
          <a:xfrm>
            <a:off x="467544" y="5242198"/>
            <a:ext cx="7272808" cy="804862"/>
          </a:xfrm>
        </p:spPr>
        <p:txBody>
          <a:bodyPr/>
          <a:lstStyle/>
          <a:p>
            <a:r>
              <a:rPr lang="en-GB" dirty="0"/>
              <a:t>A very important consideration in the treatment of a working drawing is the potential loss of historical evidence of the artist's working process. In an attempt to save as much evidence of the working process as the treatment would allow, it was decided that there should be no removal of marks or lines which may have occurred during the creation of the storyboard. Even fingerprints and smudges in the margins would be retained if at all possible.</a:t>
            </a:r>
          </a:p>
          <a:p>
            <a:r>
              <a:rPr lang="en-GB" dirty="0" err="1"/>
              <a:t>Beauman</a:t>
            </a:r>
            <a:r>
              <a:rPr lang="en-GB" dirty="0"/>
              <a:t> Murphy, S.  1987, </a:t>
            </a:r>
            <a:r>
              <a:rPr lang="en-GB" i="1" dirty="0"/>
              <a:t>ibid.</a:t>
            </a:r>
          </a:p>
          <a:p>
            <a:endParaRPr lang="en-GB" dirty="0"/>
          </a:p>
        </p:txBody>
      </p:sp>
      <p:sp>
        <p:nvSpPr>
          <p:cNvPr id="7" name="TextBox 6">
            <a:extLst>
              <a:ext uri="{FF2B5EF4-FFF2-40B4-BE49-F238E27FC236}">
                <a16:creationId xmlns:a16="http://schemas.microsoft.com/office/drawing/2014/main" id="{5738B46C-B2D3-8D4E-AEB1-D4B988B6CF8C}"/>
              </a:ext>
            </a:extLst>
          </p:cNvPr>
          <p:cNvSpPr txBox="1"/>
          <p:nvPr/>
        </p:nvSpPr>
        <p:spPr>
          <a:xfrm>
            <a:off x="5146621" y="4614412"/>
            <a:ext cx="2066591" cy="461665"/>
          </a:xfrm>
          <a:prstGeom prst="rect">
            <a:avLst/>
          </a:prstGeom>
          <a:noFill/>
        </p:spPr>
        <p:txBody>
          <a:bodyPr wrap="none" rtlCol="0">
            <a:spAutoFit/>
          </a:bodyPr>
          <a:lstStyle/>
          <a:p>
            <a:r>
              <a:rPr lang="en-GB" sz="1200" i="1" dirty="0">
                <a:latin typeface="Gill Sans MT" panose="020B0502020104020203" pitchFamily="34" charset="77"/>
              </a:rPr>
              <a:t>Gone with the Wind </a:t>
            </a:r>
            <a:r>
              <a:rPr lang="en-GB" sz="1200" dirty="0">
                <a:latin typeface="Gill Sans MT" panose="020B0502020104020203" pitchFamily="34" charset="77"/>
              </a:rPr>
              <a:t>storyboard</a:t>
            </a:r>
          </a:p>
          <a:p>
            <a:r>
              <a:rPr lang="en-GB" sz="1200" dirty="0">
                <a:latin typeface="Gill Sans MT" panose="020B0502020104020203" pitchFamily="34" charset="77"/>
              </a:rPr>
              <a:t>20X30 inches </a:t>
            </a:r>
          </a:p>
        </p:txBody>
      </p:sp>
    </p:spTree>
    <p:extLst>
      <p:ext uri="{BB962C8B-B14F-4D97-AF65-F5344CB8AC3E}">
        <p14:creationId xmlns:p14="http://schemas.microsoft.com/office/powerpoint/2010/main" val="341097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4">
            <a:extLst>
              <a:ext uri="{FF2B5EF4-FFF2-40B4-BE49-F238E27FC236}">
                <a16:creationId xmlns:a16="http://schemas.microsoft.com/office/drawing/2014/main" id="{E30F61C6-2C0C-C64A-9100-D333FDFDBC2D}"/>
              </a:ext>
            </a:extLst>
          </p:cNvPr>
          <p:cNvSpPr>
            <a:spLocks noGrp="1" noChangeArrowheads="1"/>
          </p:cNvSpPr>
          <p:nvPr>
            <p:ph type="title"/>
          </p:nvPr>
        </p:nvSpPr>
        <p:spPr/>
        <p:txBody>
          <a:bodyPr/>
          <a:lstStyle/>
          <a:p>
            <a:r>
              <a:rPr lang="en-GB" altLang="en-FI" dirty="0">
                <a:latin typeface="Gill Sans" panose="020B0502020104020203" pitchFamily="34" charset="-79"/>
                <a:ea typeface="ＭＳ Ｐゴシック" panose="020B0600070205080204" pitchFamily="34" charset="-128"/>
              </a:rPr>
              <a:t>Storyboards</a:t>
            </a:r>
          </a:p>
        </p:txBody>
      </p:sp>
      <p:sp>
        <p:nvSpPr>
          <p:cNvPr id="3" name="Content Placeholder 2">
            <a:extLst>
              <a:ext uri="{FF2B5EF4-FFF2-40B4-BE49-F238E27FC236}">
                <a16:creationId xmlns:a16="http://schemas.microsoft.com/office/drawing/2014/main" id="{CC58D81B-4371-1940-A539-690B72975EBC}"/>
              </a:ext>
            </a:extLst>
          </p:cNvPr>
          <p:cNvSpPr>
            <a:spLocks noGrp="1"/>
          </p:cNvSpPr>
          <p:nvPr>
            <p:ph idx="1"/>
          </p:nvPr>
        </p:nvSpPr>
        <p:spPr/>
        <p:txBody>
          <a:bodyPr/>
          <a:lstStyle/>
          <a:p>
            <a:pPr>
              <a:defRPr/>
            </a:pPr>
            <a:r>
              <a:rPr lang="en-GB" dirty="0"/>
              <a:t>In the form that we know it today, that is as a “graphic organizer that consists of illustrations or images displayed in sequence for the purpose of pre-visualising a motion picture, animation, motion graphic or interactive media sequence” the storyboard was created at Disney Studios.</a:t>
            </a:r>
          </a:p>
          <a:p>
            <a:pPr>
              <a:defRPr/>
            </a:pPr>
            <a:r>
              <a:rPr lang="en-GB" dirty="0"/>
              <a:t>Animator Webb Smith is credited with developing form by creating the idea of drawing scenes on separate sheets of paper and pinning them up on a bulletin board to tell a story in sequence.*</a:t>
            </a:r>
          </a:p>
          <a:p>
            <a:pPr>
              <a:defRPr/>
            </a:pPr>
            <a:r>
              <a:rPr lang="en-GB" dirty="0"/>
              <a:t>It was at Disney Studios also where separate "story department" with specialized storyboard artists (that is, a new occupation distinct from animators) was developed. </a:t>
            </a:r>
          </a:p>
          <a:p>
            <a:pPr>
              <a:defRPr/>
            </a:pPr>
            <a:r>
              <a:rPr lang="en-GB" dirty="0"/>
              <a:t>The focus of this artists was to develop the story so as to target audiences who “would not watch a film unless its story gave them a reason to care about the characters”.</a:t>
            </a:r>
          </a:p>
        </p:txBody>
      </p:sp>
      <p:sp>
        <p:nvSpPr>
          <p:cNvPr id="5" name="TextBox 8">
            <a:extLst>
              <a:ext uri="{FF2B5EF4-FFF2-40B4-BE49-F238E27FC236}">
                <a16:creationId xmlns:a16="http://schemas.microsoft.com/office/drawing/2014/main" id="{FE669DA6-5A18-AA47-9566-0CC0CFA6A88B}"/>
              </a:ext>
            </a:extLst>
          </p:cNvPr>
          <p:cNvSpPr txBox="1">
            <a:spLocks noChangeArrowheads="1"/>
          </p:cNvSpPr>
          <p:nvPr/>
        </p:nvSpPr>
        <p:spPr bwMode="auto">
          <a:xfrm>
            <a:off x="899592" y="5942855"/>
            <a:ext cx="31317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Gill Sans" panose="020B0502020104020203" pitchFamily="34" charset="-79"/>
                <a:ea typeface="ＭＳ Ｐゴシック" panose="020B0600070205080204" pitchFamily="34" charset="-128"/>
              </a:defRPr>
            </a:lvl1pPr>
            <a:lvl2pPr marL="742950" indent="-285750">
              <a:spcBef>
                <a:spcPct val="20000"/>
              </a:spcBef>
              <a:buChar char="–"/>
              <a:defRPr>
                <a:solidFill>
                  <a:schemeClr val="tx1"/>
                </a:solidFill>
                <a:latin typeface="Gill Sans" panose="020B0502020104020203" pitchFamily="34" charset="-79"/>
                <a:ea typeface="ＭＳ Ｐゴシック" panose="020B0600070205080204" pitchFamily="34" charset="-128"/>
              </a:defRPr>
            </a:lvl2pPr>
            <a:lvl3pPr marL="11430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3pPr>
            <a:lvl4pPr marL="16002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4pPr>
            <a:lvl5pPr marL="20574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9pPr>
          </a:lstStyle>
          <a:p>
            <a:pPr>
              <a:spcBef>
                <a:spcPct val="0"/>
              </a:spcBef>
              <a:buFontTx/>
              <a:buNone/>
            </a:pPr>
            <a:r>
              <a:rPr lang="en-GB" altLang="en-FI" sz="1200" dirty="0">
                <a:latin typeface="Gill Sans MT" panose="020B0502020104020203" pitchFamily="34" charset="77"/>
              </a:rPr>
              <a:t>* Finch, C. 1974 . </a:t>
            </a:r>
            <a:r>
              <a:rPr lang="en-GB" altLang="en-FI" sz="1200" i="1" dirty="0">
                <a:latin typeface="Gill Sans MT" panose="020B0502020104020203" pitchFamily="34" charset="77"/>
              </a:rPr>
              <a:t>The Art of Walt Disney</a:t>
            </a:r>
            <a:r>
              <a:rPr lang="en-GB" altLang="en-FI" sz="1200" dirty="0">
                <a:latin typeface="Gill Sans MT" panose="020B0502020104020203" pitchFamily="34" charset="77"/>
              </a:rPr>
              <a:t>, Abrams.</a:t>
            </a:r>
          </a:p>
          <a:p>
            <a:pPr>
              <a:spcBef>
                <a:spcPct val="0"/>
              </a:spcBef>
              <a:buFontTx/>
              <a:buNone/>
            </a:pPr>
            <a:endParaRPr lang="en-GB" altLang="en-FI" sz="1200" dirty="0">
              <a:latin typeface="Gill Sans MT" panose="020B0502020104020203" pitchFamily="34" charset="77"/>
            </a:endParaRPr>
          </a:p>
        </p:txBody>
      </p:sp>
      <p:sp>
        <p:nvSpPr>
          <p:cNvPr id="6" name="TextBox 8">
            <a:extLst>
              <a:ext uri="{FF2B5EF4-FFF2-40B4-BE49-F238E27FC236}">
                <a16:creationId xmlns:a16="http://schemas.microsoft.com/office/drawing/2014/main" id="{19B579B7-7502-1945-A32E-EC12767F8460}"/>
              </a:ext>
            </a:extLst>
          </p:cNvPr>
          <p:cNvSpPr txBox="1">
            <a:spLocks noChangeArrowheads="1"/>
          </p:cNvSpPr>
          <p:nvPr/>
        </p:nvSpPr>
        <p:spPr bwMode="auto">
          <a:xfrm>
            <a:off x="843698" y="6173688"/>
            <a:ext cx="31317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a:solidFill>
                  <a:schemeClr val="tx1"/>
                </a:solidFill>
                <a:latin typeface="Gill Sans" panose="020B0502020104020203" pitchFamily="34" charset="-79"/>
                <a:ea typeface="ＭＳ Ｐゴシック" panose="020B0600070205080204" pitchFamily="34" charset="-128"/>
              </a:defRPr>
            </a:lvl1pPr>
            <a:lvl2pPr marL="742950" indent="-285750">
              <a:spcBef>
                <a:spcPct val="20000"/>
              </a:spcBef>
              <a:buChar char="–"/>
              <a:defRPr>
                <a:solidFill>
                  <a:schemeClr val="tx1"/>
                </a:solidFill>
                <a:latin typeface="Gill Sans" panose="020B0502020104020203" pitchFamily="34" charset="-79"/>
                <a:ea typeface="ＭＳ Ｐゴシック" panose="020B0600070205080204" pitchFamily="34" charset="-128"/>
              </a:defRPr>
            </a:lvl2pPr>
            <a:lvl3pPr marL="11430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3pPr>
            <a:lvl4pPr marL="16002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4pPr>
            <a:lvl5pPr marL="20574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9pPr>
          </a:lstStyle>
          <a:p>
            <a:pPr>
              <a:spcBef>
                <a:spcPct val="0"/>
              </a:spcBef>
              <a:buFontTx/>
              <a:buNone/>
            </a:pPr>
            <a:r>
              <a:rPr lang="en-GB" altLang="en-FI" sz="1200" dirty="0">
                <a:latin typeface="Gill Sans MT" panose="020B0502020104020203" pitchFamily="34" charset="77"/>
              </a:rPr>
              <a:t>** Lee, N.; K. </a:t>
            </a:r>
            <a:r>
              <a:rPr lang="en-GB" altLang="en-FI" sz="1200" dirty="0" err="1">
                <a:latin typeface="Gill Sans MT" panose="020B0502020104020203" pitchFamily="34" charset="77"/>
              </a:rPr>
              <a:t>Madej</a:t>
            </a:r>
            <a:r>
              <a:rPr lang="en-GB" altLang="en-FI" sz="1200" dirty="0">
                <a:latin typeface="Gill Sans MT" panose="020B0502020104020203" pitchFamily="34" charset="77"/>
              </a:rPr>
              <a:t> (2012). Disney Stories: Getting to Digital. London: Springer </a:t>
            </a:r>
            <a:r>
              <a:rPr lang="en-GB" altLang="en-FI" sz="1200" dirty="0" err="1">
                <a:latin typeface="Gill Sans MT" panose="020B0502020104020203" pitchFamily="34" charset="77"/>
              </a:rPr>
              <a:t>Science+Business</a:t>
            </a:r>
            <a:r>
              <a:rPr lang="en-GB" altLang="en-FI" sz="1200" dirty="0">
                <a:latin typeface="Gill Sans MT" panose="020B0502020104020203" pitchFamily="34" charset="77"/>
              </a:rPr>
              <a:t> Media. pp. 55–56.</a:t>
            </a:r>
          </a:p>
          <a:p>
            <a:pPr>
              <a:spcBef>
                <a:spcPct val="0"/>
              </a:spcBef>
              <a:buFontTx/>
              <a:buNone/>
            </a:pPr>
            <a:endParaRPr lang="en-GB" altLang="en-FI" sz="1200" dirty="0">
              <a:latin typeface="Gill Sans MT" panose="020B0502020104020203" pitchFamily="34" charset="77"/>
            </a:endParaRPr>
          </a:p>
        </p:txBody>
      </p:sp>
    </p:spTree>
    <p:extLst>
      <p:ext uri="{BB962C8B-B14F-4D97-AF65-F5344CB8AC3E}">
        <p14:creationId xmlns:p14="http://schemas.microsoft.com/office/powerpoint/2010/main" val="88808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4">
            <a:extLst>
              <a:ext uri="{FF2B5EF4-FFF2-40B4-BE49-F238E27FC236}">
                <a16:creationId xmlns:a16="http://schemas.microsoft.com/office/drawing/2014/main" id="{E30F61C6-2C0C-C64A-9100-D333FDFDBC2D}"/>
              </a:ext>
            </a:extLst>
          </p:cNvPr>
          <p:cNvSpPr>
            <a:spLocks noGrp="1" noChangeArrowheads="1"/>
          </p:cNvSpPr>
          <p:nvPr>
            <p:ph type="title"/>
          </p:nvPr>
        </p:nvSpPr>
        <p:spPr/>
        <p:txBody>
          <a:bodyPr/>
          <a:lstStyle/>
          <a:p>
            <a:r>
              <a:rPr lang="en-GB" altLang="en-FI" dirty="0">
                <a:latin typeface="Gill Sans" panose="020B0502020104020203" pitchFamily="34" charset="-79"/>
                <a:ea typeface="ＭＳ Ｐゴシック" panose="020B0600070205080204" pitchFamily="34" charset="-128"/>
              </a:rPr>
              <a:t>Creating your own storyboard</a:t>
            </a:r>
          </a:p>
        </p:txBody>
      </p:sp>
      <p:sp>
        <p:nvSpPr>
          <p:cNvPr id="3" name="Content Placeholder 2">
            <a:extLst>
              <a:ext uri="{FF2B5EF4-FFF2-40B4-BE49-F238E27FC236}">
                <a16:creationId xmlns:a16="http://schemas.microsoft.com/office/drawing/2014/main" id="{CC58D81B-4371-1940-A539-690B72975EBC}"/>
              </a:ext>
            </a:extLst>
          </p:cNvPr>
          <p:cNvSpPr>
            <a:spLocks noGrp="1"/>
          </p:cNvSpPr>
          <p:nvPr>
            <p:ph idx="1"/>
          </p:nvPr>
        </p:nvSpPr>
        <p:spPr/>
        <p:txBody>
          <a:bodyPr/>
          <a:lstStyle/>
          <a:p>
            <a:pPr>
              <a:defRPr/>
            </a:pPr>
            <a:r>
              <a:rPr lang="en-GB" dirty="0"/>
              <a:t>Create a simplified version of your narrative.</a:t>
            </a:r>
          </a:p>
          <a:p>
            <a:pPr>
              <a:defRPr/>
            </a:pPr>
            <a:r>
              <a:rPr lang="en-GB" dirty="0"/>
              <a:t>Identify the key scenes in your story.</a:t>
            </a:r>
          </a:p>
          <a:p>
            <a:pPr>
              <a:defRPr/>
            </a:pPr>
            <a:r>
              <a:rPr lang="en-GB" dirty="0"/>
              <a:t>Each frame should represent a full scene</a:t>
            </a:r>
          </a:p>
          <a:p>
            <a:pPr>
              <a:defRPr/>
            </a:pPr>
            <a:r>
              <a:rPr lang="en-GB" dirty="0"/>
              <a:t>Render all the elements of each scene, clarifying how the details (and behaviour) of each scene further divide it into episodes. These elements can be described in the annotations. For example:</a:t>
            </a:r>
          </a:p>
          <a:p>
            <a:pPr lvl="1">
              <a:defRPr/>
            </a:pPr>
            <a:r>
              <a:rPr lang="en-GB" dirty="0"/>
              <a:t>Beginnings/endings (transitions)</a:t>
            </a:r>
          </a:p>
          <a:p>
            <a:pPr lvl="1">
              <a:defRPr/>
            </a:pPr>
            <a:r>
              <a:rPr lang="en-GB" dirty="0"/>
              <a:t>Who, what, where (people, sets, props). </a:t>
            </a:r>
          </a:p>
          <a:p>
            <a:pPr>
              <a:defRPr/>
            </a:pPr>
            <a:r>
              <a:rPr lang="en-GB" dirty="0"/>
              <a:t>You might decide to also render episodes for each scene as quick wire drawings.</a:t>
            </a:r>
          </a:p>
          <a:p>
            <a:pPr>
              <a:defRPr/>
            </a:pPr>
            <a:r>
              <a:rPr lang="en-GB" dirty="0"/>
              <a:t>Think about the overall ‘form’ of the narrative. </a:t>
            </a:r>
          </a:p>
          <a:p>
            <a:pPr lvl="1">
              <a:defRPr/>
            </a:pPr>
            <a:r>
              <a:rPr lang="en-GB" dirty="0"/>
              <a:t>Ex: Is there a climax in the story? Where is it?</a:t>
            </a:r>
          </a:p>
          <a:p>
            <a:pPr>
              <a:defRPr/>
            </a:pPr>
            <a:r>
              <a:rPr lang="en-GB" dirty="0"/>
              <a:t>Consider the length of each scene.</a:t>
            </a:r>
          </a:p>
          <a:p>
            <a:pPr>
              <a:defRPr/>
            </a:pPr>
            <a:endParaRPr lang="en-GB" dirty="0"/>
          </a:p>
          <a:p>
            <a:pPr>
              <a:defRPr/>
            </a:pPr>
            <a:endParaRPr lang="en-GB" dirty="0"/>
          </a:p>
        </p:txBody>
      </p:sp>
    </p:spTree>
    <p:extLst>
      <p:ext uri="{BB962C8B-B14F-4D97-AF65-F5344CB8AC3E}">
        <p14:creationId xmlns:p14="http://schemas.microsoft.com/office/powerpoint/2010/main" val="890055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1BE9419-EBD5-224F-B6D7-7ABC97493D98}"/>
              </a:ext>
            </a:extLst>
          </p:cNvPr>
          <p:cNvSpPr>
            <a:spLocks noGrp="1"/>
          </p:cNvSpPr>
          <p:nvPr>
            <p:ph type="ftr" sz="quarter" idx="11"/>
          </p:nvPr>
        </p:nvSpPr>
        <p:spPr/>
        <p:txBody>
          <a:bodyPr/>
          <a:lstStyle/>
          <a:p>
            <a:pPr>
              <a:defRPr/>
            </a:pPr>
            <a:endParaRPr lang="en-US"/>
          </a:p>
        </p:txBody>
      </p:sp>
      <p:sp>
        <p:nvSpPr>
          <p:cNvPr id="39938" name="TextBox 2">
            <a:extLst>
              <a:ext uri="{FF2B5EF4-FFF2-40B4-BE49-F238E27FC236}">
                <a16:creationId xmlns:a16="http://schemas.microsoft.com/office/drawing/2014/main" id="{5C1E9CCD-C00E-8446-8488-92ADFF0575F7}"/>
              </a:ext>
            </a:extLst>
          </p:cNvPr>
          <p:cNvSpPr txBox="1">
            <a:spLocks noChangeArrowheads="1"/>
          </p:cNvSpPr>
          <p:nvPr/>
        </p:nvSpPr>
        <p:spPr bwMode="auto">
          <a:xfrm>
            <a:off x="3708400" y="2349500"/>
            <a:ext cx="18097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Gill Sans" panose="020B0502020104020203" pitchFamily="34" charset="-79"/>
                <a:ea typeface="ＭＳ Ｐゴシック" panose="020B0600070205080204" pitchFamily="34" charset="-128"/>
              </a:defRPr>
            </a:lvl1pPr>
            <a:lvl2pPr marL="742950" indent="-285750">
              <a:spcBef>
                <a:spcPct val="20000"/>
              </a:spcBef>
              <a:buChar char="–"/>
              <a:defRPr>
                <a:solidFill>
                  <a:schemeClr val="tx1"/>
                </a:solidFill>
                <a:latin typeface="Gill Sans" panose="020B0502020104020203" pitchFamily="34" charset="-79"/>
                <a:ea typeface="ＭＳ Ｐゴシック" panose="020B0600070205080204" pitchFamily="34" charset="-128"/>
              </a:defRPr>
            </a:lvl2pPr>
            <a:lvl3pPr marL="11430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3pPr>
            <a:lvl4pPr marL="16002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4pPr>
            <a:lvl5pPr marL="2057400" indent="-228600">
              <a:spcBef>
                <a:spcPct val="20000"/>
              </a:spcBef>
              <a:buChar char="»"/>
              <a:defRPr>
                <a:solidFill>
                  <a:schemeClr val="tx1"/>
                </a:solidFill>
                <a:latin typeface="Gill Sans" panose="020B0502020104020203" pitchFamily="34" charset="-79"/>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Gill Sans" panose="020B0502020104020203" pitchFamily="34" charset="-79"/>
                <a:ea typeface="ＭＳ Ｐゴシック" panose="020B0600070205080204" pitchFamily="34" charset="-128"/>
              </a:defRPr>
            </a:lvl9pPr>
          </a:lstStyle>
          <a:p>
            <a:pPr algn="ctr">
              <a:spcBef>
                <a:spcPct val="0"/>
              </a:spcBef>
              <a:buFontTx/>
              <a:buNone/>
            </a:pPr>
            <a:r>
              <a:rPr lang="en-US" altLang="en-FI"/>
              <a:t>Thank you! </a:t>
            </a:r>
          </a:p>
          <a:p>
            <a:pPr algn="ctr">
              <a:spcBef>
                <a:spcPct val="0"/>
              </a:spcBef>
              <a:buFontTx/>
              <a:buNone/>
            </a:pPr>
            <a:r>
              <a:rPr lang="en-US" altLang="en-FI"/>
              <a:t>Kiitos!</a:t>
            </a:r>
          </a:p>
          <a:p>
            <a:pPr algn="ctr">
              <a:spcBef>
                <a:spcPct val="0"/>
              </a:spcBef>
              <a:buFontTx/>
              <a:buNone/>
            </a:pPr>
            <a:r>
              <a:rPr lang="en-US" altLang="en-FI"/>
              <a:t>¡Gracias!</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Skia"/>
        <a:ea typeface=""/>
        <a:cs typeface=""/>
      </a:majorFont>
      <a:minorFont>
        <a:latin typeface="Sk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8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800" b="0" i="0" u="none" strike="noStrike" cap="none" normalizeH="0" baseline="0">
            <a:ln>
              <a:noFill/>
            </a:ln>
            <a:solidFill>
              <a:schemeClr val="tx1"/>
            </a:solidFill>
            <a:effectLst/>
            <a:latin typeface="Times" pitchFamily="-65"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42279</TotalTime>
  <Words>689</Words>
  <Application>Microsoft Macintosh PowerPoint</Application>
  <PresentationFormat>On-screen Show (4:3)</PresentationFormat>
  <Paragraphs>44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Gill Sans</vt:lpstr>
      <vt:lpstr>Gill Sans MT</vt:lpstr>
      <vt:lpstr>Skia</vt:lpstr>
      <vt:lpstr>Times</vt:lpstr>
      <vt:lpstr>Blank</vt:lpstr>
      <vt:lpstr>Designing &amp; Producing virtual reality (VR)   Storyboarding</vt:lpstr>
      <vt:lpstr>Storyboards</vt:lpstr>
      <vt:lpstr>Storyboards</vt:lpstr>
      <vt:lpstr>Storyboards</vt:lpstr>
      <vt:lpstr>Creating your own storyboard</vt:lpstr>
      <vt:lpstr>PowerPoint Presentation</vt:lpstr>
    </vt:vector>
  </TitlesOfParts>
  <Manager/>
  <Company>Media Lab UIAH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research</dc:title>
  <dc:subject/>
  <dc:creator>Lily Diaz</dc:creator>
  <cp:keywords/>
  <dc:description/>
  <cp:lastModifiedBy>Diaz-Kommonen Lily</cp:lastModifiedBy>
  <cp:revision>460</cp:revision>
  <cp:lastPrinted>2020-11-10T09:16:00Z</cp:lastPrinted>
  <dcterms:created xsi:type="dcterms:W3CDTF">2010-10-12T06:53:31Z</dcterms:created>
  <dcterms:modified xsi:type="dcterms:W3CDTF">2020-11-17T10:58:18Z</dcterms:modified>
  <cp:category/>
</cp:coreProperties>
</file>