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1" r:id="rId3"/>
    <p:sldId id="270" r:id="rId4"/>
    <p:sldId id="271" r:id="rId5"/>
    <p:sldId id="272" r:id="rId6"/>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E0A8EC-3979-4AE6-8CD3-5CB482B5A65C}" v="52" dt="2022-03-10T15:36:06.5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101" y="1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ng Lingju" userId="28a0cb58-7676-46b0-9b41-978cf6ab08fe" providerId="ADAL" clId="{B3B4EB85-76DF-465A-A307-3002EF24F651}"/>
    <pc:docChg chg="undo custSel addSld delSld modSld">
      <pc:chgData name="Meng Lingju" userId="28a0cb58-7676-46b0-9b41-978cf6ab08fe" providerId="ADAL" clId="{B3B4EB85-76DF-465A-A307-3002EF24F651}" dt="2022-03-10T13:58:38.134" v="653" actId="20577"/>
      <pc:docMkLst>
        <pc:docMk/>
      </pc:docMkLst>
      <pc:sldChg chg="addSp delSp modSp mod">
        <pc:chgData name="Meng Lingju" userId="28a0cb58-7676-46b0-9b41-978cf6ab08fe" providerId="ADAL" clId="{B3B4EB85-76DF-465A-A307-3002EF24F651}" dt="2022-03-10T12:46:34.411" v="79" actId="1076"/>
        <pc:sldMkLst>
          <pc:docMk/>
          <pc:sldMk cId="889071065" sldId="256"/>
        </pc:sldMkLst>
        <pc:spChg chg="mod">
          <ac:chgData name="Meng Lingju" userId="28a0cb58-7676-46b0-9b41-978cf6ab08fe" providerId="ADAL" clId="{B3B4EB85-76DF-465A-A307-3002EF24F651}" dt="2022-03-10T12:46:09.389" v="59" actId="1076"/>
          <ac:spMkLst>
            <pc:docMk/>
            <pc:sldMk cId="889071065" sldId="256"/>
            <ac:spMk id="2" creationId="{00000000-0000-0000-0000-000000000000}"/>
          </ac:spMkLst>
        </pc:spChg>
        <pc:spChg chg="del mod">
          <ac:chgData name="Meng Lingju" userId="28a0cb58-7676-46b0-9b41-978cf6ab08fe" providerId="ADAL" clId="{B3B4EB85-76DF-465A-A307-3002EF24F651}" dt="2022-03-10T12:42:07.281" v="4" actId="478"/>
          <ac:spMkLst>
            <pc:docMk/>
            <pc:sldMk cId="889071065" sldId="256"/>
            <ac:spMk id="3" creationId="{00000000-0000-0000-0000-000000000000}"/>
          </ac:spMkLst>
        </pc:spChg>
        <pc:spChg chg="add mod">
          <ac:chgData name="Meng Lingju" userId="28a0cb58-7676-46b0-9b41-978cf6ab08fe" providerId="ADAL" clId="{B3B4EB85-76DF-465A-A307-3002EF24F651}" dt="2022-03-10T12:46:34.411" v="79" actId="1076"/>
          <ac:spMkLst>
            <pc:docMk/>
            <pc:sldMk cId="889071065" sldId="256"/>
            <ac:spMk id="4" creationId="{8D82EE9C-52BC-4517-B13E-6D6ECE6D1EDF}"/>
          </ac:spMkLst>
        </pc:spChg>
      </pc:sldChg>
      <pc:sldChg chg="del">
        <pc:chgData name="Meng Lingju" userId="28a0cb58-7676-46b0-9b41-978cf6ab08fe" providerId="ADAL" clId="{B3B4EB85-76DF-465A-A307-3002EF24F651}" dt="2022-03-10T13:11:45.680" v="110" actId="2696"/>
        <pc:sldMkLst>
          <pc:docMk/>
          <pc:sldMk cId="3334722792" sldId="259"/>
        </pc:sldMkLst>
      </pc:sldChg>
      <pc:sldChg chg="modSp mod">
        <pc:chgData name="Meng Lingju" userId="28a0cb58-7676-46b0-9b41-978cf6ab08fe" providerId="ADAL" clId="{B3B4EB85-76DF-465A-A307-3002EF24F651}" dt="2022-03-10T13:56:55.930" v="571" actId="20577"/>
        <pc:sldMkLst>
          <pc:docMk/>
          <pc:sldMk cId="3062768416" sldId="261"/>
        </pc:sldMkLst>
        <pc:spChg chg="mod">
          <ac:chgData name="Meng Lingju" userId="28a0cb58-7676-46b0-9b41-978cf6ab08fe" providerId="ADAL" clId="{B3B4EB85-76DF-465A-A307-3002EF24F651}" dt="2022-03-10T13:56:55.930" v="571" actId="20577"/>
          <ac:spMkLst>
            <pc:docMk/>
            <pc:sldMk cId="3062768416" sldId="261"/>
            <ac:spMk id="4" creationId="{00000000-0000-0000-0000-000000000000}"/>
          </ac:spMkLst>
        </pc:spChg>
        <pc:spChg chg="mod">
          <ac:chgData name="Meng Lingju" userId="28a0cb58-7676-46b0-9b41-978cf6ab08fe" providerId="ADAL" clId="{B3B4EB85-76DF-465A-A307-3002EF24F651}" dt="2022-03-10T12:45:32.583" v="41" actId="20577"/>
          <ac:spMkLst>
            <pc:docMk/>
            <pc:sldMk cId="3062768416" sldId="261"/>
            <ac:spMk id="5" creationId="{00000000-0000-0000-0000-000000000000}"/>
          </ac:spMkLst>
        </pc:spChg>
      </pc:sldChg>
      <pc:sldChg chg="del">
        <pc:chgData name="Meng Lingju" userId="28a0cb58-7676-46b0-9b41-978cf6ab08fe" providerId="ADAL" clId="{B3B4EB85-76DF-465A-A307-3002EF24F651}" dt="2022-03-10T13:11:29.942" v="109" actId="2696"/>
        <pc:sldMkLst>
          <pc:docMk/>
          <pc:sldMk cId="584106658" sldId="263"/>
        </pc:sldMkLst>
      </pc:sldChg>
      <pc:sldChg chg="modSp del mod">
        <pc:chgData name="Meng Lingju" userId="28a0cb58-7676-46b0-9b41-978cf6ab08fe" providerId="ADAL" clId="{B3B4EB85-76DF-465A-A307-3002EF24F651}" dt="2022-03-10T12:58:25.154" v="81" actId="47"/>
        <pc:sldMkLst>
          <pc:docMk/>
          <pc:sldMk cId="631329104" sldId="265"/>
        </pc:sldMkLst>
        <pc:spChg chg="mod">
          <ac:chgData name="Meng Lingju" userId="28a0cb58-7676-46b0-9b41-978cf6ab08fe" providerId="ADAL" clId="{B3B4EB85-76DF-465A-A307-3002EF24F651}" dt="2022-03-10T12:43:46.062" v="29" actId="27636"/>
          <ac:spMkLst>
            <pc:docMk/>
            <pc:sldMk cId="631329104" sldId="265"/>
            <ac:spMk id="3" creationId="{00000000-0000-0000-0000-000000000000}"/>
          </ac:spMkLst>
        </pc:spChg>
      </pc:sldChg>
      <pc:sldChg chg="del">
        <pc:chgData name="Meng Lingju" userId="28a0cb58-7676-46b0-9b41-978cf6ab08fe" providerId="ADAL" clId="{B3B4EB85-76DF-465A-A307-3002EF24F651}" dt="2022-03-10T12:58:59.608" v="86" actId="2696"/>
        <pc:sldMkLst>
          <pc:docMk/>
          <pc:sldMk cId="1238037226" sldId="267"/>
        </pc:sldMkLst>
      </pc:sldChg>
      <pc:sldChg chg="del">
        <pc:chgData name="Meng Lingju" userId="28a0cb58-7676-46b0-9b41-978cf6ab08fe" providerId="ADAL" clId="{B3B4EB85-76DF-465A-A307-3002EF24F651}" dt="2022-03-10T12:59:03.804" v="87" actId="2696"/>
        <pc:sldMkLst>
          <pc:docMk/>
          <pc:sldMk cId="3907658405" sldId="268"/>
        </pc:sldMkLst>
      </pc:sldChg>
      <pc:sldChg chg="delSp del">
        <pc:chgData name="Meng Lingju" userId="28a0cb58-7676-46b0-9b41-978cf6ab08fe" providerId="ADAL" clId="{B3B4EB85-76DF-465A-A307-3002EF24F651}" dt="2022-03-10T13:49:31.292" v="367" actId="47"/>
        <pc:sldMkLst>
          <pc:docMk/>
          <pc:sldMk cId="3924469049" sldId="269"/>
        </pc:sldMkLst>
        <pc:picChg chg="del">
          <ac:chgData name="Meng Lingju" userId="28a0cb58-7676-46b0-9b41-978cf6ab08fe" providerId="ADAL" clId="{B3B4EB85-76DF-465A-A307-3002EF24F651}" dt="2022-03-10T13:49:13.367" v="350" actId="21"/>
          <ac:picMkLst>
            <pc:docMk/>
            <pc:sldMk cId="3924469049" sldId="269"/>
            <ac:picMk id="4" creationId="{6218C367-C8E8-4636-85AB-E093F1917EC3}"/>
          </ac:picMkLst>
        </pc:picChg>
      </pc:sldChg>
      <pc:sldChg chg="modSp add mod">
        <pc:chgData name="Meng Lingju" userId="28a0cb58-7676-46b0-9b41-978cf6ab08fe" providerId="ADAL" clId="{B3B4EB85-76DF-465A-A307-3002EF24F651}" dt="2022-03-10T13:56:59.834" v="574" actId="20577"/>
        <pc:sldMkLst>
          <pc:docMk/>
          <pc:sldMk cId="1587183754" sldId="270"/>
        </pc:sldMkLst>
        <pc:spChg chg="mod">
          <ac:chgData name="Meng Lingju" userId="28a0cb58-7676-46b0-9b41-978cf6ab08fe" providerId="ADAL" clId="{B3B4EB85-76DF-465A-A307-3002EF24F651}" dt="2022-03-10T13:56:59.834" v="574" actId="20577"/>
          <ac:spMkLst>
            <pc:docMk/>
            <pc:sldMk cId="1587183754" sldId="270"/>
            <ac:spMk id="4" creationId="{00000000-0000-0000-0000-000000000000}"/>
          </ac:spMkLst>
        </pc:spChg>
        <pc:spChg chg="mod">
          <ac:chgData name="Meng Lingju" userId="28a0cb58-7676-46b0-9b41-978cf6ab08fe" providerId="ADAL" clId="{B3B4EB85-76DF-465A-A307-3002EF24F651}" dt="2022-03-10T13:10:43.128" v="94" actId="20577"/>
          <ac:spMkLst>
            <pc:docMk/>
            <pc:sldMk cId="1587183754" sldId="270"/>
            <ac:spMk id="5" creationId="{00000000-0000-0000-0000-000000000000}"/>
          </ac:spMkLst>
        </pc:spChg>
      </pc:sldChg>
      <pc:sldChg chg="addSp delSp modSp add mod setBg">
        <pc:chgData name="Meng Lingju" userId="28a0cb58-7676-46b0-9b41-978cf6ab08fe" providerId="ADAL" clId="{B3B4EB85-76DF-465A-A307-3002EF24F651}" dt="2022-03-10T13:57:02.344" v="575" actId="20577"/>
        <pc:sldMkLst>
          <pc:docMk/>
          <pc:sldMk cId="2019632461" sldId="271"/>
        </pc:sldMkLst>
        <pc:spChg chg="mod">
          <ac:chgData name="Meng Lingju" userId="28a0cb58-7676-46b0-9b41-978cf6ab08fe" providerId="ADAL" clId="{B3B4EB85-76DF-465A-A307-3002EF24F651}" dt="2022-03-10T13:57:02.344" v="575" actId="20577"/>
          <ac:spMkLst>
            <pc:docMk/>
            <pc:sldMk cId="2019632461" sldId="271"/>
            <ac:spMk id="4" creationId="{00000000-0000-0000-0000-000000000000}"/>
          </ac:spMkLst>
        </pc:spChg>
        <pc:spChg chg="mod">
          <ac:chgData name="Meng Lingju" userId="28a0cb58-7676-46b0-9b41-978cf6ab08fe" providerId="ADAL" clId="{B3B4EB85-76DF-465A-A307-3002EF24F651}" dt="2022-03-10T13:29:20.654" v="331" actId="20577"/>
          <ac:spMkLst>
            <pc:docMk/>
            <pc:sldMk cId="2019632461" sldId="271"/>
            <ac:spMk id="5" creationId="{00000000-0000-0000-0000-000000000000}"/>
          </ac:spMkLst>
        </pc:spChg>
        <pc:spChg chg="add del">
          <ac:chgData name="Meng Lingju" userId="28a0cb58-7676-46b0-9b41-978cf6ab08fe" providerId="ADAL" clId="{B3B4EB85-76DF-465A-A307-3002EF24F651}" dt="2022-03-10T13:11:20.422" v="108"/>
          <ac:spMkLst>
            <pc:docMk/>
            <pc:sldMk cId="2019632461" sldId="271"/>
            <ac:spMk id="11" creationId="{59A309A7-1751-4ABE-A3C1-EEC40366AD89}"/>
          </ac:spMkLst>
        </pc:spChg>
        <pc:spChg chg="add del">
          <ac:chgData name="Meng Lingju" userId="28a0cb58-7676-46b0-9b41-978cf6ab08fe" providerId="ADAL" clId="{B3B4EB85-76DF-465A-A307-3002EF24F651}" dt="2022-03-10T13:11:20.422" v="108"/>
          <ac:spMkLst>
            <pc:docMk/>
            <pc:sldMk cId="2019632461" sldId="271"/>
            <ac:spMk id="13" creationId="{967D8EB6-EAE1-4F9C-B398-83321E287204}"/>
          </ac:spMkLst>
        </pc:spChg>
        <pc:picChg chg="add mod">
          <ac:chgData name="Meng Lingju" userId="28a0cb58-7676-46b0-9b41-978cf6ab08fe" providerId="ADAL" clId="{B3B4EB85-76DF-465A-A307-3002EF24F651}" dt="2022-03-10T13:15:03.783" v="321" actId="1076"/>
          <ac:picMkLst>
            <pc:docMk/>
            <pc:sldMk cId="2019632461" sldId="271"/>
            <ac:picMk id="6" creationId="{80958447-EEB7-4918-BB9D-12FF7B532D79}"/>
          </ac:picMkLst>
        </pc:picChg>
      </pc:sldChg>
      <pc:sldChg chg="addSp delSp modSp add mod">
        <pc:chgData name="Meng Lingju" userId="28a0cb58-7676-46b0-9b41-978cf6ab08fe" providerId="ADAL" clId="{B3B4EB85-76DF-465A-A307-3002EF24F651}" dt="2022-03-10T13:58:38.134" v="653" actId="20577"/>
        <pc:sldMkLst>
          <pc:docMk/>
          <pc:sldMk cId="820226717" sldId="272"/>
        </pc:sldMkLst>
        <pc:spChg chg="add mod">
          <ac:chgData name="Meng Lingju" userId="28a0cb58-7676-46b0-9b41-978cf6ab08fe" providerId="ADAL" clId="{B3B4EB85-76DF-465A-A307-3002EF24F651}" dt="2022-03-10T13:58:38.134" v="653" actId="20577"/>
          <ac:spMkLst>
            <pc:docMk/>
            <pc:sldMk cId="820226717" sldId="272"/>
            <ac:spMk id="2" creationId="{ED4FD28A-6630-4679-8FF3-88E6AFA563BF}"/>
          </ac:spMkLst>
        </pc:spChg>
        <pc:spChg chg="mod">
          <ac:chgData name="Meng Lingju" userId="28a0cb58-7676-46b0-9b41-978cf6ab08fe" providerId="ADAL" clId="{B3B4EB85-76DF-465A-A307-3002EF24F651}" dt="2022-03-10T13:57:04.350" v="576" actId="20577"/>
          <ac:spMkLst>
            <pc:docMk/>
            <pc:sldMk cId="820226717" sldId="272"/>
            <ac:spMk id="4" creationId="{00000000-0000-0000-0000-000000000000}"/>
          </ac:spMkLst>
        </pc:spChg>
        <pc:spChg chg="mod">
          <ac:chgData name="Meng Lingju" userId="28a0cb58-7676-46b0-9b41-978cf6ab08fe" providerId="ADAL" clId="{B3B4EB85-76DF-465A-A307-3002EF24F651}" dt="2022-03-10T13:57:32.338" v="577" actId="21"/>
          <ac:spMkLst>
            <pc:docMk/>
            <pc:sldMk cId="820226717" sldId="272"/>
            <ac:spMk id="5" creationId="{00000000-0000-0000-0000-000000000000}"/>
          </ac:spMkLst>
        </pc:spChg>
        <pc:picChg chg="del">
          <ac:chgData name="Meng Lingju" userId="28a0cb58-7676-46b0-9b41-978cf6ab08fe" providerId="ADAL" clId="{B3B4EB85-76DF-465A-A307-3002EF24F651}" dt="2022-03-10T13:31:47.278" v="334" actId="478"/>
          <ac:picMkLst>
            <pc:docMk/>
            <pc:sldMk cId="820226717" sldId="272"/>
            <ac:picMk id="6" creationId="{80958447-EEB7-4918-BB9D-12FF7B532D79}"/>
          </ac:picMkLst>
        </pc:picChg>
        <pc:picChg chg="add mod">
          <ac:chgData name="Meng Lingju" userId="28a0cb58-7676-46b0-9b41-978cf6ab08fe" providerId="ADAL" clId="{B3B4EB85-76DF-465A-A307-3002EF24F651}" dt="2022-03-10T13:56:13.957" v="570" actId="1076"/>
          <ac:picMkLst>
            <pc:docMk/>
            <pc:sldMk cId="820226717" sldId="272"/>
            <ac:picMk id="7" creationId="{2586B694-68D4-4B2A-B441-5C7B50F63813}"/>
          </ac:picMkLst>
        </pc:picChg>
      </pc:sldChg>
    </pc:docChg>
  </pc:docChgLst>
  <pc:docChgLst>
    <pc:chgData name="Meng Lingju" userId="28a0cb58-7676-46b0-9b41-978cf6ab08fe" providerId="ADAL" clId="{C9E0A8EC-3979-4AE6-8CD3-5CB482B5A65C}"/>
    <pc:docChg chg="undo custSel addSld delSld modSld">
      <pc:chgData name="Meng Lingju" userId="28a0cb58-7676-46b0-9b41-978cf6ab08fe" providerId="ADAL" clId="{C9E0A8EC-3979-4AE6-8CD3-5CB482B5A65C}" dt="2022-03-14T13:37:07.953" v="402"/>
      <pc:docMkLst>
        <pc:docMk/>
      </pc:docMkLst>
      <pc:sldChg chg="modSp mod">
        <pc:chgData name="Meng Lingju" userId="28a0cb58-7676-46b0-9b41-978cf6ab08fe" providerId="ADAL" clId="{C9E0A8EC-3979-4AE6-8CD3-5CB482B5A65C}" dt="2022-03-10T14:49:14.613" v="1" actId="20577"/>
        <pc:sldMkLst>
          <pc:docMk/>
          <pc:sldMk cId="889071065" sldId="256"/>
        </pc:sldMkLst>
        <pc:spChg chg="mod">
          <ac:chgData name="Meng Lingju" userId="28a0cb58-7676-46b0-9b41-978cf6ab08fe" providerId="ADAL" clId="{C9E0A8EC-3979-4AE6-8CD3-5CB482B5A65C}" dt="2022-03-10T14:49:14.613" v="1" actId="20577"/>
          <ac:spMkLst>
            <pc:docMk/>
            <pc:sldMk cId="889071065" sldId="256"/>
            <ac:spMk id="2" creationId="{00000000-0000-0000-0000-000000000000}"/>
          </ac:spMkLst>
        </pc:spChg>
      </pc:sldChg>
      <pc:sldChg chg="addSp modSp mod">
        <pc:chgData name="Meng Lingju" userId="28a0cb58-7676-46b0-9b41-978cf6ab08fe" providerId="ADAL" clId="{C9E0A8EC-3979-4AE6-8CD3-5CB482B5A65C}" dt="2022-03-10T14:51:02.068" v="11" actId="1076"/>
        <pc:sldMkLst>
          <pc:docMk/>
          <pc:sldMk cId="3062768416" sldId="261"/>
        </pc:sldMkLst>
        <pc:spChg chg="mod">
          <ac:chgData name="Meng Lingju" userId="28a0cb58-7676-46b0-9b41-978cf6ab08fe" providerId="ADAL" clId="{C9E0A8EC-3979-4AE6-8CD3-5CB482B5A65C}" dt="2022-03-10T14:50:04.440" v="3" actId="20577"/>
          <ac:spMkLst>
            <pc:docMk/>
            <pc:sldMk cId="3062768416" sldId="261"/>
            <ac:spMk id="4" creationId="{00000000-0000-0000-0000-000000000000}"/>
          </ac:spMkLst>
        </pc:spChg>
        <pc:spChg chg="mod">
          <ac:chgData name="Meng Lingju" userId="28a0cb58-7676-46b0-9b41-978cf6ab08fe" providerId="ADAL" clId="{C9E0A8EC-3979-4AE6-8CD3-5CB482B5A65C}" dt="2022-03-10T14:50:34.441" v="7" actId="5793"/>
          <ac:spMkLst>
            <pc:docMk/>
            <pc:sldMk cId="3062768416" sldId="261"/>
            <ac:spMk id="5" creationId="{00000000-0000-0000-0000-000000000000}"/>
          </ac:spMkLst>
        </pc:spChg>
        <pc:spChg chg="mod">
          <ac:chgData name="Meng Lingju" userId="28a0cb58-7676-46b0-9b41-978cf6ab08fe" providerId="ADAL" clId="{C9E0A8EC-3979-4AE6-8CD3-5CB482B5A65C}" dt="2022-03-10T14:51:02.068" v="11" actId="1076"/>
          <ac:spMkLst>
            <pc:docMk/>
            <pc:sldMk cId="3062768416" sldId="261"/>
            <ac:spMk id="7" creationId="{A7D6E3FE-716C-41DF-B136-997615CD8D74}"/>
          </ac:spMkLst>
        </pc:spChg>
        <pc:spChg chg="mod">
          <ac:chgData name="Meng Lingju" userId="28a0cb58-7676-46b0-9b41-978cf6ab08fe" providerId="ADAL" clId="{C9E0A8EC-3979-4AE6-8CD3-5CB482B5A65C}" dt="2022-03-10T14:51:02.068" v="11" actId="1076"/>
          <ac:spMkLst>
            <pc:docMk/>
            <pc:sldMk cId="3062768416" sldId="261"/>
            <ac:spMk id="9" creationId="{A71F3453-9863-4AEE-9227-04B25E113ACC}"/>
          </ac:spMkLst>
        </pc:spChg>
        <pc:spChg chg="mod">
          <ac:chgData name="Meng Lingju" userId="28a0cb58-7676-46b0-9b41-978cf6ab08fe" providerId="ADAL" clId="{C9E0A8EC-3979-4AE6-8CD3-5CB482B5A65C}" dt="2022-03-10T14:51:02.068" v="11" actId="1076"/>
          <ac:spMkLst>
            <pc:docMk/>
            <pc:sldMk cId="3062768416" sldId="261"/>
            <ac:spMk id="16" creationId="{658D8C42-C11C-4991-9031-0E7378D99C8B}"/>
          </ac:spMkLst>
        </pc:spChg>
        <pc:spChg chg="mod">
          <ac:chgData name="Meng Lingju" userId="28a0cb58-7676-46b0-9b41-978cf6ab08fe" providerId="ADAL" clId="{C9E0A8EC-3979-4AE6-8CD3-5CB482B5A65C}" dt="2022-03-10T14:51:02.068" v="11" actId="1076"/>
          <ac:spMkLst>
            <pc:docMk/>
            <pc:sldMk cId="3062768416" sldId="261"/>
            <ac:spMk id="17" creationId="{E4CB831E-4B94-4755-BD3F-C05E58F99A15}"/>
          </ac:spMkLst>
        </pc:spChg>
        <pc:spChg chg="mod">
          <ac:chgData name="Meng Lingju" userId="28a0cb58-7676-46b0-9b41-978cf6ab08fe" providerId="ADAL" clId="{C9E0A8EC-3979-4AE6-8CD3-5CB482B5A65C}" dt="2022-03-10T14:51:02.068" v="11" actId="1076"/>
          <ac:spMkLst>
            <pc:docMk/>
            <pc:sldMk cId="3062768416" sldId="261"/>
            <ac:spMk id="18" creationId="{63DF01A7-2D9B-4A6A-9293-EB312535ABF1}"/>
          </ac:spMkLst>
        </pc:spChg>
        <pc:spChg chg="mod">
          <ac:chgData name="Meng Lingju" userId="28a0cb58-7676-46b0-9b41-978cf6ab08fe" providerId="ADAL" clId="{C9E0A8EC-3979-4AE6-8CD3-5CB482B5A65C}" dt="2022-03-10T14:51:02.068" v="11" actId="1076"/>
          <ac:spMkLst>
            <pc:docMk/>
            <pc:sldMk cId="3062768416" sldId="261"/>
            <ac:spMk id="19" creationId="{4BAA3A39-D9D4-4D2D-95B5-51D679F5D41F}"/>
          </ac:spMkLst>
        </pc:spChg>
        <pc:spChg chg="mod">
          <ac:chgData name="Meng Lingju" userId="28a0cb58-7676-46b0-9b41-978cf6ab08fe" providerId="ADAL" clId="{C9E0A8EC-3979-4AE6-8CD3-5CB482B5A65C}" dt="2022-03-10T14:51:02.068" v="11" actId="1076"/>
          <ac:spMkLst>
            <pc:docMk/>
            <pc:sldMk cId="3062768416" sldId="261"/>
            <ac:spMk id="20" creationId="{AB34DDC3-AD5D-4EF6-B420-99F71DAB2572}"/>
          </ac:spMkLst>
        </pc:spChg>
        <pc:spChg chg="mod">
          <ac:chgData name="Meng Lingju" userId="28a0cb58-7676-46b0-9b41-978cf6ab08fe" providerId="ADAL" clId="{C9E0A8EC-3979-4AE6-8CD3-5CB482B5A65C}" dt="2022-03-10T14:51:02.068" v="11" actId="1076"/>
          <ac:spMkLst>
            <pc:docMk/>
            <pc:sldMk cId="3062768416" sldId="261"/>
            <ac:spMk id="21" creationId="{CFA5EA4A-B0CC-48ED-84E5-7BBA9BAB49FB}"/>
          </ac:spMkLst>
        </pc:spChg>
        <pc:spChg chg="mod">
          <ac:chgData name="Meng Lingju" userId="28a0cb58-7676-46b0-9b41-978cf6ab08fe" providerId="ADAL" clId="{C9E0A8EC-3979-4AE6-8CD3-5CB482B5A65C}" dt="2022-03-10T14:51:02.068" v="11" actId="1076"/>
          <ac:spMkLst>
            <pc:docMk/>
            <pc:sldMk cId="3062768416" sldId="261"/>
            <ac:spMk id="22" creationId="{704F9C42-4FFC-4206-BE18-F9441279B89E}"/>
          </ac:spMkLst>
        </pc:spChg>
        <pc:spChg chg="mod">
          <ac:chgData name="Meng Lingju" userId="28a0cb58-7676-46b0-9b41-978cf6ab08fe" providerId="ADAL" clId="{C9E0A8EC-3979-4AE6-8CD3-5CB482B5A65C}" dt="2022-03-10T14:51:02.068" v="11" actId="1076"/>
          <ac:spMkLst>
            <pc:docMk/>
            <pc:sldMk cId="3062768416" sldId="261"/>
            <ac:spMk id="23" creationId="{228FF357-68E2-4051-9DB7-595FC1E56039}"/>
          </ac:spMkLst>
        </pc:spChg>
        <pc:spChg chg="mod">
          <ac:chgData name="Meng Lingju" userId="28a0cb58-7676-46b0-9b41-978cf6ab08fe" providerId="ADAL" clId="{C9E0A8EC-3979-4AE6-8CD3-5CB482B5A65C}" dt="2022-03-10T14:51:02.068" v="11" actId="1076"/>
          <ac:spMkLst>
            <pc:docMk/>
            <pc:sldMk cId="3062768416" sldId="261"/>
            <ac:spMk id="24" creationId="{AEAF034D-D47C-4BA7-91B4-C11DD1139BCA}"/>
          </ac:spMkLst>
        </pc:spChg>
        <pc:spChg chg="mod">
          <ac:chgData name="Meng Lingju" userId="28a0cb58-7676-46b0-9b41-978cf6ab08fe" providerId="ADAL" clId="{C9E0A8EC-3979-4AE6-8CD3-5CB482B5A65C}" dt="2022-03-10T14:51:02.068" v="11" actId="1076"/>
          <ac:spMkLst>
            <pc:docMk/>
            <pc:sldMk cId="3062768416" sldId="261"/>
            <ac:spMk id="27" creationId="{A3F6B311-BB2C-43BF-94F1-5888E46194FE}"/>
          </ac:spMkLst>
        </pc:spChg>
        <pc:spChg chg="mod">
          <ac:chgData name="Meng Lingju" userId="28a0cb58-7676-46b0-9b41-978cf6ab08fe" providerId="ADAL" clId="{C9E0A8EC-3979-4AE6-8CD3-5CB482B5A65C}" dt="2022-03-10T14:51:02.068" v="11" actId="1076"/>
          <ac:spMkLst>
            <pc:docMk/>
            <pc:sldMk cId="3062768416" sldId="261"/>
            <ac:spMk id="28" creationId="{4124DDE5-6561-4CD2-9AFF-2799881BCE3C}"/>
          </ac:spMkLst>
        </pc:spChg>
        <pc:grpChg chg="add mod">
          <ac:chgData name="Meng Lingju" userId="28a0cb58-7676-46b0-9b41-978cf6ab08fe" providerId="ADAL" clId="{C9E0A8EC-3979-4AE6-8CD3-5CB482B5A65C}" dt="2022-03-10T14:51:02.068" v="11" actId="1076"/>
          <ac:grpSpMkLst>
            <pc:docMk/>
            <pc:sldMk cId="3062768416" sldId="261"/>
            <ac:grpSpMk id="6" creationId="{C6C765AB-87AE-4C6E-BAEE-32BB8FC36069}"/>
          </ac:grpSpMkLst>
        </pc:grpChg>
        <pc:grpChg chg="mod">
          <ac:chgData name="Meng Lingju" userId="28a0cb58-7676-46b0-9b41-978cf6ab08fe" providerId="ADAL" clId="{C9E0A8EC-3979-4AE6-8CD3-5CB482B5A65C}" dt="2022-03-10T14:51:02.068" v="11" actId="1076"/>
          <ac:grpSpMkLst>
            <pc:docMk/>
            <pc:sldMk cId="3062768416" sldId="261"/>
            <ac:grpSpMk id="8" creationId="{E68B98EC-90A9-4778-96F3-3C58D224C78A}"/>
          </ac:grpSpMkLst>
        </pc:grpChg>
        <pc:grpChg chg="mod">
          <ac:chgData name="Meng Lingju" userId="28a0cb58-7676-46b0-9b41-978cf6ab08fe" providerId="ADAL" clId="{C9E0A8EC-3979-4AE6-8CD3-5CB482B5A65C}" dt="2022-03-10T14:51:02.068" v="11" actId="1076"/>
          <ac:grpSpMkLst>
            <pc:docMk/>
            <pc:sldMk cId="3062768416" sldId="261"/>
            <ac:grpSpMk id="10" creationId="{DA5831A7-264A-4523-8F69-6601670744BC}"/>
          </ac:grpSpMkLst>
        </pc:grpChg>
        <pc:grpChg chg="mod">
          <ac:chgData name="Meng Lingju" userId="28a0cb58-7676-46b0-9b41-978cf6ab08fe" providerId="ADAL" clId="{C9E0A8EC-3979-4AE6-8CD3-5CB482B5A65C}" dt="2022-03-10T14:51:02.068" v="11" actId="1076"/>
          <ac:grpSpMkLst>
            <pc:docMk/>
            <pc:sldMk cId="3062768416" sldId="261"/>
            <ac:grpSpMk id="13" creationId="{B301DD18-4576-4D9C-A17C-95AA6DFFDC3B}"/>
          </ac:grpSpMkLst>
        </pc:grpChg>
        <pc:grpChg chg="mod">
          <ac:chgData name="Meng Lingju" userId="28a0cb58-7676-46b0-9b41-978cf6ab08fe" providerId="ADAL" clId="{C9E0A8EC-3979-4AE6-8CD3-5CB482B5A65C}" dt="2022-03-10T14:51:02.068" v="11" actId="1076"/>
          <ac:grpSpMkLst>
            <pc:docMk/>
            <pc:sldMk cId="3062768416" sldId="261"/>
            <ac:grpSpMk id="14" creationId="{3A1E9B66-AF42-4C12-9995-46BBD1B8A1C6}"/>
          </ac:grpSpMkLst>
        </pc:grpChg>
        <pc:grpChg chg="mod">
          <ac:chgData name="Meng Lingju" userId="28a0cb58-7676-46b0-9b41-978cf6ab08fe" providerId="ADAL" clId="{C9E0A8EC-3979-4AE6-8CD3-5CB482B5A65C}" dt="2022-03-10T14:51:02.068" v="11" actId="1076"/>
          <ac:grpSpMkLst>
            <pc:docMk/>
            <pc:sldMk cId="3062768416" sldId="261"/>
            <ac:grpSpMk id="15" creationId="{AB4FD18C-7882-41DC-BABF-3C0BECE90E23}"/>
          </ac:grpSpMkLst>
        </pc:grpChg>
        <pc:cxnChg chg="mod">
          <ac:chgData name="Meng Lingju" userId="28a0cb58-7676-46b0-9b41-978cf6ab08fe" providerId="ADAL" clId="{C9E0A8EC-3979-4AE6-8CD3-5CB482B5A65C}" dt="2022-03-10T14:51:02.068" v="11" actId="1076"/>
          <ac:cxnSpMkLst>
            <pc:docMk/>
            <pc:sldMk cId="3062768416" sldId="261"/>
            <ac:cxnSpMk id="11" creationId="{F473E5CA-4072-48B6-A551-30A664BE6B5B}"/>
          </ac:cxnSpMkLst>
        </pc:cxnChg>
        <pc:cxnChg chg="mod">
          <ac:chgData name="Meng Lingju" userId="28a0cb58-7676-46b0-9b41-978cf6ab08fe" providerId="ADAL" clId="{C9E0A8EC-3979-4AE6-8CD3-5CB482B5A65C}" dt="2022-03-10T14:51:02.068" v="11" actId="1076"/>
          <ac:cxnSpMkLst>
            <pc:docMk/>
            <pc:sldMk cId="3062768416" sldId="261"/>
            <ac:cxnSpMk id="12" creationId="{629E8951-7086-45FE-9673-5B5F31A7203E}"/>
          </ac:cxnSpMkLst>
        </pc:cxnChg>
        <pc:cxnChg chg="mod">
          <ac:chgData name="Meng Lingju" userId="28a0cb58-7676-46b0-9b41-978cf6ab08fe" providerId="ADAL" clId="{C9E0A8EC-3979-4AE6-8CD3-5CB482B5A65C}" dt="2022-03-10T14:51:02.068" v="11" actId="1076"/>
          <ac:cxnSpMkLst>
            <pc:docMk/>
            <pc:sldMk cId="3062768416" sldId="261"/>
            <ac:cxnSpMk id="25" creationId="{91AD9846-0038-4AC7-B3B4-92DE76564BD9}"/>
          </ac:cxnSpMkLst>
        </pc:cxnChg>
        <pc:cxnChg chg="mod">
          <ac:chgData name="Meng Lingju" userId="28a0cb58-7676-46b0-9b41-978cf6ab08fe" providerId="ADAL" clId="{C9E0A8EC-3979-4AE6-8CD3-5CB482B5A65C}" dt="2022-03-10T14:51:02.068" v="11" actId="1076"/>
          <ac:cxnSpMkLst>
            <pc:docMk/>
            <pc:sldMk cId="3062768416" sldId="261"/>
            <ac:cxnSpMk id="26" creationId="{F5003448-493E-43E5-9842-00E19C415F90}"/>
          </ac:cxnSpMkLst>
        </pc:cxnChg>
      </pc:sldChg>
      <pc:sldChg chg="modSp mod">
        <pc:chgData name="Meng Lingju" userId="28a0cb58-7676-46b0-9b41-978cf6ab08fe" providerId="ADAL" clId="{C9E0A8EC-3979-4AE6-8CD3-5CB482B5A65C}" dt="2022-03-10T15:12:04.697" v="45" actId="20577"/>
        <pc:sldMkLst>
          <pc:docMk/>
          <pc:sldMk cId="1587183754" sldId="270"/>
        </pc:sldMkLst>
        <pc:spChg chg="mod">
          <ac:chgData name="Meng Lingju" userId="28a0cb58-7676-46b0-9b41-978cf6ab08fe" providerId="ADAL" clId="{C9E0A8EC-3979-4AE6-8CD3-5CB482B5A65C}" dt="2022-03-10T14:51:10.263" v="13" actId="20577"/>
          <ac:spMkLst>
            <pc:docMk/>
            <pc:sldMk cId="1587183754" sldId="270"/>
            <ac:spMk id="4" creationId="{00000000-0000-0000-0000-000000000000}"/>
          </ac:spMkLst>
        </pc:spChg>
        <pc:spChg chg="mod">
          <ac:chgData name="Meng Lingju" userId="28a0cb58-7676-46b0-9b41-978cf6ab08fe" providerId="ADAL" clId="{C9E0A8EC-3979-4AE6-8CD3-5CB482B5A65C}" dt="2022-03-10T15:12:04.697" v="45" actId="20577"/>
          <ac:spMkLst>
            <pc:docMk/>
            <pc:sldMk cId="1587183754" sldId="270"/>
            <ac:spMk id="5" creationId="{00000000-0000-0000-0000-000000000000}"/>
          </ac:spMkLst>
        </pc:spChg>
      </pc:sldChg>
      <pc:sldChg chg="addSp delSp modSp mod">
        <pc:chgData name="Meng Lingju" userId="28a0cb58-7676-46b0-9b41-978cf6ab08fe" providerId="ADAL" clId="{C9E0A8EC-3979-4AE6-8CD3-5CB482B5A65C}" dt="2022-03-10T15:23:39.573" v="197" actId="20577"/>
        <pc:sldMkLst>
          <pc:docMk/>
          <pc:sldMk cId="2019632461" sldId="271"/>
        </pc:sldMkLst>
        <pc:spChg chg="mod">
          <ac:chgData name="Meng Lingju" userId="28a0cb58-7676-46b0-9b41-978cf6ab08fe" providerId="ADAL" clId="{C9E0A8EC-3979-4AE6-8CD3-5CB482B5A65C}" dt="2022-03-10T14:53:42.202" v="37" actId="20577"/>
          <ac:spMkLst>
            <pc:docMk/>
            <pc:sldMk cId="2019632461" sldId="271"/>
            <ac:spMk id="4" creationId="{00000000-0000-0000-0000-000000000000}"/>
          </ac:spMkLst>
        </pc:spChg>
        <pc:spChg chg="mod">
          <ac:chgData name="Meng Lingju" userId="28a0cb58-7676-46b0-9b41-978cf6ab08fe" providerId="ADAL" clId="{C9E0A8EC-3979-4AE6-8CD3-5CB482B5A65C}" dt="2022-03-10T15:23:39.573" v="197" actId="20577"/>
          <ac:spMkLst>
            <pc:docMk/>
            <pc:sldMk cId="2019632461" sldId="271"/>
            <ac:spMk id="5" creationId="{00000000-0000-0000-0000-000000000000}"/>
          </ac:spMkLst>
        </pc:spChg>
        <pc:spChg chg="mod">
          <ac:chgData name="Meng Lingju" userId="28a0cb58-7676-46b0-9b41-978cf6ab08fe" providerId="ADAL" clId="{C9E0A8EC-3979-4AE6-8CD3-5CB482B5A65C}" dt="2022-03-10T15:15:32.409" v="66" actId="1076"/>
          <ac:spMkLst>
            <pc:docMk/>
            <pc:sldMk cId="2019632461" sldId="271"/>
            <ac:spMk id="8" creationId="{4A9644C1-B7FD-490A-AFA5-8FE644D9DAA0}"/>
          </ac:spMkLst>
        </pc:spChg>
        <pc:spChg chg="mod">
          <ac:chgData name="Meng Lingju" userId="28a0cb58-7676-46b0-9b41-978cf6ab08fe" providerId="ADAL" clId="{C9E0A8EC-3979-4AE6-8CD3-5CB482B5A65C}" dt="2022-03-10T15:15:37.952" v="67" actId="1076"/>
          <ac:spMkLst>
            <pc:docMk/>
            <pc:sldMk cId="2019632461" sldId="271"/>
            <ac:spMk id="9" creationId="{E23DADC7-46B7-4BDB-8D6D-7E0E9A957F39}"/>
          </ac:spMkLst>
        </pc:spChg>
        <pc:spChg chg="mod">
          <ac:chgData name="Meng Lingju" userId="28a0cb58-7676-46b0-9b41-978cf6ab08fe" providerId="ADAL" clId="{C9E0A8EC-3979-4AE6-8CD3-5CB482B5A65C}" dt="2022-03-10T15:15:46.973" v="69" actId="1076"/>
          <ac:spMkLst>
            <pc:docMk/>
            <pc:sldMk cId="2019632461" sldId="271"/>
            <ac:spMk id="10" creationId="{FF350FC6-87DF-4074-BCBC-C14B5C96A524}"/>
          </ac:spMkLst>
        </pc:spChg>
        <pc:spChg chg="mod">
          <ac:chgData name="Meng Lingju" userId="28a0cb58-7676-46b0-9b41-978cf6ab08fe" providerId="ADAL" clId="{C9E0A8EC-3979-4AE6-8CD3-5CB482B5A65C}" dt="2022-03-10T15:16:00.764" v="75" actId="1076"/>
          <ac:spMkLst>
            <pc:docMk/>
            <pc:sldMk cId="2019632461" sldId="271"/>
            <ac:spMk id="11" creationId="{93827BA8-4224-467B-AE0D-6563A7E3BD46}"/>
          </ac:spMkLst>
        </pc:spChg>
        <pc:spChg chg="mod">
          <ac:chgData name="Meng Lingju" userId="28a0cb58-7676-46b0-9b41-978cf6ab08fe" providerId="ADAL" clId="{C9E0A8EC-3979-4AE6-8CD3-5CB482B5A65C}" dt="2022-03-10T15:13:07.822" v="49"/>
          <ac:spMkLst>
            <pc:docMk/>
            <pc:sldMk cId="2019632461" sldId="271"/>
            <ac:spMk id="12" creationId="{4E682482-A8C9-4E3E-843A-DDB532FFC0AD}"/>
          </ac:spMkLst>
        </pc:spChg>
        <pc:spChg chg="del mod">
          <ac:chgData name="Meng Lingju" userId="28a0cb58-7676-46b0-9b41-978cf6ab08fe" providerId="ADAL" clId="{C9E0A8EC-3979-4AE6-8CD3-5CB482B5A65C}" dt="2022-03-10T15:14:36.268" v="53" actId="478"/>
          <ac:spMkLst>
            <pc:docMk/>
            <pc:sldMk cId="2019632461" sldId="271"/>
            <ac:spMk id="13" creationId="{6F2F22AF-800B-4545-B2D9-D38A4D24123C}"/>
          </ac:spMkLst>
        </pc:spChg>
        <pc:spChg chg="mod">
          <ac:chgData name="Meng Lingju" userId="28a0cb58-7676-46b0-9b41-978cf6ab08fe" providerId="ADAL" clId="{C9E0A8EC-3979-4AE6-8CD3-5CB482B5A65C}" dt="2022-03-10T15:15:57.825" v="74" actId="1076"/>
          <ac:spMkLst>
            <pc:docMk/>
            <pc:sldMk cId="2019632461" sldId="271"/>
            <ac:spMk id="14" creationId="{EEAB4AB5-0E36-48AD-9E59-20D82AAADA21}"/>
          </ac:spMkLst>
        </pc:spChg>
        <pc:spChg chg="mod">
          <ac:chgData name="Meng Lingju" userId="28a0cb58-7676-46b0-9b41-978cf6ab08fe" providerId="ADAL" clId="{C9E0A8EC-3979-4AE6-8CD3-5CB482B5A65C}" dt="2022-03-10T15:21:39.083" v="136" actId="1076"/>
          <ac:spMkLst>
            <pc:docMk/>
            <pc:sldMk cId="2019632461" sldId="271"/>
            <ac:spMk id="15" creationId="{6655FFC4-9F22-4E30-93DD-B8DC74BEBEA5}"/>
          </ac:spMkLst>
        </pc:spChg>
        <pc:spChg chg="mod">
          <ac:chgData name="Meng Lingju" userId="28a0cb58-7676-46b0-9b41-978cf6ab08fe" providerId="ADAL" clId="{C9E0A8EC-3979-4AE6-8CD3-5CB482B5A65C}" dt="2022-03-10T15:22:48.325" v="144" actId="1036"/>
          <ac:spMkLst>
            <pc:docMk/>
            <pc:sldMk cId="2019632461" sldId="271"/>
            <ac:spMk id="16" creationId="{99182205-B5D3-4FCD-BBFD-E339F3801819}"/>
          </ac:spMkLst>
        </pc:spChg>
        <pc:spChg chg="mod">
          <ac:chgData name="Meng Lingju" userId="28a0cb58-7676-46b0-9b41-978cf6ab08fe" providerId="ADAL" clId="{C9E0A8EC-3979-4AE6-8CD3-5CB482B5A65C}" dt="2022-03-10T15:22:48.325" v="144" actId="1036"/>
          <ac:spMkLst>
            <pc:docMk/>
            <pc:sldMk cId="2019632461" sldId="271"/>
            <ac:spMk id="17" creationId="{B25BE49C-60AE-40B8-BCDB-82E02174CBD4}"/>
          </ac:spMkLst>
        </pc:spChg>
        <pc:spChg chg="mod">
          <ac:chgData name="Meng Lingju" userId="28a0cb58-7676-46b0-9b41-978cf6ab08fe" providerId="ADAL" clId="{C9E0A8EC-3979-4AE6-8CD3-5CB482B5A65C}" dt="2022-03-10T15:22:48.325" v="144" actId="1036"/>
          <ac:spMkLst>
            <pc:docMk/>
            <pc:sldMk cId="2019632461" sldId="271"/>
            <ac:spMk id="18" creationId="{1699C13D-D43E-465F-A7DE-F11557ACC6B8}"/>
          </ac:spMkLst>
        </pc:spChg>
        <pc:spChg chg="del mod">
          <ac:chgData name="Meng Lingju" userId="28a0cb58-7676-46b0-9b41-978cf6ab08fe" providerId="ADAL" clId="{C9E0A8EC-3979-4AE6-8CD3-5CB482B5A65C}" dt="2022-03-10T15:14:55.451" v="60" actId="478"/>
          <ac:spMkLst>
            <pc:docMk/>
            <pc:sldMk cId="2019632461" sldId="271"/>
            <ac:spMk id="20" creationId="{81EC9FF2-6A62-4718-8E46-E951D345A0EE}"/>
          </ac:spMkLst>
        </pc:spChg>
        <pc:spChg chg="del mod">
          <ac:chgData name="Meng Lingju" userId="28a0cb58-7676-46b0-9b41-978cf6ab08fe" providerId="ADAL" clId="{C9E0A8EC-3979-4AE6-8CD3-5CB482B5A65C}" dt="2022-03-10T15:16:11.646" v="78" actId="478"/>
          <ac:spMkLst>
            <pc:docMk/>
            <pc:sldMk cId="2019632461" sldId="271"/>
            <ac:spMk id="22" creationId="{C3175168-C3BF-46AC-9A80-56531E6F0CB0}"/>
          </ac:spMkLst>
        </pc:spChg>
        <pc:spChg chg="del mod">
          <ac:chgData name="Meng Lingju" userId="28a0cb58-7676-46b0-9b41-978cf6ab08fe" providerId="ADAL" clId="{C9E0A8EC-3979-4AE6-8CD3-5CB482B5A65C}" dt="2022-03-10T15:18:41.776" v="95" actId="478"/>
          <ac:spMkLst>
            <pc:docMk/>
            <pc:sldMk cId="2019632461" sldId="271"/>
            <ac:spMk id="24" creationId="{7B1E83CB-BF00-475B-8904-928CB32A5B64}"/>
          </ac:spMkLst>
        </pc:spChg>
        <pc:spChg chg="mod">
          <ac:chgData name="Meng Lingju" userId="28a0cb58-7676-46b0-9b41-978cf6ab08fe" providerId="ADAL" clId="{C9E0A8EC-3979-4AE6-8CD3-5CB482B5A65C}" dt="2022-03-10T15:22:48.325" v="144" actId="1036"/>
          <ac:spMkLst>
            <pc:docMk/>
            <pc:sldMk cId="2019632461" sldId="271"/>
            <ac:spMk id="25" creationId="{FB7BC3C5-A0FB-484F-A33D-9FF9B74D9E91}"/>
          </ac:spMkLst>
        </pc:spChg>
        <pc:spChg chg="add mod">
          <ac:chgData name="Meng Lingju" userId="28a0cb58-7676-46b0-9b41-978cf6ab08fe" providerId="ADAL" clId="{C9E0A8EC-3979-4AE6-8CD3-5CB482B5A65C}" dt="2022-03-10T15:20:40.594" v="134" actId="1076"/>
          <ac:spMkLst>
            <pc:docMk/>
            <pc:sldMk cId="2019632461" sldId="271"/>
            <ac:spMk id="34" creationId="{4C5BFE7F-B842-4DF5-84B4-AE1643C970E7}"/>
          </ac:spMkLst>
        </pc:spChg>
        <pc:grpChg chg="add mod">
          <ac:chgData name="Meng Lingju" userId="28a0cb58-7676-46b0-9b41-978cf6ab08fe" providerId="ADAL" clId="{C9E0A8EC-3979-4AE6-8CD3-5CB482B5A65C}" dt="2022-03-10T15:20:40.594" v="134" actId="1076"/>
          <ac:grpSpMkLst>
            <pc:docMk/>
            <pc:sldMk cId="2019632461" sldId="271"/>
            <ac:grpSpMk id="7" creationId="{196ED157-12C3-4DE4-BF9B-EBF4EE6B282C}"/>
          </ac:grpSpMkLst>
        </pc:grpChg>
        <pc:picChg chg="del mod">
          <ac:chgData name="Meng Lingju" userId="28a0cb58-7676-46b0-9b41-978cf6ab08fe" providerId="ADAL" clId="{C9E0A8EC-3979-4AE6-8CD3-5CB482B5A65C}" dt="2022-03-10T15:12:27.305" v="48" actId="478"/>
          <ac:picMkLst>
            <pc:docMk/>
            <pc:sldMk cId="2019632461" sldId="271"/>
            <ac:picMk id="6" creationId="{80958447-EEB7-4918-BB9D-12FF7B532D79}"/>
          </ac:picMkLst>
        </pc:picChg>
        <pc:cxnChg chg="del mod">
          <ac:chgData name="Meng Lingju" userId="28a0cb58-7676-46b0-9b41-978cf6ab08fe" providerId="ADAL" clId="{C9E0A8EC-3979-4AE6-8CD3-5CB482B5A65C}" dt="2022-03-10T15:14:59.661" v="61" actId="478"/>
          <ac:cxnSpMkLst>
            <pc:docMk/>
            <pc:sldMk cId="2019632461" sldId="271"/>
            <ac:cxnSpMk id="19" creationId="{69B8FF51-9B72-41D9-A854-A47AF7AA1B53}"/>
          </ac:cxnSpMkLst>
        </pc:cxnChg>
        <pc:cxnChg chg="del mod">
          <ac:chgData name="Meng Lingju" userId="28a0cb58-7676-46b0-9b41-978cf6ab08fe" providerId="ADAL" clId="{C9E0A8EC-3979-4AE6-8CD3-5CB482B5A65C}" dt="2022-03-10T15:16:15.693" v="79" actId="478"/>
          <ac:cxnSpMkLst>
            <pc:docMk/>
            <pc:sldMk cId="2019632461" sldId="271"/>
            <ac:cxnSpMk id="21" creationId="{46989E4A-51B7-434C-9507-DBA900C59F53}"/>
          </ac:cxnSpMkLst>
        </pc:cxnChg>
        <pc:cxnChg chg="del mod">
          <ac:chgData name="Meng Lingju" userId="28a0cb58-7676-46b0-9b41-978cf6ab08fe" providerId="ADAL" clId="{C9E0A8EC-3979-4AE6-8CD3-5CB482B5A65C}" dt="2022-03-10T15:18:45.535" v="96" actId="478"/>
          <ac:cxnSpMkLst>
            <pc:docMk/>
            <pc:sldMk cId="2019632461" sldId="271"/>
            <ac:cxnSpMk id="23" creationId="{7FA68037-AC66-492E-B273-131738FF6CDA}"/>
          </ac:cxnSpMkLst>
        </pc:cxnChg>
        <pc:cxnChg chg="del mod">
          <ac:chgData name="Meng Lingju" userId="28a0cb58-7676-46b0-9b41-978cf6ab08fe" providerId="ADAL" clId="{C9E0A8EC-3979-4AE6-8CD3-5CB482B5A65C}" dt="2022-03-10T15:14:39.660" v="54" actId="478"/>
          <ac:cxnSpMkLst>
            <pc:docMk/>
            <pc:sldMk cId="2019632461" sldId="271"/>
            <ac:cxnSpMk id="26" creationId="{54DC4E10-FC3D-4F19-9EB7-C1F8456E2EE0}"/>
          </ac:cxnSpMkLst>
        </pc:cxnChg>
        <pc:cxnChg chg="del mod">
          <ac:chgData name="Meng Lingju" userId="28a0cb58-7676-46b0-9b41-978cf6ab08fe" providerId="ADAL" clId="{C9E0A8EC-3979-4AE6-8CD3-5CB482B5A65C}" dt="2022-03-10T15:14:42.972" v="55" actId="478"/>
          <ac:cxnSpMkLst>
            <pc:docMk/>
            <pc:sldMk cId="2019632461" sldId="271"/>
            <ac:cxnSpMk id="27" creationId="{248D3A45-F06A-4B52-8C94-0416B0EDABAA}"/>
          </ac:cxnSpMkLst>
        </pc:cxnChg>
        <pc:cxnChg chg="del mod">
          <ac:chgData name="Meng Lingju" userId="28a0cb58-7676-46b0-9b41-978cf6ab08fe" providerId="ADAL" clId="{C9E0A8EC-3979-4AE6-8CD3-5CB482B5A65C}" dt="2022-03-10T15:14:49.325" v="58" actId="478"/>
          <ac:cxnSpMkLst>
            <pc:docMk/>
            <pc:sldMk cId="2019632461" sldId="271"/>
            <ac:cxnSpMk id="28" creationId="{9272FE33-8136-4906-974C-D1B9BC64B1EA}"/>
          </ac:cxnSpMkLst>
        </pc:cxnChg>
        <pc:cxnChg chg="del mod">
          <ac:chgData name="Meng Lingju" userId="28a0cb58-7676-46b0-9b41-978cf6ab08fe" providerId="ADAL" clId="{C9E0A8EC-3979-4AE6-8CD3-5CB482B5A65C}" dt="2022-03-10T15:16:08.459" v="77" actId="478"/>
          <ac:cxnSpMkLst>
            <pc:docMk/>
            <pc:sldMk cId="2019632461" sldId="271"/>
            <ac:cxnSpMk id="29" creationId="{BD11F001-C044-4E1A-98F3-D42D9793A4E3}"/>
          </ac:cxnSpMkLst>
        </pc:cxnChg>
        <pc:cxnChg chg="del mod">
          <ac:chgData name="Meng Lingju" userId="28a0cb58-7676-46b0-9b41-978cf6ab08fe" providerId="ADAL" clId="{C9E0A8EC-3979-4AE6-8CD3-5CB482B5A65C}" dt="2022-03-10T15:16:04.782" v="76" actId="478"/>
          <ac:cxnSpMkLst>
            <pc:docMk/>
            <pc:sldMk cId="2019632461" sldId="271"/>
            <ac:cxnSpMk id="30" creationId="{4F727C43-6122-4AD5-8A14-6E843B35B732}"/>
          </ac:cxnSpMkLst>
        </pc:cxnChg>
        <pc:cxnChg chg="del mod">
          <ac:chgData name="Meng Lingju" userId="28a0cb58-7676-46b0-9b41-978cf6ab08fe" providerId="ADAL" clId="{C9E0A8EC-3979-4AE6-8CD3-5CB482B5A65C}" dt="2022-03-10T15:20:27.153" v="133" actId="478"/>
          <ac:cxnSpMkLst>
            <pc:docMk/>
            <pc:sldMk cId="2019632461" sldId="271"/>
            <ac:cxnSpMk id="31" creationId="{3792EDBA-811E-4F46-A169-6E9209EEB9C0}"/>
          </ac:cxnSpMkLst>
        </pc:cxnChg>
        <pc:cxnChg chg="del mod">
          <ac:chgData name="Meng Lingju" userId="28a0cb58-7676-46b0-9b41-978cf6ab08fe" providerId="ADAL" clId="{C9E0A8EC-3979-4AE6-8CD3-5CB482B5A65C}" dt="2022-03-10T15:16:37.151" v="85" actId="478"/>
          <ac:cxnSpMkLst>
            <pc:docMk/>
            <pc:sldMk cId="2019632461" sldId="271"/>
            <ac:cxnSpMk id="32" creationId="{B4714193-0CC7-4959-9188-B57A89A5D099}"/>
          </ac:cxnSpMkLst>
        </pc:cxnChg>
        <pc:cxnChg chg="del mod">
          <ac:chgData name="Meng Lingju" userId="28a0cb58-7676-46b0-9b41-978cf6ab08fe" providerId="ADAL" clId="{C9E0A8EC-3979-4AE6-8CD3-5CB482B5A65C}" dt="2022-03-10T15:16:32.096" v="84" actId="478"/>
          <ac:cxnSpMkLst>
            <pc:docMk/>
            <pc:sldMk cId="2019632461" sldId="271"/>
            <ac:cxnSpMk id="33" creationId="{C2425F1C-0807-4EFE-B42E-6F9F84423CBA}"/>
          </ac:cxnSpMkLst>
        </pc:cxnChg>
      </pc:sldChg>
      <pc:sldChg chg="addSp delSp modSp mod">
        <pc:chgData name="Meng Lingju" userId="28a0cb58-7676-46b0-9b41-978cf6ab08fe" providerId="ADAL" clId="{C9E0A8EC-3979-4AE6-8CD3-5CB482B5A65C}" dt="2022-03-14T13:37:07.953" v="402"/>
        <pc:sldMkLst>
          <pc:docMk/>
          <pc:sldMk cId="820226717" sldId="272"/>
        </pc:sldMkLst>
        <pc:spChg chg="del">
          <ac:chgData name="Meng Lingju" userId="28a0cb58-7676-46b0-9b41-978cf6ab08fe" providerId="ADAL" clId="{C9E0A8EC-3979-4AE6-8CD3-5CB482B5A65C}" dt="2022-03-10T15:26:02.136" v="202" actId="478"/>
          <ac:spMkLst>
            <pc:docMk/>
            <pc:sldMk cId="820226717" sldId="272"/>
            <ac:spMk id="2" creationId="{ED4FD28A-6630-4679-8FF3-88E6AFA563BF}"/>
          </ac:spMkLst>
        </pc:spChg>
        <pc:spChg chg="mod">
          <ac:chgData name="Meng Lingju" userId="28a0cb58-7676-46b0-9b41-978cf6ab08fe" providerId="ADAL" clId="{C9E0A8EC-3979-4AE6-8CD3-5CB482B5A65C}" dt="2022-03-10T15:13:21.241" v="52" actId="20577"/>
          <ac:spMkLst>
            <pc:docMk/>
            <pc:sldMk cId="820226717" sldId="272"/>
            <ac:spMk id="4" creationId="{00000000-0000-0000-0000-000000000000}"/>
          </ac:spMkLst>
        </pc:spChg>
        <pc:spChg chg="mod">
          <ac:chgData name="Meng Lingju" userId="28a0cb58-7676-46b0-9b41-978cf6ab08fe" providerId="ADAL" clId="{C9E0A8EC-3979-4AE6-8CD3-5CB482B5A65C}" dt="2022-03-14T13:37:07.953" v="402"/>
          <ac:spMkLst>
            <pc:docMk/>
            <pc:sldMk cId="820226717" sldId="272"/>
            <ac:spMk id="5" creationId="{00000000-0000-0000-0000-000000000000}"/>
          </ac:spMkLst>
        </pc:spChg>
        <pc:spChg chg="mod">
          <ac:chgData name="Meng Lingju" userId="28a0cb58-7676-46b0-9b41-978cf6ab08fe" providerId="ADAL" clId="{C9E0A8EC-3979-4AE6-8CD3-5CB482B5A65C}" dt="2022-03-10T15:31:01.698" v="289"/>
          <ac:spMkLst>
            <pc:docMk/>
            <pc:sldMk cId="820226717" sldId="272"/>
            <ac:spMk id="8" creationId="{B9FD2D2B-A100-40FE-B0A6-689D3864D5E8}"/>
          </ac:spMkLst>
        </pc:spChg>
        <pc:spChg chg="mod">
          <ac:chgData name="Meng Lingju" userId="28a0cb58-7676-46b0-9b41-978cf6ab08fe" providerId="ADAL" clId="{C9E0A8EC-3979-4AE6-8CD3-5CB482B5A65C}" dt="2022-03-10T15:31:01.698" v="289"/>
          <ac:spMkLst>
            <pc:docMk/>
            <pc:sldMk cId="820226717" sldId="272"/>
            <ac:spMk id="11" creationId="{C22CBEC3-95B8-480E-84A8-BE525D6BA712}"/>
          </ac:spMkLst>
        </pc:spChg>
        <pc:spChg chg="mod">
          <ac:chgData name="Meng Lingju" userId="28a0cb58-7676-46b0-9b41-978cf6ab08fe" providerId="ADAL" clId="{C9E0A8EC-3979-4AE6-8CD3-5CB482B5A65C}" dt="2022-03-10T15:31:01.698" v="289"/>
          <ac:spMkLst>
            <pc:docMk/>
            <pc:sldMk cId="820226717" sldId="272"/>
            <ac:spMk id="12" creationId="{FAF4E2AE-9D81-43BB-B10F-000EB886ECE2}"/>
          </ac:spMkLst>
        </pc:spChg>
        <pc:spChg chg="mod">
          <ac:chgData name="Meng Lingju" userId="28a0cb58-7676-46b0-9b41-978cf6ab08fe" providerId="ADAL" clId="{C9E0A8EC-3979-4AE6-8CD3-5CB482B5A65C}" dt="2022-03-10T15:31:01.698" v="289"/>
          <ac:spMkLst>
            <pc:docMk/>
            <pc:sldMk cId="820226717" sldId="272"/>
            <ac:spMk id="13" creationId="{662A6BC2-4BA7-4E93-A7C9-5AF411B46CF2}"/>
          </ac:spMkLst>
        </pc:spChg>
        <pc:spChg chg="mod">
          <ac:chgData name="Meng Lingju" userId="28a0cb58-7676-46b0-9b41-978cf6ab08fe" providerId="ADAL" clId="{C9E0A8EC-3979-4AE6-8CD3-5CB482B5A65C}" dt="2022-03-10T15:31:01.698" v="289"/>
          <ac:spMkLst>
            <pc:docMk/>
            <pc:sldMk cId="820226717" sldId="272"/>
            <ac:spMk id="14" creationId="{B459612E-2C2E-483A-B9BC-E3653B3B0457}"/>
          </ac:spMkLst>
        </pc:spChg>
        <pc:spChg chg="mod">
          <ac:chgData name="Meng Lingju" userId="28a0cb58-7676-46b0-9b41-978cf6ab08fe" providerId="ADAL" clId="{C9E0A8EC-3979-4AE6-8CD3-5CB482B5A65C}" dt="2022-03-10T15:31:01.698" v="289"/>
          <ac:spMkLst>
            <pc:docMk/>
            <pc:sldMk cId="820226717" sldId="272"/>
            <ac:spMk id="15" creationId="{16606D11-EE25-4D8F-8042-DB693EDBA14D}"/>
          </ac:spMkLst>
        </pc:spChg>
        <pc:spChg chg="mod">
          <ac:chgData name="Meng Lingju" userId="28a0cb58-7676-46b0-9b41-978cf6ab08fe" providerId="ADAL" clId="{C9E0A8EC-3979-4AE6-8CD3-5CB482B5A65C}" dt="2022-03-10T15:31:01.698" v="289"/>
          <ac:spMkLst>
            <pc:docMk/>
            <pc:sldMk cId="820226717" sldId="272"/>
            <ac:spMk id="16" creationId="{F5244574-1549-4531-AA85-B39F0E23CF82}"/>
          </ac:spMkLst>
        </pc:spChg>
        <pc:spChg chg="mod">
          <ac:chgData name="Meng Lingju" userId="28a0cb58-7676-46b0-9b41-978cf6ab08fe" providerId="ADAL" clId="{C9E0A8EC-3979-4AE6-8CD3-5CB482B5A65C}" dt="2022-03-10T15:31:01.698" v="289"/>
          <ac:spMkLst>
            <pc:docMk/>
            <pc:sldMk cId="820226717" sldId="272"/>
            <ac:spMk id="17" creationId="{76F5904C-2ECF-4039-A7BE-BF715DC46883}"/>
          </ac:spMkLst>
        </pc:spChg>
        <pc:spChg chg="mod">
          <ac:chgData name="Meng Lingju" userId="28a0cb58-7676-46b0-9b41-978cf6ab08fe" providerId="ADAL" clId="{C9E0A8EC-3979-4AE6-8CD3-5CB482B5A65C}" dt="2022-03-10T15:31:01.698" v="289"/>
          <ac:spMkLst>
            <pc:docMk/>
            <pc:sldMk cId="820226717" sldId="272"/>
            <ac:spMk id="18" creationId="{638456D5-B3A4-42EC-BED9-6FD979CABDAA}"/>
          </ac:spMkLst>
        </pc:spChg>
        <pc:spChg chg="mod">
          <ac:chgData name="Meng Lingju" userId="28a0cb58-7676-46b0-9b41-978cf6ab08fe" providerId="ADAL" clId="{C9E0A8EC-3979-4AE6-8CD3-5CB482B5A65C}" dt="2022-03-10T15:31:01.698" v="289"/>
          <ac:spMkLst>
            <pc:docMk/>
            <pc:sldMk cId="820226717" sldId="272"/>
            <ac:spMk id="19" creationId="{1D78E043-F382-4476-8379-C36D53482EE3}"/>
          </ac:spMkLst>
        </pc:spChg>
        <pc:spChg chg="mod">
          <ac:chgData name="Meng Lingju" userId="28a0cb58-7676-46b0-9b41-978cf6ab08fe" providerId="ADAL" clId="{C9E0A8EC-3979-4AE6-8CD3-5CB482B5A65C}" dt="2022-03-10T15:31:01.698" v="289"/>
          <ac:spMkLst>
            <pc:docMk/>
            <pc:sldMk cId="820226717" sldId="272"/>
            <ac:spMk id="20" creationId="{91A0C001-7D54-4E79-9924-93302EDEADA4}"/>
          </ac:spMkLst>
        </pc:spChg>
        <pc:spChg chg="mod">
          <ac:chgData name="Meng Lingju" userId="28a0cb58-7676-46b0-9b41-978cf6ab08fe" providerId="ADAL" clId="{C9E0A8EC-3979-4AE6-8CD3-5CB482B5A65C}" dt="2022-03-10T15:31:01.698" v="289"/>
          <ac:spMkLst>
            <pc:docMk/>
            <pc:sldMk cId="820226717" sldId="272"/>
            <ac:spMk id="21" creationId="{CFD99A28-52B7-45B6-86FD-177ECC121438}"/>
          </ac:spMkLst>
        </pc:spChg>
        <pc:spChg chg="mod">
          <ac:chgData name="Meng Lingju" userId="28a0cb58-7676-46b0-9b41-978cf6ab08fe" providerId="ADAL" clId="{C9E0A8EC-3979-4AE6-8CD3-5CB482B5A65C}" dt="2022-03-10T15:31:01.698" v="289"/>
          <ac:spMkLst>
            <pc:docMk/>
            <pc:sldMk cId="820226717" sldId="272"/>
            <ac:spMk id="22" creationId="{9BAA4B10-69BA-4AC7-A40D-40EBA7CAFE30}"/>
          </ac:spMkLst>
        </pc:spChg>
        <pc:spChg chg="mod">
          <ac:chgData name="Meng Lingju" userId="28a0cb58-7676-46b0-9b41-978cf6ab08fe" providerId="ADAL" clId="{C9E0A8EC-3979-4AE6-8CD3-5CB482B5A65C}" dt="2022-03-10T15:31:01.698" v="289"/>
          <ac:spMkLst>
            <pc:docMk/>
            <pc:sldMk cId="820226717" sldId="272"/>
            <ac:spMk id="23" creationId="{93927306-819D-4CAF-90B6-DC85BC969F9E}"/>
          </ac:spMkLst>
        </pc:spChg>
        <pc:spChg chg="mod">
          <ac:chgData name="Meng Lingju" userId="28a0cb58-7676-46b0-9b41-978cf6ab08fe" providerId="ADAL" clId="{C9E0A8EC-3979-4AE6-8CD3-5CB482B5A65C}" dt="2022-03-10T15:31:01.698" v="289"/>
          <ac:spMkLst>
            <pc:docMk/>
            <pc:sldMk cId="820226717" sldId="272"/>
            <ac:spMk id="24" creationId="{2FEB37D2-4064-459E-A9BA-2E7F087BF5F3}"/>
          </ac:spMkLst>
        </pc:spChg>
        <pc:spChg chg="mod">
          <ac:chgData name="Meng Lingju" userId="28a0cb58-7676-46b0-9b41-978cf6ab08fe" providerId="ADAL" clId="{C9E0A8EC-3979-4AE6-8CD3-5CB482B5A65C}" dt="2022-03-10T15:31:01.698" v="289"/>
          <ac:spMkLst>
            <pc:docMk/>
            <pc:sldMk cId="820226717" sldId="272"/>
            <ac:spMk id="25" creationId="{FCB1E64E-03F0-40B4-8459-74421D5C893B}"/>
          </ac:spMkLst>
        </pc:spChg>
        <pc:spChg chg="mod">
          <ac:chgData name="Meng Lingju" userId="28a0cb58-7676-46b0-9b41-978cf6ab08fe" providerId="ADAL" clId="{C9E0A8EC-3979-4AE6-8CD3-5CB482B5A65C}" dt="2022-03-10T15:31:01.698" v="289"/>
          <ac:spMkLst>
            <pc:docMk/>
            <pc:sldMk cId="820226717" sldId="272"/>
            <ac:spMk id="26" creationId="{35AD87AD-8463-44F4-94EC-C5C866BF8B8E}"/>
          </ac:spMkLst>
        </pc:spChg>
        <pc:spChg chg="mod">
          <ac:chgData name="Meng Lingju" userId="28a0cb58-7676-46b0-9b41-978cf6ab08fe" providerId="ADAL" clId="{C9E0A8EC-3979-4AE6-8CD3-5CB482B5A65C}" dt="2022-03-10T15:31:01.698" v="289"/>
          <ac:spMkLst>
            <pc:docMk/>
            <pc:sldMk cId="820226717" sldId="272"/>
            <ac:spMk id="27" creationId="{DCA6F835-EF47-4EF6-8AF1-1D4070E9A7CC}"/>
          </ac:spMkLst>
        </pc:spChg>
        <pc:spChg chg="mod">
          <ac:chgData name="Meng Lingju" userId="28a0cb58-7676-46b0-9b41-978cf6ab08fe" providerId="ADAL" clId="{C9E0A8EC-3979-4AE6-8CD3-5CB482B5A65C}" dt="2022-03-10T15:31:01.698" v="289"/>
          <ac:spMkLst>
            <pc:docMk/>
            <pc:sldMk cId="820226717" sldId="272"/>
            <ac:spMk id="28" creationId="{4265B6C7-2037-4C20-8861-48F8337B382D}"/>
          </ac:spMkLst>
        </pc:spChg>
        <pc:spChg chg="mod">
          <ac:chgData name="Meng Lingju" userId="28a0cb58-7676-46b0-9b41-978cf6ab08fe" providerId="ADAL" clId="{C9E0A8EC-3979-4AE6-8CD3-5CB482B5A65C}" dt="2022-03-10T15:31:01.698" v="289"/>
          <ac:spMkLst>
            <pc:docMk/>
            <pc:sldMk cId="820226717" sldId="272"/>
            <ac:spMk id="29" creationId="{188AB32B-2707-48FE-9FF5-95A0C3771859}"/>
          </ac:spMkLst>
        </pc:spChg>
        <pc:spChg chg="mod">
          <ac:chgData name="Meng Lingju" userId="28a0cb58-7676-46b0-9b41-978cf6ab08fe" providerId="ADAL" clId="{C9E0A8EC-3979-4AE6-8CD3-5CB482B5A65C}" dt="2022-03-10T15:31:01.698" v="289"/>
          <ac:spMkLst>
            <pc:docMk/>
            <pc:sldMk cId="820226717" sldId="272"/>
            <ac:spMk id="30" creationId="{0536E147-949F-4533-85FA-8F24A142B96B}"/>
          </ac:spMkLst>
        </pc:spChg>
        <pc:spChg chg="mod">
          <ac:chgData name="Meng Lingju" userId="28a0cb58-7676-46b0-9b41-978cf6ab08fe" providerId="ADAL" clId="{C9E0A8EC-3979-4AE6-8CD3-5CB482B5A65C}" dt="2022-03-10T15:35:05.738" v="372"/>
          <ac:spMkLst>
            <pc:docMk/>
            <pc:sldMk cId="820226717" sldId="272"/>
            <ac:spMk id="32" creationId="{E4637F01-E716-45C9-9DAC-A607F5BCAC87}"/>
          </ac:spMkLst>
        </pc:spChg>
        <pc:spChg chg="mod">
          <ac:chgData name="Meng Lingju" userId="28a0cb58-7676-46b0-9b41-978cf6ab08fe" providerId="ADAL" clId="{C9E0A8EC-3979-4AE6-8CD3-5CB482B5A65C}" dt="2022-03-10T15:35:05.738" v="372"/>
          <ac:spMkLst>
            <pc:docMk/>
            <pc:sldMk cId="820226717" sldId="272"/>
            <ac:spMk id="35" creationId="{8831F310-9F48-4461-AF92-066056F8E47C}"/>
          </ac:spMkLst>
        </pc:spChg>
        <pc:spChg chg="mod">
          <ac:chgData name="Meng Lingju" userId="28a0cb58-7676-46b0-9b41-978cf6ab08fe" providerId="ADAL" clId="{C9E0A8EC-3979-4AE6-8CD3-5CB482B5A65C}" dt="2022-03-10T15:35:05.738" v="372"/>
          <ac:spMkLst>
            <pc:docMk/>
            <pc:sldMk cId="820226717" sldId="272"/>
            <ac:spMk id="36" creationId="{343DF3CA-A0A3-4E50-AE73-CE7F70BD419A}"/>
          </ac:spMkLst>
        </pc:spChg>
        <pc:spChg chg="mod">
          <ac:chgData name="Meng Lingju" userId="28a0cb58-7676-46b0-9b41-978cf6ab08fe" providerId="ADAL" clId="{C9E0A8EC-3979-4AE6-8CD3-5CB482B5A65C}" dt="2022-03-10T15:35:05.738" v="372"/>
          <ac:spMkLst>
            <pc:docMk/>
            <pc:sldMk cId="820226717" sldId="272"/>
            <ac:spMk id="37" creationId="{E0532157-D007-4D10-954D-D6F7EF3686B4}"/>
          </ac:spMkLst>
        </pc:spChg>
        <pc:spChg chg="mod">
          <ac:chgData name="Meng Lingju" userId="28a0cb58-7676-46b0-9b41-978cf6ab08fe" providerId="ADAL" clId="{C9E0A8EC-3979-4AE6-8CD3-5CB482B5A65C}" dt="2022-03-10T15:35:05.738" v="372"/>
          <ac:spMkLst>
            <pc:docMk/>
            <pc:sldMk cId="820226717" sldId="272"/>
            <ac:spMk id="38" creationId="{6F65898D-D448-4CFE-AE59-E21737CC0E23}"/>
          </ac:spMkLst>
        </pc:spChg>
        <pc:spChg chg="mod">
          <ac:chgData name="Meng Lingju" userId="28a0cb58-7676-46b0-9b41-978cf6ab08fe" providerId="ADAL" clId="{C9E0A8EC-3979-4AE6-8CD3-5CB482B5A65C}" dt="2022-03-10T15:35:05.738" v="372"/>
          <ac:spMkLst>
            <pc:docMk/>
            <pc:sldMk cId="820226717" sldId="272"/>
            <ac:spMk id="39" creationId="{32441CD7-8870-4E3C-801F-038A5DA5B6A8}"/>
          </ac:spMkLst>
        </pc:spChg>
        <pc:spChg chg="mod">
          <ac:chgData name="Meng Lingju" userId="28a0cb58-7676-46b0-9b41-978cf6ab08fe" providerId="ADAL" clId="{C9E0A8EC-3979-4AE6-8CD3-5CB482B5A65C}" dt="2022-03-10T15:35:05.738" v="372"/>
          <ac:spMkLst>
            <pc:docMk/>
            <pc:sldMk cId="820226717" sldId="272"/>
            <ac:spMk id="40" creationId="{738267F4-EF8B-460E-AD10-765AD87F154A}"/>
          </ac:spMkLst>
        </pc:spChg>
        <pc:spChg chg="mod">
          <ac:chgData name="Meng Lingju" userId="28a0cb58-7676-46b0-9b41-978cf6ab08fe" providerId="ADAL" clId="{C9E0A8EC-3979-4AE6-8CD3-5CB482B5A65C}" dt="2022-03-10T15:35:05.738" v="372"/>
          <ac:spMkLst>
            <pc:docMk/>
            <pc:sldMk cId="820226717" sldId="272"/>
            <ac:spMk id="41" creationId="{F2FC0D3B-8C63-4E21-93A9-49A1EE7F3896}"/>
          </ac:spMkLst>
        </pc:spChg>
        <pc:spChg chg="mod">
          <ac:chgData name="Meng Lingju" userId="28a0cb58-7676-46b0-9b41-978cf6ab08fe" providerId="ADAL" clId="{C9E0A8EC-3979-4AE6-8CD3-5CB482B5A65C}" dt="2022-03-10T15:35:05.738" v="372"/>
          <ac:spMkLst>
            <pc:docMk/>
            <pc:sldMk cId="820226717" sldId="272"/>
            <ac:spMk id="42" creationId="{DAB8D51B-3228-4518-84A2-1D1EF210AEA0}"/>
          </ac:spMkLst>
        </pc:spChg>
        <pc:spChg chg="mod">
          <ac:chgData name="Meng Lingju" userId="28a0cb58-7676-46b0-9b41-978cf6ab08fe" providerId="ADAL" clId="{C9E0A8EC-3979-4AE6-8CD3-5CB482B5A65C}" dt="2022-03-10T15:35:05.738" v="372"/>
          <ac:spMkLst>
            <pc:docMk/>
            <pc:sldMk cId="820226717" sldId="272"/>
            <ac:spMk id="43" creationId="{FD47F46A-EE74-4560-9DF2-9DF7D9959A9B}"/>
          </ac:spMkLst>
        </pc:spChg>
        <pc:spChg chg="mod">
          <ac:chgData name="Meng Lingju" userId="28a0cb58-7676-46b0-9b41-978cf6ab08fe" providerId="ADAL" clId="{C9E0A8EC-3979-4AE6-8CD3-5CB482B5A65C}" dt="2022-03-10T15:35:05.738" v="372"/>
          <ac:spMkLst>
            <pc:docMk/>
            <pc:sldMk cId="820226717" sldId="272"/>
            <ac:spMk id="44" creationId="{44B0404A-5681-42EB-97B8-AFDB40BE5CAC}"/>
          </ac:spMkLst>
        </pc:spChg>
        <pc:spChg chg="mod">
          <ac:chgData name="Meng Lingju" userId="28a0cb58-7676-46b0-9b41-978cf6ab08fe" providerId="ADAL" clId="{C9E0A8EC-3979-4AE6-8CD3-5CB482B5A65C}" dt="2022-03-10T15:35:05.738" v="372"/>
          <ac:spMkLst>
            <pc:docMk/>
            <pc:sldMk cId="820226717" sldId="272"/>
            <ac:spMk id="45" creationId="{BD4BABA7-05C6-4780-9E18-78E876D4B8D2}"/>
          </ac:spMkLst>
        </pc:spChg>
        <pc:spChg chg="mod">
          <ac:chgData name="Meng Lingju" userId="28a0cb58-7676-46b0-9b41-978cf6ab08fe" providerId="ADAL" clId="{C9E0A8EC-3979-4AE6-8CD3-5CB482B5A65C}" dt="2022-03-10T15:35:05.738" v="372"/>
          <ac:spMkLst>
            <pc:docMk/>
            <pc:sldMk cId="820226717" sldId="272"/>
            <ac:spMk id="46" creationId="{146BCCB3-E744-4A75-B5AF-6E24BD7F9F3E}"/>
          </ac:spMkLst>
        </pc:spChg>
        <pc:spChg chg="mod">
          <ac:chgData name="Meng Lingju" userId="28a0cb58-7676-46b0-9b41-978cf6ab08fe" providerId="ADAL" clId="{C9E0A8EC-3979-4AE6-8CD3-5CB482B5A65C}" dt="2022-03-10T15:35:05.738" v="372"/>
          <ac:spMkLst>
            <pc:docMk/>
            <pc:sldMk cId="820226717" sldId="272"/>
            <ac:spMk id="47" creationId="{7D68058E-069A-4B34-9E95-6712092CEFC2}"/>
          </ac:spMkLst>
        </pc:spChg>
        <pc:spChg chg="mod">
          <ac:chgData name="Meng Lingju" userId="28a0cb58-7676-46b0-9b41-978cf6ab08fe" providerId="ADAL" clId="{C9E0A8EC-3979-4AE6-8CD3-5CB482B5A65C}" dt="2022-03-10T15:35:05.738" v="372"/>
          <ac:spMkLst>
            <pc:docMk/>
            <pc:sldMk cId="820226717" sldId="272"/>
            <ac:spMk id="48" creationId="{ECFFD216-F652-4D23-93E3-32356F49E57B}"/>
          </ac:spMkLst>
        </pc:spChg>
        <pc:spChg chg="mod">
          <ac:chgData name="Meng Lingju" userId="28a0cb58-7676-46b0-9b41-978cf6ab08fe" providerId="ADAL" clId="{C9E0A8EC-3979-4AE6-8CD3-5CB482B5A65C}" dt="2022-03-10T15:35:05.738" v="372"/>
          <ac:spMkLst>
            <pc:docMk/>
            <pc:sldMk cId="820226717" sldId="272"/>
            <ac:spMk id="49" creationId="{020AC9D6-72D5-42A1-A1F6-99EF39E8800B}"/>
          </ac:spMkLst>
        </pc:spChg>
        <pc:spChg chg="mod">
          <ac:chgData name="Meng Lingju" userId="28a0cb58-7676-46b0-9b41-978cf6ab08fe" providerId="ADAL" clId="{C9E0A8EC-3979-4AE6-8CD3-5CB482B5A65C}" dt="2022-03-10T15:35:05.738" v="372"/>
          <ac:spMkLst>
            <pc:docMk/>
            <pc:sldMk cId="820226717" sldId="272"/>
            <ac:spMk id="50" creationId="{C31B7856-8201-4770-8B31-2ADE675916D2}"/>
          </ac:spMkLst>
        </pc:spChg>
        <pc:spChg chg="mod">
          <ac:chgData name="Meng Lingju" userId="28a0cb58-7676-46b0-9b41-978cf6ab08fe" providerId="ADAL" clId="{C9E0A8EC-3979-4AE6-8CD3-5CB482B5A65C}" dt="2022-03-10T15:35:05.738" v="372"/>
          <ac:spMkLst>
            <pc:docMk/>
            <pc:sldMk cId="820226717" sldId="272"/>
            <ac:spMk id="51" creationId="{687C1EF9-7B0B-467A-8EF9-B1F820877223}"/>
          </ac:spMkLst>
        </pc:spChg>
        <pc:spChg chg="mod">
          <ac:chgData name="Meng Lingju" userId="28a0cb58-7676-46b0-9b41-978cf6ab08fe" providerId="ADAL" clId="{C9E0A8EC-3979-4AE6-8CD3-5CB482B5A65C}" dt="2022-03-10T15:35:05.738" v="372"/>
          <ac:spMkLst>
            <pc:docMk/>
            <pc:sldMk cId="820226717" sldId="272"/>
            <ac:spMk id="52" creationId="{0EB6C4FB-434E-46CB-BDD1-37E3E8DFA018}"/>
          </ac:spMkLst>
        </pc:spChg>
        <pc:spChg chg="mod">
          <ac:chgData name="Meng Lingju" userId="28a0cb58-7676-46b0-9b41-978cf6ab08fe" providerId="ADAL" clId="{C9E0A8EC-3979-4AE6-8CD3-5CB482B5A65C}" dt="2022-03-10T15:35:05.738" v="372"/>
          <ac:spMkLst>
            <pc:docMk/>
            <pc:sldMk cId="820226717" sldId="272"/>
            <ac:spMk id="53" creationId="{190BB89D-90B7-4A56-B792-91AEB6F5DD74}"/>
          </ac:spMkLst>
        </pc:spChg>
        <pc:spChg chg="mod">
          <ac:chgData name="Meng Lingju" userId="28a0cb58-7676-46b0-9b41-978cf6ab08fe" providerId="ADAL" clId="{C9E0A8EC-3979-4AE6-8CD3-5CB482B5A65C}" dt="2022-03-10T15:35:05.738" v="372"/>
          <ac:spMkLst>
            <pc:docMk/>
            <pc:sldMk cId="820226717" sldId="272"/>
            <ac:spMk id="54" creationId="{0E778D6F-C057-4FAF-AD48-F4CA480A6831}"/>
          </ac:spMkLst>
        </pc:spChg>
        <pc:grpChg chg="add mod">
          <ac:chgData name="Meng Lingju" userId="28a0cb58-7676-46b0-9b41-978cf6ab08fe" providerId="ADAL" clId="{C9E0A8EC-3979-4AE6-8CD3-5CB482B5A65C}" dt="2022-03-10T15:34:22.531" v="367" actId="1076"/>
          <ac:grpSpMkLst>
            <pc:docMk/>
            <pc:sldMk cId="820226717" sldId="272"/>
            <ac:grpSpMk id="6" creationId="{26E6A3D2-AD09-4DAF-922A-218A54207D37}"/>
          </ac:grpSpMkLst>
        </pc:grpChg>
        <pc:grpChg chg="mod">
          <ac:chgData name="Meng Lingju" userId="28a0cb58-7676-46b0-9b41-978cf6ab08fe" providerId="ADAL" clId="{C9E0A8EC-3979-4AE6-8CD3-5CB482B5A65C}" dt="2022-03-10T15:31:01.698" v="289"/>
          <ac:grpSpMkLst>
            <pc:docMk/>
            <pc:sldMk cId="820226717" sldId="272"/>
            <ac:grpSpMk id="9" creationId="{C5E0E3A4-AE14-44A1-ADED-7CC21C65BF8D}"/>
          </ac:grpSpMkLst>
        </pc:grpChg>
        <pc:grpChg chg="mod">
          <ac:chgData name="Meng Lingju" userId="28a0cb58-7676-46b0-9b41-978cf6ab08fe" providerId="ADAL" clId="{C9E0A8EC-3979-4AE6-8CD3-5CB482B5A65C}" dt="2022-03-10T15:31:01.698" v="289"/>
          <ac:grpSpMkLst>
            <pc:docMk/>
            <pc:sldMk cId="820226717" sldId="272"/>
            <ac:grpSpMk id="10" creationId="{06E9BB72-5616-402F-AC48-FA1447A8F5CD}"/>
          </ac:grpSpMkLst>
        </pc:grpChg>
        <pc:grpChg chg="add del mod">
          <ac:chgData name="Meng Lingju" userId="28a0cb58-7676-46b0-9b41-978cf6ab08fe" providerId="ADAL" clId="{C9E0A8EC-3979-4AE6-8CD3-5CB482B5A65C}" dt="2022-03-10T15:35:07.423" v="373" actId="478"/>
          <ac:grpSpMkLst>
            <pc:docMk/>
            <pc:sldMk cId="820226717" sldId="272"/>
            <ac:grpSpMk id="31" creationId="{E8AE3F5C-53BB-4815-A025-46BDC49486B3}"/>
          </ac:grpSpMkLst>
        </pc:grpChg>
        <pc:grpChg chg="mod">
          <ac:chgData name="Meng Lingju" userId="28a0cb58-7676-46b0-9b41-978cf6ab08fe" providerId="ADAL" clId="{C9E0A8EC-3979-4AE6-8CD3-5CB482B5A65C}" dt="2022-03-10T15:35:05.738" v="372"/>
          <ac:grpSpMkLst>
            <pc:docMk/>
            <pc:sldMk cId="820226717" sldId="272"/>
            <ac:grpSpMk id="33" creationId="{6DBF5613-11F4-4DE4-BA78-E0A7AD568D48}"/>
          </ac:grpSpMkLst>
        </pc:grpChg>
        <pc:grpChg chg="mod">
          <ac:chgData name="Meng Lingju" userId="28a0cb58-7676-46b0-9b41-978cf6ab08fe" providerId="ADAL" clId="{C9E0A8EC-3979-4AE6-8CD3-5CB482B5A65C}" dt="2022-03-10T15:35:05.738" v="372"/>
          <ac:grpSpMkLst>
            <pc:docMk/>
            <pc:sldMk cId="820226717" sldId="272"/>
            <ac:grpSpMk id="34" creationId="{694E7929-90D2-4388-A3CF-E2B16F4741CB}"/>
          </ac:grpSpMkLst>
        </pc:grpChg>
        <pc:picChg chg="del">
          <ac:chgData name="Meng Lingju" userId="28a0cb58-7676-46b0-9b41-978cf6ab08fe" providerId="ADAL" clId="{C9E0A8EC-3979-4AE6-8CD3-5CB482B5A65C}" dt="2022-03-10T15:24:00.036" v="198" actId="478"/>
          <ac:picMkLst>
            <pc:docMk/>
            <pc:sldMk cId="820226717" sldId="272"/>
            <ac:picMk id="7" creationId="{2586B694-68D4-4B2A-B441-5C7B50F63813}"/>
          </ac:picMkLst>
        </pc:picChg>
      </pc:sldChg>
      <pc:sldChg chg="modSp add del mod">
        <pc:chgData name="Meng Lingju" userId="28a0cb58-7676-46b0-9b41-978cf6ab08fe" providerId="ADAL" clId="{C9E0A8EC-3979-4AE6-8CD3-5CB482B5A65C}" dt="2022-03-10T15:12:15.486" v="46" actId="2696"/>
        <pc:sldMkLst>
          <pc:docMk/>
          <pc:sldMk cId="510739135" sldId="273"/>
        </pc:sldMkLst>
        <pc:spChg chg="mod">
          <ac:chgData name="Meng Lingju" userId="28a0cb58-7676-46b0-9b41-978cf6ab08fe" providerId="ADAL" clId="{C9E0A8EC-3979-4AE6-8CD3-5CB482B5A65C}" dt="2022-03-10T14:53:17.388" v="27" actId="20577"/>
          <ac:spMkLst>
            <pc:docMk/>
            <pc:sldMk cId="510739135" sldId="273"/>
            <ac:spMk id="4" creationId="{00000000-0000-0000-0000-000000000000}"/>
          </ac:spMkLst>
        </pc:spChg>
        <pc:spChg chg="mod">
          <ac:chgData name="Meng Lingju" userId="28a0cb58-7676-46b0-9b41-978cf6ab08fe" providerId="ADAL" clId="{C9E0A8EC-3979-4AE6-8CD3-5CB482B5A65C}" dt="2022-03-10T15:11:43.521" v="38" actId="21"/>
          <ac:spMkLst>
            <pc:docMk/>
            <pc:sldMk cId="510739135" sldId="273"/>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D28BB7-C983-4404-A705-4EB20CA921FF}" type="datetimeFigureOut">
              <a:rPr lang="fi-FI" smtClean="0"/>
              <a:t>1.3.2023</a:t>
            </a:fld>
            <a:endParaRPr lang="fi-FI"/>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CF8D8B-1FCB-4182-8AF8-BDC4A86BEE33}" type="slidenum">
              <a:rPr lang="fi-FI" smtClean="0"/>
              <a:t>‹#›</a:t>
            </a:fld>
            <a:endParaRPr lang="fi-FI"/>
          </a:p>
        </p:txBody>
      </p:sp>
    </p:spTree>
    <p:extLst>
      <p:ext uri="{BB962C8B-B14F-4D97-AF65-F5344CB8AC3E}">
        <p14:creationId xmlns:p14="http://schemas.microsoft.com/office/powerpoint/2010/main" val="473439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i-FI"/>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
        <p:nvSpPr>
          <p:cNvPr id="4" name="Date Placeholder 3"/>
          <p:cNvSpPr>
            <a:spLocks noGrp="1"/>
          </p:cNvSpPr>
          <p:nvPr>
            <p:ph type="dt" sz="half" idx="10"/>
          </p:nvPr>
        </p:nvSpPr>
        <p:spPr/>
        <p:txBody>
          <a:bodyPr/>
          <a:lstStyle/>
          <a:p>
            <a:fld id="{E0D592FB-DED3-431E-B705-21FE9EC33C46}" type="datetimeFigureOut">
              <a:rPr lang="fi-FI" smtClean="0"/>
              <a:t>1.3.2023</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631215D2-C08C-42F7-8E25-DDE968D0B1EC}" type="slidenum">
              <a:rPr lang="fi-FI" smtClean="0"/>
              <a:t>‹#›</a:t>
            </a:fld>
            <a:endParaRPr lang="fi-FI"/>
          </a:p>
        </p:txBody>
      </p:sp>
    </p:spTree>
    <p:extLst>
      <p:ext uri="{BB962C8B-B14F-4D97-AF65-F5344CB8AC3E}">
        <p14:creationId xmlns:p14="http://schemas.microsoft.com/office/powerpoint/2010/main" val="2517719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E0D592FB-DED3-431E-B705-21FE9EC33C46}" type="datetimeFigureOut">
              <a:rPr lang="fi-FI" smtClean="0"/>
              <a:t>1.3.2023</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631215D2-C08C-42F7-8E25-DDE968D0B1EC}" type="slidenum">
              <a:rPr lang="fi-FI" smtClean="0"/>
              <a:t>‹#›</a:t>
            </a:fld>
            <a:endParaRPr lang="fi-FI"/>
          </a:p>
        </p:txBody>
      </p:sp>
    </p:spTree>
    <p:extLst>
      <p:ext uri="{BB962C8B-B14F-4D97-AF65-F5344CB8AC3E}">
        <p14:creationId xmlns:p14="http://schemas.microsoft.com/office/powerpoint/2010/main" val="3068294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E0D592FB-DED3-431E-B705-21FE9EC33C46}" type="datetimeFigureOut">
              <a:rPr lang="fi-FI" smtClean="0"/>
              <a:t>1.3.2023</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631215D2-C08C-42F7-8E25-DDE968D0B1EC}" type="slidenum">
              <a:rPr lang="fi-FI" smtClean="0"/>
              <a:t>‹#›</a:t>
            </a:fld>
            <a:endParaRPr lang="fi-FI"/>
          </a:p>
        </p:txBody>
      </p:sp>
    </p:spTree>
    <p:extLst>
      <p:ext uri="{BB962C8B-B14F-4D97-AF65-F5344CB8AC3E}">
        <p14:creationId xmlns:p14="http://schemas.microsoft.com/office/powerpoint/2010/main" val="1804168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E0D592FB-DED3-431E-B705-21FE9EC33C46}" type="datetimeFigureOut">
              <a:rPr lang="fi-FI" smtClean="0"/>
              <a:t>1.3.2023</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631215D2-C08C-42F7-8E25-DDE968D0B1EC}" type="slidenum">
              <a:rPr lang="fi-FI" smtClean="0"/>
              <a:t>‹#›</a:t>
            </a:fld>
            <a:endParaRPr lang="fi-FI"/>
          </a:p>
        </p:txBody>
      </p:sp>
    </p:spTree>
    <p:extLst>
      <p:ext uri="{BB962C8B-B14F-4D97-AF65-F5344CB8AC3E}">
        <p14:creationId xmlns:p14="http://schemas.microsoft.com/office/powerpoint/2010/main" val="1143590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i-FI"/>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0D592FB-DED3-431E-B705-21FE9EC33C46}" type="datetimeFigureOut">
              <a:rPr lang="fi-FI" smtClean="0"/>
              <a:t>1.3.2023</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631215D2-C08C-42F7-8E25-DDE968D0B1EC}" type="slidenum">
              <a:rPr lang="fi-FI" smtClean="0"/>
              <a:t>‹#›</a:t>
            </a:fld>
            <a:endParaRPr lang="fi-FI"/>
          </a:p>
        </p:txBody>
      </p:sp>
    </p:spTree>
    <p:extLst>
      <p:ext uri="{BB962C8B-B14F-4D97-AF65-F5344CB8AC3E}">
        <p14:creationId xmlns:p14="http://schemas.microsoft.com/office/powerpoint/2010/main" val="763243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Date Placeholder 4"/>
          <p:cNvSpPr>
            <a:spLocks noGrp="1"/>
          </p:cNvSpPr>
          <p:nvPr>
            <p:ph type="dt" sz="half" idx="10"/>
          </p:nvPr>
        </p:nvSpPr>
        <p:spPr/>
        <p:txBody>
          <a:bodyPr/>
          <a:lstStyle/>
          <a:p>
            <a:fld id="{E0D592FB-DED3-431E-B705-21FE9EC33C46}" type="datetimeFigureOut">
              <a:rPr lang="fi-FI" smtClean="0"/>
              <a:t>1.3.2023</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631215D2-C08C-42F7-8E25-DDE968D0B1EC}" type="slidenum">
              <a:rPr lang="fi-FI" smtClean="0"/>
              <a:t>‹#›</a:t>
            </a:fld>
            <a:endParaRPr lang="fi-FI"/>
          </a:p>
        </p:txBody>
      </p:sp>
    </p:spTree>
    <p:extLst>
      <p:ext uri="{BB962C8B-B14F-4D97-AF65-F5344CB8AC3E}">
        <p14:creationId xmlns:p14="http://schemas.microsoft.com/office/powerpoint/2010/main" val="1377982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i-FI"/>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6"/>
          <p:cNvSpPr>
            <a:spLocks noGrp="1"/>
          </p:cNvSpPr>
          <p:nvPr>
            <p:ph type="dt" sz="half" idx="10"/>
          </p:nvPr>
        </p:nvSpPr>
        <p:spPr/>
        <p:txBody>
          <a:bodyPr/>
          <a:lstStyle/>
          <a:p>
            <a:fld id="{E0D592FB-DED3-431E-B705-21FE9EC33C46}" type="datetimeFigureOut">
              <a:rPr lang="fi-FI" smtClean="0"/>
              <a:t>1.3.2023</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631215D2-C08C-42F7-8E25-DDE968D0B1EC}" type="slidenum">
              <a:rPr lang="fi-FI" smtClean="0"/>
              <a:t>‹#›</a:t>
            </a:fld>
            <a:endParaRPr lang="fi-FI"/>
          </a:p>
        </p:txBody>
      </p:sp>
    </p:spTree>
    <p:extLst>
      <p:ext uri="{BB962C8B-B14F-4D97-AF65-F5344CB8AC3E}">
        <p14:creationId xmlns:p14="http://schemas.microsoft.com/office/powerpoint/2010/main" val="2776081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Date Placeholder 2"/>
          <p:cNvSpPr>
            <a:spLocks noGrp="1"/>
          </p:cNvSpPr>
          <p:nvPr>
            <p:ph type="dt" sz="half" idx="10"/>
          </p:nvPr>
        </p:nvSpPr>
        <p:spPr/>
        <p:txBody>
          <a:bodyPr/>
          <a:lstStyle/>
          <a:p>
            <a:fld id="{E0D592FB-DED3-431E-B705-21FE9EC33C46}" type="datetimeFigureOut">
              <a:rPr lang="fi-FI" smtClean="0"/>
              <a:t>1.3.2023</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631215D2-C08C-42F7-8E25-DDE968D0B1EC}" type="slidenum">
              <a:rPr lang="fi-FI" smtClean="0"/>
              <a:t>‹#›</a:t>
            </a:fld>
            <a:endParaRPr lang="fi-FI"/>
          </a:p>
        </p:txBody>
      </p:sp>
    </p:spTree>
    <p:extLst>
      <p:ext uri="{BB962C8B-B14F-4D97-AF65-F5344CB8AC3E}">
        <p14:creationId xmlns:p14="http://schemas.microsoft.com/office/powerpoint/2010/main" val="1722129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D592FB-DED3-431E-B705-21FE9EC33C46}" type="datetimeFigureOut">
              <a:rPr lang="fi-FI" smtClean="0"/>
              <a:t>1.3.2023</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631215D2-C08C-42F7-8E25-DDE968D0B1EC}" type="slidenum">
              <a:rPr lang="fi-FI" smtClean="0"/>
              <a:t>‹#›</a:t>
            </a:fld>
            <a:endParaRPr lang="fi-FI"/>
          </a:p>
        </p:txBody>
      </p:sp>
    </p:spTree>
    <p:extLst>
      <p:ext uri="{BB962C8B-B14F-4D97-AF65-F5344CB8AC3E}">
        <p14:creationId xmlns:p14="http://schemas.microsoft.com/office/powerpoint/2010/main" val="3837139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0D592FB-DED3-431E-B705-21FE9EC33C46}" type="datetimeFigureOut">
              <a:rPr lang="fi-FI" smtClean="0"/>
              <a:t>1.3.2023</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631215D2-C08C-42F7-8E25-DDE968D0B1EC}" type="slidenum">
              <a:rPr lang="fi-FI" smtClean="0"/>
              <a:t>‹#›</a:t>
            </a:fld>
            <a:endParaRPr lang="fi-FI"/>
          </a:p>
        </p:txBody>
      </p:sp>
    </p:spTree>
    <p:extLst>
      <p:ext uri="{BB962C8B-B14F-4D97-AF65-F5344CB8AC3E}">
        <p14:creationId xmlns:p14="http://schemas.microsoft.com/office/powerpoint/2010/main" val="1462270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0D592FB-DED3-431E-B705-21FE9EC33C46}" type="datetimeFigureOut">
              <a:rPr lang="fi-FI" smtClean="0"/>
              <a:t>1.3.2023</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631215D2-C08C-42F7-8E25-DDE968D0B1EC}" type="slidenum">
              <a:rPr lang="fi-FI" smtClean="0"/>
              <a:t>‹#›</a:t>
            </a:fld>
            <a:endParaRPr lang="fi-FI"/>
          </a:p>
        </p:txBody>
      </p:sp>
    </p:spTree>
    <p:extLst>
      <p:ext uri="{BB962C8B-B14F-4D97-AF65-F5344CB8AC3E}">
        <p14:creationId xmlns:p14="http://schemas.microsoft.com/office/powerpoint/2010/main" val="3174252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i-FI"/>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D592FB-DED3-431E-B705-21FE9EC33C46}" type="datetimeFigureOut">
              <a:rPr lang="fi-FI" smtClean="0"/>
              <a:t>1.3.2023</a:t>
            </a:fld>
            <a:endParaRPr lang="fi-FI"/>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1215D2-C08C-42F7-8E25-DDE968D0B1EC}" type="slidenum">
              <a:rPr lang="fi-FI" smtClean="0"/>
              <a:t>‹#›</a:t>
            </a:fld>
            <a:endParaRPr lang="fi-FI"/>
          </a:p>
        </p:txBody>
      </p:sp>
    </p:spTree>
    <p:extLst>
      <p:ext uri="{BB962C8B-B14F-4D97-AF65-F5344CB8AC3E}">
        <p14:creationId xmlns:p14="http://schemas.microsoft.com/office/powerpoint/2010/main" val="3490001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24129"/>
            <a:ext cx="9144000" cy="1179576"/>
          </a:xfrm>
        </p:spPr>
        <p:txBody>
          <a:bodyPr>
            <a:normAutofit/>
          </a:bodyPr>
          <a:lstStyle/>
          <a:p>
            <a:r>
              <a:rPr lang="en-US" sz="3600" b="1" dirty="0"/>
              <a:t>CHEM-E5115 Microfabrication</a:t>
            </a:r>
            <a:br>
              <a:rPr lang="en-US" sz="3600" b="1" dirty="0"/>
            </a:br>
            <a:r>
              <a:rPr lang="en-US" sz="3200" b="1" dirty="0"/>
              <a:t>Homework 2</a:t>
            </a:r>
            <a:endParaRPr lang="fi-FI" sz="3600" b="1" dirty="0"/>
          </a:p>
        </p:txBody>
      </p:sp>
      <p:sp>
        <p:nvSpPr>
          <p:cNvPr id="4" name="Title 1">
            <a:extLst>
              <a:ext uri="{FF2B5EF4-FFF2-40B4-BE49-F238E27FC236}">
                <a16:creationId xmlns:a16="http://schemas.microsoft.com/office/drawing/2014/main" id="{8D82EE9C-52BC-4517-B13E-6D6ECE6D1EDF}"/>
              </a:ext>
            </a:extLst>
          </p:cNvPr>
          <p:cNvSpPr txBox="1">
            <a:spLocks/>
          </p:cNvSpPr>
          <p:nvPr/>
        </p:nvSpPr>
        <p:spPr>
          <a:xfrm>
            <a:off x="1524000" y="3279649"/>
            <a:ext cx="9144000" cy="1179576"/>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dirty="0"/>
              <a:t>Lingju Meng</a:t>
            </a:r>
          </a:p>
          <a:p>
            <a:endParaRPr lang="en-US" sz="3200" dirty="0"/>
          </a:p>
          <a:p>
            <a:r>
              <a:rPr lang="en-US" sz="2800" dirty="0"/>
              <a:t>Mar. 2023</a:t>
            </a:r>
            <a:endParaRPr lang="fi-FI" sz="2800" dirty="0"/>
          </a:p>
        </p:txBody>
      </p:sp>
    </p:spTree>
    <p:extLst>
      <p:ext uri="{BB962C8B-B14F-4D97-AF65-F5344CB8AC3E}">
        <p14:creationId xmlns:p14="http://schemas.microsoft.com/office/powerpoint/2010/main" val="889071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6000" b="1" dirty="0"/>
              <a:t>HW2 Q1 </a:t>
            </a:r>
            <a:endParaRPr lang="fi-FI" sz="6000" dirty="0"/>
          </a:p>
        </p:txBody>
      </p:sp>
      <p:sp>
        <p:nvSpPr>
          <p:cNvPr id="5" name="TextBox 4"/>
          <p:cNvSpPr txBox="1"/>
          <p:nvPr/>
        </p:nvSpPr>
        <p:spPr>
          <a:xfrm>
            <a:off x="601785" y="1875913"/>
            <a:ext cx="11136923" cy="1138773"/>
          </a:xfrm>
          <a:prstGeom prst="rect">
            <a:avLst/>
          </a:prstGeom>
          <a:noFill/>
        </p:spPr>
        <p:txBody>
          <a:bodyPr wrap="square" rtlCol="0">
            <a:spAutoFit/>
          </a:bodyPr>
          <a:lstStyle/>
          <a:p>
            <a:r>
              <a:rPr lang="en-US" sz="2000" b="1" dirty="0"/>
              <a:t>(a) Consider a nitride thin film capacitor. What is the nitride thickness if the areal capacitance of the capacitor is 4 </a:t>
            </a:r>
            <a:r>
              <a:rPr lang="en-US" sz="2000" b="1" dirty="0" err="1"/>
              <a:t>nF</a:t>
            </a:r>
            <a:r>
              <a:rPr lang="en-US" sz="2000" b="1" dirty="0"/>
              <a:t>/mm</a:t>
            </a:r>
            <a:r>
              <a:rPr lang="en-US" sz="2000" b="1" baseline="30000" dirty="0"/>
              <a:t>2</a:t>
            </a:r>
            <a:r>
              <a:rPr lang="en-US" sz="2000" b="1" dirty="0"/>
              <a:t>, and nitride ε=7?</a:t>
            </a:r>
            <a:endParaRPr lang="fi-FI" sz="2000" b="1" dirty="0"/>
          </a:p>
          <a:p>
            <a:pPr marL="514350" indent="-514350">
              <a:buFontTx/>
              <a:buAutoNum type="alphaLcParenR"/>
            </a:pPr>
            <a:endParaRPr lang="fi-FI" sz="2800" dirty="0"/>
          </a:p>
        </p:txBody>
      </p:sp>
      <p:sp>
        <p:nvSpPr>
          <p:cNvPr id="2" name="Rectangle 1">
            <a:extLst>
              <a:ext uri="{FF2B5EF4-FFF2-40B4-BE49-F238E27FC236}">
                <a16:creationId xmlns:a16="http://schemas.microsoft.com/office/drawing/2014/main" id="{EEDAF7BA-0280-A23F-EE48-8CBCBC69B855}"/>
              </a:ext>
            </a:extLst>
          </p:cNvPr>
          <p:cNvSpPr/>
          <p:nvPr/>
        </p:nvSpPr>
        <p:spPr>
          <a:xfrm>
            <a:off x="750651" y="3060861"/>
            <a:ext cx="2470608" cy="395926"/>
          </a:xfrm>
          <a:prstGeom prst="rect">
            <a:avLst/>
          </a:prstGeom>
          <a:solidFill>
            <a:srgbClr val="FFC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C9568F21-1720-125A-0AA0-E4163CFE1263}"/>
              </a:ext>
            </a:extLst>
          </p:cNvPr>
          <p:cNvSpPr/>
          <p:nvPr/>
        </p:nvSpPr>
        <p:spPr>
          <a:xfrm>
            <a:off x="750651" y="3457554"/>
            <a:ext cx="2470608" cy="395926"/>
          </a:xfrm>
          <a:prstGeom prst="rect">
            <a:avLst/>
          </a:prstGeom>
          <a:solidFill>
            <a:srgbClr val="0070C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Connector 29">
            <a:extLst>
              <a:ext uri="{FF2B5EF4-FFF2-40B4-BE49-F238E27FC236}">
                <a16:creationId xmlns:a16="http://schemas.microsoft.com/office/drawing/2014/main" id="{675E1114-3969-3E79-287A-ABD45368CD42}"/>
              </a:ext>
            </a:extLst>
          </p:cNvPr>
          <p:cNvCxnSpPr>
            <a:cxnSpLocks/>
            <a:stCxn id="2" idx="0"/>
          </p:cNvCxnSpPr>
          <p:nvPr/>
        </p:nvCxnSpPr>
        <p:spPr>
          <a:xfrm flipV="1">
            <a:off x="1985955" y="2719138"/>
            <a:ext cx="0" cy="34172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E374D26-6D1D-569B-E8ED-B89B62F96F6A}"/>
              </a:ext>
            </a:extLst>
          </p:cNvPr>
          <p:cNvCxnSpPr>
            <a:cxnSpLocks/>
          </p:cNvCxnSpPr>
          <p:nvPr/>
        </p:nvCxnSpPr>
        <p:spPr>
          <a:xfrm flipV="1">
            <a:off x="1985955" y="3853480"/>
            <a:ext cx="0" cy="34172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1DFBFBCE-044E-8221-212D-F00D618664EC}"/>
              </a:ext>
            </a:extLst>
          </p:cNvPr>
          <p:cNvSpPr txBox="1"/>
          <p:nvPr/>
        </p:nvSpPr>
        <p:spPr>
          <a:xfrm>
            <a:off x="1985955" y="2501148"/>
            <a:ext cx="573932" cy="369332"/>
          </a:xfrm>
          <a:prstGeom prst="rect">
            <a:avLst/>
          </a:prstGeom>
          <a:noFill/>
        </p:spPr>
        <p:txBody>
          <a:bodyPr wrap="square" rtlCol="0">
            <a:spAutoFit/>
          </a:bodyPr>
          <a:lstStyle/>
          <a:p>
            <a:r>
              <a:rPr lang="en-US" dirty="0"/>
              <a:t>A</a:t>
            </a:r>
          </a:p>
        </p:txBody>
      </p:sp>
      <p:sp>
        <p:nvSpPr>
          <p:cNvPr id="34" name="TextBox 33">
            <a:extLst>
              <a:ext uri="{FF2B5EF4-FFF2-40B4-BE49-F238E27FC236}">
                <a16:creationId xmlns:a16="http://schemas.microsoft.com/office/drawing/2014/main" id="{045B6FC6-3A6F-0EAC-19B7-9291A4E19122}"/>
              </a:ext>
            </a:extLst>
          </p:cNvPr>
          <p:cNvSpPr txBox="1"/>
          <p:nvPr/>
        </p:nvSpPr>
        <p:spPr>
          <a:xfrm>
            <a:off x="1997195" y="4044519"/>
            <a:ext cx="573932" cy="369332"/>
          </a:xfrm>
          <a:prstGeom prst="rect">
            <a:avLst/>
          </a:prstGeom>
          <a:noFill/>
        </p:spPr>
        <p:txBody>
          <a:bodyPr wrap="square" rtlCol="0">
            <a:spAutoFit/>
          </a:bodyPr>
          <a:lstStyle/>
          <a:p>
            <a:r>
              <a:rPr lang="en-US" dirty="0"/>
              <a:t>B</a:t>
            </a:r>
          </a:p>
        </p:txBody>
      </p:sp>
      <p:sp>
        <p:nvSpPr>
          <p:cNvPr id="35" name="TextBox 34">
            <a:extLst>
              <a:ext uri="{FF2B5EF4-FFF2-40B4-BE49-F238E27FC236}">
                <a16:creationId xmlns:a16="http://schemas.microsoft.com/office/drawing/2014/main" id="{2EB0BAED-C3C6-73B7-412B-BBA9A86704CD}"/>
              </a:ext>
            </a:extLst>
          </p:cNvPr>
          <p:cNvSpPr txBox="1"/>
          <p:nvPr/>
        </p:nvSpPr>
        <p:spPr>
          <a:xfrm>
            <a:off x="3370126" y="2924240"/>
            <a:ext cx="8272353" cy="1446550"/>
          </a:xfrm>
          <a:prstGeom prst="rect">
            <a:avLst/>
          </a:prstGeom>
          <a:noFill/>
        </p:spPr>
        <p:txBody>
          <a:bodyPr wrap="square" rtlCol="0">
            <a:spAutoFit/>
          </a:bodyPr>
          <a:lstStyle/>
          <a:p>
            <a:r>
              <a:rPr lang="en-US" sz="2000" b="1" dirty="0"/>
              <a:t>(b) The nitride film in (a) is stacked with a SiO</a:t>
            </a:r>
            <a:r>
              <a:rPr lang="en-US" sz="2000" b="1" baseline="-25000" dirty="0"/>
              <a:t>2</a:t>
            </a:r>
            <a:r>
              <a:rPr lang="en-US" sz="2000" b="1" dirty="0"/>
              <a:t> film (30 nm) now. What is the areal capacitance now (capacitance from terminal A to B, not sideways)? Consider SiO</a:t>
            </a:r>
            <a:r>
              <a:rPr lang="en-US" sz="2000" b="1" baseline="-25000" dirty="0"/>
              <a:t>2</a:t>
            </a:r>
            <a:r>
              <a:rPr lang="en-US" sz="2000" b="1" dirty="0"/>
              <a:t> ε=4.</a:t>
            </a:r>
            <a:endParaRPr lang="fi-FI" sz="2000" b="1" dirty="0"/>
          </a:p>
          <a:p>
            <a:pPr marL="514350" indent="-514350">
              <a:buFontTx/>
              <a:buAutoNum type="alphaLcParenR"/>
            </a:pPr>
            <a:endParaRPr lang="fi-FI" sz="2800" dirty="0"/>
          </a:p>
        </p:txBody>
      </p:sp>
      <p:sp>
        <p:nvSpPr>
          <p:cNvPr id="36" name="TextBox 35">
            <a:extLst>
              <a:ext uri="{FF2B5EF4-FFF2-40B4-BE49-F238E27FC236}">
                <a16:creationId xmlns:a16="http://schemas.microsoft.com/office/drawing/2014/main" id="{7AD86BE4-7681-B4DE-FCDC-632C60C43C77}"/>
              </a:ext>
            </a:extLst>
          </p:cNvPr>
          <p:cNvSpPr txBox="1"/>
          <p:nvPr/>
        </p:nvSpPr>
        <p:spPr>
          <a:xfrm>
            <a:off x="1385382" y="3071260"/>
            <a:ext cx="1698283" cy="369332"/>
          </a:xfrm>
          <a:prstGeom prst="rect">
            <a:avLst/>
          </a:prstGeom>
          <a:noFill/>
        </p:spPr>
        <p:txBody>
          <a:bodyPr wrap="square" rtlCol="0">
            <a:spAutoFit/>
          </a:bodyPr>
          <a:lstStyle/>
          <a:p>
            <a:r>
              <a:rPr lang="en-US" dirty="0"/>
              <a:t>Nitride (</a:t>
            </a:r>
            <a:r>
              <a:rPr lang="en-US" dirty="0" err="1"/>
              <a:t>SiNx</a:t>
            </a:r>
            <a:r>
              <a:rPr lang="en-US" dirty="0"/>
              <a:t>)</a:t>
            </a:r>
          </a:p>
        </p:txBody>
      </p:sp>
      <p:sp>
        <p:nvSpPr>
          <p:cNvPr id="37" name="TextBox 36">
            <a:extLst>
              <a:ext uri="{FF2B5EF4-FFF2-40B4-BE49-F238E27FC236}">
                <a16:creationId xmlns:a16="http://schemas.microsoft.com/office/drawing/2014/main" id="{529A7743-0D49-6596-A7CE-C71DB40F419A}"/>
              </a:ext>
            </a:extLst>
          </p:cNvPr>
          <p:cNvSpPr txBox="1"/>
          <p:nvPr/>
        </p:nvSpPr>
        <p:spPr>
          <a:xfrm>
            <a:off x="1385381" y="3483381"/>
            <a:ext cx="1698283" cy="369332"/>
          </a:xfrm>
          <a:prstGeom prst="rect">
            <a:avLst/>
          </a:prstGeom>
          <a:noFill/>
        </p:spPr>
        <p:txBody>
          <a:bodyPr wrap="square" rtlCol="0">
            <a:spAutoFit/>
          </a:bodyPr>
          <a:lstStyle/>
          <a:p>
            <a:r>
              <a:rPr lang="en-US" dirty="0"/>
              <a:t>Oxide (SiO</a:t>
            </a:r>
            <a:r>
              <a:rPr lang="en-US" baseline="-25000" dirty="0"/>
              <a:t>2</a:t>
            </a:r>
            <a:r>
              <a:rPr lang="en-US" dirty="0"/>
              <a:t>)</a:t>
            </a:r>
          </a:p>
        </p:txBody>
      </p:sp>
      <p:sp>
        <p:nvSpPr>
          <p:cNvPr id="38" name="Rectangle 37">
            <a:extLst>
              <a:ext uri="{FF2B5EF4-FFF2-40B4-BE49-F238E27FC236}">
                <a16:creationId xmlns:a16="http://schemas.microsoft.com/office/drawing/2014/main" id="{D046FB25-81DC-9F04-C588-47E19BCFCB96}"/>
              </a:ext>
            </a:extLst>
          </p:cNvPr>
          <p:cNvSpPr/>
          <p:nvPr/>
        </p:nvSpPr>
        <p:spPr>
          <a:xfrm>
            <a:off x="1559694" y="4945955"/>
            <a:ext cx="2470608" cy="395926"/>
          </a:xfrm>
          <a:prstGeom prst="rect">
            <a:avLst/>
          </a:prstGeom>
          <a:solidFill>
            <a:srgbClr val="FFC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C5BF56A6-9BC5-22C5-AD64-DA0C3B0A8E66}"/>
              </a:ext>
            </a:extLst>
          </p:cNvPr>
          <p:cNvSpPr/>
          <p:nvPr/>
        </p:nvSpPr>
        <p:spPr>
          <a:xfrm>
            <a:off x="1559694" y="5342648"/>
            <a:ext cx="2470608" cy="395926"/>
          </a:xfrm>
          <a:prstGeom prst="rect">
            <a:avLst/>
          </a:prstGeom>
          <a:solidFill>
            <a:srgbClr val="0070C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Connector 39">
            <a:extLst>
              <a:ext uri="{FF2B5EF4-FFF2-40B4-BE49-F238E27FC236}">
                <a16:creationId xmlns:a16="http://schemas.microsoft.com/office/drawing/2014/main" id="{BE976621-BA97-4674-C147-BA56E97C0DE0}"/>
              </a:ext>
            </a:extLst>
          </p:cNvPr>
          <p:cNvCxnSpPr>
            <a:cxnSpLocks/>
          </p:cNvCxnSpPr>
          <p:nvPr/>
        </p:nvCxnSpPr>
        <p:spPr>
          <a:xfrm flipV="1">
            <a:off x="2114061" y="4604232"/>
            <a:ext cx="0" cy="34172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59357604-6A42-4F88-2032-A5BE57E2FAC4}"/>
              </a:ext>
            </a:extLst>
          </p:cNvPr>
          <p:cNvCxnSpPr>
            <a:cxnSpLocks/>
          </p:cNvCxnSpPr>
          <p:nvPr/>
        </p:nvCxnSpPr>
        <p:spPr>
          <a:xfrm flipV="1">
            <a:off x="2114061" y="5738574"/>
            <a:ext cx="0" cy="34172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40068E49-6ED6-2AC7-E6A0-BCDC846167AB}"/>
              </a:ext>
            </a:extLst>
          </p:cNvPr>
          <p:cNvSpPr txBox="1"/>
          <p:nvPr/>
        </p:nvSpPr>
        <p:spPr>
          <a:xfrm>
            <a:off x="2114061" y="4386242"/>
            <a:ext cx="573932" cy="369332"/>
          </a:xfrm>
          <a:prstGeom prst="rect">
            <a:avLst/>
          </a:prstGeom>
          <a:noFill/>
        </p:spPr>
        <p:txBody>
          <a:bodyPr wrap="square" rtlCol="0">
            <a:spAutoFit/>
          </a:bodyPr>
          <a:lstStyle/>
          <a:p>
            <a:r>
              <a:rPr lang="en-US" dirty="0"/>
              <a:t>A</a:t>
            </a:r>
          </a:p>
        </p:txBody>
      </p:sp>
      <p:sp>
        <p:nvSpPr>
          <p:cNvPr id="43" name="TextBox 42">
            <a:extLst>
              <a:ext uri="{FF2B5EF4-FFF2-40B4-BE49-F238E27FC236}">
                <a16:creationId xmlns:a16="http://schemas.microsoft.com/office/drawing/2014/main" id="{8417EE64-1F6E-3EE7-5A39-CA67097BD1E5}"/>
              </a:ext>
            </a:extLst>
          </p:cNvPr>
          <p:cNvSpPr txBox="1"/>
          <p:nvPr/>
        </p:nvSpPr>
        <p:spPr>
          <a:xfrm>
            <a:off x="2125301" y="5929613"/>
            <a:ext cx="573932" cy="369332"/>
          </a:xfrm>
          <a:prstGeom prst="rect">
            <a:avLst/>
          </a:prstGeom>
          <a:noFill/>
        </p:spPr>
        <p:txBody>
          <a:bodyPr wrap="square" rtlCol="0">
            <a:spAutoFit/>
          </a:bodyPr>
          <a:lstStyle/>
          <a:p>
            <a:r>
              <a:rPr lang="en-US" dirty="0"/>
              <a:t>B</a:t>
            </a:r>
          </a:p>
        </p:txBody>
      </p:sp>
      <p:sp>
        <p:nvSpPr>
          <p:cNvPr id="44" name="TextBox 43">
            <a:extLst>
              <a:ext uri="{FF2B5EF4-FFF2-40B4-BE49-F238E27FC236}">
                <a16:creationId xmlns:a16="http://schemas.microsoft.com/office/drawing/2014/main" id="{6DF0F372-D73F-9463-CB15-5DB152A0793D}"/>
              </a:ext>
            </a:extLst>
          </p:cNvPr>
          <p:cNvSpPr txBox="1"/>
          <p:nvPr/>
        </p:nvSpPr>
        <p:spPr>
          <a:xfrm>
            <a:off x="2194425" y="4956354"/>
            <a:ext cx="1698283" cy="369332"/>
          </a:xfrm>
          <a:prstGeom prst="rect">
            <a:avLst/>
          </a:prstGeom>
          <a:noFill/>
        </p:spPr>
        <p:txBody>
          <a:bodyPr wrap="square" rtlCol="0">
            <a:spAutoFit/>
          </a:bodyPr>
          <a:lstStyle/>
          <a:p>
            <a:r>
              <a:rPr lang="en-US" dirty="0"/>
              <a:t>Nitride (</a:t>
            </a:r>
            <a:r>
              <a:rPr lang="en-US" dirty="0" err="1"/>
              <a:t>SiNx</a:t>
            </a:r>
            <a:r>
              <a:rPr lang="en-US" dirty="0"/>
              <a:t>)</a:t>
            </a:r>
          </a:p>
        </p:txBody>
      </p:sp>
      <p:sp>
        <p:nvSpPr>
          <p:cNvPr id="45" name="TextBox 44">
            <a:extLst>
              <a:ext uri="{FF2B5EF4-FFF2-40B4-BE49-F238E27FC236}">
                <a16:creationId xmlns:a16="http://schemas.microsoft.com/office/drawing/2014/main" id="{2DA008EA-3553-14D8-6257-2700B878F6FD}"/>
              </a:ext>
            </a:extLst>
          </p:cNvPr>
          <p:cNvSpPr txBox="1"/>
          <p:nvPr/>
        </p:nvSpPr>
        <p:spPr>
          <a:xfrm>
            <a:off x="2194424" y="5368475"/>
            <a:ext cx="1698283" cy="369332"/>
          </a:xfrm>
          <a:prstGeom prst="rect">
            <a:avLst/>
          </a:prstGeom>
          <a:noFill/>
        </p:spPr>
        <p:txBody>
          <a:bodyPr wrap="square" rtlCol="0">
            <a:spAutoFit/>
          </a:bodyPr>
          <a:lstStyle/>
          <a:p>
            <a:r>
              <a:rPr lang="en-US" dirty="0"/>
              <a:t>Oxide (SiO</a:t>
            </a:r>
            <a:r>
              <a:rPr lang="en-US" baseline="-25000" dirty="0"/>
              <a:t>2</a:t>
            </a:r>
            <a:r>
              <a:rPr lang="en-US" dirty="0"/>
              <a:t>)</a:t>
            </a:r>
          </a:p>
        </p:txBody>
      </p:sp>
      <p:sp>
        <p:nvSpPr>
          <p:cNvPr id="46" name="Rectangle 45">
            <a:extLst>
              <a:ext uri="{FF2B5EF4-FFF2-40B4-BE49-F238E27FC236}">
                <a16:creationId xmlns:a16="http://schemas.microsoft.com/office/drawing/2014/main" id="{BD959ECB-4136-79FB-0355-6BA81973A03E}"/>
              </a:ext>
            </a:extLst>
          </p:cNvPr>
          <p:cNvSpPr/>
          <p:nvPr/>
        </p:nvSpPr>
        <p:spPr>
          <a:xfrm>
            <a:off x="318770" y="4943057"/>
            <a:ext cx="1246544" cy="794750"/>
          </a:xfrm>
          <a:prstGeom prst="rect">
            <a:avLst/>
          </a:prstGeom>
          <a:solidFill>
            <a:srgbClr val="92D05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5932E6EA-9619-3107-1467-729B06A17DEB}"/>
              </a:ext>
            </a:extLst>
          </p:cNvPr>
          <p:cNvSpPr txBox="1"/>
          <p:nvPr/>
        </p:nvSpPr>
        <p:spPr>
          <a:xfrm>
            <a:off x="389751" y="5068069"/>
            <a:ext cx="904027" cy="369332"/>
          </a:xfrm>
          <a:prstGeom prst="rect">
            <a:avLst/>
          </a:prstGeom>
          <a:noFill/>
        </p:spPr>
        <p:txBody>
          <a:bodyPr wrap="square" rtlCol="0">
            <a:spAutoFit/>
          </a:bodyPr>
          <a:lstStyle/>
          <a:p>
            <a:r>
              <a:rPr lang="en-US" dirty="0"/>
              <a:t>Al</a:t>
            </a:r>
            <a:r>
              <a:rPr lang="en-US" baseline="-25000" dirty="0"/>
              <a:t>2</a:t>
            </a:r>
            <a:r>
              <a:rPr lang="en-US" dirty="0"/>
              <a:t>O</a:t>
            </a:r>
            <a:r>
              <a:rPr lang="en-US" baseline="-25000" dirty="0"/>
              <a:t>3</a:t>
            </a:r>
          </a:p>
        </p:txBody>
      </p:sp>
      <p:sp>
        <p:nvSpPr>
          <p:cNvPr id="48" name="TextBox 47">
            <a:extLst>
              <a:ext uri="{FF2B5EF4-FFF2-40B4-BE49-F238E27FC236}">
                <a16:creationId xmlns:a16="http://schemas.microsoft.com/office/drawing/2014/main" id="{D9C1F3A5-4831-BA02-30A7-FAD3F244D51C}"/>
              </a:ext>
            </a:extLst>
          </p:cNvPr>
          <p:cNvSpPr txBox="1"/>
          <p:nvPr/>
        </p:nvSpPr>
        <p:spPr>
          <a:xfrm>
            <a:off x="4147168" y="4355671"/>
            <a:ext cx="7476450" cy="2369880"/>
          </a:xfrm>
          <a:prstGeom prst="rect">
            <a:avLst/>
          </a:prstGeom>
          <a:noFill/>
        </p:spPr>
        <p:txBody>
          <a:bodyPr wrap="square" rtlCol="0">
            <a:spAutoFit/>
          </a:bodyPr>
          <a:lstStyle/>
          <a:p>
            <a:r>
              <a:rPr lang="en-US" sz="2000" b="1" dirty="0"/>
              <a:t>(c) An Al</a:t>
            </a:r>
            <a:r>
              <a:rPr lang="en-US" sz="2000" b="1" baseline="-25000" dirty="0"/>
              <a:t>2</a:t>
            </a:r>
            <a:r>
              <a:rPr lang="en-US" sz="2000" b="1" dirty="0"/>
              <a:t>O</a:t>
            </a:r>
            <a:r>
              <a:rPr lang="en-US" sz="2000" b="1" baseline="-25000" dirty="0"/>
              <a:t>3</a:t>
            </a:r>
            <a:r>
              <a:rPr lang="en-US" sz="2000" b="1" dirty="0"/>
              <a:t> thin film (same thickness and half of the width of the stack capacitor in (b)) was perfectly connect on one side of the stacked capacitor. What will be the areal capacitance of the whole thin film structure (also capacitance from terminal A to B, not sideways)? Consider Al</a:t>
            </a:r>
            <a:r>
              <a:rPr lang="en-US" sz="2000" b="1" baseline="-25000" dirty="0"/>
              <a:t>2</a:t>
            </a:r>
            <a:r>
              <a:rPr lang="en-US" sz="2000" b="1" dirty="0"/>
              <a:t>O</a:t>
            </a:r>
            <a:r>
              <a:rPr lang="en-US" sz="2000" b="1" baseline="-25000" dirty="0"/>
              <a:t>3</a:t>
            </a:r>
            <a:r>
              <a:rPr lang="en-US" sz="2000" b="1" dirty="0"/>
              <a:t> ε=8.</a:t>
            </a:r>
            <a:endParaRPr lang="fi-FI" sz="2000" b="1" dirty="0"/>
          </a:p>
          <a:p>
            <a:pPr marL="514350" indent="-514350">
              <a:buFontTx/>
              <a:buAutoNum type="alphaLcParenR"/>
            </a:pPr>
            <a:endParaRPr lang="fi-FI" sz="2800" dirty="0"/>
          </a:p>
        </p:txBody>
      </p:sp>
    </p:spTree>
    <p:extLst>
      <p:ext uri="{BB962C8B-B14F-4D97-AF65-F5344CB8AC3E}">
        <p14:creationId xmlns:p14="http://schemas.microsoft.com/office/powerpoint/2010/main" val="3062768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6000" b="1" dirty="0"/>
              <a:t>HW2 Q2 </a:t>
            </a:r>
            <a:endParaRPr lang="fi-FI" sz="6000" dirty="0"/>
          </a:p>
        </p:txBody>
      </p:sp>
      <p:sp>
        <p:nvSpPr>
          <p:cNvPr id="5" name="TextBox 4"/>
          <p:cNvSpPr txBox="1"/>
          <p:nvPr/>
        </p:nvSpPr>
        <p:spPr>
          <a:xfrm>
            <a:off x="601785" y="1875913"/>
            <a:ext cx="11136923" cy="2246769"/>
          </a:xfrm>
          <a:prstGeom prst="rect">
            <a:avLst/>
          </a:prstGeom>
          <a:noFill/>
        </p:spPr>
        <p:txBody>
          <a:bodyPr wrap="square" rtlCol="0">
            <a:spAutoFit/>
          </a:bodyPr>
          <a:lstStyle/>
          <a:p>
            <a:r>
              <a:rPr lang="en-US" sz="2800" b="1" dirty="0"/>
              <a:t>SiCr thin film (C) resistivity is 2000 </a:t>
            </a:r>
            <a:r>
              <a:rPr lang="en-US" sz="2800" b="1" dirty="0" err="1"/>
              <a:t>μOhm</a:t>
            </a:r>
            <a:r>
              <a:rPr lang="en-US" sz="2800" b="1" dirty="0"/>
              <a:t>-cm and thickness 50 nm. If minimum linewidth is 1 µm (and minimum space 1 µm, too), what range of resistance values are available for a 10*10 µm resistor ? </a:t>
            </a:r>
            <a:br>
              <a:rPr lang="en-US" sz="2800" b="1" dirty="0"/>
            </a:br>
            <a:endParaRPr lang="en-US" sz="2800" b="1" dirty="0"/>
          </a:p>
        </p:txBody>
      </p:sp>
      <p:pic>
        <p:nvPicPr>
          <p:cNvPr id="2" name="Picture 1">
            <a:extLst>
              <a:ext uri="{FF2B5EF4-FFF2-40B4-BE49-F238E27FC236}">
                <a16:creationId xmlns:a16="http://schemas.microsoft.com/office/drawing/2014/main" id="{70EAC021-09A2-D316-6EA4-AE5C481EC195}"/>
              </a:ext>
            </a:extLst>
          </p:cNvPr>
          <p:cNvPicPr>
            <a:picLocks noChangeAspect="1"/>
          </p:cNvPicPr>
          <p:nvPr/>
        </p:nvPicPr>
        <p:blipFill>
          <a:blip r:embed="rId2"/>
          <a:stretch>
            <a:fillRect/>
          </a:stretch>
        </p:blipFill>
        <p:spPr>
          <a:xfrm>
            <a:off x="453292" y="3809409"/>
            <a:ext cx="8121627" cy="2164467"/>
          </a:xfrm>
          <a:prstGeom prst="rect">
            <a:avLst/>
          </a:prstGeom>
        </p:spPr>
      </p:pic>
    </p:spTree>
    <p:extLst>
      <p:ext uri="{BB962C8B-B14F-4D97-AF65-F5344CB8AC3E}">
        <p14:creationId xmlns:p14="http://schemas.microsoft.com/office/powerpoint/2010/main" val="1587183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6000" b="1" dirty="0"/>
              <a:t>HW2 Q3 </a:t>
            </a:r>
            <a:endParaRPr lang="fi-FI" sz="6000" dirty="0"/>
          </a:p>
        </p:txBody>
      </p:sp>
      <p:sp>
        <p:nvSpPr>
          <p:cNvPr id="5" name="TextBox 4"/>
          <p:cNvSpPr txBox="1"/>
          <p:nvPr/>
        </p:nvSpPr>
        <p:spPr>
          <a:xfrm>
            <a:off x="601785" y="1875913"/>
            <a:ext cx="3458151" cy="2677656"/>
          </a:xfrm>
          <a:prstGeom prst="rect">
            <a:avLst/>
          </a:prstGeom>
          <a:noFill/>
        </p:spPr>
        <p:txBody>
          <a:bodyPr wrap="square" rtlCol="0">
            <a:spAutoFit/>
          </a:bodyPr>
          <a:lstStyle/>
          <a:p>
            <a:r>
              <a:rPr lang="en-US" sz="2800" b="1" dirty="0"/>
              <a:t>What are the resistivities of the two tantalum films of Fig. 5.1? Why are they different ?</a:t>
            </a:r>
            <a:br>
              <a:rPr lang="en-US" sz="2800" b="1" dirty="0"/>
            </a:br>
            <a:endParaRPr lang="fi-FI" sz="2800" dirty="0"/>
          </a:p>
        </p:txBody>
      </p:sp>
      <p:pic>
        <p:nvPicPr>
          <p:cNvPr id="2" name="Picture 2">
            <a:extLst>
              <a:ext uri="{FF2B5EF4-FFF2-40B4-BE49-F238E27FC236}">
                <a16:creationId xmlns:a16="http://schemas.microsoft.com/office/drawing/2014/main" id="{0559687E-4247-72D9-8675-C317064D89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8163" y="1584881"/>
            <a:ext cx="7077011" cy="467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Arrow Connector 5">
            <a:extLst>
              <a:ext uri="{FF2B5EF4-FFF2-40B4-BE49-F238E27FC236}">
                <a16:creationId xmlns:a16="http://schemas.microsoft.com/office/drawing/2014/main" id="{ECD7AEF9-64A4-E980-4367-BCCC9E0BEFDF}"/>
              </a:ext>
            </a:extLst>
          </p:cNvPr>
          <p:cNvCxnSpPr>
            <a:cxnSpLocks/>
          </p:cNvCxnSpPr>
          <p:nvPr/>
        </p:nvCxnSpPr>
        <p:spPr>
          <a:xfrm flipH="1">
            <a:off x="10116766" y="2266545"/>
            <a:ext cx="204281" cy="116245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D7D480C-BBB6-67D8-4532-C73623B4E427}"/>
              </a:ext>
            </a:extLst>
          </p:cNvPr>
          <p:cNvCxnSpPr>
            <a:cxnSpLocks/>
            <a:stCxn id="21" idx="2"/>
          </p:cNvCxnSpPr>
          <p:nvPr/>
        </p:nvCxnSpPr>
        <p:spPr>
          <a:xfrm flipH="1">
            <a:off x="10321047" y="2291211"/>
            <a:ext cx="155642" cy="235754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EBC963F8-ECAE-8738-2845-D2D79984C4EB}"/>
              </a:ext>
            </a:extLst>
          </p:cNvPr>
          <p:cNvSpPr txBox="1"/>
          <p:nvPr/>
        </p:nvSpPr>
        <p:spPr>
          <a:xfrm>
            <a:off x="9751978" y="1921879"/>
            <a:ext cx="1449421" cy="369332"/>
          </a:xfrm>
          <a:prstGeom prst="rect">
            <a:avLst/>
          </a:prstGeom>
          <a:noFill/>
        </p:spPr>
        <p:txBody>
          <a:bodyPr wrap="square" rtlCol="0">
            <a:spAutoFit/>
          </a:bodyPr>
          <a:lstStyle/>
          <a:p>
            <a:r>
              <a:rPr lang="en-US" dirty="0"/>
              <a:t>Thickness</a:t>
            </a:r>
          </a:p>
        </p:txBody>
      </p:sp>
    </p:spTree>
    <p:extLst>
      <p:ext uri="{BB962C8B-B14F-4D97-AF65-F5344CB8AC3E}">
        <p14:creationId xmlns:p14="http://schemas.microsoft.com/office/powerpoint/2010/main" val="2019632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6000" b="1" dirty="0"/>
              <a:t>HW2 Q4 </a:t>
            </a:r>
            <a:endParaRPr lang="fi-FI" sz="6000" dirty="0"/>
          </a:p>
        </p:txBody>
      </p:sp>
      <p:sp>
        <p:nvSpPr>
          <p:cNvPr id="5" name="TextBox 4"/>
          <p:cNvSpPr txBox="1"/>
          <p:nvPr/>
        </p:nvSpPr>
        <p:spPr>
          <a:xfrm>
            <a:off x="446337" y="1489434"/>
            <a:ext cx="11321991" cy="4585871"/>
          </a:xfrm>
          <a:prstGeom prst="rect">
            <a:avLst/>
          </a:prstGeom>
          <a:noFill/>
        </p:spPr>
        <p:txBody>
          <a:bodyPr wrap="square" rtlCol="0">
            <a:spAutoFit/>
          </a:bodyPr>
          <a:lstStyle/>
          <a:p>
            <a:r>
              <a:rPr lang="en-US" sz="2800" b="1" dirty="0"/>
              <a:t>(a) If SF</a:t>
            </a:r>
            <a:r>
              <a:rPr lang="en-US" sz="2800" b="1" baseline="-25000" dirty="0"/>
              <a:t>6</a:t>
            </a:r>
            <a:r>
              <a:rPr lang="en-US" sz="2800" b="1" dirty="0"/>
              <a:t> flow in a single wafer RIE etch reactor is 50 cm</a:t>
            </a:r>
            <a:r>
              <a:rPr lang="en-US" sz="2800" b="1" baseline="30000" dirty="0"/>
              <a:t>3</a:t>
            </a:r>
            <a:r>
              <a:rPr lang="en-US" sz="2800" b="1" dirty="0"/>
              <a:t>/min, under standard temperature and pressure, what is the theoretical maximum etch rate of 100 mm diameter silicon wafer?</a:t>
            </a:r>
          </a:p>
          <a:p>
            <a:endParaRPr lang="en-US" sz="2800" b="1" dirty="0"/>
          </a:p>
          <a:p>
            <a:r>
              <a:rPr lang="en-US" sz="2800" b="1" dirty="0"/>
              <a:t>You can calculate this via number of atoms (1 mole = 6*10</a:t>
            </a:r>
            <a:r>
              <a:rPr lang="en-US" sz="2800" b="1" baseline="30000" dirty="0"/>
              <a:t>23</a:t>
            </a:r>
            <a:r>
              <a:rPr lang="en-US" sz="2800" b="1" dirty="0"/>
              <a:t> atoms) and silicon density (2300 kg/m</a:t>
            </a:r>
            <a:r>
              <a:rPr lang="en-US" sz="2800" b="1" baseline="30000" dirty="0"/>
              <a:t>3</a:t>
            </a:r>
            <a:r>
              <a:rPr lang="en-US" sz="2800" b="1" dirty="0"/>
              <a:t>).</a:t>
            </a:r>
          </a:p>
          <a:p>
            <a:endParaRPr lang="en-US" sz="2800" b="1" dirty="0"/>
          </a:p>
          <a:p>
            <a:r>
              <a:rPr lang="en-US" sz="2800" b="1" dirty="0"/>
              <a:t>(b) List at least two reason why we can never reach the maximum etch rate in the real world.</a:t>
            </a:r>
            <a:endParaRPr lang="fi-FI" sz="2800" b="1" dirty="0">
              <a:latin typeface="+mj-lt"/>
              <a:cs typeface="Calibri" panose="020F0502020204030204" pitchFamily="34" charset="0"/>
            </a:endParaRPr>
          </a:p>
          <a:p>
            <a:pPr marL="0" indent="0">
              <a:buNone/>
            </a:pPr>
            <a:r>
              <a:rPr lang="fi-FI" sz="2000" b="1" dirty="0">
                <a:latin typeface="+mj-lt"/>
                <a:cs typeface="Calibri" panose="020F0502020204030204" pitchFamily="34" charset="0"/>
              </a:rPr>
              <a:t> </a:t>
            </a:r>
          </a:p>
          <a:p>
            <a:endParaRPr lang="en-US" sz="2000" b="1" dirty="0"/>
          </a:p>
        </p:txBody>
      </p:sp>
    </p:spTree>
    <p:extLst>
      <p:ext uri="{BB962C8B-B14F-4D97-AF65-F5344CB8AC3E}">
        <p14:creationId xmlns:p14="http://schemas.microsoft.com/office/powerpoint/2010/main" val="8202267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11407</TotalTime>
  <Words>333</Words>
  <Application>Microsoft Office PowerPoint</Application>
  <PresentationFormat>Widescreen</PresentationFormat>
  <Paragraphs>29</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CHEM-E5115 Microfabrication Homework 2</vt:lpstr>
      <vt:lpstr>HW2 Q1 </vt:lpstr>
      <vt:lpstr>HW2 Q2 </vt:lpstr>
      <vt:lpstr>HW2 Q3 </vt:lpstr>
      <vt:lpstr>HW2 Q4 </vt:lpstr>
    </vt:vector>
  </TitlesOfParts>
  <Company>Aalto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CHEM-E5115 Microfabrication</dc:title>
  <dc:creator>Isoaho Noora</dc:creator>
  <cp:lastModifiedBy>Meng Lingju</cp:lastModifiedBy>
  <cp:revision>50</cp:revision>
  <dcterms:created xsi:type="dcterms:W3CDTF">2019-02-27T07:13:45Z</dcterms:created>
  <dcterms:modified xsi:type="dcterms:W3CDTF">2023-03-01T22:35:19Z</dcterms:modified>
</cp:coreProperties>
</file>