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8727A-38A4-4AEC-B49E-C1FF598A8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65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6D3BA-D78F-4853-BC24-504D04CCE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77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FB083-BF30-4D36-8910-7E97DC66F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17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368BD-3013-4B02-90C3-05B1A43200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08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62446-67AE-4E21-B96E-64BF33D658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54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923CB-8B61-4654-8157-284B6A295A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3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994BD2-5605-42C6-8490-21B2B4685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25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79ABC-F062-490A-AF32-653791C45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58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00702-3F97-4493-A39E-619A82B55E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36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22516-12BD-4D62-92B3-921BA1B1D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48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C63E5-3388-42F1-9717-8476BF8FA5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31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1A4EE5-2E7C-4EB0-B2B8-CFE6D68D099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Lopuksi</a:t>
            </a:r>
            <a:endParaRPr lang="en-US" altLang="fi-F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i-FI" altLang="fi-FI"/>
          </a:p>
          <a:p>
            <a:pPr eaLnBrk="1" hangingPunct="1"/>
            <a:endParaRPr lang="en-US" alt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Oma strategianne</a:t>
            </a:r>
            <a:endParaRPr lang="en-US" alt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Miettikää oma immateriaalioikeusstrategianne</a:t>
            </a:r>
          </a:p>
          <a:p>
            <a:pPr eaLnBrk="1" hangingPunct="1"/>
            <a:r>
              <a:rPr lang="fi-FI" altLang="fi-FI" dirty="0"/>
              <a:t>Viiden hengen pieni yritys Aalto </a:t>
            </a:r>
            <a:r>
              <a:rPr lang="fi-FI" altLang="fi-FI" dirty="0" err="1"/>
              <a:t>Startup</a:t>
            </a:r>
            <a:r>
              <a:rPr lang="fi-FI" altLang="fi-FI" dirty="0"/>
              <a:t> </a:t>
            </a:r>
            <a:r>
              <a:rPr lang="fi-FI" altLang="fi-FI" dirty="0" err="1"/>
              <a:t>Centerissa</a:t>
            </a:r>
            <a:endParaRPr lang="fi-FI" altLang="fi-FI" dirty="0"/>
          </a:p>
          <a:p>
            <a:pPr eaLnBrk="1" hangingPunct="1"/>
            <a:r>
              <a:rPr lang="fi-FI" altLang="fi-FI" dirty="0"/>
              <a:t>Kasvu alkaa, rahoitusta Business Finlandista</a:t>
            </a:r>
          </a:p>
          <a:p>
            <a:pPr eaLnBrk="1" hangingPunct="1"/>
            <a:r>
              <a:rPr lang="fi-FI" altLang="fi-FI" dirty="0"/>
              <a:t>Mahdollinen pääomasijoittaja tulee mukaan</a:t>
            </a:r>
            <a:endParaRPr lang="en-US" alt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Oma strategianne</a:t>
            </a:r>
            <a:endParaRPr lang="en-US" alt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Tässä vaiheessa viimeistään harkittava, miten osaaminen suojataan jatkossa</a:t>
            </a:r>
          </a:p>
          <a:p>
            <a:pPr eaLnBrk="1" hangingPunct="1"/>
            <a:r>
              <a:rPr lang="fi-FI" altLang="fi-FI"/>
              <a:t>Ulkomaiset markkinat, haetaanko joka maassa patenttia?</a:t>
            </a:r>
          </a:p>
          <a:p>
            <a:pPr eaLnBrk="1" hangingPunct="1"/>
            <a:r>
              <a:rPr lang="fi-FI" altLang="fi-FI"/>
              <a:t>Patentin puolustaminen ja valvonta kysyy aikaa ja resursseja. Mistä ne otetaan?</a:t>
            </a:r>
            <a:endParaRPr lang="en-US" alt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Lopuksi</vt:lpstr>
      <vt:lpstr>Oma strategianne</vt:lpstr>
      <vt:lpstr>Oma strategianne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Lopuksi</dc:title>
  <dc:creator>Panu Kuosmanen</dc:creator>
  <cp:lastModifiedBy>Kuosmanen Panu</cp:lastModifiedBy>
  <cp:revision>4</cp:revision>
  <dcterms:created xsi:type="dcterms:W3CDTF">2007-02-07T13:54:22Z</dcterms:created>
  <dcterms:modified xsi:type="dcterms:W3CDTF">2022-01-26T14:15:06Z</dcterms:modified>
</cp:coreProperties>
</file>