
<file path=[Content_Types].xml><?xml version="1.0" encoding="utf-8"?>
<Types xmlns="http://schemas.openxmlformats.org/package/2006/content-types">
  <Default Extension="jpg&amp;ehk=x5WqaxW4KZzgop2nRR07Ww&amp;r=0&amp;pid=OfficeInsert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11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6831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7161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0987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2856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0173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6657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3693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4821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8682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1385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9158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E1F2-900A-4858-B020-09D3C65404C1}" type="datetimeFigureOut">
              <a:rPr lang="sv-FI" smtClean="0"/>
              <a:t>22-11-2017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5450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usannehultman.se/2017/02/dag-5-roda-bilar-vid-malecon/" TargetMode="External"/><Relationship Id="rId2" Type="http://schemas.openxmlformats.org/officeDocument/2006/relationships/image" Target="../media/image1.jpg&amp;ehk=x5WqaxW4KZzgop2nRR07Ww&amp;r=0&amp;pid=OfficeInsert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ADJEKTIV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8F5370B-D19E-413D-BD6C-43F09ABAE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2000" y="3573016"/>
            <a:ext cx="3521968" cy="1760984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259C1274-E443-4C73-BF81-E73E58276820}"/>
              </a:ext>
            </a:extLst>
          </p:cNvPr>
          <p:cNvSpPr txBox="1"/>
          <p:nvPr/>
        </p:nvSpPr>
        <p:spPr>
          <a:xfrm>
            <a:off x="762000" y="5519112"/>
            <a:ext cx="35219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900">
                <a:hlinkClick r:id="rId3" tooltip="http://susannehultman.se/2017/02/dag-5-roda-bilar-vid-malecon/"/>
              </a:rPr>
              <a:t>Det här fotot</a:t>
            </a:r>
            <a:r>
              <a:rPr lang="sv-FI" sz="900"/>
              <a:t> av Okänd författare licensieras enligt </a:t>
            </a:r>
            <a:r>
              <a:rPr lang="sv-FI" sz="900">
                <a:hlinkClick r:id="rId4" tooltip="https://creativecommons.org/licenses/by-nc-nd/4.0/"/>
              </a:rPr>
              <a:t>CC BY-NC-ND</a:t>
            </a:r>
            <a:endParaRPr lang="sv-FI" sz="900"/>
          </a:p>
        </p:txBody>
      </p:sp>
    </p:spTree>
    <p:extLst>
      <p:ext uri="{BB962C8B-B14F-4D97-AF65-F5344CB8AC3E}">
        <p14:creationId xmlns:p14="http://schemas.microsoft.com/office/powerpoint/2010/main" val="13718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sz="3600" dirty="0"/>
              <a:t>   EN SVENSK BIL</a:t>
            </a:r>
          </a:p>
          <a:p>
            <a:br>
              <a:rPr lang="sv-FI" sz="3600" dirty="0"/>
            </a:br>
            <a:r>
              <a:rPr lang="sv-FI" sz="3600" dirty="0">
                <a:solidFill>
                  <a:srgbClr val="C00000"/>
                </a:solidFill>
              </a:rPr>
              <a:t>ETT</a:t>
            </a:r>
            <a:r>
              <a:rPr lang="sv-FI" sz="3600" dirty="0"/>
              <a:t> SVENSK</a:t>
            </a:r>
            <a:r>
              <a:rPr lang="sv-FI" sz="3600" dirty="0">
                <a:solidFill>
                  <a:srgbClr val="C00000"/>
                </a:solidFill>
              </a:rPr>
              <a:t>T</a:t>
            </a:r>
            <a:r>
              <a:rPr lang="sv-FI" sz="3600" dirty="0"/>
              <a:t> HUS</a:t>
            </a:r>
          </a:p>
          <a:p>
            <a:br>
              <a:rPr lang="sv-FI" sz="3600" dirty="0"/>
            </a:br>
            <a:r>
              <a:rPr lang="sv-FI" sz="3600" dirty="0"/>
              <a:t>TVÅ SVENSK</a:t>
            </a:r>
            <a:r>
              <a:rPr lang="sv-FI" sz="3600" dirty="0">
                <a:solidFill>
                  <a:srgbClr val="C00000"/>
                </a:solidFill>
              </a:rPr>
              <a:t>A</a:t>
            </a:r>
            <a:r>
              <a:rPr lang="sv-FI" sz="3600" dirty="0"/>
              <a:t> BILAR</a:t>
            </a:r>
            <a:br>
              <a:rPr lang="sv-FI" sz="3600" dirty="0"/>
            </a:br>
            <a:r>
              <a:rPr lang="sv-FI" sz="3600" dirty="0"/>
              <a:t>TVÅ SVENSK</a:t>
            </a:r>
            <a:r>
              <a:rPr lang="sv-FI" sz="3600" dirty="0">
                <a:solidFill>
                  <a:srgbClr val="C00000"/>
                </a:solidFill>
              </a:rPr>
              <a:t>A</a:t>
            </a:r>
            <a:r>
              <a:rPr lang="sv-FI" sz="3600" dirty="0"/>
              <a:t> HUS</a:t>
            </a:r>
          </a:p>
        </p:txBody>
      </p:sp>
    </p:spTree>
    <p:extLst>
      <p:ext uri="{BB962C8B-B14F-4D97-AF65-F5344CB8AC3E}">
        <p14:creationId xmlns:p14="http://schemas.microsoft.com/office/powerpoint/2010/main" val="97344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>
                <a:solidFill>
                  <a:srgbClr val="C00000"/>
                </a:solidFill>
              </a:rPr>
              <a:t>EN</a:t>
            </a:r>
            <a:r>
              <a:rPr lang="sv-FI" dirty="0"/>
              <a:t> TIDNING ÄR SVENSK OCH DANSK</a:t>
            </a:r>
            <a:br>
              <a:rPr lang="sv-FI" dirty="0"/>
            </a:br>
            <a:br>
              <a:rPr lang="sv-FI" dirty="0"/>
            </a:br>
            <a:r>
              <a:rPr lang="sv-FI" dirty="0">
                <a:solidFill>
                  <a:srgbClr val="C00000"/>
                </a:solidFill>
              </a:rPr>
              <a:t>ETT</a:t>
            </a:r>
            <a:r>
              <a:rPr lang="sv-FI" dirty="0"/>
              <a:t> HUS ÄR GUL</a:t>
            </a:r>
            <a:r>
              <a:rPr lang="sv-FI" dirty="0">
                <a:solidFill>
                  <a:srgbClr val="C00000"/>
                </a:solidFill>
              </a:rPr>
              <a:t>T </a:t>
            </a:r>
            <a:r>
              <a:rPr lang="sv-FI" dirty="0"/>
              <a:t>OCH GRÖN</a:t>
            </a:r>
            <a:r>
              <a:rPr lang="sv-FI" dirty="0">
                <a:solidFill>
                  <a:srgbClr val="C00000"/>
                </a:solidFill>
              </a:rPr>
              <a:t>T</a:t>
            </a:r>
          </a:p>
          <a:p>
            <a:endParaRPr lang="sv-FI" dirty="0"/>
          </a:p>
          <a:p>
            <a:r>
              <a:rPr lang="sv-FI" dirty="0">
                <a:solidFill>
                  <a:srgbClr val="C00000"/>
                </a:solidFill>
              </a:rPr>
              <a:t>FYRA</a:t>
            </a:r>
            <a:r>
              <a:rPr lang="sv-FI" dirty="0"/>
              <a:t> BLOMMOR ÄR RÖD</a:t>
            </a:r>
            <a:r>
              <a:rPr lang="sv-FI" dirty="0">
                <a:solidFill>
                  <a:srgbClr val="C00000"/>
                </a:solidFill>
              </a:rPr>
              <a:t>A </a:t>
            </a:r>
            <a:r>
              <a:rPr lang="sv-FI" dirty="0"/>
              <a:t>OCH VIT</a:t>
            </a:r>
            <a:r>
              <a:rPr lang="sv-FI" dirty="0">
                <a:solidFill>
                  <a:srgbClr val="C0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0577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RÖD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En RÖD bil</a:t>
            </a:r>
          </a:p>
          <a:p>
            <a:r>
              <a:rPr lang="sv-FI" dirty="0"/>
              <a:t>Ett RÖTT hus</a:t>
            </a:r>
          </a:p>
          <a:p>
            <a:r>
              <a:rPr lang="sv-FI" dirty="0"/>
              <a:t>Två RÖDA bilar</a:t>
            </a:r>
          </a:p>
        </p:txBody>
      </p:sp>
    </p:spTree>
    <p:extLst>
      <p:ext uri="{BB962C8B-B14F-4D97-AF65-F5344CB8AC3E}">
        <p14:creationId xmlns:p14="http://schemas.microsoft.com/office/powerpoint/2010/main" val="415595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SVART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En SVART bil</a:t>
            </a:r>
          </a:p>
          <a:p>
            <a:r>
              <a:rPr lang="sv-FI" dirty="0"/>
              <a:t>Ett SVART hus</a:t>
            </a:r>
          </a:p>
          <a:p>
            <a:r>
              <a:rPr lang="sv-FI" dirty="0"/>
              <a:t>Två SVARTA bilar</a:t>
            </a:r>
          </a:p>
        </p:txBody>
      </p:sp>
    </p:spTree>
    <p:extLst>
      <p:ext uri="{BB962C8B-B14F-4D97-AF65-F5344CB8AC3E}">
        <p14:creationId xmlns:p14="http://schemas.microsoft.com/office/powerpoint/2010/main" val="44332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BLÅ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En BLÅ bil</a:t>
            </a:r>
          </a:p>
          <a:p>
            <a:r>
              <a:rPr lang="sv-FI" dirty="0"/>
              <a:t>Ett BLÅTT hus</a:t>
            </a:r>
          </a:p>
          <a:p>
            <a:r>
              <a:rPr lang="sv-FI" dirty="0"/>
              <a:t>Två BLÅ(A) bilar</a:t>
            </a:r>
          </a:p>
        </p:txBody>
      </p:sp>
    </p:spTree>
    <p:extLst>
      <p:ext uri="{BB962C8B-B14F-4D97-AF65-F5344CB8AC3E}">
        <p14:creationId xmlns:p14="http://schemas.microsoft.com/office/powerpoint/2010/main" val="398777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VOKAL + L, R, 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ENKEL, ENKELT, </a:t>
            </a:r>
            <a:r>
              <a:rPr lang="sv-FI" dirty="0">
                <a:solidFill>
                  <a:srgbClr val="FF0000"/>
                </a:solidFill>
              </a:rPr>
              <a:t>ENKLA</a:t>
            </a:r>
          </a:p>
          <a:p>
            <a:r>
              <a:rPr lang="sv-FI" dirty="0"/>
              <a:t>VACKER, VACKER, </a:t>
            </a:r>
            <a:r>
              <a:rPr lang="sv-FI" dirty="0">
                <a:solidFill>
                  <a:srgbClr val="FF0000"/>
                </a:solidFill>
              </a:rPr>
              <a:t>VACKRA</a:t>
            </a:r>
          </a:p>
          <a:p>
            <a:r>
              <a:rPr lang="sv-FI" dirty="0"/>
              <a:t>LITEN, LITET, </a:t>
            </a:r>
            <a:r>
              <a:rPr lang="sv-FI" dirty="0">
                <a:solidFill>
                  <a:srgbClr val="FF0000"/>
                </a:solidFill>
              </a:rPr>
              <a:t>SMÅ</a:t>
            </a:r>
            <a:r>
              <a:rPr lang="sv-FI" dirty="0"/>
              <a:t> (A)</a:t>
            </a:r>
          </a:p>
          <a:p>
            <a:r>
              <a:rPr lang="sv-FI" dirty="0"/>
              <a:t>GAMMAL, GAMMALT, </a:t>
            </a:r>
            <a:r>
              <a:rPr lang="sv-FI" dirty="0">
                <a:solidFill>
                  <a:srgbClr val="FF0000"/>
                </a:solidFill>
              </a:rPr>
              <a:t>GAMLA</a:t>
            </a:r>
          </a:p>
        </p:txBody>
      </p:sp>
    </p:spTree>
    <p:extLst>
      <p:ext uri="{BB962C8B-B14F-4D97-AF65-F5344CB8AC3E}">
        <p14:creationId xmlns:p14="http://schemas.microsoft.com/office/powerpoint/2010/main" val="15930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84</Words>
  <Application>Microsoft Office PowerPoint</Application>
  <PresentationFormat>Bildspel på skärmen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ADJEKTIV</vt:lpstr>
      <vt:lpstr>PowerPoint-presentation</vt:lpstr>
      <vt:lpstr>PowerPoint-presentation</vt:lpstr>
      <vt:lpstr>RÖD</vt:lpstr>
      <vt:lpstr>SVART</vt:lpstr>
      <vt:lpstr>BLÅ</vt:lpstr>
      <vt:lpstr>VOKAL + L, R, 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</dc:title>
  <dc:creator>Isabella</dc:creator>
  <cp:lastModifiedBy>isabella.frojdman@aalto.fi</cp:lastModifiedBy>
  <cp:revision>3</cp:revision>
  <dcterms:created xsi:type="dcterms:W3CDTF">2012-04-22T16:50:40Z</dcterms:created>
  <dcterms:modified xsi:type="dcterms:W3CDTF">2017-11-22T12:57:48Z</dcterms:modified>
</cp:coreProperties>
</file>