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8" r:id="rId1"/>
    <p:sldMasterId id="2147483719" r:id="rId2"/>
  </p:sldMasterIdLst>
  <p:notesMasterIdLst>
    <p:notesMasterId r:id="rId25"/>
  </p:notesMasterIdLst>
  <p:sldIdLst>
    <p:sldId id="256" r:id="rId3"/>
    <p:sldId id="262" r:id="rId4"/>
    <p:sldId id="265" r:id="rId5"/>
    <p:sldId id="267" r:id="rId6"/>
    <p:sldId id="266" r:id="rId7"/>
    <p:sldId id="316" r:id="rId8"/>
    <p:sldId id="325" r:id="rId9"/>
    <p:sldId id="326" r:id="rId10"/>
    <p:sldId id="317" r:id="rId11"/>
    <p:sldId id="318" r:id="rId12"/>
    <p:sldId id="328" r:id="rId13"/>
    <p:sldId id="327" r:id="rId14"/>
    <p:sldId id="297" r:id="rId15"/>
    <p:sldId id="298" r:id="rId16"/>
    <p:sldId id="291" r:id="rId17"/>
    <p:sldId id="323" r:id="rId18"/>
    <p:sldId id="324" r:id="rId19"/>
    <p:sldId id="299" r:id="rId20"/>
    <p:sldId id="300" r:id="rId21"/>
    <p:sldId id="301" r:id="rId22"/>
    <p:sldId id="302" r:id="rId23"/>
    <p:sldId id="303"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1.xml.rels><?xml version="1.0" encoding="UTF-8" standalone="yes"?>
<Relationships xmlns="http://schemas.openxmlformats.org/package/2006/relationships"><Relationship Id="rId1" Type="http://schemas.openxmlformats.org/officeDocument/2006/relationships/hyperlink" Target="https://finlex.fi/en/laki/kaannokset/1929/en19290228_19990449.pdf" TargetMode="External"/></Relationships>
</file>

<file path=ppt/diagrams/_rels/drawing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1.xml.rels><?xml version="1.0" encoding="UTF-8" standalone="yes"?>
<Relationships xmlns="http://schemas.openxmlformats.org/package/2006/relationships"><Relationship Id="rId1" Type="http://schemas.openxmlformats.org/officeDocument/2006/relationships/hyperlink" Target="https://finlex.fi/en/laki/kaannokset/1929/en19290228_19990449.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5C107-564E-4D3D-B7A9-D5FC4444EBD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00EC165F-F44C-408D-BF34-3A22626CF5C1}">
      <dgm:prSet/>
      <dgm:spPr/>
      <dgm:t>
        <a:bodyPr/>
        <a:lstStyle/>
        <a:p>
          <a:r>
            <a:rPr lang="en-US" b="1" dirty="0"/>
            <a:t>1. Administrative fee, e.g.</a:t>
          </a:r>
          <a:endParaRPr lang="fi-FI" dirty="0"/>
        </a:p>
      </dgm:t>
    </dgm:pt>
    <dgm:pt modelId="{C2889219-83AD-4CD8-B87F-8123C588F156}" type="parTrans" cxnId="{703DF7AB-1AF4-437C-9FCC-58D4302E2AEC}">
      <dgm:prSet/>
      <dgm:spPr/>
      <dgm:t>
        <a:bodyPr/>
        <a:lstStyle/>
        <a:p>
          <a:endParaRPr lang="fi-FI"/>
        </a:p>
      </dgm:t>
    </dgm:pt>
    <dgm:pt modelId="{2742C26F-F172-4BF1-8BD3-CB08AEBC115D}" type="sibTrans" cxnId="{703DF7AB-1AF4-437C-9FCC-58D4302E2AEC}">
      <dgm:prSet/>
      <dgm:spPr/>
      <dgm:t>
        <a:bodyPr/>
        <a:lstStyle/>
        <a:p>
          <a:endParaRPr lang="fi-FI"/>
        </a:p>
      </dgm:t>
    </dgm:pt>
    <dgm:pt modelId="{1EEAD396-5879-4204-8B7D-845C6999669A}">
      <dgm:prSet/>
      <dgm:spPr/>
      <dgm:t>
        <a:bodyPr/>
        <a:lstStyle/>
        <a:p>
          <a:r>
            <a:rPr lang="en-US"/>
            <a:t>Minor omissions, eg in submitting marketing material to the Financial Supervisory Authority (Aml 3: 3) and reporting significant holdings and votes (9:11)</a:t>
          </a:r>
          <a:endParaRPr lang="fi-FI"/>
        </a:p>
      </dgm:t>
    </dgm:pt>
    <dgm:pt modelId="{63B79050-455A-4784-9F8C-81E66646037F}" type="parTrans" cxnId="{DED219E1-26BF-4865-ACAD-8FF876EF1158}">
      <dgm:prSet/>
      <dgm:spPr/>
      <dgm:t>
        <a:bodyPr/>
        <a:lstStyle/>
        <a:p>
          <a:endParaRPr lang="fi-FI"/>
        </a:p>
      </dgm:t>
    </dgm:pt>
    <dgm:pt modelId="{D6329B25-376D-4FDF-B4E2-5ED373F2EDA4}" type="sibTrans" cxnId="{DED219E1-26BF-4865-ACAD-8FF876EF1158}">
      <dgm:prSet/>
      <dgm:spPr/>
      <dgm:t>
        <a:bodyPr/>
        <a:lstStyle/>
        <a:p>
          <a:endParaRPr lang="fi-FI"/>
        </a:p>
      </dgm:t>
    </dgm:pt>
    <dgm:pt modelId="{7B36B996-201F-4249-878B-A04A6EE2AFC1}">
      <dgm:prSet/>
      <dgm:spPr/>
      <dgm:t>
        <a:bodyPr/>
        <a:lstStyle/>
        <a:p>
          <a:r>
            <a:rPr lang="en-US" b="1"/>
            <a:t>2. Penalty payment, e.g.</a:t>
          </a:r>
          <a:endParaRPr lang="fi-FI"/>
        </a:p>
      </dgm:t>
    </dgm:pt>
    <dgm:pt modelId="{5043093F-960B-4BA5-9024-BA2BAC9CDDAC}" type="parTrans" cxnId="{FC0746A3-5962-4A60-A65D-A06F66E47B92}">
      <dgm:prSet/>
      <dgm:spPr/>
      <dgm:t>
        <a:bodyPr/>
        <a:lstStyle/>
        <a:p>
          <a:endParaRPr lang="fi-FI"/>
        </a:p>
      </dgm:t>
    </dgm:pt>
    <dgm:pt modelId="{E636B362-6206-4563-8AFB-75741E459380}" type="sibTrans" cxnId="{FC0746A3-5962-4A60-A65D-A06F66E47B92}">
      <dgm:prSet/>
      <dgm:spPr/>
      <dgm:t>
        <a:bodyPr/>
        <a:lstStyle/>
        <a:p>
          <a:endParaRPr lang="fi-FI"/>
        </a:p>
      </dgm:t>
    </dgm:pt>
    <dgm:pt modelId="{5F61E52A-6E32-457E-838F-D4AB995606A7}">
      <dgm:prSet/>
      <dgm:spPr/>
      <dgm:t>
        <a:bodyPr/>
        <a:lstStyle/>
        <a:p>
          <a:r>
            <a:rPr lang="en-US"/>
            <a:t>Providing false or misleading information and failing to keep adequate information equally available (AML 1: 3-4)</a:t>
          </a:r>
          <a:endParaRPr lang="fi-FI"/>
        </a:p>
      </dgm:t>
    </dgm:pt>
    <dgm:pt modelId="{A7BB0493-006A-4612-BDDC-4C7598B850BA}" type="parTrans" cxnId="{1F7D7284-1930-464F-ADC1-1C5B06558978}">
      <dgm:prSet/>
      <dgm:spPr/>
      <dgm:t>
        <a:bodyPr/>
        <a:lstStyle/>
        <a:p>
          <a:endParaRPr lang="fi-FI"/>
        </a:p>
      </dgm:t>
    </dgm:pt>
    <dgm:pt modelId="{B6B3CDDD-3DEC-4451-85D9-3314AC7B7DF9}" type="sibTrans" cxnId="{1F7D7284-1930-464F-ADC1-1C5B06558978}">
      <dgm:prSet/>
      <dgm:spPr/>
      <dgm:t>
        <a:bodyPr/>
        <a:lstStyle/>
        <a:p>
          <a:endParaRPr lang="fi-FI"/>
        </a:p>
      </dgm:t>
    </dgm:pt>
    <dgm:pt modelId="{425435A6-2B51-44CD-AE19-A5D3D8385FEF}">
      <dgm:prSet/>
      <dgm:spPr/>
      <dgm:t>
        <a:bodyPr/>
        <a:lstStyle/>
        <a:p>
          <a:r>
            <a:rPr lang="en-US"/>
            <a:t>Obligation to publish a prospectus (3: 1-2)</a:t>
          </a:r>
          <a:endParaRPr lang="fi-FI"/>
        </a:p>
      </dgm:t>
    </dgm:pt>
    <dgm:pt modelId="{30131FA7-B142-4220-B085-5E17978219D4}" type="parTrans" cxnId="{65718258-0AAE-4A46-9F03-492EF0AB414F}">
      <dgm:prSet/>
      <dgm:spPr/>
      <dgm:t>
        <a:bodyPr/>
        <a:lstStyle/>
        <a:p>
          <a:endParaRPr lang="fi-FI"/>
        </a:p>
      </dgm:t>
    </dgm:pt>
    <dgm:pt modelId="{4E61827E-D33F-48C4-A6DA-D8B85AE2A607}" type="sibTrans" cxnId="{65718258-0AAE-4A46-9F03-492EF0AB414F}">
      <dgm:prSet/>
      <dgm:spPr/>
      <dgm:t>
        <a:bodyPr/>
        <a:lstStyle/>
        <a:p>
          <a:endParaRPr lang="fi-FI"/>
        </a:p>
      </dgm:t>
    </dgm:pt>
    <dgm:pt modelId="{5B7FE59B-95D3-452E-9E85-CF437C83786D}">
      <dgm:prSet/>
      <dgm:spPr/>
      <dgm:t>
        <a:bodyPr/>
        <a:lstStyle/>
        <a:p>
          <a:r>
            <a:rPr lang="en-US"/>
            <a:t>Failure to disclose material related party transactions (8: 1a) and the content and availability of remuneration policy (8: 5a) and equal treatment of bondholders (8: 6b)</a:t>
          </a:r>
          <a:endParaRPr lang="fi-FI"/>
        </a:p>
      </dgm:t>
    </dgm:pt>
    <dgm:pt modelId="{0391395F-2B6A-4A08-8CFB-52CFC0A12793}" type="parTrans" cxnId="{D7A0FEE5-DA6A-4D3C-AF7B-B16E863219FC}">
      <dgm:prSet/>
      <dgm:spPr/>
      <dgm:t>
        <a:bodyPr/>
        <a:lstStyle/>
        <a:p>
          <a:endParaRPr lang="fi-FI"/>
        </a:p>
      </dgm:t>
    </dgm:pt>
    <dgm:pt modelId="{84E91024-C8A6-4FA9-A034-64B9F186FC3A}" type="sibTrans" cxnId="{D7A0FEE5-DA6A-4D3C-AF7B-B16E863219FC}">
      <dgm:prSet/>
      <dgm:spPr/>
      <dgm:t>
        <a:bodyPr/>
        <a:lstStyle/>
        <a:p>
          <a:endParaRPr lang="fi-FI"/>
        </a:p>
      </dgm:t>
    </dgm:pt>
    <dgm:pt modelId="{5A8E2266-A8E5-4AC4-8162-DD98310125CB}">
      <dgm:prSet/>
      <dgm:spPr/>
      <dgm:t>
        <a:bodyPr/>
        <a:lstStyle/>
        <a:p>
          <a:r>
            <a:rPr lang="en-US"/>
            <a:t>Failure to comply with procedural, pricing and disclosure obligations in connection with a takeover bid or an obligation to bid (11: 7-11, 13, 14, 16-19, 22-25 and 27)</a:t>
          </a:r>
          <a:endParaRPr lang="fi-FI"/>
        </a:p>
      </dgm:t>
    </dgm:pt>
    <dgm:pt modelId="{CAAAE3FE-EABB-4F55-841C-37BF830B9C0B}" type="parTrans" cxnId="{02A8F7AD-38F5-4392-B184-BB47F28C8E58}">
      <dgm:prSet/>
      <dgm:spPr/>
      <dgm:t>
        <a:bodyPr/>
        <a:lstStyle/>
        <a:p>
          <a:endParaRPr lang="fi-FI"/>
        </a:p>
      </dgm:t>
    </dgm:pt>
    <dgm:pt modelId="{FF6DF462-3915-4023-B628-29995B190DBC}" type="sibTrans" cxnId="{02A8F7AD-38F5-4392-B184-BB47F28C8E58}">
      <dgm:prSet/>
      <dgm:spPr/>
      <dgm:t>
        <a:bodyPr/>
        <a:lstStyle/>
        <a:p>
          <a:endParaRPr lang="fi-FI"/>
        </a:p>
      </dgm:t>
    </dgm:pt>
    <dgm:pt modelId="{24AAE9A8-112B-4889-92DB-D90E9CCA9F2D}">
      <dgm:prSet/>
      <dgm:spPr/>
      <dgm:t>
        <a:bodyPr/>
        <a:lstStyle/>
        <a:p>
          <a:r>
            <a:rPr lang="en-US"/>
            <a:t>Failure to disclose financial statements (7: 5, 6, 8 and 10-14); disclosure of changes in securities rights (8: 6a) and disclosure of significant holdings and voting rights (9: 5, 6, 6a, 6b, 9 and 10)</a:t>
          </a:r>
          <a:endParaRPr lang="fi-FI"/>
        </a:p>
      </dgm:t>
    </dgm:pt>
    <dgm:pt modelId="{311D5F1B-AEA5-4373-8461-A2E7DB1B4C1E}" type="parTrans" cxnId="{9F2A97A1-9E46-4863-A113-A33A466F5109}">
      <dgm:prSet/>
      <dgm:spPr/>
      <dgm:t>
        <a:bodyPr/>
        <a:lstStyle/>
        <a:p>
          <a:endParaRPr lang="fi-FI"/>
        </a:p>
      </dgm:t>
    </dgm:pt>
    <dgm:pt modelId="{179B38E9-53CE-4EE7-B3EC-0700A14CC09E}" type="sibTrans" cxnId="{9F2A97A1-9E46-4863-A113-A33A466F5109}">
      <dgm:prSet/>
      <dgm:spPr/>
      <dgm:t>
        <a:bodyPr/>
        <a:lstStyle/>
        <a:p>
          <a:endParaRPr lang="fi-FI"/>
        </a:p>
      </dgm:t>
    </dgm:pt>
    <dgm:pt modelId="{D8E78BFA-071A-47C3-8B61-C46087D727B3}" type="pres">
      <dgm:prSet presAssocID="{D7E5C107-564E-4D3D-B7A9-D5FC4444EBDF}" presName="vert0" presStyleCnt="0">
        <dgm:presLayoutVars>
          <dgm:dir/>
          <dgm:animOne val="branch"/>
          <dgm:animLvl val="lvl"/>
        </dgm:presLayoutVars>
      </dgm:prSet>
      <dgm:spPr/>
    </dgm:pt>
    <dgm:pt modelId="{C67ABD44-DD2B-4EF6-BAEC-F21879BA0DDD}" type="pres">
      <dgm:prSet presAssocID="{00EC165F-F44C-408D-BF34-3A22626CF5C1}" presName="thickLine" presStyleLbl="alignNode1" presStyleIdx="0" presStyleCnt="2"/>
      <dgm:spPr/>
    </dgm:pt>
    <dgm:pt modelId="{EAAA6842-D249-4261-9756-6088F7BD4B44}" type="pres">
      <dgm:prSet presAssocID="{00EC165F-F44C-408D-BF34-3A22626CF5C1}" presName="horz1" presStyleCnt="0"/>
      <dgm:spPr/>
    </dgm:pt>
    <dgm:pt modelId="{D6899AEB-CDAB-4ABA-8FCB-EC1C9BE439C6}" type="pres">
      <dgm:prSet presAssocID="{00EC165F-F44C-408D-BF34-3A22626CF5C1}" presName="tx1" presStyleLbl="revTx" presStyleIdx="0" presStyleCnt="8"/>
      <dgm:spPr/>
    </dgm:pt>
    <dgm:pt modelId="{3312A718-73EC-4298-98F3-DDE9496A60A3}" type="pres">
      <dgm:prSet presAssocID="{00EC165F-F44C-408D-BF34-3A22626CF5C1}" presName="vert1" presStyleCnt="0"/>
      <dgm:spPr/>
    </dgm:pt>
    <dgm:pt modelId="{9F422181-EA51-4C04-9CDD-A30EB9E0056A}" type="pres">
      <dgm:prSet presAssocID="{1EEAD396-5879-4204-8B7D-845C6999669A}" presName="vertSpace2a" presStyleCnt="0"/>
      <dgm:spPr/>
    </dgm:pt>
    <dgm:pt modelId="{7FADDE0D-AAA9-4564-85CA-1D55770F8791}" type="pres">
      <dgm:prSet presAssocID="{1EEAD396-5879-4204-8B7D-845C6999669A}" presName="horz2" presStyleCnt="0"/>
      <dgm:spPr/>
    </dgm:pt>
    <dgm:pt modelId="{9A4F7DBE-A635-4F0B-9902-568BD4CA1C26}" type="pres">
      <dgm:prSet presAssocID="{1EEAD396-5879-4204-8B7D-845C6999669A}" presName="horzSpace2" presStyleCnt="0"/>
      <dgm:spPr/>
    </dgm:pt>
    <dgm:pt modelId="{99567F85-7B5C-4921-9CAB-DAA4F40FBA0A}" type="pres">
      <dgm:prSet presAssocID="{1EEAD396-5879-4204-8B7D-845C6999669A}" presName="tx2" presStyleLbl="revTx" presStyleIdx="1" presStyleCnt="8"/>
      <dgm:spPr/>
    </dgm:pt>
    <dgm:pt modelId="{C6EB182D-DE2D-4D9F-9640-DBF2CD269AF7}" type="pres">
      <dgm:prSet presAssocID="{1EEAD396-5879-4204-8B7D-845C6999669A}" presName="vert2" presStyleCnt="0"/>
      <dgm:spPr/>
    </dgm:pt>
    <dgm:pt modelId="{DD93A3B0-0224-4212-956B-8D5AE18735FB}" type="pres">
      <dgm:prSet presAssocID="{1EEAD396-5879-4204-8B7D-845C6999669A}" presName="thinLine2b" presStyleLbl="callout" presStyleIdx="0" presStyleCnt="6"/>
      <dgm:spPr/>
    </dgm:pt>
    <dgm:pt modelId="{B780762F-5CAE-450F-BCAF-B28E79231243}" type="pres">
      <dgm:prSet presAssocID="{1EEAD396-5879-4204-8B7D-845C6999669A}" presName="vertSpace2b" presStyleCnt="0"/>
      <dgm:spPr/>
    </dgm:pt>
    <dgm:pt modelId="{B8103A6B-5A47-4556-AFF9-56430461DB3E}" type="pres">
      <dgm:prSet presAssocID="{7B36B996-201F-4249-878B-A04A6EE2AFC1}" presName="thickLine" presStyleLbl="alignNode1" presStyleIdx="1" presStyleCnt="2"/>
      <dgm:spPr/>
    </dgm:pt>
    <dgm:pt modelId="{2B7E230A-3F1B-459C-85DE-C67369A2EA89}" type="pres">
      <dgm:prSet presAssocID="{7B36B996-201F-4249-878B-A04A6EE2AFC1}" presName="horz1" presStyleCnt="0"/>
      <dgm:spPr/>
    </dgm:pt>
    <dgm:pt modelId="{4D29FC2E-F525-4BB3-8CD4-B36BB775EAA2}" type="pres">
      <dgm:prSet presAssocID="{7B36B996-201F-4249-878B-A04A6EE2AFC1}" presName="tx1" presStyleLbl="revTx" presStyleIdx="2" presStyleCnt="8"/>
      <dgm:spPr/>
    </dgm:pt>
    <dgm:pt modelId="{12DDF364-1C92-4B1A-92D8-48C07C7F5AA9}" type="pres">
      <dgm:prSet presAssocID="{7B36B996-201F-4249-878B-A04A6EE2AFC1}" presName="vert1" presStyleCnt="0"/>
      <dgm:spPr/>
    </dgm:pt>
    <dgm:pt modelId="{92C48B20-15F5-4BC9-8FF4-4DD51B8EBAC4}" type="pres">
      <dgm:prSet presAssocID="{5F61E52A-6E32-457E-838F-D4AB995606A7}" presName="vertSpace2a" presStyleCnt="0"/>
      <dgm:spPr/>
    </dgm:pt>
    <dgm:pt modelId="{505D07CC-BCEC-423C-A79A-1F70D0633B76}" type="pres">
      <dgm:prSet presAssocID="{5F61E52A-6E32-457E-838F-D4AB995606A7}" presName="horz2" presStyleCnt="0"/>
      <dgm:spPr/>
    </dgm:pt>
    <dgm:pt modelId="{76D89BD9-EC5A-48BB-826D-85571492E909}" type="pres">
      <dgm:prSet presAssocID="{5F61E52A-6E32-457E-838F-D4AB995606A7}" presName="horzSpace2" presStyleCnt="0"/>
      <dgm:spPr/>
    </dgm:pt>
    <dgm:pt modelId="{670F43EF-DAEC-45DB-A830-DBC0F8292232}" type="pres">
      <dgm:prSet presAssocID="{5F61E52A-6E32-457E-838F-D4AB995606A7}" presName="tx2" presStyleLbl="revTx" presStyleIdx="3" presStyleCnt="8"/>
      <dgm:spPr/>
    </dgm:pt>
    <dgm:pt modelId="{A223C56C-0E00-4347-9DB4-BEB5172915B4}" type="pres">
      <dgm:prSet presAssocID="{5F61E52A-6E32-457E-838F-D4AB995606A7}" presName="vert2" presStyleCnt="0"/>
      <dgm:spPr/>
    </dgm:pt>
    <dgm:pt modelId="{EA40F342-1003-4C16-A175-48BBCEA06D19}" type="pres">
      <dgm:prSet presAssocID="{5F61E52A-6E32-457E-838F-D4AB995606A7}" presName="thinLine2b" presStyleLbl="callout" presStyleIdx="1" presStyleCnt="6"/>
      <dgm:spPr/>
    </dgm:pt>
    <dgm:pt modelId="{F20113ED-58EC-4F42-A08D-9CF44154D417}" type="pres">
      <dgm:prSet presAssocID="{5F61E52A-6E32-457E-838F-D4AB995606A7}" presName="vertSpace2b" presStyleCnt="0"/>
      <dgm:spPr/>
    </dgm:pt>
    <dgm:pt modelId="{CC3DF975-E7B5-4573-BA6D-BC93087074E0}" type="pres">
      <dgm:prSet presAssocID="{425435A6-2B51-44CD-AE19-A5D3D8385FEF}" presName="horz2" presStyleCnt="0"/>
      <dgm:spPr/>
    </dgm:pt>
    <dgm:pt modelId="{76A727FE-9A49-46E4-84E1-BFFC599D8B4C}" type="pres">
      <dgm:prSet presAssocID="{425435A6-2B51-44CD-AE19-A5D3D8385FEF}" presName="horzSpace2" presStyleCnt="0"/>
      <dgm:spPr/>
    </dgm:pt>
    <dgm:pt modelId="{1AAD71D8-A11B-4D52-A4D9-B1174A8F89DB}" type="pres">
      <dgm:prSet presAssocID="{425435A6-2B51-44CD-AE19-A5D3D8385FEF}" presName="tx2" presStyleLbl="revTx" presStyleIdx="4" presStyleCnt="8"/>
      <dgm:spPr/>
    </dgm:pt>
    <dgm:pt modelId="{626BEAD9-09D1-4509-8359-0B58E20384E5}" type="pres">
      <dgm:prSet presAssocID="{425435A6-2B51-44CD-AE19-A5D3D8385FEF}" presName="vert2" presStyleCnt="0"/>
      <dgm:spPr/>
    </dgm:pt>
    <dgm:pt modelId="{BF89B754-8E8D-42CD-8910-01EF76730829}" type="pres">
      <dgm:prSet presAssocID="{425435A6-2B51-44CD-AE19-A5D3D8385FEF}" presName="thinLine2b" presStyleLbl="callout" presStyleIdx="2" presStyleCnt="6"/>
      <dgm:spPr/>
    </dgm:pt>
    <dgm:pt modelId="{A77120A2-A231-4ACC-9CC3-1F0684026ACE}" type="pres">
      <dgm:prSet presAssocID="{425435A6-2B51-44CD-AE19-A5D3D8385FEF}" presName="vertSpace2b" presStyleCnt="0"/>
      <dgm:spPr/>
    </dgm:pt>
    <dgm:pt modelId="{022578DB-2EBE-412C-ADAC-0FB90A22D67C}" type="pres">
      <dgm:prSet presAssocID="{5B7FE59B-95D3-452E-9E85-CF437C83786D}" presName="horz2" presStyleCnt="0"/>
      <dgm:spPr/>
    </dgm:pt>
    <dgm:pt modelId="{DA4305C3-3128-44C4-855C-84DE60EF7554}" type="pres">
      <dgm:prSet presAssocID="{5B7FE59B-95D3-452E-9E85-CF437C83786D}" presName="horzSpace2" presStyleCnt="0"/>
      <dgm:spPr/>
    </dgm:pt>
    <dgm:pt modelId="{BE9DB0F0-EB91-4866-AB73-5AC63ED33EDE}" type="pres">
      <dgm:prSet presAssocID="{5B7FE59B-95D3-452E-9E85-CF437C83786D}" presName="tx2" presStyleLbl="revTx" presStyleIdx="5" presStyleCnt="8"/>
      <dgm:spPr/>
    </dgm:pt>
    <dgm:pt modelId="{01298732-5420-4338-A0B5-2723ABF4A8DC}" type="pres">
      <dgm:prSet presAssocID="{5B7FE59B-95D3-452E-9E85-CF437C83786D}" presName="vert2" presStyleCnt="0"/>
      <dgm:spPr/>
    </dgm:pt>
    <dgm:pt modelId="{B90B8C30-D18F-4A13-8F75-CBA53A2816F3}" type="pres">
      <dgm:prSet presAssocID="{5B7FE59B-95D3-452E-9E85-CF437C83786D}" presName="thinLine2b" presStyleLbl="callout" presStyleIdx="3" presStyleCnt="6"/>
      <dgm:spPr/>
    </dgm:pt>
    <dgm:pt modelId="{4E4F942B-0D7D-40C8-93A6-8F2875D42A2C}" type="pres">
      <dgm:prSet presAssocID="{5B7FE59B-95D3-452E-9E85-CF437C83786D}" presName="vertSpace2b" presStyleCnt="0"/>
      <dgm:spPr/>
    </dgm:pt>
    <dgm:pt modelId="{AB4BD424-AC77-4BFE-8623-6C85965B1624}" type="pres">
      <dgm:prSet presAssocID="{5A8E2266-A8E5-4AC4-8162-DD98310125CB}" presName="horz2" presStyleCnt="0"/>
      <dgm:spPr/>
    </dgm:pt>
    <dgm:pt modelId="{D3EC1421-D895-48ED-A307-F7B0DA0F9C5C}" type="pres">
      <dgm:prSet presAssocID="{5A8E2266-A8E5-4AC4-8162-DD98310125CB}" presName="horzSpace2" presStyleCnt="0"/>
      <dgm:spPr/>
    </dgm:pt>
    <dgm:pt modelId="{13342127-7734-44B8-AC30-7EA7FDA7C185}" type="pres">
      <dgm:prSet presAssocID="{5A8E2266-A8E5-4AC4-8162-DD98310125CB}" presName="tx2" presStyleLbl="revTx" presStyleIdx="6" presStyleCnt="8"/>
      <dgm:spPr/>
    </dgm:pt>
    <dgm:pt modelId="{7D85D4AD-2B13-49FC-8DD1-54E021810810}" type="pres">
      <dgm:prSet presAssocID="{5A8E2266-A8E5-4AC4-8162-DD98310125CB}" presName="vert2" presStyleCnt="0"/>
      <dgm:spPr/>
    </dgm:pt>
    <dgm:pt modelId="{1453F444-CFBF-4CEE-A4D6-F3D38F9A7727}" type="pres">
      <dgm:prSet presAssocID="{5A8E2266-A8E5-4AC4-8162-DD98310125CB}" presName="thinLine2b" presStyleLbl="callout" presStyleIdx="4" presStyleCnt="6"/>
      <dgm:spPr/>
    </dgm:pt>
    <dgm:pt modelId="{3B1276F5-F3CA-491C-84E4-68B376846364}" type="pres">
      <dgm:prSet presAssocID="{5A8E2266-A8E5-4AC4-8162-DD98310125CB}" presName="vertSpace2b" presStyleCnt="0"/>
      <dgm:spPr/>
    </dgm:pt>
    <dgm:pt modelId="{370599A3-0654-4655-822A-0138F4D276FF}" type="pres">
      <dgm:prSet presAssocID="{24AAE9A8-112B-4889-92DB-D90E9CCA9F2D}" presName="horz2" presStyleCnt="0"/>
      <dgm:spPr/>
    </dgm:pt>
    <dgm:pt modelId="{D9F63D86-661D-4899-98FC-2373C71F5348}" type="pres">
      <dgm:prSet presAssocID="{24AAE9A8-112B-4889-92DB-D90E9CCA9F2D}" presName="horzSpace2" presStyleCnt="0"/>
      <dgm:spPr/>
    </dgm:pt>
    <dgm:pt modelId="{8849A262-817B-41D3-9C84-D7DC3920288E}" type="pres">
      <dgm:prSet presAssocID="{24AAE9A8-112B-4889-92DB-D90E9CCA9F2D}" presName="tx2" presStyleLbl="revTx" presStyleIdx="7" presStyleCnt="8"/>
      <dgm:spPr/>
    </dgm:pt>
    <dgm:pt modelId="{B89C7A61-2E80-4C0B-95F0-8025203CFB07}" type="pres">
      <dgm:prSet presAssocID="{24AAE9A8-112B-4889-92DB-D90E9CCA9F2D}" presName="vert2" presStyleCnt="0"/>
      <dgm:spPr/>
    </dgm:pt>
    <dgm:pt modelId="{4DD26353-C155-4F18-946B-7DFD5E4D1E72}" type="pres">
      <dgm:prSet presAssocID="{24AAE9A8-112B-4889-92DB-D90E9CCA9F2D}" presName="thinLine2b" presStyleLbl="callout" presStyleIdx="5" presStyleCnt="6"/>
      <dgm:spPr/>
    </dgm:pt>
    <dgm:pt modelId="{32423C9B-2909-4197-9E74-3DEDAA0B6405}" type="pres">
      <dgm:prSet presAssocID="{24AAE9A8-112B-4889-92DB-D90E9CCA9F2D}" presName="vertSpace2b" presStyleCnt="0"/>
      <dgm:spPr/>
    </dgm:pt>
  </dgm:ptLst>
  <dgm:cxnLst>
    <dgm:cxn modelId="{B0794618-3E43-4663-8F0E-BB452AF3F8DA}" type="presOf" srcId="{00EC165F-F44C-408D-BF34-3A22626CF5C1}" destId="{D6899AEB-CDAB-4ABA-8FCB-EC1C9BE439C6}" srcOrd="0" destOrd="0" presId="urn:microsoft.com/office/officeart/2008/layout/LinedList"/>
    <dgm:cxn modelId="{E10B5045-FFFB-418E-957D-CF32C9E2E3D1}" type="presOf" srcId="{7B36B996-201F-4249-878B-A04A6EE2AFC1}" destId="{4D29FC2E-F525-4BB3-8CD4-B36BB775EAA2}" srcOrd="0" destOrd="0" presId="urn:microsoft.com/office/officeart/2008/layout/LinedList"/>
    <dgm:cxn modelId="{AB297876-96D4-4419-9276-19666BCDA314}" type="presOf" srcId="{5A8E2266-A8E5-4AC4-8162-DD98310125CB}" destId="{13342127-7734-44B8-AC30-7EA7FDA7C185}" srcOrd="0" destOrd="0" presId="urn:microsoft.com/office/officeart/2008/layout/LinedList"/>
    <dgm:cxn modelId="{65718258-0AAE-4A46-9F03-492EF0AB414F}" srcId="{7B36B996-201F-4249-878B-A04A6EE2AFC1}" destId="{425435A6-2B51-44CD-AE19-A5D3D8385FEF}" srcOrd="1" destOrd="0" parTransId="{30131FA7-B142-4220-B085-5E17978219D4}" sibTransId="{4E61827E-D33F-48C4-A6DA-D8B85AE2A607}"/>
    <dgm:cxn modelId="{1F7D7284-1930-464F-ADC1-1C5B06558978}" srcId="{7B36B996-201F-4249-878B-A04A6EE2AFC1}" destId="{5F61E52A-6E32-457E-838F-D4AB995606A7}" srcOrd="0" destOrd="0" parTransId="{A7BB0493-006A-4612-BDDC-4C7598B850BA}" sibTransId="{B6B3CDDD-3DEC-4451-85D9-3314AC7B7DF9}"/>
    <dgm:cxn modelId="{D9DE5987-9E5A-4BDD-B67B-7DE447C1DA7C}" type="presOf" srcId="{1EEAD396-5879-4204-8B7D-845C6999669A}" destId="{99567F85-7B5C-4921-9CAB-DAA4F40FBA0A}" srcOrd="0" destOrd="0" presId="urn:microsoft.com/office/officeart/2008/layout/LinedList"/>
    <dgm:cxn modelId="{D46C4C8A-943E-4A81-B864-87A6BA896426}" type="presOf" srcId="{D7E5C107-564E-4D3D-B7A9-D5FC4444EBDF}" destId="{D8E78BFA-071A-47C3-8B61-C46087D727B3}" srcOrd="0" destOrd="0" presId="urn:microsoft.com/office/officeart/2008/layout/LinedList"/>
    <dgm:cxn modelId="{2276EE96-D24B-4941-8701-D761D0D07F1E}" type="presOf" srcId="{5F61E52A-6E32-457E-838F-D4AB995606A7}" destId="{670F43EF-DAEC-45DB-A830-DBC0F8292232}" srcOrd="0" destOrd="0" presId="urn:microsoft.com/office/officeart/2008/layout/LinedList"/>
    <dgm:cxn modelId="{D187349E-1422-4FC5-AD37-3BF96EC6B560}" type="presOf" srcId="{5B7FE59B-95D3-452E-9E85-CF437C83786D}" destId="{BE9DB0F0-EB91-4866-AB73-5AC63ED33EDE}" srcOrd="0" destOrd="0" presId="urn:microsoft.com/office/officeart/2008/layout/LinedList"/>
    <dgm:cxn modelId="{9F2A97A1-9E46-4863-A113-A33A466F5109}" srcId="{7B36B996-201F-4249-878B-A04A6EE2AFC1}" destId="{24AAE9A8-112B-4889-92DB-D90E9CCA9F2D}" srcOrd="4" destOrd="0" parTransId="{311D5F1B-AEA5-4373-8461-A2E7DB1B4C1E}" sibTransId="{179B38E9-53CE-4EE7-B3EC-0700A14CC09E}"/>
    <dgm:cxn modelId="{FC0746A3-5962-4A60-A65D-A06F66E47B92}" srcId="{D7E5C107-564E-4D3D-B7A9-D5FC4444EBDF}" destId="{7B36B996-201F-4249-878B-A04A6EE2AFC1}" srcOrd="1" destOrd="0" parTransId="{5043093F-960B-4BA5-9024-BA2BAC9CDDAC}" sibTransId="{E636B362-6206-4563-8AFB-75741E459380}"/>
    <dgm:cxn modelId="{703DF7AB-1AF4-437C-9FCC-58D4302E2AEC}" srcId="{D7E5C107-564E-4D3D-B7A9-D5FC4444EBDF}" destId="{00EC165F-F44C-408D-BF34-3A22626CF5C1}" srcOrd="0" destOrd="0" parTransId="{C2889219-83AD-4CD8-B87F-8123C588F156}" sibTransId="{2742C26F-F172-4BF1-8BD3-CB08AEBC115D}"/>
    <dgm:cxn modelId="{02A8F7AD-38F5-4392-B184-BB47F28C8E58}" srcId="{7B36B996-201F-4249-878B-A04A6EE2AFC1}" destId="{5A8E2266-A8E5-4AC4-8162-DD98310125CB}" srcOrd="3" destOrd="0" parTransId="{CAAAE3FE-EABB-4F55-841C-37BF830B9C0B}" sibTransId="{FF6DF462-3915-4023-B628-29995B190DBC}"/>
    <dgm:cxn modelId="{84667FCE-361E-4374-9261-300D26C08176}" type="presOf" srcId="{425435A6-2B51-44CD-AE19-A5D3D8385FEF}" destId="{1AAD71D8-A11B-4D52-A4D9-B1174A8F89DB}" srcOrd="0" destOrd="0" presId="urn:microsoft.com/office/officeart/2008/layout/LinedList"/>
    <dgm:cxn modelId="{4B6C0CD4-95D7-4766-A4CC-FE8F6CB28DF8}" type="presOf" srcId="{24AAE9A8-112B-4889-92DB-D90E9CCA9F2D}" destId="{8849A262-817B-41D3-9C84-D7DC3920288E}" srcOrd="0" destOrd="0" presId="urn:microsoft.com/office/officeart/2008/layout/LinedList"/>
    <dgm:cxn modelId="{DED219E1-26BF-4865-ACAD-8FF876EF1158}" srcId="{00EC165F-F44C-408D-BF34-3A22626CF5C1}" destId="{1EEAD396-5879-4204-8B7D-845C6999669A}" srcOrd="0" destOrd="0" parTransId="{63B79050-455A-4784-9F8C-81E66646037F}" sibTransId="{D6329B25-376D-4FDF-B4E2-5ED373F2EDA4}"/>
    <dgm:cxn modelId="{D7A0FEE5-DA6A-4D3C-AF7B-B16E863219FC}" srcId="{7B36B996-201F-4249-878B-A04A6EE2AFC1}" destId="{5B7FE59B-95D3-452E-9E85-CF437C83786D}" srcOrd="2" destOrd="0" parTransId="{0391395F-2B6A-4A08-8CFB-52CFC0A12793}" sibTransId="{84E91024-C8A6-4FA9-A034-64B9F186FC3A}"/>
    <dgm:cxn modelId="{F763551C-7F50-48F5-B817-950592205898}" type="presParOf" srcId="{D8E78BFA-071A-47C3-8B61-C46087D727B3}" destId="{C67ABD44-DD2B-4EF6-BAEC-F21879BA0DDD}" srcOrd="0" destOrd="0" presId="urn:microsoft.com/office/officeart/2008/layout/LinedList"/>
    <dgm:cxn modelId="{C23AD05E-BF1B-4EF5-BDAE-A98F2D2DBFE4}" type="presParOf" srcId="{D8E78BFA-071A-47C3-8B61-C46087D727B3}" destId="{EAAA6842-D249-4261-9756-6088F7BD4B44}" srcOrd="1" destOrd="0" presId="urn:microsoft.com/office/officeart/2008/layout/LinedList"/>
    <dgm:cxn modelId="{54B58800-C9CA-4D5D-89FE-3AF6C368A758}" type="presParOf" srcId="{EAAA6842-D249-4261-9756-6088F7BD4B44}" destId="{D6899AEB-CDAB-4ABA-8FCB-EC1C9BE439C6}" srcOrd="0" destOrd="0" presId="urn:microsoft.com/office/officeart/2008/layout/LinedList"/>
    <dgm:cxn modelId="{D2FA9AE8-B892-4E3E-A50E-9B1D82DA1E1E}" type="presParOf" srcId="{EAAA6842-D249-4261-9756-6088F7BD4B44}" destId="{3312A718-73EC-4298-98F3-DDE9496A60A3}" srcOrd="1" destOrd="0" presId="urn:microsoft.com/office/officeart/2008/layout/LinedList"/>
    <dgm:cxn modelId="{28B9D5BA-A5C3-4C0A-A25A-591CA806BE4C}" type="presParOf" srcId="{3312A718-73EC-4298-98F3-DDE9496A60A3}" destId="{9F422181-EA51-4C04-9CDD-A30EB9E0056A}" srcOrd="0" destOrd="0" presId="urn:microsoft.com/office/officeart/2008/layout/LinedList"/>
    <dgm:cxn modelId="{5E3253A0-9A5B-4289-B60A-3C3BA34B2EE6}" type="presParOf" srcId="{3312A718-73EC-4298-98F3-DDE9496A60A3}" destId="{7FADDE0D-AAA9-4564-85CA-1D55770F8791}" srcOrd="1" destOrd="0" presId="urn:microsoft.com/office/officeart/2008/layout/LinedList"/>
    <dgm:cxn modelId="{C67FEA57-A200-47A5-A325-F5E038479552}" type="presParOf" srcId="{7FADDE0D-AAA9-4564-85CA-1D55770F8791}" destId="{9A4F7DBE-A635-4F0B-9902-568BD4CA1C26}" srcOrd="0" destOrd="0" presId="urn:microsoft.com/office/officeart/2008/layout/LinedList"/>
    <dgm:cxn modelId="{900EA777-42FD-4F09-B583-CB9711EE8511}" type="presParOf" srcId="{7FADDE0D-AAA9-4564-85CA-1D55770F8791}" destId="{99567F85-7B5C-4921-9CAB-DAA4F40FBA0A}" srcOrd="1" destOrd="0" presId="urn:microsoft.com/office/officeart/2008/layout/LinedList"/>
    <dgm:cxn modelId="{AAEADD58-EB91-4E1D-8FA5-7D913E5BDFC2}" type="presParOf" srcId="{7FADDE0D-AAA9-4564-85CA-1D55770F8791}" destId="{C6EB182D-DE2D-4D9F-9640-DBF2CD269AF7}" srcOrd="2" destOrd="0" presId="urn:microsoft.com/office/officeart/2008/layout/LinedList"/>
    <dgm:cxn modelId="{F5A538A1-9B4E-4A4E-8E03-8C2DEDDB06CA}" type="presParOf" srcId="{3312A718-73EC-4298-98F3-DDE9496A60A3}" destId="{DD93A3B0-0224-4212-956B-8D5AE18735FB}" srcOrd="2" destOrd="0" presId="urn:microsoft.com/office/officeart/2008/layout/LinedList"/>
    <dgm:cxn modelId="{DCD5DA8D-6134-4036-BE34-A5C52D57151D}" type="presParOf" srcId="{3312A718-73EC-4298-98F3-DDE9496A60A3}" destId="{B780762F-5CAE-450F-BCAF-B28E79231243}" srcOrd="3" destOrd="0" presId="urn:microsoft.com/office/officeart/2008/layout/LinedList"/>
    <dgm:cxn modelId="{6CBA7224-F2E4-4A93-9C4A-6858F79E45A8}" type="presParOf" srcId="{D8E78BFA-071A-47C3-8B61-C46087D727B3}" destId="{B8103A6B-5A47-4556-AFF9-56430461DB3E}" srcOrd="2" destOrd="0" presId="urn:microsoft.com/office/officeart/2008/layout/LinedList"/>
    <dgm:cxn modelId="{E70CFB1D-764E-4040-885F-2B8BB051ED54}" type="presParOf" srcId="{D8E78BFA-071A-47C3-8B61-C46087D727B3}" destId="{2B7E230A-3F1B-459C-85DE-C67369A2EA89}" srcOrd="3" destOrd="0" presId="urn:microsoft.com/office/officeart/2008/layout/LinedList"/>
    <dgm:cxn modelId="{AE982822-BB94-4496-A536-49D4F59A843C}" type="presParOf" srcId="{2B7E230A-3F1B-459C-85DE-C67369A2EA89}" destId="{4D29FC2E-F525-4BB3-8CD4-B36BB775EAA2}" srcOrd="0" destOrd="0" presId="urn:microsoft.com/office/officeart/2008/layout/LinedList"/>
    <dgm:cxn modelId="{6062E561-BF46-4919-8806-B38F20EE0088}" type="presParOf" srcId="{2B7E230A-3F1B-459C-85DE-C67369A2EA89}" destId="{12DDF364-1C92-4B1A-92D8-48C07C7F5AA9}" srcOrd="1" destOrd="0" presId="urn:microsoft.com/office/officeart/2008/layout/LinedList"/>
    <dgm:cxn modelId="{F2265DBB-1D32-4065-8BC6-C0A48912CD7D}" type="presParOf" srcId="{12DDF364-1C92-4B1A-92D8-48C07C7F5AA9}" destId="{92C48B20-15F5-4BC9-8FF4-4DD51B8EBAC4}" srcOrd="0" destOrd="0" presId="urn:microsoft.com/office/officeart/2008/layout/LinedList"/>
    <dgm:cxn modelId="{6EE568C8-F693-4482-BE50-892CB44FCAEF}" type="presParOf" srcId="{12DDF364-1C92-4B1A-92D8-48C07C7F5AA9}" destId="{505D07CC-BCEC-423C-A79A-1F70D0633B76}" srcOrd="1" destOrd="0" presId="urn:microsoft.com/office/officeart/2008/layout/LinedList"/>
    <dgm:cxn modelId="{19AE80CC-7967-4E94-87DE-683F7B54CEA5}" type="presParOf" srcId="{505D07CC-BCEC-423C-A79A-1F70D0633B76}" destId="{76D89BD9-EC5A-48BB-826D-85571492E909}" srcOrd="0" destOrd="0" presId="urn:microsoft.com/office/officeart/2008/layout/LinedList"/>
    <dgm:cxn modelId="{CFD52BF3-FBFE-4CF8-812C-05D70F45F4D5}" type="presParOf" srcId="{505D07CC-BCEC-423C-A79A-1F70D0633B76}" destId="{670F43EF-DAEC-45DB-A830-DBC0F8292232}" srcOrd="1" destOrd="0" presId="urn:microsoft.com/office/officeart/2008/layout/LinedList"/>
    <dgm:cxn modelId="{D383792A-B2D6-45CD-B8FF-E037ACE235E2}" type="presParOf" srcId="{505D07CC-BCEC-423C-A79A-1F70D0633B76}" destId="{A223C56C-0E00-4347-9DB4-BEB5172915B4}" srcOrd="2" destOrd="0" presId="urn:microsoft.com/office/officeart/2008/layout/LinedList"/>
    <dgm:cxn modelId="{E0E911E1-8623-4691-8FBE-278FE8138267}" type="presParOf" srcId="{12DDF364-1C92-4B1A-92D8-48C07C7F5AA9}" destId="{EA40F342-1003-4C16-A175-48BBCEA06D19}" srcOrd="2" destOrd="0" presId="urn:microsoft.com/office/officeart/2008/layout/LinedList"/>
    <dgm:cxn modelId="{73FA14D7-CBEB-4C66-B1AC-6DB292C66CA3}" type="presParOf" srcId="{12DDF364-1C92-4B1A-92D8-48C07C7F5AA9}" destId="{F20113ED-58EC-4F42-A08D-9CF44154D417}" srcOrd="3" destOrd="0" presId="urn:microsoft.com/office/officeart/2008/layout/LinedList"/>
    <dgm:cxn modelId="{8C5470A7-B4E9-4436-84AD-F06F63E598D6}" type="presParOf" srcId="{12DDF364-1C92-4B1A-92D8-48C07C7F5AA9}" destId="{CC3DF975-E7B5-4573-BA6D-BC93087074E0}" srcOrd="4" destOrd="0" presId="urn:microsoft.com/office/officeart/2008/layout/LinedList"/>
    <dgm:cxn modelId="{8D87CBFF-D84D-4B59-8ADC-82D601019864}" type="presParOf" srcId="{CC3DF975-E7B5-4573-BA6D-BC93087074E0}" destId="{76A727FE-9A49-46E4-84E1-BFFC599D8B4C}" srcOrd="0" destOrd="0" presId="urn:microsoft.com/office/officeart/2008/layout/LinedList"/>
    <dgm:cxn modelId="{062305CF-4F89-4A07-AF60-21B374A73A89}" type="presParOf" srcId="{CC3DF975-E7B5-4573-BA6D-BC93087074E0}" destId="{1AAD71D8-A11B-4D52-A4D9-B1174A8F89DB}" srcOrd="1" destOrd="0" presId="urn:microsoft.com/office/officeart/2008/layout/LinedList"/>
    <dgm:cxn modelId="{6693DE3C-B1FD-416B-BDBF-1A20E2C2D9A8}" type="presParOf" srcId="{CC3DF975-E7B5-4573-BA6D-BC93087074E0}" destId="{626BEAD9-09D1-4509-8359-0B58E20384E5}" srcOrd="2" destOrd="0" presId="urn:microsoft.com/office/officeart/2008/layout/LinedList"/>
    <dgm:cxn modelId="{FA08E3DB-3EFC-4992-809C-9CA5D58A2339}" type="presParOf" srcId="{12DDF364-1C92-4B1A-92D8-48C07C7F5AA9}" destId="{BF89B754-8E8D-42CD-8910-01EF76730829}" srcOrd="5" destOrd="0" presId="urn:microsoft.com/office/officeart/2008/layout/LinedList"/>
    <dgm:cxn modelId="{BCE29BA1-3663-407C-B1DD-32834E125375}" type="presParOf" srcId="{12DDF364-1C92-4B1A-92D8-48C07C7F5AA9}" destId="{A77120A2-A231-4ACC-9CC3-1F0684026ACE}" srcOrd="6" destOrd="0" presId="urn:microsoft.com/office/officeart/2008/layout/LinedList"/>
    <dgm:cxn modelId="{6FB0F419-BB6D-43AB-BCDF-7F8FE7FB240B}" type="presParOf" srcId="{12DDF364-1C92-4B1A-92D8-48C07C7F5AA9}" destId="{022578DB-2EBE-412C-ADAC-0FB90A22D67C}" srcOrd="7" destOrd="0" presId="urn:microsoft.com/office/officeart/2008/layout/LinedList"/>
    <dgm:cxn modelId="{7B3C8C14-DB5F-427B-9341-F18DEBFD09CE}" type="presParOf" srcId="{022578DB-2EBE-412C-ADAC-0FB90A22D67C}" destId="{DA4305C3-3128-44C4-855C-84DE60EF7554}" srcOrd="0" destOrd="0" presId="urn:microsoft.com/office/officeart/2008/layout/LinedList"/>
    <dgm:cxn modelId="{11052A1C-59FE-4246-B3C7-FBACD76B6B53}" type="presParOf" srcId="{022578DB-2EBE-412C-ADAC-0FB90A22D67C}" destId="{BE9DB0F0-EB91-4866-AB73-5AC63ED33EDE}" srcOrd="1" destOrd="0" presId="urn:microsoft.com/office/officeart/2008/layout/LinedList"/>
    <dgm:cxn modelId="{C61DB8B1-46CD-40C3-B99C-02A392C5A090}" type="presParOf" srcId="{022578DB-2EBE-412C-ADAC-0FB90A22D67C}" destId="{01298732-5420-4338-A0B5-2723ABF4A8DC}" srcOrd="2" destOrd="0" presId="urn:microsoft.com/office/officeart/2008/layout/LinedList"/>
    <dgm:cxn modelId="{936E9147-A60B-47C6-8499-03B07C3C4386}" type="presParOf" srcId="{12DDF364-1C92-4B1A-92D8-48C07C7F5AA9}" destId="{B90B8C30-D18F-4A13-8F75-CBA53A2816F3}" srcOrd="8" destOrd="0" presId="urn:microsoft.com/office/officeart/2008/layout/LinedList"/>
    <dgm:cxn modelId="{643BBE5F-FCC3-4E5C-9CC9-6618BEAE12AD}" type="presParOf" srcId="{12DDF364-1C92-4B1A-92D8-48C07C7F5AA9}" destId="{4E4F942B-0D7D-40C8-93A6-8F2875D42A2C}" srcOrd="9" destOrd="0" presId="urn:microsoft.com/office/officeart/2008/layout/LinedList"/>
    <dgm:cxn modelId="{885B7ECB-7F66-44AE-81D6-66DE4BEA4FB1}" type="presParOf" srcId="{12DDF364-1C92-4B1A-92D8-48C07C7F5AA9}" destId="{AB4BD424-AC77-4BFE-8623-6C85965B1624}" srcOrd="10" destOrd="0" presId="urn:microsoft.com/office/officeart/2008/layout/LinedList"/>
    <dgm:cxn modelId="{067F98D8-D49E-4BD1-8BFD-D081B413991D}" type="presParOf" srcId="{AB4BD424-AC77-4BFE-8623-6C85965B1624}" destId="{D3EC1421-D895-48ED-A307-F7B0DA0F9C5C}" srcOrd="0" destOrd="0" presId="urn:microsoft.com/office/officeart/2008/layout/LinedList"/>
    <dgm:cxn modelId="{45BD92FF-9D81-4625-B36A-2F263B128B95}" type="presParOf" srcId="{AB4BD424-AC77-4BFE-8623-6C85965B1624}" destId="{13342127-7734-44B8-AC30-7EA7FDA7C185}" srcOrd="1" destOrd="0" presId="urn:microsoft.com/office/officeart/2008/layout/LinedList"/>
    <dgm:cxn modelId="{A130FFC4-1BC0-41F4-AF04-CC55939D7603}" type="presParOf" srcId="{AB4BD424-AC77-4BFE-8623-6C85965B1624}" destId="{7D85D4AD-2B13-49FC-8DD1-54E021810810}" srcOrd="2" destOrd="0" presId="urn:microsoft.com/office/officeart/2008/layout/LinedList"/>
    <dgm:cxn modelId="{F6FC261C-D77B-4F32-9A86-C0C5EEF5DCCF}" type="presParOf" srcId="{12DDF364-1C92-4B1A-92D8-48C07C7F5AA9}" destId="{1453F444-CFBF-4CEE-A4D6-F3D38F9A7727}" srcOrd="11" destOrd="0" presId="urn:microsoft.com/office/officeart/2008/layout/LinedList"/>
    <dgm:cxn modelId="{4E37E8BA-D64C-46A4-98F6-FF38E5F842A9}" type="presParOf" srcId="{12DDF364-1C92-4B1A-92D8-48C07C7F5AA9}" destId="{3B1276F5-F3CA-491C-84E4-68B376846364}" srcOrd="12" destOrd="0" presId="urn:microsoft.com/office/officeart/2008/layout/LinedList"/>
    <dgm:cxn modelId="{201B393C-741C-4584-B9EE-19851470479F}" type="presParOf" srcId="{12DDF364-1C92-4B1A-92D8-48C07C7F5AA9}" destId="{370599A3-0654-4655-822A-0138F4D276FF}" srcOrd="13" destOrd="0" presId="urn:microsoft.com/office/officeart/2008/layout/LinedList"/>
    <dgm:cxn modelId="{D1915506-958C-4932-A60A-867F62677729}" type="presParOf" srcId="{370599A3-0654-4655-822A-0138F4D276FF}" destId="{D9F63D86-661D-4899-98FC-2373C71F5348}" srcOrd="0" destOrd="0" presId="urn:microsoft.com/office/officeart/2008/layout/LinedList"/>
    <dgm:cxn modelId="{9A87691A-7CB0-4DEF-8687-F3E01A53BE7C}" type="presParOf" srcId="{370599A3-0654-4655-822A-0138F4D276FF}" destId="{8849A262-817B-41D3-9C84-D7DC3920288E}" srcOrd="1" destOrd="0" presId="urn:microsoft.com/office/officeart/2008/layout/LinedList"/>
    <dgm:cxn modelId="{C11160CE-1008-4223-BEAC-3488C6566610}" type="presParOf" srcId="{370599A3-0654-4655-822A-0138F4D276FF}" destId="{B89C7A61-2E80-4C0B-95F0-8025203CFB07}" srcOrd="2" destOrd="0" presId="urn:microsoft.com/office/officeart/2008/layout/LinedList"/>
    <dgm:cxn modelId="{45829BE3-8E63-425B-96CF-CA47EE904E49}" type="presParOf" srcId="{12DDF364-1C92-4B1A-92D8-48C07C7F5AA9}" destId="{4DD26353-C155-4F18-946B-7DFD5E4D1E72}" srcOrd="14" destOrd="0" presId="urn:microsoft.com/office/officeart/2008/layout/LinedList"/>
    <dgm:cxn modelId="{F709FBAB-6A25-4FD5-84AA-2E7C59C58DAC}" type="presParOf" srcId="{12DDF364-1C92-4B1A-92D8-48C07C7F5AA9}" destId="{32423C9B-2909-4197-9E74-3DEDAA0B6405}"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663A8B-E4DE-4716-A527-B5D626C3E847}" type="doc">
      <dgm:prSet loTypeId="urn:microsoft.com/office/officeart/2005/8/layout/orgChart1" loCatId="hierarchy" qsTypeId="urn:microsoft.com/office/officeart/2005/8/quickstyle/3d5" qsCatId="3D" csTypeId="urn:microsoft.com/office/officeart/2005/8/colors/accent0_1" csCatId="mainScheme" phldr="1"/>
      <dgm:spPr/>
      <dgm:t>
        <a:bodyPr/>
        <a:lstStyle/>
        <a:p>
          <a:endParaRPr lang="fi-FI"/>
        </a:p>
      </dgm:t>
    </dgm:pt>
    <dgm:pt modelId="{0E7630BE-BCDE-43D6-8AD4-E169390078A5}">
      <dgm:prSet/>
      <dgm:spPr/>
      <dgm:t>
        <a:bodyPr/>
        <a:lstStyle/>
        <a:p>
          <a:r>
            <a:rPr lang="en-US"/>
            <a:t>Contractual liability </a:t>
          </a:r>
          <a:endParaRPr lang="fi-FI"/>
        </a:p>
      </dgm:t>
    </dgm:pt>
    <dgm:pt modelId="{6A9AD549-B7B8-455D-B965-E518D22954BF}" type="parTrans" cxnId="{AEC46BB5-A4EC-4719-A9E1-EEEDDE970B0E}">
      <dgm:prSet/>
      <dgm:spPr/>
      <dgm:t>
        <a:bodyPr/>
        <a:lstStyle/>
        <a:p>
          <a:endParaRPr lang="fi-FI"/>
        </a:p>
      </dgm:t>
    </dgm:pt>
    <dgm:pt modelId="{72AB8234-07AA-4BEE-A5C2-19B8621DEFF1}" type="sibTrans" cxnId="{AEC46BB5-A4EC-4719-A9E1-EEEDDE970B0E}">
      <dgm:prSet/>
      <dgm:spPr/>
      <dgm:t>
        <a:bodyPr/>
        <a:lstStyle/>
        <a:p>
          <a:endParaRPr lang="fi-FI"/>
        </a:p>
      </dgm:t>
    </dgm:pt>
    <dgm:pt modelId="{29F8A940-EDD8-4DD4-B9CC-4F0A870C23CB}">
      <dgm:prSet custT="1"/>
      <dgm:spPr/>
      <dgm:t>
        <a:bodyPr/>
        <a:lstStyle/>
        <a:p>
          <a:r>
            <a:rPr lang="en-US" sz="1000" dirty="0">
              <a:solidFill>
                <a:srgbClr val="FF0000"/>
              </a:solidFill>
            </a:rPr>
            <a:t>Also compensates for (pure) economic loss (not related to personal injury or property damage)</a:t>
          </a:r>
          <a:endParaRPr lang="fi-FI" sz="1000" dirty="0">
            <a:solidFill>
              <a:srgbClr val="FF0000"/>
            </a:solidFill>
          </a:endParaRPr>
        </a:p>
      </dgm:t>
    </dgm:pt>
    <dgm:pt modelId="{96995BDA-7E63-4170-BF10-F370796CA832}" type="parTrans" cxnId="{38A47E5E-5CC7-4527-8F13-2DD63652EDAC}">
      <dgm:prSet/>
      <dgm:spPr/>
      <dgm:t>
        <a:bodyPr/>
        <a:lstStyle/>
        <a:p>
          <a:endParaRPr lang="fi-FI"/>
        </a:p>
      </dgm:t>
    </dgm:pt>
    <dgm:pt modelId="{4F74ADB4-3D6C-4DB0-9C28-0D8BD784341F}" type="sibTrans" cxnId="{38A47E5E-5CC7-4527-8F13-2DD63652EDAC}">
      <dgm:prSet/>
      <dgm:spPr/>
      <dgm:t>
        <a:bodyPr/>
        <a:lstStyle/>
        <a:p>
          <a:endParaRPr lang="fi-FI"/>
        </a:p>
      </dgm:t>
    </dgm:pt>
    <dgm:pt modelId="{11C60CF7-4887-4F7A-A9D7-9816EF17713D}">
      <dgm:prSet custT="1"/>
      <dgm:spPr/>
      <dgm:t>
        <a:bodyPr/>
        <a:lstStyle/>
        <a:p>
          <a:r>
            <a:rPr lang="en-US" sz="1000" dirty="0">
              <a:solidFill>
                <a:srgbClr val="FF0000"/>
              </a:solidFill>
            </a:rPr>
            <a:t>The burden of proof of negligence (when required) has been shifted to the person from whom compensation is claimed</a:t>
          </a:r>
          <a:endParaRPr lang="fi-FI" sz="1000" dirty="0">
            <a:solidFill>
              <a:srgbClr val="FF0000"/>
            </a:solidFill>
          </a:endParaRPr>
        </a:p>
      </dgm:t>
    </dgm:pt>
    <dgm:pt modelId="{F8E5F4F7-4107-458E-8A79-213CDB48B30C}" type="parTrans" cxnId="{EC4648E9-AC02-4B85-B2E6-9CEF6B4684B4}">
      <dgm:prSet/>
      <dgm:spPr/>
      <dgm:t>
        <a:bodyPr/>
        <a:lstStyle/>
        <a:p>
          <a:endParaRPr lang="fi-FI"/>
        </a:p>
      </dgm:t>
    </dgm:pt>
    <dgm:pt modelId="{9A69F672-8BFB-4239-8FA8-0D47EB7117A3}" type="sibTrans" cxnId="{EC4648E9-AC02-4B85-B2E6-9CEF6B4684B4}">
      <dgm:prSet/>
      <dgm:spPr/>
      <dgm:t>
        <a:bodyPr/>
        <a:lstStyle/>
        <a:p>
          <a:endParaRPr lang="fi-FI"/>
        </a:p>
      </dgm:t>
    </dgm:pt>
    <dgm:pt modelId="{91CDE609-407D-43E9-92A7-12DF84EEF6EB}">
      <dgm:prSet custT="1"/>
      <dgm:spPr/>
      <dgm:t>
        <a:bodyPr/>
        <a:lstStyle/>
        <a:p>
          <a:r>
            <a:rPr lang="en-US" sz="1000" dirty="0"/>
            <a:t>The employer is liable to his contract partner for the negligence of both employees and independent subcontractors</a:t>
          </a:r>
          <a:endParaRPr lang="fi-FI" sz="1000" dirty="0"/>
        </a:p>
      </dgm:t>
    </dgm:pt>
    <dgm:pt modelId="{E9653E38-30CC-4AFF-8653-6E83A3F8DC9B}" type="parTrans" cxnId="{8D39181E-190D-479D-B04C-5FE2E4CA1464}">
      <dgm:prSet/>
      <dgm:spPr/>
      <dgm:t>
        <a:bodyPr/>
        <a:lstStyle/>
        <a:p>
          <a:endParaRPr lang="fi-FI"/>
        </a:p>
      </dgm:t>
    </dgm:pt>
    <dgm:pt modelId="{51696FC0-9BAB-4287-9B3F-AA47A31114F5}" type="sibTrans" cxnId="{8D39181E-190D-479D-B04C-5FE2E4CA1464}">
      <dgm:prSet/>
      <dgm:spPr/>
      <dgm:t>
        <a:bodyPr/>
        <a:lstStyle/>
        <a:p>
          <a:endParaRPr lang="fi-FI"/>
        </a:p>
      </dgm:t>
    </dgm:pt>
    <dgm:pt modelId="{A7EBF6F0-3B6E-474B-AF71-BF99E7981E6D}">
      <dgm:prSet/>
      <dgm:spPr/>
      <dgm:t>
        <a:bodyPr/>
        <a:lstStyle/>
        <a:p>
          <a:r>
            <a:rPr lang="en-US"/>
            <a:t>Non - contractual liability</a:t>
          </a:r>
          <a:endParaRPr lang="fi-FI"/>
        </a:p>
      </dgm:t>
    </dgm:pt>
    <dgm:pt modelId="{A6CBE56F-5D95-4B0D-8E20-5D180E6550C7}" type="parTrans" cxnId="{5AC1EF97-C820-4ED9-85E6-EDAF48DE64AA}">
      <dgm:prSet/>
      <dgm:spPr/>
      <dgm:t>
        <a:bodyPr/>
        <a:lstStyle/>
        <a:p>
          <a:endParaRPr lang="fi-FI"/>
        </a:p>
      </dgm:t>
    </dgm:pt>
    <dgm:pt modelId="{7A585708-42D6-4EE2-8FAF-6036BF352D1E}" type="sibTrans" cxnId="{5AC1EF97-C820-4ED9-85E6-EDAF48DE64AA}">
      <dgm:prSet/>
      <dgm:spPr/>
      <dgm:t>
        <a:bodyPr/>
        <a:lstStyle/>
        <a:p>
          <a:endParaRPr lang="fi-FI"/>
        </a:p>
      </dgm:t>
    </dgm:pt>
    <dgm:pt modelId="{B7FB2427-6BFB-4360-959C-753C7E8E9705}">
      <dgm:prSet custT="1"/>
      <dgm:spPr/>
      <dgm:t>
        <a:bodyPr/>
        <a:lstStyle/>
        <a:p>
          <a:r>
            <a:rPr lang="en-US" sz="1000" dirty="0">
              <a:solidFill>
                <a:srgbClr val="FF0000"/>
              </a:solidFill>
            </a:rPr>
            <a:t>Personal injury and property damage only </a:t>
          </a:r>
          <a:endParaRPr lang="fi-FI" sz="1000" dirty="0">
            <a:solidFill>
              <a:srgbClr val="FF0000"/>
            </a:solidFill>
          </a:endParaRPr>
        </a:p>
      </dgm:t>
    </dgm:pt>
    <dgm:pt modelId="{6FAB4809-8E09-4577-8487-1E2EC33AB46C}" type="parTrans" cxnId="{16B6B8AF-9037-4020-891C-13F035F9D147}">
      <dgm:prSet/>
      <dgm:spPr/>
      <dgm:t>
        <a:bodyPr/>
        <a:lstStyle/>
        <a:p>
          <a:endParaRPr lang="fi-FI"/>
        </a:p>
      </dgm:t>
    </dgm:pt>
    <dgm:pt modelId="{DC61AF09-B44D-4F73-ACDD-B3B7B94AFC2C}" type="sibTrans" cxnId="{16B6B8AF-9037-4020-891C-13F035F9D147}">
      <dgm:prSet/>
      <dgm:spPr/>
      <dgm:t>
        <a:bodyPr/>
        <a:lstStyle/>
        <a:p>
          <a:endParaRPr lang="fi-FI"/>
        </a:p>
      </dgm:t>
    </dgm:pt>
    <dgm:pt modelId="{E442A121-4025-4DDB-99C3-44556CEA8C52}">
      <dgm:prSet custT="1"/>
      <dgm:spPr/>
      <dgm:t>
        <a:bodyPr/>
        <a:lstStyle/>
        <a:p>
          <a:r>
            <a:rPr lang="en-US" sz="1000" dirty="0">
              <a:solidFill>
                <a:srgbClr val="FF0000"/>
              </a:solidFill>
            </a:rPr>
            <a:t>For the compensation for pure economic loss, the following preconditions are set: </a:t>
          </a:r>
          <a:endParaRPr lang="fi-FI" sz="1000" dirty="0">
            <a:solidFill>
              <a:srgbClr val="FF0000"/>
            </a:solidFill>
          </a:endParaRPr>
        </a:p>
      </dgm:t>
    </dgm:pt>
    <dgm:pt modelId="{845A0FE3-5FC1-4EDE-9F1F-F8371234A7CD}" type="parTrans" cxnId="{E23571D3-6C89-4B5F-A837-FBDABD343BEC}">
      <dgm:prSet/>
      <dgm:spPr/>
      <dgm:t>
        <a:bodyPr/>
        <a:lstStyle/>
        <a:p>
          <a:endParaRPr lang="fi-FI"/>
        </a:p>
      </dgm:t>
    </dgm:pt>
    <dgm:pt modelId="{6FC46061-FC1B-45CD-8CDF-57B64C1D7880}" type="sibTrans" cxnId="{E23571D3-6C89-4B5F-A837-FBDABD343BEC}">
      <dgm:prSet/>
      <dgm:spPr/>
      <dgm:t>
        <a:bodyPr/>
        <a:lstStyle/>
        <a:p>
          <a:endParaRPr lang="fi-FI"/>
        </a:p>
      </dgm:t>
    </dgm:pt>
    <dgm:pt modelId="{1EF9271B-1D14-447D-AE69-4E592B2624FA}">
      <dgm:prSet/>
      <dgm:spPr/>
      <dgm:t>
        <a:bodyPr/>
        <a:lstStyle/>
        <a:p>
          <a:r>
            <a:rPr lang="en-US"/>
            <a:t>The occurrence of damage in the exercise of official authority, or</a:t>
          </a:r>
          <a:endParaRPr lang="fi-FI"/>
        </a:p>
      </dgm:t>
    </dgm:pt>
    <dgm:pt modelId="{35184FE2-42A6-4509-9920-FD4B3A91BFEF}" type="parTrans" cxnId="{3467829F-8713-4518-AD96-3EECE28AB6A0}">
      <dgm:prSet/>
      <dgm:spPr/>
      <dgm:t>
        <a:bodyPr/>
        <a:lstStyle/>
        <a:p>
          <a:endParaRPr lang="fi-FI"/>
        </a:p>
      </dgm:t>
    </dgm:pt>
    <dgm:pt modelId="{593CFC46-F66E-48C5-873D-BCF548A7E198}" type="sibTrans" cxnId="{3467829F-8713-4518-AD96-3EECE28AB6A0}">
      <dgm:prSet/>
      <dgm:spPr/>
      <dgm:t>
        <a:bodyPr/>
        <a:lstStyle/>
        <a:p>
          <a:endParaRPr lang="fi-FI"/>
        </a:p>
      </dgm:t>
    </dgm:pt>
    <dgm:pt modelId="{F750DBAF-C778-4F8C-BFCB-C16B760B662D}">
      <dgm:prSet/>
      <dgm:spPr/>
      <dgm:t>
        <a:bodyPr/>
        <a:lstStyle/>
        <a:p>
          <a:r>
            <a:rPr lang="en-US"/>
            <a:t>By criminal proceedings or</a:t>
          </a:r>
          <a:endParaRPr lang="fi-FI"/>
        </a:p>
      </dgm:t>
    </dgm:pt>
    <dgm:pt modelId="{1E03DDCF-A038-47F7-B396-A0FF9385C090}" type="parTrans" cxnId="{A100D930-42D4-4402-BB96-06AC83296FE8}">
      <dgm:prSet/>
      <dgm:spPr/>
      <dgm:t>
        <a:bodyPr/>
        <a:lstStyle/>
        <a:p>
          <a:endParaRPr lang="fi-FI"/>
        </a:p>
      </dgm:t>
    </dgm:pt>
    <dgm:pt modelId="{BDA87AF2-B7E0-463B-BDCC-9833FA527C5C}" type="sibTrans" cxnId="{A100D930-42D4-4402-BB96-06AC83296FE8}">
      <dgm:prSet/>
      <dgm:spPr/>
      <dgm:t>
        <a:bodyPr/>
        <a:lstStyle/>
        <a:p>
          <a:endParaRPr lang="fi-FI"/>
        </a:p>
      </dgm:t>
    </dgm:pt>
    <dgm:pt modelId="{BCA67714-9393-4944-A089-67D6DA445836}">
      <dgm:prSet/>
      <dgm:spPr/>
      <dgm:t>
        <a:bodyPr/>
        <a:lstStyle/>
        <a:p>
          <a:r>
            <a:rPr lang="en-US"/>
            <a:t>In other cases, when there are very serious reasons for the compensation </a:t>
          </a:r>
          <a:endParaRPr lang="fi-FI"/>
        </a:p>
      </dgm:t>
    </dgm:pt>
    <dgm:pt modelId="{8C9260BA-7C20-4FAE-80D8-B5F779F045E8}" type="parTrans" cxnId="{8E0E1597-2273-4980-8E04-AF12756EEC96}">
      <dgm:prSet/>
      <dgm:spPr/>
      <dgm:t>
        <a:bodyPr/>
        <a:lstStyle/>
        <a:p>
          <a:endParaRPr lang="fi-FI"/>
        </a:p>
      </dgm:t>
    </dgm:pt>
    <dgm:pt modelId="{909EB1E7-F026-427D-8010-0329B3D00CF1}" type="sibTrans" cxnId="{8E0E1597-2273-4980-8E04-AF12756EEC96}">
      <dgm:prSet/>
      <dgm:spPr/>
      <dgm:t>
        <a:bodyPr/>
        <a:lstStyle/>
        <a:p>
          <a:endParaRPr lang="fi-FI"/>
        </a:p>
      </dgm:t>
    </dgm:pt>
    <dgm:pt modelId="{59E572B0-2CE0-4FE3-8AAE-E799A916E050}">
      <dgm:prSet custT="1"/>
      <dgm:spPr/>
      <dgm:t>
        <a:bodyPr/>
        <a:lstStyle/>
        <a:p>
          <a:r>
            <a:rPr lang="en-US" sz="1000" dirty="0">
              <a:solidFill>
                <a:srgbClr val="FF0000"/>
              </a:solidFill>
            </a:rPr>
            <a:t>The burden of proof also of the fault is vested on the injured party</a:t>
          </a:r>
          <a:endParaRPr lang="fi-FI" sz="1000" dirty="0">
            <a:solidFill>
              <a:srgbClr val="FF0000"/>
            </a:solidFill>
          </a:endParaRPr>
        </a:p>
      </dgm:t>
    </dgm:pt>
    <dgm:pt modelId="{FB91BCC4-C73E-4B77-A113-C2EA54CF90E0}" type="parTrans" cxnId="{15CC1136-B181-4548-97FF-3CD99237B250}">
      <dgm:prSet/>
      <dgm:spPr/>
      <dgm:t>
        <a:bodyPr/>
        <a:lstStyle/>
        <a:p>
          <a:endParaRPr lang="fi-FI"/>
        </a:p>
      </dgm:t>
    </dgm:pt>
    <dgm:pt modelId="{C11B010C-4F28-435E-A88B-7BD69D604E77}" type="sibTrans" cxnId="{15CC1136-B181-4548-97FF-3CD99237B250}">
      <dgm:prSet/>
      <dgm:spPr/>
      <dgm:t>
        <a:bodyPr/>
        <a:lstStyle/>
        <a:p>
          <a:endParaRPr lang="fi-FI"/>
        </a:p>
      </dgm:t>
    </dgm:pt>
    <dgm:pt modelId="{6EB7FAF0-888E-4B89-B476-79DE177FE40F}">
      <dgm:prSet/>
      <dgm:spPr/>
      <dgm:t>
        <a:bodyPr/>
        <a:lstStyle/>
        <a:p>
          <a:r>
            <a:rPr lang="en-US"/>
            <a:t>The employer is only liable for the negligence of its employees, but not of subcontractors</a:t>
          </a:r>
          <a:endParaRPr lang="fi-FI"/>
        </a:p>
      </dgm:t>
    </dgm:pt>
    <dgm:pt modelId="{8D3D1016-A543-469D-9D53-22329697F99B}" type="parTrans" cxnId="{A08FFBA6-9A75-487A-B525-05262B6748B6}">
      <dgm:prSet/>
      <dgm:spPr/>
      <dgm:t>
        <a:bodyPr/>
        <a:lstStyle/>
        <a:p>
          <a:endParaRPr lang="fi-FI"/>
        </a:p>
      </dgm:t>
    </dgm:pt>
    <dgm:pt modelId="{CFC57EED-F583-46CD-A0EF-ED526AC7C7A1}" type="sibTrans" cxnId="{A08FFBA6-9A75-487A-B525-05262B6748B6}">
      <dgm:prSet/>
      <dgm:spPr/>
      <dgm:t>
        <a:bodyPr/>
        <a:lstStyle/>
        <a:p>
          <a:endParaRPr lang="fi-FI"/>
        </a:p>
      </dgm:t>
    </dgm:pt>
    <dgm:pt modelId="{9DE79D00-B639-4884-A972-7251FB4BD8A6}" type="pres">
      <dgm:prSet presAssocID="{A5663A8B-E4DE-4716-A527-B5D626C3E847}" presName="hierChild1" presStyleCnt="0">
        <dgm:presLayoutVars>
          <dgm:orgChart val="1"/>
          <dgm:chPref val="1"/>
          <dgm:dir/>
          <dgm:animOne val="branch"/>
          <dgm:animLvl val="lvl"/>
          <dgm:resizeHandles/>
        </dgm:presLayoutVars>
      </dgm:prSet>
      <dgm:spPr/>
    </dgm:pt>
    <dgm:pt modelId="{C8F75C13-8FF9-48D3-A414-468E3A13661F}" type="pres">
      <dgm:prSet presAssocID="{0E7630BE-BCDE-43D6-8AD4-E169390078A5}" presName="hierRoot1" presStyleCnt="0">
        <dgm:presLayoutVars>
          <dgm:hierBranch val="init"/>
        </dgm:presLayoutVars>
      </dgm:prSet>
      <dgm:spPr/>
    </dgm:pt>
    <dgm:pt modelId="{027126B2-5544-4461-8E5A-CDDBFDF04636}" type="pres">
      <dgm:prSet presAssocID="{0E7630BE-BCDE-43D6-8AD4-E169390078A5}" presName="rootComposite1" presStyleCnt="0"/>
      <dgm:spPr/>
    </dgm:pt>
    <dgm:pt modelId="{E264D773-5D29-4653-9451-5D3EF61E6844}" type="pres">
      <dgm:prSet presAssocID="{0E7630BE-BCDE-43D6-8AD4-E169390078A5}" presName="rootText1" presStyleLbl="node0" presStyleIdx="0" presStyleCnt="2">
        <dgm:presLayoutVars>
          <dgm:chPref val="3"/>
        </dgm:presLayoutVars>
      </dgm:prSet>
      <dgm:spPr/>
    </dgm:pt>
    <dgm:pt modelId="{C216E8F4-45B5-45C3-A3B5-6A05931FCAE5}" type="pres">
      <dgm:prSet presAssocID="{0E7630BE-BCDE-43D6-8AD4-E169390078A5}" presName="rootConnector1" presStyleLbl="node1" presStyleIdx="0" presStyleCnt="0"/>
      <dgm:spPr/>
    </dgm:pt>
    <dgm:pt modelId="{7257917F-77CA-4C9A-9A9A-81F2FD3183A8}" type="pres">
      <dgm:prSet presAssocID="{0E7630BE-BCDE-43D6-8AD4-E169390078A5}" presName="hierChild2" presStyleCnt="0"/>
      <dgm:spPr/>
    </dgm:pt>
    <dgm:pt modelId="{383BDE32-70BE-4444-92E7-082180D9C606}" type="pres">
      <dgm:prSet presAssocID="{96995BDA-7E63-4170-BF10-F370796CA832}" presName="Name37" presStyleLbl="parChTrans1D2" presStyleIdx="0" presStyleCnt="7"/>
      <dgm:spPr/>
    </dgm:pt>
    <dgm:pt modelId="{4CE86B56-EC65-4F86-899E-9AE028EBF160}" type="pres">
      <dgm:prSet presAssocID="{29F8A940-EDD8-4DD4-B9CC-4F0A870C23CB}" presName="hierRoot2" presStyleCnt="0">
        <dgm:presLayoutVars>
          <dgm:hierBranch val="init"/>
        </dgm:presLayoutVars>
      </dgm:prSet>
      <dgm:spPr/>
    </dgm:pt>
    <dgm:pt modelId="{9E680DDA-9ACA-4283-B234-4B6D5AE9EC10}" type="pres">
      <dgm:prSet presAssocID="{29F8A940-EDD8-4DD4-B9CC-4F0A870C23CB}" presName="rootComposite" presStyleCnt="0"/>
      <dgm:spPr/>
    </dgm:pt>
    <dgm:pt modelId="{97269B5C-7DA7-4E66-8AA7-887166043E43}" type="pres">
      <dgm:prSet presAssocID="{29F8A940-EDD8-4DD4-B9CC-4F0A870C23CB}" presName="rootText" presStyleLbl="node2" presStyleIdx="0" presStyleCnt="7">
        <dgm:presLayoutVars>
          <dgm:chPref val="3"/>
        </dgm:presLayoutVars>
      </dgm:prSet>
      <dgm:spPr/>
    </dgm:pt>
    <dgm:pt modelId="{146EB682-A7A0-4EC0-8D77-DC816FBAA3D8}" type="pres">
      <dgm:prSet presAssocID="{29F8A940-EDD8-4DD4-B9CC-4F0A870C23CB}" presName="rootConnector" presStyleLbl="node2" presStyleIdx="0" presStyleCnt="7"/>
      <dgm:spPr/>
    </dgm:pt>
    <dgm:pt modelId="{1A77DC8B-B52E-476C-89B1-CED5F98A6AEF}" type="pres">
      <dgm:prSet presAssocID="{29F8A940-EDD8-4DD4-B9CC-4F0A870C23CB}" presName="hierChild4" presStyleCnt="0"/>
      <dgm:spPr/>
    </dgm:pt>
    <dgm:pt modelId="{9C664774-0A5A-4E3D-8E20-5A2838794FE2}" type="pres">
      <dgm:prSet presAssocID="{29F8A940-EDD8-4DD4-B9CC-4F0A870C23CB}" presName="hierChild5" presStyleCnt="0"/>
      <dgm:spPr/>
    </dgm:pt>
    <dgm:pt modelId="{F3CFEF59-ADEB-474E-9C97-6B6CF3D42663}" type="pres">
      <dgm:prSet presAssocID="{F8E5F4F7-4107-458E-8A79-213CDB48B30C}" presName="Name37" presStyleLbl="parChTrans1D2" presStyleIdx="1" presStyleCnt="7"/>
      <dgm:spPr/>
    </dgm:pt>
    <dgm:pt modelId="{627DDB9A-5126-4337-BD48-46FBAA2EC535}" type="pres">
      <dgm:prSet presAssocID="{11C60CF7-4887-4F7A-A9D7-9816EF17713D}" presName="hierRoot2" presStyleCnt="0">
        <dgm:presLayoutVars>
          <dgm:hierBranch val="init"/>
        </dgm:presLayoutVars>
      </dgm:prSet>
      <dgm:spPr/>
    </dgm:pt>
    <dgm:pt modelId="{9D255969-ECBB-4E60-9F04-078E4FEFF18D}" type="pres">
      <dgm:prSet presAssocID="{11C60CF7-4887-4F7A-A9D7-9816EF17713D}" presName="rootComposite" presStyleCnt="0"/>
      <dgm:spPr/>
    </dgm:pt>
    <dgm:pt modelId="{68229533-AFEC-4551-84D0-FD4A44DA16D7}" type="pres">
      <dgm:prSet presAssocID="{11C60CF7-4887-4F7A-A9D7-9816EF17713D}" presName="rootText" presStyleLbl="node2" presStyleIdx="1" presStyleCnt="7">
        <dgm:presLayoutVars>
          <dgm:chPref val="3"/>
        </dgm:presLayoutVars>
      </dgm:prSet>
      <dgm:spPr/>
    </dgm:pt>
    <dgm:pt modelId="{91E4C53B-2C38-4766-AE59-068973F40BBA}" type="pres">
      <dgm:prSet presAssocID="{11C60CF7-4887-4F7A-A9D7-9816EF17713D}" presName="rootConnector" presStyleLbl="node2" presStyleIdx="1" presStyleCnt="7"/>
      <dgm:spPr/>
    </dgm:pt>
    <dgm:pt modelId="{6D5DA109-351A-4246-9139-1CED0AC64747}" type="pres">
      <dgm:prSet presAssocID="{11C60CF7-4887-4F7A-A9D7-9816EF17713D}" presName="hierChild4" presStyleCnt="0"/>
      <dgm:spPr/>
    </dgm:pt>
    <dgm:pt modelId="{F6165041-216E-4ACE-B4FD-C124E8193328}" type="pres">
      <dgm:prSet presAssocID="{11C60CF7-4887-4F7A-A9D7-9816EF17713D}" presName="hierChild5" presStyleCnt="0"/>
      <dgm:spPr/>
    </dgm:pt>
    <dgm:pt modelId="{8B9BC5BD-4E68-4D19-A5A5-C983E4B418AC}" type="pres">
      <dgm:prSet presAssocID="{E9653E38-30CC-4AFF-8653-6E83A3F8DC9B}" presName="Name37" presStyleLbl="parChTrans1D2" presStyleIdx="2" presStyleCnt="7"/>
      <dgm:spPr/>
    </dgm:pt>
    <dgm:pt modelId="{0563C55D-AC36-4DCE-8ABB-268C3B1BE9B8}" type="pres">
      <dgm:prSet presAssocID="{91CDE609-407D-43E9-92A7-12DF84EEF6EB}" presName="hierRoot2" presStyleCnt="0">
        <dgm:presLayoutVars>
          <dgm:hierBranch val="init"/>
        </dgm:presLayoutVars>
      </dgm:prSet>
      <dgm:spPr/>
    </dgm:pt>
    <dgm:pt modelId="{7FD5AC39-F849-406C-B1FF-E004764693DD}" type="pres">
      <dgm:prSet presAssocID="{91CDE609-407D-43E9-92A7-12DF84EEF6EB}" presName="rootComposite" presStyleCnt="0"/>
      <dgm:spPr/>
    </dgm:pt>
    <dgm:pt modelId="{7E757087-767E-4912-B0B0-0526B3CDFF0D}" type="pres">
      <dgm:prSet presAssocID="{91CDE609-407D-43E9-92A7-12DF84EEF6EB}" presName="rootText" presStyleLbl="node2" presStyleIdx="2" presStyleCnt="7">
        <dgm:presLayoutVars>
          <dgm:chPref val="3"/>
        </dgm:presLayoutVars>
      </dgm:prSet>
      <dgm:spPr/>
    </dgm:pt>
    <dgm:pt modelId="{F5D6B218-6383-48C6-A631-B642E03E0E33}" type="pres">
      <dgm:prSet presAssocID="{91CDE609-407D-43E9-92A7-12DF84EEF6EB}" presName="rootConnector" presStyleLbl="node2" presStyleIdx="2" presStyleCnt="7"/>
      <dgm:spPr/>
    </dgm:pt>
    <dgm:pt modelId="{FC36F948-FA8F-4F78-AC9E-DBEB036A70BF}" type="pres">
      <dgm:prSet presAssocID="{91CDE609-407D-43E9-92A7-12DF84EEF6EB}" presName="hierChild4" presStyleCnt="0"/>
      <dgm:spPr/>
    </dgm:pt>
    <dgm:pt modelId="{A43D93CA-E3E5-427F-B26D-9D7DA0D2A682}" type="pres">
      <dgm:prSet presAssocID="{91CDE609-407D-43E9-92A7-12DF84EEF6EB}" presName="hierChild5" presStyleCnt="0"/>
      <dgm:spPr/>
    </dgm:pt>
    <dgm:pt modelId="{D402952F-4E12-4455-AC84-4DF51AF8BA3E}" type="pres">
      <dgm:prSet presAssocID="{0E7630BE-BCDE-43D6-8AD4-E169390078A5}" presName="hierChild3" presStyleCnt="0"/>
      <dgm:spPr/>
    </dgm:pt>
    <dgm:pt modelId="{1EEC1835-0F6D-42DD-B501-B7880A5E6498}" type="pres">
      <dgm:prSet presAssocID="{A7EBF6F0-3B6E-474B-AF71-BF99E7981E6D}" presName="hierRoot1" presStyleCnt="0">
        <dgm:presLayoutVars>
          <dgm:hierBranch val="init"/>
        </dgm:presLayoutVars>
      </dgm:prSet>
      <dgm:spPr/>
    </dgm:pt>
    <dgm:pt modelId="{70763385-43D6-40B7-B242-DD772A9BD1CC}" type="pres">
      <dgm:prSet presAssocID="{A7EBF6F0-3B6E-474B-AF71-BF99E7981E6D}" presName="rootComposite1" presStyleCnt="0"/>
      <dgm:spPr/>
    </dgm:pt>
    <dgm:pt modelId="{3332F812-5C0D-4B40-9018-80655A808532}" type="pres">
      <dgm:prSet presAssocID="{A7EBF6F0-3B6E-474B-AF71-BF99E7981E6D}" presName="rootText1" presStyleLbl="node0" presStyleIdx="1" presStyleCnt="2">
        <dgm:presLayoutVars>
          <dgm:chPref val="3"/>
        </dgm:presLayoutVars>
      </dgm:prSet>
      <dgm:spPr/>
    </dgm:pt>
    <dgm:pt modelId="{FDAD3D95-E77F-40DE-9BE6-1541A24653BB}" type="pres">
      <dgm:prSet presAssocID="{A7EBF6F0-3B6E-474B-AF71-BF99E7981E6D}" presName="rootConnector1" presStyleLbl="node1" presStyleIdx="0" presStyleCnt="0"/>
      <dgm:spPr/>
    </dgm:pt>
    <dgm:pt modelId="{F8033079-0011-4058-995D-1047417D67FD}" type="pres">
      <dgm:prSet presAssocID="{A7EBF6F0-3B6E-474B-AF71-BF99E7981E6D}" presName="hierChild2" presStyleCnt="0"/>
      <dgm:spPr/>
    </dgm:pt>
    <dgm:pt modelId="{0BA142DB-98B8-4902-A30B-6C02D399C65F}" type="pres">
      <dgm:prSet presAssocID="{6FAB4809-8E09-4577-8487-1E2EC33AB46C}" presName="Name37" presStyleLbl="parChTrans1D2" presStyleIdx="3" presStyleCnt="7"/>
      <dgm:spPr/>
    </dgm:pt>
    <dgm:pt modelId="{19AF98B7-7F51-49FF-A6BE-3B56EBA6A2D7}" type="pres">
      <dgm:prSet presAssocID="{B7FB2427-6BFB-4360-959C-753C7E8E9705}" presName="hierRoot2" presStyleCnt="0">
        <dgm:presLayoutVars>
          <dgm:hierBranch val="init"/>
        </dgm:presLayoutVars>
      </dgm:prSet>
      <dgm:spPr/>
    </dgm:pt>
    <dgm:pt modelId="{79ECB417-982E-4636-AED7-73E2584C2D23}" type="pres">
      <dgm:prSet presAssocID="{B7FB2427-6BFB-4360-959C-753C7E8E9705}" presName="rootComposite" presStyleCnt="0"/>
      <dgm:spPr/>
    </dgm:pt>
    <dgm:pt modelId="{CE1E52AD-FDF9-444C-9EC0-A3BA8FEB7E0E}" type="pres">
      <dgm:prSet presAssocID="{B7FB2427-6BFB-4360-959C-753C7E8E9705}" presName="rootText" presStyleLbl="node2" presStyleIdx="3" presStyleCnt="7">
        <dgm:presLayoutVars>
          <dgm:chPref val="3"/>
        </dgm:presLayoutVars>
      </dgm:prSet>
      <dgm:spPr/>
    </dgm:pt>
    <dgm:pt modelId="{001C198D-70C8-4FEF-BBF9-0E16F1332699}" type="pres">
      <dgm:prSet presAssocID="{B7FB2427-6BFB-4360-959C-753C7E8E9705}" presName="rootConnector" presStyleLbl="node2" presStyleIdx="3" presStyleCnt="7"/>
      <dgm:spPr/>
    </dgm:pt>
    <dgm:pt modelId="{0858805D-99A4-4BD8-AFEE-DBAD7F19ADD8}" type="pres">
      <dgm:prSet presAssocID="{B7FB2427-6BFB-4360-959C-753C7E8E9705}" presName="hierChild4" presStyleCnt="0"/>
      <dgm:spPr/>
    </dgm:pt>
    <dgm:pt modelId="{35AF3AF7-782B-486C-90B7-77853E0870DF}" type="pres">
      <dgm:prSet presAssocID="{B7FB2427-6BFB-4360-959C-753C7E8E9705}" presName="hierChild5" presStyleCnt="0"/>
      <dgm:spPr/>
    </dgm:pt>
    <dgm:pt modelId="{A9B7C030-95AF-417C-A5A0-465F745B2D37}" type="pres">
      <dgm:prSet presAssocID="{845A0FE3-5FC1-4EDE-9F1F-F8371234A7CD}" presName="Name37" presStyleLbl="parChTrans1D2" presStyleIdx="4" presStyleCnt="7"/>
      <dgm:spPr/>
    </dgm:pt>
    <dgm:pt modelId="{6990734B-7F0D-4F90-8134-5996295F372F}" type="pres">
      <dgm:prSet presAssocID="{E442A121-4025-4DDB-99C3-44556CEA8C52}" presName="hierRoot2" presStyleCnt="0">
        <dgm:presLayoutVars>
          <dgm:hierBranch val="init"/>
        </dgm:presLayoutVars>
      </dgm:prSet>
      <dgm:spPr/>
    </dgm:pt>
    <dgm:pt modelId="{77C14AD9-561C-443B-B210-3479A7334E58}" type="pres">
      <dgm:prSet presAssocID="{E442A121-4025-4DDB-99C3-44556CEA8C52}" presName="rootComposite" presStyleCnt="0"/>
      <dgm:spPr/>
    </dgm:pt>
    <dgm:pt modelId="{43182C54-CCCF-43AE-8628-1E6F581ADD7D}" type="pres">
      <dgm:prSet presAssocID="{E442A121-4025-4DDB-99C3-44556CEA8C52}" presName="rootText" presStyleLbl="node2" presStyleIdx="4" presStyleCnt="7">
        <dgm:presLayoutVars>
          <dgm:chPref val="3"/>
        </dgm:presLayoutVars>
      </dgm:prSet>
      <dgm:spPr/>
    </dgm:pt>
    <dgm:pt modelId="{8D2D5520-A438-4395-ADDE-8602BE884997}" type="pres">
      <dgm:prSet presAssocID="{E442A121-4025-4DDB-99C3-44556CEA8C52}" presName="rootConnector" presStyleLbl="node2" presStyleIdx="4" presStyleCnt="7"/>
      <dgm:spPr/>
    </dgm:pt>
    <dgm:pt modelId="{8E573C25-C217-4A32-A078-23ECD8E5681A}" type="pres">
      <dgm:prSet presAssocID="{E442A121-4025-4DDB-99C3-44556CEA8C52}" presName="hierChild4" presStyleCnt="0"/>
      <dgm:spPr/>
    </dgm:pt>
    <dgm:pt modelId="{273D195F-AAD1-43B0-8DA9-DEA1C44E372A}" type="pres">
      <dgm:prSet presAssocID="{35184FE2-42A6-4509-9920-FD4B3A91BFEF}" presName="Name37" presStyleLbl="parChTrans1D3" presStyleIdx="0" presStyleCnt="3"/>
      <dgm:spPr/>
    </dgm:pt>
    <dgm:pt modelId="{020F9257-26E3-487D-82DF-AC638EC307B9}" type="pres">
      <dgm:prSet presAssocID="{1EF9271B-1D14-447D-AE69-4E592B2624FA}" presName="hierRoot2" presStyleCnt="0">
        <dgm:presLayoutVars>
          <dgm:hierBranch val="init"/>
        </dgm:presLayoutVars>
      </dgm:prSet>
      <dgm:spPr/>
    </dgm:pt>
    <dgm:pt modelId="{2FEE5D37-7AE5-433B-82C4-862B9BAEC842}" type="pres">
      <dgm:prSet presAssocID="{1EF9271B-1D14-447D-AE69-4E592B2624FA}" presName="rootComposite" presStyleCnt="0"/>
      <dgm:spPr/>
    </dgm:pt>
    <dgm:pt modelId="{E6919BB3-0E46-4DF9-902C-3D0D6569013A}" type="pres">
      <dgm:prSet presAssocID="{1EF9271B-1D14-447D-AE69-4E592B2624FA}" presName="rootText" presStyleLbl="node3" presStyleIdx="0" presStyleCnt="3">
        <dgm:presLayoutVars>
          <dgm:chPref val="3"/>
        </dgm:presLayoutVars>
      </dgm:prSet>
      <dgm:spPr/>
    </dgm:pt>
    <dgm:pt modelId="{E1567D95-A0D8-42C9-B358-DC4775D75D98}" type="pres">
      <dgm:prSet presAssocID="{1EF9271B-1D14-447D-AE69-4E592B2624FA}" presName="rootConnector" presStyleLbl="node3" presStyleIdx="0" presStyleCnt="3"/>
      <dgm:spPr/>
    </dgm:pt>
    <dgm:pt modelId="{7B63115C-09A8-440B-A7A9-54504D47E5EE}" type="pres">
      <dgm:prSet presAssocID="{1EF9271B-1D14-447D-AE69-4E592B2624FA}" presName="hierChild4" presStyleCnt="0"/>
      <dgm:spPr/>
    </dgm:pt>
    <dgm:pt modelId="{EE3E752F-45B2-4EAE-9E08-38844A7177D2}" type="pres">
      <dgm:prSet presAssocID="{1EF9271B-1D14-447D-AE69-4E592B2624FA}" presName="hierChild5" presStyleCnt="0"/>
      <dgm:spPr/>
    </dgm:pt>
    <dgm:pt modelId="{B326F25C-37AA-41EC-9BB8-84495C0C4A85}" type="pres">
      <dgm:prSet presAssocID="{1E03DDCF-A038-47F7-B396-A0FF9385C090}" presName="Name37" presStyleLbl="parChTrans1D3" presStyleIdx="1" presStyleCnt="3"/>
      <dgm:spPr/>
    </dgm:pt>
    <dgm:pt modelId="{F878D88D-01F5-43BD-A6D9-4833E14005CD}" type="pres">
      <dgm:prSet presAssocID="{F750DBAF-C778-4F8C-BFCB-C16B760B662D}" presName="hierRoot2" presStyleCnt="0">
        <dgm:presLayoutVars>
          <dgm:hierBranch val="init"/>
        </dgm:presLayoutVars>
      </dgm:prSet>
      <dgm:spPr/>
    </dgm:pt>
    <dgm:pt modelId="{4EABC044-E7FD-4AE3-B696-F6AB3989F016}" type="pres">
      <dgm:prSet presAssocID="{F750DBAF-C778-4F8C-BFCB-C16B760B662D}" presName="rootComposite" presStyleCnt="0"/>
      <dgm:spPr/>
    </dgm:pt>
    <dgm:pt modelId="{775C060F-8694-4677-9AB5-8A5F170185B6}" type="pres">
      <dgm:prSet presAssocID="{F750DBAF-C778-4F8C-BFCB-C16B760B662D}" presName="rootText" presStyleLbl="node3" presStyleIdx="1" presStyleCnt="3">
        <dgm:presLayoutVars>
          <dgm:chPref val="3"/>
        </dgm:presLayoutVars>
      </dgm:prSet>
      <dgm:spPr/>
    </dgm:pt>
    <dgm:pt modelId="{A75895B6-D682-420B-A41B-EA630499B2C9}" type="pres">
      <dgm:prSet presAssocID="{F750DBAF-C778-4F8C-BFCB-C16B760B662D}" presName="rootConnector" presStyleLbl="node3" presStyleIdx="1" presStyleCnt="3"/>
      <dgm:spPr/>
    </dgm:pt>
    <dgm:pt modelId="{F0DA4630-2CF7-461E-9D21-BC312EAD08FC}" type="pres">
      <dgm:prSet presAssocID="{F750DBAF-C778-4F8C-BFCB-C16B760B662D}" presName="hierChild4" presStyleCnt="0"/>
      <dgm:spPr/>
    </dgm:pt>
    <dgm:pt modelId="{F41ED52E-B108-46EE-A1B3-338AA8F7CA16}" type="pres">
      <dgm:prSet presAssocID="{F750DBAF-C778-4F8C-BFCB-C16B760B662D}" presName="hierChild5" presStyleCnt="0"/>
      <dgm:spPr/>
    </dgm:pt>
    <dgm:pt modelId="{F285572D-91C2-4554-AC3F-19094BD84D3A}" type="pres">
      <dgm:prSet presAssocID="{8C9260BA-7C20-4FAE-80D8-B5F779F045E8}" presName="Name37" presStyleLbl="parChTrans1D3" presStyleIdx="2" presStyleCnt="3"/>
      <dgm:spPr/>
    </dgm:pt>
    <dgm:pt modelId="{64C75368-3A9F-4E47-BA91-56989C6CE285}" type="pres">
      <dgm:prSet presAssocID="{BCA67714-9393-4944-A089-67D6DA445836}" presName="hierRoot2" presStyleCnt="0">
        <dgm:presLayoutVars>
          <dgm:hierBranch val="init"/>
        </dgm:presLayoutVars>
      </dgm:prSet>
      <dgm:spPr/>
    </dgm:pt>
    <dgm:pt modelId="{6651259F-B7F4-4CB7-9407-BAF0D1308B1B}" type="pres">
      <dgm:prSet presAssocID="{BCA67714-9393-4944-A089-67D6DA445836}" presName="rootComposite" presStyleCnt="0"/>
      <dgm:spPr/>
    </dgm:pt>
    <dgm:pt modelId="{162188A7-1529-4558-867B-82B7C04004A8}" type="pres">
      <dgm:prSet presAssocID="{BCA67714-9393-4944-A089-67D6DA445836}" presName="rootText" presStyleLbl="node3" presStyleIdx="2" presStyleCnt="3">
        <dgm:presLayoutVars>
          <dgm:chPref val="3"/>
        </dgm:presLayoutVars>
      </dgm:prSet>
      <dgm:spPr/>
    </dgm:pt>
    <dgm:pt modelId="{A293E9A6-1140-4589-A8FC-3DFC9EA6E142}" type="pres">
      <dgm:prSet presAssocID="{BCA67714-9393-4944-A089-67D6DA445836}" presName="rootConnector" presStyleLbl="node3" presStyleIdx="2" presStyleCnt="3"/>
      <dgm:spPr/>
    </dgm:pt>
    <dgm:pt modelId="{445FDCF8-958C-49C5-A163-3F45CD71DB33}" type="pres">
      <dgm:prSet presAssocID="{BCA67714-9393-4944-A089-67D6DA445836}" presName="hierChild4" presStyleCnt="0"/>
      <dgm:spPr/>
    </dgm:pt>
    <dgm:pt modelId="{5A93C26B-0B80-4827-B22A-FFE1088820BF}" type="pres">
      <dgm:prSet presAssocID="{BCA67714-9393-4944-A089-67D6DA445836}" presName="hierChild5" presStyleCnt="0"/>
      <dgm:spPr/>
    </dgm:pt>
    <dgm:pt modelId="{7C53C7AD-170A-4C37-BC15-F5BC4E9137FF}" type="pres">
      <dgm:prSet presAssocID="{E442A121-4025-4DDB-99C3-44556CEA8C52}" presName="hierChild5" presStyleCnt="0"/>
      <dgm:spPr/>
    </dgm:pt>
    <dgm:pt modelId="{42F3D5EF-F494-451B-9763-FFF1F4AD4101}" type="pres">
      <dgm:prSet presAssocID="{FB91BCC4-C73E-4B77-A113-C2EA54CF90E0}" presName="Name37" presStyleLbl="parChTrans1D2" presStyleIdx="5" presStyleCnt="7"/>
      <dgm:spPr/>
    </dgm:pt>
    <dgm:pt modelId="{F16986CA-6FE9-4C51-8BDB-94DE65060B23}" type="pres">
      <dgm:prSet presAssocID="{59E572B0-2CE0-4FE3-8AAE-E799A916E050}" presName="hierRoot2" presStyleCnt="0">
        <dgm:presLayoutVars>
          <dgm:hierBranch val="init"/>
        </dgm:presLayoutVars>
      </dgm:prSet>
      <dgm:spPr/>
    </dgm:pt>
    <dgm:pt modelId="{0212D3AD-E4BC-409C-86A6-6D80B7F0BF89}" type="pres">
      <dgm:prSet presAssocID="{59E572B0-2CE0-4FE3-8AAE-E799A916E050}" presName="rootComposite" presStyleCnt="0"/>
      <dgm:spPr/>
    </dgm:pt>
    <dgm:pt modelId="{C41055E5-4722-48EA-9228-9BD9917007A5}" type="pres">
      <dgm:prSet presAssocID="{59E572B0-2CE0-4FE3-8AAE-E799A916E050}" presName="rootText" presStyleLbl="node2" presStyleIdx="5" presStyleCnt="7">
        <dgm:presLayoutVars>
          <dgm:chPref val="3"/>
        </dgm:presLayoutVars>
      </dgm:prSet>
      <dgm:spPr/>
    </dgm:pt>
    <dgm:pt modelId="{27DB4678-AF23-4838-9ED7-85F9B68CF0EA}" type="pres">
      <dgm:prSet presAssocID="{59E572B0-2CE0-4FE3-8AAE-E799A916E050}" presName="rootConnector" presStyleLbl="node2" presStyleIdx="5" presStyleCnt="7"/>
      <dgm:spPr/>
    </dgm:pt>
    <dgm:pt modelId="{EDE446FF-0DBE-446B-BAA8-F63152F3EF8C}" type="pres">
      <dgm:prSet presAssocID="{59E572B0-2CE0-4FE3-8AAE-E799A916E050}" presName="hierChild4" presStyleCnt="0"/>
      <dgm:spPr/>
    </dgm:pt>
    <dgm:pt modelId="{A3F8E757-3ACE-48A7-9CD6-7B75F5DABDAF}" type="pres">
      <dgm:prSet presAssocID="{59E572B0-2CE0-4FE3-8AAE-E799A916E050}" presName="hierChild5" presStyleCnt="0"/>
      <dgm:spPr/>
    </dgm:pt>
    <dgm:pt modelId="{CE72962F-2A3F-484C-B8E0-740FC4852548}" type="pres">
      <dgm:prSet presAssocID="{8D3D1016-A543-469D-9D53-22329697F99B}" presName="Name37" presStyleLbl="parChTrans1D2" presStyleIdx="6" presStyleCnt="7"/>
      <dgm:spPr/>
    </dgm:pt>
    <dgm:pt modelId="{28D93C17-3170-431E-9B43-F70161D44CC8}" type="pres">
      <dgm:prSet presAssocID="{6EB7FAF0-888E-4B89-B476-79DE177FE40F}" presName="hierRoot2" presStyleCnt="0">
        <dgm:presLayoutVars>
          <dgm:hierBranch val="init"/>
        </dgm:presLayoutVars>
      </dgm:prSet>
      <dgm:spPr/>
    </dgm:pt>
    <dgm:pt modelId="{B2FE3009-89D4-4635-9CB6-C5126D824536}" type="pres">
      <dgm:prSet presAssocID="{6EB7FAF0-888E-4B89-B476-79DE177FE40F}" presName="rootComposite" presStyleCnt="0"/>
      <dgm:spPr/>
    </dgm:pt>
    <dgm:pt modelId="{9B72050B-1642-4220-81AC-889E47207407}" type="pres">
      <dgm:prSet presAssocID="{6EB7FAF0-888E-4B89-B476-79DE177FE40F}" presName="rootText" presStyleLbl="node2" presStyleIdx="6" presStyleCnt="7">
        <dgm:presLayoutVars>
          <dgm:chPref val="3"/>
        </dgm:presLayoutVars>
      </dgm:prSet>
      <dgm:spPr/>
    </dgm:pt>
    <dgm:pt modelId="{D4A4FBB1-E8A4-4F1D-965D-A72CDDBDA114}" type="pres">
      <dgm:prSet presAssocID="{6EB7FAF0-888E-4B89-B476-79DE177FE40F}" presName="rootConnector" presStyleLbl="node2" presStyleIdx="6" presStyleCnt="7"/>
      <dgm:spPr/>
    </dgm:pt>
    <dgm:pt modelId="{D0A45D8D-7463-4467-860D-9FF9BD8832F4}" type="pres">
      <dgm:prSet presAssocID="{6EB7FAF0-888E-4B89-B476-79DE177FE40F}" presName="hierChild4" presStyleCnt="0"/>
      <dgm:spPr/>
    </dgm:pt>
    <dgm:pt modelId="{12687018-7554-4A58-A64E-3B722DB3D222}" type="pres">
      <dgm:prSet presAssocID="{6EB7FAF0-888E-4B89-B476-79DE177FE40F}" presName="hierChild5" presStyleCnt="0"/>
      <dgm:spPr/>
    </dgm:pt>
    <dgm:pt modelId="{1F46C40E-35D6-44A4-A2FC-688563950EE4}" type="pres">
      <dgm:prSet presAssocID="{A7EBF6F0-3B6E-474B-AF71-BF99E7981E6D}" presName="hierChild3" presStyleCnt="0"/>
      <dgm:spPr/>
    </dgm:pt>
  </dgm:ptLst>
  <dgm:cxnLst>
    <dgm:cxn modelId="{7961D705-A2F6-4880-859B-69BDAF61E3F0}" type="presOf" srcId="{A7EBF6F0-3B6E-474B-AF71-BF99E7981E6D}" destId="{3332F812-5C0D-4B40-9018-80655A808532}" srcOrd="0" destOrd="0" presId="urn:microsoft.com/office/officeart/2005/8/layout/orgChart1"/>
    <dgm:cxn modelId="{D9D16D09-70B2-43D6-8D27-6C37C24F9B07}" type="presOf" srcId="{FB91BCC4-C73E-4B77-A113-C2EA54CF90E0}" destId="{42F3D5EF-F494-451B-9763-FFF1F4AD4101}" srcOrd="0" destOrd="0" presId="urn:microsoft.com/office/officeart/2005/8/layout/orgChart1"/>
    <dgm:cxn modelId="{209F0A1B-0BA5-4DC5-BF8A-D54A328B720E}" type="presOf" srcId="{0E7630BE-BCDE-43D6-8AD4-E169390078A5}" destId="{C216E8F4-45B5-45C3-A3B5-6A05931FCAE5}" srcOrd="1" destOrd="0" presId="urn:microsoft.com/office/officeart/2005/8/layout/orgChart1"/>
    <dgm:cxn modelId="{BAEFDB1D-73AE-405D-A439-017C772383A1}" type="presOf" srcId="{0E7630BE-BCDE-43D6-8AD4-E169390078A5}" destId="{E264D773-5D29-4653-9451-5D3EF61E6844}" srcOrd="0" destOrd="0" presId="urn:microsoft.com/office/officeart/2005/8/layout/orgChart1"/>
    <dgm:cxn modelId="{8D39181E-190D-479D-B04C-5FE2E4CA1464}" srcId="{0E7630BE-BCDE-43D6-8AD4-E169390078A5}" destId="{91CDE609-407D-43E9-92A7-12DF84EEF6EB}" srcOrd="2" destOrd="0" parTransId="{E9653E38-30CC-4AFF-8653-6E83A3F8DC9B}" sibTransId="{51696FC0-9BAB-4287-9B3F-AA47A31114F5}"/>
    <dgm:cxn modelId="{13726A22-4524-4691-87B9-773B54EF9510}" type="presOf" srcId="{8C9260BA-7C20-4FAE-80D8-B5F779F045E8}" destId="{F285572D-91C2-4554-AC3F-19094BD84D3A}" srcOrd="0" destOrd="0" presId="urn:microsoft.com/office/officeart/2005/8/layout/orgChart1"/>
    <dgm:cxn modelId="{4659DE2B-C3F2-495B-B1F7-A647009172E0}" type="presOf" srcId="{6EB7FAF0-888E-4B89-B476-79DE177FE40F}" destId="{D4A4FBB1-E8A4-4F1D-965D-A72CDDBDA114}" srcOrd="1" destOrd="0" presId="urn:microsoft.com/office/officeart/2005/8/layout/orgChart1"/>
    <dgm:cxn modelId="{A100D930-42D4-4402-BB96-06AC83296FE8}" srcId="{E442A121-4025-4DDB-99C3-44556CEA8C52}" destId="{F750DBAF-C778-4F8C-BFCB-C16B760B662D}" srcOrd="1" destOrd="0" parTransId="{1E03DDCF-A038-47F7-B396-A0FF9385C090}" sibTransId="{BDA87AF2-B7E0-463B-BDCC-9833FA527C5C}"/>
    <dgm:cxn modelId="{5AE22432-9ACC-4B93-AAD3-50CB9F95C39C}" type="presOf" srcId="{BCA67714-9393-4944-A089-67D6DA445836}" destId="{162188A7-1529-4558-867B-82B7C04004A8}" srcOrd="0" destOrd="0" presId="urn:microsoft.com/office/officeart/2005/8/layout/orgChart1"/>
    <dgm:cxn modelId="{6E36CF34-CA43-457B-BD67-2EECD08484DD}" type="presOf" srcId="{BCA67714-9393-4944-A089-67D6DA445836}" destId="{A293E9A6-1140-4589-A8FC-3DFC9EA6E142}" srcOrd="1" destOrd="0" presId="urn:microsoft.com/office/officeart/2005/8/layout/orgChart1"/>
    <dgm:cxn modelId="{15CC1136-B181-4548-97FF-3CD99237B250}" srcId="{A7EBF6F0-3B6E-474B-AF71-BF99E7981E6D}" destId="{59E572B0-2CE0-4FE3-8AAE-E799A916E050}" srcOrd="2" destOrd="0" parTransId="{FB91BCC4-C73E-4B77-A113-C2EA54CF90E0}" sibTransId="{C11B010C-4F28-435E-A88B-7BD69D604E77}"/>
    <dgm:cxn modelId="{38A47E5E-5CC7-4527-8F13-2DD63652EDAC}" srcId="{0E7630BE-BCDE-43D6-8AD4-E169390078A5}" destId="{29F8A940-EDD8-4DD4-B9CC-4F0A870C23CB}" srcOrd="0" destOrd="0" parTransId="{96995BDA-7E63-4170-BF10-F370796CA832}" sibTransId="{4F74ADB4-3D6C-4DB0-9C28-0D8BD784341F}"/>
    <dgm:cxn modelId="{09DC0163-525C-43A1-97B2-C24259A992FB}" type="presOf" srcId="{B7FB2427-6BFB-4360-959C-753C7E8E9705}" destId="{CE1E52AD-FDF9-444C-9EC0-A3BA8FEB7E0E}" srcOrd="0" destOrd="0" presId="urn:microsoft.com/office/officeart/2005/8/layout/orgChart1"/>
    <dgm:cxn modelId="{E1886A43-7D77-400E-8501-B67070A9E7B4}" type="presOf" srcId="{E442A121-4025-4DDB-99C3-44556CEA8C52}" destId="{43182C54-CCCF-43AE-8628-1E6F581ADD7D}" srcOrd="0" destOrd="0" presId="urn:microsoft.com/office/officeart/2005/8/layout/orgChart1"/>
    <dgm:cxn modelId="{F077FB66-ACC2-42FF-BA3F-1C5ABBFD7696}" type="presOf" srcId="{11C60CF7-4887-4F7A-A9D7-9816EF17713D}" destId="{68229533-AFEC-4551-84D0-FD4A44DA16D7}" srcOrd="0" destOrd="0" presId="urn:microsoft.com/office/officeart/2005/8/layout/orgChart1"/>
    <dgm:cxn modelId="{8CDD196B-A714-4285-A5A7-8A80672D5FE3}" type="presOf" srcId="{8D3D1016-A543-469D-9D53-22329697F99B}" destId="{CE72962F-2A3F-484C-B8E0-740FC4852548}" srcOrd="0" destOrd="0" presId="urn:microsoft.com/office/officeart/2005/8/layout/orgChart1"/>
    <dgm:cxn modelId="{3710D84D-536B-46D5-98F3-A8C30518BD61}" type="presOf" srcId="{F750DBAF-C778-4F8C-BFCB-C16B760B662D}" destId="{775C060F-8694-4677-9AB5-8A5F170185B6}" srcOrd="0" destOrd="0" presId="urn:microsoft.com/office/officeart/2005/8/layout/orgChart1"/>
    <dgm:cxn modelId="{26FB426E-4D8B-4459-9895-D25779AA615B}" type="presOf" srcId="{E442A121-4025-4DDB-99C3-44556CEA8C52}" destId="{8D2D5520-A438-4395-ADDE-8602BE884997}" srcOrd="1" destOrd="0" presId="urn:microsoft.com/office/officeart/2005/8/layout/orgChart1"/>
    <dgm:cxn modelId="{DA3C1A85-0895-4ACA-94FA-F2680A332F0A}" type="presOf" srcId="{F750DBAF-C778-4F8C-BFCB-C16B760B662D}" destId="{A75895B6-D682-420B-A41B-EA630499B2C9}" srcOrd="1" destOrd="0" presId="urn:microsoft.com/office/officeart/2005/8/layout/orgChart1"/>
    <dgm:cxn modelId="{64B96C86-1073-4442-A92B-472B60BD2AD3}" type="presOf" srcId="{1EF9271B-1D14-447D-AE69-4E592B2624FA}" destId="{E1567D95-A0D8-42C9-B358-DC4775D75D98}" srcOrd="1" destOrd="0" presId="urn:microsoft.com/office/officeart/2005/8/layout/orgChart1"/>
    <dgm:cxn modelId="{8E0E1597-2273-4980-8E04-AF12756EEC96}" srcId="{E442A121-4025-4DDB-99C3-44556CEA8C52}" destId="{BCA67714-9393-4944-A089-67D6DA445836}" srcOrd="2" destOrd="0" parTransId="{8C9260BA-7C20-4FAE-80D8-B5F779F045E8}" sibTransId="{909EB1E7-F026-427D-8010-0329B3D00CF1}"/>
    <dgm:cxn modelId="{5AC1EF97-C820-4ED9-85E6-EDAF48DE64AA}" srcId="{A5663A8B-E4DE-4716-A527-B5D626C3E847}" destId="{A7EBF6F0-3B6E-474B-AF71-BF99E7981E6D}" srcOrd="1" destOrd="0" parTransId="{A6CBE56F-5D95-4B0D-8E20-5D180E6550C7}" sibTransId="{7A585708-42D6-4EE2-8FAF-6036BF352D1E}"/>
    <dgm:cxn modelId="{2B4B8B9E-6DBE-466C-9239-3586CC0FCCF7}" type="presOf" srcId="{6EB7FAF0-888E-4B89-B476-79DE177FE40F}" destId="{9B72050B-1642-4220-81AC-889E47207407}" srcOrd="0" destOrd="0" presId="urn:microsoft.com/office/officeart/2005/8/layout/orgChart1"/>
    <dgm:cxn modelId="{C979209F-820F-4B1B-8C12-39189BBEDD21}" type="presOf" srcId="{59E572B0-2CE0-4FE3-8AAE-E799A916E050}" destId="{27DB4678-AF23-4838-9ED7-85F9B68CF0EA}" srcOrd="1" destOrd="0" presId="urn:microsoft.com/office/officeart/2005/8/layout/orgChart1"/>
    <dgm:cxn modelId="{38CD319F-3681-41AF-B3D1-123F7F6CBFD7}" type="presOf" srcId="{96995BDA-7E63-4170-BF10-F370796CA832}" destId="{383BDE32-70BE-4444-92E7-082180D9C606}" srcOrd="0" destOrd="0" presId="urn:microsoft.com/office/officeart/2005/8/layout/orgChart1"/>
    <dgm:cxn modelId="{3467829F-8713-4518-AD96-3EECE28AB6A0}" srcId="{E442A121-4025-4DDB-99C3-44556CEA8C52}" destId="{1EF9271B-1D14-447D-AE69-4E592B2624FA}" srcOrd="0" destOrd="0" parTransId="{35184FE2-42A6-4509-9920-FD4B3A91BFEF}" sibTransId="{593CFC46-F66E-48C5-873D-BCF548A7E198}"/>
    <dgm:cxn modelId="{FED3F6A1-4280-4C66-95B5-D94D8C15B096}" type="presOf" srcId="{1EF9271B-1D14-447D-AE69-4E592B2624FA}" destId="{E6919BB3-0E46-4DF9-902C-3D0D6569013A}" srcOrd="0" destOrd="0" presId="urn:microsoft.com/office/officeart/2005/8/layout/orgChart1"/>
    <dgm:cxn modelId="{ABBB27A6-B62F-4AB2-9739-4538F3704BBD}" type="presOf" srcId="{A5663A8B-E4DE-4716-A527-B5D626C3E847}" destId="{9DE79D00-B639-4884-A972-7251FB4BD8A6}" srcOrd="0" destOrd="0" presId="urn:microsoft.com/office/officeart/2005/8/layout/orgChart1"/>
    <dgm:cxn modelId="{A08FFBA6-9A75-487A-B525-05262B6748B6}" srcId="{A7EBF6F0-3B6E-474B-AF71-BF99E7981E6D}" destId="{6EB7FAF0-888E-4B89-B476-79DE177FE40F}" srcOrd="3" destOrd="0" parTransId="{8D3D1016-A543-469D-9D53-22329697F99B}" sibTransId="{CFC57EED-F583-46CD-A0EF-ED526AC7C7A1}"/>
    <dgm:cxn modelId="{48819CAE-335E-432C-BE72-5E31DB466C9D}" type="presOf" srcId="{11C60CF7-4887-4F7A-A9D7-9816EF17713D}" destId="{91E4C53B-2C38-4766-AE59-068973F40BBA}" srcOrd="1" destOrd="0" presId="urn:microsoft.com/office/officeart/2005/8/layout/orgChart1"/>
    <dgm:cxn modelId="{16B6B8AF-9037-4020-891C-13F035F9D147}" srcId="{A7EBF6F0-3B6E-474B-AF71-BF99E7981E6D}" destId="{B7FB2427-6BFB-4360-959C-753C7E8E9705}" srcOrd="0" destOrd="0" parTransId="{6FAB4809-8E09-4577-8487-1E2EC33AB46C}" sibTransId="{DC61AF09-B44D-4F73-ACDD-B3B7B94AFC2C}"/>
    <dgm:cxn modelId="{AA9B05B3-4E3E-4DD1-83CA-40A11EA20440}" type="presOf" srcId="{29F8A940-EDD8-4DD4-B9CC-4F0A870C23CB}" destId="{146EB682-A7A0-4EC0-8D77-DC816FBAA3D8}" srcOrd="1" destOrd="0" presId="urn:microsoft.com/office/officeart/2005/8/layout/orgChart1"/>
    <dgm:cxn modelId="{AEC46BB5-A4EC-4719-A9E1-EEEDDE970B0E}" srcId="{A5663A8B-E4DE-4716-A527-B5D626C3E847}" destId="{0E7630BE-BCDE-43D6-8AD4-E169390078A5}" srcOrd="0" destOrd="0" parTransId="{6A9AD549-B7B8-455D-B965-E518D22954BF}" sibTransId="{72AB8234-07AA-4BEE-A5C2-19B8621DEFF1}"/>
    <dgm:cxn modelId="{F5BE21B6-BD27-4AA5-A5BC-56747DF85C93}" type="presOf" srcId="{29F8A940-EDD8-4DD4-B9CC-4F0A870C23CB}" destId="{97269B5C-7DA7-4E66-8AA7-887166043E43}" srcOrd="0" destOrd="0" presId="urn:microsoft.com/office/officeart/2005/8/layout/orgChart1"/>
    <dgm:cxn modelId="{9BBEB1C2-C38A-4430-8966-7CCE4F3D02F4}" type="presOf" srcId="{91CDE609-407D-43E9-92A7-12DF84EEF6EB}" destId="{7E757087-767E-4912-B0B0-0526B3CDFF0D}" srcOrd="0" destOrd="0" presId="urn:microsoft.com/office/officeart/2005/8/layout/orgChart1"/>
    <dgm:cxn modelId="{0AAE54D2-0EF1-4498-B0DE-12DB21C179DC}" type="presOf" srcId="{845A0FE3-5FC1-4EDE-9F1F-F8371234A7CD}" destId="{A9B7C030-95AF-417C-A5A0-465F745B2D37}" srcOrd="0" destOrd="0" presId="urn:microsoft.com/office/officeart/2005/8/layout/orgChart1"/>
    <dgm:cxn modelId="{A2AABED2-07E4-4024-B7AD-31A07D6FA464}" type="presOf" srcId="{6FAB4809-8E09-4577-8487-1E2EC33AB46C}" destId="{0BA142DB-98B8-4902-A30B-6C02D399C65F}" srcOrd="0" destOrd="0" presId="urn:microsoft.com/office/officeart/2005/8/layout/orgChart1"/>
    <dgm:cxn modelId="{E23571D3-6C89-4B5F-A837-FBDABD343BEC}" srcId="{A7EBF6F0-3B6E-474B-AF71-BF99E7981E6D}" destId="{E442A121-4025-4DDB-99C3-44556CEA8C52}" srcOrd="1" destOrd="0" parTransId="{845A0FE3-5FC1-4EDE-9F1F-F8371234A7CD}" sibTransId="{6FC46061-FC1B-45CD-8CDF-57B64C1D7880}"/>
    <dgm:cxn modelId="{EA6A03DE-6DC6-465D-9707-AD3D6825A35B}" type="presOf" srcId="{91CDE609-407D-43E9-92A7-12DF84EEF6EB}" destId="{F5D6B218-6383-48C6-A631-B642E03E0E33}" srcOrd="1" destOrd="0" presId="urn:microsoft.com/office/officeart/2005/8/layout/orgChart1"/>
    <dgm:cxn modelId="{C7E1CBDF-977C-476F-8612-4CEC495B6D78}" type="presOf" srcId="{59E572B0-2CE0-4FE3-8AAE-E799A916E050}" destId="{C41055E5-4722-48EA-9228-9BD9917007A5}" srcOrd="0" destOrd="0" presId="urn:microsoft.com/office/officeart/2005/8/layout/orgChart1"/>
    <dgm:cxn modelId="{92036CE2-1A0C-4D4B-8A06-6213DEF88F32}" type="presOf" srcId="{F8E5F4F7-4107-458E-8A79-213CDB48B30C}" destId="{F3CFEF59-ADEB-474E-9C97-6B6CF3D42663}" srcOrd="0" destOrd="0" presId="urn:microsoft.com/office/officeart/2005/8/layout/orgChart1"/>
    <dgm:cxn modelId="{EC4648E9-AC02-4B85-B2E6-9CEF6B4684B4}" srcId="{0E7630BE-BCDE-43D6-8AD4-E169390078A5}" destId="{11C60CF7-4887-4F7A-A9D7-9816EF17713D}" srcOrd="1" destOrd="0" parTransId="{F8E5F4F7-4107-458E-8A79-213CDB48B30C}" sibTransId="{9A69F672-8BFB-4239-8FA8-0D47EB7117A3}"/>
    <dgm:cxn modelId="{B2282DED-5AFB-4EED-BCC3-9B193CA0D6A3}" type="presOf" srcId="{A7EBF6F0-3B6E-474B-AF71-BF99E7981E6D}" destId="{FDAD3D95-E77F-40DE-9BE6-1541A24653BB}" srcOrd="1" destOrd="0" presId="urn:microsoft.com/office/officeart/2005/8/layout/orgChart1"/>
    <dgm:cxn modelId="{18B554F1-C912-463A-8F79-E8F3F78977C1}" type="presOf" srcId="{1E03DDCF-A038-47F7-B396-A0FF9385C090}" destId="{B326F25C-37AA-41EC-9BB8-84495C0C4A85}" srcOrd="0" destOrd="0" presId="urn:microsoft.com/office/officeart/2005/8/layout/orgChart1"/>
    <dgm:cxn modelId="{3A652FFE-D80A-462E-906B-C251DCDD7F69}" type="presOf" srcId="{E9653E38-30CC-4AFF-8653-6E83A3F8DC9B}" destId="{8B9BC5BD-4E68-4D19-A5A5-C983E4B418AC}" srcOrd="0" destOrd="0" presId="urn:microsoft.com/office/officeart/2005/8/layout/orgChart1"/>
    <dgm:cxn modelId="{765FCCFE-E70F-4175-84D1-67926548646E}" type="presOf" srcId="{35184FE2-42A6-4509-9920-FD4B3A91BFEF}" destId="{273D195F-AAD1-43B0-8DA9-DEA1C44E372A}" srcOrd="0" destOrd="0" presId="urn:microsoft.com/office/officeart/2005/8/layout/orgChart1"/>
    <dgm:cxn modelId="{82C5EAFF-8A0D-486F-ACCE-F490270C27ED}" type="presOf" srcId="{B7FB2427-6BFB-4360-959C-753C7E8E9705}" destId="{001C198D-70C8-4FEF-BBF9-0E16F1332699}" srcOrd="1" destOrd="0" presId="urn:microsoft.com/office/officeart/2005/8/layout/orgChart1"/>
    <dgm:cxn modelId="{ACB0704D-AC16-4B40-B293-BA2A666EBE49}" type="presParOf" srcId="{9DE79D00-B639-4884-A972-7251FB4BD8A6}" destId="{C8F75C13-8FF9-48D3-A414-468E3A13661F}" srcOrd="0" destOrd="0" presId="urn:microsoft.com/office/officeart/2005/8/layout/orgChart1"/>
    <dgm:cxn modelId="{B60FD0B2-B721-42A9-A524-E6161E928170}" type="presParOf" srcId="{C8F75C13-8FF9-48D3-A414-468E3A13661F}" destId="{027126B2-5544-4461-8E5A-CDDBFDF04636}" srcOrd="0" destOrd="0" presId="urn:microsoft.com/office/officeart/2005/8/layout/orgChart1"/>
    <dgm:cxn modelId="{42982F4B-02DF-45B3-8018-21655CAEAC6A}" type="presParOf" srcId="{027126B2-5544-4461-8E5A-CDDBFDF04636}" destId="{E264D773-5D29-4653-9451-5D3EF61E6844}" srcOrd="0" destOrd="0" presId="urn:microsoft.com/office/officeart/2005/8/layout/orgChart1"/>
    <dgm:cxn modelId="{745AC1A7-AB6B-4C7D-B473-6F38C5E2217D}" type="presParOf" srcId="{027126B2-5544-4461-8E5A-CDDBFDF04636}" destId="{C216E8F4-45B5-45C3-A3B5-6A05931FCAE5}" srcOrd="1" destOrd="0" presId="urn:microsoft.com/office/officeart/2005/8/layout/orgChart1"/>
    <dgm:cxn modelId="{37ECE267-5BD8-46A5-9A96-A368EFB1C551}" type="presParOf" srcId="{C8F75C13-8FF9-48D3-A414-468E3A13661F}" destId="{7257917F-77CA-4C9A-9A9A-81F2FD3183A8}" srcOrd="1" destOrd="0" presId="urn:microsoft.com/office/officeart/2005/8/layout/orgChart1"/>
    <dgm:cxn modelId="{90725755-A6BB-4A31-A588-E35501BC49F9}" type="presParOf" srcId="{7257917F-77CA-4C9A-9A9A-81F2FD3183A8}" destId="{383BDE32-70BE-4444-92E7-082180D9C606}" srcOrd="0" destOrd="0" presId="urn:microsoft.com/office/officeart/2005/8/layout/orgChart1"/>
    <dgm:cxn modelId="{AD1B5F07-D01C-42AD-8961-7C6FF2CD3C5D}" type="presParOf" srcId="{7257917F-77CA-4C9A-9A9A-81F2FD3183A8}" destId="{4CE86B56-EC65-4F86-899E-9AE028EBF160}" srcOrd="1" destOrd="0" presId="urn:microsoft.com/office/officeart/2005/8/layout/orgChart1"/>
    <dgm:cxn modelId="{43B6A035-B3BE-4617-A552-37171BBBE1F4}" type="presParOf" srcId="{4CE86B56-EC65-4F86-899E-9AE028EBF160}" destId="{9E680DDA-9ACA-4283-B234-4B6D5AE9EC10}" srcOrd="0" destOrd="0" presId="urn:microsoft.com/office/officeart/2005/8/layout/orgChart1"/>
    <dgm:cxn modelId="{E8DA36B3-B253-46D8-8889-9FF9F74FC1A8}" type="presParOf" srcId="{9E680DDA-9ACA-4283-B234-4B6D5AE9EC10}" destId="{97269B5C-7DA7-4E66-8AA7-887166043E43}" srcOrd="0" destOrd="0" presId="urn:microsoft.com/office/officeart/2005/8/layout/orgChart1"/>
    <dgm:cxn modelId="{083CE5B3-B7F3-4760-BE1A-AB45D258F3A4}" type="presParOf" srcId="{9E680DDA-9ACA-4283-B234-4B6D5AE9EC10}" destId="{146EB682-A7A0-4EC0-8D77-DC816FBAA3D8}" srcOrd="1" destOrd="0" presId="urn:microsoft.com/office/officeart/2005/8/layout/orgChart1"/>
    <dgm:cxn modelId="{3DAC6C90-49B1-46C8-A895-180AAF717D52}" type="presParOf" srcId="{4CE86B56-EC65-4F86-899E-9AE028EBF160}" destId="{1A77DC8B-B52E-476C-89B1-CED5F98A6AEF}" srcOrd="1" destOrd="0" presId="urn:microsoft.com/office/officeart/2005/8/layout/orgChart1"/>
    <dgm:cxn modelId="{647D4D82-4775-4350-AE8B-D88971C6A0E2}" type="presParOf" srcId="{4CE86B56-EC65-4F86-899E-9AE028EBF160}" destId="{9C664774-0A5A-4E3D-8E20-5A2838794FE2}" srcOrd="2" destOrd="0" presId="urn:microsoft.com/office/officeart/2005/8/layout/orgChart1"/>
    <dgm:cxn modelId="{47A7C3C7-BC42-4AE8-8D2A-1E6DE3DBF506}" type="presParOf" srcId="{7257917F-77CA-4C9A-9A9A-81F2FD3183A8}" destId="{F3CFEF59-ADEB-474E-9C97-6B6CF3D42663}" srcOrd="2" destOrd="0" presId="urn:microsoft.com/office/officeart/2005/8/layout/orgChart1"/>
    <dgm:cxn modelId="{870BF469-358F-4766-9164-5C010030E2D9}" type="presParOf" srcId="{7257917F-77CA-4C9A-9A9A-81F2FD3183A8}" destId="{627DDB9A-5126-4337-BD48-46FBAA2EC535}" srcOrd="3" destOrd="0" presId="urn:microsoft.com/office/officeart/2005/8/layout/orgChart1"/>
    <dgm:cxn modelId="{CBE23E0F-C952-4FAD-AC0E-9E9AB666C9A3}" type="presParOf" srcId="{627DDB9A-5126-4337-BD48-46FBAA2EC535}" destId="{9D255969-ECBB-4E60-9F04-078E4FEFF18D}" srcOrd="0" destOrd="0" presId="urn:microsoft.com/office/officeart/2005/8/layout/orgChart1"/>
    <dgm:cxn modelId="{F4CB864D-D6B9-4D74-B64D-66FE93FA6BD8}" type="presParOf" srcId="{9D255969-ECBB-4E60-9F04-078E4FEFF18D}" destId="{68229533-AFEC-4551-84D0-FD4A44DA16D7}" srcOrd="0" destOrd="0" presId="urn:microsoft.com/office/officeart/2005/8/layout/orgChart1"/>
    <dgm:cxn modelId="{161DED84-A018-4F94-B108-A3BD356F1070}" type="presParOf" srcId="{9D255969-ECBB-4E60-9F04-078E4FEFF18D}" destId="{91E4C53B-2C38-4766-AE59-068973F40BBA}" srcOrd="1" destOrd="0" presId="urn:microsoft.com/office/officeart/2005/8/layout/orgChart1"/>
    <dgm:cxn modelId="{DFC0181A-60A6-42C9-99A1-C17184730432}" type="presParOf" srcId="{627DDB9A-5126-4337-BD48-46FBAA2EC535}" destId="{6D5DA109-351A-4246-9139-1CED0AC64747}" srcOrd="1" destOrd="0" presId="urn:microsoft.com/office/officeart/2005/8/layout/orgChart1"/>
    <dgm:cxn modelId="{2B81B86D-46E4-45D0-AE19-B732E2D51AD7}" type="presParOf" srcId="{627DDB9A-5126-4337-BD48-46FBAA2EC535}" destId="{F6165041-216E-4ACE-B4FD-C124E8193328}" srcOrd="2" destOrd="0" presId="urn:microsoft.com/office/officeart/2005/8/layout/orgChart1"/>
    <dgm:cxn modelId="{D3AC0B99-64A4-471A-949E-BBD8F0316E30}" type="presParOf" srcId="{7257917F-77CA-4C9A-9A9A-81F2FD3183A8}" destId="{8B9BC5BD-4E68-4D19-A5A5-C983E4B418AC}" srcOrd="4" destOrd="0" presId="urn:microsoft.com/office/officeart/2005/8/layout/orgChart1"/>
    <dgm:cxn modelId="{88463E80-E495-40F0-BF39-9B26C0EE5918}" type="presParOf" srcId="{7257917F-77CA-4C9A-9A9A-81F2FD3183A8}" destId="{0563C55D-AC36-4DCE-8ABB-268C3B1BE9B8}" srcOrd="5" destOrd="0" presId="urn:microsoft.com/office/officeart/2005/8/layout/orgChart1"/>
    <dgm:cxn modelId="{2DBC4CBD-ABC4-4B20-A47C-5DF58C448CE8}" type="presParOf" srcId="{0563C55D-AC36-4DCE-8ABB-268C3B1BE9B8}" destId="{7FD5AC39-F849-406C-B1FF-E004764693DD}" srcOrd="0" destOrd="0" presId="urn:microsoft.com/office/officeart/2005/8/layout/orgChart1"/>
    <dgm:cxn modelId="{9B16463D-E331-4538-9EDF-7B0A8A62B0C9}" type="presParOf" srcId="{7FD5AC39-F849-406C-B1FF-E004764693DD}" destId="{7E757087-767E-4912-B0B0-0526B3CDFF0D}" srcOrd="0" destOrd="0" presId="urn:microsoft.com/office/officeart/2005/8/layout/orgChart1"/>
    <dgm:cxn modelId="{821AF7F0-6452-4F97-B319-8C1DB6396D82}" type="presParOf" srcId="{7FD5AC39-F849-406C-B1FF-E004764693DD}" destId="{F5D6B218-6383-48C6-A631-B642E03E0E33}" srcOrd="1" destOrd="0" presId="urn:microsoft.com/office/officeart/2005/8/layout/orgChart1"/>
    <dgm:cxn modelId="{3A7ED4F1-1C17-4D3F-BA14-33F9830B9E97}" type="presParOf" srcId="{0563C55D-AC36-4DCE-8ABB-268C3B1BE9B8}" destId="{FC36F948-FA8F-4F78-AC9E-DBEB036A70BF}" srcOrd="1" destOrd="0" presId="urn:microsoft.com/office/officeart/2005/8/layout/orgChart1"/>
    <dgm:cxn modelId="{1AE55134-2E71-4BD8-B89A-6D1E5C64D80D}" type="presParOf" srcId="{0563C55D-AC36-4DCE-8ABB-268C3B1BE9B8}" destId="{A43D93CA-E3E5-427F-B26D-9D7DA0D2A682}" srcOrd="2" destOrd="0" presId="urn:microsoft.com/office/officeart/2005/8/layout/orgChart1"/>
    <dgm:cxn modelId="{16700706-F10F-4D91-9E6B-A0E759346764}" type="presParOf" srcId="{C8F75C13-8FF9-48D3-A414-468E3A13661F}" destId="{D402952F-4E12-4455-AC84-4DF51AF8BA3E}" srcOrd="2" destOrd="0" presId="urn:microsoft.com/office/officeart/2005/8/layout/orgChart1"/>
    <dgm:cxn modelId="{437FA28C-1E85-4684-9512-723220764BF9}" type="presParOf" srcId="{9DE79D00-B639-4884-A972-7251FB4BD8A6}" destId="{1EEC1835-0F6D-42DD-B501-B7880A5E6498}" srcOrd="1" destOrd="0" presId="urn:microsoft.com/office/officeart/2005/8/layout/orgChart1"/>
    <dgm:cxn modelId="{2702D40F-82E3-404A-AEC2-BB350B0C7920}" type="presParOf" srcId="{1EEC1835-0F6D-42DD-B501-B7880A5E6498}" destId="{70763385-43D6-40B7-B242-DD772A9BD1CC}" srcOrd="0" destOrd="0" presId="urn:microsoft.com/office/officeart/2005/8/layout/orgChart1"/>
    <dgm:cxn modelId="{36FC52CF-5C43-4D01-B82B-10820F8B0A89}" type="presParOf" srcId="{70763385-43D6-40B7-B242-DD772A9BD1CC}" destId="{3332F812-5C0D-4B40-9018-80655A808532}" srcOrd="0" destOrd="0" presId="urn:microsoft.com/office/officeart/2005/8/layout/orgChart1"/>
    <dgm:cxn modelId="{15D9300F-253D-48DB-9ADF-D9B78D4F4476}" type="presParOf" srcId="{70763385-43D6-40B7-B242-DD772A9BD1CC}" destId="{FDAD3D95-E77F-40DE-9BE6-1541A24653BB}" srcOrd="1" destOrd="0" presId="urn:microsoft.com/office/officeart/2005/8/layout/orgChart1"/>
    <dgm:cxn modelId="{11760B4E-9E13-4988-B720-D40912D25F8B}" type="presParOf" srcId="{1EEC1835-0F6D-42DD-B501-B7880A5E6498}" destId="{F8033079-0011-4058-995D-1047417D67FD}" srcOrd="1" destOrd="0" presId="urn:microsoft.com/office/officeart/2005/8/layout/orgChart1"/>
    <dgm:cxn modelId="{9BE0CA95-4A7A-407C-88BA-9660E4CF8080}" type="presParOf" srcId="{F8033079-0011-4058-995D-1047417D67FD}" destId="{0BA142DB-98B8-4902-A30B-6C02D399C65F}" srcOrd="0" destOrd="0" presId="urn:microsoft.com/office/officeart/2005/8/layout/orgChart1"/>
    <dgm:cxn modelId="{C07AC928-F9A2-4540-98FE-9331CAA77175}" type="presParOf" srcId="{F8033079-0011-4058-995D-1047417D67FD}" destId="{19AF98B7-7F51-49FF-A6BE-3B56EBA6A2D7}" srcOrd="1" destOrd="0" presId="urn:microsoft.com/office/officeart/2005/8/layout/orgChart1"/>
    <dgm:cxn modelId="{49195D42-73FD-4C06-8784-1C32C92A0B86}" type="presParOf" srcId="{19AF98B7-7F51-49FF-A6BE-3B56EBA6A2D7}" destId="{79ECB417-982E-4636-AED7-73E2584C2D23}" srcOrd="0" destOrd="0" presId="urn:microsoft.com/office/officeart/2005/8/layout/orgChart1"/>
    <dgm:cxn modelId="{C8CD9C10-E512-446B-9720-C701863FF7AE}" type="presParOf" srcId="{79ECB417-982E-4636-AED7-73E2584C2D23}" destId="{CE1E52AD-FDF9-444C-9EC0-A3BA8FEB7E0E}" srcOrd="0" destOrd="0" presId="urn:microsoft.com/office/officeart/2005/8/layout/orgChart1"/>
    <dgm:cxn modelId="{054D5734-C57F-43F4-AC98-EEFE82E04836}" type="presParOf" srcId="{79ECB417-982E-4636-AED7-73E2584C2D23}" destId="{001C198D-70C8-4FEF-BBF9-0E16F1332699}" srcOrd="1" destOrd="0" presId="urn:microsoft.com/office/officeart/2005/8/layout/orgChart1"/>
    <dgm:cxn modelId="{FA5E99E7-934B-461F-B98C-9B0B31F5750C}" type="presParOf" srcId="{19AF98B7-7F51-49FF-A6BE-3B56EBA6A2D7}" destId="{0858805D-99A4-4BD8-AFEE-DBAD7F19ADD8}" srcOrd="1" destOrd="0" presId="urn:microsoft.com/office/officeart/2005/8/layout/orgChart1"/>
    <dgm:cxn modelId="{1A3C927B-4ACA-4306-965D-D5AF57E322A5}" type="presParOf" srcId="{19AF98B7-7F51-49FF-A6BE-3B56EBA6A2D7}" destId="{35AF3AF7-782B-486C-90B7-77853E0870DF}" srcOrd="2" destOrd="0" presId="urn:microsoft.com/office/officeart/2005/8/layout/orgChart1"/>
    <dgm:cxn modelId="{EF2ED33C-2DD8-4411-966B-659A15FD7A53}" type="presParOf" srcId="{F8033079-0011-4058-995D-1047417D67FD}" destId="{A9B7C030-95AF-417C-A5A0-465F745B2D37}" srcOrd="2" destOrd="0" presId="urn:microsoft.com/office/officeart/2005/8/layout/orgChart1"/>
    <dgm:cxn modelId="{B6178F9C-7205-4E95-BDBF-140A340118D7}" type="presParOf" srcId="{F8033079-0011-4058-995D-1047417D67FD}" destId="{6990734B-7F0D-4F90-8134-5996295F372F}" srcOrd="3" destOrd="0" presId="urn:microsoft.com/office/officeart/2005/8/layout/orgChart1"/>
    <dgm:cxn modelId="{CF947EE4-F632-4056-BA59-9D049C8DF16E}" type="presParOf" srcId="{6990734B-7F0D-4F90-8134-5996295F372F}" destId="{77C14AD9-561C-443B-B210-3479A7334E58}" srcOrd="0" destOrd="0" presId="urn:microsoft.com/office/officeart/2005/8/layout/orgChart1"/>
    <dgm:cxn modelId="{FBF58CA6-76B2-4CC4-ADB6-E7DAA1779AA6}" type="presParOf" srcId="{77C14AD9-561C-443B-B210-3479A7334E58}" destId="{43182C54-CCCF-43AE-8628-1E6F581ADD7D}" srcOrd="0" destOrd="0" presId="urn:microsoft.com/office/officeart/2005/8/layout/orgChart1"/>
    <dgm:cxn modelId="{6D59F79B-369A-4F22-BE78-E1E93BECD3A0}" type="presParOf" srcId="{77C14AD9-561C-443B-B210-3479A7334E58}" destId="{8D2D5520-A438-4395-ADDE-8602BE884997}" srcOrd="1" destOrd="0" presId="urn:microsoft.com/office/officeart/2005/8/layout/orgChart1"/>
    <dgm:cxn modelId="{9F4A587E-BEE6-47A5-9E12-83FA107507E8}" type="presParOf" srcId="{6990734B-7F0D-4F90-8134-5996295F372F}" destId="{8E573C25-C217-4A32-A078-23ECD8E5681A}" srcOrd="1" destOrd="0" presId="urn:microsoft.com/office/officeart/2005/8/layout/orgChart1"/>
    <dgm:cxn modelId="{3B110B0D-F18B-4D5E-B2B9-068C5240DAF5}" type="presParOf" srcId="{8E573C25-C217-4A32-A078-23ECD8E5681A}" destId="{273D195F-AAD1-43B0-8DA9-DEA1C44E372A}" srcOrd="0" destOrd="0" presId="urn:microsoft.com/office/officeart/2005/8/layout/orgChart1"/>
    <dgm:cxn modelId="{62B39543-9D87-43E5-8278-3EB9B2EFC292}" type="presParOf" srcId="{8E573C25-C217-4A32-A078-23ECD8E5681A}" destId="{020F9257-26E3-487D-82DF-AC638EC307B9}" srcOrd="1" destOrd="0" presId="urn:microsoft.com/office/officeart/2005/8/layout/orgChart1"/>
    <dgm:cxn modelId="{64B4790E-E6EE-4891-A251-563E9329D0FC}" type="presParOf" srcId="{020F9257-26E3-487D-82DF-AC638EC307B9}" destId="{2FEE5D37-7AE5-433B-82C4-862B9BAEC842}" srcOrd="0" destOrd="0" presId="urn:microsoft.com/office/officeart/2005/8/layout/orgChart1"/>
    <dgm:cxn modelId="{A544B672-5BD4-44E4-B74F-60D0C72CFFCC}" type="presParOf" srcId="{2FEE5D37-7AE5-433B-82C4-862B9BAEC842}" destId="{E6919BB3-0E46-4DF9-902C-3D0D6569013A}" srcOrd="0" destOrd="0" presId="urn:microsoft.com/office/officeart/2005/8/layout/orgChart1"/>
    <dgm:cxn modelId="{C4C25E90-1F4E-4DD9-BA79-EAD0CBD7D0EF}" type="presParOf" srcId="{2FEE5D37-7AE5-433B-82C4-862B9BAEC842}" destId="{E1567D95-A0D8-42C9-B358-DC4775D75D98}" srcOrd="1" destOrd="0" presId="urn:microsoft.com/office/officeart/2005/8/layout/orgChart1"/>
    <dgm:cxn modelId="{31D56366-C048-46F3-AFB1-36EC760B49E1}" type="presParOf" srcId="{020F9257-26E3-487D-82DF-AC638EC307B9}" destId="{7B63115C-09A8-440B-A7A9-54504D47E5EE}" srcOrd="1" destOrd="0" presId="urn:microsoft.com/office/officeart/2005/8/layout/orgChart1"/>
    <dgm:cxn modelId="{D55612AA-1A49-4216-B2EF-9CECCBCD721C}" type="presParOf" srcId="{020F9257-26E3-487D-82DF-AC638EC307B9}" destId="{EE3E752F-45B2-4EAE-9E08-38844A7177D2}" srcOrd="2" destOrd="0" presId="urn:microsoft.com/office/officeart/2005/8/layout/orgChart1"/>
    <dgm:cxn modelId="{644B535C-71CE-473A-8E7D-6A5429C8D601}" type="presParOf" srcId="{8E573C25-C217-4A32-A078-23ECD8E5681A}" destId="{B326F25C-37AA-41EC-9BB8-84495C0C4A85}" srcOrd="2" destOrd="0" presId="urn:microsoft.com/office/officeart/2005/8/layout/orgChart1"/>
    <dgm:cxn modelId="{DBEEE4F3-F521-43BD-874A-6F6013357A02}" type="presParOf" srcId="{8E573C25-C217-4A32-A078-23ECD8E5681A}" destId="{F878D88D-01F5-43BD-A6D9-4833E14005CD}" srcOrd="3" destOrd="0" presId="urn:microsoft.com/office/officeart/2005/8/layout/orgChart1"/>
    <dgm:cxn modelId="{417FAD3C-DF3E-4962-9F9D-0301101645FD}" type="presParOf" srcId="{F878D88D-01F5-43BD-A6D9-4833E14005CD}" destId="{4EABC044-E7FD-4AE3-B696-F6AB3989F016}" srcOrd="0" destOrd="0" presId="urn:microsoft.com/office/officeart/2005/8/layout/orgChart1"/>
    <dgm:cxn modelId="{309B772B-C573-445B-A44D-351F0888ABDA}" type="presParOf" srcId="{4EABC044-E7FD-4AE3-B696-F6AB3989F016}" destId="{775C060F-8694-4677-9AB5-8A5F170185B6}" srcOrd="0" destOrd="0" presId="urn:microsoft.com/office/officeart/2005/8/layout/orgChart1"/>
    <dgm:cxn modelId="{5B97723D-A58A-456B-B3F0-174D4289548E}" type="presParOf" srcId="{4EABC044-E7FD-4AE3-B696-F6AB3989F016}" destId="{A75895B6-D682-420B-A41B-EA630499B2C9}" srcOrd="1" destOrd="0" presId="urn:microsoft.com/office/officeart/2005/8/layout/orgChart1"/>
    <dgm:cxn modelId="{0B3793EA-5489-47F8-BE0C-66912841C62C}" type="presParOf" srcId="{F878D88D-01F5-43BD-A6D9-4833E14005CD}" destId="{F0DA4630-2CF7-461E-9D21-BC312EAD08FC}" srcOrd="1" destOrd="0" presId="urn:microsoft.com/office/officeart/2005/8/layout/orgChart1"/>
    <dgm:cxn modelId="{6C353269-2FF7-4321-8E6C-3D902FC88E64}" type="presParOf" srcId="{F878D88D-01F5-43BD-A6D9-4833E14005CD}" destId="{F41ED52E-B108-46EE-A1B3-338AA8F7CA16}" srcOrd="2" destOrd="0" presId="urn:microsoft.com/office/officeart/2005/8/layout/orgChart1"/>
    <dgm:cxn modelId="{3E4E158B-8BFD-4139-BD41-8877E69242CE}" type="presParOf" srcId="{8E573C25-C217-4A32-A078-23ECD8E5681A}" destId="{F285572D-91C2-4554-AC3F-19094BD84D3A}" srcOrd="4" destOrd="0" presId="urn:microsoft.com/office/officeart/2005/8/layout/orgChart1"/>
    <dgm:cxn modelId="{CB5EFD04-EC97-4105-A9ED-760D4CA1FCCD}" type="presParOf" srcId="{8E573C25-C217-4A32-A078-23ECD8E5681A}" destId="{64C75368-3A9F-4E47-BA91-56989C6CE285}" srcOrd="5" destOrd="0" presId="urn:microsoft.com/office/officeart/2005/8/layout/orgChart1"/>
    <dgm:cxn modelId="{641B9F85-F704-4374-AA69-B0582633A856}" type="presParOf" srcId="{64C75368-3A9F-4E47-BA91-56989C6CE285}" destId="{6651259F-B7F4-4CB7-9407-BAF0D1308B1B}" srcOrd="0" destOrd="0" presId="urn:microsoft.com/office/officeart/2005/8/layout/orgChart1"/>
    <dgm:cxn modelId="{F550CB61-E105-470B-B38F-0E3C8B86D96C}" type="presParOf" srcId="{6651259F-B7F4-4CB7-9407-BAF0D1308B1B}" destId="{162188A7-1529-4558-867B-82B7C04004A8}" srcOrd="0" destOrd="0" presId="urn:microsoft.com/office/officeart/2005/8/layout/orgChart1"/>
    <dgm:cxn modelId="{9A65BC28-6398-44B1-8BCE-C53A8439A6C6}" type="presParOf" srcId="{6651259F-B7F4-4CB7-9407-BAF0D1308B1B}" destId="{A293E9A6-1140-4589-A8FC-3DFC9EA6E142}" srcOrd="1" destOrd="0" presId="urn:microsoft.com/office/officeart/2005/8/layout/orgChart1"/>
    <dgm:cxn modelId="{BE13BCF4-0345-4477-8361-C5C8578598FB}" type="presParOf" srcId="{64C75368-3A9F-4E47-BA91-56989C6CE285}" destId="{445FDCF8-958C-49C5-A163-3F45CD71DB33}" srcOrd="1" destOrd="0" presId="urn:microsoft.com/office/officeart/2005/8/layout/orgChart1"/>
    <dgm:cxn modelId="{136DEEAD-E69E-4251-AA03-7E39BE5AFCF7}" type="presParOf" srcId="{64C75368-3A9F-4E47-BA91-56989C6CE285}" destId="{5A93C26B-0B80-4827-B22A-FFE1088820BF}" srcOrd="2" destOrd="0" presId="urn:microsoft.com/office/officeart/2005/8/layout/orgChart1"/>
    <dgm:cxn modelId="{9381E98B-A6DB-4F2D-A1B1-6504970ADD2A}" type="presParOf" srcId="{6990734B-7F0D-4F90-8134-5996295F372F}" destId="{7C53C7AD-170A-4C37-BC15-F5BC4E9137FF}" srcOrd="2" destOrd="0" presId="urn:microsoft.com/office/officeart/2005/8/layout/orgChart1"/>
    <dgm:cxn modelId="{0390CA91-A4C2-4CC5-9252-A2ED583F9324}" type="presParOf" srcId="{F8033079-0011-4058-995D-1047417D67FD}" destId="{42F3D5EF-F494-451B-9763-FFF1F4AD4101}" srcOrd="4" destOrd="0" presId="urn:microsoft.com/office/officeart/2005/8/layout/orgChart1"/>
    <dgm:cxn modelId="{6D3A755C-8429-4BE9-B116-5E33A12AC323}" type="presParOf" srcId="{F8033079-0011-4058-995D-1047417D67FD}" destId="{F16986CA-6FE9-4C51-8BDB-94DE65060B23}" srcOrd="5" destOrd="0" presId="urn:microsoft.com/office/officeart/2005/8/layout/orgChart1"/>
    <dgm:cxn modelId="{E48409F7-C012-4880-BEC8-FBC47715006F}" type="presParOf" srcId="{F16986CA-6FE9-4C51-8BDB-94DE65060B23}" destId="{0212D3AD-E4BC-409C-86A6-6D80B7F0BF89}" srcOrd="0" destOrd="0" presId="urn:microsoft.com/office/officeart/2005/8/layout/orgChart1"/>
    <dgm:cxn modelId="{757AC27B-A216-478A-B204-492DE7D54D46}" type="presParOf" srcId="{0212D3AD-E4BC-409C-86A6-6D80B7F0BF89}" destId="{C41055E5-4722-48EA-9228-9BD9917007A5}" srcOrd="0" destOrd="0" presId="urn:microsoft.com/office/officeart/2005/8/layout/orgChart1"/>
    <dgm:cxn modelId="{5AF8A4F2-38B1-4A0A-9838-01C9613DA28B}" type="presParOf" srcId="{0212D3AD-E4BC-409C-86A6-6D80B7F0BF89}" destId="{27DB4678-AF23-4838-9ED7-85F9B68CF0EA}" srcOrd="1" destOrd="0" presId="urn:microsoft.com/office/officeart/2005/8/layout/orgChart1"/>
    <dgm:cxn modelId="{1EDBA866-797A-4950-9EE7-A4C81300995A}" type="presParOf" srcId="{F16986CA-6FE9-4C51-8BDB-94DE65060B23}" destId="{EDE446FF-0DBE-446B-BAA8-F63152F3EF8C}" srcOrd="1" destOrd="0" presId="urn:microsoft.com/office/officeart/2005/8/layout/orgChart1"/>
    <dgm:cxn modelId="{B6FFFBE9-4CA6-4AA4-A71C-D4B47D7910EB}" type="presParOf" srcId="{F16986CA-6FE9-4C51-8BDB-94DE65060B23}" destId="{A3F8E757-3ACE-48A7-9CD6-7B75F5DABDAF}" srcOrd="2" destOrd="0" presId="urn:microsoft.com/office/officeart/2005/8/layout/orgChart1"/>
    <dgm:cxn modelId="{5AA6717E-5116-472D-911E-B2487AFBAFD4}" type="presParOf" srcId="{F8033079-0011-4058-995D-1047417D67FD}" destId="{CE72962F-2A3F-484C-B8E0-740FC4852548}" srcOrd="6" destOrd="0" presId="urn:microsoft.com/office/officeart/2005/8/layout/orgChart1"/>
    <dgm:cxn modelId="{72900994-473D-4152-8591-46BE77717465}" type="presParOf" srcId="{F8033079-0011-4058-995D-1047417D67FD}" destId="{28D93C17-3170-431E-9B43-F70161D44CC8}" srcOrd="7" destOrd="0" presId="urn:microsoft.com/office/officeart/2005/8/layout/orgChart1"/>
    <dgm:cxn modelId="{F9265D14-8912-4340-B2A4-FBCFAC47F852}" type="presParOf" srcId="{28D93C17-3170-431E-9B43-F70161D44CC8}" destId="{B2FE3009-89D4-4635-9CB6-C5126D824536}" srcOrd="0" destOrd="0" presId="urn:microsoft.com/office/officeart/2005/8/layout/orgChart1"/>
    <dgm:cxn modelId="{9E66EA5B-F682-4DB7-A34C-8EA3844C5C8D}" type="presParOf" srcId="{B2FE3009-89D4-4635-9CB6-C5126D824536}" destId="{9B72050B-1642-4220-81AC-889E47207407}" srcOrd="0" destOrd="0" presId="urn:microsoft.com/office/officeart/2005/8/layout/orgChart1"/>
    <dgm:cxn modelId="{65E631B2-9641-4F7E-9E3C-CD9FFB3164BB}" type="presParOf" srcId="{B2FE3009-89D4-4635-9CB6-C5126D824536}" destId="{D4A4FBB1-E8A4-4F1D-965D-A72CDDBDA114}" srcOrd="1" destOrd="0" presId="urn:microsoft.com/office/officeart/2005/8/layout/orgChart1"/>
    <dgm:cxn modelId="{0AD8383C-4DBB-4B6E-90CF-B12912B0B0CB}" type="presParOf" srcId="{28D93C17-3170-431E-9B43-F70161D44CC8}" destId="{D0A45D8D-7463-4467-860D-9FF9BD8832F4}" srcOrd="1" destOrd="0" presId="urn:microsoft.com/office/officeart/2005/8/layout/orgChart1"/>
    <dgm:cxn modelId="{17C32304-1D34-48EE-8211-775051097945}" type="presParOf" srcId="{28D93C17-3170-431E-9B43-F70161D44CC8}" destId="{12687018-7554-4A58-A64E-3B722DB3D222}" srcOrd="2" destOrd="0" presId="urn:microsoft.com/office/officeart/2005/8/layout/orgChart1"/>
    <dgm:cxn modelId="{A39B69AA-3E84-44B0-B78D-8973DE121358}" type="presParOf" srcId="{1EEC1835-0F6D-42DD-B501-B7880A5E6498}" destId="{1F46C40E-35D6-44A4-A2FC-688563950EE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1E83C5-7886-437A-8A8C-87A69B56B909}" type="doc">
      <dgm:prSet loTypeId="urn:microsoft.com/office/officeart/2005/8/layout/target3" loCatId="relationship" qsTypeId="urn:microsoft.com/office/officeart/2005/8/quickstyle/simple1" qsCatId="simple" csTypeId="urn:microsoft.com/office/officeart/2005/8/colors/accent1_1" csCatId="accent1" phldr="1"/>
      <dgm:spPr/>
      <dgm:t>
        <a:bodyPr/>
        <a:lstStyle/>
        <a:p>
          <a:endParaRPr lang="fi-FI"/>
        </a:p>
      </dgm:t>
    </dgm:pt>
    <dgm:pt modelId="{E3D6E945-703A-4322-89B7-EFA9589F5BAF}">
      <dgm:prSet custT="1"/>
      <dgm:spPr/>
      <dgm:t>
        <a:bodyPr/>
        <a:lstStyle/>
        <a:p>
          <a:r>
            <a:rPr lang="en-US" sz="2000" dirty="0"/>
            <a:t>In disputes concerning investment services, such as the obligation to provide information, it is a question of contractual damages</a:t>
          </a:r>
          <a:endParaRPr lang="fi-FI" sz="2000" dirty="0"/>
        </a:p>
      </dgm:t>
    </dgm:pt>
    <dgm:pt modelId="{94DE411C-1274-461D-92A0-A7F87955046F}" type="parTrans" cxnId="{AF802763-AD72-4F3A-98D2-31B038D985E9}">
      <dgm:prSet/>
      <dgm:spPr/>
      <dgm:t>
        <a:bodyPr/>
        <a:lstStyle/>
        <a:p>
          <a:endParaRPr lang="fi-FI"/>
        </a:p>
      </dgm:t>
    </dgm:pt>
    <dgm:pt modelId="{74E35A3C-8DA3-4718-94C4-E83DBF465E6F}" type="sibTrans" cxnId="{AF802763-AD72-4F3A-98D2-31B038D985E9}">
      <dgm:prSet/>
      <dgm:spPr/>
      <dgm:t>
        <a:bodyPr/>
        <a:lstStyle/>
        <a:p>
          <a:endParaRPr lang="fi-FI"/>
        </a:p>
      </dgm:t>
    </dgm:pt>
    <dgm:pt modelId="{608B9512-A50D-438E-B668-FD2B121C3D89}">
      <dgm:prSet custT="1"/>
      <dgm:spPr/>
      <dgm:t>
        <a:bodyPr/>
        <a:lstStyle/>
        <a:p>
          <a:r>
            <a:rPr lang="en-US" sz="1800" dirty="0"/>
            <a:t>It does not matter that the information was given before the product has been purchased / contracted</a:t>
          </a:r>
          <a:endParaRPr lang="fi-FI" sz="1800" dirty="0"/>
        </a:p>
      </dgm:t>
    </dgm:pt>
    <dgm:pt modelId="{147455A7-6C96-443E-A291-4E16E15668B6}" type="parTrans" cxnId="{A3357CC0-59C4-4CCE-9B24-D4ED47397B2F}">
      <dgm:prSet/>
      <dgm:spPr/>
      <dgm:t>
        <a:bodyPr/>
        <a:lstStyle/>
        <a:p>
          <a:endParaRPr lang="fi-FI"/>
        </a:p>
      </dgm:t>
    </dgm:pt>
    <dgm:pt modelId="{F116EF46-CDBD-41E5-8D30-D2FD5CA4CA8B}" type="sibTrans" cxnId="{A3357CC0-59C4-4CCE-9B24-D4ED47397B2F}">
      <dgm:prSet/>
      <dgm:spPr/>
      <dgm:t>
        <a:bodyPr/>
        <a:lstStyle/>
        <a:p>
          <a:endParaRPr lang="fi-FI"/>
        </a:p>
      </dgm:t>
    </dgm:pt>
    <dgm:pt modelId="{E55945FB-97D9-4CF4-9FC5-514E7560ED15}">
      <dgm:prSet/>
      <dgm:spPr/>
      <dgm:t>
        <a:bodyPr/>
        <a:lstStyle/>
        <a:p>
          <a:r>
            <a:rPr lang="en-US"/>
            <a:t>The determination of injury involves a comparison between (a) the actual course of events and (b) the hypothetical course of events which would have occurred if the event suspected of having caused the damage had not occurred (the so-called difference theory).</a:t>
          </a:r>
          <a:endParaRPr lang="fi-FI"/>
        </a:p>
      </dgm:t>
    </dgm:pt>
    <dgm:pt modelId="{48F34785-E1EC-4C0A-91B7-0E53B27F607A}" type="parTrans" cxnId="{3170E570-109E-41DE-B732-08B56EEAB747}">
      <dgm:prSet/>
      <dgm:spPr/>
      <dgm:t>
        <a:bodyPr/>
        <a:lstStyle/>
        <a:p>
          <a:endParaRPr lang="fi-FI"/>
        </a:p>
      </dgm:t>
    </dgm:pt>
    <dgm:pt modelId="{59C3899F-2861-4FF7-AE09-408B87E18838}" type="sibTrans" cxnId="{3170E570-109E-41DE-B732-08B56EEAB747}">
      <dgm:prSet/>
      <dgm:spPr/>
      <dgm:t>
        <a:bodyPr/>
        <a:lstStyle/>
        <a:p>
          <a:endParaRPr lang="fi-FI"/>
        </a:p>
      </dgm:t>
    </dgm:pt>
    <dgm:pt modelId="{C32E4F1F-F45E-4CB7-98C9-C71568C8888F}" type="pres">
      <dgm:prSet presAssocID="{D91E83C5-7886-437A-8A8C-87A69B56B909}" presName="Name0" presStyleCnt="0">
        <dgm:presLayoutVars>
          <dgm:chMax val="7"/>
          <dgm:dir/>
          <dgm:animLvl val="lvl"/>
          <dgm:resizeHandles val="exact"/>
        </dgm:presLayoutVars>
      </dgm:prSet>
      <dgm:spPr/>
    </dgm:pt>
    <dgm:pt modelId="{AAC87162-965E-4650-AD27-737F39F23BC4}" type="pres">
      <dgm:prSet presAssocID="{E3D6E945-703A-4322-89B7-EFA9589F5BAF}" presName="circle1" presStyleLbl="node1" presStyleIdx="0" presStyleCnt="2"/>
      <dgm:spPr/>
    </dgm:pt>
    <dgm:pt modelId="{9004302E-1C7F-4791-B492-E156B1B0AA06}" type="pres">
      <dgm:prSet presAssocID="{E3D6E945-703A-4322-89B7-EFA9589F5BAF}" presName="space" presStyleCnt="0"/>
      <dgm:spPr/>
    </dgm:pt>
    <dgm:pt modelId="{5FD42B0D-1344-47A0-96B2-BE9C23219B72}" type="pres">
      <dgm:prSet presAssocID="{E3D6E945-703A-4322-89B7-EFA9589F5BAF}" presName="rect1" presStyleLbl="alignAcc1" presStyleIdx="0" presStyleCnt="2"/>
      <dgm:spPr/>
    </dgm:pt>
    <dgm:pt modelId="{C68EC0E3-3CBF-4495-A6E7-67F7BFE23B5F}" type="pres">
      <dgm:prSet presAssocID="{E55945FB-97D9-4CF4-9FC5-514E7560ED15}" presName="vertSpace2" presStyleLbl="node1" presStyleIdx="0" presStyleCnt="2"/>
      <dgm:spPr/>
    </dgm:pt>
    <dgm:pt modelId="{50DEE917-EFFC-4B33-B2F9-A36B3BFB1AD8}" type="pres">
      <dgm:prSet presAssocID="{E55945FB-97D9-4CF4-9FC5-514E7560ED15}" presName="circle2" presStyleLbl="node1" presStyleIdx="1" presStyleCnt="2"/>
      <dgm:spPr/>
    </dgm:pt>
    <dgm:pt modelId="{F9596678-3947-4098-966B-3DF0D49BB16F}" type="pres">
      <dgm:prSet presAssocID="{E55945FB-97D9-4CF4-9FC5-514E7560ED15}" presName="rect2" presStyleLbl="alignAcc1" presStyleIdx="1" presStyleCnt="2"/>
      <dgm:spPr/>
    </dgm:pt>
    <dgm:pt modelId="{25BCC236-FD78-48FD-99D7-4F655FC3C2CF}" type="pres">
      <dgm:prSet presAssocID="{E3D6E945-703A-4322-89B7-EFA9589F5BAF}" presName="rect1ParTx" presStyleLbl="alignAcc1" presStyleIdx="1" presStyleCnt="2">
        <dgm:presLayoutVars>
          <dgm:chMax val="1"/>
          <dgm:bulletEnabled val="1"/>
        </dgm:presLayoutVars>
      </dgm:prSet>
      <dgm:spPr/>
    </dgm:pt>
    <dgm:pt modelId="{E330867A-7074-4BBE-8700-AA31F393951C}" type="pres">
      <dgm:prSet presAssocID="{E3D6E945-703A-4322-89B7-EFA9589F5BAF}" presName="rect1ChTx" presStyleLbl="alignAcc1" presStyleIdx="1" presStyleCnt="2">
        <dgm:presLayoutVars>
          <dgm:bulletEnabled val="1"/>
        </dgm:presLayoutVars>
      </dgm:prSet>
      <dgm:spPr/>
    </dgm:pt>
    <dgm:pt modelId="{6A11227C-5D5E-4638-9CD4-295B5B1459C8}" type="pres">
      <dgm:prSet presAssocID="{E55945FB-97D9-4CF4-9FC5-514E7560ED15}" presName="rect2ParTx" presStyleLbl="alignAcc1" presStyleIdx="1" presStyleCnt="2">
        <dgm:presLayoutVars>
          <dgm:chMax val="1"/>
          <dgm:bulletEnabled val="1"/>
        </dgm:presLayoutVars>
      </dgm:prSet>
      <dgm:spPr/>
    </dgm:pt>
    <dgm:pt modelId="{5C185E32-3455-42FA-BBDD-2DF67F0BA355}" type="pres">
      <dgm:prSet presAssocID="{E55945FB-97D9-4CF4-9FC5-514E7560ED15}" presName="rect2ChTx" presStyleLbl="alignAcc1" presStyleIdx="1" presStyleCnt="2">
        <dgm:presLayoutVars>
          <dgm:bulletEnabled val="1"/>
        </dgm:presLayoutVars>
      </dgm:prSet>
      <dgm:spPr/>
    </dgm:pt>
  </dgm:ptLst>
  <dgm:cxnLst>
    <dgm:cxn modelId="{04215801-8BB4-43EF-AA97-D9E762243930}" type="presOf" srcId="{D91E83C5-7886-437A-8A8C-87A69B56B909}" destId="{C32E4F1F-F45E-4CB7-98C9-C71568C8888F}" srcOrd="0" destOrd="0" presId="urn:microsoft.com/office/officeart/2005/8/layout/target3"/>
    <dgm:cxn modelId="{42385614-90B6-4601-9C1A-318C620BBD81}" type="presOf" srcId="{E3D6E945-703A-4322-89B7-EFA9589F5BAF}" destId="{25BCC236-FD78-48FD-99D7-4F655FC3C2CF}" srcOrd="1" destOrd="0" presId="urn:microsoft.com/office/officeart/2005/8/layout/target3"/>
    <dgm:cxn modelId="{E313511B-9906-4A21-8FA1-F77FB0DA2B45}" type="presOf" srcId="{E55945FB-97D9-4CF4-9FC5-514E7560ED15}" destId="{F9596678-3947-4098-966B-3DF0D49BB16F}" srcOrd="0" destOrd="0" presId="urn:microsoft.com/office/officeart/2005/8/layout/target3"/>
    <dgm:cxn modelId="{AF802763-AD72-4F3A-98D2-31B038D985E9}" srcId="{D91E83C5-7886-437A-8A8C-87A69B56B909}" destId="{E3D6E945-703A-4322-89B7-EFA9589F5BAF}" srcOrd="0" destOrd="0" parTransId="{94DE411C-1274-461D-92A0-A7F87955046F}" sibTransId="{74E35A3C-8DA3-4718-94C4-E83DBF465E6F}"/>
    <dgm:cxn modelId="{F7D2ED63-8026-48E6-B30D-40EF0A18A515}" type="presOf" srcId="{608B9512-A50D-438E-B668-FD2B121C3D89}" destId="{E330867A-7074-4BBE-8700-AA31F393951C}" srcOrd="0" destOrd="0" presId="urn:microsoft.com/office/officeart/2005/8/layout/target3"/>
    <dgm:cxn modelId="{3170E570-109E-41DE-B732-08B56EEAB747}" srcId="{D91E83C5-7886-437A-8A8C-87A69B56B909}" destId="{E55945FB-97D9-4CF4-9FC5-514E7560ED15}" srcOrd="1" destOrd="0" parTransId="{48F34785-E1EC-4C0A-91B7-0E53B27F607A}" sibTransId="{59C3899F-2861-4FF7-AE09-408B87E18838}"/>
    <dgm:cxn modelId="{90698588-995B-4A79-B075-68ED725AC909}" type="presOf" srcId="{E3D6E945-703A-4322-89B7-EFA9589F5BAF}" destId="{5FD42B0D-1344-47A0-96B2-BE9C23219B72}" srcOrd="0" destOrd="0" presId="urn:microsoft.com/office/officeart/2005/8/layout/target3"/>
    <dgm:cxn modelId="{A3357CC0-59C4-4CCE-9B24-D4ED47397B2F}" srcId="{E3D6E945-703A-4322-89B7-EFA9589F5BAF}" destId="{608B9512-A50D-438E-B668-FD2B121C3D89}" srcOrd="0" destOrd="0" parTransId="{147455A7-6C96-443E-A291-4E16E15668B6}" sibTransId="{F116EF46-CDBD-41E5-8D30-D2FD5CA4CA8B}"/>
    <dgm:cxn modelId="{42C3BFF1-F2F9-468A-A951-F272B5AC71B9}" type="presOf" srcId="{E55945FB-97D9-4CF4-9FC5-514E7560ED15}" destId="{6A11227C-5D5E-4638-9CD4-295B5B1459C8}" srcOrd="1" destOrd="0" presId="urn:microsoft.com/office/officeart/2005/8/layout/target3"/>
    <dgm:cxn modelId="{00A7BAAB-2584-4A4B-911B-3E174856EFDD}" type="presParOf" srcId="{C32E4F1F-F45E-4CB7-98C9-C71568C8888F}" destId="{AAC87162-965E-4650-AD27-737F39F23BC4}" srcOrd="0" destOrd="0" presId="urn:microsoft.com/office/officeart/2005/8/layout/target3"/>
    <dgm:cxn modelId="{08D42E41-55EB-488F-AA5A-8F9FEE97FD2F}" type="presParOf" srcId="{C32E4F1F-F45E-4CB7-98C9-C71568C8888F}" destId="{9004302E-1C7F-4791-B492-E156B1B0AA06}" srcOrd="1" destOrd="0" presId="urn:microsoft.com/office/officeart/2005/8/layout/target3"/>
    <dgm:cxn modelId="{28BBF411-6EDD-49AD-8084-D94F73AF2229}" type="presParOf" srcId="{C32E4F1F-F45E-4CB7-98C9-C71568C8888F}" destId="{5FD42B0D-1344-47A0-96B2-BE9C23219B72}" srcOrd="2" destOrd="0" presId="urn:microsoft.com/office/officeart/2005/8/layout/target3"/>
    <dgm:cxn modelId="{8B9C0785-BA61-472F-961A-B5B7C8ADAE22}" type="presParOf" srcId="{C32E4F1F-F45E-4CB7-98C9-C71568C8888F}" destId="{C68EC0E3-3CBF-4495-A6E7-67F7BFE23B5F}" srcOrd="3" destOrd="0" presId="urn:microsoft.com/office/officeart/2005/8/layout/target3"/>
    <dgm:cxn modelId="{4BC4B8F6-0865-48A8-AB86-CCD3B39D266A}" type="presParOf" srcId="{C32E4F1F-F45E-4CB7-98C9-C71568C8888F}" destId="{50DEE917-EFFC-4B33-B2F9-A36B3BFB1AD8}" srcOrd="4" destOrd="0" presId="urn:microsoft.com/office/officeart/2005/8/layout/target3"/>
    <dgm:cxn modelId="{339078EC-CAAD-4F9D-B285-4A944049A848}" type="presParOf" srcId="{C32E4F1F-F45E-4CB7-98C9-C71568C8888F}" destId="{F9596678-3947-4098-966B-3DF0D49BB16F}" srcOrd="5" destOrd="0" presId="urn:microsoft.com/office/officeart/2005/8/layout/target3"/>
    <dgm:cxn modelId="{B3F902F5-353F-42A2-BAD4-61E491F29ECD}" type="presParOf" srcId="{C32E4F1F-F45E-4CB7-98C9-C71568C8888F}" destId="{25BCC236-FD78-48FD-99D7-4F655FC3C2CF}" srcOrd="6" destOrd="0" presId="urn:microsoft.com/office/officeart/2005/8/layout/target3"/>
    <dgm:cxn modelId="{3361DFDA-4B2F-419D-814D-F40355442CE1}" type="presParOf" srcId="{C32E4F1F-F45E-4CB7-98C9-C71568C8888F}" destId="{E330867A-7074-4BBE-8700-AA31F393951C}" srcOrd="7" destOrd="0" presId="urn:microsoft.com/office/officeart/2005/8/layout/target3"/>
    <dgm:cxn modelId="{5C47BC5F-0E33-4E96-A153-1FF67E92B208}" type="presParOf" srcId="{C32E4F1F-F45E-4CB7-98C9-C71568C8888F}" destId="{6A11227C-5D5E-4638-9CD4-295B5B1459C8}" srcOrd="8" destOrd="0" presId="urn:microsoft.com/office/officeart/2005/8/layout/target3"/>
    <dgm:cxn modelId="{A25AB52B-5008-4F4E-AB95-55AAA2CADE8E}" type="presParOf" srcId="{C32E4F1F-F45E-4CB7-98C9-C71568C8888F}" destId="{5C185E32-3455-42FA-BBDD-2DF67F0BA355}"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D65B7FB-5994-4A5A-A804-F00F454C54EE}"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fi-FI"/>
        </a:p>
      </dgm:t>
    </dgm:pt>
    <dgm:pt modelId="{9445BC3F-A85F-4211-A477-26BC024D7372}">
      <dgm:prSet/>
      <dgm:spPr/>
      <dgm:t>
        <a:bodyPr/>
        <a:lstStyle/>
        <a:p>
          <a:r>
            <a:rPr lang="en-US"/>
            <a:t>The starting point for compensation for damage is the so-called principle of full compensation, according to which the damage caused must be compensated in full.</a:t>
          </a:r>
          <a:endParaRPr lang="fi-FI"/>
        </a:p>
      </dgm:t>
    </dgm:pt>
    <dgm:pt modelId="{A7E55EA0-F446-4E83-AD3E-0B8150301439}" type="parTrans" cxnId="{680AC9A7-F9CD-4532-900F-5B1F6820F393}">
      <dgm:prSet/>
      <dgm:spPr/>
      <dgm:t>
        <a:bodyPr/>
        <a:lstStyle/>
        <a:p>
          <a:endParaRPr lang="fi-FI"/>
        </a:p>
      </dgm:t>
    </dgm:pt>
    <dgm:pt modelId="{AF08CF61-7CD5-411A-8E22-68868203205C}" type="sibTrans" cxnId="{680AC9A7-F9CD-4532-900F-5B1F6820F393}">
      <dgm:prSet/>
      <dgm:spPr/>
      <dgm:t>
        <a:bodyPr/>
        <a:lstStyle/>
        <a:p>
          <a:endParaRPr lang="fi-FI"/>
        </a:p>
      </dgm:t>
    </dgm:pt>
    <dgm:pt modelId="{3BD7E953-76E8-41F4-B05C-BE0BA2978331}">
      <dgm:prSet/>
      <dgm:spPr/>
      <dgm:t>
        <a:bodyPr/>
        <a:lstStyle/>
        <a:p>
          <a:r>
            <a:rPr lang="en-US"/>
            <a:t>The injured party must therefore be put in the same financial position as he would have been if the damage had not occurred</a:t>
          </a:r>
          <a:endParaRPr lang="fi-FI"/>
        </a:p>
      </dgm:t>
    </dgm:pt>
    <dgm:pt modelId="{BB9AD7FA-F1EB-4829-8214-78F37E556588}" type="parTrans" cxnId="{BFBC7639-6CFA-48F9-8EE5-EC63A7EB954D}">
      <dgm:prSet/>
      <dgm:spPr/>
      <dgm:t>
        <a:bodyPr/>
        <a:lstStyle/>
        <a:p>
          <a:endParaRPr lang="fi-FI"/>
        </a:p>
      </dgm:t>
    </dgm:pt>
    <dgm:pt modelId="{FBF7B5B0-E8E8-468C-8C06-6E5DEEC2C83B}" type="sibTrans" cxnId="{BFBC7639-6CFA-48F9-8EE5-EC63A7EB954D}">
      <dgm:prSet/>
      <dgm:spPr/>
      <dgm:t>
        <a:bodyPr/>
        <a:lstStyle/>
        <a:p>
          <a:endParaRPr lang="fi-FI"/>
        </a:p>
      </dgm:t>
    </dgm:pt>
    <dgm:pt modelId="{631476A9-8372-4DCB-959C-D20028040CA1}">
      <dgm:prSet/>
      <dgm:spPr/>
      <dgm:t>
        <a:bodyPr/>
        <a:lstStyle/>
        <a:p>
          <a:r>
            <a:rPr lang="en-US"/>
            <a:t>The principle of full compensation also serves as a cap on compensation:</a:t>
          </a:r>
          <a:endParaRPr lang="fi-FI"/>
        </a:p>
      </dgm:t>
    </dgm:pt>
    <dgm:pt modelId="{1B14F5C8-DCA7-4BDE-97BB-3A6DA242F843}" type="parTrans" cxnId="{2CA7E9A5-D32E-4E00-A6CB-AA79B09EF44C}">
      <dgm:prSet/>
      <dgm:spPr/>
      <dgm:t>
        <a:bodyPr/>
        <a:lstStyle/>
        <a:p>
          <a:endParaRPr lang="fi-FI"/>
        </a:p>
      </dgm:t>
    </dgm:pt>
    <dgm:pt modelId="{4818348E-A92E-45DB-8BD2-94573F8F5788}" type="sibTrans" cxnId="{2CA7E9A5-D32E-4E00-A6CB-AA79B09EF44C}">
      <dgm:prSet/>
      <dgm:spPr/>
      <dgm:t>
        <a:bodyPr/>
        <a:lstStyle/>
        <a:p>
          <a:endParaRPr lang="fi-FI"/>
        </a:p>
      </dgm:t>
    </dgm:pt>
    <dgm:pt modelId="{79F0803C-3112-493C-94A0-B6014C7E2E36}">
      <dgm:prSet/>
      <dgm:spPr/>
      <dgm:t>
        <a:bodyPr/>
        <a:lstStyle/>
        <a:p>
          <a:r>
            <a:rPr lang="en-US"/>
            <a:t>The recipient of the compensation does not have to be put in a better position than he would have been if the damage had not occurred (prohibition of enrichment)</a:t>
          </a:r>
          <a:endParaRPr lang="fi-FI"/>
        </a:p>
      </dgm:t>
    </dgm:pt>
    <dgm:pt modelId="{E957105F-9F65-42FD-A1E6-595699BF84E3}" type="parTrans" cxnId="{64CB4EB8-AFDE-42B4-9926-C60BAA8EF9AA}">
      <dgm:prSet/>
      <dgm:spPr/>
      <dgm:t>
        <a:bodyPr/>
        <a:lstStyle/>
        <a:p>
          <a:endParaRPr lang="fi-FI"/>
        </a:p>
      </dgm:t>
    </dgm:pt>
    <dgm:pt modelId="{F465EEC0-FC06-4198-9A4E-32734C2B985A}" type="sibTrans" cxnId="{64CB4EB8-AFDE-42B4-9926-C60BAA8EF9AA}">
      <dgm:prSet/>
      <dgm:spPr/>
      <dgm:t>
        <a:bodyPr/>
        <a:lstStyle/>
        <a:p>
          <a:endParaRPr lang="fi-FI"/>
        </a:p>
      </dgm:t>
    </dgm:pt>
    <dgm:pt modelId="{0F5D8D2F-6EF0-4BA7-9BC6-94D18E1F6008}">
      <dgm:prSet/>
      <dgm:spPr/>
      <dgm:t>
        <a:bodyPr/>
        <a:lstStyle/>
        <a:p>
          <a:r>
            <a:rPr lang="en-US"/>
            <a:t>Contributory negligence: </a:t>
          </a:r>
          <a:endParaRPr lang="fi-FI"/>
        </a:p>
      </dgm:t>
    </dgm:pt>
    <dgm:pt modelId="{BBE91890-5ABA-43DB-A59D-80CDCDDB2B28}" type="parTrans" cxnId="{1EAD7DD2-64C8-4179-B994-1BD2E98012E6}">
      <dgm:prSet/>
      <dgm:spPr/>
      <dgm:t>
        <a:bodyPr/>
        <a:lstStyle/>
        <a:p>
          <a:endParaRPr lang="fi-FI"/>
        </a:p>
      </dgm:t>
    </dgm:pt>
    <dgm:pt modelId="{0E568163-5D67-4181-BCC8-DA0026814C35}" type="sibTrans" cxnId="{1EAD7DD2-64C8-4179-B994-1BD2E98012E6}">
      <dgm:prSet/>
      <dgm:spPr/>
      <dgm:t>
        <a:bodyPr/>
        <a:lstStyle/>
        <a:p>
          <a:endParaRPr lang="fi-FI"/>
        </a:p>
      </dgm:t>
    </dgm:pt>
    <dgm:pt modelId="{A270918F-31DE-4B1F-804B-DA32BE0CF171}">
      <dgm:prSet/>
      <dgm:spPr/>
      <dgm:t>
        <a:bodyPr/>
        <a:lstStyle/>
        <a:p>
          <a:r>
            <a:rPr lang="en-US"/>
            <a:t>Reduction of compensation if the injured party has contributed to the damage </a:t>
          </a:r>
          <a:endParaRPr lang="fi-FI"/>
        </a:p>
      </dgm:t>
    </dgm:pt>
    <dgm:pt modelId="{8906E8CC-3F95-43C8-B394-48CF47F7CF4C}" type="parTrans" cxnId="{471893A5-4FB6-42E1-BAD0-AB9C5DFEB292}">
      <dgm:prSet/>
      <dgm:spPr/>
      <dgm:t>
        <a:bodyPr/>
        <a:lstStyle/>
        <a:p>
          <a:endParaRPr lang="fi-FI"/>
        </a:p>
      </dgm:t>
    </dgm:pt>
    <dgm:pt modelId="{6B3ADE3E-C7EE-4742-A7EF-3E0362978D9B}" type="sibTrans" cxnId="{471893A5-4FB6-42E1-BAD0-AB9C5DFEB292}">
      <dgm:prSet/>
      <dgm:spPr/>
      <dgm:t>
        <a:bodyPr/>
        <a:lstStyle/>
        <a:p>
          <a:endParaRPr lang="fi-FI"/>
        </a:p>
      </dgm:t>
    </dgm:pt>
    <dgm:pt modelId="{970A9EFD-C679-4EA9-8A08-4EBFA436A30A}">
      <dgm:prSet/>
      <dgm:spPr/>
      <dgm:t>
        <a:bodyPr/>
        <a:lstStyle/>
        <a:p>
          <a:r>
            <a:rPr lang="en-US" dirty="0"/>
            <a:t>the injured party has to the best of its abilities restrict damage, on penalty of reduction of damages claim </a:t>
          </a:r>
          <a:endParaRPr lang="fi-FI" dirty="0"/>
        </a:p>
      </dgm:t>
    </dgm:pt>
    <dgm:pt modelId="{CC93AEF0-15DE-4813-9AAE-9112877AE3B9}" type="parTrans" cxnId="{0D277EAB-8002-4211-8507-9B3BB0FB480F}">
      <dgm:prSet/>
      <dgm:spPr/>
      <dgm:t>
        <a:bodyPr/>
        <a:lstStyle/>
        <a:p>
          <a:endParaRPr lang="fi-FI"/>
        </a:p>
      </dgm:t>
    </dgm:pt>
    <dgm:pt modelId="{F2FD2111-DC80-4417-99F6-7D2F979BD97A}" type="sibTrans" cxnId="{0D277EAB-8002-4211-8507-9B3BB0FB480F}">
      <dgm:prSet/>
      <dgm:spPr/>
      <dgm:t>
        <a:bodyPr/>
        <a:lstStyle/>
        <a:p>
          <a:endParaRPr lang="fi-FI"/>
        </a:p>
      </dgm:t>
    </dgm:pt>
    <dgm:pt modelId="{3AA878D3-56B0-46E6-8080-D6B39AE4165E}">
      <dgm:prSet/>
      <dgm:spPr/>
      <dgm:t>
        <a:bodyPr/>
        <a:lstStyle/>
        <a:p>
          <a:r>
            <a:rPr lang="en-US"/>
            <a:t>In contract law, there are the principles of compensation for the positive contractual interest and compensation for the negative contractual interest </a:t>
          </a:r>
          <a:endParaRPr lang="fi-FI"/>
        </a:p>
      </dgm:t>
    </dgm:pt>
    <dgm:pt modelId="{55A3F468-873A-4236-BF35-47AD9A6C7F4E}" type="parTrans" cxnId="{8A398155-48B6-4F4A-9F98-0F3306F686CB}">
      <dgm:prSet/>
      <dgm:spPr/>
      <dgm:t>
        <a:bodyPr/>
        <a:lstStyle/>
        <a:p>
          <a:endParaRPr lang="fi-FI"/>
        </a:p>
      </dgm:t>
    </dgm:pt>
    <dgm:pt modelId="{B79DFF81-DC8F-4876-9EEF-10FAF16DC048}" type="sibTrans" cxnId="{8A398155-48B6-4F4A-9F98-0F3306F686CB}">
      <dgm:prSet/>
      <dgm:spPr/>
      <dgm:t>
        <a:bodyPr/>
        <a:lstStyle/>
        <a:p>
          <a:endParaRPr lang="fi-FI"/>
        </a:p>
      </dgm:t>
    </dgm:pt>
    <dgm:pt modelId="{112421D2-A008-4850-88C8-502C0292A888}" type="pres">
      <dgm:prSet presAssocID="{0D65B7FB-5994-4A5A-A804-F00F454C54EE}" presName="Name0" presStyleCnt="0">
        <dgm:presLayoutVars>
          <dgm:dir/>
          <dgm:animLvl val="lvl"/>
          <dgm:resizeHandles val="exact"/>
        </dgm:presLayoutVars>
      </dgm:prSet>
      <dgm:spPr/>
    </dgm:pt>
    <dgm:pt modelId="{E9D55FDE-17D8-4AED-A29F-51C82BF1FC9D}" type="pres">
      <dgm:prSet presAssocID="{3AA878D3-56B0-46E6-8080-D6B39AE4165E}" presName="boxAndChildren" presStyleCnt="0"/>
      <dgm:spPr/>
    </dgm:pt>
    <dgm:pt modelId="{91FB29F3-5E4D-4E60-884A-B8CFD6E5573E}" type="pres">
      <dgm:prSet presAssocID="{3AA878D3-56B0-46E6-8080-D6B39AE4165E}" presName="parentTextBox" presStyleLbl="node1" presStyleIdx="0" presStyleCnt="4"/>
      <dgm:spPr/>
    </dgm:pt>
    <dgm:pt modelId="{B175DC4C-0137-4A6C-8A97-D23D3AB86689}" type="pres">
      <dgm:prSet presAssocID="{0E568163-5D67-4181-BCC8-DA0026814C35}" presName="sp" presStyleCnt="0"/>
      <dgm:spPr/>
    </dgm:pt>
    <dgm:pt modelId="{F147E48F-8964-49E6-AA97-07331BC6B0D7}" type="pres">
      <dgm:prSet presAssocID="{0F5D8D2F-6EF0-4BA7-9BC6-94D18E1F6008}" presName="arrowAndChildren" presStyleCnt="0"/>
      <dgm:spPr/>
    </dgm:pt>
    <dgm:pt modelId="{34673C8A-454B-401C-83D2-739C93F76983}" type="pres">
      <dgm:prSet presAssocID="{0F5D8D2F-6EF0-4BA7-9BC6-94D18E1F6008}" presName="parentTextArrow" presStyleLbl="node1" presStyleIdx="0" presStyleCnt="4"/>
      <dgm:spPr/>
    </dgm:pt>
    <dgm:pt modelId="{ABEE3E01-8FC1-4933-BEBB-386FC7648246}" type="pres">
      <dgm:prSet presAssocID="{0F5D8D2F-6EF0-4BA7-9BC6-94D18E1F6008}" presName="arrow" presStyleLbl="node1" presStyleIdx="1" presStyleCnt="4"/>
      <dgm:spPr/>
    </dgm:pt>
    <dgm:pt modelId="{DD752771-26E1-4C1C-A7BC-3C0A311AC73D}" type="pres">
      <dgm:prSet presAssocID="{0F5D8D2F-6EF0-4BA7-9BC6-94D18E1F6008}" presName="descendantArrow" presStyleCnt="0"/>
      <dgm:spPr/>
    </dgm:pt>
    <dgm:pt modelId="{3FDE8AF9-2EB6-4B05-B789-173F464A6A38}" type="pres">
      <dgm:prSet presAssocID="{A270918F-31DE-4B1F-804B-DA32BE0CF171}" presName="childTextArrow" presStyleLbl="fgAccFollowNode1" presStyleIdx="0" presStyleCnt="4">
        <dgm:presLayoutVars>
          <dgm:bulletEnabled val="1"/>
        </dgm:presLayoutVars>
      </dgm:prSet>
      <dgm:spPr/>
    </dgm:pt>
    <dgm:pt modelId="{5778A841-8D89-45AE-B20F-FD07929AE621}" type="pres">
      <dgm:prSet presAssocID="{970A9EFD-C679-4EA9-8A08-4EBFA436A30A}" presName="childTextArrow" presStyleLbl="fgAccFollowNode1" presStyleIdx="1" presStyleCnt="4">
        <dgm:presLayoutVars>
          <dgm:bulletEnabled val="1"/>
        </dgm:presLayoutVars>
      </dgm:prSet>
      <dgm:spPr/>
    </dgm:pt>
    <dgm:pt modelId="{C2F19D08-292D-4BC1-9699-2D9A575DE18B}" type="pres">
      <dgm:prSet presAssocID="{4818348E-A92E-45DB-8BD2-94573F8F5788}" presName="sp" presStyleCnt="0"/>
      <dgm:spPr/>
    </dgm:pt>
    <dgm:pt modelId="{CC3154B8-D794-4759-BB28-2445656AC6D3}" type="pres">
      <dgm:prSet presAssocID="{631476A9-8372-4DCB-959C-D20028040CA1}" presName="arrowAndChildren" presStyleCnt="0"/>
      <dgm:spPr/>
    </dgm:pt>
    <dgm:pt modelId="{35EEBD9B-F967-478C-96CE-8C4E1FC7C44F}" type="pres">
      <dgm:prSet presAssocID="{631476A9-8372-4DCB-959C-D20028040CA1}" presName="parentTextArrow" presStyleLbl="node1" presStyleIdx="1" presStyleCnt="4"/>
      <dgm:spPr/>
    </dgm:pt>
    <dgm:pt modelId="{B48B3FB6-5818-4583-B139-A91B9B600BEF}" type="pres">
      <dgm:prSet presAssocID="{631476A9-8372-4DCB-959C-D20028040CA1}" presName="arrow" presStyleLbl="node1" presStyleIdx="2" presStyleCnt="4"/>
      <dgm:spPr/>
    </dgm:pt>
    <dgm:pt modelId="{EC816587-768F-4CBA-8154-93492A346254}" type="pres">
      <dgm:prSet presAssocID="{631476A9-8372-4DCB-959C-D20028040CA1}" presName="descendantArrow" presStyleCnt="0"/>
      <dgm:spPr/>
    </dgm:pt>
    <dgm:pt modelId="{1F88D845-51E5-40EA-9BA1-F31321262421}" type="pres">
      <dgm:prSet presAssocID="{79F0803C-3112-493C-94A0-B6014C7E2E36}" presName="childTextArrow" presStyleLbl="fgAccFollowNode1" presStyleIdx="2" presStyleCnt="4">
        <dgm:presLayoutVars>
          <dgm:bulletEnabled val="1"/>
        </dgm:presLayoutVars>
      </dgm:prSet>
      <dgm:spPr/>
    </dgm:pt>
    <dgm:pt modelId="{2D293228-4B05-4659-9A3E-68B83543D5E6}" type="pres">
      <dgm:prSet presAssocID="{AF08CF61-7CD5-411A-8E22-68868203205C}" presName="sp" presStyleCnt="0"/>
      <dgm:spPr/>
    </dgm:pt>
    <dgm:pt modelId="{0B7C1533-5A40-438A-B21C-94047AF01396}" type="pres">
      <dgm:prSet presAssocID="{9445BC3F-A85F-4211-A477-26BC024D7372}" presName="arrowAndChildren" presStyleCnt="0"/>
      <dgm:spPr/>
    </dgm:pt>
    <dgm:pt modelId="{4C30C4F4-837C-46CB-AFB8-480FD100CFFE}" type="pres">
      <dgm:prSet presAssocID="{9445BC3F-A85F-4211-A477-26BC024D7372}" presName="parentTextArrow" presStyleLbl="node1" presStyleIdx="2" presStyleCnt="4"/>
      <dgm:spPr/>
    </dgm:pt>
    <dgm:pt modelId="{A349B0E1-6771-438D-A6D9-CAE8F93DCBAF}" type="pres">
      <dgm:prSet presAssocID="{9445BC3F-A85F-4211-A477-26BC024D7372}" presName="arrow" presStyleLbl="node1" presStyleIdx="3" presStyleCnt="4"/>
      <dgm:spPr/>
    </dgm:pt>
    <dgm:pt modelId="{F543455D-FBD0-417C-88BD-52F9A29E9713}" type="pres">
      <dgm:prSet presAssocID="{9445BC3F-A85F-4211-A477-26BC024D7372}" presName="descendantArrow" presStyleCnt="0"/>
      <dgm:spPr/>
    </dgm:pt>
    <dgm:pt modelId="{19A1635E-837A-409D-852F-261C1C22CB95}" type="pres">
      <dgm:prSet presAssocID="{3BD7E953-76E8-41F4-B05C-BE0BA2978331}" presName="childTextArrow" presStyleLbl="fgAccFollowNode1" presStyleIdx="3" presStyleCnt="4">
        <dgm:presLayoutVars>
          <dgm:bulletEnabled val="1"/>
        </dgm:presLayoutVars>
      </dgm:prSet>
      <dgm:spPr/>
    </dgm:pt>
  </dgm:ptLst>
  <dgm:cxnLst>
    <dgm:cxn modelId="{EEA61D06-B368-4ED5-A650-CE24044AFAC9}" type="presOf" srcId="{970A9EFD-C679-4EA9-8A08-4EBFA436A30A}" destId="{5778A841-8D89-45AE-B20F-FD07929AE621}" srcOrd="0" destOrd="0" presId="urn:microsoft.com/office/officeart/2005/8/layout/process4"/>
    <dgm:cxn modelId="{8D4C3E1A-D510-476F-9CF7-691A4B1DEF9B}" type="presOf" srcId="{0F5D8D2F-6EF0-4BA7-9BC6-94D18E1F6008}" destId="{ABEE3E01-8FC1-4933-BEBB-386FC7648246}" srcOrd="1" destOrd="0" presId="urn:microsoft.com/office/officeart/2005/8/layout/process4"/>
    <dgm:cxn modelId="{AACF8D1E-973D-4533-A257-FA191BDE405D}" type="presOf" srcId="{9445BC3F-A85F-4211-A477-26BC024D7372}" destId="{4C30C4F4-837C-46CB-AFB8-480FD100CFFE}" srcOrd="0" destOrd="0" presId="urn:microsoft.com/office/officeart/2005/8/layout/process4"/>
    <dgm:cxn modelId="{5CC7C422-5BAA-4959-B065-391429DA2366}" type="presOf" srcId="{3AA878D3-56B0-46E6-8080-D6B39AE4165E}" destId="{91FB29F3-5E4D-4E60-884A-B8CFD6E5573E}" srcOrd="0" destOrd="0" presId="urn:microsoft.com/office/officeart/2005/8/layout/process4"/>
    <dgm:cxn modelId="{5929FD29-2EA4-4F4B-B0AE-49787B2051A6}" type="presOf" srcId="{3BD7E953-76E8-41F4-B05C-BE0BA2978331}" destId="{19A1635E-837A-409D-852F-261C1C22CB95}" srcOrd="0" destOrd="0" presId="urn:microsoft.com/office/officeart/2005/8/layout/process4"/>
    <dgm:cxn modelId="{BFBC7639-6CFA-48F9-8EE5-EC63A7EB954D}" srcId="{9445BC3F-A85F-4211-A477-26BC024D7372}" destId="{3BD7E953-76E8-41F4-B05C-BE0BA2978331}" srcOrd="0" destOrd="0" parTransId="{BB9AD7FA-F1EB-4829-8214-78F37E556588}" sibTransId="{FBF7B5B0-E8E8-468C-8C06-6E5DEEC2C83B}"/>
    <dgm:cxn modelId="{95A3FE5F-4B48-4537-BBED-EC00D227B4B3}" type="presOf" srcId="{A270918F-31DE-4B1F-804B-DA32BE0CF171}" destId="{3FDE8AF9-2EB6-4B05-B789-173F464A6A38}" srcOrd="0" destOrd="0" presId="urn:microsoft.com/office/officeart/2005/8/layout/process4"/>
    <dgm:cxn modelId="{8A398155-48B6-4F4A-9F98-0F3306F686CB}" srcId="{0D65B7FB-5994-4A5A-A804-F00F454C54EE}" destId="{3AA878D3-56B0-46E6-8080-D6B39AE4165E}" srcOrd="3" destOrd="0" parTransId="{55A3F468-873A-4236-BF35-47AD9A6C7F4E}" sibTransId="{B79DFF81-DC8F-4876-9EEF-10FAF16DC048}"/>
    <dgm:cxn modelId="{A63FA759-9391-4918-8840-4BDB4EED7219}" type="presOf" srcId="{631476A9-8372-4DCB-959C-D20028040CA1}" destId="{B48B3FB6-5818-4583-B139-A91B9B600BEF}" srcOrd="1" destOrd="0" presId="urn:microsoft.com/office/officeart/2005/8/layout/process4"/>
    <dgm:cxn modelId="{F076CE7E-1DFA-4218-921A-EEDCBDD442E6}" type="presOf" srcId="{9445BC3F-A85F-4211-A477-26BC024D7372}" destId="{A349B0E1-6771-438D-A6D9-CAE8F93DCBAF}" srcOrd="1" destOrd="0" presId="urn:microsoft.com/office/officeart/2005/8/layout/process4"/>
    <dgm:cxn modelId="{ED1AA084-C9D3-4C9C-9675-1740E9F266F6}" type="presOf" srcId="{631476A9-8372-4DCB-959C-D20028040CA1}" destId="{35EEBD9B-F967-478C-96CE-8C4E1FC7C44F}" srcOrd="0" destOrd="0" presId="urn:microsoft.com/office/officeart/2005/8/layout/process4"/>
    <dgm:cxn modelId="{1605E399-D257-4991-960E-69D43E0801C9}" type="presOf" srcId="{0D65B7FB-5994-4A5A-A804-F00F454C54EE}" destId="{112421D2-A008-4850-88C8-502C0292A888}" srcOrd="0" destOrd="0" presId="urn:microsoft.com/office/officeart/2005/8/layout/process4"/>
    <dgm:cxn modelId="{471893A5-4FB6-42E1-BAD0-AB9C5DFEB292}" srcId="{0F5D8D2F-6EF0-4BA7-9BC6-94D18E1F6008}" destId="{A270918F-31DE-4B1F-804B-DA32BE0CF171}" srcOrd="0" destOrd="0" parTransId="{8906E8CC-3F95-43C8-B394-48CF47F7CF4C}" sibTransId="{6B3ADE3E-C7EE-4742-A7EF-3E0362978D9B}"/>
    <dgm:cxn modelId="{2CA7E9A5-D32E-4E00-A6CB-AA79B09EF44C}" srcId="{0D65B7FB-5994-4A5A-A804-F00F454C54EE}" destId="{631476A9-8372-4DCB-959C-D20028040CA1}" srcOrd="1" destOrd="0" parTransId="{1B14F5C8-DCA7-4BDE-97BB-3A6DA242F843}" sibTransId="{4818348E-A92E-45DB-8BD2-94573F8F5788}"/>
    <dgm:cxn modelId="{680AC9A7-F9CD-4532-900F-5B1F6820F393}" srcId="{0D65B7FB-5994-4A5A-A804-F00F454C54EE}" destId="{9445BC3F-A85F-4211-A477-26BC024D7372}" srcOrd="0" destOrd="0" parTransId="{A7E55EA0-F446-4E83-AD3E-0B8150301439}" sibTransId="{AF08CF61-7CD5-411A-8E22-68868203205C}"/>
    <dgm:cxn modelId="{0D277EAB-8002-4211-8507-9B3BB0FB480F}" srcId="{0F5D8D2F-6EF0-4BA7-9BC6-94D18E1F6008}" destId="{970A9EFD-C679-4EA9-8A08-4EBFA436A30A}" srcOrd="1" destOrd="0" parTransId="{CC93AEF0-15DE-4813-9AAE-9112877AE3B9}" sibTransId="{F2FD2111-DC80-4417-99F6-7D2F979BD97A}"/>
    <dgm:cxn modelId="{64CB4EB8-AFDE-42B4-9926-C60BAA8EF9AA}" srcId="{631476A9-8372-4DCB-959C-D20028040CA1}" destId="{79F0803C-3112-493C-94A0-B6014C7E2E36}" srcOrd="0" destOrd="0" parTransId="{E957105F-9F65-42FD-A1E6-595699BF84E3}" sibTransId="{F465EEC0-FC06-4198-9A4E-32734C2B985A}"/>
    <dgm:cxn modelId="{1EAD7DD2-64C8-4179-B994-1BD2E98012E6}" srcId="{0D65B7FB-5994-4A5A-A804-F00F454C54EE}" destId="{0F5D8D2F-6EF0-4BA7-9BC6-94D18E1F6008}" srcOrd="2" destOrd="0" parTransId="{BBE91890-5ABA-43DB-A59D-80CDCDDB2B28}" sibTransId="{0E568163-5D67-4181-BCC8-DA0026814C35}"/>
    <dgm:cxn modelId="{67EA04D4-2263-4B54-A845-81B6A921B8C7}" type="presOf" srcId="{0F5D8D2F-6EF0-4BA7-9BC6-94D18E1F6008}" destId="{34673C8A-454B-401C-83D2-739C93F76983}" srcOrd="0" destOrd="0" presId="urn:microsoft.com/office/officeart/2005/8/layout/process4"/>
    <dgm:cxn modelId="{5F9326DB-3865-4996-8321-16FECAE7A932}" type="presOf" srcId="{79F0803C-3112-493C-94A0-B6014C7E2E36}" destId="{1F88D845-51E5-40EA-9BA1-F31321262421}" srcOrd="0" destOrd="0" presId="urn:microsoft.com/office/officeart/2005/8/layout/process4"/>
    <dgm:cxn modelId="{5D0EFCBA-DFEF-4F87-826D-FAFD1C7CBADA}" type="presParOf" srcId="{112421D2-A008-4850-88C8-502C0292A888}" destId="{E9D55FDE-17D8-4AED-A29F-51C82BF1FC9D}" srcOrd="0" destOrd="0" presId="urn:microsoft.com/office/officeart/2005/8/layout/process4"/>
    <dgm:cxn modelId="{09C2F714-DDA6-447E-921B-3FEF909B6F64}" type="presParOf" srcId="{E9D55FDE-17D8-4AED-A29F-51C82BF1FC9D}" destId="{91FB29F3-5E4D-4E60-884A-B8CFD6E5573E}" srcOrd="0" destOrd="0" presId="urn:microsoft.com/office/officeart/2005/8/layout/process4"/>
    <dgm:cxn modelId="{2455D872-63B7-42AE-96CB-2042EA59BBA3}" type="presParOf" srcId="{112421D2-A008-4850-88C8-502C0292A888}" destId="{B175DC4C-0137-4A6C-8A97-D23D3AB86689}" srcOrd="1" destOrd="0" presId="urn:microsoft.com/office/officeart/2005/8/layout/process4"/>
    <dgm:cxn modelId="{D66C2AF2-B891-4163-8E22-A0C60D6FED37}" type="presParOf" srcId="{112421D2-A008-4850-88C8-502C0292A888}" destId="{F147E48F-8964-49E6-AA97-07331BC6B0D7}" srcOrd="2" destOrd="0" presId="urn:microsoft.com/office/officeart/2005/8/layout/process4"/>
    <dgm:cxn modelId="{0D4FCB0C-8D87-468A-8B31-60AE4A0E927B}" type="presParOf" srcId="{F147E48F-8964-49E6-AA97-07331BC6B0D7}" destId="{34673C8A-454B-401C-83D2-739C93F76983}" srcOrd="0" destOrd="0" presId="urn:microsoft.com/office/officeart/2005/8/layout/process4"/>
    <dgm:cxn modelId="{730376BE-336C-4747-985F-018506531EE7}" type="presParOf" srcId="{F147E48F-8964-49E6-AA97-07331BC6B0D7}" destId="{ABEE3E01-8FC1-4933-BEBB-386FC7648246}" srcOrd="1" destOrd="0" presId="urn:microsoft.com/office/officeart/2005/8/layout/process4"/>
    <dgm:cxn modelId="{DAE9B2E6-4EB1-4080-8154-96DB90B01756}" type="presParOf" srcId="{F147E48F-8964-49E6-AA97-07331BC6B0D7}" destId="{DD752771-26E1-4C1C-A7BC-3C0A311AC73D}" srcOrd="2" destOrd="0" presId="urn:microsoft.com/office/officeart/2005/8/layout/process4"/>
    <dgm:cxn modelId="{07E85FC6-DC6B-48A4-834F-14AFCBBA2BAA}" type="presParOf" srcId="{DD752771-26E1-4C1C-A7BC-3C0A311AC73D}" destId="{3FDE8AF9-2EB6-4B05-B789-173F464A6A38}" srcOrd="0" destOrd="0" presId="urn:microsoft.com/office/officeart/2005/8/layout/process4"/>
    <dgm:cxn modelId="{93CD8C71-5D7B-4BC0-B09C-5BF46BDAA602}" type="presParOf" srcId="{DD752771-26E1-4C1C-A7BC-3C0A311AC73D}" destId="{5778A841-8D89-45AE-B20F-FD07929AE621}" srcOrd="1" destOrd="0" presId="urn:microsoft.com/office/officeart/2005/8/layout/process4"/>
    <dgm:cxn modelId="{B475986D-DAAE-4470-B272-9ED6E3A35E59}" type="presParOf" srcId="{112421D2-A008-4850-88C8-502C0292A888}" destId="{C2F19D08-292D-4BC1-9699-2D9A575DE18B}" srcOrd="3" destOrd="0" presId="urn:microsoft.com/office/officeart/2005/8/layout/process4"/>
    <dgm:cxn modelId="{DAB2101F-B7D3-4B36-AA01-1F28C6098052}" type="presParOf" srcId="{112421D2-A008-4850-88C8-502C0292A888}" destId="{CC3154B8-D794-4759-BB28-2445656AC6D3}" srcOrd="4" destOrd="0" presId="urn:microsoft.com/office/officeart/2005/8/layout/process4"/>
    <dgm:cxn modelId="{BCB7CA89-C40A-44F1-9FA1-3590383B1737}" type="presParOf" srcId="{CC3154B8-D794-4759-BB28-2445656AC6D3}" destId="{35EEBD9B-F967-478C-96CE-8C4E1FC7C44F}" srcOrd="0" destOrd="0" presId="urn:microsoft.com/office/officeart/2005/8/layout/process4"/>
    <dgm:cxn modelId="{965DCD55-C76C-4B71-95DF-1DE61D8A1CA1}" type="presParOf" srcId="{CC3154B8-D794-4759-BB28-2445656AC6D3}" destId="{B48B3FB6-5818-4583-B139-A91B9B600BEF}" srcOrd="1" destOrd="0" presId="urn:microsoft.com/office/officeart/2005/8/layout/process4"/>
    <dgm:cxn modelId="{93DF4559-E156-4C63-A68A-ECFED67A5868}" type="presParOf" srcId="{CC3154B8-D794-4759-BB28-2445656AC6D3}" destId="{EC816587-768F-4CBA-8154-93492A346254}" srcOrd="2" destOrd="0" presId="urn:microsoft.com/office/officeart/2005/8/layout/process4"/>
    <dgm:cxn modelId="{07CD6FD1-CCDE-45D7-95F0-24A60CE4D41E}" type="presParOf" srcId="{EC816587-768F-4CBA-8154-93492A346254}" destId="{1F88D845-51E5-40EA-9BA1-F31321262421}" srcOrd="0" destOrd="0" presId="urn:microsoft.com/office/officeart/2005/8/layout/process4"/>
    <dgm:cxn modelId="{457D3257-FB0B-44B8-ACA3-4F32D28E4568}" type="presParOf" srcId="{112421D2-A008-4850-88C8-502C0292A888}" destId="{2D293228-4B05-4659-9A3E-68B83543D5E6}" srcOrd="5" destOrd="0" presId="urn:microsoft.com/office/officeart/2005/8/layout/process4"/>
    <dgm:cxn modelId="{3CEE2CEB-CCFA-481D-82C7-957619D62532}" type="presParOf" srcId="{112421D2-A008-4850-88C8-502C0292A888}" destId="{0B7C1533-5A40-438A-B21C-94047AF01396}" srcOrd="6" destOrd="0" presId="urn:microsoft.com/office/officeart/2005/8/layout/process4"/>
    <dgm:cxn modelId="{DBAAB9B0-2A6E-4C45-9412-4D5D06C8BA14}" type="presParOf" srcId="{0B7C1533-5A40-438A-B21C-94047AF01396}" destId="{4C30C4F4-837C-46CB-AFB8-480FD100CFFE}" srcOrd="0" destOrd="0" presId="urn:microsoft.com/office/officeart/2005/8/layout/process4"/>
    <dgm:cxn modelId="{ABDA6C42-1BD7-4325-9193-CB9057BECD8D}" type="presParOf" srcId="{0B7C1533-5A40-438A-B21C-94047AF01396}" destId="{A349B0E1-6771-438D-A6D9-CAE8F93DCBAF}" srcOrd="1" destOrd="0" presId="urn:microsoft.com/office/officeart/2005/8/layout/process4"/>
    <dgm:cxn modelId="{22244624-9206-4889-A2B3-A88E8E5B227D}" type="presParOf" srcId="{0B7C1533-5A40-438A-B21C-94047AF01396}" destId="{F543455D-FBD0-417C-88BD-52F9A29E9713}" srcOrd="2" destOrd="0" presId="urn:microsoft.com/office/officeart/2005/8/layout/process4"/>
    <dgm:cxn modelId="{FE90052E-4D61-4CC6-A20C-6039D124BBE6}" type="presParOf" srcId="{F543455D-FBD0-417C-88BD-52F9A29E9713}" destId="{19A1635E-837A-409D-852F-261C1C22CB9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7B59F10-511E-4D5E-90D5-18786668DE0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23A7E8FC-2AF2-49BC-B3A9-9707B9588634}">
      <dgm:prSet/>
      <dgm:spPr/>
      <dgm:t>
        <a:bodyPr/>
        <a:lstStyle/>
        <a:p>
          <a:r>
            <a:rPr lang="en-US" dirty="0">
              <a:solidFill>
                <a:srgbClr val="FF0000"/>
              </a:solidFill>
            </a:rPr>
            <a:t>Positive contract interest rule: The contractor is placed in the same financial position as if the contract had been performed correctly </a:t>
          </a:r>
          <a:endParaRPr lang="fi-FI" dirty="0">
            <a:solidFill>
              <a:srgbClr val="FF0000"/>
            </a:solidFill>
          </a:endParaRPr>
        </a:p>
      </dgm:t>
    </dgm:pt>
    <dgm:pt modelId="{A2712D46-13F7-4545-9206-99D9D5EDDC36}" type="parTrans" cxnId="{13658639-81FB-4A97-9508-2ADF6B7FD185}">
      <dgm:prSet/>
      <dgm:spPr/>
      <dgm:t>
        <a:bodyPr/>
        <a:lstStyle/>
        <a:p>
          <a:endParaRPr lang="fi-FI"/>
        </a:p>
      </dgm:t>
    </dgm:pt>
    <dgm:pt modelId="{24E3E06A-1D75-49A6-92FE-A29251199C43}" type="sibTrans" cxnId="{13658639-81FB-4A97-9508-2ADF6B7FD185}">
      <dgm:prSet/>
      <dgm:spPr/>
      <dgm:t>
        <a:bodyPr/>
        <a:lstStyle/>
        <a:p>
          <a:endParaRPr lang="fi-FI"/>
        </a:p>
      </dgm:t>
    </dgm:pt>
    <dgm:pt modelId="{E514D3C1-75FA-45B5-8704-1DE9D6C756F0}">
      <dgm:prSet/>
      <dgm:spPr/>
      <dgm:t>
        <a:bodyPr/>
        <a:lstStyle/>
        <a:p>
          <a:r>
            <a:rPr lang="en-US" dirty="0">
              <a:solidFill>
                <a:srgbClr val="FF0000"/>
              </a:solidFill>
            </a:rPr>
            <a:t>Negative contract interest rule: </a:t>
          </a:r>
          <a:r>
            <a:rPr lang="en-US" b="0" i="0" baseline="0" dirty="0">
              <a:solidFill>
                <a:srgbClr val="FF0000"/>
              </a:solidFill>
            </a:rPr>
            <a:t>The contractor is placed in the same financial position as if the contract had never been concluded </a:t>
          </a:r>
          <a:endParaRPr lang="fi-FI" dirty="0">
            <a:solidFill>
              <a:srgbClr val="FF0000"/>
            </a:solidFill>
          </a:endParaRPr>
        </a:p>
      </dgm:t>
    </dgm:pt>
    <dgm:pt modelId="{A8A4C548-BFCC-4CF6-9802-43344FC9569D}" type="parTrans" cxnId="{E9B09200-EECD-470F-AFA2-FE25C7283A88}">
      <dgm:prSet/>
      <dgm:spPr/>
      <dgm:t>
        <a:bodyPr/>
        <a:lstStyle/>
        <a:p>
          <a:endParaRPr lang="fi-FI"/>
        </a:p>
      </dgm:t>
    </dgm:pt>
    <dgm:pt modelId="{3B553846-A411-4A60-B034-33AE987FC920}" type="sibTrans" cxnId="{E9B09200-EECD-470F-AFA2-FE25C7283A88}">
      <dgm:prSet/>
      <dgm:spPr/>
      <dgm:t>
        <a:bodyPr/>
        <a:lstStyle/>
        <a:p>
          <a:endParaRPr lang="fi-FI"/>
        </a:p>
      </dgm:t>
    </dgm:pt>
    <dgm:pt modelId="{D1CDB89B-D0DE-48AC-B85D-38C048383D4F}">
      <dgm:prSet/>
      <dgm:spPr/>
      <dgm:t>
        <a:bodyPr/>
        <a:lstStyle/>
        <a:p>
          <a:r>
            <a:rPr lang="en-US" dirty="0"/>
            <a:t>Applicable mainly </a:t>
          </a:r>
          <a:r>
            <a:rPr lang="en-US" dirty="0">
              <a:solidFill>
                <a:srgbClr val="FF0000"/>
              </a:solidFill>
            </a:rPr>
            <a:t>in cases of invalidity of contracts </a:t>
          </a:r>
          <a:r>
            <a:rPr lang="en-US" dirty="0"/>
            <a:t>(e.g. due to fraud) </a:t>
          </a:r>
          <a:endParaRPr lang="fi-FI" dirty="0"/>
        </a:p>
      </dgm:t>
    </dgm:pt>
    <dgm:pt modelId="{5AB05D1D-D2A9-49C2-9560-585B2AC4D102}" type="parTrans" cxnId="{F43C227D-DFDB-44EC-B2A4-38BF9FE403C4}">
      <dgm:prSet/>
      <dgm:spPr/>
      <dgm:t>
        <a:bodyPr/>
        <a:lstStyle/>
        <a:p>
          <a:endParaRPr lang="fi-FI"/>
        </a:p>
      </dgm:t>
    </dgm:pt>
    <dgm:pt modelId="{C0624086-99ED-4277-9826-38D64960AD66}" type="sibTrans" cxnId="{F43C227D-DFDB-44EC-B2A4-38BF9FE403C4}">
      <dgm:prSet/>
      <dgm:spPr/>
      <dgm:t>
        <a:bodyPr/>
        <a:lstStyle/>
        <a:p>
          <a:endParaRPr lang="fi-FI"/>
        </a:p>
      </dgm:t>
    </dgm:pt>
    <dgm:pt modelId="{3B6232AE-A573-4178-8BA6-7703BF36B27B}">
      <dgm:prSet/>
      <dgm:spPr/>
      <dgm:t>
        <a:bodyPr/>
        <a:lstStyle/>
        <a:p>
          <a:r>
            <a:rPr lang="en-US" dirty="0">
              <a:solidFill>
                <a:srgbClr val="FF0000"/>
              </a:solidFill>
            </a:rPr>
            <a:t>The hypothetical course of events can be difficult to determine even with moderate accuracy </a:t>
          </a:r>
          <a:r>
            <a:rPr lang="en-US" dirty="0"/>
            <a:t>because it may be affected by unforeseen circumstances related to the future, e.g. </a:t>
          </a:r>
          <a:endParaRPr lang="fi-FI" dirty="0"/>
        </a:p>
      </dgm:t>
    </dgm:pt>
    <dgm:pt modelId="{D46EB5E6-EB1F-484B-8ED1-1B96465C9E98}" type="parTrans" cxnId="{ADDAE903-9BF3-420A-ABF2-54712430DAAB}">
      <dgm:prSet/>
      <dgm:spPr/>
      <dgm:t>
        <a:bodyPr/>
        <a:lstStyle/>
        <a:p>
          <a:endParaRPr lang="fi-FI"/>
        </a:p>
      </dgm:t>
    </dgm:pt>
    <dgm:pt modelId="{3A59E24C-8E0E-4368-9BD1-7E18CBB26FA5}" type="sibTrans" cxnId="{ADDAE903-9BF3-420A-ABF2-54712430DAAB}">
      <dgm:prSet/>
      <dgm:spPr/>
      <dgm:t>
        <a:bodyPr/>
        <a:lstStyle/>
        <a:p>
          <a:endParaRPr lang="fi-FI"/>
        </a:p>
      </dgm:t>
    </dgm:pt>
    <dgm:pt modelId="{0C267A30-8AA4-4FEA-9B33-9D7028AFAB88}">
      <dgm:prSet/>
      <dgm:spPr/>
      <dgm:t>
        <a:bodyPr/>
        <a:lstStyle/>
        <a:p>
          <a:r>
            <a:rPr lang="en-US"/>
            <a:t>how to determine the return on alternative investments </a:t>
          </a:r>
          <a:endParaRPr lang="fi-FI"/>
        </a:p>
      </dgm:t>
    </dgm:pt>
    <dgm:pt modelId="{20186980-B856-4B35-9063-B1D50585C439}" type="parTrans" cxnId="{B24A9E02-8485-4FEF-9D6E-57B88382BFAE}">
      <dgm:prSet/>
      <dgm:spPr/>
      <dgm:t>
        <a:bodyPr/>
        <a:lstStyle/>
        <a:p>
          <a:endParaRPr lang="fi-FI"/>
        </a:p>
      </dgm:t>
    </dgm:pt>
    <dgm:pt modelId="{4DBCF312-CAFC-4533-BE76-E783C33D0368}" type="sibTrans" cxnId="{B24A9E02-8485-4FEF-9D6E-57B88382BFAE}">
      <dgm:prSet/>
      <dgm:spPr/>
      <dgm:t>
        <a:bodyPr/>
        <a:lstStyle/>
        <a:p>
          <a:endParaRPr lang="fi-FI"/>
        </a:p>
      </dgm:t>
    </dgm:pt>
    <dgm:pt modelId="{EBC7CBA4-069F-48EE-B84A-641BFBBAA636}">
      <dgm:prSet/>
      <dgm:spPr/>
      <dgm:t>
        <a:bodyPr/>
        <a:lstStyle/>
        <a:p>
          <a:r>
            <a:rPr lang="en-US" dirty="0"/>
            <a:t>how would an investor, having the correct information, have invested in another product </a:t>
          </a:r>
          <a:endParaRPr lang="fi-FI" dirty="0"/>
        </a:p>
      </dgm:t>
    </dgm:pt>
    <dgm:pt modelId="{1FFFAFD7-5158-40D5-9C12-0686B1FD27A5}" type="parTrans" cxnId="{A2F88C88-65A0-4B32-9A62-5FF45ABBDC98}">
      <dgm:prSet/>
      <dgm:spPr/>
      <dgm:t>
        <a:bodyPr/>
        <a:lstStyle/>
        <a:p>
          <a:endParaRPr lang="fi-FI"/>
        </a:p>
      </dgm:t>
    </dgm:pt>
    <dgm:pt modelId="{C2304686-C51B-4806-9A8F-6AD99DE120A2}" type="sibTrans" cxnId="{A2F88C88-65A0-4B32-9A62-5FF45ABBDC98}">
      <dgm:prSet/>
      <dgm:spPr/>
      <dgm:t>
        <a:bodyPr/>
        <a:lstStyle/>
        <a:p>
          <a:endParaRPr lang="fi-FI"/>
        </a:p>
      </dgm:t>
    </dgm:pt>
    <dgm:pt modelId="{1F740795-264B-45F7-8771-72311DCAD92D}">
      <dgm:prSet/>
      <dgm:spPr/>
      <dgm:t>
        <a:bodyPr/>
        <a:lstStyle/>
        <a:p>
          <a:r>
            <a:rPr lang="en-US" dirty="0"/>
            <a:t>the impact of different factors on prices and reducing the impact of the information failure</a:t>
          </a:r>
          <a:endParaRPr lang="fi-FI" dirty="0"/>
        </a:p>
      </dgm:t>
    </dgm:pt>
    <dgm:pt modelId="{385871E5-6FBE-4169-A609-553FE3B1B529}" type="parTrans" cxnId="{9C90CA44-8DF6-49B3-B39E-3E69DC1445C0}">
      <dgm:prSet/>
      <dgm:spPr/>
      <dgm:t>
        <a:bodyPr/>
        <a:lstStyle/>
        <a:p>
          <a:endParaRPr lang="fi-FI"/>
        </a:p>
      </dgm:t>
    </dgm:pt>
    <dgm:pt modelId="{B54BD9DC-480C-496A-A80C-EE1B57477A8C}" type="sibTrans" cxnId="{9C90CA44-8DF6-49B3-B39E-3E69DC1445C0}">
      <dgm:prSet/>
      <dgm:spPr/>
      <dgm:t>
        <a:bodyPr/>
        <a:lstStyle/>
        <a:p>
          <a:endParaRPr lang="fi-FI"/>
        </a:p>
      </dgm:t>
    </dgm:pt>
    <dgm:pt modelId="{F5AE4D7F-46AB-48EF-A3C2-0E93E60FD3E0}">
      <dgm:prSet/>
      <dgm:spPr/>
      <dgm:t>
        <a:bodyPr/>
        <a:lstStyle/>
        <a:p>
          <a:r>
            <a:rPr lang="en-US"/>
            <a:t>Cf. Market Fraud Theory / Market Model for Investment behavior</a:t>
          </a:r>
          <a:endParaRPr lang="fi-FI"/>
        </a:p>
      </dgm:t>
    </dgm:pt>
    <dgm:pt modelId="{7E9911F7-24A7-4072-B718-ABA925580907}" type="parTrans" cxnId="{4B0A9EEA-15B9-477F-991E-9481C4B94739}">
      <dgm:prSet/>
      <dgm:spPr/>
      <dgm:t>
        <a:bodyPr/>
        <a:lstStyle/>
        <a:p>
          <a:endParaRPr lang="fi-FI"/>
        </a:p>
      </dgm:t>
    </dgm:pt>
    <dgm:pt modelId="{0C19A8D7-B0A4-445D-8629-9EC47A020317}" type="sibTrans" cxnId="{4B0A9EEA-15B9-477F-991E-9481C4B94739}">
      <dgm:prSet/>
      <dgm:spPr/>
      <dgm:t>
        <a:bodyPr/>
        <a:lstStyle/>
        <a:p>
          <a:endParaRPr lang="fi-FI"/>
        </a:p>
      </dgm:t>
    </dgm:pt>
    <dgm:pt modelId="{55044B5F-E83F-4157-98ED-1549328E6F3D}" type="pres">
      <dgm:prSet presAssocID="{77B59F10-511E-4D5E-90D5-18786668DE03}" presName="vert0" presStyleCnt="0">
        <dgm:presLayoutVars>
          <dgm:dir/>
          <dgm:animOne val="branch"/>
          <dgm:animLvl val="lvl"/>
        </dgm:presLayoutVars>
      </dgm:prSet>
      <dgm:spPr/>
    </dgm:pt>
    <dgm:pt modelId="{0D941450-CEB1-44AB-AF71-B7608B99BC79}" type="pres">
      <dgm:prSet presAssocID="{23A7E8FC-2AF2-49BC-B3A9-9707B9588634}" presName="thickLine" presStyleLbl="alignNode1" presStyleIdx="0" presStyleCnt="4"/>
      <dgm:spPr/>
    </dgm:pt>
    <dgm:pt modelId="{096828BA-BEB3-4B13-9A89-A474D89ABAE4}" type="pres">
      <dgm:prSet presAssocID="{23A7E8FC-2AF2-49BC-B3A9-9707B9588634}" presName="horz1" presStyleCnt="0"/>
      <dgm:spPr/>
    </dgm:pt>
    <dgm:pt modelId="{BAC39ED6-1F0F-4304-9C46-04FB3D7581A0}" type="pres">
      <dgm:prSet presAssocID="{23A7E8FC-2AF2-49BC-B3A9-9707B9588634}" presName="tx1" presStyleLbl="revTx" presStyleIdx="0" presStyleCnt="8"/>
      <dgm:spPr/>
    </dgm:pt>
    <dgm:pt modelId="{0F1B5F33-F50A-4AF1-96AE-E5C7162B3CEA}" type="pres">
      <dgm:prSet presAssocID="{23A7E8FC-2AF2-49BC-B3A9-9707B9588634}" presName="vert1" presStyleCnt="0"/>
      <dgm:spPr/>
    </dgm:pt>
    <dgm:pt modelId="{BFC77AA2-F98C-4D5D-AC81-30A7C3FA2BE2}" type="pres">
      <dgm:prSet presAssocID="{E514D3C1-75FA-45B5-8704-1DE9D6C756F0}" presName="thickLine" presStyleLbl="alignNode1" presStyleIdx="1" presStyleCnt="4"/>
      <dgm:spPr/>
    </dgm:pt>
    <dgm:pt modelId="{86AC201D-2AD0-4D2B-9E03-408B8DF5D123}" type="pres">
      <dgm:prSet presAssocID="{E514D3C1-75FA-45B5-8704-1DE9D6C756F0}" presName="horz1" presStyleCnt="0"/>
      <dgm:spPr/>
    </dgm:pt>
    <dgm:pt modelId="{6691D356-8CCF-447F-AB6F-E104F4452E0E}" type="pres">
      <dgm:prSet presAssocID="{E514D3C1-75FA-45B5-8704-1DE9D6C756F0}" presName="tx1" presStyleLbl="revTx" presStyleIdx="1" presStyleCnt="8"/>
      <dgm:spPr/>
    </dgm:pt>
    <dgm:pt modelId="{EDA05F5D-9EB2-451F-8167-8644550F7D67}" type="pres">
      <dgm:prSet presAssocID="{E514D3C1-75FA-45B5-8704-1DE9D6C756F0}" presName="vert1" presStyleCnt="0"/>
      <dgm:spPr/>
    </dgm:pt>
    <dgm:pt modelId="{6EA27763-6752-4BA6-B5AA-51FBA208F385}" type="pres">
      <dgm:prSet presAssocID="{D1CDB89B-D0DE-48AC-B85D-38C048383D4F}" presName="vertSpace2a" presStyleCnt="0"/>
      <dgm:spPr/>
    </dgm:pt>
    <dgm:pt modelId="{D0AAA6F8-6902-43B1-BEBC-D6668FEE96E1}" type="pres">
      <dgm:prSet presAssocID="{D1CDB89B-D0DE-48AC-B85D-38C048383D4F}" presName="horz2" presStyleCnt="0"/>
      <dgm:spPr/>
    </dgm:pt>
    <dgm:pt modelId="{B6B0B3DF-2606-40FB-AC5A-45CBF4EE6431}" type="pres">
      <dgm:prSet presAssocID="{D1CDB89B-D0DE-48AC-B85D-38C048383D4F}" presName="horzSpace2" presStyleCnt="0"/>
      <dgm:spPr/>
    </dgm:pt>
    <dgm:pt modelId="{B38AAFA9-5FF0-45CF-99FC-A7F2D8FD898F}" type="pres">
      <dgm:prSet presAssocID="{D1CDB89B-D0DE-48AC-B85D-38C048383D4F}" presName="tx2" presStyleLbl="revTx" presStyleIdx="2" presStyleCnt="8"/>
      <dgm:spPr/>
    </dgm:pt>
    <dgm:pt modelId="{425E6328-82D9-44A0-A55E-0B5C429BDCD9}" type="pres">
      <dgm:prSet presAssocID="{D1CDB89B-D0DE-48AC-B85D-38C048383D4F}" presName="vert2" presStyleCnt="0"/>
      <dgm:spPr/>
    </dgm:pt>
    <dgm:pt modelId="{2A91DC20-3642-49F0-8D87-17398AF39E9F}" type="pres">
      <dgm:prSet presAssocID="{D1CDB89B-D0DE-48AC-B85D-38C048383D4F}" presName="thinLine2b" presStyleLbl="callout" presStyleIdx="0" presStyleCnt="4"/>
      <dgm:spPr/>
    </dgm:pt>
    <dgm:pt modelId="{6CD9A820-7C8E-40E0-B101-F7E600F97FD1}" type="pres">
      <dgm:prSet presAssocID="{D1CDB89B-D0DE-48AC-B85D-38C048383D4F}" presName="vertSpace2b" presStyleCnt="0"/>
      <dgm:spPr/>
    </dgm:pt>
    <dgm:pt modelId="{CBA166E6-9F2F-4C55-B560-002213399EE3}" type="pres">
      <dgm:prSet presAssocID="{3B6232AE-A573-4178-8BA6-7703BF36B27B}" presName="thickLine" presStyleLbl="alignNode1" presStyleIdx="2" presStyleCnt="4"/>
      <dgm:spPr/>
    </dgm:pt>
    <dgm:pt modelId="{E65B7B92-0F33-4D44-9EC9-9E3CD3FDFBBA}" type="pres">
      <dgm:prSet presAssocID="{3B6232AE-A573-4178-8BA6-7703BF36B27B}" presName="horz1" presStyleCnt="0"/>
      <dgm:spPr/>
    </dgm:pt>
    <dgm:pt modelId="{43292E63-41E3-4495-8B79-E60CD889C325}" type="pres">
      <dgm:prSet presAssocID="{3B6232AE-A573-4178-8BA6-7703BF36B27B}" presName="tx1" presStyleLbl="revTx" presStyleIdx="3" presStyleCnt="8"/>
      <dgm:spPr/>
    </dgm:pt>
    <dgm:pt modelId="{D448BE95-85C2-490C-9655-AB4218A47509}" type="pres">
      <dgm:prSet presAssocID="{3B6232AE-A573-4178-8BA6-7703BF36B27B}" presName="vert1" presStyleCnt="0"/>
      <dgm:spPr/>
    </dgm:pt>
    <dgm:pt modelId="{D75C2F06-5FEC-4573-931E-FDD0E368F32B}" type="pres">
      <dgm:prSet presAssocID="{0C267A30-8AA4-4FEA-9B33-9D7028AFAB88}" presName="vertSpace2a" presStyleCnt="0"/>
      <dgm:spPr/>
    </dgm:pt>
    <dgm:pt modelId="{098D02CD-99A6-40CD-9008-8F885BD76C98}" type="pres">
      <dgm:prSet presAssocID="{0C267A30-8AA4-4FEA-9B33-9D7028AFAB88}" presName="horz2" presStyleCnt="0"/>
      <dgm:spPr/>
    </dgm:pt>
    <dgm:pt modelId="{38665588-EB5F-439D-8407-A9629B79E1F8}" type="pres">
      <dgm:prSet presAssocID="{0C267A30-8AA4-4FEA-9B33-9D7028AFAB88}" presName="horzSpace2" presStyleCnt="0"/>
      <dgm:spPr/>
    </dgm:pt>
    <dgm:pt modelId="{C25880A9-7E03-423A-8D22-A55BC6A23134}" type="pres">
      <dgm:prSet presAssocID="{0C267A30-8AA4-4FEA-9B33-9D7028AFAB88}" presName="tx2" presStyleLbl="revTx" presStyleIdx="4" presStyleCnt="8"/>
      <dgm:spPr/>
    </dgm:pt>
    <dgm:pt modelId="{DD14B650-E035-45D4-B133-0C4272CAFC44}" type="pres">
      <dgm:prSet presAssocID="{0C267A30-8AA4-4FEA-9B33-9D7028AFAB88}" presName="vert2" presStyleCnt="0"/>
      <dgm:spPr/>
    </dgm:pt>
    <dgm:pt modelId="{BD48F75D-B6FB-451F-A506-030B76CF1D05}" type="pres">
      <dgm:prSet presAssocID="{0C267A30-8AA4-4FEA-9B33-9D7028AFAB88}" presName="thinLine2b" presStyleLbl="callout" presStyleIdx="1" presStyleCnt="4"/>
      <dgm:spPr/>
    </dgm:pt>
    <dgm:pt modelId="{B63CF9EB-427A-4850-8F1E-B15ED1369402}" type="pres">
      <dgm:prSet presAssocID="{0C267A30-8AA4-4FEA-9B33-9D7028AFAB88}" presName="vertSpace2b" presStyleCnt="0"/>
      <dgm:spPr/>
    </dgm:pt>
    <dgm:pt modelId="{9BB73D0F-C4BC-43ED-9D44-BB9E94763636}" type="pres">
      <dgm:prSet presAssocID="{EBC7CBA4-069F-48EE-B84A-641BFBBAA636}" presName="horz2" presStyleCnt="0"/>
      <dgm:spPr/>
    </dgm:pt>
    <dgm:pt modelId="{D1E37AF0-8202-4501-B049-67760F97D4BB}" type="pres">
      <dgm:prSet presAssocID="{EBC7CBA4-069F-48EE-B84A-641BFBBAA636}" presName="horzSpace2" presStyleCnt="0"/>
      <dgm:spPr/>
    </dgm:pt>
    <dgm:pt modelId="{574D9C07-43B8-40E2-950F-697363449511}" type="pres">
      <dgm:prSet presAssocID="{EBC7CBA4-069F-48EE-B84A-641BFBBAA636}" presName="tx2" presStyleLbl="revTx" presStyleIdx="5" presStyleCnt="8"/>
      <dgm:spPr/>
    </dgm:pt>
    <dgm:pt modelId="{85653597-56AF-4D95-BBCE-13E6B4C8BB88}" type="pres">
      <dgm:prSet presAssocID="{EBC7CBA4-069F-48EE-B84A-641BFBBAA636}" presName="vert2" presStyleCnt="0"/>
      <dgm:spPr/>
    </dgm:pt>
    <dgm:pt modelId="{37DE1D87-F195-42CB-AF91-32F5F2E9406D}" type="pres">
      <dgm:prSet presAssocID="{EBC7CBA4-069F-48EE-B84A-641BFBBAA636}" presName="thinLine2b" presStyleLbl="callout" presStyleIdx="2" presStyleCnt="4"/>
      <dgm:spPr/>
    </dgm:pt>
    <dgm:pt modelId="{C502016E-88F2-495C-916C-980D686C406C}" type="pres">
      <dgm:prSet presAssocID="{EBC7CBA4-069F-48EE-B84A-641BFBBAA636}" presName="vertSpace2b" presStyleCnt="0"/>
      <dgm:spPr/>
    </dgm:pt>
    <dgm:pt modelId="{0CFC9AC2-F1AA-4891-93D9-8E3B6E1B231D}" type="pres">
      <dgm:prSet presAssocID="{1F740795-264B-45F7-8771-72311DCAD92D}" presName="horz2" presStyleCnt="0"/>
      <dgm:spPr/>
    </dgm:pt>
    <dgm:pt modelId="{6BCBC0D8-3EC0-47DF-A1B0-488ABB5F64C5}" type="pres">
      <dgm:prSet presAssocID="{1F740795-264B-45F7-8771-72311DCAD92D}" presName="horzSpace2" presStyleCnt="0"/>
      <dgm:spPr/>
    </dgm:pt>
    <dgm:pt modelId="{22B4975E-E49F-4338-AD4D-94A0F2BCE2BE}" type="pres">
      <dgm:prSet presAssocID="{1F740795-264B-45F7-8771-72311DCAD92D}" presName="tx2" presStyleLbl="revTx" presStyleIdx="6" presStyleCnt="8"/>
      <dgm:spPr/>
    </dgm:pt>
    <dgm:pt modelId="{8EBFD428-0BFD-4358-BF75-3EB5630B4ABE}" type="pres">
      <dgm:prSet presAssocID="{1F740795-264B-45F7-8771-72311DCAD92D}" presName="vert2" presStyleCnt="0"/>
      <dgm:spPr/>
    </dgm:pt>
    <dgm:pt modelId="{C6D7E14B-080D-4698-8F91-53501E94DEF7}" type="pres">
      <dgm:prSet presAssocID="{1F740795-264B-45F7-8771-72311DCAD92D}" presName="thinLine2b" presStyleLbl="callout" presStyleIdx="3" presStyleCnt="4"/>
      <dgm:spPr/>
    </dgm:pt>
    <dgm:pt modelId="{6039582A-240D-49F9-B29B-BEB435EEFCC1}" type="pres">
      <dgm:prSet presAssocID="{1F740795-264B-45F7-8771-72311DCAD92D}" presName="vertSpace2b" presStyleCnt="0"/>
      <dgm:spPr/>
    </dgm:pt>
    <dgm:pt modelId="{0B5DC915-58EB-44FC-9025-D57A1BB22148}" type="pres">
      <dgm:prSet presAssocID="{F5AE4D7F-46AB-48EF-A3C2-0E93E60FD3E0}" presName="thickLine" presStyleLbl="alignNode1" presStyleIdx="3" presStyleCnt="4"/>
      <dgm:spPr/>
    </dgm:pt>
    <dgm:pt modelId="{716B768F-8BEF-4127-8A98-43DC5FB832DE}" type="pres">
      <dgm:prSet presAssocID="{F5AE4D7F-46AB-48EF-A3C2-0E93E60FD3E0}" presName="horz1" presStyleCnt="0"/>
      <dgm:spPr/>
    </dgm:pt>
    <dgm:pt modelId="{6981BBDC-BB53-4ACC-A50A-59BC43C4C517}" type="pres">
      <dgm:prSet presAssocID="{F5AE4D7F-46AB-48EF-A3C2-0E93E60FD3E0}" presName="tx1" presStyleLbl="revTx" presStyleIdx="7" presStyleCnt="8"/>
      <dgm:spPr/>
    </dgm:pt>
    <dgm:pt modelId="{A5339F15-9CB6-4B93-9683-5E4EAF79DCC3}" type="pres">
      <dgm:prSet presAssocID="{F5AE4D7F-46AB-48EF-A3C2-0E93E60FD3E0}" presName="vert1" presStyleCnt="0"/>
      <dgm:spPr/>
    </dgm:pt>
  </dgm:ptLst>
  <dgm:cxnLst>
    <dgm:cxn modelId="{CD006B00-8564-4B54-B8B6-4BB89CA96742}" type="presOf" srcId="{EBC7CBA4-069F-48EE-B84A-641BFBBAA636}" destId="{574D9C07-43B8-40E2-950F-697363449511}" srcOrd="0" destOrd="0" presId="urn:microsoft.com/office/officeart/2008/layout/LinedList"/>
    <dgm:cxn modelId="{E9B09200-EECD-470F-AFA2-FE25C7283A88}" srcId="{77B59F10-511E-4D5E-90D5-18786668DE03}" destId="{E514D3C1-75FA-45B5-8704-1DE9D6C756F0}" srcOrd="1" destOrd="0" parTransId="{A8A4C548-BFCC-4CF6-9802-43344FC9569D}" sibTransId="{3B553846-A411-4A60-B034-33AE987FC920}"/>
    <dgm:cxn modelId="{B24A9E02-8485-4FEF-9D6E-57B88382BFAE}" srcId="{3B6232AE-A573-4178-8BA6-7703BF36B27B}" destId="{0C267A30-8AA4-4FEA-9B33-9D7028AFAB88}" srcOrd="0" destOrd="0" parTransId="{20186980-B856-4B35-9063-B1D50585C439}" sibTransId="{4DBCF312-CAFC-4533-BE76-E783C33D0368}"/>
    <dgm:cxn modelId="{ADDAE903-9BF3-420A-ABF2-54712430DAAB}" srcId="{77B59F10-511E-4D5E-90D5-18786668DE03}" destId="{3B6232AE-A573-4178-8BA6-7703BF36B27B}" srcOrd="2" destOrd="0" parTransId="{D46EB5E6-EB1F-484B-8ED1-1B96465C9E98}" sibTransId="{3A59E24C-8E0E-4368-9BD1-7E18CBB26FA5}"/>
    <dgm:cxn modelId="{9DEB6D0F-1AD9-467A-B871-69847B278C5A}" type="presOf" srcId="{1F740795-264B-45F7-8771-72311DCAD92D}" destId="{22B4975E-E49F-4338-AD4D-94A0F2BCE2BE}" srcOrd="0" destOrd="0" presId="urn:microsoft.com/office/officeart/2008/layout/LinedList"/>
    <dgm:cxn modelId="{13C56234-7AFF-4DED-AD52-F6639B552D55}" type="presOf" srcId="{D1CDB89B-D0DE-48AC-B85D-38C048383D4F}" destId="{B38AAFA9-5FF0-45CF-99FC-A7F2D8FD898F}" srcOrd="0" destOrd="0" presId="urn:microsoft.com/office/officeart/2008/layout/LinedList"/>
    <dgm:cxn modelId="{13658639-81FB-4A97-9508-2ADF6B7FD185}" srcId="{77B59F10-511E-4D5E-90D5-18786668DE03}" destId="{23A7E8FC-2AF2-49BC-B3A9-9707B9588634}" srcOrd="0" destOrd="0" parTransId="{A2712D46-13F7-4545-9206-99D9D5EDDC36}" sibTransId="{24E3E06A-1D75-49A6-92FE-A29251199C43}"/>
    <dgm:cxn modelId="{4B7A693B-23E1-49F5-B7E6-45F6B92582EE}" type="presOf" srcId="{F5AE4D7F-46AB-48EF-A3C2-0E93E60FD3E0}" destId="{6981BBDC-BB53-4ACC-A50A-59BC43C4C517}" srcOrd="0" destOrd="0" presId="urn:microsoft.com/office/officeart/2008/layout/LinedList"/>
    <dgm:cxn modelId="{38198341-47A8-4752-8C32-B1C3B48CB2A6}" type="presOf" srcId="{0C267A30-8AA4-4FEA-9B33-9D7028AFAB88}" destId="{C25880A9-7E03-423A-8D22-A55BC6A23134}" srcOrd="0" destOrd="0" presId="urn:microsoft.com/office/officeart/2008/layout/LinedList"/>
    <dgm:cxn modelId="{9C90CA44-8DF6-49B3-B39E-3E69DC1445C0}" srcId="{3B6232AE-A573-4178-8BA6-7703BF36B27B}" destId="{1F740795-264B-45F7-8771-72311DCAD92D}" srcOrd="2" destOrd="0" parTransId="{385871E5-6FBE-4169-A609-553FE3B1B529}" sibTransId="{B54BD9DC-480C-496A-A80C-EE1B57477A8C}"/>
    <dgm:cxn modelId="{53387075-63B5-4B6B-9E6E-DED2AC995369}" type="presOf" srcId="{3B6232AE-A573-4178-8BA6-7703BF36B27B}" destId="{43292E63-41E3-4495-8B79-E60CD889C325}" srcOrd="0" destOrd="0" presId="urn:microsoft.com/office/officeart/2008/layout/LinedList"/>
    <dgm:cxn modelId="{F43C227D-DFDB-44EC-B2A4-38BF9FE403C4}" srcId="{E514D3C1-75FA-45B5-8704-1DE9D6C756F0}" destId="{D1CDB89B-D0DE-48AC-B85D-38C048383D4F}" srcOrd="0" destOrd="0" parTransId="{5AB05D1D-D2A9-49C2-9560-585B2AC4D102}" sibTransId="{C0624086-99ED-4277-9826-38D64960AD66}"/>
    <dgm:cxn modelId="{A2F88C88-65A0-4B32-9A62-5FF45ABBDC98}" srcId="{3B6232AE-A573-4178-8BA6-7703BF36B27B}" destId="{EBC7CBA4-069F-48EE-B84A-641BFBBAA636}" srcOrd="1" destOrd="0" parTransId="{1FFFAFD7-5158-40D5-9C12-0686B1FD27A5}" sibTransId="{C2304686-C51B-4806-9A8F-6AD99DE120A2}"/>
    <dgm:cxn modelId="{B0898D8F-E3EC-4F74-AF65-3ED3C83AB2DB}" type="presOf" srcId="{E514D3C1-75FA-45B5-8704-1DE9D6C756F0}" destId="{6691D356-8CCF-447F-AB6F-E104F4452E0E}" srcOrd="0" destOrd="0" presId="urn:microsoft.com/office/officeart/2008/layout/LinedList"/>
    <dgm:cxn modelId="{C4040DC9-5FA6-416F-9236-11F41CD6D578}" type="presOf" srcId="{23A7E8FC-2AF2-49BC-B3A9-9707B9588634}" destId="{BAC39ED6-1F0F-4304-9C46-04FB3D7581A0}" srcOrd="0" destOrd="0" presId="urn:microsoft.com/office/officeart/2008/layout/LinedList"/>
    <dgm:cxn modelId="{EF10DACC-8334-4AF2-B19C-5D038470EAE1}" type="presOf" srcId="{77B59F10-511E-4D5E-90D5-18786668DE03}" destId="{55044B5F-E83F-4157-98ED-1549328E6F3D}" srcOrd="0" destOrd="0" presId="urn:microsoft.com/office/officeart/2008/layout/LinedList"/>
    <dgm:cxn modelId="{4B0A9EEA-15B9-477F-991E-9481C4B94739}" srcId="{77B59F10-511E-4D5E-90D5-18786668DE03}" destId="{F5AE4D7F-46AB-48EF-A3C2-0E93E60FD3E0}" srcOrd="3" destOrd="0" parTransId="{7E9911F7-24A7-4072-B718-ABA925580907}" sibTransId="{0C19A8D7-B0A4-445D-8629-9EC47A020317}"/>
    <dgm:cxn modelId="{21E17C02-5484-4316-95EC-7AB5A1236C6E}" type="presParOf" srcId="{55044B5F-E83F-4157-98ED-1549328E6F3D}" destId="{0D941450-CEB1-44AB-AF71-B7608B99BC79}" srcOrd="0" destOrd="0" presId="urn:microsoft.com/office/officeart/2008/layout/LinedList"/>
    <dgm:cxn modelId="{33C7F364-E09E-4F5E-B58A-F74632F22FB2}" type="presParOf" srcId="{55044B5F-E83F-4157-98ED-1549328E6F3D}" destId="{096828BA-BEB3-4B13-9A89-A474D89ABAE4}" srcOrd="1" destOrd="0" presId="urn:microsoft.com/office/officeart/2008/layout/LinedList"/>
    <dgm:cxn modelId="{70B44A32-2B4C-4562-A222-5687661A7A10}" type="presParOf" srcId="{096828BA-BEB3-4B13-9A89-A474D89ABAE4}" destId="{BAC39ED6-1F0F-4304-9C46-04FB3D7581A0}" srcOrd="0" destOrd="0" presId="urn:microsoft.com/office/officeart/2008/layout/LinedList"/>
    <dgm:cxn modelId="{67A1C6F6-966C-46D2-A060-FC3DE5520809}" type="presParOf" srcId="{096828BA-BEB3-4B13-9A89-A474D89ABAE4}" destId="{0F1B5F33-F50A-4AF1-96AE-E5C7162B3CEA}" srcOrd="1" destOrd="0" presId="urn:microsoft.com/office/officeart/2008/layout/LinedList"/>
    <dgm:cxn modelId="{1C57CE41-0D3F-429B-8B2C-02C3807C0494}" type="presParOf" srcId="{55044B5F-E83F-4157-98ED-1549328E6F3D}" destId="{BFC77AA2-F98C-4D5D-AC81-30A7C3FA2BE2}" srcOrd="2" destOrd="0" presId="urn:microsoft.com/office/officeart/2008/layout/LinedList"/>
    <dgm:cxn modelId="{AF7F2130-E6FB-4462-AD3E-0F4C5AE3C7C7}" type="presParOf" srcId="{55044B5F-E83F-4157-98ED-1549328E6F3D}" destId="{86AC201D-2AD0-4D2B-9E03-408B8DF5D123}" srcOrd="3" destOrd="0" presId="urn:microsoft.com/office/officeart/2008/layout/LinedList"/>
    <dgm:cxn modelId="{916E761C-F530-4D17-BFBA-1C1F26334DF6}" type="presParOf" srcId="{86AC201D-2AD0-4D2B-9E03-408B8DF5D123}" destId="{6691D356-8CCF-447F-AB6F-E104F4452E0E}" srcOrd="0" destOrd="0" presId="urn:microsoft.com/office/officeart/2008/layout/LinedList"/>
    <dgm:cxn modelId="{91032884-E65E-4569-98BB-D875D5664833}" type="presParOf" srcId="{86AC201D-2AD0-4D2B-9E03-408B8DF5D123}" destId="{EDA05F5D-9EB2-451F-8167-8644550F7D67}" srcOrd="1" destOrd="0" presId="urn:microsoft.com/office/officeart/2008/layout/LinedList"/>
    <dgm:cxn modelId="{07BEA035-624F-453C-AFBB-0D8D7A208EAA}" type="presParOf" srcId="{EDA05F5D-9EB2-451F-8167-8644550F7D67}" destId="{6EA27763-6752-4BA6-B5AA-51FBA208F385}" srcOrd="0" destOrd="0" presId="urn:microsoft.com/office/officeart/2008/layout/LinedList"/>
    <dgm:cxn modelId="{68FCA212-16C3-4645-AFAA-C984C13CDF1A}" type="presParOf" srcId="{EDA05F5D-9EB2-451F-8167-8644550F7D67}" destId="{D0AAA6F8-6902-43B1-BEBC-D6668FEE96E1}" srcOrd="1" destOrd="0" presId="urn:microsoft.com/office/officeart/2008/layout/LinedList"/>
    <dgm:cxn modelId="{1AB57E42-6BD9-4022-986C-3F15276A9BAB}" type="presParOf" srcId="{D0AAA6F8-6902-43B1-BEBC-D6668FEE96E1}" destId="{B6B0B3DF-2606-40FB-AC5A-45CBF4EE6431}" srcOrd="0" destOrd="0" presId="urn:microsoft.com/office/officeart/2008/layout/LinedList"/>
    <dgm:cxn modelId="{041EC469-AD85-4D26-9C7F-DE36803063E8}" type="presParOf" srcId="{D0AAA6F8-6902-43B1-BEBC-D6668FEE96E1}" destId="{B38AAFA9-5FF0-45CF-99FC-A7F2D8FD898F}" srcOrd="1" destOrd="0" presId="urn:microsoft.com/office/officeart/2008/layout/LinedList"/>
    <dgm:cxn modelId="{C13BC154-CDF8-46CE-9501-344EC9E71CBE}" type="presParOf" srcId="{D0AAA6F8-6902-43B1-BEBC-D6668FEE96E1}" destId="{425E6328-82D9-44A0-A55E-0B5C429BDCD9}" srcOrd="2" destOrd="0" presId="urn:microsoft.com/office/officeart/2008/layout/LinedList"/>
    <dgm:cxn modelId="{8B0F6D76-9D63-4FD3-AB7F-47B277980D68}" type="presParOf" srcId="{EDA05F5D-9EB2-451F-8167-8644550F7D67}" destId="{2A91DC20-3642-49F0-8D87-17398AF39E9F}" srcOrd="2" destOrd="0" presId="urn:microsoft.com/office/officeart/2008/layout/LinedList"/>
    <dgm:cxn modelId="{D0C21A01-6ECF-4389-8AB4-0DDEC6AC1C92}" type="presParOf" srcId="{EDA05F5D-9EB2-451F-8167-8644550F7D67}" destId="{6CD9A820-7C8E-40E0-B101-F7E600F97FD1}" srcOrd="3" destOrd="0" presId="urn:microsoft.com/office/officeart/2008/layout/LinedList"/>
    <dgm:cxn modelId="{873F9C97-DD04-4E0F-BD96-1FFF6A1A37C2}" type="presParOf" srcId="{55044B5F-E83F-4157-98ED-1549328E6F3D}" destId="{CBA166E6-9F2F-4C55-B560-002213399EE3}" srcOrd="4" destOrd="0" presId="urn:microsoft.com/office/officeart/2008/layout/LinedList"/>
    <dgm:cxn modelId="{E52165E1-EEBC-4CF4-99A1-619F4A5FA1DD}" type="presParOf" srcId="{55044B5F-E83F-4157-98ED-1549328E6F3D}" destId="{E65B7B92-0F33-4D44-9EC9-9E3CD3FDFBBA}" srcOrd="5" destOrd="0" presId="urn:microsoft.com/office/officeart/2008/layout/LinedList"/>
    <dgm:cxn modelId="{0653101F-12C2-4040-BD39-7F12E0971105}" type="presParOf" srcId="{E65B7B92-0F33-4D44-9EC9-9E3CD3FDFBBA}" destId="{43292E63-41E3-4495-8B79-E60CD889C325}" srcOrd="0" destOrd="0" presId="urn:microsoft.com/office/officeart/2008/layout/LinedList"/>
    <dgm:cxn modelId="{8453B1F3-0152-40C5-8D1D-7E4E8C9890E5}" type="presParOf" srcId="{E65B7B92-0F33-4D44-9EC9-9E3CD3FDFBBA}" destId="{D448BE95-85C2-490C-9655-AB4218A47509}" srcOrd="1" destOrd="0" presId="urn:microsoft.com/office/officeart/2008/layout/LinedList"/>
    <dgm:cxn modelId="{18D78D1C-CD02-4B79-985E-252E675721A3}" type="presParOf" srcId="{D448BE95-85C2-490C-9655-AB4218A47509}" destId="{D75C2F06-5FEC-4573-931E-FDD0E368F32B}" srcOrd="0" destOrd="0" presId="urn:microsoft.com/office/officeart/2008/layout/LinedList"/>
    <dgm:cxn modelId="{D8624EA3-6F05-48AE-B674-D95EFDD94EA9}" type="presParOf" srcId="{D448BE95-85C2-490C-9655-AB4218A47509}" destId="{098D02CD-99A6-40CD-9008-8F885BD76C98}" srcOrd="1" destOrd="0" presId="urn:microsoft.com/office/officeart/2008/layout/LinedList"/>
    <dgm:cxn modelId="{9FF408A9-5519-4162-9219-E10BF90B925C}" type="presParOf" srcId="{098D02CD-99A6-40CD-9008-8F885BD76C98}" destId="{38665588-EB5F-439D-8407-A9629B79E1F8}" srcOrd="0" destOrd="0" presId="urn:microsoft.com/office/officeart/2008/layout/LinedList"/>
    <dgm:cxn modelId="{ECD7CBB0-F46C-42F8-B95D-86136E056E37}" type="presParOf" srcId="{098D02CD-99A6-40CD-9008-8F885BD76C98}" destId="{C25880A9-7E03-423A-8D22-A55BC6A23134}" srcOrd="1" destOrd="0" presId="urn:microsoft.com/office/officeart/2008/layout/LinedList"/>
    <dgm:cxn modelId="{F71B521A-9237-45C2-BB63-15238E11427E}" type="presParOf" srcId="{098D02CD-99A6-40CD-9008-8F885BD76C98}" destId="{DD14B650-E035-45D4-B133-0C4272CAFC44}" srcOrd="2" destOrd="0" presId="urn:microsoft.com/office/officeart/2008/layout/LinedList"/>
    <dgm:cxn modelId="{D43D03DA-B320-4737-9183-82C34E7A13F2}" type="presParOf" srcId="{D448BE95-85C2-490C-9655-AB4218A47509}" destId="{BD48F75D-B6FB-451F-A506-030B76CF1D05}" srcOrd="2" destOrd="0" presId="urn:microsoft.com/office/officeart/2008/layout/LinedList"/>
    <dgm:cxn modelId="{A8CD3EF3-9851-4EB1-9D11-438AE4652B80}" type="presParOf" srcId="{D448BE95-85C2-490C-9655-AB4218A47509}" destId="{B63CF9EB-427A-4850-8F1E-B15ED1369402}" srcOrd="3" destOrd="0" presId="urn:microsoft.com/office/officeart/2008/layout/LinedList"/>
    <dgm:cxn modelId="{6E6E1B4B-F590-43E2-BF0E-29DD42D4BF7B}" type="presParOf" srcId="{D448BE95-85C2-490C-9655-AB4218A47509}" destId="{9BB73D0F-C4BC-43ED-9D44-BB9E94763636}" srcOrd="4" destOrd="0" presId="urn:microsoft.com/office/officeart/2008/layout/LinedList"/>
    <dgm:cxn modelId="{1E93F6F7-58FE-4B80-B159-D10BDB5F925B}" type="presParOf" srcId="{9BB73D0F-C4BC-43ED-9D44-BB9E94763636}" destId="{D1E37AF0-8202-4501-B049-67760F97D4BB}" srcOrd="0" destOrd="0" presId="urn:microsoft.com/office/officeart/2008/layout/LinedList"/>
    <dgm:cxn modelId="{5E1D6C08-B971-45AC-8576-ABFBF2AF95EC}" type="presParOf" srcId="{9BB73D0F-C4BC-43ED-9D44-BB9E94763636}" destId="{574D9C07-43B8-40E2-950F-697363449511}" srcOrd="1" destOrd="0" presId="urn:microsoft.com/office/officeart/2008/layout/LinedList"/>
    <dgm:cxn modelId="{4E7964DC-4CE8-4BD9-ACA8-7CE1C505694C}" type="presParOf" srcId="{9BB73D0F-C4BC-43ED-9D44-BB9E94763636}" destId="{85653597-56AF-4D95-BBCE-13E6B4C8BB88}" srcOrd="2" destOrd="0" presId="urn:microsoft.com/office/officeart/2008/layout/LinedList"/>
    <dgm:cxn modelId="{ADE1314A-113B-4F30-B0D0-6CE3D9220EE6}" type="presParOf" srcId="{D448BE95-85C2-490C-9655-AB4218A47509}" destId="{37DE1D87-F195-42CB-AF91-32F5F2E9406D}" srcOrd="5" destOrd="0" presId="urn:microsoft.com/office/officeart/2008/layout/LinedList"/>
    <dgm:cxn modelId="{471F732A-A244-4597-829E-1DD443D03185}" type="presParOf" srcId="{D448BE95-85C2-490C-9655-AB4218A47509}" destId="{C502016E-88F2-495C-916C-980D686C406C}" srcOrd="6" destOrd="0" presId="urn:microsoft.com/office/officeart/2008/layout/LinedList"/>
    <dgm:cxn modelId="{A51966A9-B556-4EDA-AF01-02E3FB3FF920}" type="presParOf" srcId="{D448BE95-85C2-490C-9655-AB4218A47509}" destId="{0CFC9AC2-F1AA-4891-93D9-8E3B6E1B231D}" srcOrd="7" destOrd="0" presId="urn:microsoft.com/office/officeart/2008/layout/LinedList"/>
    <dgm:cxn modelId="{4642E032-5C8E-4135-8258-135BC8B54B3A}" type="presParOf" srcId="{0CFC9AC2-F1AA-4891-93D9-8E3B6E1B231D}" destId="{6BCBC0D8-3EC0-47DF-A1B0-488ABB5F64C5}" srcOrd="0" destOrd="0" presId="urn:microsoft.com/office/officeart/2008/layout/LinedList"/>
    <dgm:cxn modelId="{5C57A7C6-716E-4AA1-82D1-72C25375A704}" type="presParOf" srcId="{0CFC9AC2-F1AA-4891-93D9-8E3B6E1B231D}" destId="{22B4975E-E49F-4338-AD4D-94A0F2BCE2BE}" srcOrd="1" destOrd="0" presId="urn:microsoft.com/office/officeart/2008/layout/LinedList"/>
    <dgm:cxn modelId="{3D92568E-8EE8-40AE-993C-7D38D45A2183}" type="presParOf" srcId="{0CFC9AC2-F1AA-4891-93D9-8E3B6E1B231D}" destId="{8EBFD428-0BFD-4358-BF75-3EB5630B4ABE}" srcOrd="2" destOrd="0" presId="urn:microsoft.com/office/officeart/2008/layout/LinedList"/>
    <dgm:cxn modelId="{5BEC0785-D051-42E6-BE25-F2C30432BC89}" type="presParOf" srcId="{D448BE95-85C2-490C-9655-AB4218A47509}" destId="{C6D7E14B-080D-4698-8F91-53501E94DEF7}" srcOrd="8" destOrd="0" presId="urn:microsoft.com/office/officeart/2008/layout/LinedList"/>
    <dgm:cxn modelId="{3EEC8C39-07F8-4F50-AD65-98D6344652E5}" type="presParOf" srcId="{D448BE95-85C2-490C-9655-AB4218A47509}" destId="{6039582A-240D-49F9-B29B-BEB435EEFCC1}" srcOrd="9" destOrd="0" presId="urn:microsoft.com/office/officeart/2008/layout/LinedList"/>
    <dgm:cxn modelId="{223825A9-DC8B-4151-8863-3B7B9F23A3B7}" type="presParOf" srcId="{55044B5F-E83F-4157-98ED-1549328E6F3D}" destId="{0B5DC915-58EB-44FC-9025-D57A1BB22148}" srcOrd="6" destOrd="0" presId="urn:microsoft.com/office/officeart/2008/layout/LinedList"/>
    <dgm:cxn modelId="{30A84D66-ADAE-48D1-9E3E-C4ADC52580DF}" type="presParOf" srcId="{55044B5F-E83F-4157-98ED-1549328E6F3D}" destId="{716B768F-8BEF-4127-8A98-43DC5FB832DE}" srcOrd="7" destOrd="0" presId="urn:microsoft.com/office/officeart/2008/layout/LinedList"/>
    <dgm:cxn modelId="{BD39E9C0-02A7-4AD1-8E35-0904973D3553}" type="presParOf" srcId="{716B768F-8BEF-4127-8A98-43DC5FB832DE}" destId="{6981BBDC-BB53-4ACC-A50A-59BC43C4C517}" srcOrd="0" destOrd="0" presId="urn:microsoft.com/office/officeart/2008/layout/LinedList"/>
    <dgm:cxn modelId="{54567F93-9C42-4135-8AEF-A203FB5AB61A}" type="presParOf" srcId="{716B768F-8BEF-4127-8A98-43DC5FB832DE}" destId="{A5339F15-9CB6-4B93-9683-5E4EAF79DCC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2B05050-6E11-4AC2-9544-A2A8DA8D4211}" type="doc">
      <dgm:prSet loTypeId="urn:microsoft.com/office/officeart/2005/8/layout/hierarchy3" loCatId="hierarchy" qsTypeId="urn:microsoft.com/office/officeart/2005/8/quickstyle/3d5" qsCatId="3D" csTypeId="urn:microsoft.com/office/officeart/2005/8/colors/accent1_1" csCatId="accent1"/>
      <dgm:spPr/>
      <dgm:t>
        <a:bodyPr/>
        <a:lstStyle/>
        <a:p>
          <a:endParaRPr lang="fi-FI"/>
        </a:p>
      </dgm:t>
    </dgm:pt>
    <dgm:pt modelId="{2856F554-85C9-443E-85A9-65628FD9A58F}">
      <dgm:prSet/>
      <dgm:spPr/>
      <dgm:t>
        <a:bodyPr/>
        <a:lstStyle/>
        <a:p>
          <a:r>
            <a:rPr lang="en-US"/>
            <a:t>The investor has been provided with incorrect, incomplete or misleading information about the investment before making an investment decision</a:t>
          </a:r>
          <a:endParaRPr lang="fi-FI"/>
        </a:p>
      </dgm:t>
    </dgm:pt>
    <dgm:pt modelId="{8FCB0E29-D588-473B-8844-E22A1E7CEB8B}" type="parTrans" cxnId="{C528374C-4570-41A1-B50B-ACB27581B530}">
      <dgm:prSet/>
      <dgm:spPr/>
      <dgm:t>
        <a:bodyPr/>
        <a:lstStyle/>
        <a:p>
          <a:endParaRPr lang="fi-FI"/>
        </a:p>
      </dgm:t>
    </dgm:pt>
    <dgm:pt modelId="{271D9928-59DE-45E2-A788-4A1119686F7A}" type="sibTrans" cxnId="{C528374C-4570-41A1-B50B-ACB27581B530}">
      <dgm:prSet/>
      <dgm:spPr/>
      <dgm:t>
        <a:bodyPr/>
        <a:lstStyle/>
        <a:p>
          <a:endParaRPr lang="fi-FI"/>
        </a:p>
      </dgm:t>
    </dgm:pt>
    <dgm:pt modelId="{70C064EB-23D4-4364-83AC-C5FB3976230D}">
      <dgm:prSet/>
      <dgm:spPr/>
      <dgm:t>
        <a:bodyPr/>
        <a:lstStyle/>
        <a:p>
          <a:r>
            <a:rPr lang="en-US"/>
            <a:t>• The investor's investor profile has been incorrectly assessed and a product that does not fit this profile has been sold to the investor (eg a product that is too risky)</a:t>
          </a:r>
          <a:endParaRPr lang="fi-FI"/>
        </a:p>
      </dgm:t>
    </dgm:pt>
    <dgm:pt modelId="{8ABA05EE-A2A1-41FF-AF50-5BA727C6029E}" type="parTrans" cxnId="{500BA4E2-09B4-4DB8-96D4-C4633754F18F}">
      <dgm:prSet/>
      <dgm:spPr/>
      <dgm:t>
        <a:bodyPr/>
        <a:lstStyle/>
        <a:p>
          <a:endParaRPr lang="fi-FI"/>
        </a:p>
      </dgm:t>
    </dgm:pt>
    <dgm:pt modelId="{A46D2307-18BC-4F0F-AFEB-4929ABD9E857}" type="sibTrans" cxnId="{500BA4E2-09B4-4DB8-96D4-C4633754F18F}">
      <dgm:prSet/>
      <dgm:spPr/>
      <dgm:t>
        <a:bodyPr/>
        <a:lstStyle/>
        <a:p>
          <a:endParaRPr lang="fi-FI"/>
        </a:p>
      </dgm:t>
    </dgm:pt>
    <dgm:pt modelId="{8897A402-CC10-4321-821F-0CF85F9097DA}">
      <dgm:prSet/>
      <dgm:spPr/>
      <dgm:t>
        <a:bodyPr/>
        <a:lstStyle/>
        <a:p>
          <a:r>
            <a:rPr lang="en-US"/>
            <a:t>The investor's investment portfolio has been mismanaged (asset management) (eg invested in too risky products)</a:t>
          </a:r>
          <a:endParaRPr lang="fi-FI"/>
        </a:p>
      </dgm:t>
    </dgm:pt>
    <dgm:pt modelId="{68679327-19DD-4B02-9A1B-73D4291A0508}" type="parTrans" cxnId="{BFEC692E-6F55-40A5-AF7A-44B377593E67}">
      <dgm:prSet/>
      <dgm:spPr/>
      <dgm:t>
        <a:bodyPr/>
        <a:lstStyle/>
        <a:p>
          <a:endParaRPr lang="fi-FI"/>
        </a:p>
      </dgm:t>
    </dgm:pt>
    <dgm:pt modelId="{9844F8DF-6F81-451D-BF38-BB65645B3915}" type="sibTrans" cxnId="{BFEC692E-6F55-40A5-AF7A-44B377593E67}">
      <dgm:prSet/>
      <dgm:spPr/>
      <dgm:t>
        <a:bodyPr/>
        <a:lstStyle/>
        <a:p>
          <a:endParaRPr lang="fi-FI"/>
        </a:p>
      </dgm:t>
    </dgm:pt>
    <dgm:pt modelId="{26C74BF5-2BAE-496E-A36C-B96FDF16A9EF}" type="pres">
      <dgm:prSet presAssocID="{12B05050-6E11-4AC2-9544-A2A8DA8D4211}" presName="diagram" presStyleCnt="0">
        <dgm:presLayoutVars>
          <dgm:chPref val="1"/>
          <dgm:dir/>
          <dgm:animOne val="branch"/>
          <dgm:animLvl val="lvl"/>
          <dgm:resizeHandles/>
        </dgm:presLayoutVars>
      </dgm:prSet>
      <dgm:spPr/>
    </dgm:pt>
    <dgm:pt modelId="{871D4D90-0B20-4D26-9318-DAD2613E6F11}" type="pres">
      <dgm:prSet presAssocID="{2856F554-85C9-443E-85A9-65628FD9A58F}" presName="root" presStyleCnt="0"/>
      <dgm:spPr/>
    </dgm:pt>
    <dgm:pt modelId="{BF68954E-FC48-4DD0-AA11-930E49B9F1F5}" type="pres">
      <dgm:prSet presAssocID="{2856F554-85C9-443E-85A9-65628FD9A58F}" presName="rootComposite" presStyleCnt="0"/>
      <dgm:spPr/>
    </dgm:pt>
    <dgm:pt modelId="{5116E34D-E5FC-4A87-9FBB-D9A496982744}" type="pres">
      <dgm:prSet presAssocID="{2856F554-85C9-443E-85A9-65628FD9A58F}" presName="rootText" presStyleLbl="node1" presStyleIdx="0" presStyleCnt="3"/>
      <dgm:spPr/>
    </dgm:pt>
    <dgm:pt modelId="{91E50D41-C1B8-4A1D-8872-0E97AEF86BD9}" type="pres">
      <dgm:prSet presAssocID="{2856F554-85C9-443E-85A9-65628FD9A58F}" presName="rootConnector" presStyleLbl="node1" presStyleIdx="0" presStyleCnt="3"/>
      <dgm:spPr/>
    </dgm:pt>
    <dgm:pt modelId="{AC7CC055-A77E-4B7F-8A3C-FC9B4BFAEDC2}" type="pres">
      <dgm:prSet presAssocID="{2856F554-85C9-443E-85A9-65628FD9A58F}" presName="childShape" presStyleCnt="0"/>
      <dgm:spPr/>
    </dgm:pt>
    <dgm:pt modelId="{CD1E0004-4FD7-46F9-BEFB-D5D33BBABEE2}" type="pres">
      <dgm:prSet presAssocID="{70C064EB-23D4-4364-83AC-C5FB3976230D}" presName="root" presStyleCnt="0"/>
      <dgm:spPr/>
    </dgm:pt>
    <dgm:pt modelId="{BEA899AC-6156-4748-9470-53A7A12D88E1}" type="pres">
      <dgm:prSet presAssocID="{70C064EB-23D4-4364-83AC-C5FB3976230D}" presName="rootComposite" presStyleCnt="0"/>
      <dgm:spPr/>
    </dgm:pt>
    <dgm:pt modelId="{73D26B62-5157-4902-A3E6-6B1F62CD1FBD}" type="pres">
      <dgm:prSet presAssocID="{70C064EB-23D4-4364-83AC-C5FB3976230D}" presName="rootText" presStyleLbl="node1" presStyleIdx="1" presStyleCnt="3"/>
      <dgm:spPr/>
    </dgm:pt>
    <dgm:pt modelId="{9EC7A4A2-CF22-4EB4-8DE4-E82C8839984E}" type="pres">
      <dgm:prSet presAssocID="{70C064EB-23D4-4364-83AC-C5FB3976230D}" presName="rootConnector" presStyleLbl="node1" presStyleIdx="1" presStyleCnt="3"/>
      <dgm:spPr/>
    </dgm:pt>
    <dgm:pt modelId="{E447000C-74D9-4FB5-A2D2-3C24227C52C7}" type="pres">
      <dgm:prSet presAssocID="{70C064EB-23D4-4364-83AC-C5FB3976230D}" presName="childShape" presStyleCnt="0"/>
      <dgm:spPr/>
    </dgm:pt>
    <dgm:pt modelId="{5EE4B2C2-7817-4BF3-9BCD-02D6B49A943D}" type="pres">
      <dgm:prSet presAssocID="{8897A402-CC10-4321-821F-0CF85F9097DA}" presName="root" presStyleCnt="0"/>
      <dgm:spPr/>
    </dgm:pt>
    <dgm:pt modelId="{B51731F3-CADD-4919-951E-E5379F9D4FB1}" type="pres">
      <dgm:prSet presAssocID="{8897A402-CC10-4321-821F-0CF85F9097DA}" presName="rootComposite" presStyleCnt="0"/>
      <dgm:spPr/>
    </dgm:pt>
    <dgm:pt modelId="{11E5453C-6569-4CB8-882D-673E6FBD8278}" type="pres">
      <dgm:prSet presAssocID="{8897A402-CC10-4321-821F-0CF85F9097DA}" presName="rootText" presStyleLbl="node1" presStyleIdx="2" presStyleCnt="3"/>
      <dgm:spPr/>
    </dgm:pt>
    <dgm:pt modelId="{92D65EC0-0063-4E5A-A8E6-951DE2CDCC3F}" type="pres">
      <dgm:prSet presAssocID="{8897A402-CC10-4321-821F-0CF85F9097DA}" presName="rootConnector" presStyleLbl="node1" presStyleIdx="2" presStyleCnt="3"/>
      <dgm:spPr/>
    </dgm:pt>
    <dgm:pt modelId="{23225BC3-03D9-4C96-AA34-48A0718846FB}" type="pres">
      <dgm:prSet presAssocID="{8897A402-CC10-4321-821F-0CF85F9097DA}" presName="childShape" presStyleCnt="0"/>
      <dgm:spPr/>
    </dgm:pt>
  </dgm:ptLst>
  <dgm:cxnLst>
    <dgm:cxn modelId="{43C53915-90BE-4441-9C86-CADA1B7C756D}" type="presOf" srcId="{12B05050-6E11-4AC2-9544-A2A8DA8D4211}" destId="{26C74BF5-2BAE-496E-A36C-B96FDF16A9EF}" srcOrd="0" destOrd="0" presId="urn:microsoft.com/office/officeart/2005/8/layout/hierarchy3"/>
    <dgm:cxn modelId="{BFEC692E-6F55-40A5-AF7A-44B377593E67}" srcId="{12B05050-6E11-4AC2-9544-A2A8DA8D4211}" destId="{8897A402-CC10-4321-821F-0CF85F9097DA}" srcOrd="2" destOrd="0" parTransId="{68679327-19DD-4B02-9A1B-73D4291A0508}" sibTransId="{9844F8DF-6F81-451D-BF38-BB65645B3915}"/>
    <dgm:cxn modelId="{2B249B35-7964-4F5D-98B2-3E8FCAE3F48C}" type="presOf" srcId="{70C064EB-23D4-4364-83AC-C5FB3976230D}" destId="{73D26B62-5157-4902-A3E6-6B1F62CD1FBD}" srcOrd="0" destOrd="0" presId="urn:microsoft.com/office/officeart/2005/8/layout/hierarchy3"/>
    <dgm:cxn modelId="{569D3C4A-3B52-46EF-AA99-1E1D5F98E93D}" type="presOf" srcId="{2856F554-85C9-443E-85A9-65628FD9A58F}" destId="{5116E34D-E5FC-4A87-9FBB-D9A496982744}" srcOrd="0" destOrd="0" presId="urn:microsoft.com/office/officeart/2005/8/layout/hierarchy3"/>
    <dgm:cxn modelId="{C528374C-4570-41A1-B50B-ACB27581B530}" srcId="{12B05050-6E11-4AC2-9544-A2A8DA8D4211}" destId="{2856F554-85C9-443E-85A9-65628FD9A58F}" srcOrd="0" destOrd="0" parTransId="{8FCB0E29-D588-473B-8844-E22A1E7CEB8B}" sibTransId="{271D9928-59DE-45E2-A788-4A1119686F7A}"/>
    <dgm:cxn modelId="{FD4AB5D9-404C-4915-A5BE-22876BDF2E66}" type="presOf" srcId="{8897A402-CC10-4321-821F-0CF85F9097DA}" destId="{11E5453C-6569-4CB8-882D-673E6FBD8278}" srcOrd="0" destOrd="0" presId="urn:microsoft.com/office/officeart/2005/8/layout/hierarchy3"/>
    <dgm:cxn modelId="{500BA4E2-09B4-4DB8-96D4-C4633754F18F}" srcId="{12B05050-6E11-4AC2-9544-A2A8DA8D4211}" destId="{70C064EB-23D4-4364-83AC-C5FB3976230D}" srcOrd="1" destOrd="0" parTransId="{8ABA05EE-A2A1-41FF-AF50-5BA727C6029E}" sibTransId="{A46D2307-18BC-4F0F-AFEB-4929ABD9E857}"/>
    <dgm:cxn modelId="{F22B02E8-D23F-45CC-ABBB-07CB8D28C252}" type="presOf" srcId="{70C064EB-23D4-4364-83AC-C5FB3976230D}" destId="{9EC7A4A2-CF22-4EB4-8DE4-E82C8839984E}" srcOrd="1" destOrd="0" presId="urn:microsoft.com/office/officeart/2005/8/layout/hierarchy3"/>
    <dgm:cxn modelId="{CC9714EC-D3E0-41BD-9F38-97042FB6F961}" type="presOf" srcId="{8897A402-CC10-4321-821F-0CF85F9097DA}" destId="{92D65EC0-0063-4E5A-A8E6-951DE2CDCC3F}" srcOrd="1" destOrd="0" presId="urn:microsoft.com/office/officeart/2005/8/layout/hierarchy3"/>
    <dgm:cxn modelId="{4A688DF7-5729-4C4B-818E-58B60745832B}" type="presOf" srcId="{2856F554-85C9-443E-85A9-65628FD9A58F}" destId="{91E50D41-C1B8-4A1D-8872-0E97AEF86BD9}" srcOrd="1" destOrd="0" presId="urn:microsoft.com/office/officeart/2005/8/layout/hierarchy3"/>
    <dgm:cxn modelId="{AD52DBE0-CA87-421A-84F1-D09A04D04EC3}" type="presParOf" srcId="{26C74BF5-2BAE-496E-A36C-B96FDF16A9EF}" destId="{871D4D90-0B20-4D26-9318-DAD2613E6F11}" srcOrd="0" destOrd="0" presId="urn:microsoft.com/office/officeart/2005/8/layout/hierarchy3"/>
    <dgm:cxn modelId="{0EB60E7F-300D-4BA9-937D-5F25AAD2BBA3}" type="presParOf" srcId="{871D4D90-0B20-4D26-9318-DAD2613E6F11}" destId="{BF68954E-FC48-4DD0-AA11-930E49B9F1F5}" srcOrd="0" destOrd="0" presId="urn:microsoft.com/office/officeart/2005/8/layout/hierarchy3"/>
    <dgm:cxn modelId="{40F9EA81-038D-4AE2-93BF-CFD6EEE3CD36}" type="presParOf" srcId="{BF68954E-FC48-4DD0-AA11-930E49B9F1F5}" destId="{5116E34D-E5FC-4A87-9FBB-D9A496982744}" srcOrd="0" destOrd="0" presId="urn:microsoft.com/office/officeart/2005/8/layout/hierarchy3"/>
    <dgm:cxn modelId="{8587B31D-FB36-49ED-AA3F-897C63C25164}" type="presParOf" srcId="{BF68954E-FC48-4DD0-AA11-930E49B9F1F5}" destId="{91E50D41-C1B8-4A1D-8872-0E97AEF86BD9}" srcOrd="1" destOrd="0" presId="urn:microsoft.com/office/officeart/2005/8/layout/hierarchy3"/>
    <dgm:cxn modelId="{B755FE76-62B5-4819-B46D-678D3FE62B33}" type="presParOf" srcId="{871D4D90-0B20-4D26-9318-DAD2613E6F11}" destId="{AC7CC055-A77E-4B7F-8A3C-FC9B4BFAEDC2}" srcOrd="1" destOrd="0" presId="urn:microsoft.com/office/officeart/2005/8/layout/hierarchy3"/>
    <dgm:cxn modelId="{5FA6589E-A9B4-4410-B1F4-775EAE9CB1C8}" type="presParOf" srcId="{26C74BF5-2BAE-496E-A36C-B96FDF16A9EF}" destId="{CD1E0004-4FD7-46F9-BEFB-D5D33BBABEE2}" srcOrd="1" destOrd="0" presId="urn:microsoft.com/office/officeart/2005/8/layout/hierarchy3"/>
    <dgm:cxn modelId="{5C817890-6CA8-49DA-A60C-BEBA81D395F2}" type="presParOf" srcId="{CD1E0004-4FD7-46F9-BEFB-D5D33BBABEE2}" destId="{BEA899AC-6156-4748-9470-53A7A12D88E1}" srcOrd="0" destOrd="0" presId="urn:microsoft.com/office/officeart/2005/8/layout/hierarchy3"/>
    <dgm:cxn modelId="{0E7870DF-F2B0-49E9-8204-2A3E067F4DB0}" type="presParOf" srcId="{BEA899AC-6156-4748-9470-53A7A12D88E1}" destId="{73D26B62-5157-4902-A3E6-6B1F62CD1FBD}" srcOrd="0" destOrd="0" presId="urn:microsoft.com/office/officeart/2005/8/layout/hierarchy3"/>
    <dgm:cxn modelId="{91BAF771-0A61-4979-AE48-9197BBF53A4C}" type="presParOf" srcId="{BEA899AC-6156-4748-9470-53A7A12D88E1}" destId="{9EC7A4A2-CF22-4EB4-8DE4-E82C8839984E}" srcOrd="1" destOrd="0" presId="urn:microsoft.com/office/officeart/2005/8/layout/hierarchy3"/>
    <dgm:cxn modelId="{A2879AC4-95B9-4608-AAD2-7E5E3DCC0A35}" type="presParOf" srcId="{CD1E0004-4FD7-46F9-BEFB-D5D33BBABEE2}" destId="{E447000C-74D9-4FB5-A2D2-3C24227C52C7}" srcOrd="1" destOrd="0" presId="urn:microsoft.com/office/officeart/2005/8/layout/hierarchy3"/>
    <dgm:cxn modelId="{42832AFA-23AC-43A4-BFB9-880CDB4CBBFC}" type="presParOf" srcId="{26C74BF5-2BAE-496E-A36C-B96FDF16A9EF}" destId="{5EE4B2C2-7817-4BF3-9BCD-02D6B49A943D}" srcOrd="2" destOrd="0" presId="urn:microsoft.com/office/officeart/2005/8/layout/hierarchy3"/>
    <dgm:cxn modelId="{A061013F-B932-4876-BF6A-58A5937D721B}" type="presParOf" srcId="{5EE4B2C2-7817-4BF3-9BCD-02D6B49A943D}" destId="{B51731F3-CADD-4919-951E-E5379F9D4FB1}" srcOrd="0" destOrd="0" presId="urn:microsoft.com/office/officeart/2005/8/layout/hierarchy3"/>
    <dgm:cxn modelId="{B016759F-7EBF-4CD4-AEB6-D5F1323847DC}" type="presParOf" srcId="{B51731F3-CADD-4919-951E-E5379F9D4FB1}" destId="{11E5453C-6569-4CB8-882D-673E6FBD8278}" srcOrd="0" destOrd="0" presId="urn:microsoft.com/office/officeart/2005/8/layout/hierarchy3"/>
    <dgm:cxn modelId="{9CC1223A-4BE6-478F-87AA-3F3454C3EF1C}" type="presParOf" srcId="{B51731F3-CADD-4919-951E-E5379F9D4FB1}" destId="{92D65EC0-0063-4E5A-A8E6-951DE2CDCC3F}" srcOrd="1" destOrd="0" presId="urn:microsoft.com/office/officeart/2005/8/layout/hierarchy3"/>
    <dgm:cxn modelId="{A63BF434-901C-48E1-8EC7-D4F2BDDFBFB5}" type="presParOf" srcId="{5EE4B2C2-7817-4BF3-9BCD-02D6B49A943D}" destId="{23225BC3-03D9-4C96-AA34-48A0718846F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7298972-0FA5-4B5B-B37F-8D57CB542F2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6719142-0EC9-4DE6-84FB-18B56ACB6296}">
      <dgm:prSet/>
      <dgm:spPr/>
      <dgm:t>
        <a:bodyPr/>
        <a:lstStyle/>
        <a:p>
          <a:r>
            <a:rPr lang="en-US"/>
            <a:t>• False / misleading information means misrepresenting the matter.</a:t>
          </a:r>
        </a:p>
      </dgm:t>
    </dgm:pt>
    <dgm:pt modelId="{5E5C99FC-788C-44E6-B505-74CE1B726A4A}" type="parTrans" cxnId="{D77EE49E-03C8-44B1-911F-8282027E75F6}">
      <dgm:prSet/>
      <dgm:spPr/>
      <dgm:t>
        <a:bodyPr/>
        <a:lstStyle/>
        <a:p>
          <a:endParaRPr lang="en-US"/>
        </a:p>
      </dgm:t>
    </dgm:pt>
    <dgm:pt modelId="{C54050E4-5485-4700-BEDD-0E3462DEC6C3}" type="sibTrans" cxnId="{D77EE49E-03C8-44B1-911F-8282027E75F6}">
      <dgm:prSet/>
      <dgm:spPr/>
      <dgm:t>
        <a:bodyPr/>
        <a:lstStyle/>
        <a:p>
          <a:endParaRPr lang="en-US"/>
        </a:p>
      </dgm:t>
    </dgm:pt>
    <dgm:pt modelId="{C59E1E67-B0EC-4C9F-83BF-B6E10349EC48}">
      <dgm:prSet/>
      <dgm:spPr/>
      <dgm:t>
        <a:bodyPr/>
        <a:lstStyle/>
        <a:p>
          <a:r>
            <a:rPr lang="en-US"/>
            <a:t>• Misleading information, on the other hand, may in itself be truthful, but because of its inadequacy or presentation or form, it is liable to give the recipient an incorrect impression.</a:t>
          </a:r>
        </a:p>
      </dgm:t>
    </dgm:pt>
    <dgm:pt modelId="{6548AAD4-D13C-45F2-954F-FFD664DAC4A7}" type="parTrans" cxnId="{C575DB24-17AA-438D-A681-31FD875F7EF7}">
      <dgm:prSet/>
      <dgm:spPr/>
      <dgm:t>
        <a:bodyPr/>
        <a:lstStyle/>
        <a:p>
          <a:endParaRPr lang="en-US"/>
        </a:p>
      </dgm:t>
    </dgm:pt>
    <dgm:pt modelId="{9506CD2A-A8B1-4939-88EB-1035649766BD}" type="sibTrans" cxnId="{C575DB24-17AA-438D-A681-31FD875F7EF7}">
      <dgm:prSet/>
      <dgm:spPr/>
      <dgm:t>
        <a:bodyPr/>
        <a:lstStyle/>
        <a:p>
          <a:endParaRPr lang="en-US"/>
        </a:p>
      </dgm:t>
    </dgm:pt>
    <dgm:pt modelId="{CD092E98-363F-4EEB-83F2-8892954C964D}">
      <dgm:prSet/>
      <dgm:spPr/>
      <dgm:t>
        <a:bodyPr/>
        <a:lstStyle/>
        <a:p>
          <a:r>
            <a:rPr lang="en-US"/>
            <a:t>• In situations of misstatement, the accuracy, scope and presentation of the information are assessed from the perspective of the person making the investment decision: </a:t>
          </a:r>
        </a:p>
      </dgm:t>
    </dgm:pt>
    <dgm:pt modelId="{428C70DE-8CDF-482E-8495-58F58D727EEE}" type="parTrans" cxnId="{6B2DD0B6-7CF3-4FB4-8FB6-8A43F59FD3F2}">
      <dgm:prSet/>
      <dgm:spPr/>
      <dgm:t>
        <a:bodyPr/>
        <a:lstStyle/>
        <a:p>
          <a:endParaRPr lang="en-US"/>
        </a:p>
      </dgm:t>
    </dgm:pt>
    <dgm:pt modelId="{8E123FBD-6C1F-4746-B1EB-2E4A73AB0FA8}" type="sibTrans" cxnId="{6B2DD0B6-7CF3-4FB4-8FB6-8A43F59FD3F2}">
      <dgm:prSet/>
      <dgm:spPr/>
      <dgm:t>
        <a:bodyPr/>
        <a:lstStyle/>
        <a:p>
          <a:endParaRPr lang="en-US"/>
        </a:p>
      </dgm:t>
    </dgm:pt>
    <dgm:pt modelId="{DA89632E-DDE9-49D3-A390-3B276793DB57}">
      <dgm:prSet/>
      <dgm:spPr/>
      <dgm:t>
        <a:bodyPr/>
        <a:lstStyle/>
        <a:p>
          <a:r>
            <a:rPr lang="en-US"/>
            <a:t>The assessment is more severe in the case of marketing to the general public than in the case of professional investors or other experts.</a:t>
          </a:r>
        </a:p>
      </dgm:t>
    </dgm:pt>
    <dgm:pt modelId="{3ED2EED5-09C8-4685-BB99-0640442BC6BD}" type="parTrans" cxnId="{8BB4B2FF-97F0-491E-9101-9819542F8F3F}">
      <dgm:prSet/>
      <dgm:spPr/>
      <dgm:t>
        <a:bodyPr/>
        <a:lstStyle/>
        <a:p>
          <a:endParaRPr lang="en-US"/>
        </a:p>
      </dgm:t>
    </dgm:pt>
    <dgm:pt modelId="{E4C13714-59BB-4DFB-A5BD-05687D649863}" type="sibTrans" cxnId="{8BB4B2FF-97F0-491E-9101-9819542F8F3F}">
      <dgm:prSet/>
      <dgm:spPr/>
      <dgm:t>
        <a:bodyPr/>
        <a:lstStyle/>
        <a:p>
          <a:endParaRPr lang="en-US"/>
        </a:p>
      </dgm:t>
    </dgm:pt>
    <dgm:pt modelId="{5EE65647-0DBF-41CB-BE5E-0AAF76D76B38}">
      <dgm:prSet/>
      <dgm:spPr/>
      <dgm:t>
        <a:bodyPr/>
        <a:lstStyle/>
        <a:p>
          <a:r>
            <a:rPr lang="en-US"/>
            <a:t>• An investor cannot rely on incorrect information if he knew or should have known about its inaccuracy</a:t>
          </a:r>
        </a:p>
      </dgm:t>
    </dgm:pt>
    <dgm:pt modelId="{FF56B7C4-5CE1-4217-929A-3CC0E67D8346}" type="parTrans" cxnId="{DA5C2CFA-BB99-4A8F-964B-D954DCCFA398}">
      <dgm:prSet/>
      <dgm:spPr/>
      <dgm:t>
        <a:bodyPr/>
        <a:lstStyle/>
        <a:p>
          <a:endParaRPr lang="en-US"/>
        </a:p>
      </dgm:t>
    </dgm:pt>
    <dgm:pt modelId="{098C1BDE-A9D2-4E82-8371-E98ECB5C4129}" type="sibTrans" cxnId="{DA5C2CFA-BB99-4A8F-964B-D954DCCFA398}">
      <dgm:prSet/>
      <dgm:spPr/>
      <dgm:t>
        <a:bodyPr/>
        <a:lstStyle/>
        <a:p>
          <a:endParaRPr lang="en-US"/>
        </a:p>
      </dgm:t>
    </dgm:pt>
    <dgm:pt modelId="{823D4DBE-3963-466A-A6B2-2BED4AE7EFAC}" type="pres">
      <dgm:prSet presAssocID="{F7298972-0FA5-4B5B-B37F-8D57CB542F20}" presName="root" presStyleCnt="0">
        <dgm:presLayoutVars>
          <dgm:dir/>
          <dgm:resizeHandles val="exact"/>
        </dgm:presLayoutVars>
      </dgm:prSet>
      <dgm:spPr/>
    </dgm:pt>
    <dgm:pt modelId="{01663674-08EA-4B3C-A8FB-31314F78614B}" type="pres">
      <dgm:prSet presAssocID="{96719142-0EC9-4DE6-84FB-18B56ACB6296}" presName="compNode" presStyleCnt="0"/>
      <dgm:spPr/>
    </dgm:pt>
    <dgm:pt modelId="{10969D29-FCA4-4203-B7E1-3F2EDD736808}" type="pres">
      <dgm:prSet presAssocID="{96719142-0EC9-4DE6-84FB-18B56ACB6296}" presName="bgRect" presStyleLbl="bgShp" presStyleIdx="0" presStyleCnt="3"/>
      <dgm:spPr/>
    </dgm:pt>
    <dgm:pt modelId="{1F9F94C1-7137-42C0-8335-13EF7A91B1AD}" type="pres">
      <dgm:prSet presAssocID="{96719142-0EC9-4DE6-84FB-18B56ACB629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6A1764EF-7DFD-4BFD-9430-F9EDEC50D464}" type="pres">
      <dgm:prSet presAssocID="{96719142-0EC9-4DE6-84FB-18B56ACB6296}" presName="spaceRect" presStyleCnt="0"/>
      <dgm:spPr/>
    </dgm:pt>
    <dgm:pt modelId="{E72A9069-703D-4D71-8078-69F5FFF1515A}" type="pres">
      <dgm:prSet presAssocID="{96719142-0EC9-4DE6-84FB-18B56ACB6296}" presName="parTx" presStyleLbl="revTx" presStyleIdx="0" presStyleCnt="4">
        <dgm:presLayoutVars>
          <dgm:chMax val="0"/>
          <dgm:chPref val="0"/>
        </dgm:presLayoutVars>
      </dgm:prSet>
      <dgm:spPr/>
    </dgm:pt>
    <dgm:pt modelId="{2DD30CB8-36D6-40C3-8994-E310A2D7C6AD}" type="pres">
      <dgm:prSet presAssocID="{C54050E4-5485-4700-BEDD-0E3462DEC6C3}" presName="sibTrans" presStyleCnt="0"/>
      <dgm:spPr/>
    </dgm:pt>
    <dgm:pt modelId="{C79C31E6-6EE0-4C39-91A4-1F8F6171B569}" type="pres">
      <dgm:prSet presAssocID="{C59E1E67-B0EC-4C9F-83BF-B6E10349EC48}" presName="compNode" presStyleCnt="0"/>
      <dgm:spPr/>
    </dgm:pt>
    <dgm:pt modelId="{8D055B6A-1FBB-4B53-B48C-D7D07C20ADF0}" type="pres">
      <dgm:prSet presAssocID="{C59E1E67-B0EC-4C9F-83BF-B6E10349EC48}" presName="bgRect" presStyleLbl="bgShp" presStyleIdx="1" presStyleCnt="3"/>
      <dgm:spPr/>
    </dgm:pt>
    <dgm:pt modelId="{73B26DAD-4C28-405E-B0F9-A10B2486E56E}" type="pres">
      <dgm:prSet presAssocID="{C59E1E67-B0EC-4C9F-83BF-B6E10349EC4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Ärsyttävä aine"/>
        </a:ext>
      </dgm:extLst>
    </dgm:pt>
    <dgm:pt modelId="{2093012A-6958-4657-B74A-BBC749F8211E}" type="pres">
      <dgm:prSet presAssocID="{C59E1E67-B0EC-4C9F-83BF-B6E10349EC48}" presName="spaceRect" presStyleCnt="0"/>
      <dgm:spPr/>
    </dgm:pt>
    <dgm:pt modelId="{BF6CF23F-D275-47DF-A7D3-69A418CD2827}" type="pres">
      <dgm:prSet presAssocID="{C59E1E67-B0EC-4C9F-83BF-B6E10349EC48}" presName="parTx" presStyleLbl="revTx" presStyleIdx="1" presStyleCnt="4">
        <dgm:presLayoutVars>
          <dgm:chMax val="0"/>
          <dgm:chPref val="0"/>
        </dgm:presLayoutVars>
      </dgm:prSet>
      <dgm:spPr/>
    </dgm:pt>
    <dgm:pt modelId="{EEA6946A-8542-4207-BCF1-06E0C2D48AEA}" type="pres">
      <dgm:prSet presAssocID="{9506CD2A-A8B1-4939-88EB-1035649766BD}" presName="sibTrans" presStyleCnt="0"/>
      <dgm:spPr/>
    </dgm:pt>
    <dgm:pt modelId="{DAFCCF51-40A3-4D56-9F2B-BEA8A28DB9D4}" type="pres">
      <dgm:prSet presAssocID="{CD092E98-363F-4EEB-83F2-8892954C964D}" presName="compNode" presStyleCnt="0"/>
      <dgm:spPr/>
    </dgm:pt>
    <dgm:pt modelId="{47EE4A38-7AE6-44DD-9C42-FD9E310A7CD3}" type="pres">
      <dgm:prSet presAssocID="{CD092E98-363F-4EEB-83F2-8892954C964D}" presName="bgRect" presStyleLbl="bgShp" presStyleIdx="2" presStyleCnt="3"/>
      <dgm:spPr/>
    </dgm:pt>
    <dgm:pt modelId="{9FC2E8E6-3123-4D8F-9ED9-3A6B9BFD7AB5}" type="pres">
      <dgm:prSet presAssocID="{CD092E98-363F-4EEB-83F2-8892954C964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27FEF62E-48F8-4BF3-8EBA-82C18E706889}" type="pres">
      <dgm:prSet presAssocID="{CD092E98-363F-4EEB-83F2-8892954C964D}" presName="spaceRect" presStyleCnt="0"/>
      <dgm:spPr/>
    </dgm:pt>
    <dgm:pt modelId="{E9039ACE-3EE2-47CB-8239-0EEB46E4B8F5}" type="pres">
      <dgm:prSet presAssocID="{CD092E98-363F-4EEB-83F2-8892954C964D}" presName="parTx" presStyleLbl="revTx" presStyleIdx="2" presStyleCnt="4">
        <dgm:presLayoutVars>
          <dgm:chMax val="0"/>
          <dgm:chPref val="0"/>
        </dgm:presLayoutVars>
      </dgm:prSet>
      <dgm:spPr/>
    </dgm:pt>
    <dgm:pt modelId="{E20804C6-84DE-449E-86B9-43BD432CF2AD}" type="pres">
      <dgm:prSet presAssocID="{CD092E98-363F-4EEB-83F2-8892954C964D}" presName="desTx" presStyleLbl="revTx" presStyleIdx="3" presStyleCnt="4">
        <dgm:presLayoutVars/>
      </dgm:prSet>
      <dgm:spPr/>
    </dgm:pt>
  </dgm:ptLst>
  <dgm:cxnLst>
    <dgm:cxn modelId="{58F96803-8509-45EF-A96E-7FB326BAF9C5}" type="presOf" srcId="{F7298972-0FA5-4B5B-B37F-8D57CB542F20}" destId="{823D4DBE-3963-466A-A6B2-2BED4AE7EFAC}" srcOrd="0" destOrd="0" presId="urn:microsoft.com/office/officeart/2018/2/layout/IconVerticalSolidList"/>
    <dgm:cxn modelId="{C575DB24-17AA-438D-A681-31FD875F7EF7}" srcId="{F7298972-0FA5-4B5B-B37F-8D57CB542F20}" destId="{C59E1E67-B0EC-4C9F-83BF-B6E10349EC48}" srcOrd="1" destOrd="0" parTransId="{6548AAD4-D13C-45F2-954F-FFD664DAC4A7}" sibTransId="{9506CD2A-A8B1-4939-88EB-1035649766BD}"/>
    <dgm:cxn modelId="{A87A5562-047B-4E2C-81E3-6C99A14A1184}" type="presOf" srcId="{DA89632E-DDE9-49D3-A390-3B276793DB57}" destId="{E20804C6-84DE-449E-86B9-43BD432CF2AD}" srcOrd="0" destOrd="0" presId="urn:microsoft.com/office/officeart/2018/2/layout/IconVerticalSolidList"/>
    <dgm:cxn modelId="{A867794B-7F70-4D97-A724-187B47C9A27D}" type="presOf" srcId="{CD092E98-363F-4EEB-83F2-8892954C964D}" destId="{E9039ACE-3EE2-47CB-8239-0EEB46E4B8F5}" srcOrd="0" destOrd="0" presId="urn:microsoft.com/office/officeart/2018/2/layout/IconVerticalSolidList"/>
    <dgm:cxn modelId="{94C4E455-375B-441E-8AE5-7F07F4F656BF}" type="presOf" srcId="{96719142-0EC9-4DE6-84FB-18B56ACB6296}" destId="{E72A9069-703D-4D71-8078-69F5FFF1515A}" srcOrd="0" destOrd="0" presId="urn:microsoft.com/office/officeart/2018/2/layout/IconVerticalSolidList"/>
    <dgm:cxn modelId="{741D1082-3837-4B78-B598-68ABD7F03BED}" type="presOf" srcId="{C59E1E67-B0EC-4C9F-83BF-B6E10349EC48}" destId="{BF6CF23F-D275-47DF-A7D3-69A418CD2827}" srcOrd="0" destOrd="0" presId="urn:microsoft.com/office/officeart/2018/2/layout/IconVerticalSolidList"/>
    <dgm:cxn modelId="{D77EE49E-03C8-44B1-911F-8282027E75F6}" srcId="{F7298972-0FA5-4B5B-B37F-8D57CB542F20}" destId="{96719142-0EC9-4DE6-84FB-18B56ACB6296}" srcOrd="0" destOrd="0" parTransId="{5E5C99FC-788C-44E6-B505-74CE1B726A4A}" sibTransId="{C54050E4-5485-4700-BEDD-0E3462DEC6C3}"/>
    <dgm:cxn modelId="{FE583DAD-365E-467D-80AE-938D7FADEA03}" type="presOf" srcId="{5EE65647-0DBF-41CB-BE5E-0AAF76D76B38}" destId="{E20804C6-84DE-449E-86B9-43BD432CF2AD}" srcOrd="0" destOrd="1" presId="urn:microsoft.com/office/officeart/2018/2/layout/IconVerticalSolidList"/>
    <dgm:cxn modelId="{6B2DD0B6-7CF3-4FB4-8FB6-8A43F59FD3F2}" srcId="{F7298972-0FA5-4B5B-B37F-8D57CB542F20}" destId="{CD092E98-363F-4EEB-83F2-8892954C964D}" srcOrd="2" destOrd="0" parTransId="{428C70DE-8CDF-482E-8495-58F58D727EEE}" sibTransId="{8E123FBD-6C1F-4746-B1EB-2E4A73AB0FA8}"/>
    <dgm:cxn modelId="{DA5C2CFA-BB99-4A8F-964B-D954DCCFA398}" srcId="{CD092E98-363F-4EEB-83F2-8892954C964D}" destId="{5EE65647-0DBF-41CB-BE5E-0AAF76D76B38}" srcOrd="1" destOrd="0" parTransId="{FF56B7C4-5CE1-4217-929A-3CC0E67D8346}" sibTransId="{098C1BDE-A9D2-4E82-8371-E98ECB5C4129}"/>
    <dgm:cxn modelId="{8BB4B2FF-97F0-491E-9101-9819542F8F3F}" srcId="{CD092E98-363F-4EEB-83F2-8892954C964D}" destId="{DA89632E-DDE9-49D3-A390-3B276793DB57}" srcOrd="0" destOrd="0" parTransId="{3ED2EED5-09C8-4685-BB99-0640442BC6BD}" sibTransId="{E4C13714-59BB-4DFB-A5BD-05687D649863}"/>
    <dgm:cxn modelId="{17C7E3F5-78E8-4D28-876E-39F34D571931}" type="presParOf" srcId="{823D4DBE-3963-466A-A6B2-2BED4AE7EFAC}" destId="{01663674-08EA-4B3C-A8FB-31314F78614B}" srcOrd="0" destOrd="0" presId="urn:microsoft.com/office/officeart/2018/2/layout/IconVerticalSolidList"/>
    <dgm:cxn modelId="{09FFD585-D225-4247-BD1B-0D513D42D395}" type="presParOf" srcId="{01663674-08EA-4B3C-A8FB-31314F78614B}" destId="{10969D29-FCA4-4203-B7E1-3F2EDD736808}" srcOrd="0" destOrd="0" presId="urn:microsoft.com/office/officeart/2018/2/layout/IconVerticalSolidList"/>
    <dgm:cxn modelId="{5C4198DA-2291-4984-A1F8-509812320467}" type="presParOf" srcId="{01663674-08EA-4B3C-A8FB-31314F78614B}" destId="{1F9F94C1-7137-42C0-8335-13EF7A91B1AD}" srcOrd="1" destOrd="0" presId="urn:microsoft.com/office/officeart/2018/2/layout/IconVerticalSolidList"/>
    <dgm:cxn modelId="{F14CAE91-4A2D-4485-9D40-E5501F38BBDD}" type="presParOf" srcId="{01663674-08EA-4B3C-A8FB-31314F78614B}" destId="{6A1764EF-7DFD-4BFD-9430-F9EDEC50D464}" srcOrd="2" destOrd="0" presId="urn:microsoft.com/office/officeart/2018/2/layout/IconVerticalSolidList"/>
    <dgm:cxn modelId="{E1DAD3A0-7930-49F2-B838-E0A0FA5D3950}" type="presParOf" srcId="{01663674-08EA-4B3C-A8FB-31314F78614B}" destId="{E72A9069-703D-4D71-8078-69F5FFF1515A}" srcOrd="3" destOrd="0" presId="urn:microsoft.com/office/officeart/2018/2/layout/IconVerticalSolidList"/>
    <dgm:cxn modelId="{1FA5E2EE-06A0-4705-B4E7-227D5B919071}" type="presParOf" srcId="{823D4DBE-3963-466A-A6B2-2BED4AE7EFAC}" destId="{2DD30CB8-36D6-40C3-8994-E310A2D7C6AD}" srcOrd="1" destOrd="0" presId="urn:microsoft.com/office/officeart/2018/2/layout/IconVerticalSolidList"/>
    <dgm:cxn modelId="{0CDEC178-7538-46CB-804F-204B7DC51154}" type="presParOf" srcId="{823D4DBE-3963-466A-A6B2-2BED4AE7EFAC}" destId="{C79C31E6-6EE0-4C39-91A4-1F8F6171B569}" srcOrd="2" destOrd="0" presId="urn:microsoft.com/office/officeart/2018/2/layout/IconVerticalSolidList"/>
    <dgm:cxn modelId="{024C7AA4-D5C7-4049-B0C6-84A04E5BF3E3}" type="presParOf" srcId="{C79C31E6-6EE0-4C39-91A4-1F8F6171B569}" destId="{8D055B6A-1FBB-4B53-B48C-D7D07C20ADF0}" srcOrd="0" destOrd="0" presId="urn:microsoft.com/office/officeart/2018/2/layout/IconVerticalSolidList"/>
    <dgm:cxn modelId="{B3569E0D-D076-43F8-8870-7626F9BA7531}" type="presParOf" srcId="{C79C31E6-6EE0-4C39-91A4-1F8F6171B569}" destId="{73B26DAD-4C28-405E-B0F9-A10B2486E56E}" srcOrd="1" destOrd="0" presId="urn:microsoft.com/office/officeart/2018/2/layout/IconVerticalSolidList"/>
    <dgm:cxn modelId="{76A12ED9-A38C-48FC-831D-702888DE989D}" type="presParOf" srcId="{C79C31E6-6EE0-4C39-91A4-1F8F6171B569}" destId="{2093012A-6958-4657-B74A-BBC749F8211E}" srcOrd="2" destOrd="0" presId="urn:microsoft.com/office/officeart/2018/2/layout/IconVerticalSolidList"/>
    <dgm:cxn modelId="{7152A265-B75A-42B1-9D80-5C79C26A6C93}" type="presParOf" srcId="{C79C31E6-6EE0-4C39-91A4-1F8F6171B569}" destId="{BF6CF23F-D275-47DF-A7D3-69A418CD2827}" srcOrd="3" destOrd="0" presId="urn:microsoft.com/office/officeart/2018/2/layout/IconVerticalSolidList"/>
    <dgm:cxn modelId="{2C14BC74-6A3E-426A-A3D7-8903CAA86303}" type="presParOf" srcId="{823D4DBE-3963-466A-A6B2-2BED4AE7EFAC}" destId="{EEA6946A-8542-4207-BCF1-06E0C2D48AEA}" srcOrd="3" destOrd="0" presId="urn:microsoft.com/office/officeart/2018/2/layout/IconVerticalSolidList"/>
    <dgm:cxn modelId="{E5B97228-BC4B-46A3-92CA-47C7CB1AEAFF}" type="presParOf" srcId="{823D4DBE-3963-466A-A6B2-2BED4AE7EFAC}" destId="{DAFCCF51-40A3-4D56-9F2B-BEA8A28DB9D4}" srcOrd="4" destOrd="0" presId="urn:microsoft.com/office/officeart/2018/2/layout/IconVerticalSolidList"/>
    <dgm:cxn modelId="{028FE1CC-B39D-4C01-9D7F-B6FA81C28AEA}" type="presParOf" srcId="{DAFCCF51-40A3-4D56-9F2B-BEA8A28DB9D4}" destId="{47EE4A38-7AE6-44DD-9C42-FD9E310A7CD3}" srcOrd="0" destOrd="0" presId="urn:microsoft.com/office/officeart/2018/2/layout/IconVerticalSolidList"/>
    <dgm:cxn modelId="{409E2CFC-7D95-4B90-9FD0-CC8B477FC62B}" type="presParOf" srcId="{DAFCCF51-40A3-4D56-9F2B-BEA8A28DB9D4}" destId="{9FC2E8E6-3123-4D8F-9ED9-3A6B9BFD7AB5}" srcOrd="1" destOrd="0" presId="urn:microsoft.com/office/officeart/2018/2/layout/IconVerticalSolidList"/>
    <dgm:cxn modelId="{576B73EE-A63F-4376-B53D-2585A558EB31}" type="presParOf" srcId="{DAFCCF51-40A3-4D56-9F2B-BEA8A28DB9D4}" destId="{27FEF62E-48F8-4BF3-8EBA-82C18E706889}" srcOrd="2" destOrd="0" presId="urn:microsoft.com/office/officeart/2018/2/layout/IconVerticalSolidList"/>
    <dgm:cxn modelId="{75456C9A-C570-41F5-85A3-A461F62F0714}" type="presParOf" srcId="{DAFCCF51-40A3-4D56-9F2B-BEA8A28DB9D4}" destId="{E9039ACE-3EE2-47CB-8239-0EEB46E4B8F5}" srcOrd="3" destOrd="0" presId="urn:microsoft.com/office/officeart/2018/2/layout/IconVerticalSolidList"/>
    <dgm:cxn modelId="{9C01AC20-6DF1-4A09-A5B0-F02508C764FD}" type="presParOf" srcId="{DAFCCF51-40A3-4D56-9F2B-BEA8A28DB9D4}" destId="{E20804C6-84DE-449E-86B9-43BD432CF2A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1708822-F473-4A45-B1EC-0CB7F5C7A72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790BD191-594B-40BE-A866-2E6DA86504EB}">
      <dgm:prSet/>
      <dgm:spPr/>
      <dgm:t>
        <a:bodyPr/>
        <a:lstStyle/>
        <a:p>
          <a:r>
            <a:rPr lang="en-US"/>
            <a:t>Usually, anyone who claims something has to prove it</a:t>
          </a:r>
          <a:endParaRPr lang="fi-FI"/>
        </a:p>
      </dgm:t>
    </dgm:pt>
    <dgm:pt modelId="{CECD1A91-EB92-4E8A-9114-184CCED68E2B}" type="parTrans" cxnId="{5EC99999-BB9A-4714-87BE-42CC003DC7F7}">
      <dgm:prSet/>
      <dgm:spPr/>
      <dgm:t>
        <a:bodyPr/>
        <a:lstStyle/>
        <a:p>
          <a:endParaRPr lang="fi-FI"/>
        </a:p>
      </dgm:t>
    </dgm:pt>
    <dgm:pt modelId="{858933F0-2405-4F8B-A074-D24012109E71}" type="sibTrans" cxnId="{5EC99999-BB9A-4714-87BE-42CC003DC7F7}">
      <dgm:prSet/>
      <dgm:spPr/>
      <dgm:t>
        <a:bodyPr/>
        <a:lstStyle/>
        <a:p>
          <a:endParaRPr lang="fi-FI"/>
        </a:p>
      </dgm:t>
    </dgm:pt>
    <dgm:pt modelId="{17FED089-AF29-4715-88CA-621BF308C598}">
      <dgm:prSet/>
      <dgm:spPr/>
      <dgm:t>
        <a:bodyPr/>
        <a:lstStyle/>
        <a:p>
          <a:r>
            <a:rPr lang="en-US" dirty="0">
              <a:solidFill>
                <a:srgbClr val="FF0000"/>
              </a:solidFill>
            </a:rPr>
            <a:t>In investment services situations, however, the burden of proof has in principle been reversed</a:t>
          </a:r>
          <a:endParaRPr lang="fi-FI" dirty="0">
            <a:solidFill>
              <a:srgbClr val="FF0000"/>
            </a:solidFill>
          </a:endParaRPr>
        </a:p>
      </dgm:t>
    </dgm:pt>
    <dgm:pt modelId="{46C7FA57-534E-459F-81A6-790ACD984538}" type="parTrans" cxnId="{F0DDBC4B-4ADB-4BAD-89D1-B8A391B06184}">
      <dgm:prSet/>
      <dgm:spPr/>
      <dgm:t>
        <a:bodyPr/>
        <a:lstStyle/>
        <a:p>
          <a:endParaRPr lang="fi-FI"/>
        </a:p>
      </dgm:t>
    </dgm:pt>
    <dgm:pt modelId="{701EAEB4-A409-4FED-BC07-8F4344121930}" type="sibTrans" cxnId="{F0DDBC4B-4ADB-4BAD-89D1-B8A391B06184}">
      <dgm:prSet/>
      <dgm:spPr/>
      <dgm:t>
        <a:bodyPr/>
        <a:lstStyle/>
        <a:p>
          <a:endParaRPr lang="fi-FI"/>
        </a:p>
      </dgm:t>
    </dgm:pt>
    <dgm:pt modelId="{3E6802E6-3A40-427A-9417-E370C2773EB1}">
      <dgm:prSet/>
      <dgm:spPr/>
      <dgm:t>
        <a:bodyPr/>
        <a:lstStyle/>
        <a:p>
          <a:r>
            <a:rPr lang="en-US" dirty="0"/>
            <a:t>An investment firm / insurance company generally has better means of providing evidence and is in a much stronger position, at least in relation to the consumer client.</a:t>
          </a:r>
          <a:endParaRPr lang="fi-FI" dirty="0"/>
        </a:p>
      </dgm:t>
    </dgm:pt>
    <dgm:pt modelId="{FE2E08C1-C2C7-45D2-AF82-D92BC1FF5110}" type="parTrans" cxnId="{5FC04E23-0EDE-4545-BC7E-A3B1EA55521F}">
      <dgm:prSet/>
      <dgm:spPr/>
      <dgm:t>
        <a:bodyPr/>
        <a:lstStyle/>
        <a:p>
          <a:endParaRPr lang="fi-FI"/>
        </a:p>
      </dgm:t>
    </dgm:pt>
    <dgm:pt modelId="{097C7A58-04F7-43BA-8219-3DA0A5B20BF4}" type="sibTrans" cxnId="{5FC04E23-0EDE-4545-BC7E-A3B1EA55521F}">
      <dgm:prSet/>
      <dgm:spPr/>
      <dgm:t>
        <a:bodyPr/>
        <a:lstStyle/>
        <a:p>
          <a:endParaRPr lang="fi-FI"/>
        </a:p>
      </dgm:t>
    </dgm:pt>
    <dgm:pt modelId="{BE9B0A94-88C6-4F8E-9DEB-C605E3514E33}">
      <dgm:prSet/>
      <dgm:spPr/>
      <dgm:t>
        <a:bodyPr/>
        <a:lstStyle/>
        <a:p>
          <a:r>
            <a:rPr lang="en-US"/>
            <a:t>It is the legal obligation of an investment firm to keep records of telephone conversations and electronic messages related to the receipt, transmission and execution of orders. In addition, the investment firm is obliged to record or otherwise record the content of face-to-face conversations with the client related to the orders.</a:t>
          </a:r>
          <a:endParaRPr lang="fi-FI"/>
        </a:p>
      </dgm:t>
    </dgm:pt>
    <dgm:pt modelId="{8359F36A-CEAF-4CFB-A73F-C9C8084ECA03}" type="parTrans" cxnId="{A8F7034A-C2A6-4783-9C2B-54CF5F3FE9C6}">
      <dgm:prSet/>
      <dgm:spPr/>
      <dgm:t>
        <a:bodyPr/>
        <a:lstStyle/>
        <a:p>
          <a:endParaRPr lang="fi-FI"/>
        </a:p>
      </dgm:t>
    </dgm:pt>
    <dgm:pt modelId="{B8B9611B-E32D-4549-945D-9C0D9895D8D3}" type="sibTrans" cxnId="{A8F7034A-C2A6-4783-9C2B-54CF5F3FE9C6}">
      <dgm:prSet/>
      <dgm:spPr/>
      <dgm:t>
        <a:bodyPr/>
        <a:lstStyle/>
        <a:p>
          <a:endParaRPr lang="fi-FI"/>
        </a:p>
      </dgm:t>
    </dgm:pt>
    <dgm:pt modelId="{683F484F-AB8F-44D9-8664-8557636B8AC2}">
      <dgm:prSet/>
      <dgm:spPr/>
      <dgm:t>
        <a:bodyPr/>
        <a:lstStyle/>
        <a:p>
          <a:r>
            <a:rPr lang="en-US" dirty="0"/>
            <a:t>However, </a:t>
          </a:r>
          <a:r>
            <a:rPr lang="en-US" dirty="0">
              <a:solidFill>
                <a:srgbClr val="FF0000"/>
              </a:solidFill>
            </a:rPr>
            <a:t>in certain situations, the burden of proof may lie with the customer</a:t>
          </a:r>
          <a:endParaRPr lang="fi-FI" dirty="0">
            <a:solidFill>
              <a:srgbClr val="FF0000"/>
            </a:solidFill>
          </a:endParaRPr>
        </a:p>
      </dgm:t>
    </dgm:pt>
    <dgm:pt modelId="{E23BBC11-4EED-4695-A908-2EADF10A08BA}" type="parTrans" cxnId="{2F1F8CCD-9AA3-4FB7-B0E5-663B749B68D2}">
      <dgm:prSet/>
      <dgm:spPr/>
      <dgm:t>
        <a:bodyPr/>
        <a:lstStyle/>
        <a:p>
          <a:endParaRPr lang="fi-FI"/>
        </a:p>
      </dgm:t>
    </dgm:pt>
    <dgm:pt modelId="{6E9730DA-C689-4332-93DF-8D4BC583D997}" type="sibTrans" cxnId="{2F1F8CCD-9AA3-4FB7-B0E5-663B749B68D2}">
      <dgm:prSet/>
      <dgm:spPr/>
      <dgm:t>
        <a:bodyPr/>
        <a:lstStyle/>
        <a:p>
          <a:endParaRPr lang="fi-FI"/>
        </a:p>
      </dgm:t>
    </dgm:pt>
    <dgm:pt modelId="{C35FAD0B-4C1F-4173-AF18-9CB6B46D85C5}" type="pres">
      <dgm:prSet presAssocID="{A1708822-F473-4A45-B1EC-0CB7F5C7A72D}" presName="vert0" presStyleCnt="0">
        <dgm:presLayoutVars>
          <dgm:dir/>
          <dgm:animOne val="branch"/>
          <dgm:animLvl val="lvl"/>
        </dgm:presLayoutVars>
      </dgm:prSet>
      <dgm:spPr/>
    </dgm:pt>
    <dgm:pt modelId="{AE9CCEC1-E5A8-433F-9CDB-0C0F8F39B9E0}" type="pres">
      <dgm:prSet presAssocID="{790BD191-594B-40BE-A866-2E6DA86504EB}" presName="thickLine" presStyleLbl="alignNode1" presStyleIdx="0" presStyleCnt="4"/>
      <dgm:spPr/>
    </dgm:pt>
    <dgm:pt modelId="{D86E1F57-FB5F-439B-9F17-819BE74DC230}" type="pres">
      <dgm:prSet presAssocID="{790BD191-594B-40BE-A866-2E6DA86504EB}" presName="horz1" presStyleCnt="0"/>
      <dgm:spPr/>
    </dgm:pt>
    <dgm:pt modelId="{DC3215B4-2ED7-43F1-8A32-DA557D877BC1}" type="pres">
      <dgm:prSet presAssocID="{790BD191-594B-40BE-A866-2E6DA86504EB}" presName="tx1" presStyleLbl="revTx" presStyleIdx="0" presStyleCnt="5"/>
      <dgm:spPr/>
    </dgm:pt>
    <dgm:pt modelId="{60304B0C-051A-488A-94AA-9C2859E5669E}" type="pres">
      <dgm:prSet presAssocID="{790BD191-594B-40BE-A866-2E6DA86504EB}" presName="vert1" presStyleCnt="0"/>
      <dgm:spPr/>
    </dgm:pt>
    <dgm:pt modelId="{15365184-335A-4093-BF7B-CD40C1B14EB4}" type="pres">
      <dgm:prSet presAssocID="{17FED089-AF29-4715-88CA-621BF308C598}" presName="thickLine" presStyleLbl="alignNode1" presStyleIdx="1" presStyleCnt="4"/>
      <dgm:spPr/>
    </dgm:pt>
    <dgm:pt modelId="{32E45C3B-D876-467D-9E41-04C081DD4DEC}" type="pres">
      <dgm:prSet presAssocID="{17FED089-AF29-4715-88CA-621BF308C598}" presName="horz1" presStyleCnt="0"/>
      <dgm:spPr/>
    </dgm:pt>
    <dgm:pt modelId="{A3D41419-4149-4053-BBEA-3C757CB66438}" type="pres">
      <dgm:prSet presAssocID="{17FED089-AF29-4715-88CA-621BF308C598}" presName="tx1" presStyleLbl="revTx" presStyleIdx="1" presStyleCnt="5"/>
      <dgm:spPr/>
    </dgm:pt>
    <dgm:pt modelId="{AD58B030-10AB-4CF8-A485-38B9E01D119E}" type="pres">
      <dgm:prSet presAssocID="{17FED089-AF29-4715-88CA-621BF308C598}" presName="vert1" presStyleCnt="0"/>
      <dgm:spPr/>
    </dgm:pt>
    <dgm:pt modelId="{7B7AB8B2-16B3-4B8A-BCC3-E5EF1ACD474B}" type="pres">
      <dgm:prSet presAssocID="{3E6802E6-3A40-427A-9417-E370C2773EB1}" presName="thickLine" presStyleLbl="alignNode1" presStyleIdx="2" presStyleCnt="4"/>
      <dgm:spPr/>
    </dgm:pt>
    <dgm:pt modelId="{386F5D2F-8A11-475E-8914-460FFE78FD56}" type="pres">
      <dgm:prSet presAssocID="{3E6802E6-3A40-427A-9417-E370C2773EB1}" presName="horz1" presStyleCnt="0"/>
      <dgm:spPr/>
    </dgm:pt>
    <dgm:pt modelId="{9609AB35-3974-4CF3-90B5-A2AB7DC10365}" type="pres">
      <dgm:prSet presAssocID="{3E6802E6-3A40-427A-9417-E370C2773EB1}" presName="tx1" presStyleLbl="revTx" presStyleIdx="2" presStyleCnt="5"/>
      <dgm:spPr/>
    </dgm:pt>
    <dgm:pt modelId="{AC922BC9-9D09-49E5-A241-AF4F21624B2D}" type="pres">
      <dgm:prSet presAssocID="{3E6802E6-3A40-427A-9417-E370C2773EB1}" presName="vert1" presStyleCnt="0"/>
      <dgm:spPr/>
    </dgm:pt>
    <dgm:pt modelId="{3A964A78-3B6C-4DC1-803D-82606903E62E}" type="pres">
      <dgm:prSet presAssocID="{BE9B0A94-88C6-4F8E-9DEB-C605E3514E33}" presName="vertSpace2a" presStyleCnt="0"/>
      <dgm:spPr/>
    </dgm:pt>
    <dgm:pt modelId="{28920D95-6D2D-4B8E-B45B-BA5681A42BF9}" type="pres">
      <dgm:prSet presAssocID="{BE9B0A94-88C6-4F8E-9DEB-C605E3514E33}" presName="horz2" presStyleCnt="0"/>
      <dgm:spPr/>
    </dgm:pt>
    <dgm:pt modelId="{2852BD52-93E7-474D-83D0-2DB487EEE399}" type="pres">
      <dgm:prSet presAssocID="{BE9B0A94-88C6-4F8E-9DEB-C605E3514E33}" presName="horzSpace2" presStyleCnt="0"/>
      <dgm:spPr/>
    </dgm:pt>
    <dgm:pt modelId="{7582A478-1C33-46A9-BC93-0FF4E5682DCA}" type="pres">
      <dgm:prSet presAssocID="{BE9B0A94-88C6-4F8E-9DEB-C605E3514E33}" presName="tx2" presStyleLbl="revTx" presStyleIdx="3" presStyleCnt="5"/>
      <dgm:spPr/>
    </dgm:pt>
    <dgm:pt modelId="{57F29E1D-803C-478D-B999-920A4FBD326E}" type="pres">
      <dgm:prSet presAssocID="{BE9B0A94-88C6-4F8E-9DEB-C605E3514E33}" presName="vert2" presStyleCnt="0"/>
      <dgm:spPr/>
    </dgm:pt>
    <dgm:pt modelId="{4C3D4DED-EE20-4B5D-A0B6-A30D4324FC73}" type="pres">
      <dgm:prSet presAssocID="{BE9B0A94-88C6-4F8E-9DEB-C605E3514E33}" presName="thinLine2b" presStyleLbl="callout" presStyleIdx="0" presStyleCnt="1"/>
      <dgm:spPr/>
    </dgm:pt>
    <dgm:pt modelId="{5DF963D6-3235-4F01-A0AA-7E47726C3756}" type="pres">
      <dgm:prSet presAssocID="{BE9B0A94-88C6-4F8E-9DEB-C605E3514E33}" presName="vertSpace2b" presStyleCnt="0"/>
      <dgm:spPr/>
    </dgm:pt>
    <dgm:pt modelId="{422D2A37-F6D3-4FC0-ABD4-ED83654C4225}" type="pres">
      <dgm:prSet presAssocID="{683F484F-AB8F-44D9-8664-8557636B8AC2}" presName="thickLine" presStyleLbl="alignNode1" presStyleIdx="3" presStyleCnt="4"/>
      <dgm:spPr/>
    </dgm:pt>
    <dgm:pt modelId="{42D40948-809E-4FB9-A3BE-E6419E77259E}" type="pres">
      <dgm:prSet presAssocID="{683F484F-AB8F-44D9-8664-8557636B8AC2}" presName="horz1" presStyleCnt="0"/>
      <dgm:spPr/>
    </dgm:pt>
    <dgm:pt modelId="{96CA3F19-AD71-4B03-86A1-0E6A9A838333}" type="pres">
      <dgm:prSet presAssocID="{683F484F-AB8F-44D9-8664-8557636B8AC2}" presName="tx1" presStyleLbl="revTx" presStyleIdx="4" presStyleCnt="5"/>
      <dgm:spPr/>
    </dgm:pt>
    <dgm:pt modelId="{E7EB10B3-8101-4373-BB43-94D40B7EB529}" type="pres">
      <dgm:prSet presAssocID="{683F484F-AB8F-44D9-8664-8557636B8AC2}" presName="vert1" presStyleCnt="0"/>
      <dgm:spPr/>
    </dgm:pt>
  </dgm:ptLst>
  <dgm:cxnLst>
    <dgm:cxn modelId="{25CD6E00-55AF-4C46-9565-4AE1521B97F0}" type="presOf" srcId="{3E6802E6-3A40-427A-9417-E370C2773EB1}" destId="{9609AB35-3974-4CF3-90B5-A2AB7DC10365}" srcOrd="0" destOrd="0" presId="urn:microsoft.com/office/officeart/2008/layout/LinedList"/>
    <dgm:cxn modelId="{4FC56E06-7914-4C2B-827D-E823DD694423}" type="presOf" srcId="{790BD191-594B-40BE-A866-2E6DA86504EB}" destId="{DC3215B4-2ED7-43F1-8A32-DA557D877BC1}" srcOrd="0" destOrd="0" presId="urn:microsoft.com/office/officeart/2008/layout/LinedList"/>
    <dgm:cxn modelId="{55015010-DE05-4ACE-B961-DFD219CE6B8A}" type="presOf" srcId="{683F484F-AB8F-44D9-8664-8557636B8AC2}" destId="{96CA3F19-AD71-4B03-86A1-0E6A9A838333}" srcOrd="0" destOrd="0" presId="urn:microsoft.com/office/officeart/2008/layout/LinedList"/>
    <dgm:cxn modelId="{E49DD714-8C0E-4A2A-8889-564DD611F72F}" type="presOf" srcId="{BE9B0A94-88C6-4F8E-9DEB-C605E3514E33}" destId="{7582A478-1C33-46A9-BC93-0FF4E5682DCA}" srcOrd="0" destOrd="0" presId="urn:microsoft.com/office/officeart/2008/layout/LinedList"/>
    <dgm:cxn modelId="{5FC04E23-0EDE-4545-BC7E-A3B1EA55521F}" srcId="{A1708822-F473-4A45-B1EC-0CB7F5C7A72D}" destId="{3E6802E6-3A40-427A-9417-E370C2773EB1}" srcOrd="2" destOrd="0" parTransId="{FE2E08C1-C2C7-45D2-AF82-D92BC1FF5110}" sibTransId="{097C7A58-04F7-43BA-8219-3DA0A5B20BF4}"/>
    <dgm:cxn modelId="{A8F7034A-C2A6-4783-9C2B-54CF5F3FE9C6}" srcId="{3E6802E6-3A40-427A-9417-E370C2773EB1}" destId="{BE9B0A94-88C6-4F8E-9DEB-C605E3514E33}" srcOrd="0" destOrd="0" parTransId="{8359F36A-CEAF-4CFB-A73F-C9C8084ECA03}" sibTransId="{B8B9611B-E32D-4549-945D-9C0D9895D8D3}"/>
    <dgm:cxn modelId="{F0DDBC4B-4ADB-4BAD-89D1-B8A391B06184}" srcId="{A1708822-F473-4A45-B1EC-0CB7F5C7A72D}" destId="{17FED089-AF29-4715-88CA-621BF308C598}" srcOrd="1" destOrd="0" parTransId="{46C7FA57-534E-459F-81A6-790ACD984538}" sibTransId="{701EAEB4-A409-4FED-BC07-8F4344121930}"/>
    <dgm:cxn modelId="{019B3350-67AD-45E2-A6B5-91C1DBFE8940}" type="presOf" srcId="{17FED089-AF29-4715-88CA-621BF308C598}" destId="{A3D41419-4149-4053-BBEA-3C757CB66438}" srcOrd="0" destOrd="0" presId="urn:microsoft.com/office/officeart/2008/layout/LinedList"/>
    <dgm:cxn modelId="{5EC99999-BB9A-4714-87BE-42CC003DC7F7}" srcId="{A1708822-F473-4A45-B1EC-0CB7F5C7A72D}" destId="{790BD191-594B-40BE-A866-2E6DA86504EB}" srcOrd="0" destOrd="0" parTransId="{CECD1A91-EB92-4E8A-9114-184CCED68E2B}" sibTransId="{858933F0-2405-4F8B-A074-D24012109E71}"/>
    <dgm:cxn modelId="{2F1F8CCD-9AA3-4FB7-B0E5-663B749B68D2}" srcId="{A1708822-F473-4A45-B1EC-0CB7F5C7A72D}" destId="{683F484F-AB8F-44D9-8664-8557636B8AC2}" srcOrd="3" destOrd="0" parTransId="{E23BBC11-4EED-4695-A908-2EADF10A08BA}" sibTransId="{6E9730DA-C689-4332-93DF-8D4BC583D997}"/>
    <dgm:cxn modelId="{9EC452FC-9500-4BAF-984F-B09C97836BC9}" type="presOf" srcId="{A1708822-F473-4A45-B1EC-0CB7F5C7A72D}" destId="{C35FAD0B-4C1F-4173-AF18-9CB6B46D85C5}" srcOrd="0" destOrd="0" presId="urn:microsoft.com/office/officeart/2008/layout/LinedList"/>
    <dgm:cxn modelId="{9841E73B-1881-4E67-8D6E-DF4708327F86}" type="presParOf" srcId="{C35FAD0B-4C1F-4173-AF18-9CB6B46D85C5}" destId="{AE9CCEC1-E5A8-433F-9CDB-0C0F8F39B9E0}" srcOrd="0" destOrd="0" presId="urn:microsoft.com/office/officeart/2008/layout/LinedList"/>
    <dgm:cxn modelId="{6D97FE19-5FD2-46AC-BC8C-F0C4DB8E8DB5}" type="presParOf" srcId="{C35FAD0B-4C1F-4173-AF18-9CB6B46D85C5}" destId="{D86E1F57-FB5F-439B-9F17-819BE74DC230}" srcOrd="1" destOrd="0" presId="urn:microsoft.com/office/officeart/2008/layout/LinedList"/>
    <dgm:cxn modelId="{82A32ACF-8BA8-4855-8C89-A7497D5ABDBA}" type="presParOf" srcId="{D86E1F57-FB5F-439B-9F17-819BE74DC230}" destId="{DC3215B4-2ED7-43F1-8A32-DA557D877BC1}" srcOrd="0" destOrd="0" presId="urn:microsoft.com/office/officeart/2008/layout/LinedList"/>
    <dgm:cxn modelId="{08298696-14AB-4096-9F3F-749F63E81637}" type="presParOf" srcId="{D86E1F57-FB5F-439B-9F17-819BE74DC230}" destId="{60304B0C-051A-488A-94AA-9C2859E5669E}" srcOrd="1" destOrd="0" presId="urn:microsoft.com/office/officeart/2008/layout/LinedList"/>
    <dgm:cxn modelId="{928B5C2C-9B3C-4442-B8EE-4EE7A436AA80}" type="presParOf" srcId="{C35FAD0B-4C1F-4173-AF18-9CB6B46D85C5}" destId="{15365184-335A-4093-BF7B-CD40C1B14EB4}" srcOrd="2" destOrd="0" presId="urn:microsoft.com/office/officeart/2008/layout/LinedList"/>
    <dgm:cxn modelId="{759D86D5-9F31-4ED4-849B-AAC6BD6A028D}" type="presParOf" srcId="{C35FAD0B-4C1F-4173-AF18-9CB6B46D85C5}" destId="{32E45C3B-D876-467D-9E41-04C081DD4DEC}" srcOrd="3" destOrd="0" presId="urn:microsoft.com/office/officeart/2008/layout/LinedList"/>
    <dgm:cxn modelId="{2BF8B75B-AF83-4FAE-8654-804D924CC196}" type="presParOf" srcId="{32E45C3B-D876-467D-9E41-04C081DD4DEC}" destId="{A3D41419-4149-4053-BBEA-3C757CB66438}" srcOrd="0" destOrd="0" presId="urn:microsoft.com/office/officeart/2008/layout/LinedList"/>
    <dgm:cxn modelId="{231AE3D2-B504-4B74-9B1C-D70EFAADEC16}" type="presParOf" srcId="{32E45C3B-D876-467D-9E41-04C081DD4DEC}" destId="{AD58B030-10AB-4CF8-A485-38B9E01D119E}" srcOrd="1" destOrd="0" presId="urn:microsoft.com/office/officeart/2008/layout/LinedList"/>
    <dgm:cxn modelId="{5F3D7010-B1EE-455C-8720-A34138D6BF7D}" type="presParOf" srcId="{C35FAD0B-4C1F-4173-AF18-9CB6B46D85C5}" destId="{7B7AB8B2-16B3-4B8A-BCC3-E5EF1ACD474B}" srcOrd="4" destOrd="0" presId="urn:microsoft.com/office/officeart/2008/layout/LinedList"/>
    <dgm:cxn modelId="{34302E66-4F90-4989-B4C7-6127F8F6C568}" type="presParOf" srcId="{C35FAD0B-4C1F-4173-AF18-9CB6B46D85C5}" destId="{386F5D2F-8A11-475E-8914-460FFE78FD56}" srcOrd="5" destOrd="0" presId="urn:microsoft.com/office/officeart/2008/layout/LinedList"/>
    <dgm:cxn modelId="{DB846FC2-82F4-4555-B6D6-1277B4849E4C}" type="presParOf" srcId="{386F5D2F-8A11-475E-8914-460FFE78FD56}" destId="{9609AB35-3974-4CF3-90B5-A2AB7DC10365}" srcOrd="0" destOrd="0" presId="urn:microsoft.com/office/officeart/2008/layout/LinedList"/>
    <dgm:cxn modelId="{A5B425A4-19BF-4CAC-A742-01A7EAC33F88}" type="presParOf" srcId="{386F5D2F-8A11-475E-8914-460FFE78FD56}" destId="{AC922BC9-9D09-49E5-A241-AF4F21624B2D}" srcOrd="1" destOrd="0" presId="urn:microsoft.com/office/officeart/2008/layout/LinedList"/>
    <dgm:cxn modelId="{9C139E4D-C3D6-429F-A095-8D04B7A1C71F}" type="presParOf" srcId="{AC922BC9-9D09-49E5-A241-AF4F21624B2D}" destId="{3A964A78-3B6C-4DC1-803D-82606903E62E}" srcOrd="0" destOrd="0" presId="urn:microsoft.com/office/officeart/2008/layout/LinedList"/>
    <dgm:cxn modelId="{CA31A08E-168E-4475-B4E7-FC49A4DBD61B}" type="presParOf" srcId="{AC922BC9-9D09-49E5-A241-AF4F21624B2D}" destId="{28920D95-6D2D-4B8E-B45B-BA5681A42BF9}" srcOrd="1" destOrd="0" presId="urn:microsoft.com/office/officeart/2008/layout/LinedList"/>
    <dgm:cxn modelId="{3943DACB-FE4A-4DDC-80C1-4E833D08CF9E}" type="presParOf" srcId="{28920D95-6D2D-4B8E-B45B-BA5681A42BF9}" destId="{2852BD52-93E7-474D-83D0-2DB487EEE399}" srcOrd="0" destOrd="0" presId="urn:microsoft.com/office/officeart/2008/layout/LinedList"/>
    <dgm:cxn modelId="{44E53BEB-E911-426C-A99C-950D1BA6BDDB}" type="presParOf" srcId="{28920D95-6D2D-4B8E-B45B-BA5681A42BF9}" destId="{7582A478-1C33-46A9-BC93-0FF4E5682DCA}" srcOrd="1" destOrd="0" presId="urn:microsoft.com/office/officeart/2008/layout/LinedList"/>
    <dgm:cxn modelId="{EF8A0917-35F3-4E52-8158-498C88746E01}" type="presParOf" srcId="{28920D95-6D2D-4B8E-B45B-BA5681A42BF9}" destId="{57F29E1D-803C-478D-B999-920A4FBD326E}" srcOrd="2" destOrd="0" presId="urn:microsoft.com/office/officeart/2008/layout/LinedList"/>
    <dgm:cxn modelId="{ABFF79B3-7AF4-4938-9BC6-5E64CF14332C}" type="presParOf" srcId="{AC922BC9-9D09-49E5-A241-AF4F21624B2D}" destId="{4C3D4DED-EE20-4B5D-A0B6-A30D4324FC73}" srcOrd="2" destOrd="0" presId="urn:microsoft.com/office/officeart/2008/layout/LinedList"/>
    <dgm:cxn modelId="{F2EF8563-EB04-4417-8FB4-1AAB0333D380}" type="presParOf" srcId="{AC922BC9-9D09-49E5-A241-AF4F21624B2D}" destId="{5DF963D6-3235-4F01-A0AA-7E47726C3756}" srcOrd="3" destOrd="0" presId="urn:microsoft.com/office/officeart/2008/layout/LinedList"/>
    <dgm:cxn modelId="{F78E847E-4C9F-4942-BAC9-048139428E28}" type="presParOf" srcId="{C35FAD0B-4C1F-4173-AF18-9CB6B46D85C5}" destId="{422D2A37-F6D3-4FC0-ABD4-ED83654C4225}" srcOrd="6" destOrd="0" presId="urn:microsoft.com/office/officeart/2008/layout/LinedList"/>
    <dgm:cxn modelId="{F48BD15E-4FE4-4250-BBCE-0E54963838F5}" type="presParOf" srcId="{C35FAD0B-4C1F-4173-AF18-9CB6B46D85C5}" destId="{42D40948-809E-4FB9-A3BE-E6419E77259E}" srcOrd="7" destOrd="0" presId="urn:microsoft.com/office/officeart/2008/layout/LinedList"/>
    <dgm:cxn modelId="{3931F1E6-0186-447F-8A38-6C70FFD40413}" type="presParOf" srcId="{42D40948-809E-4FB9-A3BE-E6419E77259E}" destId="{96CA3F19-AD71-4B03-86A1-0E6A9A838333}" srcOrd="0" destOrd="0" presId="urn:microsoft.com/office/officeart/2008/layout/LinedList"/>
    <dgm:cxn modelId="{606F673E-EC50-4EF7-8624-BFAFCBA398A1}" type="presParOf" srcId="{42D40948-809E-4FB9-A3BE-E6419E77259E}" destId="{E7EB10B3-8101-4373-BB43-94D40B7EB5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235DD9C-1335-4289-9375-69A00B6416D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2B0D8870-B84C-4A09-91BB-BD3C2B2CCDB9}">
      <dgm:prSet/>
      <dgm:spPr/>
      <dgm:t>
        <a:bodyPr/>
        <a:lstStyle/>
        <a:p>
          <a:r>
            <a:rPr lang="en-US" dirty="0"/>
            <a:t>The burden of proof as regards the amount of the damage lies, in principle, with the plaintiff.</a:t>
          </a:r>
          <a:endParaRPr lang="fi-FI" dirty="0"/>
        </a:p>
      </dgm:t>
    </dgm:pt>
    <dgm:pt modelId="{F1A52BEE-A1CA-4E09-AE4C-33527BD5662D}" type="parTrans" cxnId="{2C179CF6-F310-4ACB-B57B-6BBCC156CC8B}">
      <dgm:prSet/>
      <dgm:spPr/>
      <dgm:t>
        <a:bodyPr/>
        <a:lstStyle/>
        <a:p>
          <a:endParaRPr lang="fi-FI"/>
        </a:p>
      </dgm:t>
    </dgm:pt>
    <dgm:pt modelId="{EE1CF08D-5870-486E-81C6-64F5BE038931}" type="sibTrans" cxnId="{2C179CF6-F310-4ACB-B57B-6BBCC156CC8B}">
      <dgm:prSet/>
      <dgm:spPr/>
      <dgm:t>
        <a:bodyPr/>
        <a:lstStyle/>
        <a:p>
          <a:endParaRPr lang="fi-FI"/>
        </a:p>
      </dgm:t>
    </dgm:pt>
    <dgm:pt modelId="{D081BA2A-96BB-4ED4-9A01-49BB905FFE21}">
      <dgm:prSet/>
      <dgm:spPr/>
      <dgm:t>
        <a:bodyPr/>
        <a:lstStyle/>
        <a:p>
          <a:r>
            <a:rPr lang="en-US" dirty="0">
              <a:solidFill>
                <a:srgbClr val="FF0000"/>
              </a:solidFill>
            </a:rPr>
            <a:t>The injured party must be able to prove the damage caused to him.</a:t>
          </a:r>
          <a:endParaRPr lang="fi-FI" dirty="0">
            <a:solidFill>
              <a:srgbClr val="FF0000"/>
            </a:solidFill>
          </a:endParaRPr>
        </a:p>
      </dgm:t>
    </dgm:pt>
    <dgm:pt modelId="{545EF600-33BA-4F1B-822B-7A0CC0A6188E}" type="parTrans" cxnId="{94D455D1-B228-48FF-B7C1-34A5FF28CC9D}">
      <dgm:prSet/>
      <dgm:spPr/>
      <dgm:t>
        <a:bodyPr/>
        <a:lstStyle/>
        <a:p>
          <a:endParaRPr lang="fi-FI"/>
        </a:p>
      </dgm:t>
    </dgm:pt>
    <dgm:pt modelId="{4F3102AA-7949-401F-969F-B75886E8214A}" type="sibTrans" cxnId="{94D455D1-B228-48FF-B7C1-34A5FF28CC9D}">
      <dgm:prSet/>
      <dgm:spPr/>
      <dgm:t>
        <a:bodyPr/>
        <a:lstStyle/>
        <a:p>
          <a:endParaRPr lang="fi-FI"/>
        </a:p>
      </dgm:t>
    </dgm:pt>
    <dgm:pt modelId="{38469DBD-C88C-4E89-B8A6-DB0569E00FAA}">
      <dgm:prSet/>
      <dgm:spPr/>
      <dgm:t>
        <a:bodyPr/>
        <a:lstStyle/>
        <a:p>
          <a:r>
            <a:rPr lang="en-US" dirty="0"/>
            <a:t>However, if there is no evidence of the amount of damages or it can only be presented with difficulty, it can be assessed in accordance with section 17: 2.3 of the Code of Judicial Procedure.</a:t>
          </a:r>
          <a:endParaRPr lang="fi-FI" dirty="0"/>
        </a:p>
      </dgm:t>
    </dgm:pt>
    <dgm:pt modelId="{28ED7EBB-F243-4ECA-91B6-9A5AC7E31473}" type="parTrans" cxnId="{8D014E10-C241-4AD8-ACD1-60EEC046E4EB}">
      <dgm:prSet/>
      <dgm:spPr/>
      <dgm:t>
        <a:bodyPr/>
        <a:lstStyle/>
        <a:p>
          <a:endParaRPr lang="fi-FI"/>
        </a:p>
      </dgm:t>
    </dgm:pt>
    <dgm:pt modelId="{A0FD51F6-0D37-4B3E-BC19-4084864A11BD}" type="sibTrans" cxnId="{8D014E10-C241-4AD8-ACD1-60EEC046E4EB}">
      <dgm:prSet/>
      <dgm:spPr/>
      <dgm:t>
        <a:bodyPr/>
        <a:lstStyle/>
        <a:p>
          <a:endParaRPr lang="fi-FI"/>
        </a:p>
      </dgm:t>
    </dgm:pt>
    <dgm:pt modelId="{C01BE2A7-B9E9-49AC-B313-56597A0B4536}">
      <dgm:prSet/>
      <dgm:spPr/>
      <dgm:t>
        <a:bodyPr/>
        <a:lstStyle/>
        <a:p>
          <a:r>
            <a:rPr lang="en-US" dirty="0"/>
            <a:t>"If no credible evidence of the amount of the civil claim is available or would be available only with difficulty or at a cost or effort disproportionate to the nature of the case, </a:t>
          </a:r>
          <a:r>
            <a:rPr lang="en-US" dirty="0">
              <a:solidFill>
                <a:srgbClr val="FF0000"/>
              </a:solidFill>
            </a:rPr>
            <a:t>the court shall assess the amount</a:t>
          </a:r>
          <a:r>
            <a:rPr lang="en-US" dirty="0"/>
            <a:t>."</a:t>
          </a:r>
          <a:endParaRPr lang="fi-FI" dirty="0"/>
        </a:p>
      </dgm:t>
    </dgm:pt>
    <dgm:pt modelId="{6AC14E86-75AA-4E5E-88F5-A07D9412B8BE}" type="parTrans" cxnId="{50091AC9-2515-4D01-9316-2A3FEE7C83B7}">
      <dgm:prSet/>
      <dgm:spPr/>
      <dgm:t>
        <a:bodyPr/>
        <a:lstStyle/>
        <a:p>
          <a:endParaRPr lang="fi-FI"/>
        </a:p>
      </dgm:t>
    </dgm:pt>
    <dgm:pt modelId="{95455681-7433-4B97-8904-808195178807}" type="sibTrans" cxnId="{50091AC9-2515-4D01-9316-2A3FEE7C83B7}">
      <dgm:prSet/>
      <dgm:spPr/>
      <dgm:t>
        <a:bodyPr/>
        <a:lstStyle/>
        <a:p>
          <a:endParaRPr lang="fi-FI"/>
        </a:p>
      </dgm:t>
    </dgm:pt>
    <dgm:pt modelId="{3F01B296-6419-467E-841C-D2D44701CDAB}">
      <dgm:prSet/>
      <dgm:spPr/>
      <dgm:t>
        <a:bodyPr/>
        <a:lstStyle/>
        <a:p>
          <a:r>
            <a:rPr lang="en-US"/>
            <a:t>In practice, the customer has been compensated (this has also been claimed) for the net loss suffered by the customer</a:t>
          </a:r>
          <a:endParaRPr lang="fi-FI"/>
        </a:p>
      </dgm:t>
    </dgm:pt>
    <dgm:pt modelId="{DE671B78-D562-4AB4-9EA6-DB2BCA661E89}" type="parTrans" cxnId="{C35D4037-CFA3-4431-A053-63A106C29E81}">
      <dgm:prSet/>
      <dgm:spPr/>
      <dgm:t>
        <a:bodyPr/>
        <a:lstStyle/>
        <a:p>
          <a:endParaRPr lang="fi-FI"/>
        </a:p>
      </dgm:t>
    </dgm:pt>
    <dgm:pt modelId="{464F934E-BFE8-4C11-8233-66A8E5AACA51}" type="sibTrans" cxnId="{C35D4037-CFA3-4431-A053-63A106C29E81}">
      <dgm:prSet/>
      <dgm:spPr/>
      <dgm:t>
        <a:bodyPr/>
        <a:lstStyle/>
        <a:p>
          <a:endParaRPr lang="fi-FI"/>
        </a:p>
      </dgm:t>
    </dgm:pt>
    <dgm:pt modelId="{829584A4-EB70-4F90-B856-1D76E1821F0E}" type="pres">
      <dgm:prSet presAssocID="{7235DD9C-1335-4289-9375-69A00B6416D6}" presName="vert0" presStyleCnt="0">
        <dgm:presLayoutVars>
          <dgm:dir/>
          <dgm:animOne val="branch"/>
          <dgm:animLvl val="lvl"/>
        </dgm:presLayoutVars>
      </dgm:prSet>
      <dgm:spPr/>
    </dgm:pt>
    <dgm:pt modelId="{67F9E65F-C527-4358-811F-ACBD8A519E2C}" type="pres">
      <dgm:prSet presAssocID="{2B0D8870-B84C-4A09-91BB-BD3C2B2CCDB9}" presName="thickLine" presStyleLbl="alignNode1" presStyleIdx="0" presStyleCnt="4"/>
      <dgm:spPr/>
    </dgm:pt>
    <dgm:pt modelId="{3C8F56AE-845F-40FE-B27A-760478C6E285}" type="pres">
      <dgm:prSet presAssocID="{2B0D8870-B84C-4A09-91BB-BD3C2B2CCDB9}" presName="horz1" presStyleCnt="0"/>
      <dgm:spPr/>
    </dgm:pt>
    <dgm:pt modelId="{ADAA82B7-EEC1-4B53-B422-880316358C19}" type="pres">
      <dgm:prSet presAssocID="{2B0D8870-B84C-4A09-91BB-BD3C2B2CCDB9}" presName="tx1" presStyleLbl="revTx" presStyleIdx="0" presStyleCnt="5"/>
      <dgm:spPr/>
    </dgm:pt>
    <dgm:pt modelId="{46D1AA58-5A04-4D69-B246-380B514E3EFC}" type="pres">
      <dgm:prSet presAssocID="{2B0D8870-B84C-4A09-91BB-BD3C2B2CCDB9}" presName="vert1" presStyleCnt="0"/>
      <dgm:spPr/>
    </dgm:pt>
    <dgm:pt modelId="{901D0DF9-DDDC-41F4-A929-0B1F023EED72}" type="pres">
      <dgm:prSet presAssocID="{D081BA2A-96BB-4ED4-9A01-49BB905FFE21}" presName="thickLine" presStyleLbl="alignNode1" presStyleIdx="1" presStyleCnt="4"/>
      <dgm:spPr/>
    </dgm:pt>
    <dgm:pt modelId="{0A9447FE-1851-465D-AB7A-CFAD5AADB39C}" type="pres">
      <dgm:prSet presAssocID="{D081BA2A-96BB-4ED4-9A01-49BB905FFE21}" presName="horz1" presStyleCnt="0"/>
      <dgm:spPr/>
    </dgm:pt>
    <dgm:pt modelId="{33523851-7F51-408C-ABCE-5CF0C18D4739}" type="pres">
      <dgm:prSet presAssocID="{D081BA2A-96BB-4ED4-9A01-49BB905FFE21}" presName="tx1" presStyleLbl="revTx" presStyleIdx="1" presStyleCnt="5"/>
      <dgm:spPr/>
    </dgm:pt>
    <dgm:pt modelId="{BD5D81E4-43D7-4814-8E0F-2BB4DA5A6A82}" type="pres">
      <dgm:prSet presAssocID="{D081BA2A-96BB-4ED4-9A01-49BB905FFE21}" presName="vert1" presStyleCnt="0"/>
      <dgm:spPr/>
    </dgm:pt>
    <dgm:pt modelId="{3266F457-1338-478E-8EF8-C8BC6F95E754}" type="pres">
      <dgm:prSet presAssocID="{38469DBD-C88C-4E89-B8A6-DB0569E00FAA}" presName="thickLine" presStyleLbl="alignNode1" presStyleIdx="2" presStyleCnt="4"/>
      <dgm:spPr/>
    </dgm:pt>
    <dgm:pt modelId="{7319D7E7-CED8-4D02-BC0C-6FD3A31398C7}" type="pres">
      <dgm:prSet presAssocID="{38469DBD-C88C-4E89-B8A6-DB0569E00FAA}" presName="horz1" presStyleCnt="0"/>
      <dgm:spPr/>
    </dgm:pt>
    <dgm:pt modelId="{CD27DE20-E288-4615-B9CD-0DF2D9985D55}" type="pres">
      <dgm:prSet presAssocID="{38469DBD-C88C-4E89-B8A6-DB0569E00FAA}" presName="tx1" presStyleLbl="revTx" presStyleIdx="2" presStyleCnt="5"/>
      <dgm:spPr/>
    </dgm:pt>
    <dgm:pt modelId="{4F460019-216E-4FA7-BB3E-9E19D2C449EF}" type="pres">
      <dgm:prSet presAssocID="{38469DBD-C88C-4E89-B8A6-DB0569E00FAA}" presName="vert1" presStyleCnt="0"/>
      <dgm:spPr/>
    </dgm:pt>
    <dgm:pt modelId="{96A878DA-867C-457F-A582-761FBC9ECAA0}" type="pres">
      <dgm:prSet presAssocID="{C01BE2A7-B9E9-49AC-B313-56597A0B4536}" presName="vertSpace2a" presStyleCnt="0"/>
      <dgm:spPr/>
    </dgm:pt>
    <dgm:pt modelId="{BA3D7E61-70FB-459C-AF15-F638B3134368}" type="pres">
      <dgm:prSet presAssocID="{C01BE2A7-B9E9-49AC-B313-56597A0B4536}" presName="horz2" presStyleCnt="0"/>
      <dgm:spPr/>
    </dgm:pt>
    <dgm:pt modelId="{324328BF-E075-4DBD-B504-6A4DAEA807BC}" type="pres">
      <dgm:prSet presAssocID="{C01BE2A7-B9E9-49AC-B313-56597A0B4536}" presName="horzSpace2" presStyleCnt="0"/>
      <dgm:spPr/>
    </dgm:pt>
    <dgm:pt modelId="{323733D2-99A7-48CE-8C02-A1D1C49129A2}" type="pres">
      <dgm:prSet presAssocID="{C01BE2A7-B9E9-49AC-B313-56597A0B4536}" presName="tx2" presStyleLbl="revTx" presStyleIdx="3" presStyleCnt="5"/>
      <dgm:spPr/>
    </dgm:pt>
    <dgm:pt modelId="{8DFF5664-F3E6-449D-9E0B-C32AE719E7A9}" type="pres">
      <dgm:prSet presAssocID="{C01BE2A7-B9E9-49AC-B313-56597A0B4536}" presName="vert2" presStyleCnt="0"/>
      <dgm:spPr/>
    </dgm:pt>
    <dgm:pt modelId="{8F2E2552-F212-40EC-8C99-60240876357F}" type="pres">
      <dgm:prSet presAssocID="{C01BE2A7-B9E9-49AC-B313-56597A0B4536}" presName="thinLine2b" presStyleLbl="callout" presStyleIdx="0" presStyleCnt="1"/>
      <dgm:spPr/>
    </dgm:pt>
    <dgm:pt modelId="{ECD87B48-6828-4AAD-A627-3C1511A2855D}" type="pres">
      <dgm:prSet presAssocID="{C01BE2A7-B9E9-49AC-B313-56597A0B4536}" presName="vertSpace2b" presStyleCnt="0"/>
      <dgm:spPr/>
    </dgm:pt>
    <dgm:pt modelId="{DCA5460A-0D1D-4EB4-8726-33470CF61373}" type="pres">
      <dgm:prSet presAssocID="{3F01B296-6419-467E-841C-D2D44701CDAB}" presName="thickLine" presStyleLbl="alignNode1" presStyleIdx="3" presStyleCnt="4"/>
      <dgm:spPr/>
    </dgm:pt>
    <dgm:pt modelId="{DEB6C03E-BD7B-45A3-AA4C-816A7AF5A141}" type="pres">
      <dgm:prSet presAssocID="{3F01B296-6419-467E-841C-D2D44701CDAB}" presName="horz1" presStyleCnt="0"/>
      <dgm:spPr/>
    </dgm:pt>
    <dgm:pt modelId="{E7BBFB75-A45F-443A-A7C3-6669AB7FB713}" type="pres">
      <dgm:prSet presAssocID="{3F01B296-6419-467E-841C-D2D44701CDAB}" presName="tx1" presStyleLbl="revTx" presStyleIdx="4" presStyleCnt="5"/>
      <dgm:spPr/>
    </dgm:pt>
    <dgm:pt modelId="{F73CABEA-1B4E-4EBD-9F89-EC89A353F8CD}" type="pres">
      <dgm:prSet presAssocID="{3F01B296-6419-467E-841C-D2D44701CDAB}" presName="vert1" presStyleCnt="0"/>
      <dgm:spPr/>
    </dgm:pt>
  </dgm:ptLst>
  <dgm:cxnLst>
    <dgm:cxn modelId="{3C2DDE0E-DB31-407B-8D17-2E16BB06FEC9}" type="presOf" srcId="{3F01B296-6419-467E-841C-D2D44701CDAB}" destId="{E7BBFB75-A45F-443A-A7C3-6669AB7FB713}" srcOrd="0" destOrd="0" presId="urn:microsoft.com/office/officeart/2008/layout/LinedList"/>
    <dgm:cxn modelId="{8D014E10-C241-4AD8-ACD1-60EEC046E4EB}" srcId="{7235DD9C-1335-4289-9375-69A00B6416D6}" destId="{38469DBD-C88C-4E89-B8A6-DB0569E00FAA}" srcOrd="2" destOrd="0" parTransId="{28ED7EBB-F243-4ECA-91B6-9A5AC7E31473}" sibTransId="{A0FD51F6-0D37-4B3E-BC19-4084864A11BD}"/>
    <dgm:cxn modelId="{C35D4037-CFA3-4431-A053-63A106C29E81}" srcId="{7235DD9C-1335-4289-9375-69A00B6416D6}" destId="{3F01B296-6419-467E-841C-D2D44701CDAB}" srcOrd="3" destOrd="0" parTransId="{DE671B78-D562-4AB4-9EA6-DB2BCA661E89}" sibTransId="{464F934E-BFE8-4C11-8233-66A8E5AACA51}"/>
    <dgm:cxn modelId="{C3E25952-B2DB-464D-B51C-BC69EBF4AD37}" type="presOf" srcId="{C01BE2A7-B9E9-49AC-B313-56597A0B4536}" destId="{323733D2-99A7-48CE-8C02-A1D1C49129A2}" srcOrd="0" destOrd="0" presId="urn:microsoft.com/office/officeart/2008/layout/LinedList"/>
    <dgm:cxn modelId="{4BC9847A-3C5D-4253-83DE-C48223D89FA5}" type="presOf" srcId="{38469DBD-C88C-4E89-B8A6-DB0569E00FAA}" destId="{CD27DE20-E288-4615-B9CD-0DF2D9985D55}" srcOrd="0" destOrd="0" presId="urn:microsoft.com/office/officeart/2008/layout/LinedList"/>
    <dgm:cxn modelId="{ABDEAD9B-89F2-41D4-894B-C4805B6F0BE8}" type="presOf" srcId="{2B0D8870-B84C-4A09-91BB-BD3C2B2CCDB9}" destId="{ADAA82B7-EEC1-4B53-B422-880316358C19}" srcOrd="0" destOrd="0" presId="urn:microsoft.com/office/officeart/2008/layout/LinedList"/>
    <dgm:cxn modelId="{50091AC9-2515-4D01-9316-2A3FEE7C83B7}" srcId="{38469DBD-C88C-4E89-B8A6-DB0569E00FAA}" destId="{C01BE2A7-B9E9-49AC-B313-56597A0B4536}" srcOrd="0" destOrd="0" parTransId="{6AC14E86-75AA-4E5E-88F5-A07D9412B8BE}" sibTransId="{95455681-7433-4B97-8904-808195178807}"/>
    <dgm:cxn modelId="{94D455D1-B228-48FF-B7C1-34A5FF28CC9D}" srcId="{7235DD9C-1335-4289-9375-69A00B6416D6}" destId="{D081BA2A-96BB-4ED4-9A01-49BB905FFE21}" srcOrd="1" destOrd="0" parTransId="{545EF600-33BA-4F1B-822B-7A0CC0A6188E}" sibTransId="{4F3102AA-7949-401F-969F-B75886E8214A}"/>
    <dgm:cxn modelId="{A5787DD6-ED2E-4514-A256-E0FC1395D543}" type="presOf" srcId="{D081BA2A-96BB-4ED4-9A01-49BB905FFE21}" destId="{33523851-7F51-408C-ABCE-5CF0C18D4739}" srcOrd="0" destOrd="0" presId="urn:microsoft.com/office/officeart/2008/layout/LinedList"/>
    <dgm:cxn modelId="{2C179CF6-F310-4ACB-B57B-6BBCC156CC8B}" srcId="{7235DD9C-1335-4289-9375-69A00B6416D6}" destId="{2B0D8870-B84C-4A09-91BB-BD3C2B2CCDB9}" srcOrd="0" destOrd="0" parTransId="{F1A52BEE-A1CA-4E09-AE4C-33527BD5662D}" sibTransId="{EE1CF08D-5870-486E-81C6-64F5BE038931}"/>
    <dgm:cxn modelId="{A68B58FA-8400-423E-AFCC-31DF68CF79F1}" type="presOf" srcId="{7235DD9C-1335-4289-9375-69A00B6416D6}" destId="{829584A4-EB70-4F90-B856-1D76E1821F0E}" srcOrd="0" destOrd="0" presId="urn:microsoft.com/office/officeart/2008/layout/LinedList"/>
    <dgm:cxn modelId="{8C4C6917-3197-400A-A9E5-EE08FB4DC5A3}" type="presParOf" srcId="{829584A4-EB70-4F90-B856-1D76E1821F0E}" destId="{67F9E65F-C527-4358-811F-ACBD8A519E2C}" srcOrd="0" destOrd="0" presId="urn:microsoft.com/office/officeart/2008/layout/LinedList"/>
    <dgm:cxn modelId="{E2E2F503-9FDA-4FFB-A3A1-B00AAE4958BC}" type="presParOf" srcId="{829584A4-EB70-4F90-B856-1D76E1821F0E}" destId="{3C8F56AE-845F-40FE-B27A-760478C6E285}" srcOrd="1" destOrd="0" presId="urn:microsoft.com/office/officeart/2008/layout/LinedList"/>
    <dgm:cxn modelId="{7F1A485D-6083-40C7-AA90-456ADC91BEE8}" type="presParOf" srcId="{3C8F56AE-845F-40FE-B27A-760478C6E285}" destId="{ADAA82B7-EEC1-4B53-B422-880316358C19}" srcOrd="0" destOrd="0" presId="urn:microsoft.com/office/officeart/2008/layout/LinedList"/>
    <dgm:cxn modelId="{6740B2A2-451E-4900-913B-42A92BD3B0FC}" type="presParOf" srcId="{3C8F56AE-845F-40FE-B27A-760478C6E285}" destId="{46D1AA58-5A04-4D69-B246-380B514E3EFC}" srcOrd="1" destOrd="0" presId="urn:microsoft.com/office/officeart/2008/layout/LinedList"/>
    <dgm:cxn modelId="{DFAA15E3-D5CB-4A29-8B88-F7F4ABE2FA25}" type="presParOf" srcId="{829584A4-EB70-4F90-B856-1D76E1821F0E}" destId="{901D0DF9-DDDC-41F4-A929-0B1F023EED72}" srcOrd="2" destOrd="0" presId="urn:microsoft.com/office/officeart/2008/layout/LinedList"/>
    <dgm:cxn modelId="{0292CE09-521C-4A08-9442-C72EF3B0C20E}" type="presParOf" srcId="{829584A4-EB70-4F90-B856-1D76E1821F0E}" destId="{0A9447FE-1851-465D-AB7A-CFAD5AADB39C}" srcOrd="3" destOrd="0" presId="urn:microsoft.com/office/officeart/2008/layout/LinedList"/>
    <dgm:cxn modelId="{B9057C20-CDDD-4D92-B1DB-39C0515DF982}" type="presParOf" srcId="{0A9447FE-1851-465D-AB7A-CFAD5AADB39C}" destId="{33523851-7F51-408C-ABCE-5CF0C18D4739}" srcOrd="0" destOrd="0" presId="urn:microsoft.com/office/officeart/2008/layout/LinedList"/>
    <dgm:cxn modelId="{14BEC504-D0F6-4DFE-8265-CA1C4BE44616}" type="presParOf" srcId="{0A9447FE-1851-465D-AB7A-CFAD5AADB39C}" destId="{BD5D81E4-43D7-4814-8E0F-2BB4DA5A6A82}" srcOrd="1" destOrd="0" presId="urn:microsoft.com/office/officeart/2008/layout/LinedList"/>
    <dgm:cxn modelId="{8CEE464D-D4CA-4A69-B37D-FAECE98F7B1E}" type="presParOf" srcId="{829584A4-EB70-4F90-B856-1D76E1821F0E}" destId="{3266F457-1338-478E-8EF8-C8BC6F95E754}" srcOrd="4" destOrd="0" presId="urn:microsoft.com/office/officeart/2008/layout/LinedList"/>
    <dgm:cxn modelId="{FFDB8A3C-2134-49B4-A434-68D182611A7E}" type="presParOf" srcId="{829584A4-EB70-4F90-B856-1D76E1821F0E}" destId="{7319D7E7-CED8-4D02-BC0C-6FD3A31398C7}" srcOrd="5" destOrd="0" presId="urn:microsoft.com/office/officeart/2008/layout/LinedList"/>
    <dgm:cxn modelId="{3BF56D7D-2975-49BB-9A80-618317FE87C7}" type="presParOf" srcId="{7319D7E7-CED8-4D02-BC0C-6FD3A31398C7}" destId="{CD27DE20-E288-4615-B9CD-0DF2D9985D55}" srcOrd="0" destOrd="0" presId="urn:microsoft.com/office/officeart/2008/layout/LinedList"/>
    <dgm:cxn modelId="{544FB6F3-32B7-496B-83EF-DEA7172A4C3E}" type="presParOf" srcId="{7319D7E7-CED8-4D02-BC0C-6FD3A31398C7}" destId="{4F460019-216E-4FA7-BB3E-9E19D2C449EF}" srcOrd="1" destOrd="0" presId="urn:microsoft.com/office/officeart/2008/layout/LinedList"/>
    <dgm:cxn modelId="{76DCA5F9-BEFB-451E-867F-C26811AAC2CB}" type="presParOf" srcId="{4F460019-216E-4FA7-BB3E-9E19D2C449EF}" destId="{96A878DA-867C-457F-A582-761FBC9ECAA0}" srcOrd="0" destOrd="0" presId="urn:microsoft.com/office/officeart/2008/layout/LinedList"/>
    <dgm:cxn modelId="{413E953E-C9F8-470B-91D3-AA1F585FCB5E}" type="presParOf" srcId="{4F460019-216E-4FA7-BB3E-9E19D2C449EF}" destId="{BA3D7E61-70FB-459C-AF15-F638B3134368}" srcOrd="1" destOrd="0" presId="urn:microsoft.com/office/officeart/2008/layout/LinedList"/>
    <dgm:cxn modelId="{312505C2-E2A8-4A6A-9566-09CC4DD2B2E2}" type="presParOf" srcId="{BA3D7E61-70FB-459C-AF15-F638B3134368}" destId="{324328BF-E075-4DBD-B504-6A4DAEA807BC}" srcOrd="0" destOrd="0" presId="urn:microsoft.com/office/officeart/2008/layout/LinedList"/>
    <dgm:cxn modelId="{01849BF3-4B92-413E-99C1-1C2576E291F8}" type="presParOf" srcId="{BA3D7E61-70FB-459C-AF15-F638B3134368}" destId="{323733D2-99A7-48CE-8C02-A1D1C49129A2}" srcOrd="1" destOrd="0" presId="urn:microsoft.com/office/officeart/2008/layout/LinedList"/>
    <dgm:cxn modelId="{9CC8802D-552E-4B2C-8693-A207F9AE0CE6}" type="presParOf" srcId="{BA3D7E61-70FB-459C-AF15-F638B3134368}" destId="{8DFF5664-F3E6-449D-9E0B-C32AE719E7A9}" srcOrd="2" destOrd="0" presId="urn:microsoft.com/office/officeart/2008/layout/LinedList"/>
    <dgm:cxn modelId="{50D629D2-0653-4F0F-8F17-A8AFB780B1DB}" type="presParOf" srcId="{4F460019-216E-4FA7-BB3E-9E19D2C449EF}" destId="{8F2E2552-F212-40EC-8C99-60240876357F}" srcOrd="2" destOrd="0" presId="urn:microsoft.com/office/officeart/2008/layout/LinedList"/>
    <dgm:cxn modelId="{A53189E6-0A67-4D6A-84F5-7F40A578504A}" type="presParOf" srcId="{4F460019-216E-4FA7-BB3E-9E19D2C449EF}" destId="{ECD87B48-6828-4AAD-A627-3C1511A2855D}" srcOrd="3" destOrd="0" presId="urn:microsoft.com/office/officeart/2008/layout/LinedList"/>
    <dgm:cxn modelId="{D433368E-9695-4214-A711-C0B3024E19C5}" type="presParOf" srcId="{829584A4-EB70-4F90-B856-1D76E1821F0E}" destId="{DCA5460A-0D1D-4EB4-8726-33470CF61373}" srcOrd="6" destOrd="0" presId="urn:microsoft.com/office/officeart/2008/layout/LinedList"/>
    <dgm:cxn modelId="{755B54B3-C683-4A63-8978-4BEC55FD3BEE}" type="presParOf" srcId="{829584A4-EB70-4F90-B856-1D76E1821F0E}" destId="{DEB6C03E-BD7B-45A3-AA4C-816A7AF5A141}" srcOrd="7" destOrd="0" presId="urn:microsoft.com/office/officeart/2008/layout/LinedList"/>
    <dgm:cxn modelId="{7A521AE3-1DF3-440B-AC5A-C9BDE8F4AE63}" type="presParOf" srcId="{DEB6C03E-BD7B-45A3-AA4C-816A7AF5A141}" destId="{E7BBFB75-A45F-443A-A7C3-6669AB7FB713}" srcOrd="0" destOrd="0" presId="urn:microsoft.com/office/officeart/2008/layout/LinedList"/>
    <dgm:cxn modelId="{BB3DABA6-6B20-468F-815D-1BC6C718E3A8}" type="presParOf" srcId="{DEB6C03E-BD7B-45A3-AA4C-816A7AF5A141}" destId="{F73CABEA-1B4E-4EBD-9F89-EC89A353F8C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C4F6154-6896-4FBC-83C5-60E9D01525EA}" type="doc">
      <dgm:prSet loTypeId="urn:microsoft.com/office/officeart/2005/8/layout/target3" loCatId="relationship" qsTypeId="urn:microsoft.com/office/officeart/2005/8/quickstyle/simple3" qsCatId="simple" csTypeId="urn:microsoft.com/office/officeart/2005/8/colors/accent1_2" csCatId="accent1"/>
      <dgm:spPr/>
      <dgm:t>
        <a:bodyPr/>
        <a:lstStyle/>
        <a:p>
          <a:endParaRPr lang="fi-FI"/>
        </a:p>
      </dgm:t>
    </dgm:pt>
    <dgm:pt modelId="{F06360CA-176D-4163-A5C4-9737910E367C}">
      <dgm:prSet/>
      <dgm:spPr/>
      <dgm:t>
        <a:bodyPr/>
        <a:lstStyle/>
        <a:p>
          <a:r>
            <a:rPr lang="en-US"/>
            <a:t>If, during the marketing of the insurance, the insurer or its representative has failed to provide the policyholder with the necessary information about the insurance or provided him with incorrect or misleading information, the insurance contract shall be deemed valid as the policyholder had reason to understand.</a:t>
          </a:r>
          <a:endParaRPr lang="fi-FI"/>
        </a:p>
      </dgm:t>
    </dgm:pt>
    <dgm:pt modelId="{7C69CCEB-0F79-4B6B-8B2E-C59FC9C96AEB}" type="parTrans" cxnId="{3D911143-80C0-4225-82CC-D2E22EEA42E4}">
      <dgm:prSet/>
      <dgm:spPr/>
      <dgm:t>
        <a:bodyPr/>
        <a:lstStyle/>
        <a:p>
          <a:endParaRPr lang="fi-FI"/>
        </a:p>
      </dgm:t>
    </dgm:pt>
    <dgm:pt modelId="{9449393A-E786-42C9-A3FB-621EB3FAFD18}" type="sibTrans" cxnId="{3D911143-80C0-4225-82CC-D2E22EEA42E4}">
      <dgm:prSet/>
      <dgm:spPr/>
      <dgm:t>
        <a:bodyPr/>
        <a:lstStyle/>
        <a:p>
          <a:endParaRPr lang="fi-FI"/>
        </a:p>
      </dgm:t>
    </dgm:pt>
    <dgm:pt modelId="{ABB8945C-6D33-4A9E-93DB-25D346E31490}">
      <dgm:prSet/>
      <dgm:spPr/>
      <dgm:t>
        <a:bodyPr/>
        <a:lstStyle/>
        <a:p>
          <a:r>
            <a:rPr lang="en-US"/>
            <a:t>In the case of insurance, the position of the policyholder is brought into line with what it would have been if the insurer had fulfilled its obligations.</a:t>
          </a:r>
          <a:endParaRPr lang="fi-FI"/>
        </a:p>
      </dgm:t>
    </dgm:pt>
    <dgm:pt modelId="{924E95B0-2821-4274-B06C-72C593DCA2E7}" type="parTrans" cxnId="{25776E52-4A10-412D-AFD0-A4B3C03F8AE9}">
      <dgm:prSet/>
      <dgm:spPr/>
      <dgm:t>
        <a:bodyPr/>
        <a:lstStyle/>
        <a:p>
          <a:endParaRPr lang="fi-FI"/>
        </a:p>
      </dgm:t>
    </dgm:pt>
    <dgm:pt modelId="{86602207-8E20-41D5-867F-9E2D6826E6D0}" type="sibTrans" cxnId="{25776E52-4A10-412D-AFD0-A4B3C03F8AE9}">
      <dgm:prSet/>
      <dgm:spPr/>
      <dgm:t>
        <a:bodyPr/>
        <a:lstStyle/>
        <a:p>
          <a:endParaRPr lang="fi-FI"/>
        </a:p>
      </dgm:t>
    </dgm:pt>
    <dgm:pt modelId="{941FB851-C74E-4221-82A3-BF8124D1CE67}">
      <dgm:prSet/>
      <dgm:spPr/>
      <dgm:t>
        <a:bodyPr/>
        <a:lstStyle/>
        <a:p>
          <a:r>
            <a:rPr lang="en-US"/>
            <a:t>KKO (Finnish Supreme Court Cases) 2010: 25</a:t>
          </a:r>
          <a:endParaRPr lang="fi-FI"/>
        </a:p>
      </dgm:t>
    </dgm:pt>
    <dgm:pt modelId="{9D64E3A1-9026-4681-857E-8C949120E069}" type="parTrans" cxnId="{2674EFC3-B400-42C7-B817-211061762FF0}">
      <dgm:prSet/>
      <dgm:spPr/>
      <dgm:t>
        <a:bodyPr/>
        <a:lstStyle/>
        <a:p>
          <a:endParaRPr lang="fi-FI"/>
        </a:p>
      </dgm:t>
    </dgm:pt>
    <dgm:pt modelId="{EA09136C-7A5E-4181-9CBB-942DA990F629}" type="sibTrans" cxnId="{2674EFC3-B400-42C7-B817-211061762FF0}">
      <dgm:prSet/>
      <dgm:spPr/>
      <dgm:t>
        <a:bodyPr/>
        <a:lstStyle/>
        <a:p>
          <a:endParaRPr lang="fi-FI"/>
        </a:p>
      </dgm:t>
    </dgm:pt>
    <dgm:pt modelId="{5530A910-D7C5-4611-8BE1-7EFD7EAEB700}" type="pres">
      <dgm:prSet presAssocID="{9C4F6154-6896-4FBC-83C5-60E9D01525EA}" presName="Name0" presStyleCnt="0">
        <dgm:presLayoutVars>
          <dgm:chMax val="7"/>
          <dgm:dir/>
          <dgm:animLvl val="lvl"/>
          <dgm:resizeHandles val="exact"/>
        </dgm:presLayoutVars>
      </dgm:prSet>
      <dgm:spPr/>
    </dgm:pt>
    <dgm:pt modelId="{3F05ABAE-04DA-48EA-84CA-60A25A8CB103}" type="pres">
      <dgm:prSet presAssocID="{F06360CA-176D-4163-A5C4-9737910E367C}" presName="circle1" presStyleLbl="node1" presStyleIdx="0" presStyleCnt="3"/>
      <dgm:spPr/>
    </dgm:pt>
    <dgm:pt modelId="{3F2E2286-8476-4AF5-9934-34E3DDA3299F}" type="pres">
      <dgm:prSet presAssocID="{F06360CA-176D-4163-A5C4-9737910E367C}" presName="space" presStyleCnt="0"/>
      <dgm:spPr/>
    </dgm:pt>
    <dgm:pt modelId="{701CF399-6F88-4DA2-9614-B694B0642C0A}" type="pres">
      <dgm:prSet presAssocID="{F06360CA-176D-4163-A5C4-9737910E367C}" presName="rect1" presStyleLbl="alignAcc1" presStyleIdx="0" presStyleCnt="3"/>
      <dgm:spPr/>
    </dgm:pt>
    <dgm:pt modelId="{483DD62D-DDFB-47E0-9E82-288F9717D2C6}" type="pres">
      <dgm:prSet presAssocID="{ABB8945C-6D33-4A9E-93DB-25D346E31490}" presName="vertSpace2" presStyleLbl="node1" presStyleIdx="0" presStyleCnt="3"/>
      <dgm:spPr/>
    </dgm:pt>
    <dgm:pt modelId="{1696FB2A-FCC4-4355-94D0-945AA6A07ED9}" type="pres">
      <dgm:prSet presAssocID="{ABB8945C-6D33-4A9E-93DB-25D346E31490}" presName="circle2" presStyleLbl="node1" presStyleIdx="1" presStyleCnt="3"/>
      <dgm:spPr/>
    </dgm:pt>
    <dgm:pt modelId="{6EEEB206-541F-493E-B6D9-7EFA03E50457}" type="pres">
      <dgm:prSet presAssocID="{ABB8945C-6D33-4A9E-93DB-25D346E31490}" presName="rect2" presStyleLbl="alignAcc1" presStyleIdx="1" presStyleCnt="3"/>
      <dgm:spPr/>
    </dgm:pt>
    <dgm:pt modelId="{32EC7E5E-247C-430D-9165-116D10F6833B}" type="pres">
      <dgm:prSet presAssocID="{941FB851-C74E-4221-82A3-BF8124D1CE67}" presName="vertSpace3" presStyleLbl="node1" presStyleIdx="1" presStyleCnt="3"/>
      <dgm:spPr/>
    </dgm:pt>
    <dgm:pt modelId="{D5F7538E-1027-4FBE-A16A-22785ACFBFF6}" type="pres">
      <dgm:prSet presAssocID="{941FB851-C74E-4221-82A3-BF8124D1CE67}" presName="circle3" presStyleLbl="node1" presStyleIdx="2" presStyleCnt="3"/>
      <dgm:spPr/>
    </dgm:pt>
    <dgm:pt modelId="{166DDE40-A495-4729-B7B9-F0220F7E9EAC}" type="pres">
      <dgm:prSet presAssocID="{941FB851-C74E-4221-82A3-BF8124D1CE67}" presName="rect3" presStyleLbl="alignAcc1" presStyleIdx="2" presStyleCnt="3"/>
      <dgm:spPr/>
    </dgm:pt>
    <dgm:pt modelId="{F9589C8A-41EC-4B3E-9366-7310C8BD500A}" type="pres">
      <dgm:prSet presAssocID="{F06360CA-176D-4163-A5C4-9737910E367C}" presName="rect1ParTxNoCh" presStyleLbl="alignAcc1" presStyleIdx="2" presStyleCnt="3">
        <dgm:presLayoutVars>
          <dgm:chMax val="1"/>
          <dgm:bulletEnabled val="1"/>
        </dgm:presLayoutVars>
      </dgm:prSet>
      <dgm:spPr/>
    </dgm:pt>
    <dgm:pt modelId="{CA9CF411-BCA3-4A1F-9B06-C710E4C7BFE1}" type="pres">
      <dgm:prSet presAssocID="{ABB8945C-6D33-4A9E-93DB-25D346E31490}" presName="rect2ParTxNoCh" presStyleLbl="alignAcc1" presStyleIdx="2" presStyleCnt="3">
        <dgm:presLayoutVars>
          <dgm:chMax val="1"/>
          <dgm:bulletEnabled val="1"/>
        </dgm:presLayoutVars>
      </dgm:prSet>
      <dgm:spPr/>
    </dgm:pt>
    <dgm:pt modelId="{2A93B70C-E2B3-4984-A322-10DAB0ADBDD7}" type="pres">
      <dgm:prSet presAssocID="{941FB851-C74E-4221-82A3-BF8124D1CE67}" presName="rect3ParTxNoCh" presStyleLbl="alignAcc1" presStyleIdx="2" presStyleCnt="3">
        <dgm:presLayoutVars>
          <dgm:chMax val="1"/>
          <dgm:bulletEnabled val="1"/>
        </dgm:presLayoutVars>
      </dgm:prSet>
      <dgm:spPr/>
    </dgm:pt>
  </dgm:ptLst>
  <dgm:cxnLst>
    <dgm:cxn modelId="{35E14F2B-D441-48E0-8837-8BC0B0CCBE0E}" type="presOf" srcId="{F06360CA-176D-4163-A5C4-9737910E367C}" destId="{701CF399-6F88-4DA2-9614-B694B0642C0A}" srcOrd="0" destOrd="0" presId="urn:microsoft.com/office/officeart/2005/8/layout/target3"/>
    <dgm:cxn modelId="{2F30885D-C766-4434-B1C3-0B80F1FC5A9F}" type="presOf" srcId="{ABB8945C-6D33-4A9E-93DB-25D346E31490}" destId="{6EEEB206-541F-493E-B6D9-7EFA03E50457}" srcOrd="0" destOrd="0" presId="urn:microsoft.com/office/officeart/2005/8/layout/target3"/>
    <dgm:cxn modelId="{3D911143-80C0-4225-82CC-D2E22EEA42E4}" srcId="{9C4F6154-6896-4FBC-83C5-60E9D01525EA}" destId="{F06360CA-176D-4163-A5C4-9737910E367C}" srcOrd="0" destOrd="0" parTransId="{7C69CCEB-0F79-4B6B-8B2E-C59FC9C96AEB}" sibTransId="{9449393A-E786-42C9-A3FB-621EB3FAFD18}"/>
    <dgm:cxn modelId="{CF4C1F67-F371-4835-BF00-99A357C21FC6}" type="presOf" srcId="{941FB851-C74E-4221-82A3-BF8124D1CE67}" destId="{166DDE40-A495-4729-B7B9-F0220F7E9EAC}" srcOrd="0" destOrd="0" presId="urn:microsoft.com/office/officeart/2005/8/layout/target3"/>
    <dgm:cxn modelId="{25776E52-4A10-412D-AFD0-A4B3C03F8AE9}" srcId="{9C4F6154-6896-4FBC-83C5-60E9D01525EA}" destId="{ABB8945C-6D33-4A9E-93DB-25D346E31490}" srcOrd="1" destOrd="0" parTransId="{924E95B0-2821-4274-B06C-72C593DCA2E7}" sibTransId="{86602207-8E20-41D5-867F-9E2D6826E6D0}"/>
    <dgm:cxn modelId="{86DCDFA1-4D41-4E00-A8B0-685B84EE42DD}" type="presOf" srcId="{9C4F6154-6896-4FBC-83C5-60E9D01525EA}" destId="{5530A910-D7C5-4611-8BE1-7EFD7EAEB700}" srcOrd="0" destOrd="0" presId="urn:microsoft.com/office/officeart/2005/8/layout/target3"/>
    <dgm:cxn modelId="{FD8D74B1-F899-4C32-A69F-5ECDB815AE80}" type="presOf" srcId="{941FB851-C74E-4221-82A3-BF8124D1CE67}" destId="{2A93B70C-E2B3-4984-A322-10DAB0ADBDD7}" srcOrd="1" destOrd="0" presId="urn:microsoft.com/office/officeart/2005/8/layout/target3"/>
    <dgm:cxn modelId="{2674EFC3-B400-42C7-B817-211061762FF0}" srcId="{9C4F6154-6896-4FBC-83C5-60E9D01525EA}" destId="{941FB851-C74E-4221-82A3-BF8124D1CE67}" srcOrd="2" destOrd="0" parTransId="{9D64E3A1-9026-4681-857E-8C949120E069}" sibTransId="{EA09136C-7A5E-4181-9CBB-942DA990F629}"/>
    <dgm:cxn modelId="{27512DCA-BDB1-4048-ADC0-9ADCE039B7A8}" type="presOf" srcId="{F06360CA-176D-4163-A5C4-9737910E367C}" destId="{F9589C8A-41EC-4B3E-9366-7310C8BD500A}" srcOrd="1" destOrd="0" presId="urn:microsoft.com/office/officeart/2005/8/layout/target3"/>
    <dgm:cxn modelId="{9A0236FF-76D5-4DDE-9390-BA9A5FF80091}" type="presOf" srcId="{ABB8945C-6D33-4A9E-93DB-25D346E31490}" destId="{CA9CF411-BCA3-4A1F-9B06-C710E4C7BFE1}" srcOrd="1" destOrd="0" presId="urn:microsoft.com/office/officeart/2005/8/layout/target3"/>
    <dgm:cxn modelId="{47FB5242-19D6-4174-AD1E-41E7404FC596}" type="presParOf" srcId="{5530A910-D7C5-4611-8BE1-7EFD7EAEB700}" destId="{3F05ABAE-04DA-48EA-84CA-60A25A8CB103}" srcOrd="0" destOrd="0" presId="urn:microsoft.com/office/officeart/2005/8/layout/target3"/>
    <dgm:cxn modelId="{DC8E1033-E68A-4A70-87FE-5C31B844D461}" type="presParOf" srcId="{5530A910-D7C5-4611-8BE1-7EFD7EAEB700}" destId="{3F2E2286-8476-4AF5-9934-34E3DDA3299F}" srcOrd="1" destOrd="0" presId="urn:microsoft.com/office/officeart/2005/8/layout/target3"/>
    <dgm:cxn modelId="{7A80B24C-9D35-4C28-ACEB-AC5F6E316F33}" type="presParOf" srcId="{5530A910-D7C5-4611-8BE1-7EFD7EAEB700}" destId="{701CF399-6F88-4DA2-9614-B694B0642C0A}" srcOrd="2" destOrd="0" presId="urn:microsoft.com/office/officeart/2005/8/layout/target3"/>
    <dgm:cxn modelId="{FB3EEC41-DA7D-40C5-B79C-534D7C757DD5}" type="presParOf" srcId="{5530A910-D7C5-4611-8BE1-7EFD7EAEB700}" destId="{483DD62D-DDFB-47E0-9E82-288F9717D2C6}" srcOrd="3" destOrd="0" presId="urn:microsoft.com/office/officeart/2005/8/layout/target3"/>
    <dgm:cxn modelId="{297711A8-7E2E-4D1A-86DD-B141B3C14328}" type="presParOf" srcId="{5530A910-D7C5-4611-8BE1-7EFD7EAEB700}" destId="{1696FB2A-FCC4-4355-94D0-945AA6A07ED9}" srcOrd="4" destOrd="0" presId="urn:microsoft.com/office/officeart/2005/8/layout/target3"/>
    <dgm:cxn modelId="{F78C6ACD-DE23-4491-8149-F3EC11BACBA5}" type="presParOf" srcId="{5530A910-D7C5-4611-8BE1-7EFD7EAEB700}" destId="{6EEEB206-541F-493E-B6D9-7EFA03E50457}" srcOrd="5" destOrd="0" presId="urn:microsoft.com/office/officeart/2005/8/layout/target3"/>
    <dgm:cxn modelId="{AB4471CC-4093-42B5-91E5-CA5F497F1C76}" type="presParOf" srcId="{5530A910-D7C5-4611-8BE1-7EFD7EAEB700}" destId="{32EC7E5E-247C-430D-9165-116D10F6833B}" srcOrd="6" destOrd="0" presId="urn:microsoft.com/office/officeart/2005/8/layout/target3"/>
    <dgm:cxn modelId="{03CB28CB-4F09-4569-A6DD-BCB5DFEDD359}" type="presParOf" srcId="{5530A910-D7C5-4611-8BE1-7EFD7EAEB700}" destId="{D5F7538E-1027-4FBE-A16A-22785ACFBFF6}" srcOrd="7" destOrd="0" presId="urn:microsoft.com/office/officeart/2005/8/layout/target3"/>
    <dgm:cxn modelId="{FFA8996B-5B47-45BF-A1B0-B30C084E0BD4}" type="presParOf" srcId="{5530A910-D7C5-4611-8BE1-7EFD7EAEB700}" destId="{166DDE40-A495-4729-B7B9-F0220F7E9EAC}" srcOrd="8" destOrd="0" presId="urn:microsoft.com/office/officeart/2005/8/layout/target3"/>
    <dgm:cxn modelId="{6F8A5978-9809-4517-B887-54AAB6688357}" type="presParOf" srcId="{5530A910-D7C5-4611-8BE1-7EFD7EAEB700}" destId="{F9589C8A-41EC-4B3E-9366-7310C8BD500A}" srcOrd="9" destOrd="0" presId="urn:microsoft.com/office/officeart/2005/8/layout/target3"/>
    <dgm:cxn modelId="{5C4CB45F-5BF1-4153-A89B-1A60875D9DD5}" type="presParOf" srcId="{5530A910-D7C5-4611-8BE1-7EFD7EAEB700}" destId="{CA9CF411-BCA3-4A1F-9B06-C710E4C7BFE1}" srcOrd="10" destOrd="0" presId="urn:microsoft.com/office/officeart/2005/8/layout/target3"/>
    <dgm:cxn modelId="{6B2867EB-18EC-4A9C-A45F-74ED932A1639}" type="presParOf" srcId="{5530A910-D7C5-4611-8BE1-7EFD7EAEB700}" destId="{2A93B70C-E2B3-4984-A322-10DAB0ADBDD7}"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4F0C8D9-3E1B-4009-A50B-C7C2E98E455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8DD8417D-AADC-4E34-A6D2-53DCC9E8DD57}">
      <dgm:prSet/>
      <dgm:spPr/>
      <dgm:t>
        <a:bodyPr/>
        <a:lstStyle/>
        <a:p>
          <a:r>
            <a:rPr lang="en-US" dirty="0"/>
            <a:t>The most severe measure: terminates the contract immediately and annuls the performance measures taken</a:t>
          </a:r>
          <a:endParaRPr lang="fi-FI" dirty="0"/>
        </a:p>
      </dgm:t>
    </dgm:pt>
    <dgm:pt modelId="{E6E044FC-F2CD-47D0-B5C1-C31EF5B8EB5D}" type="parTrans" cxnId="{CCF40584-EB12-4148-B7EF-F3FCC80E1A3B}">
      <dgm:prSet/>
      <dgm:spPr/>
      <dgm:t>
        <a:bodyPr/>
        <a:lstStyle/>
        <a:p>
          <a:endParaRPr lang="fi-FI"/>
        </a:p>
      </dgm:t>
    </dgm:pt>
    <dgm:pt modelId="{2392B1C5-FD5A-4593-BC92-4C6872AEF540}" type="sibTrans" cxnId="{CCF40584-EB12-4148-B7EF-F3FCC80E1A3B}">
      <dgm:prSet/>
      <dgm:spPr/>
      <dgm:t>
        <a:bodyPr/>
        <a:lstStyle/>
        <a:p>
          <a:endParaRPr lang="fi-FI"/>
        </a:p>
      </dgm:t>
    </dgm:pt>
    <dgm:pt modelId="{BE6F5C42-ADC8-4517-93C6-02C4C1FF13DD}">
      <dgm:prSet/>
      <dgm:spPr/>
      <dgm:t>
        <a:bodyPr/>
        <a:lstStyle/>
        <a:p>
          <a:r>
            <a:rPr lang="en-US" dirty="0">
              <a:solidFill>
                <a:srgbClr val="FF0000"/>
              </a:solidFill>
            </a:rPr>
            <a:t>Requires a material breach of contract</a:t>
          </a:r>
          <a:endParaRPr lang="fi-FI" dirty="0">
            <a:solidFill>
              <a:srgbClr val="FF0000"/>
            </a:solidFill>
          </a:endParaRPr>
        </a:p>
      </dgm:t>
    </dgm:pt>
    <dgm:pt modelId="{6B2C4095-319C-44F2-8CB3-B301B1E01235}" type="parTrans" cxnId="{5DE0F94C-B34D-4735-B62C-70023365F937}">
      <dgm:prSet/>
      <dgm:spPr/>
      <dgm:t>
        <a:bodyPr/>
        <a:lstStyle/>
        <a:p>
          <a:endParaRPr lang="fi-FI"/>
        </a:p>
      </dgm:t>
    </dgm:pt>
    <dgm:pt modelId="{66FA11A9-A597-4C53-ABB2-FB760B379589}" type="sibTrans" cxnId="{5DE0F94C-B34D-4735-B62C-70023365F937}">
      <dgm:prSet/>
      <dgm:spPr/>
      <dgm:t>
        <a:bodyPr/>
        <a:lstStyle/>
        <a:p>
          <a:endParaRPr lang="fi-FI"/>
        </a:p>
      </dgm:t>
    </dgm:pt>
    <dgm:pt modelId="{58067BEA-4B4D-4B9E-B666-DD4D89D9B508}">
      <dgm:prSet/>
      <dgm:spPr/>
      <dgm:t>
        <a:bodyPr/>
        <a:lstStyle/>
        <a:p>
          <a:r>
            <a:rPr lang="en-US"/>
            <a:t>The customer may demand the termination of the contract in a case where the contract would be burdened with such a serious defect that the extension of the contract should not be considered reasonable for the customer.</a:t>
          </a:r>
          <a:endParaRPr lang="fi-FI"/>
        </a:p>
      </dgm:t>
    </dgm:pt>
    <dgm:pt modelId="{A992D2A5-B3AB-4BDA-BD48-CA8932600885}" type="parTrans" cxnId="{87C84A77-A7EB-4C32-9400-2DC29CFA64F3}">
      <dgm:prSet/>
      <dgm:spPr/>
      <dgm:t>
        <a:bodyPr/>
        <a:lstStyle/>
        <a:p>
          <a:endParaRPr lang="fi-FI"/>
        </a:p>
      </dgm:t>
    </dgm:pt>
    <dgm:pt modelId="{421EBCC0-F85F-4EDC-99BF-3A26F4EA9959}" type="sibTrans" cxnId="{87C84A77-A7EB-4C32-9400-2DC29CFA64F3}">
      <dgm:prSet/>
      <dgm:spPr/>
      <dgm:t>
        <a:bodyPr/>
        <a:lstStyle/>
        <a:p>
          <a:endParaRPr lang="fi-FI"/>
        </a:p>
      </dgm:t>
    </dgm:pt>
    <dgm:pt modelId="{95429708-5BBD-4DD5-8A36-0C45AD87AF90}">
      <dgm:prSet/>
      <dgm:spPr/>
      <dgm:t>
        <a:bodyPr/>
        <a:lstStyle/>
        <a:p>
          <a:r>
            <a:rPr lang="en-US"/>
            <a:t>The contracting party is also, in principle, entitled to rectify the error</a:t>
          </a:r>
          <a:endParaRPr lang="fi-FI"/>
        </a:p>
      </dgm:t>
    </dgm:pt>
    <dgm:pt modelId="{2E4493A5-0F14-41BF-AF47-C26C810EE2EF}" type="parTrans" cxnId="{938A40D7-3157-488A-B406-BEB52A6A5E49}">
      <dgm:prSet/>
      <dgm:spPr/>
      <dgm:t>
        <a:bodyPr/>
        <a:lstStyle/>
        <a:p>
          <a:endParaRPr lang="fi-FI"/>
        </a:p>
      </dgm:t>
    </dgm:pt>
    <dgm:pt modelId="{02318CBD-3F52-4E10-88AD-EF6D1023DB95}" type="sibTrans" cxnId="{938A40D7-3157-488A-B406-BEB52A6A5E49}">
      <dgm:prSet/>
      <dgm:spPr/>
      <dgm:t>
        <a:bodyPr/>
        <a:lstStyle/>
        <a:p>
          <a:endParaRPr lang="fi-FI"/>
        </a:p>
      </dgm:t>
    </dgm:pt>
    <dgm:pt modelId="{ED02900C-E11B-4D93-B537-075544DD34D1}">
      <dgm:prSet/>
      <dgm:spPr/>
      <dgm:t>
        <a:bodyPr/>
        <a:lstStyle/>
        <a:p>
          <a:r>
            <a:rPr lang="en-US" dirty="0"/>
            <a:t>Insurance Board (IB): Section 9 of the Act on Insurance Contracts corresponds to the correction of an error and takes precedence over rescission (</a:t>
          </a:r>
          <a:r>
            <a:rPr lang="en-US" dirty="0" err="1"/>
            <a:t>eg</a:t>
          </a:r>
          <a:r>
            <a:rPr lang="en-US" dirty="0"/>
            <a:t> IB 363/2004 and IB 149/2009).</a:t>
          </a:r>
          <a:endParaRPr lang="fi-FI" dirty="0"/>
        </a:p>
      </dgm:t>
    </dgm:pt>
    <dgm:pt modelId="{8C26F96A-8486-4242-BA00-6A1ABD0A83F1}" type="parTrans" cxnId="{B8E23345-1B30-4CDF-A76B-3775E3C2FC54}">
      <dgm:prSet/>
      <dgm:spPr/>
      <dgm:t>
        <a:bodyPr/>
        <a:lstStyle/>
        <a:p>
          <a:endParaRPr lang="fi-FI"/>
        </a:p>
      </dgm:t>
    </dgm:pt>
    <dgm:pt modelId="{3CF60600-B56B-4AB3-AA5A-2DC703391CA9}" type="sibTrans" cxnId="{B8E23345-1B30-4CDF-A76B-3775E3C2FC54}">
      <dgm:prSet/>
      <dgm:spPr/>
      <dgm:t>
        <a:bodyPr/>
        <a:lstStyle/>
        <a:p>
          <a:endParaRPr lang="fi-FI"/>
        </a:p>
      </dgm:t>
    </dgm:pt>
    <dgm:pt modelId="{A46694D6-20A4-44B4-919A-9AD252C5B718}">
      <dgm:prSet/>
      <dgm:spPr/>
      <dgm:t>
        <a:bodyPr/>
        <a:lstStyle/>
        <a:p>
          <a:r>
            <a:rPr lang="en-US" dirty="0"/>
            <a:t>For example, in the </a:t>
          </a:r>
          <a:r>
            <a:rPr lang="en-US"/>
            <a:t>decision Securities Board 8/2011, the Securities Board held that although the client demanded the termination of the agreement, there were not sufficiently serious grounds for termination in the matter. </a:t>
          </a:r>
          <a:r>
            <a:rPr lang="en-US" dirty="0"/>
            <a:t>Thus, the customer’s rescission claim was considered a notice of termination.</a:t>
          </a:r>
          <a:endParaRPr lang="fi-FI" dirty="0"/>
        </a:p>
      </dgm:t>
    </dgm:pt>
    <dgm:pt modelId="{19481AA0-1FC9-43EC-A8E7-8AC46300CFB8}" type="parTrans" cxnId="{1A372073-F75C-419F-B3DE-E00260DC7B9E}">
      <dgm:prSet/>
      <dgm:spPr/>
      <dgm:t>
        <a:bodyPr/>
        <a:lstStyle/>
        <a:p>
          <a:endParaRPr lang="fi-FI"/>
        </a:p>
      </dgm:t>
    </dgm:pt>
    <dgm:pt modelId="{EE1F3BAE-3D95-47C7-98A9-4451032B46B1}" type="sibTrans" cxnId="{1A372073-F75C-419F-B3DE-E00260DC7B9E}">
      <dgm:prSet/>
      <dgm:spPr/>
      <dgm:t>
        <a:bodyPr/>
        <a:lstStyle/>
        <a:p>
          <a:endParaRPr lang="fi-FI"/>
        </a:p>
      </dgm:t>
    </dgm:pt>
    <dgm:pt modelId="{A42AF4CE-9122-4A4C-90F3-E4C48257A58F}" type="pres">
      <dgm:prSet presAssocID="{E4F0C8D9-3E1B-4009-A50B-C7C2E98E4551}" presName="vert0" presStyleCnt="0">
        <dgm:presLayoutVars>
          <dgm:dir/>
          <dgm:animOne val="branch"/>
          <dgm:animLvl val="lvl"/>
        </dgm:presLayoutVars>
      </dgm:prSet>
      <dgm:spPr/>
    </dgm:pt>
    <dgm:pt modelId="{9EF7C755-5F7E-418D-A273-B873DDDC84B5}" type="pres">
      <dgm:prSet presAssocID="{8DD8417D-AADC-4E34-A6D2-53DCC9E8DD57}" presName="thickLine" presStyleLbl="alignNode1" presStyleIdx="0" presStyleCnt="4"/>
      <dgm:spPr/>
    </dgm:pt>
    <dgm:pt modelId="{00818E35-0D99-4842-9CBC-3DEDD00129A4}" type="pres">
      <dgm:prSet presAssocID="{8DD8417D-AADC-4E34-A6D2-53DCC9E8DD57}" presName="horz1" presStyleCnt="0"/>
      <dgm:spPr/>
    </dgm:pt>
    <dgm:pt modelId="{95C63679-F0A4-473E-83C8-143940E014E2}" type="pres">
      <dgm:prSet presAssocID="{8DD8417D-AADC-4E34-A6D2-53DCC9E8DD57}" presName="tx1" presStyleLbl="revTx" presStyleIdx="0" presStyleCnt="6"/>
      <dgm:spPr/>
    </dgm:pt>
    <dgm:pt modelId="{D46CF07B-F764-4A79-B647-2103440EA62B}" type="pres">
      <dgm:prSet presAssocID="{8DD8417D-AADC-4E34-A6D2-53DCC9E8DD57}" presName="vert1" presStyleCnt="0"/>
      <dgm:spPr/>
    </dgm:pt>
    <dgm:pt modelId="{7A68DADB-3B4E-4C28-B406-DFA8BBC3FA98}" type="pres">
      <dgm:prSet presAssocID="{BE6F5C42-ADC8-4517-93C6-02C4C1FF13DD}" presName="thickLine" presStyleLbl="alignNode1" presStyleIdx="1" presStyleCnt="4"/>
      <dgm:spPr/>
    </dgm:pt>
    <dgm:pt modelId="{BF0326A8-FE91-42A9-9908-5422BDA92801}" type="pres">
      <dgm:prSet presAssocID="{BE6F5C42-ADC8-4517-93C6-02C4C1FF13DD}" presName="horz1" presStyleCnt="0"/>
      <dgm:spPr/>
    </dgm:pt>
    <dgm:pt modelId="{D8CCF37F-3952-4195-87C6-D9E3C983AABE}" type="pres">
      <dgm:prSet presAssocID="{BE6F5C42-ADC8-4517-93C6-02C4C1FF13DD}" presName="tx1" presStyleLbl="revTx" presStyleIdx="1" presStyleCnt="6"/>
      <dgm:spPr/>
    </dgm:pt>
    <dgm:pt modelId="{509C1DD1-149F-4545-BED7-254B98063E97}" type="pres">
      <dgm:prSet presAssocID="{BE6F5C42-ADC8-4517-93C6-02C4C1FF13DD}" presName="vert1" presStyleCnt="0"/>
      <dgm:spPr/>
    </dgm:pt>
    <dgm:pt modelId="{3975CC1B-0799-4E0A-8981-DEABBFB19D34}" type="pres">
      <dgm:prSet presAssocID="{58067BEA-4B4D-4B9E-B666-DD4D89D9B508}" presName="thickLine" presStyleLbl="alignNode1" presStyleIdx="2" presStyleCnt="4"/>
      <dgm:spPr/>
    </dgm:pt>
    <dgm:pt modelId="{ED7CB082-DF6C-4049-8837-09C8CD754416}" type="pres">
      <dgm:prSet presAssocID="{58067BEA-4B4D-4B9E-B666-DD4D89D9B508}" presName="horz1" presStyleCnt="0"/>
      <dgm:spPr/>
    </dgm:pt>
    <dgm:pt modelId="{7B8B40AC-DB29-46E7-9DA5-996D49D58373}" type="pres">
      <dgm:prSet presAssocID="{58067BEA-4B4D-4B9E-B666-DD4D89D9B508}" presName="tx1" presStyleLbl="revTx" presStyleIdx="2" presStyleCnt="6"/>
      <dgm:spPr/>
    </dgm:pt>
    <dgm:pt modelId="{7A8385BD-4656-4A92-8007-98650AC81519}" type="pres">
      <dgm:prSet presAssocID="{58067BEA-4B4D-4B9E-B666-DD4D89D9B508}" presName="vert1" presStyleCnt="0"/>
      <dgm:spPr/>
    </dgm:pt>
    <dgm:pt modelId="{ACC789C3-26D5-4EDF-96DB-7EB2908DBB55}" type="pres">
      <dgm:prSet presAssocID="{95429708-5BBD-4DD5-8A36-0C45AD87AF90}" presName="thickLine" presStyleLbl="alignNode1" presStyleIdx="3" presStyleCnt="4"/>
      <dgm:spPr/>
    </dgm:pt>
    <dgm:pt modelId="{98295465-D0D4-4657-BD28-9250BA7BEF6D}" type="pres">
      <dgm:prSet presAssocID="{95429708-5BBD-4DD5-8A36-0C45AD87AF90}" presName="horz1" presStyleCnt="0"/>
      <dgm:spPr/>
    </dgm:pt>
    <dgm:pt modelId="{D4BE33E2-2976-4DBF-A08E-5972ABE20B50}" type="pres">
      <dgm:prSet presAssocID="{95429708-5BBD-4DD5-8A36-0C45AD87AF90}" presName="tx1" presStyleLbl="revTx" presStyleIdx="3" presStyleCnt="6"/>
      <dgm:spPr/>
    </dgm:pt>
    <dgm:pt modelId="{49085A50-5360-4778-9678-DAAE0F8BD10A}" type="pres">
      <dgm:prSet presAssocID="{95429708-5BBD-4DD5-8A36-0C45AD87AF90}" presName="vert1" presStyleCnt="0"/>
      <dgm:spPr/>
    </dgm:pt>
    <dgm:pt modelId="{8F50C978-C8F8-4FC4-9F0A-7EBD52E0B069}" type="pres">
      <dgm:prSet presAssocID="{ED02900C-E11B-4D93-B537-075544DD34D1}" presName="vertSpace2a" presStyleCnt="0"/>
      <dgm:spPr/>
    </dgm:pt>
    <dgm:pt modelId="{D9EB9E72-0D4C-4254-A4D8-A291D879E3CE}" type="pres">
      <dgm:prSet presAssocID="{ED02900C-E11B-4D93-B537-075544DD34D1}" presName="horz2" presStyleCnt="0"/>
      <dgm:spPr/>
    </dgm:pt>
    <dgm:pt modelId="{92E963DF-CFA0-4F27-812E-03C26037DB11}" type="pres">
      <dgm:prSet presAssocID="{ED02900C-E11B-4D93-B537-075544DD34D1}" presName="horzSpace2" presStyleCnt="0"/>
      <dgm:spPr/>
    </dgm:pt>
    <dgm:pt modelId="{8E3A4545-87AE-491D-B578-97B1771C5B99}" type="pres">
      <dgm:prSet presAssocID="{ED02900C-E11B-4D93-B537-075544DD34D1}" presName="tx2" presStyleLbl="revTx" presStyleIdx="4" presStyleCnt="6"/>
      <dgm:spPr/>
    </dgm:pt>
    <dgm:pt modelId="{383532D8-B6CF-4718-88DA-CD7AE2014C68}" type="pres">
      <dgm:prSet presAssocID="{ED02900C-E11B-4D93-B537-075544DD34D1}" presName="vert2" presStyleCnt="0"/>
      <dgm:spPr/>
    </dgm:pt>
    <dgm:pt modelId="{358A573E-54D0-4D13-9324-7805454BBD40}" type="pres">
      <dgm:prSet presAssocID="{ED02900C-E11B-4D93-B537-075544DD34D1}" presName="thinLine2b" presStyleLbl="callout" presStyleIdx="0" presStyleCnt="2"/>
      <dgm:spPr/>
    </dgm:pt>
    <dgm:pt modelId="{F92F3B8E-BB92-405A-B3D9-A5820DE06C8F}" type="pres">
      <dgm:prSet presAssocID="{ED02900C-E11B-4D93-B537-075544DD34D1}" presName="vertSpace2b" presStyleCnt="0"/>
      <dgm:spPr/>
    </dgm:pt>
    <dgm:pt modelId="{0DF670B4-7485-4C29-8FEE-535FBB0B90A2}" type="pres">
      <dgm:prSet presAssocID="{A46694D6-20A4-44B4-919A-9AD252C5B718}" presName="horz2" presStyleCnt="0"/>
      <dgm:spPr/>
    </dgm:pt>
    <dgm:pt modelId="{0B2650FB-25AB-41AA-996A-3BA74874C8A1}" type="pres">
      <dgm:prSet presAssocID="{A46694D6-20A4-44B4-919A-9AD252C5B718}" presName="horzSpace2" presStyleCnt="0"/>
      <dgm:spPr/>
    </dgm:pt>
    <dgm:pt modelId="{F306FD89-CBF8-4C2F-AB92-D86CA8CCCF77}" type="pres">
      <dgm:prSet presAssocID="{A46694D6-20A4-44B4-919A-9AD252C5B718}" presName="tx2" presStyleLbl="revTx" presStyleIdx="5" presStyleCnt="6"/>
      <dgm:spPr/>
    </dgm:pt>
    <dgm:pt modelId="{85ADCF41-9539-4933-BB1D-F0231CA1AA8E}" type="pres">
      <dgm:prSet presAssocID="{A46694D6-20A4-44B4-919A-9AD252C5B718}" presName="vert2" presStyleCnt="0"/>
      <dgm:spPr/>
    </dgm:pt>
    <dgm:pt modelId="{36299838-EB24-4CEF-A646-311C12125858}" type="pres">
      <dgm:prSet presAssocID="{A46694D6-20A4-44B4-919A-9AD252C5B718}" presName="thinLine2b" presStyleLbl="callout" presStyleIdx="1" presStyleCnt="2"/>
      <dgm:spPr/>
    </dgm:pt>
    <dgm:pt modelId="{34EDBA6D-8B40-422B-9D50-2E5F57FD3E78}" type="pres">
      <dgm:prSet presAssocID="{A46694D6-20A4-44B4-919A-9AD252C5B718}" presName="vertSpace2b" presStyleCnt="0"/>
      <dgm:spPr/>
    </dgm:pt>
  </dgm:ptLst>
  <dgm:cxnLst>
    <dgm:cxn modelId="{56BC401E-D95A-4221-93AF-21DCF928AFC4}" type="presOf" srcId="{BE6F5C42-ADC8-4517-93C6-02C4C1FF13DD}" destId="{D8CCF37F-3952-4195-87C6-D9E3C983AABE}" srcOrd="0" destOrd="0" presId="urn:microsoft.com/office/officeart/2008/layout/LinedList"/>
    <dgm:cxn modelId="{59A62B25-4B96-4C64-9E30-B84E0BF7E949}" type="presOf" srcId="{E4F0C8D9-3E1B-4009-A50B-C7C2E98E4551}" destId="{A42AF4CE-9122-4A4C-90F3-E4C48257A58F}" srcOrd="0" destOrd="0" presId="urn:microsoft.com/office/officeart/2008/layout/LinedList"/>
    <dgm:cxn modelId="{80119D2A-A504-4F1D-A20F-1E320EC52175}" type="presOf" srcId="{ED02900C-E11B-4D93-B537-075544DD34D1}" destId="{8E3A4545-87AE-491D-B578-97B1771C5B99}" srcOrd="0" destOrd="0" presId="urn:microsoft.com/office/officeart/2008/layout/LinedList"/>
    <dgm:cxn modelId="{EC81B143-5D79-4988-A395-3F4064ADB22D}" type="presOf" srcId="{95429708-5BBD-4DD5-8A36-0C45AD87AF90}" destId="{D4BE33E2-2976-4DBF-A08E-5972ABE20B50}" srcOrd="0" destOrd="0" presId="urn:microsoft.com/office/officeart/2008/layout/LinedList"/>
    <dgm:cxn modelId="{B8E23345-1B30-4CDF-A76B-3775E3C2FC54}" srcId="{95429708-5BBD-4DD5-8A36-0C45AD87AF90}" destId="{ED02900C-E11B-4D93-B537-075544DD34D1}" srcOrd="0" destOrd="0" parTransId="{8C26F96A-8486-4242-BA00-6A1ABD0A83F1}" sibTransId="{3CF60600-B56B-4AB3-AA5A-2DC703391CA9}"/>
    <dgm:cxn modelId="{49C3316A-3CFA-47E0-A715-32207E412EBB}" type="presOf" srcId="{A46694D6-20A4-44B4-919A-9AD252C5B718}" destId="{F306FD89-CBF8-4C2F-AB92-D86CA8CCCF77}" srcOrd="0" destOrd="0" presId="urn:microsoft.com/office/officeart/2008/layout/LinedList"/>
    <dgm:cxn modelId="{5DE0F94C-B34D-4735-B62C-70023365F937}" srcId="{E4F0C8D9-3E1B-4009-A50B-C7C2E98E4551}" destId="{BE6F5C42-ADC8-4517-93C6-02C4C1FF13DD}" srcOrd="1" destOrd="0" parTransId="{6B2C4095-319C-44F2-8CB3-B301B1E01235}" sibTransId="{66FA11A9-A597-4C53-ABB2-FB760B379589}"/>
    <dgm:cxn modelId="{1A372073-F75C-419F-B3DE-E00260DC7B9E}" srcId="{95429708-5BBD-4DD5-8A36-0C45AD87AF90}" destId="{A46694D6-20A4-44B4-919A-9AD252C5B718}" srcOrd="1" destOrd="0" parTransId="{19481AA0-1FC9-43EC-A8E7-8AC46300CFB8}" sibTransId="{EE1F3BAE-3D95-47C7-98A9-4451032B46B1}"/>
    <dgm:cxn modelId="{87C84A77-A7EB-4C32-9400-2DC29CFA64F3}" srcId="{E4F0C8D9-3E1B-4009-A50B-C7C2E98E4551}" destId="{58067BEA-4B4D-4B9E-B666-DD4D89D9B508}" srcOrd="2" destOrd="0" parTransId="{A992D2A5-B3AB-4BDA-BD48-CA8932600885}" sibTransId="{421EBCC0-F85F-4EDC-99BF-3A26F4EA9959}"/>
    <dgm:cxn modelId="{CCF40584-EB12-4148-B7EF-F3FCC80E1A3B}" srcId="{E4F0C8D9-3E1B-4009-A50B-C7C2E98E4551}" destId="{8DD8417D-AADC-4E34-A6D2-53DCC9E8DD57}" srcOrd="0" destOrd="0" parTransId="{E6E044FC-F2CD-47D0-B5C1-C31EF5B8EB5D}" sibTransId="{2392B1C5-FD5A-4593-BC92-4C6872AEF540}"/>
    <dgm:cxn modelId="{94DAD69D-262C-4399-A772-6AE9375CAF7C}" type="presOf" srcId="{58067BEA-4B4D-4B9E-B666-DD4D89D9B508}" destId="{7B8B40AC-DB29-46E7-9DA5-996D49D58373}" srcOrd="0" destOrd="0" presId="urn:microsoft.com/office/officeart/2008/layout/LinedList"/>
    <dgm:cxn modelId="{938A40D7-3157-488A-B406-BEB52A6A5E49}" srcId="{E4F0C8D9-3E1B-4009-A50B-C7C2E98E4551}" destId="{95429708-5BBD-4DD5-8A36-0C45AD87AF90}" srcOrd="3" destOrd="0" parTransId="{2E4493A5-0F14-41BF-AF47-C26C810EE2EF}" sibTransId="{02318CBD-3F52-4E10-88AD-EF6D1023DB95}"/>
    <dgm:cxn modelId="{5DE6C1FB-C099-4DC7-BFEC-E6C8D0E206DA}" type="presOf" srcId="{8DD8417D-AADC-4E34-A6D2-53DCC9E8DD57}" destId="{95C63679-F0A4-473E-83C8-143940E014E2}" srcOrd="0" destOrd="0" presId="urn:microsoft.com/office/officeart/2008/layout/LinedList"/>
    <dgm:cxn modelId="{4788620F-6C11-480B-A062-4D9ECF5BDECA}" type="presParOf" srcId="{A42AF4CE-9122-4A4C-90F3-E4C48257A58F}" destId="{9EF7C755-5F7E-418D-A273-B873DDDC84B5}" srcOrd="0" destOrd="0" presId="urn:microsoft.com/office/officeart/2008/layout/LinedList"/>
    <dgm:cxn modelId="{9448E0A8-0995-46DD-99C7-6BDCB9D47A10}" type="presParOf" srcId="{A42AF4CE-9122-4A4C-90F3-E4C48257A58F}" destId="{00818E35-0D99-4842-9CBC-3DEDD00129A4}" srcOrd="1" destOrd="0" presId="urn:microsoft.com/office/officeart/2008/layout/LinedList"/>
    <dgm:cxn modelId="{D62D2217-F6B6-46E2-83D6-A8BFA2469106}" type="presParOf" srcId="{00818E35-0D99-4842-9CBC-3DEDD00129A4}" destId="{95C63679-F0A4-473E-83C8-143940E014E2}" srcOrd="0" destOrd="0" presId="urn:microsoft.com/office/officeart/2008/layout/LinedList"/>
    <dgm:cxn modelId="{CD4E35A1-9E77-4AFB-BC49-A9C6F67B12BE}" type="presParOf" srcId="{00818E35-0D99-4842-9CBC-3DEDD00129A4}" destId="{D46CF07B-F764-4A79-B647-2103440EA62B}" srcOrd="1" destOrd="0" presId="urn:microsoft.com/office/officeart/2008/layout/LinedList"/>
    <dgm:cxn modelId="{ED724930-AB75-4D04-A859-BAFA74ABC95B}" type="presParOf" srcId="{A42AF4CE-9122-4A4C-90F3-E4C48257A58F}" destId="{7A68DADB-3B4E-4C28-B406-DFA8BBC3FA98}" srcOrd="2" destOrd="0" presId="urn:microsoft.com/office/officeart/2008/layout/LinedList"/>
    <dgm:cxn modelId="{5185FCAE-CAEB-4DF9-A04B-BD0D509D6A47}" type="presParOf" srcId="{A42AF4CE-9122-4A4C-90F3-E4C48257A58F}" destId="{BF0326A8-FE91-42A9-9908-5422BDA92801}" srcOrd="3" destOrd="0" presId="urn:microsoft.com/office/officeart/2008/layout/LinedList"/>
    <dgm:cxn modelId="{EF08A8DD-FE10-414D-B1CC-D614D39796CC}" type="presParOf" srcId="{BF0326A8-FE91-42A9-9908-5422BDA92801}" destId="{D8CCF37F-3952-4195-87C6-D9E3C983AABE}" srcOrd="0" destOrd="0" presId="urn:microsoft.com/office/officeart/2008/layout/LinedList"/>
    <dgm:cxn modelId="{AF3362EE-6E7C-468A-8000-DBCDD2C6D81B}" type="presParOf" srcId="{BF0326A8-FE91-42A9-9908-5422BDA92801}" destId="{509C1DD1-149F-4545-BED7-254B98063E97}" srcOrd="1" destOrd="0" presId="urn:microsoft.com/office/officeart/2008/layout/LinedList"/>
    <dgm:cxn modelId="{818195D4-8C57-49EA-B20E-5257DD786E47}" type="presParOf" srcId="{A42AF4CE-9122-4A4C-90F3-E4C48257A58F}" destId="{3975CC1B-0799-4E0A-8981-DEABBFB19D34}" srcOrd="4" destOrd="0" presId="urn:microsoft.com/office/officeart/2008/layout/LinedList"/>
    <dgm:cxn modelId="{C07F2236-03DB-4C4D-AE16-3549DC118DAD}" type="presParOf" srcId="{A42AF4CE-9122-4A4C-90F3-E4C48257A58F}" destId="{ED7CB082-DF6C-4049-8837-09C8CD754416}" srcOrd="5" destOrd="0" presId="urn:microsoft.com/office/officeart/2008/layout/LinedList"/>
    <dgm:cxn modelId="{30B48AB5-5C8F-488A-B654-327EA27FD985}" type="presParOf" srcId="{ED7CB082-DF6C-4049-8837-09C8CD754416}" destId="{7B8B40AC-DB29-46E7-9DA5-996D49D58373}" srcOrd="0" destOrd="0" presId="urn:microsoft.com/office/officeart/2008/layout/LinedList"/>
    <dgm:cxn modelId="{DC4571DE-1CB1-4222-A01E-DE9989A0C412}" type="presParOf" srcId="{ED7CB082-DF6C-4049-8837-09C8CD754416}" destId="{7A8385BD-4656-4A92-8007-98650AC81519}" srcOrd="1" destOrd="0" presId="urn:microsoft.com/office/officeart/2008/layout/LinedList"/>
    <dgm:cxn modelId="{076FBFF1-2570-4CDE-A339-DB28CC08E985}" type="presParOf" srcId="{A42AF4CE-9122-4A4C-90F3-E4C48257A58F}" destId="{ACC789C3-26D5-4EDF-96DB-7EB2908DBB55}" srcOrd="6" destOrd="0" presId="urn:microsoft.com/office/officeart/2008/layout/LinedList"/>
    <dgm:cxn modelId="{8BB727B3-ACED-4FA3-A201-8226A379AA18}" type="presParOf" srcId="{A42AF4CE-9122-4A4C-90F3-E4C48257A58F}" destId="{98295465-D0D4-4657-BD28-9250BA7BEF6D}" srcOrd="7" destOrd="0" presId="urn:microsoft.com/office/officeart/2008/layout/LinedList"/>
    <dgm:cxn modelId="{74CA7723-C635-42D8-BB83-D1AFD3751B71}" type="presParOf" srcId="{98295465-D0D4-4657-BD28-9250BA7BEF6D}" destId="{D4BE33E2-2976-4DBF-A08E-5972ABE20B50}" srcOrd="0" destOrd="0" presId="urn:microsoft.com/office/officeart/2008/layout/LinedList"/>
    <dgm:cxn modelId="{AE5EEFC0-3CAA-4156-8FC1-537926617BDE}" type="presParOf" srcId="{98295465-D0D4-4657-BD28-9250BA7BEF6D}" destId="{49085A50-5360-4778-9678-DAAE0F8BD10A}" srcOrd="1" destOrd="0" presId="urn:microsoft.com/office/officeart/2008/layout/LinedList"/>
    <dgm:cxn modelId="{408C60C9-A185-4AB2-BA7F-68F4D208750F}" type="presParOf" srcId="{49085A50-5360-4778-9678-DAAE0F8BD10A}" destId="{8F50C978-C8F8-4FC4-9F0A-7EBD52E0B069}" srcOrd="0" destOrd="0" presId="urn:microsoft.com/office/officeart/2008/layout/LinedList"/>
    <dgm:cxn modelId="{74FE2583-1B4E-4F10-BF4C-4FD7FEC37371}" type="presParOf" srcId="{49085A50-5360-4778-9678-DAAE0F8BD10A}" destId="{D9EB9E72-0D4C-4254-A4D8-A291D879E3CE}" srcOrd="1" destOrd="0" presId="urn:microsoft.com/office/officeart/2008/layout/LinedList"/>
    <dgm:cxn modelId="{AC13E218-0506-441E-AD7D-5CABBD328574}" type="presParOf" srcId="{D9EB9E72-0D4C-4254-A4D8-A291D879E3CE}" destId="{92E963DF-CFA0-4F27-812E-03C26037DB11}" srcOrd="0" destOrd="0" presId="urn:microsoft.com/office/officeart/2008/layout/LinedList"/>
    <dgm:cxn modelId="{8B5B5161-1766-4CC5-BDB4-13BDAA286D51}" type="presParOf" srcId="{D9EB9E72-0D4C-4254-A4D8-A291D879E3CE}" destId="{8E3A4545-87AE-491D-B578-97B1771C5B99}" srcOrd="1" destOrd="0" presId="urn:microsoft.com/office/officeart/2008/layout/LinedList"/>
    <dgm:cxn modelId="{A1339B00-0D01-4ECA-9BE8-C2E60124F427}" type="presParOf" srcId="{D9EB9E72-0D4C-4254-A4D8-A291D879E3CE}" destId="{383532D8-B6CF-4718-88DA-CD7AE2014C68}" srcOrd="2" destOrd="0" presId="urn:microsoft.com/office/officeart/2008/layout/LinedList"/>
    <dgm:cxn modelId="{4570C39E-F427-4904-B618-66650E038A87}" type="presParOf" srcId="{49085A50-5360-4778-9678-DAAE0F8BD10A}" destId="{358A573E-54D0-4D13-9324-7805454BBD40}" srcOrd="2" destOrd="0" presId="urn:microsoft.com/office/officeart/2008/layout/LinedList"/>
    <dgm:cxn modelId="{903C4A67-43F9-48D1-B9C5-081EDE5293B7}" type="presParOf" srcId="{49085A50-5360-4778-9678-DAAE0F8BD10A}" destId="{F92F3B8E-BB92-405A-B3D9-A5820DE06C8F}" srcOrd="3" destOrd="0" presId="urn:microsoft.com/office/officeart/2008/layout/LinedList"/>
    <dgm:cxn modelId="{44B793C0-C882-43BF-8980-A9C52C9CE67D}" type="presParOf" srcId="{49085A50-5360-4778-9678-DAAE0F8BD10A}" destId="{0DF670B4-7485-4C29-8FEE-535FBB0B90A2}" srcOrd="4" destOrd="0" presId="urn:microsoft.com/office/officeart/2008/layout/LinedList"/>
    <dgm:cxn modelId="{BFDE7946-A25D-4644-ACFA-6F37E1BCE23E}" type="presParOf" srcId="{0DF670B4-7485-4C29-8FEE-535FBB0B90A2}" destId="{0B2650FB-25AB-41AA-996A-3BA74874C8A1}" srcOrd="0" destOrd="0" presId="urn:microsoft.com/office/officeart/2008/layout/LinedList"/>
    <dgm:cxn modelId="{18030E56-1F36-4F97-B0FA-9B1F3E45C250}" type="presParOf" srcId="{0DF670B4-7485-4C29-8FEE-535FBB0B90A2}" destId="{F306FD89-CBF8-4C2F-AB92-D86CA8CCCF77}" srcOrd="1" destOrd="0" presId="urn:microsoft.com/office/officeart/2008/layout/LinedList"/>
    <dgm:cxn modelId="{261F03EE-9100-444F-83BA-38031B77E9DA}" type="presParOf" srcId="{0DF670B4-7485-4C29-8FEE-535FBB0B90A2}" destId="{85ADCF41-9539-4933-BB1D-F0231CA1AA8E}" srcOrd="2" destOrd="0" presId="urn:microsoft.com/office/officeart/2008/layout/LinedList"/>
    <dgm:cxn modelId="{1CE086A2-37BF-443D-B4EA-20A8243955ED}" type="presParOf" srcId="{49085A50-5360-4778-9678-DAAE0F8BD10A}" destId="{36299838-EB24-4CEF-A646-311C12125858}" srcOrd="5" destOrd="0" presId="urn:microsoft.com/office/officeart/2008/layout/LinedList"/>
    <dgm:cxn modelId="{6ED6E066-4DB3-460E-A41C-6D8EE62E624A}" type="presParOf" srcId="{49085A50-5360-4778-9678-DAAE0F8BD10A}" destId="{34EDBA6D-8B40-422B-9D50-2E5F57FD3E78}"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3E8337-91E9-49CB-A293-2AFDBDEFB49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C5E9F787-BB6E-4D94-98E4-FF0B7E112418}">
      <dgm:prSet/>
      <dgm:spPr/>
      <dgm:t>
        <a:bodyPr/>
        <a:lstStyle/>
        <a:p>
          <a:r>
            <a:rPr lang="en-US" b="1"/>
            <a:t>(Penalty payment, cont .:) Infringement of the following provisions of the Market Abuse Regulation:</a:t>
          </a:r>
          <a:endParaRPr lang="fi-FI"/>
        </a:p>
      </dgm:t>
    </dgm:pt>
    <dgm:pt modelId="{62BE4086-6056-4E34-9464-3C40E9E7786D}" type="parTrans" cxnId="{B1A6F20B-D55C-4639-8878-DEDC4AC1BC8A}">
      <dgm:prSet/>
      <dgm:spPr/>
      <dgm:t>
        <a:bodyPr/>
        <a:lstStyle/>
        <a:p>
          <a:endParaRPr lang="fi-FI"/>
        </a:p>
      </dgm:t>
    </dgm:pt>
    <dgm:pt modelId="{0AD74472-3C5F-4C9B-AF3F-D391DE1A1963}" type="sibTrans" cxnId="{B1A6F20B-D55C-4639-8878-DEDC4AC1BC8A}">
      <dgm:prSet/>
      <dgm:spPr/>
      <dgm:t>
        <a:bodyPr/>
        <a:lstStyle/>
        <a:p>
          <a:endParaRPr lang="fi-FI"/>
        </a:p>
      </dgm:t>
    </dgm:pt>
    <dgm:pt modelId="{FFF47CB6-2FB0-4F9D-95EF-70BA127446CB}">
      <dgm:prSet/>
      <dgm:spPr/>
      <dgm:t>
        <a:bodyPr/>
        <a:lstStyle/>
        <a:p>
          <a:r>
            <a:rPr lang="en-US" dirty="0"/>
            <a:t>Prohibition of insider dealing and illegal disclosure of insider information and market manipulation (Articles 14 and 15 of the MAR)</a:t>
          </a:r>
          <a:endParaRPr lang="fi-FI" dirty="0"/>
        </a:p>
      </dgm:t>
    </dgm:pt>
    <dgm:pt modelId="{E9DFF858-3584-42E4-9228-17CACBFDAFA5}" type="parTrans" cxnId="{A2A1BA59-2AE9-4E8A-999E-BC092BE1E048}">
      <dgm:prSet/>
      <dgm:spPr/>
      <dgm:t>
        <a:bodyPr/>
        <a:lstStyle/>
        <a:p>
          <a:endParaRPr lang="fi-FI"/>
        </a:p>
      </dgm:t>
    </dgm:pt>
    <dgm:pt modelId="{5AB2BABE-C7FB-457D-B8E0-0E6FB2E6573F}" type="sibTrans" cxnId="{A2A1BA59-2AE9-4E8A-999E-BC092BE1E048}">
      <dgm:prSet/>
      <dgm:spPr/>
      <dgm:t>
        <a:bodyPr/>
        <a:lstStyle/>
        <a:p>
          <a:endParaRPr lang="fi-FI"/>
        </a:p>
      </dgm:t>
    </dgm:pt>
    <dgm:pt modelId="{276D5903-8BD7-47F1-8A67-9FE1F2649C96}">
      <dgm:prSet/>
      <dgm:spPr/>
      <dgm:t>
        <a:bodyPr/>
        <a:lstStyle/>
        <a:p>
          <a:r>
            <a:rPr lang="en-US"/>
            <a:t>Provisions on the prevention and detection of market abuse and the disclosure of inside information (Article 16 (1) and (2) and Article 17 (1) and (2), (4) to (6) and (8));</a:t>
          </a:r>
          <a:endParaRPr lang="fi-FI"/>
        </a:p>
      </dgm:t>
    </dgm:pt>
    <dgm:pt modelId="{3E59B565-D097-409D-8AEA-392E72BC7BA3}" type="parTrans" cxnId="{B1E3E030-C25D-4AAA-AF47-B7511E357594}">
      <dgm:prSet/>
      <dgm:spPr/>
      <dgm:t>
        <a:bodyPr/>
        <a:lstStyle/>
        <a:p>
          <a:endParaRPr lang="fi-FI"/>
        </a:p>
      </dgm:t>
    </dgm:pt>
    <dgm:pt modelId="{F39E6CB4-D56D-4538-A084-D8382F17F0EC}" type="sibTrans" cxnId="{B1E3E030-C25D-4AAA-AF47-B7511E357594}">
      <dgm:prSet/>
      <dgm:spPr/>
      <dgm:t>
        <a:bodyPr/>
        <a:lstStyle/>
        <a:p>
          <a:endParaRPr lang="fi-FI"/>
        </a:p>
      </dgm:t>
    </dgm:pt>
    <dgm:pt modelId="{0F9DBE6E-1CD9-4540-A8F1-A452A0BAD1DC}">
      <dgm:prSet/>
      <dgm:spPr/>
      <dgm:t>
        <a:bodyPr/>
        <a:lstStyle/>
        <a:p>
          <a:r>
            <a:rPr lang="en-US" b="1"/>
            <a:t>Infringement or failure to comply with the following provisions of the Prospectus Regulation:</a:t>
          </a:r>
          <a:endParaRPr lang="fi-FI"/>
        </a:p>
      </dgm:t>
    </dgm:pt>
    <dgm:pt modelId="{4D14C7D4-701C-4340-9B81-B300164D0E3F}" type="parTrans" cxnId="{68FA38BC-842A-4E94-964F-919672DA5D72}">
      <dgm:prSet/>
      <dgm:spPr/>
      <dgm:t>
        <a:bodyPr/>
        <a:lstStyle/>
        <a:p>
          <a:endParaRPr lang="fi-FI"/>
        </a:p>
      </dgm:t>
    </dgm:pt>
    <dgm:pt modelId="{0E6F69E1-EC9A-4C12-8C3B-5B33A33FC433}" type="sibTrans" cxnId="{68FA38BC-842A-4E94-964F-919672DA5D72}">
      <dgm:prSet/>
      <dgm:spPr/>
      <dgm:t>
        <a:bodyPr/>
        <a:lstStyle/>
        <a:p>
          <a:endParaRPr lang="fi-FI"/>
        </a:p>
      </dgm:t>
    </dgm:pt>
    <dgm:pt modelId="{07C90BBD-C91F-4248-9A4A-821675E3A2A8}">
      <dgm:prSet/>
      <dgm:spPr/>
      <dgm:t>
        <a:bodyPr/>
        <a:lstStyle/>
        <a:p>
          <a:r>
            <a:rPr lang="en-US"/>
            <a:t>Obligation to publish and exempt prospectuses and resale of securities (Articles 3 and 5)</a:t>
          </a:r>
          <a:endParaRPr lang="fi-FI"/>
        </a:p>
      </dgm:t>
    </dgm:pt>
    <dgm:pt modelId="{5FFAB30E-9602-4B56-B610-36E513BDBD40}" type="parTrans" cxnId="{3301F54B-174A-4E69-BFAA-9DAC306BAD33}">
      <dgm:prSet/>
      <dgm:spPr/>
      <dgm:t>
        <a:bodyPr/>
        <a:lstStyle/>
        <a:p>
          <a:endParaRPr lang="fi-FI"/>
        </a:p>
      </dgm:t>
    </dgm:pt>
    <dgm:pt modelId="{D8ECC7B6-F2EB-4844-B1D1-3C64EEF03FEE}" type="sibTrans" cxnId="{3301F54B-174A-4E69-BFAA-9DAC306BAD33}">
      <dgm:prSet/>
      <dgm:spPr/>
      <dgm:t>
        <a:bodyPr/>
        <a:lstStyle/>
        <a:p>
          <a:endParaRPr lang="fi-FI"/>
        </a:p>
      </dgm:t>
    </dgm:pt>
    <dgm:pt modelId="{8AA64764-B284-4ADB-8D8B-6379B1B814E8}">
      <dgm:prSet/>
      <dgm:spPr/>
      <dgm:t>
        <a:bodyPr/>
        <a:lstStyle/>
        <a:p>
          <a:r>
            <a:rPr lang="en-US"/>
            <a:t>Preparation of the prospectus and related responsibilities (Articles 6, 7 (1) to (11), 8 to 10 and 11 (1) and (3))</a:t>
          </a:r>
          <a:endParaRPr lang="fi-FI"/>
        </a:p>
      </dgm:t>
    </dgm:pt>
    <dgm:pt modelId="{097CD2E3-C76F-4407-AE9D-378E42E8B3CD}" type="parTrans" cxnId="{488AEA80-744F-4396-B80B-D1FC63D6384F}">
      <dgm:prSet/>
      <dgm:spPr/>
      <dgm:t>
        <a:bodyPr/>
        <a:lstStyle/>
        <a:p>
          <a:endParaRPr lang="fi-FI"/>
        </a:p>
      </dgm:t>
    </dgm:pt>
    <dgm:pt modelId="{E690E5F5-F001-45F9-A20C-8FE190DB5B41}" type="sibTrans" cxnId="{488AEA80-744F-4396-B80B-D1FC63D6384F}">
      <dgm:prSet/>
      <dgm:spPr/>
      <dgm:t>
        <a:bodyPr/>
        <a:lstStyle/>
        <a:p>
          <a:endParaRPr lang="fi-FI"/>
        </a:p>
      </dgm:t>
    </dgm:pt>
    <dgm:pt modelId="{B2961EB4-CFE2-4861-B268-233EB23EF663}">
      <dgm:prSet/>
      <dgm:spPr/>
      <dgm:t>
        <a:bodyPr/>
        <a:lstStyle/>
        <a:p>
          <a:r>
            <a:rPr lang="en-US"/>
            <a:t>Content and format of the prospectus and non-disclosure of information (Article 14 (1) and (2), Article 15 (1), Article 16 (1) to (3), Articles 17 and 18 and Article 19 (1) to (3))</a:t>
          </a:r>
          <a:endParaRPr lang="fi-FI"/>
        </a:p>
      </dgm:t>
    </dgm:pt>
    <dgm:pt modelId="{1F0E1709-C1D3-486B-ADB0-320D02C4A22B}" type="parTrans" cxnId="{7154E9C7-50B9-424D-8734-9550A4E291C8}">
      <dgm:prSet/>
      <dgm:spPr/>
      <dgm:t>
        <a:bodyPr/>
        <a:lstStyle/>
        <a:p>
          <a:endParaRPr lang="fi-FI"/>
        </a:p>
      </dgm:t>
    </dgm:pt>
    <dgm:pt modelId="{C2F2D281-D780-45BE-9CF1-23D2E2627835}" type="sibTrans" cxnId="{7154E9C7-50B9-424D-8734-9550A4E291C8}">
      <dgm:prSet/>
      <dgm:spPr/>
      <dgm:t>
        <a:bodyPr/>
        <a:lstStyle/>
        <a:p>
          <a:endParaRPr lang="fi-FI"/>
        </a:p>
      </dgm:t>
    </dgm:pt>
    <dgm:pt modelId="{EC901E46-35D4-4F47-A676-320057657204}">
      <dgm:prSet/>
      <dgm:spPr/>
      <dgm:t>
        <a:bodyPr/>
        <a:lstStyle/>
        <a:p>
          <a:r>
            <a:rPr lang="en-US"/>
            <a:t>The arrangements for the approval and publication of the prospectus, advertising, supplements to the prospectus and the language to be used (Article 20 (1), Article 21 (1) to (4) and (7) to (11), Article 22 (2) to (5), Article 23 (1) to (3) and (5) and Article 27). )</a:t>
          </a:r>
          <a:endParaRPr lang="fi-FI"/>
        </a:p>
      </dgm:t>
    </dgm:pt>
    <dgm:pt modelId="{F2C41F53-3201-4868-AE75-EBB133CC0BA3}" type="parTrans" cxnId="{B8A3C2C7-B58B-416C-85E4-A0C8ABC014F2}">
      <dgm:prSet/>
      <dgm:spPr/>
      <dgm:t>
        <a:bodyPr/>
        <a:lstStyle/>
        <a:p>
          <a:endParaRPr lang="fi-FI"/>
        </a:p>
      </dgm:t>
    </dgm:pt>
    <dgm:pt modelId="{C3D5472F-95DD-4867-BE4E-C587F6434FF9}" type="sibTrans" cxnId="{B8A3C2C7-B58B-416C-85E4-A0C8ABC014F2}">
      <dgm:prSet/>
      <dgm:spPr/>
      <dgm:t>
        <a:bodyPr/>
        <a:lstStyle/>
        <a:p>
          <a:endParaRPr lang="fi-FI"/>
        </a:p>
      </dgm:t>
    </dgm:pt>
    <dgm:pt modelId="{4DF899C4-622C-46D5-B7BF-8EE9A7D19377}" type="pres">
      <dgm:prSet presAssocID="{C43E8337-91E9-49CB-A293-2AFDBDEFB496}" presName="vert0" presStyleCnt="0">
        <dgm:presLayoutVars>
          <dgm:dir/>
          <dgm:animOne val="branch"/>
          <dgm:animLvl val="lvl"/>
        </dgm:presLayoutVars>
      </dgm:prSet>
      <dgm:spPr/>
    </dgm:pt>
    <dgm:pt modelId="{19EBD29C-7220-4F4D-BF55-FD24D836254D}" type="pres">
      <dgm:prSet presAssocID="{C5E9F787-BB6E-4D94-98E4-FF0B7E112418}" presName="thickLine" presStyleLbl="alignNode1" presStyleIdx="0" presStyleCnt="2"/>
      <dgm:spPr/>
    </dgm:pt>
    <dgm:pt modelId="{06D3DAE8-42AF-4C69-AE96-50D0BA907992}" type="pres">
      <dgm:prSet presAssocID="{C5E9F787-BB6E-4D94-98E4-FF0B7E112418}" presName="horz1" presStyleCnt="0"/>
      <dgm:spPr/>
    </dgm:pt>
    <dgm:pt modelId="{B7479526-7AD7-4164-9365-66C3F7BB7D02}" type="pres">
      <dgm:prSet presAssocID="{C5E9F787-BB6E-4D94-98E4-FF0B7E112418}" presName="tx1" presStyleLbl="revTx" presStyleIdx="0" presStyleCnt="8"/>
      <dgm:spPr/>
    </dgm:pt>
    <dgm:pt modelId="{2547BD48-22B8-49BB-AB25-6FE59CE0D140}" type="pres">
      <dgm:prSet presAssocID="{C5E9F787-BB6E-4D94-98E4-FF0B7E112418}" presName="vert1" presStyleCnt="0"/>
      <dgm:spPr/>
    </dgm:pt>
    <dgm:pt modelId="{6C2AAD0F-4ABC-4E6D-8CAD-D41C6ACF2126}" type="pres">
      <dgm:prSet presAssocID="{FFF47CB6-2FB0-4F9D-95EF-70BA127446CB}" presName="vertSpace2a" presStyleCnt="0"/>
      <dgm:spPr/>
    </dgm:pt>
    <dgm:pt modelId="{EF6573A1-4113-4FE9-ACAE-80D4456B3D55}" type="pres">
      <dgm:prSet presAssocID="{FFF47CB6-2FB0-4F9D-95EF-70BA127446CB}" presName="horz2" presStyleCnt="0"/>
      <dgm:spPr/>
    </dgm:pt>
    <dgm:pt modelId="{1997BCA6-A88C-487D-A1EC-7329C9C56F16}" type="pres">
      <dgm:prSet presAssocID="{FFF47CB6-2FB0-4F9D-95EF-70BA127446CB}" presName="horzSpace2" presStyleCnt="0"/>
      <dgm:spPr/>
    </dgm:pt>
    <dgm:pt modelId="{68B9800D-1634-4B1C-A8EB-D9E253834D26}" type="pres">
      <dgm:prSet presAssocID="{FFF47CB6-2FB0-4F9D-95EF-70BA127446CB}" presName="tx2" presStyleLbl="revTx" presStyleIdx="1" presStyleCnt="8"/>
      <dgm:spPr/>
    </dgm:pt>
    <dgm:pt modelId="{F61C8060-F412-4A80-B979-88D7BCB3F515}" type="pres">
      <dgm:prSet presAssocID="{FFF47CB6-2FB0-4F9D-95EF-70BA127446CB}" presName="vert2" presStyleCnt="0"/>
      <dgm:spPr/>
    </dgm:pt>
    <dgm:pt modelId="{C5AE5649-855A-41D3-8605-78EAD66D019F}" type="pres">
      <dgm:prSet presAssocID="{FFF47CB6-2FB0-4F9D-95EF-70BA127446CB}" presName="thinLine2b" presStyleLbl="callout" presStyleIdx="0" presStyleCnt="6"/>
      <dgm:spPr/>
    </dgm:pt>
    <dgm:pt modelId="{36A09BA2-94C0-401E-B30E-843A7B304CE6}" type="pres">
      <dgm:prSet presAssocID="{FFF47CB6-2FB0-4F9D-95EF-70BA127446CB}" presName="vertSpace2b" presStyleCnt="0"/>
      <dgm:spPr/>
    </dgm:pt>
    <dgm:pt modelId="{64EBDD24-4E30-42FD-97E1-5256B6CC54FF}" type="pres">
      <dgm:prSet presAssocID="{276D5903-8BD7-47F1-8A67-9FE1F2649C96}" presName="horz2" presStyleCnt="0"/>
      <dgm:spPr/>
    </dgm:pt>
    <dgm:pt modelId="{59A34C68-10FB-462A-A966-1F3902FE5611}" type="pres">
      <dgm:prSet presAssocID="{276D5903-8BD7-47F1-8A67-9FE1F2649C96}" presName="horzSpace2" presStyleCnt="0"/>
      <dgm:spPr/>
    </dgm:pt>
    <dgm:pt modelId="{E2F0CA02-9D26-404A-9D28-B291835E045E}" type="pres">
      <dgm:prSet presAssocID="{276D5903-8BD7-47F1-8A67-9FE1F2649C96}" presName="tx2" presStyleLbl="revTx" presStyleIdx="2" presStyleCnt="8"/>
      <dgm:spPr/>
    </dgm:pt>
    <dgm:pt modelId="{D364B0EA-6C36-4C06-BE3C-53ED0317C53D}" type="pres">
      <dgm:prSet presAssocID="{276D5903-8BD7-47F1-8A67-9FE1F2649C96}" presName="vert2" presStyleCnt="0"/>
      <dgm:spPr/>
    </dgm:pt>
    <dgm:pt modelId="{AF7AE1CE-B995-486F-B852-1D823F1CCDB0}" type="pres">
      <dgm:prSet presAssocID="{276D5903-8BD7-47F1-8A67-9FE1F2649C96}" presName="thinLine2b" presStyleLbl="callout" presStyleIdx="1" presStyleCnt="6"/>
      <dgm:spPr/>
    </dgm:pt>
    <dgm:pt modelId="{1D0ECF04-3DC8-44A3-8334-F6C506BF96C5}" type="pres">
      <dgm:prSet presAssocID="{276D5903-8BD7-47F1-8A67-9FE1F2649C96}" presName="vertSpace2b" presStyleCnt="0"/>
      <dgm:spPr/>
    </dgm:pt>
    <dgm:pt modelId="{660C4F46-9B08-4D4A-A64F-AC51B956860E}" type="pres">
      <dgm:prSet presAssocID="{0F9DBE6E-1CD9-4540-A8F1-A452A0BAD1DC}" presName="thickLine" presStyleLbl="alignNode1" presStyleIdx="1" presStyleCnt="2"/>
      <dgm:spPr/>
    </dgm:pt>
    <dgm:pt modelId="{A59CA89E-3A0E-4702-8D2F-D1AA5B722D43}" type="pres">
      <dgm:prSet presAssocID="{0F9DBE6E-1CD9-4540-A8F1-A452A0BAD1DC}" presName="horz1" presStyleCnt="0"/>
      <dgm:spPr/>
    </dgm:pt>
    <dgm:pt modelId="{2097F32A-5C9C-483E-B8A9-590DC1BF88B1}" type="pres">
      <dgm:prSet presAssocID="{0F9DBE6E-1CD9-4540-A8F1-A452A0BAD1DC}" presName="tx1" presStyleLbl="revTx" presStyleIdx="3" presStyleCnt="8"/>
      <dgm:spPr/>
    </dgm:pt>
    <dgm:pt modelId="{7DFE7955-C04F-430B-B49F-0BAB9DFB38EB}" type="pres">
      <dgm:prSet presAssocID="{0F9DBE6E-1CD9-4540-A8F1-A452A0BAD1DC}" presName="vert1" presStyleCnt="0"/>
      <dgm:spPr/>
    </dgm:pt>
    <dgm:pt modelId="{8CCD441D-0BFB-420F-A572-C09F60DE023F}" type="pres">
      <dgm:prSet presAssocID="{07C90BBD-C91F-4248-9A4A-821675E3A2A8}" presName="vertSpace2a" presStyleCnt="0"/>
      <dgm:spPr/>
    </dgm:pt>
    <dgm:pt modelId="{5F60D031-8F6D-4C19-9461-9795FA0FA61B}" type="pres">
      <dgm:prSet presAssocID="{07C90BBD-C91F-4248-9A4A-821675E3A2A8}" presName="horz2" presStyleCnt="0"/>
      <dgm:spPr/>
    </dgm:pt>
    <dgm:pt modelId="{01434149-31F2-4D64-A7E7-2671D0F50E78}" type="pres">
      <dgm:prSet presAssocID="{07C90BBD-C91F-4248-9A4A-821675E3A2A8}" presName="horzSpace2" presStyleCnt="0"/>
      <dgm:spPr/>
    </dgm:pt>
    <dgm:pt modelId="{E8CDB0DF-09F9-4506-829A-A4AFAB825A9A}" type="pres">
      <dgm:prSet presAssocID="{07C90BBD-C91F-4248-9A4A-821675E3A2A8}" presName="tx2" presStyleLbl="revTx" presStyleIdx="4" presStyleCnt="8"/>
      <dgm:spPr/>
    </dgm:pt>
    <dgm:pt modelId="{A6C01843-F017-4658-8AC3-F40461C967AA}" type="pres">
      <dgm:prSet presAssocID="{07C90BBD-C91F-4248-9A4A-821675E3A2A8}" presName="vert2" presStyleCnt="0"/>
      <dgm:spPr/>
    </dgm:pt>
    <dgm:pt modelId="{EE229623-8FC1-4AE1-AC50-E00FF08C7EAD}" type="pres">
      <dgm:prSet presAssocID="{07C90BBD-C91F-4248-9A4A-821675E3A2A8}" presName="thinLine2b" presStyleLbl="callout" presStyleIdx="2" presStyleCnt="6"/>
      <dgm:spPr/>
    </dgm:pt>
    <dgm:pt modelId="{F3E59D92-7FAF-4456-A7E3-B6436C9ECB40}" type="pres">
      <dgm:prSet presAssocID="{07C90BBD-C91F-4248-9A4A-821675E3A2A8}" presName="vertSpace2b" presStyleCnt="0"/>
      <dgm:spPr/>
    </dgm:pt>
    <dgm:pt modelId="{BABCAD63-E8F5-426F-8658-734CC865D355}" type="pres">
      <dgm:prSet presAssocID="{8AA64764-B284-4ADB-8D8B-6379B1B814E8}" presName="horz2" presStyleCnt="0"/>
      <dgm:spPr/>
    </dgm:pt>
    <dgm:pt modelId="{3473982B-0203-4823-A29D-4D494EEBF81C}" type="pres">
      <dgm:prSet presAssocID="{8AA64764-B284-4ADB-8D8B-6379B1B814E8}" presName="horzSpace2" presStyleCnt="0"/>
      <dgm:spPr/>
    </dgm:pt>
    <dgm:pt modelId="{BA2C1781-C954-4F40-8E30-AD5C773AA854}" type="pres">
      <dgm:prSet presAssocID="{8AA64764-B284-4ADB-8D8B-6379B1B814E8}" presName="tx2" presStyleLbl="revTx" presStyleIdx="5" presStyleCnt="8"/>
      <dgm:spPr/>
    </dgm:pt>
    <dgm:pt modelId="{B9A27407-4DC3-489E-8F57-D1A0A624D455}" type="pres">
      <dgm:prSet presAssocID="{8AA64764-B284-4ADB-8D8B-6379B1B814E8}" presName="vert2" presStyleCnt="0"/>
      <dgm:spPr/>
    </dgm:pt>
    <dgm:pt modelId="{E0ADD2C0-CF42-495B-B537-F85382E9A274}" type="pres">
      <dgm:prSet presAssocID="{8AA64764-B284-4ADB-8D8B-6379B1B814E8}" presName="thinLine2b" presStyleLbl="callout" presStyleIdx="3" presStyleCnt="6"/>
      <dgm:spPr/>
    </dgm:pt>
    <dgm:pt modelId="{7C92C469-43A4-4AE7-86DF-DAEFA30FECEF}" type="pres">
      <dgm:prSet presAssocID="{8AA64764-B284-4ADB-8D8B-6379B1B814E8}" presName="vertSpace2b" presStyleCnt="0"/>
      <dgm:spPr/>
    </dgm:pt>
    <dgm:pt modelId="{7C897DA0-8A0A-49F0-A3B0-266319F12578}" type="pres">
      <dgm:prSet presAssocID="{B2961EB4-CFE2-4861-B268-233EB23EF663}" presName="horz2" presStyleCnt="0"/>
      <dgm:spPr/>
    </dgm:pt>
    <dgm:pt modelId="{DEDA8F5E-785F-4A8D-ACFB-66955037BF85}" type="pres">
      <dgm:prSet presAssocID="{B2961EB4-CFE2-4861-B268-233EB23EF663}" presName="horzSpace2" presStyleCnt="0"/>
      <dgm:spPr/>
    </dgm:pt>
    <dgm:pt modelId="{4811FABC-2168-4DB8-9AA5-3246E5D910ED}" type="pres">
      <dgm:prSet presAssocID="{B2961EB4-CFE2-4861-B268-233EB23EF663}" presName="tx2" presStyleLbl="revTx" presStyleIdx="6" presStyleCnt="8"/>
      <dgm:spPr/>
    </dgm:pt>
    <dgm:pt modelId="{052F7E99-A22D-4ED1-B125-761148199989}" type="pres">
      <dgm:prSet presAssocID="{B2961EB4-CFE2-4861-B268-233EB23EF663}" presName="vert2" presStyleCnt="0"/>
      <dgm:spPr/>
    </dgm:pt>
    <dgm:pt modelId="{450127AD-96DD-47D2-9A6C-B50ED7DFCF14}" type="pres">
      <dgm:prSet presAssocID="{B2961EB4-CFE2-4861-B268-233EB23EF663}" presName="thinLine2b" presStyleLbl="callout" presStyleIdx="4" presStyleCnt="6"/>
      <dgm:spPr/>
    </dgm:pt>
    <dgm:pt modelId="{A3CE4921-969A-4B2F-A138-C171A09FE40C}" type="pres">
      <dgm:prSet presAssocID="{B2961EB4-CFE2-4861-B268-233EB23EF663}" presName="vertSpace2b" presStyleCnt="0"/>
      <dgm:spPr/>
    </dgm:pt>
    <dgm:pt modelId="{AE7D9D7C-67A0-4FE4-9F15-C63787FCA81F}" type="pres">
      <dgm:prSet presAssocID="{EC901E46-35D4-4F47-A676-320057657204}" presName="horz2" presStyleCnt="0"/>
      <dgm:spPr/>
    </dgm:pt>
    <dgm:pt modelId="{8F029DDE-7DA2-4873-A5A0-6D1738CFC9FA}" type="pres">
      <dgm:prSet presAssocID="{EC901E46-35D4-4F47-A676-320057657204}" presName="horzSpace2" presStyleCnt="0"/>
      <dgm:spPr/>
    </dgm:pt>
    <dgm:pt modelId="{E6D9F367-E8B0-4AA6-B32C-D29227475E75}" type="pres">
      <dgm:prSet presAssocID="{EC901E46-35D4-4F47-A676-320057657204}" presName="tx2" presStyleLbl="revTx" presStyleIdx="7" presStyleCnt="8"/>
      <dgm:spPr/>
    </dgm:pt>
    <dgm:pt modelId="{8C040FA3-C6AD-4B0A-9D09-FC03B71BCFE8}" type="pres">
      <dgm:prSet presAssocID="{EC901E46-35D4-4F47-A676-320057657204}" presName="vert2" presStyleCnt="0"/>
      <dgm:spPr/>
    </dgm:pt>
    <dgm:pt modelId="{0D72DB3B-C9EF-4204-9318-67F91093A678}" type="pres">
      <dgm:prSet presAssocID="{EC901E46-35D4-4F47-A676-320057657204}" presName="thinLine2b" presStyleLbl="callout" presStyleIdx="5" presStyleCnt="6"/>
      <dgm:spPr/>
    </dgm:pt>
    <dgm:pt modelId="{EA538540-297B-424E-ADC1-6A96AD8050CE}" type="pres">
      <dgm:prSet presAssocID="{EC901E46-35D4-4F47-A676-320057657204}" presName="vertSpace2b" presStyleCnt="0"/>
      <dgm:spPr/>
    </dgm:pt>
  </dgm:ptLst>
  <dgm:cxnLst>
    <dgm:cxn modelId="{438DE503-BEF6-4ABA-8B4C-C59FF6E24030}" type="presOf" srcId="{EC901E46-35D4-4F47-A676-320057657204}" destId="{E6D9F367-E8B0-4AA6-B32C-D29227475E75}" srcOrd="0" destOrd="0" presId="urn:microsoft.com/office/officeart/2008/layout/LinedList"/>
    <dgm:cxn modelId="{B1A6F20B-D55C-4639-8878-DEDC4AC1BC8A}" srcId="{C43E8337-91E9-49CB-A293-2AFDBDEFB496}" destId="{C5E9F787-BB6E-4D94-98E4-FF0B7E112418}" srcOrd="0" destOrd="0" parTransId="{62BE4086-6056-4E34-9464-3C40E9E7786D}" sibTransId="{0AD74472-3C5F-4C9B-AF3F-D391DE1A1963}"/>
    <dgm:cxn modelId="{B1E3E030-C25D-4AAA-AF47-B7511E357594}" srcId="{C5E9F787-BB6E-4D94-98E4-FF0B7E112418}" destId="{276D5903-8BD7-47F1-8A67-9FE1F2649C96}" srcOrd="1" destOrd="0" parTransId="{3E59B565-D097-409D-8AEA-392E72BC7BA3}" sibTransId="{F39E6CB4-D56D-4538-A084-D8382F17F0EC}"/>
    <dgm:cxn modelId="{FC039E37-DD4D-4E3C-9D39-858CB7D4FF1F}" type="presOf" srcId="{276D5903-8BD7-47F1-8A67-9FE1F2649C96}" destId="{E2F0CA02-9D26-404A-9D28-B291835E045E}" srcOrd="0" destOrd="0" presId="urn:microsoft.com/office/officeart/2008/layout/LinedList"/>
    <dgm:cxn modelId="{E4DBA03D-0FD8-4EFC-8907-41119A4E5ADC}" type="presOf" srcId="{FFF47CB6-2FB0-4F9D-95EF-70BA127446CB}" destId="{68B9800D-1634-4B1C-A8EB-D9E253834D26}" srcOrd="0" destOrd="0" presId="urn:microsoft.com/office/officeart/2008/layout/LinedList"/>
    <dgm:cxn modelId="{CFF18E5C-583A-4489-919E-E53527E70FD6}" type="presOf" srcId="{8AA64764-B284-4ADB-8D8B-6379B1B814E8}" destId="{BA2C1781-C954-4F40-8E30-AD5C773AA854}" srcOrd="0" destOrd="0" presId="urn:microsoft.com/office/officeart/2008/layout/LinedList"/>
    <dgm:cxn modelId="{3301F54B-174A-4E69-BFAA-9DAC306BAD33}" srcId="{0F9DBE6E-1CD9-4540-A8F1-A452A0BAD1DC}" destId="{07C90BBD-C91F-4248-9A4A-821675E3A2A8}" srcOrd="0" destOrd="0" parTransId="{5FFAB30E-9602-4B56-B610-36E513BDBD40}" sibTransId="{D8ECC7B6-F2EB-4844-B1D1-3C64EEF03FEE}"/>
    <dgm:cxn modelId="{51595D4C-51FC-444B-A792-8612C077B99F}" type="presOf" srcId="{0F9DBE6E-1CD9-4540-A8F1-A452A0BAD1DC}" destId="{2097F32A-5C9C-483E-B8A9-590DC1BF88B1}" srcOrd="0" destOrd="0" presId="urn:microsoft.com/office/officeart/2008/layout/LinedList"/>
    <dgm:cxn modelId="{A2A1BA59-2AE9-4E8A-999E-BC092BE1E048}" srcId="{C5E9F787-BB6E-4D94-98E4-FF0B7E112418}" destId="{FFF47CB6-2FB0-4F9D-95EF-70BA127446CB}" srcOrd="0" destOrd="0" parTransId="{E9DFF858-3584-42E4-9228-17CACBFDAFA5}" sibTransId="{5AB2BABE-C7FB-457D-B8E0-0E6FB2E6573F}"/>
    <dgm:cxn modelId="{488AEA80-744F-4396-B80B-D1FC63D6384F}" srcId="{0F9DBE6E-1CD9-4540-A8F1-A452A0BAD1DC}" destId="{8AA64764-B284-4ADB-8D8B-6379B1B814E8}" srcOrd="1" destOrd="0" parTransId="{097CD2E3-C76F-4407-AE9D-378E42E8B3CD}" sibTransId="{E690E5F5-F001-45F9-A20C-8FE190DB5B41}"/>
    <dgm:cxn modelId="{8E3C9295-2FE9-4E02-B81F-288C3459FDA3}" type="presOf" srcId="{C5E9F787-BB6E-4D94-98E4-FF0B7E112418}" destId="{B7479526-7AD7-4164-9365-66C3F7BB7D02}" srcOrd="0" destOrd="0" presId="urn:microsoft.com/office/officeart/2008/layout/LinedList"/>
    <dgm:cxn modelId="{68FA38BC-842A-4E94-964F-919672DA5D72}" srcId="{C43E8337-91E9-49CB-A293-2AFDBDEFB496}" destId="{0F9DBE6E-1CD9-4540-A8F1-A452A0BAD1DC}" srcOrd="1" destOrd="0" parTransId="{4D14C7D4-701C-4340-9B81-B300164D0E3F}" sibTransId="{0E6F69E1-EC9A-4C12-8C3B-5B33A33FC433}"/>
    <dgm:cxn modelId="{B8A3C2C7-B58B-416C-85E4-A0C8ABC014F2}" srcId="{0F9DBE6E-1CD9-4540-A8F1-A452A0BAD1DC}" destId="{EC901E46-35D4-4F47-A676-320057657204}" srcOrd="3" destOrd="0" parTransId="{F2C41F53-3201-4868-AE75-EBB133CC0BA3}" sibTransId="{C3D5472F-95DD-4867-BE4E-C587F6434FF9}"/>
    <dgm:cxn modelId="{7154E9C7-50B9-424D-8734-9550A4E291C8}" srcId="{0F9DBE6E-1CD9-4540-A8F1-A452A0BAD1DC}" destId="{B2961EB4-CFE2-4861-B268-233EB23EF663}" srcOrd="2" destOrd="0" parTransId="{1F0E1709-C1D3-486B-ADB0-320D02C4A22B}" sibTransId="{C2F2D281-D780-45BE-9CF1-23D2E2627835}"/>
    <dgm:cxn modelId="{E4EB45D2-1520-4AB3-810E-BB9043495101}" type="presOf" srcId="{C43E8337-91E9-49CB-A293-2AFDBDEFB496}" destId="{4DF899C4-622C-46D5-B7BF-8EE9A7D19377}" srcOrd="0" destOrd="0" presId="urn:microsoft.com/office/officeart/2008/layout/LinedList"/>
    <dgm:cxn modelId="{7CAE80DB-D446-45CD-958D-ADAAF6A1AA58}" type="presOf" srcId="{B2961EB4-CFE2-4861-B268-233EB23EF663}" destId="{4811FABC-2168-4DB8-9AA5-3246E5D910ED}" srcOrd="0" destOrd="0" presId="urn:microsoft.com/office/officeart/2008/layout/LinedList"/>
    <dgm:cxn modelId="{3C42BCF3-39E0-4082-B176-5E299BAD2D95}" type="presOf" srcId="{07C90BBD-C91F-4248-9A4A-821675E3A2A8}" destId="{E8CDB0DF-09F9-4506-829A-A4AFAB825A9A}" srcOrd="0" destOrd="0" presId="urn:microsoft.com/office/officeart/2008/layout/LinedList"/>
    <dgm:cxn modelId="{D30D47CF-CA16-4397-A682-BFE105460F2B}" type="presParOf" srcId="{4DF899C4-622C-46D5-B7BF-8EE9A7D19377}" destId="{19EBD29C-7220-4F4D-BF55-FD24D836254D}" srcOrd="0" destOrd="0" presId="urn:microsoft.com/office/officeart/2008/layout/LinedList"/>
    <dgm:cxn modelId="{B04F25B5-7ADE-400D-925B-24375D5F900E}" type="presParOf" srcId="{4DF899C4-622C-46D5-B7BF-8EE9A7D19377}" destId="{06D3DAE8-42AF-4C69-AE96-50D0BA907992}" srcOrd="1" destOrd="0" presId="urn:microsoft.com/office/officeart/2008/layout/LinedList"/>
    <dgm:cxn modelId="{A97D1B6B-9224-4826-B40E-B2C415C3465E}" type="presParOf" srcId="{06D3DAE8-42AF-4C69-AE96-50D0BA907992}" destId="{B7479526-7AD7-4164-9365-66C3F7BB7D02}" srcOrd="0" destOrd="0" presId="urn:microsoft.com/office/officeart/2008/layout/LinedList"/>
    <dgm:cxn modelId="{4E9F60AC-FEAB-4699-8432-CC1A58BBBDE9}" type="presParOf" srcId="{06D3DAE8-42AF-4C69-AE96-50D0BA907992}" destId="{2547BD48-22B8-49BB-AB25-6FE59CE0D140}" srcOrd="1" destOrd="0" presId="urn:microsoft.com/office/officeart/2008/layout/LinedList"/>
    <dgm:cxn modelId="{349B23BD-9B97-4696-8E54-1945BEBA4389}" type="presParOf" srcId="{2547BD48-22B8-49BB-AB25-6FE59CE0D140}" destId="{6C2AAD0F-4ABC-4E6D-8CAD-D41C6ACF2126}" srcOrd="0" destOrd="0" presId="urn:microsoft.com/office/officeart/2008/layout/LinedList"/>
    <dgm:cxn modelId="{E10301A2-5CB1-4CE6-A56C-954BF28221AB}" type="presParOf" srcId="{2547BD48-22B8-49BB-AB25-6FE59CE0D140}" destId="{EF6573A1-4113-4FE9-ACAE-80D4456B3D55}" srcOrd="1" destOrd="0" presId="urn:microsoft.com/office/officeart/2008/layout/LinedList"/>
    <dgm:cxn modelId="{60CC5851-1EDA-421F-A067-CCB5C26B8266}" type="presParOf" srcId="{EF6573A1-4113-4FE9-ACAE-80D4456B3D55}" destId="{1997BCA6-A88C-487D-A1EC-7329C9C56F16}" srcOrd="0" destOrd="0" presId="urn:microsoft.com/office/officeart/2008/layout/LinedList"/>
    <dgm:cxn modelId="{A73B5B30-8004-4EFC-B8B6-73B0BE7B3402}" type="presParOf" srcId="{EF6573A1-4113-4FE9-ACAE-80D4456B3D55}" destId="{68B9800D-1634-4B1C-A8EB-D9E253834D26}" srcOrd="1" destOrd="0" presId="urn:microsoft.com/office/officeart/2008/layout/LinedList"/>
    <dgm:cxn modelId="{3B618550-4C5C-49A4-8668-B0D69AA09860}" type="presParOf" srcId="{EF6573A1-4113-4FE9-ACAE-80D4456B3D55}" destId="{F61C8060-F412-4A80-B979-88D7BCB3F515}" srcOrd="2" destOrd="0" presId="urn:microsoft.com/office/officeart/2008/layout/LinedList"/>
    <dgm:cxn modelId="{3CD25CFA-7E6F-4466-AC02-2F3CBA5266C8}" type="presParOf" srcId="{2547BD48-22B8-49BB-AB25-6FE59CE0D140}" destId="{C5AE5649-855A-41D3-8605-78EAD66D019F}" srcOrd="2" destOrd="0" presId="urn:microsoft.com/office/officeart/2008/layout/LinedList"/>
    <dgm:cxn modelId="{74E794E0-1561-470A-AD3B-49063F8B3A13}" type="presParOf" srcId="{2547BD48-22B8-49BB-AB25-6FE59CE0D140}" destId="{36A09BA2-94C0-401E-B30E-843A7B304CE6}" srcOrd="3" destOrd="0" presId="urn:microsoft.com/office/officeart/2008/layout/LinedList"/>
    <dgm:cxn modelId="{56BBF4BC-90DA-4565-89B7-51DF093AF70A}" type="presParOf" srcId="{2547BD48-22B8-49BB-AB25-6FE59CE0D140}" destId="{64EBDD24-4E30-42FD-97E1-5256B6CC54FF}" srcOrd="4" destOrd="0" presId="urn:microsoft.com/office/officeart/2008/layout/LinedList"/>
    <dgm:cxn modelId="{2286A906-F18B-46EE-A5BE-A13FD16C4ED9}" type="presParOf" srcId="{64EBDD24-4E30-42FD-97E1-5256B6CC54FF}" destId="{59A34C68-10FB-462A-A966-1F3902FE5611}" srcOrd="0" destOrd="0" presId="urn:microsoft.com/office/officeart/2008/layout/LinedList"/>
    <dgm:cxn modelId="{6F15CFB2-146A-4B9F-9A9E-B80DECEABEE4}" type="presParOf" srcId="{64EBDD24-4E30-42FD-97E1-5256B6CC54FF}" destId="{E2F0CA02-9D26-404A-9D28-B291835E045E}" srcOrd="1" destOrd="0" presId="urn:microsoft.com/office/officeart/2008/layout/LinedList"/>
    <dgm:cxn modelId="{E7130C51-4DDC-464A-BA8F-05DD17325A8C}" type="presParOf" srcId="{64EBDD24-4E30-42FD-97E1-5256B6CC54FF}" destId="{D364B0EA-6C36-4C06-BE3C-53ED0317C53D}" srcOrd="2" destOrd="0" presId="urn:microsoft.com/office/officeart/2008/layout/LinedList"/>
    <dgm:cxn modelId="{70119621-8C52-4352-A139-E816218AE61E}" type="presParOf" srcId="{2547BD48-22B8-49BB-AB25-6FE59CE0D140}" destId="{AF7AE1CE-B995-486F-B852-1D823F1CCDB0}" srcOrd="5" destOrd="0" presId="urn:microsoft.com/office/officeart/2008/layout/LinedList"/>
    <dgm:cxn modelId="{F4B7C09E-895F-484A-9F51-0925EEAAD906}" type="presParOf" srcId="{2547BD48-22B8-49BB-AB25-6FE59CE0D140}" destId="{1D0ECF04-3DC8-44A3-8334-F6C506BF96C5}" srcOrd="6" destOrd="0" presId="urn:microsoft.com/office/officeart/2008/layout/LinedList"/>
    <dgm:cxn modelId="{AFA845BF-F977-48BC-98ED-ABA64B58902F}" type="presParOf" srcId="{4DF899C4-622C-46D5-B7BF-8EE9A7D19377}" destId="{660C4F46-9B08-4D4A-A64F-AC51B956860E}" srcOrd="2" destOrd="0" presId="urn:microsoft.com/office/officeart/2008/layout/LinedList"/>
    <dgm:cxn modelId="{FBB385FC-8070-448F-90CA-D23DD7301FDA}" type="presParOf" srcId="{4DF899C4-622C-46D5-B7BF-8EE9A7D19377}" destId="{A59CA89E-3A0E-4702-8D2F-D1AA5B722D43}" srcOrd="3" destOrd="0" presId="urn:microsoft.com/office/officeart/2008/layout/LinedList"/>
    <dgm:cxn modelId="{C0C858CE-76A4-4280-AFBC-5E262F3C57C6}" type="presParOf" srcId="{A59CA89E-3A0E-4702-8D2F-D1AA5B722D43}" destId="{2097F32A-5C9C-483E-B8A9-590DC1BF88B1}" srcOrd="0" destOrd="0" presId="urn:microsoft.com/office/officeart/2008/layout/LinedList"/>
    <dgm:cxn modelId="{57DD8946-C575-46A8-BEB5-1AFCE4DA2803}" type="presParOf" srcId="{A59CA89E-3A0E-4702-8D2F-D1AA5B722D43}" destId="{7DFE7955-C04F-430B-B49F-0BAB9DFB38EB}" srcOrd="1" destOrd="0" presId="urn:microsoft.com/office/officeart/2008/layout/LinedList"/>
    <dgm:cxn modelId="{5FBD60A8-C745-4CF2-81E1-8FFF068031EA}" type="presParOf" srcId="{7DFE7955-C04F-430B-B49F-0BAB9DFB38EB}" destId="{8CCD441D-0BFB-420F-A572-C09F60DE023F}" srcOrd="0" destOrd="0" presId="urn:microsoft.com/office/officeart/2008/layout/LinedList"/>
    <dgm:cxn modelId="{C0BC0A91-0B7C-406F-979C-69048CDFA45C}" type="presParOf" srcId="{7DFE7955-C04F-430B-B49F-0BAB9DFB38EB}" destId="{5F60D031-8F6D-4C19-9461-9795FA0FA61B}" srcOrd="1" destOrd="0" presId="urn:microsoft.com/office/officeart/2008/layout/LinedList"/>
    <dgm:cxn modelId="{78BD0641-5E17-4060-B46F-3F0F742675CD}" type="presParOf" srcId="{5F60D031-8F6D-4C19-9461-9795FA0FA61B}" destId="{01434149-31F2-4D64-A7E7-2671D0F50E78}" srcOrd="0" destOrd="0" presId="urn:microsoft.com/office/officeart/2008/layout/LinedList"/>
    <dgm:cxn modelId="{D909C04D-04B2-4C8A-8B9E-CA59DC3A6DFB}" type="presParOf" srcId="{5F60D031-8F6D-4C19-9461-9795FA0FA61B}" destId="{E8CDB0DF-09F9-4506-829A-A4AFAB825A9A}" srcOrd="1" destOrd="0" presId="urn:microsoft.com/office/officeart/2008/layout/LinedList"/>
    <dgm:cxn modelId="{0BFB792B-3080-44D3-B4D8-A04D0B13294F}" type="presParOf" srcId="{5F60D031-8F6D-4C19-9461-9795FA0FA61B}" destId="{A6C01843-F017-4658-8AC3-F40461C967AA}" srcOrd="2" destOrd="0" presId="urn:microsoft.com/office/officeart/2008/layout/LinedList"/>
    <dgm:cxn modelId="{1BC5DCCD-5DBA-4D06-912D-3E93ABB0043F}" type="presParOf" srcId="{7DFE7955-C04F-430B-B49F-0BAB9DFB38EB}" destId="{EE229623-8FC1-4AE1-AC50-E00FF08C7EAD}" srcOrd="2" destOrd="0" presId="urn:microsoft.com/office/officeart/2008/layout/LinedList"/>
    <dgm:cxn modelId="{A871D637-41A1-44EE-B131-6A2DCBB59E19}" type="presParOf" srcId="{7DFE7955-C04F-430B-B49F-0BAB9DFB38EB}" destId="{F3E59D92-7FAF-4456-A7E3-B6436C9ECB40}" srcOrd="3" destOrd="0" presId="urn:microsoft.com/office/officeart/2008/layout/LinedList"/>
    <dgm:cxn modelId="{607740A1-C7ED-4C92-871D-CC8EDFC44AA0}" type="presParOf" srcId="{7DFE7955-C04F-430B-B49F-0BAB9DFB38EB}" destId="{BABCAD63-E8F5-426F-8658-734CC865D355}" srcOrd="4" destOrd="0" presId="urn:microsoft.com/office/officeart/2008/layout/LinedList"/>
    <dgm:cxn modelId="{8566D5EC-B0C0-4EA1-BECB-B7192AE1A2DE}" type="presParOf" srcId="{BABCAD63-E8F5-426F-8658-734CC865D355}" destId="{3473982B-0203-4823-A29D-4D494EEBF81C}" srcOrd="0" destOrd="0" presId="urn:microsoft.com/office/officeart/2008/layout/LinedList"/>
    <dgm:cxn modelId="{AC77AAB5-C86D-4EFA-A521-AE1D8D4D3C5C}" type="presParOf" srcId="{BABCAD63-E8F5-426F-8658-734CC865D355}" destId="{BA2C1781-C954-4F40-8E30-AD5C773AA854}" srcOrd="1" destOrd="0" presId="urn:microsoft.com/office/officeart/2008/layout/LinedList"/>
    <dgm:cxn modelId="{1D828827-66F1-4EA7-A7EA-928C0A435203}" type="presParOf" srcId="{BABCAD63-E8F5-426F-8658-734CC865D355}" destId="{B9A27407-4DC3-489E-8F57-D1A0A624D455}" srcOrd="2" destOrd="0" presId="urn:microsoft.com/office/officeart/2008/layout/LinedList"/>
    <dgm:cxn modelId="{453F5EFA-6463-40A7-BE7D-D19ABA754FBA}" type="presParOf" srcId="{7DFE7955-C04F-430B-B49F-0BAB9DFB38EB}" destId="{E0ADD2C0-CF42-495B-B537-F85382E9A274}" srcOrd="5" destOrd="0" presId="urn:microsoft.com/office/officeart/2008/layout/LinedList"/>
    <dgm:cxn modelId="{C892785D-0C5A-4F01-8A04-ACF1EAA7B063}" type="presParOf" srcId="{7DFE7955-C04F-430B-B49F-0BAB9DFB38EB}" destId="{7C92C469-43A4-4AE7-86DF-DAEFA30FECEF}" srcOrd="6" destOrd="0" presId="urn:microsoft.com/office/officeart/2008/layout/LinedList"/>
    <dgm:cxn modelId="{2B2AB376-5D97-40DF-B559-C57E28F86865}" type="presParOf" srcId="{7DFE7955-C04F-430B-B49F-0BAB9DFB38EB}" destId="{7C897DA0-8A0A-49F0-A3B0-266319F12578}" srcOrd="7" destOrd="0" presId="urn:microsoft.com/office/officeart/2008/layout/LinedList"/>
    <dgm:cxn modelId="{BA3A2804-0932-43B0-AFEC-F8729D8FF487}" type="presParOf" srcId="{7C897DA0-8A0A-49F0-A3B0-266319F12578}" destId="{DEDA8F5E-785F-4A8D-ACFB-66955037BF85}" srcOrd="0" destOrd="0" presId="urn:microsoft.com/office/officeart/2008/layout/LinedList"/>
    <dgm:cxn modelId="{74994E7A-7D41-41E6-9CBC-A9512CD0C826}" type="presParOf" srcId="{7C897DA0-8A0A-49F0-A3B0-266319F12578}" destId="{4811FABC-2168-4DB8-9AA5-3246E5D910ED}" srcOrd="1" destOrd="0" presId="urn:microsoft.com/office/officeart/2008/layout/LinedList"/>
    <dgm:cxn modelId="{6EEB870D-FD94-46F6-80E9-4E88DFC697F6}" type="presParOf" srcId="{7C897DA0-8A0A-49F0-A3B0-266319F12578}" destId="{052F7E99-A22D-4ED1-B125-761148199989}" srcOrd="2" destOrd="0" presId="urn:microsoft.com/office/officeart/2008/layout/LinedList"/>
    <dgm:cxn modelId="{25B760FE-660F-4ACB-A1AB-3DD28526820A}" type="presParOf" srcId="{7DFE7955-C04F-430B-B49F-0BAB9DFB38EB}" destId="{450127AD-96DD-47D2-9A6C-B50ED7DFCF14}" srcOrd="8" destOrd="0" presId="urn:microsoft.com/office/officeart/2008/layout/LinedList"/>
    <dgm:cxn modelId="{5581EEA9-5C19-4EA7-8D3D-5A126356AC98}" type="presParOf" srcId="{7DFE7955-C04F-430B-B49F-0BAB9DFB38EB}" destId="{A3CE4921-969A-4B2F-A138-C171A09FE40C}" srcOrd="9" destOrd="0" presId="urn:microsoft.com/office/officeart/2008/layout/LinedList"/>
    <dgm:cxn modelId="{0C599688-0157-4AF8-BA4A-9E67380E6EEF}" type="presParOf" srcId="{7DFE7955-C04F-430B-B49F-0BAB9DFB38EB}" destId="{AE7D9D7C-67A0-4FE4-9F15-C63787FCA81F}" srcOrd="10" destOrd="0" presId="urn:microsoft.com/office/officeart/2008/layout/LinedList"/>
    <dgm:cxn modelId="{7BA599A1-7386-4B40-9EF8-BFCB4FB34CDA}" type="presParOf" srcId="{AE7D9D7C-67A0-4FE4-9F15-C63787FCA81F}" destId="{8F029DDE-7DA2-4873-A5A0-6D1738CFC9FA}" srcOrd="0" destOrd="0" presId="urn:microsoft.com/office/officeart/2008/layout/LinedList"/>
    <dgm:cxn modelId="{0638E484-0314-4741-80F2-1B0C279AFAB8}" type="presParOf" srcId="{AE7D9D7C-67A0-4FE4-9F15-C63787FCA81F}" destId="{E6D9F367-E8B0-4AA6-B32C-D29227475E75}" srcOrd="1" destOrd="0" presId="urn:microsoft.com/office/officeart/2008/layout/LinedList"/>
    <dgm:cxn modelId="{7225A5DD-7F1F-4B18-A71D-11A901F7B0CF}" type="presParOf" srcId="{AE7D9D7C-67A0-4FE4-9F15-C63787FCA81F}" destId="{8C040FA3-C6AD-4B0A-9D09-FC03B71BCFE8}" srcOrd="2" destOrd="0" presId="urn:microsoft.com/office/officeart/2008/layout/LinedList"/>
    <dgm:cxn modelId="{D6CAD43A-251E-4276-8E36-2B8BD0AB1DEA}" type="presParOf" srcId="{7DFE7955-C04F-430B-B49F-0BAB9DFB38EB}" destId="{0D72DB3B-C9EF-4204-9318-67F91093A678}" srcOrd="11" destOrd="0" presId="urn:microsoft.com/office/officeart/2008/layout/LinedList"/>
    <dgm:cxn modelId="{3A4B8535-71A0-480E-9A04-1246AFD99636}" type="presParOf" srcId="{7DFE7955-C04F-430B-B49F-0BAB9DFB38EB}" destId="{EA538540-297B-424E-ADC1-6A96AD8050CE}"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2CCFD0D-7D46-42E4-AC91-DAC7C737F828}" type="doc">
      <dgm:prSet loTypeId="urn:microsoft.com/office/officeart/2005/8/layout/process1" loCatId="process" qsTypeId="urn:microsoft.com/office/officeart/2005/8/quickstyle/simple3" qsCatId="simple" csTypeId="urn:microsoft.com/office/officeart/2005/8/colors/accent1_2" csCatId="accent1"/>
      <dgm:spPr/>
      <dgm:t>
        <a:bodyPr/>
        <a:lstStyle/>
        <a:p>
          <a:endParaRPr lang="fi-FI"/>
        </a:p>
      </dgm:t>
    </dgm:pt>
    <dgm:pt modelId="{7DED0CED-1EB9-48FB-BABD-7772FCA34AEE}">
      <dgm:prSet/>
      <dgm:spPr/>
      <dgm:t>
        <a:bodyPr/>
        <a:lstStyle/>
        <a:p>
          <a:r>
            <a:rPr lang="en-US"/>
            <a:t>If a term in a contract referred to in this Act is unreasonable from the point of view of the consumer or if an unreasonable result would ensue from its application, the term may be adjusted or it may be disregarded. </a:t>
          </a:r>
          <a:endParaRPr lang="fi-FI"/>
        </a:p>
      </dgm:t>
    </dgm:pt>
    <dgm:pt modelId="{A2BA0C75-E1DB-48EF-93DB-FAB103F62920}" type="parTrans" cxnId="{E9EFBC5A-C8F3-4091-AD10-109229313A27}">
      <dgm:prSet/>
      <dgm:spPr/>
      <dgm:t>
        <a:bodyPr/>
        <a:lstStyle/>
        <a:p>
          <a:endParaRPr lang="fi-FI"/>
        </a:p>
      </dgm:t>
    </dgm:pt>
    <dgm:pt modelId="{B0D80E56-66AF-40AB-A69C-2CEE9FF72369}" type="sibTrans" cxnId="{E9EFBC5A-C8F3-4091-AD10-109229313A27}">
      <dgm:prSet/>
      <dgm:spPr/>
      <dgm:t>
        <a:bodyPr/>
        <a:lstStyle/>
        <a:p>
          <a:endParaRPr lang="fi-FI"/>
        </a:p>
      </dgm:t>
    </dgm:pt>
    <dgm:pt modelId="{5A012121-979B-450E-9A4E-CE71A360F90A}">
      <dgm:prSet/>
      <dgm:spPr/>
      <dgm:t>
        <a:bodyPr/>
        <a:lstStyle/>
        <a:p>
          <a:r>
            <a:rPr lang="en-US"/>
            <a:t>Also a commitment as to consideration shall be deemed a contract term. </a:t>
          </a:r>
          <a:endParaRPr lang="fi-FI"/>
        </a:p>
      </dgm:t>
    </dgm:pt>
    <dgm:pt modelId="{8D20D0BE-2E9F-47A2-8FC8-EFFF22DA08EA}" type="parTrans" cxnId="{BF209934-2627-477C-97E1-C5823B635976}">
      <dgm:prSet/>
      <dgm:spPr/>
      <dgm:t>
        <a:bodyPr/>
        <a:lstStyle/>
        <a:p>
          <a:endParaRPr lang="fi-FI"/>
        </a:p>
      </dgm:t>
    </dgm:pt>
    <dgm:pt modelId="{FB0D7CA6-C59F-4F7B-A6B4-CDF1BBB3BE8A}" type="sibTrans" cxnId="{BF209934-2627-477C-97E1-C5823B635976}">
      <dgm:prSet/>
      <dgm:spPr/>
      <dgm:t>
        <a:bodyPr/>
        <a:lstStyle/>
        <a:p>
          <a:endParaRPr lang="fi-FI"/>
        </a:p>
      </dgm:t>
    </dgm:pt>
    <dgm:pt modelId="{6BF4A980-633C-428C-9507-65E8BED9DC08}">
      <dgm:prSet/>
      <dgm:spPr/>
      <dgm:t>
        <a:bodyPr/>
        <a:lstStyle/>
        <a:p>
          <a:r>
            <a:rPr lang="en-US"/>
            <a:t>In the assessment of unreasonableness, due note shall be taken of the contract as a whole, of the positions of the parties, of the circumstances under which the contract was concluded and, unless otherwise follows from section 2, of the changes in circumstances, as well as of other relevant points. (1072/2000)</a:t>
          </a:r>
          <a:endParaRPr lang="fi-FI"/>
        </a:p>
      </dgm:t>
    </dgm:pt>
    <dgm:pt modelId="{F425ABA2-5DF6-447C-BF10-B76B8D7EBB10}" type="parTrans" cxnId="{B9EE34D3-F438-485C-A54D-23CAC1964AD3}">
      <dgm:prSet/>
      <dgm:spPr/>
      <dgm:t>
        <a:bodyPr/>
        <a:lstStyle/>
        <a:p>
          <a:endParaRPr lang="fi-FI"/>
        </a:p>
      </dgm:t>
    </dgm:pt>
    <dgm:pt modelId="{ED429CFA-3911-4AE4-9FBA-AFECAEFF9D23}" type="sibTrans" cxnId="{B9EE34D3-F438-485C-A54D-23CAC1964AD3}">
      <dgm:prSet/>
      <dgm:spPr/>
      <dgm:t>
        <a:bodyPr/>
        <a:lstStyle/>
        <a:p>
          <a:endParaRPr lang="fi-FI"/>
        </a:p>
      </dgm:t>
    </dgm:pt>
    <dgm:pt modelId="{AB6AE6F5-FB2D-4C08-A7E8-462E0B28BAC6}">
      <dgm:prSet/>
      <dgm:spPr/>
      <dgm:t>
        <a:bodyPr/>
        <a:lstStyle/>
        <a:p>
          <a:r>
            <a:rPr lang="en-US"/>
            <a:t>(2) If a contract term referred to in paragraph (1) is of such nature that it cannot reasonably be required that the rest of the contract remain in force unaltered after the adjustment of the term, the contract may, unless otherwise provided in section 2, be adjusted also in other respects or be ordered to lapse.</a:t>
          </a:r>
          <a:endParaRPr lang="fi-FI"/>
        </a:p>
      </dgm:t>
    </dgm:pt>
    <dgm:pt modelId="{45B4B638-3A9A-42AA-AC66-69B67503EA1A}" type="parTrans" cxnId="{B7D4BBEC-0E5E-485F-9C87-CC120F4F90D0}">
      <dgm:prSet/>
      <dgm:spPr/>
      <dgm:t>
        <a:bodyPr/>
        <a:lstStyle/>
        <a:p>
          <a:endParaRPr lang="fi-FI"/>
        </a:p>
      </dgm:t>
    </dgm:pt>
    <dgm:pt modelId="{27D28705-EB5A-4BDF-9DF8-1496D81EC96F}" type="sibTrans" cxnId="{B7D4BBEC-0E5E-485F-9C87-CC120F4F90D0}">
      <dgm:prSet/>
      <dgm:spPr/>
      <dgm:t>
        <a:bodyPr/>
        <a:lstStyle/>
        <a:p>
          <a:endParaRPr lang="fi-FI"/>
        </a:p>
      </dgm:t>
    </dgm:pt>
    <dgm:pt modelId="{822502E7-9F30-4BE7-9060-746C298053C6}" type="pres">
      <dgm:prSet presAssocID="{92CCFD0D-7D46-42E4-AC91-DAC7C737F828}" presName="Name0" presStyleCnt="0">
        <dgm:presLayoutVars>
          <dgm:dir/>
          <dgm:resizeHandles val="exact"/>
        </dgm:presLayoutVars>
      </dgm:prSet>
      <dgm:spPr/>
    </dgm:pt>
    <dgm:pt modelId="{2A3ED0F0-64EB-40F2-816C-16205E04A5EF}" type="pres">
      <dgm:prSet presAssocID="{7DED0CED-1EB9-48FB-BABD-7772FCA34AEE}" presName="node" presStyleLbl="node1" presStyleIdx="0" presStyleCnt="4">
        <dgm:presLayoutVars>
          <dgm:bulletEnabled val="1"/>
        </dgm:presLayoutVars>
      </dgm:prSet>
      <dgm:spPr/>
    </dgm:pt>
    <dgm:pt modelId="{38721E78-8844-486D-82BD-29AFC91D904C}" type="pres">
      <dgm:prSet presAssocID="{B0D80E56-66AF-40AB-A69C-2CEE9FF72369}" presName="sibTrans" presStyleLbl="sibTrans2D1" presStyleIdx="0" presStyleCnt="3"/>
      <dgm:spPr/>
    </dgm:pt>
    <dgm:pt modelId="{1E7917DC-6EE3-449D-8FC9-1CFA834C8773}" type="pres">
      <dgm:prSet presAssocID="{B0D80E56-66AF-40AB-A69C-2CEE9FF72369}" presName="connectorText" presStyleLbl="sibTrans2D1" presStyleIdx="0" presStyleCnt="3"/>
      <dgm:spPr/>
    </dgm:pt>
    <dgm:pt modelId="{7C67785C-B22C-4EE0-8006-3EB328289CC3}" type="pres">
      <dgm:prSet presAssocID="{5A012121-979B-450E-9A4E-CE71A360F90A}" presName="node" presStyleLbl="node1" presStyleIdx="1" presStyleCnt="4">
        <dgm:presLayoutVars>
          <dgm:bulletEnabled val="1"/>
        </dgm:presLayoutVars>
      </dgm:prSet>
      <dgm:spPr/>
    </dgm:pt>
    <dgm:pt modelId="{CFE84886-D1EA-4614-9FB6-E3453DAD0FF1}" type="pres">
      <dgm:prSet presAssocID="{FB0D7CA6-C59F-4F7B-A6B4-CDF1BBB3BE8A}" presName="sibTrans" presStyleLbl="sibTrans2D1" presStyleIdx="1" presStyleCnt="3"/>
      <dgm:spPr/>
    </dgm:pt>
    <dgm:pt modelId="{22108EE6-7336-47DB-8FCD-85DC9F890BBD}" type="pres">
      <dgm:prSet presAssocID="{FB0D7CA6-C59F-4F7B-A6B4-CDF1BBB3BE8A}" presName="connectorText" presStyleLbl="sibTrans2D1" presStyleIdx="1" presStyleCnt="3"/>
      <dgm:spPr/>
    </dgm:pt>
    <dgm:pt modelId="{0B9D52EA-1E73-4C16-917E-4CFB5C39C706}" type="pres">
      <dgm:prSet presAssocID="{6BF4A980-633C-428C-9507-65E8BED9DC08}" presName="node" presStyleLbl="node1" presStyleIdx="2" presStyleCnt="4">
        <dgm:presLayoutVars>
          <dgm:bulletEnabled val="1"/>
        </dgm:presLayoutVars>
      </dgm:prSet>
      <dgm:spPr/>
    </dgm:pt>
    <dgm:pt modelId="{FC4C911A-3381-493E-B954-8E44CCC7EC18}" type="pres">
      <dgm:prSet presAssocID="{ED429CFA-3911-4AE4-9FBA-AFECAEFF9D23}" presName="sibTrans" presStyleLbl="sibTrans2D1" presStyleIdx="2" presStyleCnt="3"/>
      <dgm:spPr/>
    </dgm:pt>
    <dgm:pt modelId="{9F9CD171-C570-459C-87C8-2BD89715F6C7}" type="pres">
      <dgm:prSet presAssocID="{ED429CFA-3911-4AE4-9FBA-AFECAEFF9D23}" presName="connectorText" presStyleLbl="sibTrans2D1" presStyleIdx="2" presStyleCnt="3"/>
      <dgm:spPr/>
    </dgm:pt>
    <dgm:pt modelId="{40CBB1A3-3505-47E7-A7BF-A50AA060DD0E}" type="pres">
      <dgm:prSet presAssocID="{AB6AE6F5-FB2D-4C08-A7E8-462E0B28BAC6}" presName="node" presStyleLbl="node1" presStyleIdx="3" presStyleCnt="4">
        <dgm:presLayoutVars>
          <dgm:bulletEnabled val="1"/>
        </dgm:presLayoutVars>
      </dgm:prSet>
      <dgm:spPr/>
    </dgm:pt>
  </dgm:ptLst>
  <dgm:cxnLst>
    <dgm:cxn modelId="{D1DE4C18-4703-415E-B490-E07E5573586F}" type="presOf" srcId="{6BF4A980-633C-428C-9507-65E8BED9DC08}" destId="{0B9D52EA-1E73-4C16-917E-4CFB5C39C706}" srcOrd="0" destOrd="0" presId="urn:microsoft.com/office/officeart/2005/8/layout/process1"/>
    <dgm:cxn modelId="{BF209934-2627-477C-97E1-C5823B635976}" srcId="{92CCFD0D-7D46-42E4-AC91-DAC7C737F828}" destId="{5A012121-979B-450E-9A4E-CE71A360F90A}" srcOrd="1" destOrd="0" parTransId="{8D20D0BE-2E9F-47A2-8FC8-EFFF22DA08EA}" sibTransId="{FB0D7CA6-C59F-4F7B-A6B4-CDF1BBB3BE8A}"/>
    <dgm:cxn modelId="{3B99FD43-E584-42CD-AEE3-20CDE80E84B1}" type="presOf" srcId="{7DED0CED-1EB9-48FB-BABD-7772FCA34AEE}" destId="{2A3ED0F0-64EB-40F2-816C-16205E04A5EF}" srcOrd="0" destOrd="0" presId="urn:microsoft.com/office/officeart/2005/8/layout/process1"/>
    <dgm:cxn modelId="{0883C350-545C-4E6E-8269-97EC9EADEE90}" type="presOf" srcId="{AB6AE6F5-FB2D-4C08-A7E8-462E0B28BAC6}" destId="{40CBB1A3-3505-47E7-A7BF-A50AA060DD0E}" srcOrd="0" destOrd="0" presId="urn:microsoft.com/office/officeart/2005/8/layout/process1"/>
    <dgm:cxn modelId="{48181374-55F6-404A-8BEB-90911562709D}" type="presOf" srcId="{ED429CFA-3911-4AE4-9FBA-AFECAEFF9D23}" destId="{9F9CD171-C570-459C-87C8-2BD89715F6C7}" srcOrd="1" destOrd="0" presId="urn:microsoft.com/office/officeart/2005/8/layout/process1"/>
    <dgm:cxn modelId="{E9EFBC5A-C8F3-4091-AD10-109229313A27}" srcId="{92CCFD0D-7D46-42E4-AC91-DAC7C737F828}" destId="{7DED0CED-1EB9-48FB-BABD-7772FCA34AEE}" srcOrd="0" destOrd="0" parTransId="{A2BA0C75-E1DB-48EF-93DB-FAB103F62920}" sibTransId="{B0D80E56-66AF-40AB-A69C-2CEE9FF72369}"/>
    <dgm:cxn modelId="{AFD8DF81-5223-4795-93BC-1BB22F66D2AA}" type="presOf" srcId="{B0D80E56-66AF-40AB-A69C-2CEE9FF72369}" destId="{38721E78-8844-486D-82BD-29AFC91D904C}" srcOrd="0" destOrd="0" presId="urn:microsoft.com/office/officeart/2005/8/layout/process1"/>
    <dgm:cxn modelId="{A65AD386-7EC2-41C3-B4E9-7C005BC14535}" type="presOf" srcId="{92CCFD0D-7D46-42E4-AC91-DAC7C737F828}" destId="{822502E7-9F30-4BE7-9060-746C298053C6}" srcOrd="0" destOrd="0" presId="urn:microsoft.com/office/officeart/2005/8/layout/process1"/>
    <dgm:cxn modelId="{CD811795-BFA8-4236-B09A-D542FCB3E9FF}" type="presOf" srcId="{ED429CFA-3911-4AE4-9FBA-AFECAEFF9D23}" destId="{FC4C911A-3381-493E-B954-8E44CCC7EC18}" srcOrd="0" destOrd="0" presId="urn:microsoft.com/office/officeart/2005/8/layout/process1"/>
    <dgm:cxn modelId="{ECA1CEB0-95A2-4AA1-A8EA-8C367F5FD865}" type="presOf" srcId="{FB0D7CA6-C59F-4F7B-A6B4-CDF1BBB3BE8A}" destId="{22108EE6-7336-47DB-8FCD-85DC9F890BBD}" srcOrd="1" destOrd="0" presId="urn:microsoft.com/office/officeart/2005/8/layout/process1"/>
    <dgm:cxn modelId="{4F8E9DB6-4BED-479D-934B-5909554A3EB2}" type="presOf" srcId="{5A012121-979B-450E-9A4E-CE71A360F90A}" destId="{7C67785C-B22C-4EE0-8006-3EB328289CC3}" srcOrd="0" destOrd="0" presId="urn:microsoft.com/office/officeart/2005/8/layout/process1"/>
    <dgm:cxn modelId="{B9EE34D3-F438-485C-A54D-23CAC1964AD3}" srcId="{92CCFD0D-7D46-42E4-AC91-DAC7C737F828}" destId="{6BF4A980-633C-428C-9507-65E8BED9DC08}" srcOrd="2" destOrd="0" parTransId="{F425ABA2-5DF6-447C-BF10-B76B8D7EBB10}" sibTransId="{ED429CFA-3911-4AE4-9FBA-AFECAEFF9D23}"/>
    <dgm:cxn modelId="{24E2CDDA-BC2A-45D2-BCAD-6382A692E43F}" type="presOf" srcId="{FB0D7CA6-C59F-4F7B-A6B4-CDF1BBB3BE8A}" destId="{CFE84886-D1EA-4614-9FB6-E3453DAD0FF1}" srcOrd="0" destOrd="0" presId="urn:microsoft.com/office/officeart/2005/8/layout/process1"/>
    <dgm:cxn modelId="{B7D4BBEC-0E5E-485F-9C87-CC120F4F90D0}" srcId="{92CCFD0D-7D46-42E4-AC91-DAC7C737F828}" destId="{AB6AE6F5-FB2D-4C08-A7E8-462E0B28BAC6}" srcOrd="3" destOrd="0" parTransId="{45B4B638-3A9A-42AA-AC66-69B67503EA1A}" sibTransId="{27D28705-EB5A-4BDF-9DF8-1496D81EC96F}"/>
    <dgm:cxn modelId="{5538D6FF-BFF5-4E30-B1FD-7F07D1798C8B}" type="presOf" srcId="{B0D80E56-66AF-40AB-A69C-2CEE9FF72369}" destId="{1E7917DC-6EE3-449D-8FC9-1CFA834C8773}" srcOrd="1" destOrd="0" presId="urn:microsoft.com/office/officeart/2005/8/layout/process1"/>
    <dgm:cxn modelId="{0174DE12-8F6A-4C7C-8147-41FA01C99758}" type="presParOf" srcId="{822502E7-9F30-4BE7-9060-746C298053C6}" destId="{2A3ED0F0-64EB-40F2-816C-16205E04A5EF}" srcOrd="0" destOrd="0" presId="urn:microsoft.com/office/officeart/2005/8/layout/process1"/>
    <dgm:cxn modelId="{86BDA77F-C794-46CF-BBEF-587C33FE0A76}" type="presParOf" srcId="{822502E7-9F30-4BE7-9060-746C298053C6}" destId="{38721E78-8844-486D-82BD-29AFC91D904C}" srcOrd="1" destOrd="0" presId="urn:microsoft.com/office/officeart/2005/8/layout/process1"/>
    <dgm:cxn modelId="{FF8D6B5D-8863-47FC-88C2-E55A58BF1529}" type="presParOf" srcId="{38721E78-8844-486D-82BD-29AFC91D904C}" destId="{1E7917DC-6EE3-449D-8FC9-1CFA834C8773}" srcOrd="0" destOrd="0" presId="urn:microsoft.com/office/officeart/2005/8/layout/process1"/>
    <dgm:cxn modelId="{B42F4070-84B9-42CA-AD94-E245DE340025}" type="presParOf" srcId="{822502E7-9F30-4BE7-9060-746C298053C6}" destId="{7C67785C-B22C-4EE0-8006-3EB328289CC3}" srcOrd="2" destOrd="0" presId="urn:microsoft.com/office/officeart/2005/8/layout/process1"/>
    <dgm:cxn modelId="{A217C2B6-0F00-42A3-9659-FEEF85DF5A34}" type="presParOf" srcId="{822502E7-9F30-4BE7-9060-746C298053C6}" destId="{CFE84886-D1EA-4614-9FB6-E3453DAD0FF1}" srcOrd="3" destOrd="0" presId="urn:microsoft.com/office/officeart/2005/8/layout/process1"/>
    <dgm:cxn modelId="{1D67DEF5-EB84-434F-B12B-563BD59C39D9}" type="presParOf" srcId="{CFE84886-D1EA-4614-9FB6-E3453DAD0FF1}" destId="{22108EE6-7336-47DB-8FCD-85DC9F890BBD}" srcOrd="0" destOrd="0" presId="urn:microsoft.com/office/officeart/2005/8/layout/process1"/>
    <dgm:cxn modelId="{1205D51A-0B29-4BBC-B04A-75E3207DC9EA}" type="presParOf" srcId="{822502E7-9F30-4BE7-9060-746C298053C6}" destId="{0B9D52EA-1E73-4C16-917E-4CFB5C39C706}" srcOrd="4" destOrd="0" presId="urn:microsoft.com/office/officeart/2005/8/layout/process1"/>
    <dgm:cxn modelId="{8D1D515E-17D2-4B9D-B24C-0BCD439B59FB}" type="presParOf" srcId="{822502E7-9F30-4BE7-9060-746C298053C6}" destId="{FC4C911A-3381-493E-B954-8E44CCC7EC18}" srcOrd="5" destOrd="0" presId="urn:microsoft.com/office/officeart/2005/8/layout/process1"/>
    <dgm:cxn modelId="{DA53DCA5-6E71-40E1-8FF9-55CB6F169BBC}" type="presParOf" srcId="{FC4C911A-3381-493E-B954-8E44CCC7EC18}" destId="{9F9CD171-C570-459C-87C8-2BD89715F6C7}" srcOrd="0" destOrd="0" presId="urn:microsoft.com/office/officeart/2005/8/layout/process1"/>
    <dgm:cxn modelId="{B532C20C-0743-49B6-A37E-969CB2A1BF09}" type="presParOf" srcId="{822502E7-9F30-4BE7-9060-746C298053C6}" destId="{40CBB1A3-3505-47E7-A7BF-A50AA060DD0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F28EE17-F8D7-4DC4-A7D9-AE08DFBD083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6E17B4AF-29A8-446B-BB39-198B4F89ECFA}">
      <dgm:prSet/>
      <dgm:spPr/>
      <dgm:t>
        <a:bodyPr/>
        <a:lstStyle/>
        <a:p>
          <a:r>
            <a:rPr lang="en-US"/>
            <a:t>Contracts Act </a:t>
          </a:r>
          <a:r>
            <a:rPr lang="fi-FI">
              <a:hlinkClick xmlns:r="http://schemas.openxmlformats.org/officeDocument/2006/relationships" r:id="rId1"/>
            </a:rPr>
            <a:t>L varallisuusoikeudellisista oikeustoimista.2001.doc (finlex.fi) </a:t>
          </a:r>
          <a:r>
            <a:rPr lang="fi-FI"/>
            <a:t> </a:t>
          </a:r>
          <a:r>
            <a:rPr lang="en-US"/>
            <a:t>Section 36 (956/1982)</a:t>
          </a:r>
          <a:endParaRPr lang="fi-FI"/>
        </a:p>
      </dgm:t>
    </dgm:pt>
    <dgm:pt modelId="{0B7D3756-A637-4C54-B3C1-8C62C41CBEEA}" type="parTrans" cxnId="{CC01507C-3001-43B7-8982-D556BF21E8E8}">
      <dgm:prSet/>
      <dgm:spPr/>
      <dgm:t>
        <a:bodyPr/>
        <a:lstStyle/>
        <a:p>
          <a:endParaRPr lang="fi-FI"/>
        </a:p>
      </dgm:t>
    </dgm:pt>
    <dgm:pt modelId="{AD5F6056-16B7-4BCD-873B-A2A4B4308D9B}" type="sibTrans" cxnId="{CC01507C-3001-43B7-8982-D556BF21E8E8}">
      <dgm:prSet/>
      <dgm:spPr/>
      <dgm:t>
        <a:bodyPr/>
        <a:lstStyle/>
        <a:p>
          <a:endParaRPr lang="fi-FI"/>
        </a:p>
      </dgm:t>
    </dgm:pt>
    <dgm:pt modelId="{8192BAAD-576D-4305-BC95-71C7B4CB32AB}">
      <dgm:prSet/>
      <dgm:spPr/>
      <dgm:t>
        <a:bodyPr/>
        <a:lstStyle/>
        <a:p>
          <a:r>
            <a:rPr lang="en-US"/>
            <a:t>(1) If a contract term is unfair or its application would lead to an unfair result, the term may be adjusted or set aside. </a:t>
          </a:r>
          <a:endParaRPr lang="fi-FI"/>
        </a:p>
      </dgm:t>
    </dgm:pt>
    <dgm:pt modelId="{0D282082-D5D0-4E86-A6EE-0A3640C02F23}" type="parTrans" cxnId="{AF6EB962-28C3-486E-B2C9-FF3E42B20ECB}">
      <dgm:prSet/>
      <dgm:spPr/>
      <dgm:t>
        <a:bodyPr/>
        <a:lstStyle/>
        <a:p>
          <a:endParaRPr lang="fi-FI"/>
        </a:p>
      </dgm:t>
    </dgm:pt>
    <dgm:pt modelId="{CAE907E3-83B2-4D28-A4D2-29B000DF48DB}" type="sibTrans" cxnId="{AF6EB962-28C3-486E-B2C9-FF3E42B20ECB}">
      <dgm:prSet/>
      <dgm:spPr/>
      <dgm:t>
        <a:bodyPr/>
        <a:lstStyle/>
        <a:p>
          <a:endParaRPr lang="fi-FI"/>
        </a:p>
      </dgm:t>
    </dgm:pt>
    <dgm:pt modelId="{678E799A-1CE4-4169-9AB6-0142FF11376D}">
      <dgm:prSet/>
      <dgm:spPr/>
      <dgm:t>
        <a:bodyPr/>
        <a:lstStyle/>
        <a:p>
          <a:r>
            <a:rPr lang="en-US"/>
            <a:t>In determining what is unfair, regard shall be had to the entire contents of the contract, the positions of the parties, the circumstances prevailing at and after the conclusion of the contract, and to other factors.</a:t>
          </a:r>
          <a:endParaRPr lang="fi-FI"/>
        </a:p>
      </dgm:t>
    </dgm:pt>
    <dgm:pt modelId="{CA78DEB5-091D-4619-A583-9C21A04A7BD5}" type="parTrans" cxnId="{67AEB08A-9BC7-4AE3-8A5A-795D64928A4F}">
      <dgm:prSet/>
      <dgm:spPr/>
      <dgm:t>
        <a:bodyPr/>
        <a:lstStyle/>
        <a:p>
          <a:endParaRPr lang="fi-FI"/>
        </a:p>
      </dgm:t>
    </dgm:pt>
    <dgm:pt modelId="{E3249885-2B68-4615-ADCA-991D3BED956F}" type="sibTrans" cxnId="{67AEB08A-9BC7-4AE3-8A5A-795D64928A4F}">
      <dgm:prSet/>
      <dgm:spPr/>
      <dgm:t>
        <a:bodyPr/>
        <a:lstStyle/>
        <a:p>
          <a:endParaRPr lang="fi-FI"/>
        </a:p>
      </dgm:t>
    </dgm:pt>
    <dgm:pt modelId="{B590DFBC-8EC6-4F11-9465-1F105EC92A5F}">
      <dgm:prSet/>
      <dgm:spPr/>
      <dgm:t>
        <a:bodyPr/>
        <a:lstStyle/>
        <a:p>
          <a:r>
            <a:rPr lang="en-US"/>
            <a:t>(2) If a term referred to in paragraph (1) is such that it would be unfair to enforce the rest of the contract after the adjustment of the term, the rest of the contract may also be adjusted or declared terminated.</a:t>
          </a:r>
          <a:endParaRPr lang="fi-FI"/>
        </a:p>
      </dgm:t>
    </dgm:pt>
    <dgm:pt modelId="{6E65592E-8F93-4E33-AD07-200D765861A5}" type="parTrans" cxnId="{37A63319-EFEB-472E-9852-ECCC5AC027D9}">
      <dgm:prSet/>
      <dgm:spPr/>
      <dgm:t>
        <a:bodyPr/>
        <a:lstStyle/>
        <a:p>
          <a:endParaRPr lang="fi-FI"/>
        </a:p>
      </dgm:t>
    </dgm:pt>
    <dgm:pt modelId="{262CDE94-5880-4301-80D9-ECF0A43E5BE9}" type="sibTrans" cxnId="{37A63319-EFEB-472E-9852-ECCC5AC027D9}">
      <dgm:prSet/>
      <dgm:spPr/>
      <dgm:t>
        <a:bodyPr/>
        <a:lstStyle/>
        <a:p>
          <a:endParaRPr lang="fi-FI"/>
        </a:p>
      </dgm:t>
    </dgm:pt>
    <dgm:pt modelId="{234234A0-7D9C-49CC-860C-10614E9AAE25}">
      <dgm:prSet/>
      <dgm:spPr/>
      <dgm:t>
        <a:bodyPr/>
        <a:lstStyle/>
        <a:p>
          <a:r>
            <a:rPr lang="en-US"/>
            <a:t>(3) A provision relating to the amount of consideration shall also be deemed a contract term.</a:t>
          </a:r>
          <a:endParaRPr lang="fi-FI"/>
        </a:p>
      </dgm:t>
    </dgm:pt>
    <dgm:pt modelId="{D66EDC59-6E53-4CDD-9D20-D20494302ACC}" type="parTrans" cxnId="{3A6BC113-810A-43D7-A9B9-85E5F9E59C5B}">
      <dgm:prSet/>
      <dgm:spPr/>
      <dgm:t>
        <a:bodyPr/>
        <a:lstStyle/>
        <a:p>
          <a:endParaRPr lang="fi-FI"/>
        </a:p>
      </dgm:t>
    </dgm:pt>
    <dgm:pt modelId="{8EDDB17F-EA5C-4ED7-9FCA-10FE0E878C55}" type="sibTrans" cxnId="{3A6BC113-810A-43D7-A9B9-85E5F9E59C5B}">
      <dgm:prSet/>
      <dgm:spPr/>
      <dgm:t>
        <a:bodyPr/>
        <a:lstStyle/>
        <a:p>
          <a:endParaRPr lang="fi-FI"/>
        </a:p>
      </dgm:t>
    </dgm:pt>
    <dgm:pt modelId="{3C50E187-DB35-4790-9E33-7682981E5BD9}" type="pres">
      <dgm:prSet presAssocID="{2F28EE17-F8D7-4DC4-A7D9-AE08DFBD0838}" presName="vert0" presStyleCnt="0">
        <dgm:presLayoutVars>
          <dgm:dir/>
          <dgm:animOne val="branch"/>
          <dgm:animLvl val="lvl"/>
        </dgm:presLayoutVars>
      </dgm:prSet>
      <dgm:spPr/>
    </dgm:pt>
    <dgm:pt modelId="{B07FA7F1-560F-4ED7-B93A-CF2C8CB8EA6A}" type="pres">
      <dgm:prSet presAssocID="{6E17B4AF-29A8-446B-BB39-198B4F89ECFA}" presName="thickLine" presStyleLbl="alignNode1" presStyleIdx="0" presStyleCnt="5"/>
      <dgm:spPr/>
    </dgm:pt>
    <dgm:pt modelId="{0B610017-D2DC-4EB4-A162-C4144F38AD95}" type="pres">
      <dgm:prSet presAssocID="{6E17B4AF-29A8-446B-BB39-198B4F89ECFA}" presName="horz1" presStyleCnt="0"/>
      <dgm:spPr/>
    </dgm:pt>
    <dgm:pt modelId="{113166B9-E298-4654-A9A9-D38C7879D6AF}" type="pres">
      <dgm:prSet presAssocID="{6E17B4AF-29A8-446B-BB39-198B4F89ECFA}" presName="tx1" presStyleLbl="revTx" presStyleIdx="0" presStyleCnt="5"/>
      <dgm:spPr/>
    </dgm:pt>
    <dgm:pt modelId="{8ACDE30A-7935-4938-BDE8-E7BC2AA08B03}" type="pres">
      <dgm:prSet presAssocID="{6E17B4AF-29A8-446B-BB39-198B4F89ECFA}" presName="vert1" presStyleCnt="0"/>
      <dgm:spPr/>
    </dgm:pt>
    <dgm:pt modelId="{CF629DDB-F8AD-47DD-A494-95B5B1098761}" type="pres">
      <dgm:prSet presAssocID="{8192BAAD-576D-4305-BC95-71C7B4CB32AB}" presName="thickLine" presStyleLbl="alignNode1" presStyleIdx="1" presStyleCnt="5"/>
      <dgm:spPr/>
    </dgm:pt>
    <dgm:pt modelId="{DE4F3742-ECFB-4D87-9C82-4220A1EB0D97}" type="pres">
      <dgm:prSet presAssocID="{8192BAAD-576D-4305-BC95-71C7B4CB32AB}" presName="horz1" presStyleCnt="0"/>
      <dgm:spPr/>
    </dgm:pt>
    <dgm:pt modelId="{E6E3D5A4-52F0-46CE-877C-F30C1D5309E5}" type="pres">
      <dgm:prSet presAssocID="{8192BAAD-576D-4305-BC95-71C7B4CB32AB}" presName="tx1" presStyleLbl="revTx" presStyleIdx="1" presStyleCnt="5"/>
      <dgm:spPr/>
    </dgm:pt>
    <dgm:pt modelId="{BD94AC5D-4714-41FF-A851-B9512F7AAAEA}" type="pres">
      <dgm:prSet presAssocID="{8192BAAD-576D-4305-BC95-71C7B4CB32AB}" presName="vert1" presStyleCnt="0"/>
      <dgm:spPr/>
    </dgm:pt>
    <dgm:pt modelId="{0BF6B9D6-C925-4D9B-BED5-C807466EC8C2}" type="pres">
      <dgm:prSet presAssocID="{678E799A-1CE4-4169-9AB6-0142FF11376D}" presName="thickLine" presStyleLbl="alignNode1" presStyleIdx="2" presStyleCnt="5"/>
      <dgm:spPr/>
    </dgm:pt>
    <dgm:pt modelId="{7E72369A-E6A5-4172-BA47-758208E4EA0A}" type="pres">
      <dgm:prSet presAssocID="{678E799A-1CE4-4169-9AB6-0142FF11376D}" presName="horz1" presStyleCnt="0"/>
      <dgm:spPr/>
    </dgm:pt>
    <dgm:pt modelId="{8B52E47A-78B9-46EF-8BE8-F2ACC043C080}" type="pres">
      <dgm:prSet presAssocID="{678E799A-1CE4-4169-9AB6-0142FF11376D}" presName="tx1" presStyleLbl="revTx" presStyleIdx="2" presStyleCnt="5"/>
      <dgm:spPr/>
    </dgm:pt>
    <dgm:pt modelId="{5EF1E96A-59BD-4D99-A1DE-A4B2FA11E607}" type="pres">
      <dgm:prSet presAssocID="{678E799A-1CE4-4169-9AB6-0142FF11376D}" presName="vert1" presStyleCnt="0"/>
      <dgm:spPr/>
    </dgm:pt>
    <dgm:pt modelId="{EC6E8913-753E-4F40-8FD1-AA064B1EB972}" type="pres">
      <dgm:prSet presAssocID="{B590DFBC-8EC6-4F11-9465-1F105EC92A5F}" presName="thickLine" presStyleLbl="alignNode1" presStyleIdx="3" presStyleCnt="5"/>
      <dgm:spPr/>
    </dgm:pt>
    <dgm:pt modelId="{CC138104-885C-4DC7-96DC-9378550C7E33}" type="pres">
      <dgm:prSet presAssocID="{B590DFBC-8EC6-4F11-9465-1F105EC92A5F}" presName="horz1" presStyleCnt="0"/>
      <dgm:spPr/>
    </dgm:pt>
    <dgm:pt modelId="{2B81254D-037E-4FA6-9526-599A1B33FB53}" type="pres">
      <dgm:prSet presAssocID="{B590DFBC-8EC6-4F11-9465-1F105EC92A5F}" presName="tx1" presStyleLbl="revTx" presStyleIdx="3" presStyleCnt="5"/>
      <dgm:spPr/>
    </dgm:pt>
    <dgm:pt modelId="{ED18BD42-52B3-4507-8848-F84C53ADF435}" type="pres">
      <dgm:prSet presAssocID="{B590DFBC-8EC6-4F11-9465-1F105EC92A5F}" presName="vert1" presStyleCnt="0"/>
      <dgm:spPr/>
    </dgm:pt>
    <dgm:pt modelId="{DC246869-4B7E-41A7-836E-7B81FEC1F662}" type="pres">
      <dgm:prSet presAssocID="{234234A0-7D9C-49CC-860C-10614E9AAE25}" presName="thickLine" presStyleLbl="alignNode1" presStyleIdx="4" presStyleCnt="5"/>
      <dgm:spPr/>
    </dgm:pt>
    <dgm:pt modelId="{199A7EE9-22D4-44AB-95F0-3831D6C8C277}" type="pres">
      <dgm:prSet presAssocID="{234234A0-7D9C-49CC-860C-10614E9AAE25}" presName="horz1" presStyleCnt="0"/>
      <dgm:spPr/>
    </dgm:pt>
    <dgm:pt modelId="{97BE7373-B046-49DF-AC8D-819F1DE668DD}" type="pres">
      <dgm:prSet presAssocID="{234234A0-7D9C-49CC-860C-10614E9AAE25}" presName="tx1" presStyleLbl="revTx" presStyleIdx="4" presStyleCnt="5"/>
      <dgm:spPr/>
    </dgm:pt>
    <dgm:pt modelId="{F3F6E48C-A8B1-4010-BF6C-4002893F45BE}" type="pres">
      <dgm:prSet presAssocID="{234234A0-7D9C-49CC-860C-10614E9AAE25}" presName="vert1" presStyleCnt="0"/>
      <dgm:spPr/>
    </dgm:pt>
  </dgm:ptLst>
  <dgm:cxnLst>
    <dgm:cxn modelId="{3A6BC113-810A-43D7-A9B9-85E5F9E59C5B}" srcId="{2F28EE17-F8D7-4DC4-A7D9-AE08DFBD0838}" destId="{234234A0-7D9C-49CC-860C-10614E9AAE25}" srcOrd="4" destOrd="0" parTransId="{D66EDC59-6E53-4CDD-9D20-D20494302ACC}" sibTransId="{8EDDB17F-EA5C-4ED7-9FCA-10FE0E878C55}"/>
    <dgm:cxn modelId="{37A63319-EFEB-472E-9852-ECCC5AC027D9}" srcId="{2F28EE17-F8D7-4DC4-A7D9-AE08DFBD0838}" destId="{B590DFBC-8EC6-4F11-9465-1F105EC92A5F}" srcOrd="3" destOrd="0" parTransId="{6E65592E-8F93-4E33-AD07-200D765861A5}" sibTransId="{262CDE94-5880-4301-80D9-ECF0A43E5BE9}"/>
    <dgm:cxn modelId="{494E8819-83AE-417E-9C9E-D57B30923A74}" type="presOf" srcId="{2F28EE17-F8D7-4DC4-A7D9-AE08DFBD0838}" destId="{3C50E187-DB35-4790-9E33-7682981E5BD9}" srcOrd="0" destOrd="0" presId="urn:microsoft.com/office/officeart/2008/layout/LinedList"/>
    <dgm:cxn modelId="{AF6EB962-28C3-486E-B2C9-FF3E42B20ECB}" srcId="{2F28EE17-F8D7-4DC4-A7D9-AE08DFBD0838}" destId="{8192BAAD-576D-4305-BC95-71C7B4CB32AB}" srcOrd="1" destOrd="0" parTransId="{0D282082-D5D0-4E86-A6EE-0A3640C02F23}" sibTransId="{CAE907E3-83B2-4D28-A4D2-29B000DF48DB}"/>
    <dgm:cxn modelId="{A6FD644E-3366-4646-9049-2177DA261638}" type="presOf" srcId="{678E799A-1CE4-4169-9AB6-0142FF11376D}" destId="{8B52E47A-78B9-46EF-8BE8-F2ACC043C080}" srcOrd="0" destOrd="0" presId="urn:microsoft.com/office/officeart/2008/layout/LinedList"/>
    <dgm:cxn modelId="{CC01507C-3001-43B7-8982-D556BF21E8E8}" srcId="{2F28EE17-F8D7-4DC4-A7D9-AE08DFBD0838}" destId="{6E17B4AF-29A8-446B-BB39-198B4F89ECFA}" srcOrd="0" destOrd="0" parTransId="{0B7D3756-A637-4C54-B3C1-8C62C41CBEEA}" sibTransId="{AD5F6056-16B7-4BCD-873B-A2A4B4308D9B}"/>
    <dgm:cxn modelId="{186CF17C-7281-4DD7-8F9E-9C0BCEC6D31B}" type="presOf" srcId="{234234A0-7D9C-49CC-860C-10614E9AAE25}" destId="{97BE7373-B046-49DF-AC8D-819F1DE668DD}" srcOrd="0" destOrd="0" presId="urn:microsoft.com/office/officeart/2008/layout/LinedList"/>
    <dgm:cxn modelId="{67AEB08A-9BC7-4AE3-8A5A-795D64928A4F}" srcId="{2F28EE17-F8D7-4DC4-A7D9-AE08DFBD0838}" destId="{678E799A-1CE4-4169-9AB6-0142FF11376D}" srcOrd="2" destOrd="0" parTransId="{CA78DEB5-091D-4619-A583-9C21A04A7BD5}" sibTransId="{E3249885-2B68-4615-ADCA-991D3BED956F}"/>
    <dgm:cxn modelId="{23DB228F-C6DF-4B30-A5D4-D6F80D99F64C}" type="presOf" srcId="{B590DFBC-8EC6-4F11-9465-1F105EC92A5F}" destId="{2B81254D-037E-4FA6-9526-599A1B33FB53}" srcOrd="0" destOrd="0" presId="urn:microsoft.com/office/officeart/2008/layout/LinedList"/>
    <dgm:cxn modelId="{0B2DDC9D-1B2C-4941-B9A8-9038E68A38E1}" type="presOf" srcId="{8192BAAD-576D-4305-BC95-71C7B4CB32AB}" destId="{E6E3D5A4-52F0-46CE-877C-F30C1D5309E5}" srcOrd="0" destOrd="0" presId="urn:microsoft.com/office/officeart/2008/layout/LinedList"/>
    <dgm:cxn modelId="{EDDEC9C4-DF26-4D50-9382-4E19DD8CE0B6}" type="presOf" srcId="{6E17B4AF-29A8-446B-BB39-198B4F89ECFA}" destId="{113166B9-E298-4654-A9A9-D38C7879D6AF}" srcOrd="0" destOrd="0" presId="urn:microsoft.com/office/officeart/2008/layout/LinedList"/>
    <dgm:cxn modelId="{503424C3-26F2-4F4D-9A49-BF86FA62D8C4}" type="presParOf" srcId="{3C50E187-DB35-4790-9E33-7682981E5BD9}" destId="{B07FA7F1-560F-4ED7-B93A-CF2C8CB8EA6A}" srcOrd="0" destOrd="0" presId="urn:microsoft.com/office/officeart/2008/layout/LinedList"/>
    <dgm:cxn modelId="{66B2ECC6-1EA7-4D3D-9078-3A1DA38A23BD}" type="presParOf" srcId="{3C50E187-DB35-4790-9E33-7682981E5BD9}" destId="{0B610017-D2DC-4EB4-A162-C4144F38AD95}" srcOrd="1" destOrd="0" presId="urn:microsoft.com/office/officeart/2008/layout/LinedList"/>
    <dgm:cxn modelId="{2EFF525F-F675-4431-ADAA-8F305A6A097F}" type="presParOf" srcId="{0B610017-D2DC-4EB4-A162-C4144F38AD95}" destId="{113166B9-E298-4654-A9A9-D38C7879D6AF}" srcOrd="0" destOrd="0" presId="urn:microsoft.com/office/officeart/2008/layout/LinedList"/>
    <dgm:cxn modelId="{5D8949F4-8C91-416B-ACD1-E3A731D10A23}" type="presParOf" srcId="{0B610017-D2DC-4EB4-A162-C4144F38AD95}" destId="{8ACDE30A-7935-4938-BDE8-E7BC2AA08B03}" srcOrd="1" destOrd="0" presId="urn:microsoft.com/office/officeart/2008/layout/LinedList"/>
    <dgm:cxn modelId="{B623EBEF-C47A-4ACA-BFF5-8257F53DA7E0}" type="presParOf" srcId="{3C50E187-DB35-4790-9E33-7682981E5BD9}" destId="{CF629DDB-F8AD-47DD-A494-95B5B1098761}" srcOrd="2" destOrd="0" presId="urn:microsoft.com/office/officeart/2008/layout/LinedList"/>
    <dgm:cxn modelId="{BEDE6C0D-5FE8-43C0-9293-931DAB634755}" type="presParOf" srcId="{3C50E187-DB35-4790-9E33-7682981E5BD9}" destId="{DE4F3742-ECFB-4D87-9C82-4220A1EB0D97}" srcOrd="3" destOrd="0" presId="urn:microsoft.com/office/officeart/2008/layout/LinedList"/>
    <dgm:cxn modelId="{6888F633-B38E-4929-8462-494F92F34609}" type="presParOf" srcId="{DE4F3742-ECFB-4D87-9C82-4220A1EB0D97}" destId="{E6E3D5A4-52F0-46CE-877C-F30C1D5309E5}" srcOrd="0" destOrd="0" presId="urn:microsoft.com/office/officeart/2008/layout/LinedList"/>
    <dgm:cxn modelId="{2471D3FB-F9B7-44C6-93D0-15658372FD4B}" type="presParOf" srcId="{DE4F3742-ECFB-4D87-9C82-4220A1EB0D97}" destId="{BD94AC5D-4714-41FF-A851-B9512F7AAAEA}" srcOrd="1" destOrd="0" presId="urn:microsoft.com/office/officeart/2008/layout/LinedList"/>
    <dgm:cxn modelId="{10014B0D-72F0-43E7-9E62-4A248869096E}" type="presParOf" srcId="{3C50E187-DB35-4790-9E33-7682981E5BD9}" destId="{0BF6B9D6-C925-4D9B-BED5-C807466EC8C2}" srcOrd="4" destOrd="0" presId="urn:microsoft.com/office/officeart/2008/layout/LinedList"/>
    <dgm:cxn modelId="{608BF5B9-D786-4A5F-9C79-C489AE0425B7}" type="presParOf" srcId="{3C50E187-DB35-4790-9E33-7682981E5BD9}" destId="{7E72369A-E6A5-4172-BA47-758208E4EA0A}" srcOrd="5" destOrd="0" presId="urn:microsoft.com/office/officeart/2008/layout/LinedList"/>
    <dgm:cxn modelId="{720E34AB-5D14-4B2B-97E7-A01E88323810}" type="presParOf" srcId="{7E72369A-E6A5-4172-BA47-758208E4EA0A}" destId="{8B52E47A-78B9-46EF-8BE8-F2ACC043C080}" srcOrd="0" destOrd="0" presId="urn:microsoft.com/office/officeart/2008/layout/LinedList"/>
    <dgm:cxn modelId="{6617E701-DD1E-41D4-8749-D7FE07A41C64}" type="presParOf" srcId="{7E72369A-E6A5-4172-BA47-758208E4EA0A}" destId="{5EF1E96A-59BD-4D99-A1DE-A4B2FA11E607}" srcOrd="1" destOrd="0" presId="urn:microsoft.com/office/officeart/2008/layout/LinedList"/>
    <dgm:cxn modelId="{B6B734E4-0E55-4F90-8C90-46B375435516}" type="presParOf" srcId="{3C50E187-DB35-4790-9E33-7682981E5BD9}" destId="{EC6E8913-753E-4F40-8FD1-AA064B1EB972}" srcOrd="6" destOrd="0" presId="urn:microsoft.com/office/officeart/2008/layout/LinedList"/>
    <dgm:cxn modelId="{8C0C28D0-884D-424E-B005-447143117CA2}" type="presParOf" srcId="{3C50E187-DB35-4790-9E33-7682981E5BD9}" destId="{CC138104-885C-4DC7-96DC-9378550C7E33}" srcOrd="7" destOrd="0" presId="urn:microsoft.com/office/officeart/2008/layout/LinedList"/>
    <dgm:cxn modelId="{5ED6C80A-1AFE-47B6-8679-2B716566A64B}" type="presParOf" srcId="{CC138104-885C-4DC7-96DC-9378550C7E33}" destId="{2B81254D-037E-4FA6-9526-599A1B33FB53}" srcOrd="0" destOrd="0" presId="urn:microsoft.com/office/officeart/2008/layout/LinedList"/>
    <dgm:cxn modelId="{EE906198-1343-4B92-8987-C81ACB025944}" type="presParOf" srcId="{CC138104-885C-4DC7-96DC-9378550C7E33}" destId="{ED18BD42-52B3-4507-8848-F84C53ADF435}" srcOrd="1" destOrd="0" presId="urn:microsoft.com/office/officeart/2008/layout/LinedList"/>
    <dgm:cxn modelId="{39F14B0A-16B9-47B9-83FB-CDB35EF19629}" type="presParOf" srcId="{3C50E187-DB35-4790-9E33-7682981E5BD9}" destId="{DC246869-4B7E-41A7-836E-7B81FEC1F662}" srcOrd="8" destOrd="0" presId="urn:microsoft.com/office/officeart/2008/layout/LinedList"/>
    <dgm:cxn modelId="{D3991612-946D-426C-9D50-AD180BB977EA}" type="presParOf" srcId="{3C50E187-DB35-4790-9E33-7682981E5BD9}" destId="{199A7EE9-22D4-44AB-95F0-3831D6C8C277}" srcOrd="9" destOrd="0" presId="urn:microsoft.com/office/officeart/2008/layout/LinedList"/>
    <dgm:cxn modelId="{A8D25402-FD31-4B37-9453-21E17BC9CB30}" type="presParOf" srcId="{199A7EE9-22D4-44AB-95F0-3831D6C8C277}" destId="{97BE7373-B046-49DF-AC8D-819F1DE668DD}" srcOrd="0" destOrd="0" presId="urn:microsoft.com/office/officeart/2008/layout/LinedList"/>
    <dgm:cxn modelId="{AEF2C7D3-482B-40D2-8DDB-A8F165AD97B1}" type="presParOf" srcId="{199A7EE9-22D4-44AB-95F0-3831D6C8C277}" destId="{F3F6E48C-A8B1-4010-BF6C-4002893F45B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B4FD4D-8836-4155-8050-BF71DC294D7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AE809FF1-2CE0-4663-AB0F-2370B365411A}">
      <dgm:prSet/>
      <dgm:spPr/>
      <dgm:t>
        <a:bodyPr/>
        <a:lstStyle/>
        <a:p>
          <a:r>
            <a:rPr lang="en-US" b="1"/>
            <a:t>Postponement of offering a security to the public</a:t>
          </a:r>
          <a:endParaRPr lang="fi-FI"/>
        </a:p>
      </dgm:t>
    </dgm:pt>
    <dgm:pt modelId="{02D68A5F-4FE4-4C70-BA10-3789E4342CF6}" type="parTrans" cxnId="{861239FF-70C3-4377-9617-70F540493A74}">
      <dgm:prSet/>
      <dgm:spPr/>
      <dgm:t>
        <a:bodyPr/>
        <a:lstStyle/>
        <a:p>
          <a:endParaRPr lang="fi-FI"/>
        </a:p>
      </dgm:t>
    </dgm:pt>
    <dgm:pt modelId="{DAD8C533-2310-4886-8E0F-4952174AF29A}" type="sibTrans" cxnId="{861239FF-70C3-4377-9617-70F540493A74}">
      <dgm:prSet/>
      <dgm:spPr/>
      <dgm:t>
        <a:bodyPr/>
        <a:lstStyle/>
        <a:p>
          <a:endParaRPr lang="fi-FI"/>
        </a:p>
      </dgm:t>
    </dgm:pt>
    <dgm:pt modelId="{32CF030D-2D2E-4AD3-8B7C-304CBD4F684E}">
      <dgm:prSet/>
      <dgm:spPr/>
      <dgm:t>
        <a:bodyPr/>
        <a:lstStyle/>
        <a:p>
          <a:r>
            <a:rPr lang="en-US"/>
            <a:t>If the law was broken</a:t>
          </a:r>
          <a:endParaRPr lang="fi-FI"/>
        </a:p>
      </dgm:t>
    </dgm:pt>
    <dgm:pt modelId="{66C046EA-D103-4B84-8BDA-8227083CEAA4}" type="parTrans" cxnId="{954C1CEA-5E35-4629-AEB8-3EAAB2772663}">
      <dgm:prSet/>
      <dgm:spPr/>
      <dgm:t>
        <a:bodyPr/>
        <a:lstStyle/>
        <a:p>
          <a:endParaRPr lang="fi-FI"/>
        </a:p>
      </dgm:t>
    </dgm:pt>
    <dgm:pt modelId="{E9840AF0-86AE-4A19-A6AC-BDD3B25C44E6}" type="sibTrans" cxnId="{954C1CEA-5E35-4629-AEB8-3EAAB2772663}">
      <dgm:prSet/>
      <dgm:spPr/>
      <dgm:t>
        <a:bodyPr/>
        <a:lstStyle/>
        <a:p>
          <a:endParaRPr lang="fi-FI"/>
        </a:p>
      </dgm:t>
    </dgm:pt>
    <dgm:pt modelId="{E3DD8A02-B4CB-48F7-B3C4-4CF8FF1DA4F9}">
      <dgm:prSet/>
      <dgm:spPr/>
      <dgm:t>
        <a:bodyPr/>
        <a:lstStyle/>
        <a:p>
          <a:r>
            <a:rPr lang="en-US" b="1"/>
            <a:t>Prohibition of the exercise of voting rights at the general meeting of the offeree company with the shares affected by the infringement</a:t>
          </a:r>
          <a:endParaRPr lang="fi-FI"/>
        </a:p>
      </dgm:t>
    </dgm:pt>
    <dgm:pt modelId="{573BF5AA-0712-40BA-8E32-8C094001ABCE}" type="parTrans" cxnId="{75B3C465-6418-4433-96C1-BDEB00F37A4E}">
      <dgm:prSet/>
      <dgm:spPr/>
      <dgm:t>
        <a:bodyPr/>
        <a:lstStyle/>
        <a:p>
          <a:endParaRPr lang="fi-FI"/>
        </a:p>
      </dgm:t>
    </dgm:pt>
    <dgm:pt modelId="{58C1549D-E7E7-443F-85FA-DEBE397DD8C9}" type="sibTrans" cxnId="{75B3C465-6418-4433-96C1-BDEB00F37A4E}">
      <dgm:prSet/>
      <dgm:spPr/>
      <dgm:t>
        <a:bodyPr/>
        <a:lstStyle/>
        <a:p>
          <a:endParaRPr lang="fi-FI"/>
        </a:p>
      </dgm:t>
    </dgm:pt>
    <dgm:pt modelId="{46DEFA68-F626-47D0-8A14-B0E92C3C4442}">
      <dgm:prSet/>
      <dgm:spPr/>
      <dgm:t>
        <a:bodyPr/>
        <a:lstStyle/>
        <a:p>
          <a:r>
            <a:rPr lang="en-US" dirty="0"/>
            <a:t>for serious reasons in the event of a breach of the obligations to declare a substantial shareholding and voting rights (AML 9: 5, 6, 6a, 6b and 9).</a:t>
          </a:r>
          <a:endParaRPr lang="fi-FI" dirty="0"/>
        </a:p>
      </dgm:t>
    </dgm:pt>
    <dgm:pt modelId="{451D5358-2011-4737-AEFE-1D6F2D8FC23E}" type="parTrans" cxnId="{6958EC42-2DFA-4EC9-A04C-3B046811A175}">
      <dgm:prSet/>
      <dgm:spPr/>
      <dgm:t>
        <a:bodyPr/>
        <a:lstStyle/>
        <a:p>
          <a:endParaRPr lang="fi-FI"/>
        </a:p>
      </dgm:t>
    </dgm:pt>
    <dgm:pt modelId="{89B2E154-4E2F-4E1A-86EA-5AFC9C5574E2}" type="sibTrans" cxnId="{6958EC42-2DFA-4EC9-A04C-3B046811A175}">
      <dgm:prSet/>
      <dgm:spPr/>
      <dgm:t>
        <a:bodyPr/>
        <a:lstStyle/>
        <a:p>
          <a:endParaRPr lang="fi-FI"/>
        </a:p>
      </dgm:t>
    </dgm:pt>
    <dgm:pt modelId="{DD5316E4-2C2C-42DB-B774-A0E9BDBB31BA}">
      <dgm:prSet/>
      <dgm:spPr/>
      <dgm:t>
        <a:bodyPr/>
        <a:lstStyle/>
        <a:p>
          <a:r>
            <a:rPr lang="en-US" b="1"/>
            <a:t>Prohibition on the marketing of a securities prospectus</a:t>
          </a:r>
          <a:endParaRPr lang="fi-FI"/>
        </a:p>
      </dgm:t>
    </dgm:pt>
    <dgm:pt modelId="{7F0A72D9-EC5C-4F30-AAAE-566780CAB5F8}" type="parTrans" cxnId="{202A04BE-6CE0-4586-814C-3F32BEC50AF8}">
      <dgm:prSet/>
      <dgm:spPr/>
      <dgm:t>
        <a:bodyPr/>
        <a:lstStyle/>
        <a:p>
          <a:endParaRPr lang="fi-FI"/>
        </a:p>
      </dgm:t>
    </dgm:pt>
    <dgm:pt modelId="{97938CED-CB34-4A09-9413-CF99E69E3FDB}" type="sibTrans" cxnId="{202A04BE-6CE0-4586-814C-3F32BEC50AF8}">
      <dgm:prSet/>
      <dgm:spPr/>
      <dgm:t>
        <a:bodyPr/>
        <a:lstStyle/>
        <a:p>
          <a:endParaRPr lang="fi-FI"/>
        </a:p>
      </dgm:t>
    </dgm:pt>
    <dgm:pt modelId="{98E400B7-4790-4B6A-B98A-9486DCCBEA6F}">
      <dgm:prSet/>
      <dgm:spPr/>
      <dgm:t>
        <a:bodyPr/>
        <a:lstStyle/>
        <a:p>
          <a:r>
            <a:rPr lang="en-US"/>
            <a:t>if there are reasonable grounds to suspect that the persons responsible for the information contained in the prospectus in accordance with the Prospectus Regulation have acted in violation of the Prospectus Regulation or regulations or decisions of the European Commission issued pursuant to it.</a:t>
          </a:r>
          <a:endParaRPr lang="fi-FI"/>
        </a:p>
      </dgm:t>
    </dgm:pt>
    <dgm:pt modelId="{9DAD93EC-05C8-46A8-8AA0-A75BC361781F}" type="parTrans" cxnId="{896251D6-C88C-4648-B2F5-7BFBAE79A108}">
      <dgm:prSet/>
      <dgm:spPr/>
      <dgm:t>
        <a:bodyPr/>
        <a:lstStyle/>
        <a:p>
          <a:endParaRPr lang="fi-FI"/>
        </a:p>
      </dgm:t>
    </dgm:pt>
    <dgm:pt modelId="{68A03742-30C3-4C77-AF9A-E32B11165EAC}" type="sibTrans" cxnId="{896251D6-C88C-4648-B2F5-7BFBAE79A108}">
      <dgm:prSet/>
      <dgm:spPr/>
      <dgm:t>
        <a:bodyPr/>
        <a:lstStyle/>
        <a:p>
          <a:endParaRPr lang="fi-FI"/>
        </a:p>
      </dgm:t>
    </dgm:pt>
    <dgm:pt modelId="{3A34FCA4-B880-453A-A9C5-71CC003C81FF}">
      <dgm:prSet/>
      <dgm:spPr/>
      <dgm:t>
        <a:bodyPr/>
        <a:lstStyle/>
        <a:p>
          <a:r>
            <a:rPr lang="en-US" b="1"/>
            <a:t>Prohibition, rectification and suspension decision</a:t>
          </a:r>
          <a:endParaRPr lang="fi-FI"/>
        </a:p>
      </dgm:t>
    </dgm:pt>
    <dgm:pt modelId="{EFC9C673-E038-42B6-B095-0E7A0EDB1252}" type="parTrans" cxnId="{C280A83A-EE2A-4B06-885A-6A5E9FAF7012}">
      <dgm:prSet/>
      <dgm:spPr/>
      <dgm:t>
        <a:bodyPr/>
        <a:lstStyle/>
        <a:p>
          <a:endParaRPr lang="fi-FI"/>
        </a:p>
      </dgm:t>
    </dgm:pt>
    <dgm:pt modelId="{B7D3418B-0261-466C-B116-DD76441D8968}" type="sibTrans" cxnId="{C280A83A-EE2A-4B06-885A-6A5E9FAF7012}">
      <dgm:prSet/>
      <dgm:spPr/>
      <dgm:t>
        <a:bodyPr/>
        <a:lstStyle/>
        <a:p>
          <a:endParaRPr lang="fi-FI"/>
        </a:p>
      </dgm:t>
    </dgm:pt>
    <dgm:pt modelId="{E6766D4E-4229-4FF7-9D11-3503FBF3057C}">
      <dgm:prSet/>
      <dgm:spPr/>
      <dgm:t>
        <a:bodyPr/>
        <a:lstStyle/>
        <a:p>
          <a:endParaRPr lang="fi-FI" dirty="0"/>
        </a:p>
      </dgm:t>
    </dgm:pt>
    <dgm:pt modelId="{03C4414D-9E5B-4551-91B4-E59E622FE93C}" type="parTrans" cxnId="{8A871AB6-DD79-455E-9493-2215F485766B}">
      <dgm:prSet/>
      <dgm:spPr/>
      <dgm:t>
        <a:bodyPr/>
        <a:lstStyle/>
        <a:p>
          <a:endParaRPr lang="fi-FI"/>
        </a:p>
      </dgm:t>
    </dgm:pt>
    <dgm:pt modelId="{CF788242-6011-4D7C-B621-9257734C9165}" type="sibTrans" cxnId="{8A871AB6-DD79-455E-9493-2215F485766B}">
      <dgm:prSet/>
      <dgm:spPr/>
      <dgm:t>
        <a:bodyPr/>
        <a:lstStyle/>
        <a:p>
          <a:endParaRPr lang="fi-FI"/>
        </a:p>
      </dgm:t>
    </dgm:pt>
    <dgm:pt modelId="{50291E69-0E00-4003-A68B-5FAC41DD3A4E}" type="pres">
      <dgm:prSet presAssocID="{61B4FD4D-8836-4155-8050-BF71DC294D73}" presName="vert0" presStyleCnt="0">
        <dgm:presLayoutVars>
          <dgm:dir/>
          <dgm:animOne val="branch"/>
          <dgm:animLvl val="lvl"/>
        </dgm:presLayoutVars>
      </dgm:prSet>
      <dgm:spPr/>
    </dgm:pt>
    <dgm:pt modelId="{6026A732-2321-4ADF-8D2C-78B435400BF8}" type="pres">
      <dgm:prSet presAssocID="{AE809FF1-2CE0-4663-AB0F-2370B365411A}" presName="thickLine" presStyleLbl="alignNode1" presStyleIdx="0" presStyleCnt="5"/>
      <dgm:spPr/>
    </dgm:pt>
    <dgm:pt modelId="{9729238B-D4BE-44FA-9172-365D8F48CB13}" type="pres">
      <dgm:prSet presAssocID="{AE809FF1-2CE0-4663-AB0F-2370B365411A}" presName="horz1" presStyleCnt="0"/>
      <dgm:spPr/>
    </dgm:pt>
    <dgm:pt modelId="{F3EFE559-C330-468D-B680-35F42458314C}" type="pres">
      <dgm:prSet presAssocID="{AE809FF1-2CE0-4663-AB0F-2370B365411A}" presName="tx1" presStyleLbl="revTx" presStyleIdx="0" presStyleCnt="8"/>
      <dgm:spPr/>
    </dgm:pt>
    <dgm:pt modelId="{ECDB54D6-B506-4CD1-93B8-7AE118199849}" type="pres">
      <dgm:prSet presAssocID="{AE809FF1-2CE0-4663-AB0F-2370B365411A}" presName="vert1" presStyleCnt="0"/>
      <dgm:spPr/>
    </dgm:pt>
    <dgm:pt modelId="{7A18695D-3C6C-4E9E-BD24-4E28D1521606}" type="pres">
      <dgm:prSet presAssocID="{32CF030D-2D2E-4AD3-8B7C-304CBD4F684E}" presName="vertSpace2a" presStyleCnt="0"/>
      <dgm:spPr/>
    </dgm:pt>
    <dgm:pt modelId="{86733623-19F3-4196-9B9E-F654A2CF41E5}" type="pres">
      <dgm:prSet presAssocID="{32CF030D-2D2E-4AD3-8B7C-304CBD4F684E}" presName="horz2" presStyleCnt="0"/>
      <dgm:spPr/>
    </dgm:pt>
    <dgm:pt modelId="{AB5ADD69-B240-44EE-BF47-FC2611C6A0FB}" type="pres">
      <dgm:prSet presAssocID="{32CF030D-2D2E-4AD3-8B7C-304CBD4F684E}" presName="horzSpace2" presStyleCnt="0"/>
      <dgm:spPr/>
    </dgm:pt>
    <dgm:pt modelId="{E6F778E6-4824-4D02-9185-E1D51F017A09}" type="pres">
      <dgm:prSet presAssocID="{32CF030D-2D2E-4AD3-8B7C-304CBD4F684E}" presName="tx2" presStyleLbl="revTx" presStyleIdx="1" presStyleCnt="8"/>
      <dgm:spPr/>
    </dgm:pt>
    <dgm:pt modelId="{EB839B2D-A90B-41B0-873B-0938B8A590DE}" type="pres">
      <dgm:prSet presAssocID="{32CF030D-2D2E-4AD3-8B7C-304CBD4F684E}" presName="vert2" presStyleCnt="0"/>
      <dgm:spPr/>
    </dgm:pt>
    <dgm:pt modelId="{52A76DCB-D014-42F5-A2E4-A4B9E1314AB7}" type="pres">
      <dgm:prSet presAssocID="{32CF030D-2D2E-4AD3-8B7C-304CBD4F684E}" presName="thinLine2b" presStyleLbl="callout" presStyleIdx="0" presStyleCnt="3"/>
      <dgm:spPr/>
    </dgm:pt>
    <dgm:pt modelId="{9D6A9FB7-A436-41F0-87EA-64B2CDB506B6}" type="pres">
      <dgm:prSet presAssocID="{32CF030D-2D2E-4AD3-8B7C-304CBD4F684E}" presName="vertSpace2b" presStyleCnt="0"/>
      <dgm:spPr/>
    </dgm:pt>
    <dgm:pt modelId="{79F7A731-89F4-4DA0-B432-25CE453DE122}" type="pres">
      <dgm:prSet presAssocID="{E3DD8A02-B4CB-48F7-B3C4-4CF8FF1DA4F9}" presName="thickLine" presStyleLbl="alignNode1" presStyleIdx="1" presStyleCnt="5"/>
      <dgm:spPr/>
    </dgm:pt>
    <dgm:pt modelId="{8FB755C2-6D11-4119-BC6A-9CE9FBF02658}" type="pres">
      <dgm:prSet presAssocID="{E3DD8A02-B4CB-48F7-B3C4-4CF8FF1DA4F9}" presName="horz1" presStyleCnt="0"/>
      <dgm:spPr/>
    </dgm:pt>
    <dgm:pt modelId="{C35D12C1-B822-4FA2-845B-56BC8CB8D3FB}" type="pres">
      <dgm:prSet presAssocID="{E3DD8A02-B4CB-48F7-B3C4-4CF8FF1DA4F9}" presName="tx1" presStyleLbl="revTx" presStyleIdx="2" presStyleCnt="8"/>
      <dgm:spPr/>
    </dgm:pt>
    <dgm:pt modelId="{2F2D298A-39A6-4B9D-96F1-475A8278CBC3}" type="pres">
      <dgm:prSet presAssocID="{E3DD8A02-B4CB-48F7-B3C4-4CF8FF1DA4F9}" presName="vert1" presStyleCnt="0"/>
      <dgm:spPr/>
    </dgm:pt>
    <dgm:pt modelId="{768F0716-733A-4EB5-B1AD-D322BA6D8C34}" type="pres">
      <dgm:prSet presAssocID="{46DEFA68-F626-47D0-8A14-B0E92C3C4442}" presName="vertSpace2a" presStyleCnt="0"/>
      <dgm:spPr/>
    </dgm:pt>
    <dgm:pt modelId="{C616E251-D2A7-49CC-BA55-80BB87DFFD70}" type="pres">
      <dgm:prSet presAssocID="{46DEFA68-F626-47D0-8A14-B0E92C3C4442}" presName="horz2" presStyleCnt="0"/>
      <dgm:spPr/>
    </dgm:pt>
    <dgm:pt modelId="{194BBC68-44E4-4C2E-90B7-FFCA03623CAB}" type="pres">
      <dgm:prSet presAssocID="{46DEFA68-F626-47D0-8A14-B0E92C3C4442}" presName="horzSpace2" presStyleCnt="0"/>
      <dgm:spPr/>
    </dgm:pt>
    <dgm:pt modelId="{9E6C6CF0-2B31-4ACB-962B-70C9BB9F5518}" type="pres">
      <dgm:prSet presAssocID="{46DEFA68-F626-47D0-8A14-B0E92C3C4442}" presName="tx2" presStyleLbl="revTx" presStyleIdx="3" presStyleCnt="8"/>
      <dgm:spPr/>
    </dgm:pt>
    <dgm:pt modelId="{1ABB5FA7-F2BF-49FE-9F5A-E814BE272D33}" type="pres">
      <dgm:prSet presAssocID="{46DEFA68-F626-47D0-8A14-B0E92C3C4442}" presName="vert2" presStyleCnt="0"/>
      <dgm:spPr/>
    </dgm:pt>
    <dgm:pt modelId="{9424334A-EDFF-43DB-92E8-91E8576C0CA7}" type="pres">
      <dgm:prSet presAssocID="{46DEFA68-F626-47D0-8A14-B0E92C3C4442}" presName="thinLine2b" presStyleLbl="callout" presStyleIdx="1" presStyleCnt="3"/>
      <dgm:spPr/>
    </dgm:pt>
    <dgm:pt modelId="{10C1405E-1578-4176-8900-2A87D0323949}" type="pres">
      <dgm:prSet presAssocID="{46DEFA68-F626-47D0-8A14-B0E92C3C4442}" presName="vertSpace2b" presStyleCnt="0"/>
      <dgm:spPr/>
    </dgm:pt>
    <dgm:pt modelId="{685D194C-1428-4F44-94EE-0B48FE134DB2}" type="pres">
      <dgm:prSet presAssocID="{DD5316E4-2C2C-42DB-B774-A0E9BDBB31BA}" presName="thickLine" presStyleLbl="alignNode1" presStyleIdx="2" presStyleCnt="5"/>
      <dgm:spPr/>
    </dgm:pt>
    <dgm:pt modelId="{E5EE37DD-5D91-4221-92A9-37C3C505058E}" type="pres">
      <dgm:prSet presAssocID="{DD5316E4-2C2C-42DB-B774-A0E9BDBB31BA}" presName="horz1" presStyleCnt="0"/>
      <dgm:spPr/>
    </dgm:pt>
    <dgm:pt modelId="{D221BC50-3B86-47F0-AFFB-0597018BE5A7}" type="pres">
      <dgm:prSet presAssocID="{DD5316E4-2C2C-42DB-B774-A0E9BDBB31BA}" presName="tx1" presStyleLbl="revTx" presStyleIdx="4" presStyleCnt="8"/>
      <dgm:spPr/>
    </dgm:pt>
    <dgm:pt modelId="{03335821-C847-465F-B900-DBCEBF38DD2B}" type="pres">
      <dgm:prSet presAssocID="{DD5316E4-2C2C-42DB-B774-A0E9BDBB31BA}" presName="vert1" presStyleCnt="0"/>
      <dgm:spPr/>
    </dgm:pt>
    <dgm:pt modelId="{A6385DB8-ED41-472D-B274-84A42499E443}" type="pres">
      <dgm:prSet presAssocID="{98E400B7-4790-4B6A-B98A-9486DCCBEA6F}" presName="vertSpace2a" presStyleCnt="0"/>
      <dgm:spPr/>
    </dgm:pt>
    <dgm:pt modelId="{DA09A768-2306-49F7-9957-81D4C99C8406}" type="pres">
      <dgm:prSet presAssocID="{98E400B7-4790-4B6A-B98A-9486DCCBEA6F}" presName="horz2" presStyleCnt="0"/>
      <dgm:spPr/>
    </dgm:pt>
    <dgm:pt modelId="{3516AF9C-D708-416C-A793-5BB0A467271A}" type="pres">
      <dgm:prSet presAssocID="{98E400B7-4790-4B6A-B98A-9486DCCBEA6F}" presName="horzSpace2" presStyleCnt="0"/>
      <dgm:spPr/>
    </dgm:pt>
    <dgm:pt modelId="{89764A7A-F2A1-4F97-921C-805A98306152}" type="pres">
      <dgm:prSet presAssocID="{98E400B7-4790-4B6A-B98A-9486DCCBEA6F}" presName="tx2" presStyleLbl="revTx" presStyleIdx="5" presStyleCnt="8"/>
      <dgm:spPr/>
    </dgm:pt>
    <dgm:pt modelId="{53FB7708-0664-42FF-88FA-A0DAB343F86D}" type="pres">
      <dgm:prSet presAssocID="{98E400B7-4790-4B6A-B98A-9486DCCBEA6F}" presName="vert2" presStyleCnt="0"/>
      <dgm:spPr/>
    </dgm:pt>
    <dgm:pt modelId="{E3F317E1-A233-4877-8366-A7673F1265D1}" type="pres">
      <dgm:prSet presAssocID="{98E400B7-4790-4B6A-B98A-9486DCCBEA6F}" presName="thinLine2b" presStyleLbl="callout" presStyleIdx="2" presStyleCnt="3"/>
      <dgm:spPr/>
    </dgm:pt>
    <dgm:pt modelId="{E048DD57-C8B3-475B-9A09-E5B2C20D529E}" type="pres">
      <dgm:prSet presAssocID="{98E400B7-4790-4B6A-B98A-9486DCCBEA6F}" presName="vertSpace2b" presStyleCnt="0"/>
      <dgm:spPr/>
    </dgm:pt>
    <dgm:pt modelId="{D6B3ECEB-4FD7-4671-9A36-B62DBB2D8CB3}" type="pres">
      <dgm:prSet presAssocID="{3A34FCA4-B880-453A-A9C5-71CC003C81FF}" presName="thickLine" presStyleLbl="alignNode1" presStyleIdx="3" presStyleCnt="5"/>
      <dgm:spPr/>
    </dgm:pt>
    <dgm:pt modelId="{2F449FAC-6E62-4C79-98F4-92E58B1E7AA4}" type="pres">
      <dgm:prSet presAssocID="{3A34FCA4-B880-453A-A9C5-71CC003C81FF}" presName="horz1" presStyleCnt="0"/>
      <dgm:spPr/>
    </dgm:pt>
    <dgm:pt modelId="{67F76713-98C2-43CE-BB02-68102B6A91DE}" type="pres">
      <dgm:prSet presAssocID="{3A34FCA4-B880-453A-A9C5-71CC003C81FF}" presName="tx1" presStyleLbl="revTx" presStyleIdx="6" presStyleCnt="8"/>
      <dgm:spPr/>
    </dgm:pt>
    <dgm:pt modelId="{6EC48509-2437-4460-8ECB-332AD673CD2D}" type="pres">
      <dgm:prSet presAssocID="{3A34FCA4-B880-453A-A9C5-71CC003C81FF}" presName="vert1" presStyleCnt="0"/>
      <dgm:spPr/>
    </dgm:pt>
    <dgm:pt modelId="{E92B6A10-B9C1-4751-A5A4-DCE4A121C17D}" type="pres">
      <dgm:prSet presAssocID="{E6766D4E-4229-4FF7-9D11-3503FBF3057C}" presName="thickLine" presStyleLbl="alignNode1" presStyleIdx="4" presStyleCnt="5"/>
      <dgm:spPr/>
    </dgm:pt>
    <dgm:pt modelId="{4800976F-1F95-4E89-A7FD-295682C993C6}" type="pres">
      <dgm:prSet presAssocID="{E6766D4E-4229-4FF7-9D11-3503FBF3057C}" presName="horz1" presStyleCnt="0"/>
      <dgm:spPr/>
    </dgm:pt>
    <dgm:pt modelId="{E01301D9-F0B7-4D28-B8FA-935BE13DC27D}" type="pres">
      <dgm:prSet presAssocID="{E6766D4E-4229-4FF7-9D11-3503FBF3057C}" presName="tx1" presStyleLbl="revTx" presStyleIdx="7" presStyleCnt="8"/>
      <dgm:spPr/>
    </dgm:pt>
    <dgm:pt modelId="{35E289BC-FC70-4D58-AA34-615CA31474F1}" type="pres">
      <dgm:prSet presAssocID="{E6766D4E-4229-4FF7-9D11-3503FBF3057C}" presName="vert1" presStyleCnt="0"/>
      <dgm:spPr/>
    </dgm:pt>
  </dgm:ptLst>
  <dgm:cxnLst>
    <dgm:cxn modelId="{1A8FD502-E9EF-4724-B32D-A3F56DFE8CD9}" type="presOf" srcId="{98E400B7-4790-4B6A-B98A-9486DCCBEA6F}" destId="{89764A7A-F2A1-4F97-921C-805A98306152}" srcOrd="0" destOrd="0" presId="urn:microsoft.com/office/officeart/2008/layout/LinedList"/>
    <dgm:cxn modelId="{3EA50406-8AEA-409E-A638-25141252B432}" type="presOf" srcId="{E3DD8A02-B4CB-48F7-B3C4-4CF8FF1DA4F9}" destId="{C35D12C1-B822-4FA2-845B-56BC8CB8D3FB}" srcOrd="0" destOrd="0" presId="urn:microsoft.com/office/officeart/2008/layout/LinedList"/>
    <dgm:cxn modelId="{A0C06C31-18DA-4614-A881-1B730B6D77B5}" type="presOf" srcId="{61B4FD4D-8836-4155-8050-BF71DC294D73}" destId="{50291E69-0E00-4003-A68B-5FAC41DD3A4E}" srcOrd="0" destOrd="0" presId="urn:microsoft.com/office/officeart/2008/layout/LinedList"/>
    <dgm:cxn modelId="{C280A83A-EE2A-4B06-885A-6A5E9FAF7012}" srcId="{61B4FD4D-8836-4155-8050-BF71DC294D73}" destId="{3A34FCA4-B880-453A-A9C5-71CC003C81FF}" srcOrd="3" destOrd="0" parTransId="{EFC9C673-E038-42B6-B095-0E7A0EDB1252}" sibTransId="{B7D3418B-0261-466C-B116-DD76441D8968}"/>
    <dgm:cxn modelId="{6958EC42-2DFA-4EC9-A04C-3B046811A175}" srcId="{E3DD8A02-B4CB-48F7-B3C4-4CF8FF1DA4F9}" destId="{46DEFA68-F626-47D0-8A14-B0E92C3C4442}" srcOrd="0" destOrd="0" parTransId="{451D5358-2011-4737-AEFE-1D6F2D8FC23E}" sibTransId="{89B2E154-4E2F-4E1A-86EA-5AFC9C5574E2}"/>
    <dgm:cxn modelId="{75B3C465-6418-4433-96C1-BDEB00F37A4E}" srcId="{61B4FD4D-8836-4155-8050-BF71DC294D73}" destId="{E3DD8A02-B4CB-48F7-B3C4-4CF8FF1DA4F9}" srcOrd="1" destOrd="0" parTransId="{573BF5AA-0712-40BA-8E32-8C094001ABCE}" sibTransId="{58C1549D-E7E7-443F-85FA-DEBE397DD8C9}"/>
    <dgm:cxn modelId="{044DD676-7A75-4A03-97B4-58057811E29D}" type="presOf" srcId="{DD5316E4-2C2C-42DB-B774-A0E9BDBB31BA}" destId="{D221BC50-3B86-47F0-AFFB-0597018BE5A7}" srcOrd="0" destOrd="0" presId="urn:microsoft.com/office/officeart/2008/layout/LinedList"/>
    <dgm:cxn modelId="{7FE91585-3B62-41E8-A1C9-AA5500459004}" type="presOf" srcId="{3A34FCA4-B880-453A-A9C5-71CC003C81FF}" destId="{67F76713-98C2-43CE-BB02-68102B6A91DE}" srcOrd="0" destOrd="0" presId="urn:microsoft.com/office/officeart/2008/layout/LinedList"/>
    <dgm:cxn modelId="{5F817A90-4994-413D-AD4C-5091F9271D6E}" type="presOf" srcId="{32CF030D-2D2E-4AD3-8B7C-304CBD4F684E}" destId="{E6F778E6-4824-4D02-9185-E1D51F017A09}" srcOrd="0" destOrd="0" presId="urn:microsoft.com/office/officeart/2008/layout/LinedList"/>
    <dgm:cxn modelId="{8A871AB6-DD79-455E-9493-2215F485766B}" srcId="{61B4FD4D-8836-4155-8050-BF71DC294D73}" destId="{E6766D4E-4229-4FF7-9D11-3503FBF3057C}" srcOrd="4" destOrd="0" parTransId="{03C4414D-9E5B-4551-91B4-E59E622FE93C}" sibTransId="{CF788242-6011-4D7C-B621-9257734C9165}"/>
    <dgm:cxn modelId="{7694EAB6-97AA-4E12-A1E1-1F7EDBDE97A3}" type="presOf" srcId="{E6766D4E-4229-4FF7-9D11-3503FBF3057C}" destId="{E01301D9-F0B7-4D28-B8FA-935BE13DC27D}" srcOrd="0" destOrd="0" presId="urn:microsoft.com/office/officeart/2008/layout/LinedList"/>
    <dgm:cxn modelId="{202A04BE-6CE0-4586-814C-3F32BEC50AF8}" srcId="{61B4FD4D-8836-4155-8050-BF71DC294D73}" destId="{DD5316E4-2C2C-42DB-B774-A0E9BDBB31BA}" srcOrd="2" destOrd="0" parTransId="{7F0A72D9-EC5C-4F30-AAAE-566780CAB5F8}" sibTransId="{97938CED-CB34-4A09-9413-CF99E69E3FDB}"/>
    <dgm:cxn modelId="{896251D6-C88C-4648-B2F5-7BFBAE79A108}" srcId="{DD5316E4-2C2C-42DB-B774-A0E9BDBB31BA}" destId="{98E400B7-4790-4B6A-B98A-9486DCCBEA6F}" srcOrd="0" destOrd="0" parTransId="{9DAD93EC-05C8-46A8-8AA0-A75BC361781F}" sibTransId="{68A03742-30C3-4C77-AF9A-E32B11165EAC}"/>
    <dgm:cxn modelId="{207DADDA-9244-43EB-A978-EF7FA10228A4}" type="presOf" srcId="{46DEFA68-F626-47D0-8A14-B0E92C3C4442}" destId="{9E6C6CF0-2B31-4ACB-962B-70C9BB9F5518}" srcOrd="0" destOrd="0" presId="urn:microsoft.com/office/officeart/2008/layout/LinedList"/>
    <dgm:cxn modelId="{954C1CEA-5E35-4629-AEB8-3EAAB2772663}" srcId="{AE809FF1-2CE0-4663-AB0F-2370B365411A}" destId="{32CF030D-2D2E-4AD3-8B7C-304CBD4F684E}" srcOrd="0" destOrd="0" parTransId="{66C046EA-D103-4B84-8BDA-8227083CEAA4}" sibTransId="{E9840AF0-86AE-4A19-A6AC-BDD3B25C44E6}"/>
    <dgm:cxn modelId="{5A6EEDFB-9BDB-4CFB-ADF6-605F4C25531E}" type="presOf" srcId="{AE809FF1-2CE0-4663-AB0F-2370B365411A}" destId="{F3EFE559-C330-468D-B680-35F42458314C}" srcOrd="0" destOrd="0" presId="urn:microsoft.com/office/officeart/2008/layout/LinedList"/>
    <dgm:cxn modelId="{861239FF-70C3-4377-9617-70F540493A74}" srcId="{61B4FD4D-8836-4155-8050-BF71DC294D73}" destId="{AE809FF1-2CE0-4663-AB0F-2370B365411A}" srcOrd="0" destOrd="0" parTransId="{02D68A5F-4FE4-4C70-BA10-3789E4342CF6}" sibTransId="{DAD8C533-2310-4886-8E0F-4952174AF29A}"/>
    <dgm:cxn modelId="{3895BFBF-8ADD-465D-864E-2B961F6C4FD6}" type="presParOf" srcId="{50291E69-0E00-4003-A68B-5FAC41DD3A4E}" destId="{6026A732-2321-4ADF-8D2C-78B435400BF8}" srcOrd="0" destOrd="0" presId="urn:microsoft.com/office/officeart/2008/layout/LinedList"/>
    <dgm:cxn modelId="{DD7A772C-084D-4831-A831-5AFA7A97F5DB}" type="presParOf" srcId="{50291E69-0E00-4003-A68B-5FAC41DD3A4E}" destId="{9729238B-D4BE-44FA-9172-365D8F48CB13}" srcOrd="1" destOrd="0" presId="urn:microsoft.com/office/officeart/2008/layout/LinedList"/>
    <dgm:cxn modelId="{FAAFED90-2D29-4EAA-A2B0-606C30B93F08}" type="presParOf" srcId="{9729238B-D4BE-44FA-9172-365D8F48CB13}" destId="{F3EFE559-C330-468D-B680-35F42458314C}" srcOrd="0" destOrd="0" presId="urn:microsoft.com/office/officeart/2008/layout/LinedList"/>
    <dgm:cxn modelId="{AACB69DF-B596-4052-9832-3CF985EAC069}" type="presParOf" srcId="{9729238B-D4BE-44FA-9172-365D8F48CB13}" destId="{ECDB54D6-B506-4CD1-93B8-7AE118199849}" srcOrd="1" destOrd="0" presId="urn:microsoft.com/office/officeart/2008/layout/LinedList"/>
    <dgm:cxn modelId="{A0584088-10C6-45CF-B70F-6EC773F6E824}" type="presParOf" srcId="{ECDB54D6-B506-4CD1-93B8-7AE118199849}" destId="{7A18695D-3C6C-4E9E-BD24-4E28D1521606}" srcOrd="0" destOrd="0" presId="urn:microsoft.com/office/officeart/2008/layout/LinedList"/>
    <dgm:cxn modelId="{81D3A92D-938F-4D4E-A6C2-5FBA0AB96730}" type="presParOf" srcId="{ECDB54D6-B506-4CD1-93B8-7AE118199849}" destId="{86733623-19F3-4196-9B9E-F654A2CF41E5}" srcOrd="1" destOrd="0" presId="urn:microsoft.com/office/officeart/2008/layout/LinedList"/>
    <dgm:cxn modelId="{41D71BB8-282C-4109-A8D6-D5007DED8752}" type="presParOf" srcId="{86733623-19F3-4196-9B9E-F654A2CF41E5}" destId="{AB5ADD69-B240-44EE-BF47-FC2611C6A0FB}" srcOrd="0" destOrd="0" presId="urn:microsoft.com/office/officeart/2008/layout/LinedList"/>
    <dgm:cxn modelId="{85B68371-3169-48C4-B5BC-11306EC3CDE5}" type="presParOf" srcId="{86733623-19F3-4196-9B9E-F654A2CF41E5}" destId="{E6F778E6-4824-4D02-9185-E1D51F017A09}" srcOrd="1" destOrd="0" presId="urn:microsoft.com/office/officeart/2008/layout/LinedList"/>
    <dgm:cxn modelId="{BB1CB15D-3F82-41A5-A9E6-CC350042171F}" type="presParOf" srcId="{86733623-19F3-4196-9B9E-F654A2CF41E5}" destId="{EB839B2D-A90B-41B0-873B-0938B8A590DE}" srcOrd="2" destOrd="0" presId="urn:microsoft.com/office/officeart/2008/layout/LinedList"/>
    <dgm:cxn modelId="{3D7546F2-A917-4A50-B39E-049766075D18}" type="presParOf" srcId="{ECDB54D6-B506-4CD1-93B8-7AE118199849}" destId="{52A76DCB-D014-42F5-A2E4-A4B9E1314AB7}" srcOrd="2" destOrd="0" presId="urn:microsoft.com/office/officeart/2008/layout/LinedList"/>
    <dgm:cxn modelId="{556F58D5-BAB3-445D-AD43-8EAD46479B04}" type="presParOf" srcId="{ECDB54D6-B506-4CD1-93B8-7AE118199849}" destId="{9D6A9FB7-A436-41F0-87EA-64B2CDB506B6}" srcOrd="3" destOrd="0" presId="urn:microsoft.com/office/officeart/2008/layout/LinedList"/>
    <dgm:cxn modelId="{9849E960-8751-4DEB-ADDF-91B9907232BD}" type="presParOf" srcId="{50291E69-0E00-4003-A68B-5FAC41DD3A4E}" destId="{79F7A731-89F4-4DA0-B432-25CE453DE122}" srcOrd="2" destOrd="0" presId="urn:microsoft.com/office/officeart/2008/layout/LinedList"/>
    <dgm:cxn modelId="{3456913C-4425-45FF-BA9D-4ECF9973A8B5}" type="presParOf" srcId="{50291E69-0E00-4003-A68B-5FAC41DD3A4E}" destId="{8FB755C2-6D11-4119-BC6A-9CE9FBF02658}" srcOrd="3" destOrd="0" presId="urn:microsoft.com/office/officeart/2008/layout/LinedList"/>
    <dgm:cxn modelId="{A9509553-B304-497A-849C-B75C9D5692E0}" type="presParOf" srcId="{8FB755C2-6D11-4119-BC6A-9CE9FBF02658}" destId="{C35D12C1-B822-4FA2-845B-56BC8CB8D3FB}" srcOrd="0" destOrd="0" presId="urn:microsoft.com/office/officeart/2008/layout/LinedList"/>
    <dgm:cxn modelId="{FECFF346-A0DF-4C44-9154-6D2BC66076BB}" type="presParOf" srcId="{8FB755C2-6D11-4119-BC6A-9CE9FBF02658}" destId="{2F2D298A-39A6-4B9D-96F1-475A8278CBC3}" srcOrd="1" destOrd="0" presId="urn:microsoft.com/office/officeart/2008/layout/LinedList"/>
    <dgm:cxn modelId="{D35DFD23-1FD5-462E-A4E9-9D2FB2FD4F08}" type="presParOf" srcId="{2F2D298A-39A6-4B9D-96F1-475A8278CBC3}" destId="{768F0716-733A-4EB5-B1AD-D322BA6D8C34}" srcOrd="0" destOrd="0" presId="urn:microsoft.com/office/officeart/2008/layout/LinedList"/>
    <dgm:cxn modelId="{B81DDE4A-E2F7-487B-8B11-DA94F7F7A905}" type="presParOf" srcId="{2F2D298A-39A6-4B9D-96F1-475A8278CBC3}" destId="{C616E251-D2A7-49CC-BA55-80BB87DFFD70}" srcOrd="1" destOrd="0" presId="urn:microsoft.com/office/officeart/2008/layout/LinedList"/>
    <dgm:cxn modelId="{3F64A19B-DF58-4364-B212-5E71F303D731}" type="presParOf" srcId="{C616E251-D2A7-49CC-BA55-80BB87DFFD70}" destId="{194BBC68-44E4-4C2E-90B7-FFCA03623CAB}" srcOrd="0" destOrd="0" presId="urn:microsoft.com/office/officeart/2008/layout/LinedList"/>
    <dgm:cxn modelId="{54336DA0-52AD-49CD-B44D-117C3F1AC157}" type="presParOf" srcId="{C616E251-D2A7-49CC-BA55-80BB87DFFD70}" destId="{9E6C6CF0-2B31-4ACB-962B-70C9BB9F5518}" srcOrd="1" destOrd="0" presId="urn:microsoft.com/office/officeart/2008/layout/LinedList"/>
    <dgm:cxn modelId="{50EA12C9-8147-486A-B33D-6CD12F233233}" type="presParOf" srcId="{C616E251-D2A7-49CC-BA55-80BB87DFFD70}" destId="{1ABB5FA7-F2BF-49FE-9F5A-E814BE272D33}" srcOrd="2" destOrd="0" presId="urn:microsoft.com/office/officeart/2008/layout/LinedList"/>
    <dgm:cxn modelId="{BE68EEEC-A131-4855-901E-79706028AA9C}" type="presParOf" srcId="{2F2D298A-39A6-4B9D-96F1-475A8278CBC3}" destId="{9424334A-EDFF-43DB-92E8-91E8576C0CA7}" srcOrd="2" destOrd="0" presId="urn:microsoft.com/office/officeart/2008/layout/LinedList"/>
    <dgm:cxn modelId="{6CF162DE-7AF7-4A99-8D17-6167FF0E2751}" type="presParOf" srcId="{2F2D298A-39A6-4B9D-96F1-475A8278CBC3}" destId="{10C1405E-1578-4176-8900-2A87D0323949}" srcOrd="3" destOrd="0" presId="urn:microsoft.com/office/officeart/2008/layout/LinedList"/>
    <dgm:cxn modelId="{9A306435-22D2-4535-B42F-56E50B58D007}" type="presParOf" srcId="{50291E69-0E00-4003-A68B-5FAC41DD3A4E}" destId="{685D194C-1428-4F44-94EE-0B48FE134DB2}" srcOrd="4" destOrd="0" presId="urn:microsoft.com/office/officeart/2008/layout/LinedList"/>
    <dgm:cxn modelId="{EAA312F0-DAF4-4B9A-897D-F308484B17D4}" type="presParOf" srcId="{50291E69-0E00-4003-A68B-5FAC41DD3A4E}" destId="{E5EE37DD-5D91-4221-92A9-37C3C505058E}" srcOrd="5" destOrd="0" presId="urn:microsoft.com/office/officeart/2008/layout/LinedList"/>
    <dgm:cxn modelId="{6F7B3EA1-26AA-4B8B-81BE-0EF581C5D8A1}" type="presParOf" srcId="{E5EE37DD-5D91-4221-92A9-37C3C505058E}" destId="{D221BC50-3B86-47F0-AFFB-0597018BE5A7}" srcOrd="0" destOrd="0" presId="urn:microsoft.com/office/officeart/2008/layout/LinedList"/>
    <dgm:cxn modelId="{668AD6E3-E1AF-4B57-A21E-40287B079689}" type="presParOf" srcId="{E5EE37DD-5D91-4221-92A9-37C3C505058E}" destId="{03335821-C847-465F-B900-DBCEBF38DD2B}" srcOrd="1" destOrd="0" presId="urn:microsoft.com/office/officeart/2008/layout/LinedList"/>
    <dgm:cxn modelId="{6437960F-0AA2-4284-A75A-798C7CA5EEBB}" type="presParOf" srcId="{03335821-C847-465F-B900-DBCEBF38DD2B}" destId="{A6385DB8-ED41-472D-B274-84A42499E443}" srcOrd="0" destOrd="0" presId="urn:microsoft.com/office/officeart/2008/layout/LinedList"/>
    <dgm:cxn modelId="{5A9DFB11-B180-49B6-BC98-FE2EE3FED03B}" type="presParOf" srcId="{03335821-C847-465F-B900-DBCEBF38DD2B}" destId="{DA09A768-2306-49F7-9957-81D4C99C8406}" srcOrd="1" destOrd="0" presId="urn:microsoft.com/office/officeart/2008/layout/LinedList"/>
    <dgm:cxn modelId="{39AD6ED3-9039-4693-977F-AFA02B6C0EE1}" type="presParOf" srcId="{DA09A768-2306-49F7-9957-81D4C99C8406}" destId="{3516AF9C-D708-416C-A793-5BB0A467271A}" srcOrd="0" destOrd="0" presId="urn:microsoft.com/office/officeart/2008/layout/LinedList"/>
    <dgm:cxn modelId="{347C26C8-EC4A-44C1-A443-22CE794187E5}" type="presParOf" srcId="{DA09A768-2306-49F7-9957-81D4C99C8406}" destId="{89764A7A-F2A1-4F97-921C-805A98306152}" srcOrd="1" destOrd="0" presId="urn:microsoft.com/office/officeart/2008/layout/LinedList"/>
    <dgm:cxn modelId="{8D46AB57-097D-4875-A8E7-F5847E01310A}" type="presParOf" srcId="{DA09A768-2306-49F7-9957-81D4C99C8406}" destId="{53FB7708-0664-42FF-88FA-A0DAB343F86D}" srcOrd="2" destOrd="0" presId="urn:microsoft.com/office/officeart/2008/layout/LinedList"/>
    <dgm:cxn modelId="{585C0CCB-6F7C-4F79-B56A-032713391BBF}" type="presParOf" srcId="{03335821-C847-465F-B900-DBCEBF38DD2B}" destId="{E3F317E1-A233-4877-8366-A7673F1265D1}" srcOrd="2" destOrd="0" presId="urn:microsoft.com/office/officeart/2008/layout/LinedList"/>
    <dgm:cxn modelId="{05FCFA56-37DB-44CE-BBF4-2DC8678C4559}" type="presParOf" srcId="{03335821-C847-465F-B900-DBCEBF38DD2B}" destId="{E048DD57-C8B3-475B-9A09-E5B2C20D529E}" srcOrd="3" destOrd="0" presId="urn:microsoft.com/office/officeart/2008/layout/LinedList"/>
    <dgm:cxn modelId="{54BA3443-0973-4E1D-B812-791372387EBE}" type="presParOf" srcId="{50291E69-0E00-4003-A68B-5FAC41DD3A4E}" destId="{D6B3ECEB-4FD7-4671-9A36-B62DBB2D8CB3}" srcOrd="6" destOrd="0" presId="urn:microsoft.com/office/officeart/2008/layout/LinedList"/>
    <dgm:cxn modelId="{C123AE65-0B09-475D-9E56-D6CAC2288BED}" type="presParOf" srcId="{50291E69-0E00-4003-A68B-5FAC41DD3A4E}" destId="{2F449FAC-6E62-4C79-98F4-92E58B1E7AA4}" srcOrd="7" destOrd="0" presId="urn:microsoft.com/office/officeart/2008/layout/LinedList"/>
    <dgm:cxn modelId="{CA058913-6449-4EFB-AA66-2898CD533B36}" type="presParOf" srcId="{2F449FAC-6E62-4C79-98F4-92E58B1E7AA4}" destId="{67F76713-98C2-43CE-BB02-68102B6A91DE}" srcOrd="0" destOrd="0" presId="urn:microsoft.com/office/officeart/2008/layout/LinedList"/>
    <dgm:cxn modelId="{011D289E-A48A-4FAB-BDD0-494BBFEE8AFE}" type="presParOf" srcId="{2F449FAC-6E62-4C79-98F4-92E58B1E7AA4}" destId="{6EC48509-2437-4460-8ECB-332AD673CD2D}" srcOrd="1" destOrd="0" presId="urn:microsoft.com/office/officeart/2008/layout/LinedList"/>
    <dgm:cxn modelId="{F6B6D8AD-A2E4-4668-A834-1C1857006D89}" type="presParOf" srcId="{50291E69-0E00-4003-A68B-5FAC41DD3A4E}" destId="{E92B6A10-B9C1-4751-A5A4-DCE4A121C17D}" srcOrd="8" destOrd="0" presId="urn:microsoft.com/office/officeart/2008/layout/LinedList"/>
    <dgm:cxn modelId="{52DB06DF-53D8-4666-866F-AB26AFBC2D08}" type="presParOf" srcId="{50291E69-0E00-4003-A68B-5FAC41DD3A4E}" destId="{4800976F-1F95-4E89-A7FD-295682C993C6}" srcOrd="9" destOrd="0" presId="urn:microsoft.com/office/officeart/2008/layout/LinedList"/>
    <dgm:cxn modelId="{9ED27EA4-AC60-4F73-BE1A-6D272CCBCE33}" type="presParOf" srcId="{4800976F-1F95-4E89-A7FD-295682C993C6}" destId="{E01301D9-F0B7-4D28-B8FA-935BE13DC27D}" srcOrd="0" destOrd="0" presId="urn:microsoft.com/office/officeart/2008/layout/LinedList"/>
    <dgm:cxn modelId="{04AFFF26-F728-4A4B-85A6-5F835278A2C2}" type="presParOf" srcId="{4800976F-1F95-4E89-A7FD-295682C993C6}" destId="{35E289BC-FC70-4D58-AA34-615CA31474F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B41AD2-F049-445E-A1A2-63DB4FF942F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fi-FI"/>
        </a:p>
      </dgm:t>
    </dgm:pt>
    <dgm:pt modelId="{DC299146-380F-4754-A2D0-875DBAB3CF0D}">
      <dgm:prSet/>
      <dgm:spPr/>
      <dgm:t>
        <a:bodyPr/>
        <a:lstStyle/>
        <a:p>
          <a:r>
            <a:rPr lang="en-US" b="1" dirty="0"/>
            <a:t>AML 18: 2, Investment Services Act 2-4 et al.</a:t>
          </a:r>
          <a:endParaRPr lang="fi-FI" dirty="0"/>
        </a:p>
      </dgm:t>
    </dgm:pt>
    <dgm:pt modelId="{82CCC27F-B598-482E-B097-F669393AA3A9}" type="parTrans" cxnId="{72AC4C6C-5CF3-4045-9260-75D4A6873005}">
      <dgm:prSet/>
      <dgm:spPr/>
      <dgm:t>
        <a:bodyPr/>
        <a:lstStyle/>
        <a:p>
          <a:endParaRPr lang="fi-FI"/>
        </a:p>
      </dgm:t>
    </dgm:pt>
    <dgm:pt modelId="{0CFEF9E3-8AFF-4797-835F-D369A67C49C4}" type="sibTrans" cxnId="{72AC4C6C-5CF3-4045-9260-75D4A6873005}">
      <dgm:prSet/>
      <dgm:spPr/>
      <dgm:t>
        <a:bodyPr/>
        <a:lstStyle/>
        <a:p>
          <a:endParaRPr lang="fi-FI"/>
        </a:p>
      </dgm:t>
    </dgm:pt>
    <dgm:pt modelId="{745922A3-C172-44A4-913E-C6635CE81FF5}">
      <dgm:prSet/>
      <dgm:spPr/>
      <dgm:t>
        <a:bodyPr/>
        <a:lstStyle/>
        <a:p>
          <a:r>
            <a:rPr lang="en-US" b="1"/>
            <a:t>The penalty for misuse of inside information is provided in Chapter 51, Sections 1 and 2 of the Penal Code.</a:t>
          </a:r>
          <a:endParaRPr lang="fi-FI"/>
        </a:p>
      </dgm:t>
    </dgm:pt>
    <dgm:pt modelId="{910E755B-3B83-4EAE-A720-CF3D550F1D93}" type="parTrans" cxnId="{8A237D1C-EEE6-41E0-BBE1-D60D82FB253A}">
      <dgm:prSet/>
      <dgm:spPr/>
      <dgm:t>
        <a:bodyPr/>
        <a:lstStyle/>
        <a:p>
          <a:endParaRPr lang="fi-FI"/>
        </a:p>
      </dgm:t>
    </dgm:pt>
    <dgm:pt modelId="{49382E44-0C33-406A-BAE8-52970F2C6F6E}" type="sibTrans" cxnId="{8A237D1C-EEE6-41E0-BBE1-D60D82FB253A}">
      <dgm:prSet/>
      <dgm:spPr/>
      <dgm:t>
        <a:bodyPr/>
        <a:lstStyle/>
        <a:p>
          <a:endParaRPr lang="fi-FI"/>
        </a:p>
      </dgm:t>
    </dgm:pt>
    <dgm:pt modelId="{013C16A2-074E-41C3-ADEA-F4C003A9798E}">
      <dgm:prSet/>
      <dgm:spPr/>
      <dgm:t>
        <a:bodyPr/>
        <a:lstStyle/>
        <a:p>
          <a:r>
            <a:rPr lang="en-US" b="1"/>
            <a:t>The penalty for disclosing inside information is provided in Chapter 51, Section 2a of the Penal Code.</a:t>
          </a:r>
          <a:endParaRPr lang="fi-FI"/>
        </a:p>
      </dgm:t>
    </dgm:pt>
    <dgm:pt modelId="{9AD2935A-5A78-4059-871D-96FABEEBF3ED}" type="parTrans" cxnId="{B39317B8-299E-4087-8CD0-A2D32985C136}">
      <dgm:prSet/>
      <dgm:spPr/>
      <dgm:t>
        <a:bodyPr/>
        <a:lstStyle/>
        <a:p>
          <a:endParaRPr lang="fi-FI"/>
        </a:p>
      </dgm:t>
    </dgm:pt>
    <dgm:pt modelId="{C33C851E-85BB-4130-8480-FA38A7C61672}" type="sibTrans" cxnId="{B39317B8-299E-4087-8CD0-A2D32985C136}">
      <dgm:prSet/>
      <dgm:spPr/>
      <dgm:t>
        <a:bodyPr/>
        <a:lstStyle/>
        <a:p>
          <a:endParaRPr lang="fi-FI"/>
        </a:p>
      </dgm:t>
    </dgm:pt>
    <dgm:pt modelId="{CECC70F6-A641-4C6B-AC42-751FE05F3B80}">
      <dgm:prSet/>
      <dgm:spPr/>
      <dgm:t>
        <a:bodyPr/>
        <a:lstStyle/>
        <a:p>
          <a:r>
            <a:rPr lang="en-US" b="1"/>
            <a:t>The penalty for market manipulation is provided in Chapter 51, Sections 3 and 4 of the Penal Code.</a:t>
          </a:r>
          <a:endParaRPr lang="fi-FI"/>
        </a:p>
      </dgm:t>
    </dgm:pt>
    <dgm:pt modelId="{5920FB32-852B-438E-AF9E-183DE53400B3}" type="parTrans" cxnId="{F3BA01C7-4476-4AB7-96EB-C0151ED4926C}">
      <dgm:prSet/>
      <dgm:spPr/>
      <dgm:t>
        <a:bodyPr/>
        <a:lstStyle/>
        <a:p>
          <a:endParaRPr lang="fi-FI"/>
        </a:p>
      </dgm:t>
    </dgm:pt>
    <dgm:pt modelId="{0FB04068-2AAC-46D6-9457-0454269D6AA6}" type="sibTrans" cxnId="{F3BA01C7-4476-4AB7-96EB-C0151ED4926C}">
      <dgm:prSet/>
      <dgm:spPr/>
      <dgm:t>
        <a:bodyPr/>
        <a:lstStyle/>
        <a:p>
          <a:endParaRPr lang="fi-FI"/>
        </a:p>
      </dgm:t>
    </dgm:pt>
    <dgm:pt modelId="{78ED6C56-FF34-43AC-8471-C5C92BB948EB}">
      <dgm:prSet/>
      <dgm:spPr/>
      <dgm:t>
        <a:bodyPr/>
        <a:lstStyle/>
        <a:p>
          <a:r>
            <a:rPr lang="en-US" b="1"/>
            <a:t>The penalty for an information offense concerning the securities market is provided in Chapter 51, Section 5 of the Penal Code.</a:t>
          </a:r>
          <a:endParaRPr lang="fi-FI"/>
        </a:p>
      </dgm:t>
    </dgm:pt>
    <dgm:pt modelId="{303C8229-BA8C-4A38-9BDC-E5C2164EBF79}" type="parTrans" cxnId="{61D67CEE-D8C7-42E7-BCEE-964E66122CB7}">
      <dgm:prSet/>
      <dgm:spPr/>
      <dgm:t>
        <a:bodyPr/>
        <a:lstStyle/>
        <a:p>
          <a:endParaRPr lang="fi-FI"/>
        </a:p>
      </dgm:t>
    </dgm:pt>
    <dgm:pt modelId="{A4E250E8-A641-4694-B1B7-F94A7C61226F}" type="sibTrans" cxnId="{61D67CEE-D8C7-42E7-BCEE-964E66122CB7}">
      <dgm:prSet/>
      <dgm:spPr/>
      <dgm:t>
        <a:bodyPr/>
        <a:lstStyle/>
        <a:p>
          <a:endParaRPr lang="fi-FI"/>
        </a:p>
      </dgm:t>
    </dgm:pt>
    <dgm:pt modelId="{B9F7C07F-9792-43F9-8F75-185DFBC0C9AA}" type="pres">
      <dgm:prSet presAssocID="{5BB41AD2-F049-445E-A1A2-63DB4FF942FA}" presName="linear" presStyleCnt="0">
        <dgm:presLayoutVars>
          <dgm:animLvl val="lvl"/>
          <dgm:resizeHandles val="exact"/>
        </dgm:presLayoutVars>
      </dgm:prSet>
      <dgm:spPr/>
    </dgm:pt>
    <dgm:pt modelId="{73F1C7E0-AA54-4EEC-BEA9-948841C0A66B}" type="pres">
      <dgm:prSet presAssocID="{DC299146-380F-4754-A2D0-875DBAB3CF0D}" presName="parentText" presStyleLbl="node1" presStyleIdx="0" presStyleCnt="5">
        <dgm:presLayoutVars>
          <dgm:chMax val="0"/>
          <dgm:bulletEnabled val="1"/>
        </dgm:presLayoutVars>
      </dgm:prSet>
      <dgm:spPr/>
    </dgm:pt>
    <dgm:pt modelId="{A6F8475D-BCF1-4DBC-A044-B2AC7804C16C}" type="pres">
      <dgm:prSet presAssocID="{0CFEF9E3-8AFF-4797-835F-D369A67C49C4}" presName="spacer" presStyleCnt="0"/>
      <dgm:spPr/>
    </dgm:pt>
    <dgm:pt modelId="{AADABBCD-FF44-4BB6-80A1-81EDDB9F0E79}" type="pres">
      <dgm:prSet presAssocID="{745922A3-C172-44A4-913E-C6635CE81FF5}" presName="parentText" presStyleLbl="node1" presStyleIdx="1" presStyleCnt="5">
        <dgm:presLayoutVars>
          <dgm:chMax val="0"/>
          <dgm:bulletEnabled val="1"/>
        </dgm:presLayoutVars>
      </dgm:prSet>
      <dgm:spPr/>
    </dgm:pt>
    <dgm:pt modelId="{CF03C433-8942-40B4-A236-9904FD0F1F1A}" type="pres">
      <dgm:prSet presAssocID="{49382E44-0C33-406A-BAE8-52970F2C6F6E}" presName="spacer" presStyleCnt="0"/>
      <dgm:spPr/>
    </dgm:pt>
    <dgm:pt modelId="{AD9DFC9E-48A8-47F6-9932-990AF79B82C4}" type="pres">
      <dgm:prSet presAssocID="{013C16A2-074E-41C3-ADEA-F4C003A9798E}" presName="parentText" presStyleLbl="node1" presStyleIdx="2" presStyleCnt="5">
        <dgm:presLayoutVars>
          <dgm:chMax val="0"/>
          <dgm:bulletEnabled val="1"/>
        </dgm:presLayoutVars>
      </dgm:prSet>
      <dgm:spPr/>
    </dgm:pt>
    <dgm:pt modelId="{77735045-B189-42B9-AD08-7F02AB49FA02}" type="pres">
      <dgm:prSet presAssocID="{C33C851E-85BB-4130-8480-FA38A7C61672}" presName="spacer" presStyleCnt="0"/>
      <dgm:spPr/>
    </dgm:pt>
    <dgm:pt modelId="{F3DF89B4-3500-419F-A48E-83447AA2C151}" type="pres">
      <dgm:prSet presAssocID="{CECC70F6-A641-4C6B-AC42-751FE05F3B80}" presName="parentText" presStyleLbl="node1" presStyleIdx="3" presStyleCnt="5">
        <dgm:presLayoutVars>
          <dgm:chMax val="0"/>
          <dgm:bulletEnabled val="1"/>
        </dgm:presLayoutVars>
      </dgm:prSet>
      <dgm:spPr/>
    </dgm:pt>
    <dgm:pt modelId="{5B9A3EF9-FE77-4273-82D4-AA01C84EA057}" type="pres">
      <dgm:prSet presAssocID="{0FB04068-2AAC-46D6-9457-0454269D6AA6}" presName="spacer" presStyleCnt="0"/>
      <dgm:spPr/>
    </dgm:pt>
    <dgm:pt modelId="{49AFB2EA-1A47-4CD0-A751-897D245BC4F2}" type="pres">
      <dgm:prSet presAssocID="{78ED6C56-FF34-43AC-8471-C5C92BB948EB}" presName="parentText" presStyleLbl="node1" presStyleIdx="4" presStyleCnt="5">
        <dgm:presLayoutVars>
          <dgm:chMax val="0"/>
          <dgm:bulletEnabled val="1"/>
        </dgm:presLayoutVars>
      </dgm:prSet>
      <dgm:spPr/>
    </dgm:pt>
  </dgm:ptLst>
  <dgm:cxnLst>
    <dgm:cxn modelId="{8A237D1C-EEE6-41E0-BBE1-D60D82FB253A}" srcId="{5BB41AD2-F049-445E-A1A2-63DB4FF942FA}" destId="{745922A3-C172-44A4-913E-C6635CE81FF5}" srcOrd="1" destOrd="0" parTransId="{910E755B-3B83-4EAE-A720-CF3D550F1D93}" sibTransId="{49382E44-0C33-406A-BAE8-52970F2C6F6E}"/>
    <dgm:cxn modelId="{844E0F44-71E0-4B5E-80C1-100D47AEF8D1}" type="presOf" srcId="{013C16A2-074E-41C3-ADEA-F4C003A9798E}" destId="{AD9DFC9E-48A8-47F6-9932-990AF79B82C4}" srcOrd="0" destOrd="0" presId="urn:microsoft.com/office/officeart/2005/8/layout/vList2"/>
    <dgm:cxn modelId="{72AC4C6C-5CF3-4045-9260-75D4A6873005}" srcId="{5BB41AD2-F049-445E-A1A2-63DB4FF942FA}" destId="{DC299146-380F-4754-A2D0-875DBAB3CF0D}" srcOrd="0" destOrd="0" parTransId="{82CCC27F-B598-482E-B097-F669393AA3A9}" sibTransId="{0CFEF9E3-8AFF-4797-835F-D369A67C49C4}"/>
    <dgm:cxn modelId="{4D8B1885-9F1A-40B7-8460-2163F798C94D}" type="presOf" srcId="{745922A3-C172-44A4-913E-C6635CE81FF5}" destId="{AADABBCD-FF44-4BB6-80A1-81EDDB9F0E79}" srcOrd="0" destOrd="0" presId="urn:microsoft.com/office/officeart/2005/8/layout/vList2"/>
    <dgm:cxn modelId="{A893A98C-2A46-4904-946A-53C35805F880}" type="presOf" srcId="{CECC70F6-A641-4C6B-AC42-751FE05F3B80}" destId="{F3DF89B4-3500-419F-A48E-83447AA2C151}" srcOrd="0" destOrd="0" presId="urn:microsoft.com/office/officeart/2005/8/layout/vList2"/>
    <dgm:cxn modelId="{40232CA3-F1B3-48BB-9C3B-5A1D3FBE3EBC}" type="presOf" srcId="{78ED6C56-FF34-43AC-8471-C5C92BB948EB}" destId="{49AFB2EA-1A47-4CD0-A751-897D245BC4F2}" srcOrd="0" destOrd="0" presId="urn:microsoft.com/office/officeart/2005/8/layout/vList2"/>
    <dgm:cxn modelId="{B39317B8-299E-4087-8CD0-A2D32985C136}" srcId="{5BB41AD2-F049-445E-A1A2-63DB4FF942FA}" destId="{013C16A2-074E-41C3-ADEA-F4C003A9798E}" srcOrd="2" destOrd="0" parTransId="{9AD2935A-5A78-4059-871D-96FABEEBF3ED}" sibTransId="{C33C851E-85BB-4130-8480-FA38A7C61672}"/>
    <dgm:cxn modelId="{F3BA01C7-4476-4AB7-96EB-C0151ED4926C}" srcId="{5BB41AD2-F049-445E-A1A2-63DB4FF942FA}" destId="{CECC70F6-A641-4C6B-AC42-751FE05F3B80}" srcOrd="3" destOrd="0" parTransId="{5920FB32-852B-438E-AF9E-183DE53400B3}" sibTransId="{0FB04068-2AAC-46D6-9457-0454269D6AA6}"/>
    <dgm:cxn modelId="{79C94EC9-6E14-48CB-BB39-FBC58300D8F2}" type="presOf" srcId="{DC299146-380F-4754-A2D0-875DBAB3CF0D}" destId="{73F1C7E0-AA54-4EEC-BEA9-948841C0A66B}" srcOrd="0" destOrd="0" presId="urn:microsoft.com/office/officeart/2005/8/layout/vList2"/>
    <dgm:cxn modelId="{C1B0DAEC-237B-4F8F-9506-DD69AC9AAC30}" type="presOf" srcId="{5BB41AD2-F049-445E-A1A2-63DB4FF942FA}" destId="{B9F7C07F-9792-43F9-8F75-185DFBC0C9AA}" srcOrd="0" destOrd="0" presId="urn:microsoft.com/office/officeart/2005/8/layout/vList2"/>
    <dgm:cxn modelId="{61D67CEE-D8C7-42E7-BCEE-964E66122CB7}" srcId="{5BB41AD2-F049-445E-A1A2-63DB4FF942FA}" destId="{78ED6C56-FF34-43AC-8471-C5C92BB948EB}" srcOrd="4" destOrd="0" parTransId="{303C8229-BA8C-4A38-9BDC-E5C2164EBF79}" sibTransId="{A4E250E8-A641-4694-B1B7-F94A7C61226F}"/>
    <dgm:cxn modelId="{AD2922F5-5DE4-443B-968A-F412122840AE}" type="presParOf" srcId="{B9F7C07F-9792-43F9-8F75-185DFBC0C9AA}" destId="{73F1C7E0-AA54-4EEC-BEA9-948841C0A66B}" srcOrd="0" destOrd="0" presId="urn:microsoft.com/office/officeart/2005/8/layout/vList2"/>
    <dgm:cxn modelId="{0EE2778E-3F02-405C-BE34-72E761591C83}" type="presParOf" srcId="{B9F7C07F-9792-43F9-8F75-185DFBC0C9AA}" destId="{A6F8475D-BCF1-4DBC-A044-B2AC7804C16C}" srcOrd="1" destOrd="0" presId="urn:microsoft.com/office/officeart/2005/8/layout/vList2"/>
    <dgm:cxn modelId="{E17635D8-5A4C-42DF-89C9-4422EA3E1C00}" type="presParOf" srcId="{B9F7C07F-9792-43F9-8F75-185DFBC0C9AA}" destId="{AADABBCD-FF44-4BB6-80A1-81EDDB9F0E79}" srcOrd="2" destOrd="0" presId="urn:microsoft.com/office/officeart/2005/8/layout/vList2"/>
    <dgm:cxn modelId="{54937985-EA69-42AD-98C5-BC59B8FCF36C}" type="presParOf" srcId="{B9F7C07F-9792-43F9-8F75-185DFBC0C9AA}" destId="{CF03C433-8942-40B4-A236-9904FD0F1F1A}" srcOrd="3" destOrd="0" presId="urn:microsoft.com/office/officeart/2005/8/layout/vList2"/>
    <dgm:cxn modelId="{D3BA5AE2-BDAD-4B12-8153-1E2AEF87E8CA}" type="presParOf" srcId="{B9F7C07F-9792-43F9-8F75-185DFBC0C9AA}" destId="{AD9DFC9E-48A8-47F6-9932-990AF79B82C4}" srcOrd="4" destOrd="0" presId="urn:microsoft.com/office/officeart/2005/8/layout/vList2"/>
    <dgm:cxn modelId="{7C421920-3975-4BAB-AE06-FB9AED20763A}" type="presParOf" srcId="{B9F7C07F-9792-43F9-8F75-185DFBC0C9AA}" destId="{77735045-B189-42B9-AD08-7F02AB49FA02}" srcOrd="5" destOrd="0" presId="urn:microsoft.com/office/officeart/2005/8/layout/vList2"/>
    <dgm:cxn modelId="{927EE522-E037-428D-AA5F-C51405930BA1}" type="presParOf" srcId="{B9F7C07F-9792-43F9-8F75-185DFBC0C9AA}" destId="{F3DF89B4-3500-419F-A48E-83447AA2C151}" srcOrd="6" destOrd="0" presId="urn:microsoft.com/office/officeart/2005/8/layout/vList2"/>
    <dgm:cxn modelId="{E9AFF344-229B-4CFE-9A2F-127EB326422F}" type="presParOf" srcId="{B9F7C07F-9792-43F9-8F75-185DFBC0C9AA}" destId="{5B9A3EF9-FE77-4273-82D4-AA01C84EA057}" srcOrd="7" destOrd="0" presId="urn:microsoft.com/office/officeart/2005/8/layout/vList2"/>
    <dgm:cxn modelId="{F9F72759-A096-489C-BA27-9FC0B918CF05}" type="presParOf" srcId="{B9F7C07F-9792-43F9-8F75-185DFBC0C9AA}" destId="{49AFB2EA-1A47-4CD0-A751-897D245BC4F2}"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E51A38-A423-41E8-A89B-BF46E6DF2AF7}" type="doc">
      <dgm:prSet loTypeId="urn:microsoft.com/office/officeart/2005/8/layout/target3" loCatId="relationship" qsTypeId="urn:microsoft.com/office/officeart/2005/8/quickstyle/simple3" qsCatId="simple" csTypeId="urn:microsoft.com/office/officeart/2005/8/colors/accent1_2" csCatId="accent1"/>
      <dgm:spPr/>
      <dgm:t>
        <a:bodyPr/>
        <a:lstStyle/>
        <a:p>
          <a:endParaRPr lang="fi-FI"/>
        </a:p>
      </dgm:t>
    </dgm:pt>
    <dgm:pt modelId="{86CE4B38-8D92-4F51-8D1C-61857D0ECE73}">
      <dgm:prSet/>
      <dgm:spPr/>
      <dgm:t>
        <a:bodyPr/>
        <a:lstStyle/>
        <a:p>
          <a:r>
            <a:rPr lang="en-US" b="1"/>
            <a:t>Anyone who </a:t>
          </a:r>
          <a:endParaRPr lang="fi-FI"/>
        </a:p>
      </dgm:t>
    </dgm:pt>
    <dgm:pt modelId="{6FB6D396-4849-4D2B-AB97-809EC3CB0C2A}" type="parTrans" cxnId="{B3DEC16F-6D73-4DDF-AD19-148C2200AFDC}">
      <dgm:prSet/>
      <dgm:spPr/>
      <dgm:t>
        <a:bodyPr/>
        <a:lstStyle/>
        <a:p>
          <a:endParaRPr lang="fi-FI"/>
        </a:p>
      </dgm:t>
    </dgm:pt>
    <dgm:pt modelId="{AF00A08A-2825-4B71-8D4F-5E614A3AF641}" type="sibTrans" cxnId="{B3DEC16F-6D73-4DDF-AD19-148C2200AFDC}">
      <dgm:prSet/>
      <dgm:spPr/>
      <dgm:t>
        <a:bodyPr/>
        <a:lstStyle/>
        <a:p>
          <a:endParaRPr lang="fi-FI"/>
        </a:p>
      </dgm:t>
    </dgm:pt>
    <dgm:pt modelId="{42BDBF51-4088-437F-9E40-998140C8654A}">
      <dgm:prSet/>
      <dgm:spPr/>
      <dgm:t>
        <a:bodyPr/>
        <a:lstStyle/>
        <a:p>
          <a:r>
            <a:rPr lang="en-US"/>
            <a:t>intentionally or negligently</a:t>
          </a:r>
          <a:endParaRPr lang="fi-FI"/>
        </a:p>
      </dgm:t>
    </dgm:pt>
    <dgm:pt modelId="{D04D41DA-B89E-433D-9126-6D072C22AB1C}" type="parTrans" cxnId="{2D2D227B-B8CD-4180-BCB9-B523C2CFC1E2}">
      <dgm:prSet/>
      <dgm:spPr/>
      <dgm:t>
        <a:bodyPr/>
        <a:lstStyle/>
        <a:p>
          <a:endParaRPr lang="fi-FI"/>
        </a:p>
      </dgm:t>
    </dgm:pt>
    <dgm:pt modelId="{73DE3458-8F14-4099-924D-27FDE1669FAA}" type="sibTrans" cxnId="{2D2D227B-B8CD-4180-BCB9-B523C2CFC1E2}">
      <dgm:prSet/>
      <dgm:spPr/>
      <dgm:t>
        <a:bodyPr/>
        <a:lstStyle/>
        <a:p>
          <a:endParaRPr lang="fi-FI"/>
        </a:p>
      </dgm:t>
    </dgm:pt>
    <dgm:pt modelId="{CAA3DEBD-865C-4010-9F0C-89908F184A67}">
      <dgm:prSet/>
      <dgm:spPr/>
      <dgm:t>
        <a:bodyPr/>
        <a:lstStyle/>
        <a:p>
          <a:r>
            <a:rPr lang="en-US"/>
            <a:t>causes harm to another</a:t>
          </a:r>
          <a:endParaRPr lang="fi-FI"/>
        </a:p>
      </dgm:t>
    </dgm:pt>
    <dgm:pt modelId="{ECC1951F-083F-4C33-B097-F0005A79B870}" type="parTrans" cxnId="{4C7611B3-2364-4062-A519-4112EC1D9AB7}">
      <dgm:prSet/>
      <dgm:spPr/>
      <dgm:t>
        <a:bodyPr/>
        <a:lstStyle/>
        <a:p>
          <a:endParaRPr lang="fi-FI"/>
        </a:p>
      </dgm:t>
    </dgm:pt>
    <dgm:pt modelId="{4898ACCA-1357-45C8-9413-93E00B2DB7D5}" type="sibTrans" cxnId="{4C7611B3-2364-4062-A519-4112EC1D9AB7}">
      <dgm:prSet/>
      <dgm:spPr/>
      <dgm:t>
        <a:bodyPr/>
        <a:lstStyle/>
        <a:p>
          <a:endParaRPr lang="fi-FI"/>
        </a:p>
      </dgm:t>
    </dgm:pt>
    <dgm:pt modelId="{D229DEBC-4EF4-4D49-9E0C-63894AFF4009}">
      <dgm:prSet/>
      <dgm:spPr/>
      <dgm:t>
        <a:bodyPr/>
        <a:lstStyle/>
        <a:p>
          <a:r>
            <a:rPr lang="en-US"/>
            <a:t>by proceedings contrary to this Act, the provisions or regulations adopted pursuant to it, the Market Abuse Regulation or the Prospectus Regulation or the regulations or decisions of the European Commission issued pursuant thereto,</a:t>
          </a:r>
          <a:endParaRPr lang="fi-FI"/>
        </a:p>
      </dgm:t>
    </dgm:pt>
    <dgm:pt modelId="{D44F5F6B-771C-40B8-A525-077BCFBB755D}" type="parTrans" cxnId="{D56CD292-EB6B-4795-BDFB-F9597E48D9BC}">
      <dgm:prSet/>
      <dgm:spPr/>
      <dgm:t>
        <a:bodyPr/>
        <a:lstStyle/>
        <a:p>
          <a:endParaRPr lang="fi-FI"/>
        </a:p>
      </dgm:t>
    </dgm:pt>
    <dgm:pt modelId="{A73B32DD-90DC-4DB3-88B0-87954125B4C6}" type="sibTrans" cxnId="{D56CD292-EB6B-4795-BDFB-F9597E48D9BC}">
      <dgm:prSet/>
      <dgm:spPr/>
      <dgm:t>
        <a:bodyPr/>
        <a:lstStyle/>
        <a:p>
          <a:endParaRPr lang="fi-FI"/>
        </a:p>
      </dgm:t>
    </dgm:pt>
    <dgm:pt modelId="{DE10D458-80BF-4160-8045-4192961AF8E0}">
      <dgm:prSet/>
      <dgm:spPr/>
      <dgm:t>
        <a:bodyPr/>
        <a:lstStyle/>
        <a:p>
          <a:r>
            <a:rPr lang="en-US" b="1"/>
            <a:t>is obliged to compensate for the damage caused.</a:t>
          </a:r>
          <a:endParaRPr lang="fi-FI"/>
        </a:p>
      </dgm:t>
    </dgm:pt>
    <dgm:pt modelId="{76351DD5-5006-452A-A875-FC2D1CB6F1B3}" type="parTrans" cxnId="{DF14582E-FBE6-482D-9E40-AA2F72083399}">
      <dgm:prSet/>
      <dgm:spPr/>
      <dgm:t>
        <a:bodyPr/>
        <a:lstStyle/>
        <a:p>
          <a:endParaRPr lang="fi-FI"/>
        </a:p>
      </dgm:t>
    </dgm:pt>
    <dgm:pt modelId="{7CF36ED2-CD1B-42A5-9146-F94BD75F46E0}" type="sibTrans" cxnId="{DF14582E-FBE6-482D-9E40-AA2F72083399}">
      <dgm:prSet/>
      <dgm:spPr/>
      <dgm:t>
        <a:bodyPr/>
        <a:lstStyle/>
        <a:p>
          <a:endParaRPr lang="fi-FI"/>
        </a:p>
      </dgm:t>
    </dgm:pt>
    <dgm:pt modelId="{49C2462A-D65B-4160-891A-1C3D897F15F1}">
      <dgm:prSet/>
      <dgm:spPr/>
      <dgm:t>
        <a:bodyPr/>
        <a:lstStyle/>
        <a:p>
          <a:r>
            <a:rPr lang="en-US" b="1"/>
            <a:t>Damage resulting from the information provided in the summary referred to in Article 7 of the Prospectus Regulation or the separate EU Growth Prospectus referred to in the second subparagraph of Article 15 (1), including its translation, shall only be compensated if the information is misleading, inaccurate or inconsistent with other parts of the prospectus or unless the summary provides key information in relation to the other parts of the prospectus.</a:t>
          </a:r>
          <a:endParaRPr lang="fi-FI"/>
        </a:p>
      </dgm:t>
    </dgm:pt>
    <dgm:pt modelId="{F5892B75-22DC-420A-A1CB-31C6299FCE17}" type="parTrans" cxnId="{4467B351-7C18-43F4-A88A-12C0DD2DFBEC}">
      <dgm:prSet/>
      <dgm:spPr/>
      <dgm:t>
        <a:bodyPr/>
        <a:lstStyle/>
        <a:p>
          <a:endParaRPr lang="fi-FI"/>
        </a:p>
      </dgm:t>
    </dgm:pt>
    <dgm:pt modelId="{9FE61752-64C1-4A7D-A63C-4F280AD7C650}" type="sibTrans" cxnId="{4467B351-7C18-43F4-A88A-12C0DD2DFBEC}">
      <dgm:prSet/>
      <dgm:spPr/>
      <dgm:t>
        <a:bodyPr/>
        <a:lstStyle/>
        <a:p>
          <a:endParaRPr lang="fi-FI"/>
        </a:p>
      </dgm:t>
    </dgm:pt>
    <dgm:pt modelId="{185E63B2-955D-4DCD-8DBF-65FC6A4DDDCB}">
      <dgm:prSet custT="1"/>
      <dgm:spPr/>
      <dgm:t>
        <a:bodyPr/>
        <a:lstStyle/>
        <a:p>
          <a:r>
            <a:rPr lang="en-US" sz="1100" b="1" dirty="0"/>
            <a:t>Act on Investment Services Ch. 16 Sect. 1: </a:t>
          </a:r>
          <a:r>
            <a:rPr lang="en-US" sz="1100" b="1" dirty="0">
              <a:solidFill>
                <a:srgbClr val="FF0000"/>
              </a:solidFill>
            </a:rPr>
            <a:t>Damage is considered to have been caused by negligence unless the person responsible for the proceedings shows that he acted diligently.</a:t>
          </a:r>
          <a:endParaRPr lang="fi-FI" sz="1100" dirty="0">
            <a:solidFill>
              <a:srgbClr val="FF0000"/>
            </a:solidFill>
          </a:endParaRPr>
        </a:p>
      </dgm:t>
    </dgm:pt>
    <dgm:pt modelId="{85F50C13-C1D2-4E07-9F50-BE42B6DE376F}" type="parTrans" cxnId="{3CF6B51E-06F8-4AFA-9BDD-08FA6D85A63D}">
      <dgm:prSet/>
      <dgm:spPr/>
      <dgm:t>
        <a:bodyPr/>
        <a:lstStyle/>
        <a:p>
          <a:endParaRPr lang="fi-FI"/>
        </a:p>
      </dgm:t>
    </dgm:pt>
    <dgm:pt modelId="{C3093635-46C6-45D2-A7BE-371E283755CF}" type="sibTrans" cxnId="{3CF6B51E-06F8-4AFA-9BDD-08FA6D85A63D}">
      <dgm:prSet/>
      <dgm:spPr/>
      <dgm:t>
        <a:bodyPr/>
        <a:lstStyle/>
        <a:p>
          <a:endParaRPr lang="fi-FI"/>
        </a:p>
      </dgm:t>
    </dgm:pt>
    <dgm:pt modelId="{F91B3FF4-8E41-4AEA-B5B8-0E253F4C392C}">
      <dgm:prSet custT="1"/>
      <dgm:spPr/>
      <dgm:t>
        <a:bodyPr/>
        <a:lstStyle/>
        <a:p>
          <a:r>
            <a:rPr lang="en-US" sz="1100" b="1" dirty="0">
              <a:solidFill>
                <a:srgbClr val="FF0000"/>
              </a:solidFill>
            </a:rPr>
            <a:t>The compensation provisions make it possible to compensate for (pure) economic loss, even in the absence of a clear contractual relationship. Damage in the financial markets is pure economic loss. </a:t>
          </a:r>
          <a:endParaRPr lang="fi-FI" sz="1100" dirty="0">
            <a:solidFill>
              <a:srgbClr val="FF0000"/>
            </a:solidFill>
          </a:endParaRPr>
        </a:p>
      </dgm:t>
    </dgm:pt>
    <dgm:pt modelId="{051B0581-B634-482E-B8E8-9444C97BCA9D}" type="parTrans" cxnId="{F3C9F20E-CC55-4D3D-8E18-04A2FC51D79E}">
      <dgm:prSet/>
      <dgm:spPr/>
      <dgm:t>
        <a:bodyPr/>
        <a:lstStyle/>
        <a:p>
          <a:endParaRPr lang="fi-FI"/>
        </a:p>
      </dgm:t>
    </dgm:pt>
    <dgm:pt modelId="{5E1EDF7E-E0F0-4EB8-B1C0-29172ADAF947}" type="sibTrans" cxnId="{F3C9F20E-CC55-4D3D-8E18-04A2FC51D79E}">
      <dgm:prSet/>
      <dgm:spPr/>
      <dgm:t>
        <a:bodyPr/>
        <a:lstStyle/>
        <a:p>
          <a:endParaRPr lang="fi-FI"/>
        </a:p>
      </dgm:t>
    </dgm:pt>
    <dgm:pt modelId="{E59B8D46-2241-48A4-85BC-4000D8C8CBAE}" type="pres">
      <dgm:prSet presAssocID="{32E51A38-A423-41E8-A89B-BF46E6DF2AF7}" presName="Name0" presStyleCnt="0">
        <dgm:presLayoutVars>
          <dgm:chMax val="7"/>
          <dgm:dir/>
          <dgm:animLvl val="lvl"/>
          <dgm:resizeHandles val="exact"/>
        </dgm:presLayoutVars>
      </dgm:prSet>
      <dgm:spPr/>
    </dgm:pt>
    <dgm:pt modelId="{5D5852FF-9A93-445C-B75D-E80C9F02675C}" type="pres">
      <dgm:prSet presAssocID="{86CE4B38-8D92-4F51-8D1C-61857D0ECE73}" presName="circle1" presStyleLbl="node1" presStyleIdx="0" presStyleCnt="5"/>
      <dgm:spPr/>
    </dgm:pt>
    <dgm:pt modelId="{84BC94BA-CFEC-4457-A298-C38E5D29BA05}" type="pres">
      <dgm:prSet presAssocID="{86CE4B38-8D92-4F51-8D1C-61857D0ECE73}" presName="space" presStyleCnt="0"/>
      <dgm:spPr/>
    </dgm:pt>
    <dgm:pt modelId="{4E2C6D5B-0FD0-47A7-879E-B5CF2257D079}" type="pres">
      <dgm:prSet presAssocID="{86CE4B38-8D92-4F51-8D1C-61857D0ECE73}" presName="rect1" presStyleLbl="alignAcc1" presStyleIdx="0" presStyleCnt="5"/>
      <dgm:spPr/>
    </dgm:pt>
    <dgm:pt modelId="{0F7D6B74-3C19-4D6A-95A3-BF8738110898}" type="pres">
      <dgm:prSet presAssocID="{DE10D458-80BF-4160-8045-4192961AF8E0}" presName="vertSpace2" presStyleLbl="node1" presStyleIdx="0" presStyleCnt="5"/>
      <dgm:spPr/>
    </dgm:pt>
    <dgm:pt modelId="{C8FE2E8D-8669-49DC-90C0-3714C78109E1}" type="pres">
      <dgm:prSet presAssocID="{DE10D458-80BF-4160-8045-4192961AF8E0}" presName="circle2" presStyleLbl="node1" presStyleIdx="1" presStyleCnt="5"/>
      <dgm:spPr/>
    </dgm:pt>
    <dgm:pt modelId="{41F50AAB-57C0-4A37-8C96-2150F0AF6FAC}" type="pres">
      <dgm:prSet presAssocID="{DE10D458-80BF-4160-8045-4192961AF8E0}" presName="rect2" presStyleLbl="alignAcc1" presStyleIdx="1" presStyleCnt="5"/>
      <dgm:spPr/>
    </dgm:pt>
    <dgm:pt modelId="{FBA28A74-2F16-4C10-97E3-07F10210BE74}" type="pres">
      <dgm:prSet presAssocID="{49C2462A-D65B-4160-891A-1C3D897F15F1}" presName="vertSpace3" presStyleLbl="node1" presStyleIdx="1" presStyleCnt="5"/>
      <dgm:spPr/>
    </dgm:pt>
    <dgm:pt modelId="{DCE78E45-0FF3-4B3A-90CE-ECD85887E2C4}" type="pres">
      <dgm:prSet presAssocID="{49C2462A-D65B-4160-891A-1C3D897F15F1}" presName="circle3" presStyleLbl="node1" presStyleIdx="2" presStyleCnt="5"/>
      <dgm:spPr/>
    </dgm:pt>
    <dgm:pt modelId="{17B68836-8BF3-433B-8AA7-03B5A80EA196}" type="pres">
      <dgm:prSet presAssocID="{49C2462A-D65B-4160-891A-1C3D897F15F1}" presName="rect3" presStyleLbl="alignAcc1" presStyleIdx="2" presStyleCnt="5"/>
      <dgm:spPr/>
    </dgm:pt>
    <dgm:pt modelId="{E3738B55-5F79-4EF7-BBC7-11CAC59869AD}" type="pres">
      <dgm:prSet presAssocID="{185E63B2-955D-4DCD-8DBF-65FC6A4DDDCB}" presName="vertSpace4" presStyleLbl="node1" presStyleIdx="2" presStyleCnt="5"/>
      <dgm:spPr/>
    </dgm:pt>
    <dgm:pt modelId="{BD723152-1153-4278-9BA7-98B1E68FDCB6}" type="pres">
      <dgm:prSet presAssocID="{185E63B2-955D-4DCD-8DBF-65FC6A4DDDCB}" presName="circle4" presStyleLbl="node1" presStyleIdx="3" presStyleCnt="5"/>
      <dgm:spPr/>
    </dgm:pt>
    <dgm:pt modelId="{042183FF-B5FE-48B8-9B97-A0AFC12A104B}" type="pres">
      <dgm:prSet presAssocID="{185E63B2-955D-4DCD-8DBF-65FC6A4DDDCB}" presName="rect4" presStyleLbl="alignAcc1" presStyleIdx="3" presStyleCnt="5"/>
      <dgm:spPr/>
    </dgm:pt>
    <dgm:pt modelId="{AEA03686-01D6-4A14-B3E7-6C5CC0B62A4C}" type="pres">
      <dgm:prSet presAssocID="{F91B3FF4-8E41-4AEA-B5B8-0E253F4C392C}" presName="vertSpace5" presStyleLbl="node1" presStyleIdx="3" presStyleCnt="5"/>
      <dgm:spPr/>
    </dgm:pt>
    <dgm:pt modelId="{8FDD82DC-EE09-43F7-A458-DF68B281093C}" type="pres">
      <dgm:prSet presAssocID="{F91B3FF4-8E41-4AEA-B5B8-0E253F4C392C}" presName="circle5" presStyleLbl="node1" presStyleIdx="4" presStyleCnt="5"/>
      <dgm:spPr/>
    </dgm:pt>
    <dgm:pt modelId="{A812C747-02B2-42B0-B7CD-9E4DA654FA12}" type="pres">
      <dgm:prSet presAssocID="{F91B3FF4-8E41-4AEA-B5B8-0E253F4C392C}" presName="rect5" presStyleLbl="alignAcc1" presStyleIdx="4" presStyleCnt="5"/>
      <dgm:spPr/>
    </dgm:pt>
    <dgm:pt modelId="{A57B841E-96D4-4F03-880F-2AA7611EE819}" type="pres">
      <dgm:prSet presAssocID="{86CE4B38-8D92-4F51-8D1C-61857D0ECE73}" presName="rect1ParTx" presStyleLbl="alignAcc1" presStyleIdx="4" presStyleCnt="5">
        <dgm:presLayoutVars>
          <dgm:chMax val="1"/>
          <dgm:bulletEnabled val="1"/>
        </dgm:presLayoutVars>
      </dgm:prSet>
      <dgm:spPr/>
    </dgm:pt>
    <dgm:pt modelId="{468CB6D7-0B06-44FE-AFCC-A6E00A802BB3}" type="pres">
      <dgm:prSet presAssocID="{86CE4B38-8D92-4F51-8D1C-61857D0ECE73}" presName="rect1ChTx" presStyleLbl="alignAcc1" presStyleIdx="4" presStyleCnt="5">
        <dgm:presLayoutVars>
          <dgm:bulletEnabled val="1"/>
        </dgm:presLayoutVars>
      </dgm:prSet>
      <dgm:spPr/>
    </dgm:pt>
    <dgm:pt modelId="{BFFE54ED-7431-46E6-BA87-CCC5DCBCF40A}" type="pres">
      <dgm:prSet presAssocID="{DE10D458-80BF-4160-8045-4192961AF8E0}" presName="rect2ParTx" presStyleLbl="alignAcc1" presStyleIdx="4" presStyleCnt="5">
        <dgm:presLayoutVars>
          <dgm:chMax val="1"/>
          <dgm:bulletEnabled val="1"/>
        </dgm:presLayoutVars>
      </dgm:prSet>
      <dgm:spPr/>
    </dgm:pt>
    <dgm:pt modelId="{460F88FC-C92B-4454-B0D0-D0FA7CA5E5E9}" type="pres">
      <dgm:prSet presAssocID="{DE10D458-80BF-4160-8045-4192961AF8E0}" presName="rect2ChTx" presStyleLbl="alignAcc1" presStyleIdx="4" presStyleCnt="5">
        <dgm:presLayoutVars>
          <dgm:bulletEnabled val="1"/>
        </dgm:presLayoutVars>
      </dgm:prSet>
      <dgm:spPr/>
    </dgm:pt>
    <dgm:pt modelId="{87467DD8-7E53-4DB0-B358-F4FF5B66AD4E}" type="pres">
      <dgm:prSet presAssocID="{49C2462A-D65B-4160-891A-1C3D897F15F1}" presName="rect3ParTx" presStyleLbl="alignAcc1" presStyleIdx="4" presStyleCnt="5">
        <dgm:presLayoutVars>
          <dgm:chMax val="1"/>
          <dgm:bulletEnabled val="1"/>
        </dgm:presLayoutVars>
      </dgm:prSet>
      <dgm:spPr/>
    </dgm:pt>
    <dgm:pt modelId="{BFE384F1-5E50-48A0-A631-67674C549070}" type="pres">
      <dgm:prSet presAssocID="{49C2462A-D65B-4160-891A-1C3D897F15F1}" presName="rect3ChTx" presStyleLbl="alignAcc1" presStyleIdx="4" presStyleCnt="5">
        <dgm:presLayoutVars>
          <dgm:bulletEnabled val="1"/>
        </dgm:presLayoutVars>
      </dgm:prSet>
      <dgm:spPr/>
    </dgm:pt>
    <dgm:pt modelId="{E998EFDC-6ADB-4CE2-8C36-DEBA259F74DD}" type="pres">
      <dgm:prSet presAssocID="{185E63B2-955D-4DCD-8DBF-65FC6A4DDDCB}" presName="rect4ParTx" presStyleLbl="alignAcc1" presStyleIdx="4" presStyleCnt="5">
        <dgm:presLayoutVars>
          <dgm:chMax val="1"/>
          <dgm:bulletEnabled val="1"/>
        </dgm:presLayoutVars>
      </dgm:prSet>
      <dgm:spPr/>
    </dgm:pt>
    <dgm:pt modelId="{B8AE265C-A922-4C85-834D-9C5B7DD8A80E}" type="pres">
      <dgm:prSet presAssocID="{185E63B2-955D-4DCD-8DBF-65FC6A4DDDCB}" presName="rect4ChTx" presStyleLbl="alignAcc1" presStyleIdx="4" presStyleCnt="5">
        <dgm:presLayoutVars>
          <dgm:bulletEnabled val="1"/>
        </dgm:presLayoutVars>
      </dgm:prSet>
      <dgm:spPr/>
    </dgm:pt>
    <dgm:pt modelId="{7E76544D-2505-455A-9638-D8BC6B18236C}" type="pres">
      <dgm:prSet presAssocID="{F91B3FF4-8E41-4AEA-B5B8-0E253F4C392C}" presName="rect5ParTx" presStyleLbl="alignAcc1" presStyleIdx="4" presStyleCnt="5">
        <dgm:presLayoutVars>
          <dgm:chMax val="1"/>
          <dgm:bulletEnabled val="1"/>
        </dgm:presLayoutVars>
      </dgm:prSet>
      <dgm:spPr/>
    </dgm:pt>
    <dgm:pt modelId="{F101102B-6F65-4A03-A454-17851C9C414A}" type="pres">
      <dgm:prSet presAssocID="{F91B3FF4-8E41-4AEA-B5B8-0E253F4C392C}" presName="rect5ChTx" presStyleLbl="alignAcc1" presStyleIdx="4" presStyleCnt="5">
        <dgm:presLayoutVars>
          <dgm:bulletEnabled val="1"/>
        </dgm:presLayoutVars>
      </dgm:prSet>
      <dgm:spPr/>
    </dgm:pt>
  </dgm:ptLst>
  <dgm:cxnLst>
    <dgm:cxn modelId="{F3C9F20E-CC55-4D3D-8E18-04A2FC51D79E}" srcId="{32E51A38-A423-41E8-A89B-BF46E6DF2AF7}" destId="{F91B3FF4-8E41-4AEA-B5B8-0E253F4C392C}" srcOrd="4" destOrd="0" parTransId="{051B0581-B634-482E-B8E8-9444C97BCA9D}" sibTransId="{5E1EDF7E-E0F0-4EB8-B1C0-29172ADAF947}"/>
    <dgm:cxn modelId="{FF5A4C11-EA6B-4FF6-896E-2A77118538A3}" type="presOf" srcId="{CAA3DEBD-865C-4010-9F0C-89908F184A67}" destId="{468CB6D7-0B06-44FE-AFCC-A6E00A802BB3}" srcOrd="0" destOrd="1" presId="urn:microsoft.com/office/officeart/2005/8/layout/target3"/>
    <dgm:cxn modelId="{3CF6B51E-06F8-4AFA-9BDD-08FA6D85A63D}" srcId="{32E51A38-A423-41E8-A89B-BF46E6DF2AF7}" destId="{185E63B2-955D-4DCD-8DBF-65FC6A4DDDCB}" srcOrd="3" destOrd="0" parTransId="{85F50C13-C1D2-4E07-9F50-BE42B6DE376F}" sibTransId="{C3093635-46C6-45D2-A7BE-371E283755CF}"/>
    <dgm:cxn modelId="{022E2F1F-917B-4CD6-8537-F1D317153D06}" type="presOf" srcId="{DE10D458-80BF-4160-8045-4192961AF8E0}" destId="{BFFE54ED-7431-46E6-BA87-CCC5DCBCF40A}" srcOrd="1" destOrd="0" presId="urn:microsoft.com/office/officeart/2005/8/layout/target3"/>
    <dgm:cxn modelId="{DF14582E-FBE6-482D-9E40-AA2F72083399}" srcId="{32E51A38-A423-41E8-A89B-BF46E6DF2AF7}" destId="{DE10D458-80BF-4160-8045-4192961AF8E0}" srcOrd="1" destOrd="0" parTransId="{76351DD5-5006-452A-A875-FC2D1CB6F1B3}" sibTransId="{7CF36ED2-CD1B-42A5-9146-F94BD75F46E0}"/>
    <dgm:cxn modelId="{7CDCFA36-E838-4A95-906A-97A8B342AB16}" type="presOf" srcId="{F91B3FF4-8E41-4AEA-B5B8-0E253F4C392C}" destId="{7E76544D-2505-455A-9638-D8BC6B18236C}" srcOrd="1" destOrd="0" presId="urn:microsoft.com/office/officeart/2005/8/layout/target3"/>
    <dgm:cxn modelId="{1B6ABD40-4025-458D-98D4-1E763D0141F6}" type="presOf" srcId="{86CE4B38-8D92-4F51-8D1C-61857D0ECE73}" destId="{A57B841E-96D4-4F03-880F-2AA7611EE819}" srcOrd="1" destOrd="0" presId="urn:microsoft.com/office/officeart/2005/8/layout/target3"/>
    <dgm:cxn modelId="{0F381365-A5CD-411C-8B52-D8559EB90F18}" type="presOf" srcId="{86CE4B38-8D92-4F51-8D1C-61857D0ECE73}" destId="{4E2C6D5B-0FD0-47A7-879E-B5CF2257D079}" srcOrd="0" destOrd="0" presId="urn:microsoft.com/office/officeart/2005/8/layout/target3"/>
    <dgm:cxn modelId="{B3DEC16F-6D73-4DDF-AD19-148C2200AFDC}" srcId="{32E51A38-A423-41E8-A89B-BF46E6DF2AF7}" destId="{86CE4B38-8D92-4F51-8D1C-61857D0ECE73}" srcOrd="0" destOrd="0" parTransId="{6FB6D396-4849-4D2B-AB97-809EC3CB0C2A}" sibTransId="{AF00A08A-2825-4B71-8D4F-5E614A3AF641}"/>
    <dgm:cxn modelId="{4467B351-7C18-43F4-A88A-12C0DD2DFBEC}" srcId="{32E51A38-A423-41E8-A89B-BF46E6DF2AF7}" destId="{49C2462A-D65B-4160-891A-1C3D897F15F1}" srcOrd="2" destOrd="0" parTransId="{F5892B75-22DC-420A-A1CB-31C6299FCE17}" sibTransId="{9FE61752-64C1-4A7D-A63C-4F280AD7C650}"/>
    <dgm:cxn modelId="{9D2FC552-28DC-4004-9124-B5E09D36EBA7}" type="presOf" srcId="{D229DEBC-4EF4-4D49-9E0C-63894AFF4009}" destId="{468CB6D7-0B06-44FE-AFCC-A6E00A802BB3}" srcOrd="0" destOrd="2" presId="urn:microsoft.com/office/officeart/2005/8/layout/target3"/>
    <dgm:cxn modelId="{2D2D227B-B8CD-4180-BCB9-B523C2CFC1E2}" srcId="{86CE4B38-8D92-4F51-8D1C-61857D0ECE73}" destId="{42BDBF51-4088-437F-9E40-998140C8654A}" srcOrd="0" destOrd="0" parTransId="{D04D41DA-B89E-433D-9126-6D072C22AB1C}" sibTransId="{73DE3458-8F14-4099-924D-27FDE1669FAA}"/>
    <dgm:cxn modelId="{26D55C7D-90CA-424C-8557-2DF45144B71C}" type="presOf" srcId="{32E51A38-A423-41E8-A89B-BF46E6DF2AF7}" destId="{E59B8D46-2241-48A4-85BC-4000D8C8CBAE}" srcOrd="0" destOrd="0" presId="urn:microsoft.com/office/officeart/2005/8/layout/target3"/>
    <dgm:cxn modelId="{B59DF77D-50A9-4C56-95F9-5ADF625E37E6}" type="presOf" srcId="{185E63B2-955D-4DCD-8DBF-65FC6A4DDDCB}" destId="{E998EFDC-6ADB-4CE2-8C36-DEBA259F74DD}" srcOrd="1" destOrd="0" presId="urn:microsoft.com/office/officeart/2005/8/layout/target3"/>
    <dgm:cxn modelId="{D56CD292-EB6B-4795-BDFB-F9597E48D9BC}" srcId="{86CE4B38-8D92-4F51-8D1C-61857D0ECE73}" destId="{D229DEBC-4EF4-4D49-9E0C-63894AFF4009}" srcOrd="2" destOrd="0" parTransId="{D44F5F6B-771C-40B8-A525-077BCFBB755D}" sibTransId="{A73B32DD-90DC-4DB3-88B0-87954125B4C6}"/>
    <dgm:cxn modelId="{53D6B89D-2F3E-49B4-9F1D-123F7BF94379}" type="presOf" srcId="{185E63B2-955D-4DCD-8DBF-65FC6A4DDDCB}" destId="{042183FF-B5FE-48B8-9B97-A0AFC12A104B}" srcOrd="0" destOrd="0" presId="urn:microsoft.com/office/officeart/2005/8/layout/target3"/>
    <dgm:cxn modelId="{9678E5A6-4691-4373-9578-273B1CBC5C60}" type="presOf" srcId="{49C2462A-D65B-4160-891A-1C3D897F15F1}" destId="{87467DD8-7E53-4DB0-B358-F4FF5B66AD4E}" srcOrd="1" destOrd="0" presId="urn:microsoft.com/office/officeart/2005/8/layout/target3"/>
    <dgm:cxn modelId="{4C7611B3-2364-4062-A519-4112EC1D9AB7}" srcId="{86CE4B38-8D92-4F51-8D1C-61857D0ECE73}" destId="{CAA3DEBD-865C-4010-9F0C-89908F184A67}" srcOrd="1" destOrd="0" parTransId="{ECC1951F-083F-4C33-B097-F0005A79B870}" sibTransId="{4898ACCA-1357-45C8-9413-93E00B2DB7D5}"/>
    <dgm:cxn modelId="{555D43BF-0663-4953-8728-709B08135918}" type="presOf" srcId="{F91B3FF4-8E41-4AEA-B5B8-0E253F4C392C}" destId="{A812C747-02B2-42B0-B7CD-9E4DA654FA12}" srcOrd="0" destOrd="0" presId="urn:microsoft.com/office/officeart/2005/8/layout/target3"/>
    <dgm:cxn modelId="{D81BFFC2-D80F-4FF2-B63C-5CFADACFE386}" type="presOf" srcId="{DE10D458-80BF-4160-8045-4192961AF8E0}" destId="{41F50AAB-57C0-4A37-8C96-2150F0AF6FAC}" srcOrd="0" destOrd="0" presId="urn:microsoft.com/office/officeart/2005/8/layout/target3"/>
    <dgm:cxn modelId="{5278BDD1-C78B-4FC5-BAD7-3CFF1A151A4D}" type="presOf" srcId="{42BDBF51-4088-437F-9E40-998140C8654A}" destId="{468CB6D7-0B06-44FE-AFCC-A6E00A802BB3}" srcOrd="0" destOrd="0" presId="urn:microsoft.com/office/officeart/2005/8/layout/target3"/>
    <dgm:cxn modelId="{9AF6BBF1-E44B-44DD-A948-59EDAD57F0D2}" type="presOf" srcId="{49C2462A-D65B-4160-891A-1C3D897F15F1}" destId="{17B68836-8BF3-433B-8AA7-03B5A80EA196}" srcOrd="0" destOrd="0" presId="urn:microsoft.com/office/officeart/2005/8/layout/target3"/>
    <dgm:cxn modelId="{6191152E-F74F-48B3-8C22-B8EFE79AEC87}" type="presParOf" srcId="{E59B8D46-2241-48A4-85BC-4000D8C8CBAE}" destId="{5D5852FF-9A93-445C-B75D-E80C9F02675C}" srcOrd="0" destOrd="0" presId="urn:microsoft.com/office/officeart/2005/8/layout/target3"/>
    <dgm:cxn modelId="{0B62C65A-1E78-4A29-A2B9-1522250CED6F}" type="presParOf" srcId="{E59B8D46-2241-48A4-85BC-4000D8C8CBAE}" destId="{84BC94BA-CFEC-4457-A298-C38E5D29BA05}" srcOrd="1" destOrd="0" presId="urn:microsoft.com/office/officeart/2005/8/layout/target3"/>
    <dgm:cxn modelId="{7851FF76-E426-4D41-920E-8AE0FF2E638D}" type="presParOf" srcId="{E59B8D46-2241-48A4-85BC-4000D8C8CBAE}" destId="{4E2C6D5B-0FD0-47A7-879E-B5CF2257D079}" srcOrd="2" destOrd="0" presId="urn:microsoft.com/office/officeart/2005/8/layout/target3"/>
    <dgm:cxn modelId="{44716148-2313-4A50-9C13-695DD37715CF}" type="presParOf" srcId="{E59B8D46-2241-48A4-85BC-4000D8C8CBAE}" destId="{0F7D6B74-3C19-4D6A-95A3-BF8738110898}" srcOrd="3" destOrd="0" presId="urn:microsoft.com/office/officeart/2005/8/layout/target3"/>
    <dgm:cxn modelId="{CFDD5317-078C-4886-AAFB-5DA32375247C}" type="presParOf" srcId="{E59B8D46-2241-48A4-85BC-4000D8C8CBAE}" destId="{C8FE2E8D-8669-49DC-90C0-3714C78109E1}" srcOrd="4" destOrd="0" presId="urn:microsoft.com/office/officeart/2005/8/layout/target3"/>
    <dgm:cxn modelId="{4EC43AE3-106A-48E3-AADD-E45B8666AA5C}" type="presParOf" srcId="{E59B8D46-2241-48A4-85BC-4000D8C8CBAE}" destId="{41F50AAB-57C0-4A37-8C96-2150F0AF6FAC}" srcOrd="5" destOrd="0" presId="urn:microsoft.com/office/officeart/2005/8/layout/target3"/>
    <dgm:cxn modelId="{87017C74-8D42-4D3F-BC44-E2C789F5F069}" type="presParOf" srcId="{E59B8D46-2241-48A4-85BC-4000D8C8CBAE}" destId="{FBA28A74-2F16-4C10-97E3-07F10210BE74}" srcOrd="6" destOrd="0" presId="urn:microsoft.com/office/officeart/2005/8/layout/target3"/>
    <dgm:cxn modelId="{996588FA-67C0-4E73-8E55-9DA271BF50D2}" type="presParOf" srcId="{E59B8D46-2241-48A4-85BC-4000D8C8CBAE}" destId="{DCE78E45-0FF3-4B3A-90CE-ECD85887E2C4}" srcOrd="7" destOrd="0" presId="urn:microsoft.com/office/officeart/2005/8/layout/target3"/>
    <dgm:cxn modelId="{A6D4FC0E-270A-469B-9D40-16E835E66D58}" type="presParOf" srcId="{E59B8D46-2241-48A4-85BC-4000D8C8CBAE}" destId="{17B68836-8BF3-433B-8AA7-03B5A80EA196}" srcOrd="8" destOrd="0" presId="urn:microsoft.com/office/officeart/2005/8/layout/target3"/>
    <dgm:cxn modelId="{A0D356B3-A17A-4ED4-A2EF-34722C4FB43B}" type="presParOf" srcId="{E59B8D46-2241-48A4-85BC-4000D8C8CBAE}" destId="{E3738B55-5F79-4EF7-BBC7-11CAC59869AD}" srcOrd="9" destOrd="0" presId="urn:microsoft.com/office/officeart/2005/8/layout/target3"/>
    <dgm:cxn modelId="{0ABBA6BA-D565-4130-86F6-D4469E4DC64D}" type="presParOf" srcId="{E59B8D46-2241-48A4-85BC-4000D8C8CBAE}" destId="{BD723152-1153-4278-9BA7-98B1E68FDCB6}" srcOrd="10" destOrd="0" presId="urn:microsoft.com/office/officeart/2005/8/layout/target3"/>
    <dgm:cxn modelId="{698DBBEB-20E4-4C46-8196-5F82BDAECD1E}" type="presParOf" srcId="{E59B8D46-2241-48A4-85BC-4000D8C8CBAE}" destId="{042183FF-B5FE-48B8-9B97-A0AFC12A104B}" srcOrd="11" destOrd="0" presId="urn:microsoft.com/office/officeart/2005/8/layout/target3"/>
    <dgm:cxn modelId="{301EE216-4633-4F7E-8B98-47B850C2372C}" type="presParOf" srcId="{E59B8D46-2241-48A4-85BC-4000D8C8CBAE}" destId="{AEA03686-01D6-4A14-B3E7-6C5CC0B62A4C}" srcOrd="12" destOrd="0" presId="urn:microsoft.com/office/officeart/2005/8/layout/target3"/>
    <dgm:cxn modelId="{70E838D7-82E0-417E-BF76-940A956F064B}" type="presParOf" srcId="{E59B8D46-2241-48A4-85BC-4000D8C8CBAE}" destId="{8FDD82DC-EE09-43F7-A458-DF68B281093C}" srcOrd="13" destOrd="0" presId="urn:microsoft.com/office/officeart/2005/8/layout/target3"/>
    <dgm:cxn modelId="{7C4AD96D-2116-4693-9B83-12F8BDB25513}" type="presParOf" srcId="{E59B8D46-2241-48A4-85BC-4000D8C8CBAE}" destId="{A812C747-02B2-42B0-B7CD-9E4DA654FA12}" srcOrd="14" destOrd="0" presId="urn:microsoft.com/office/officeart/2005/8/layout/target3"/>
    <dgm:cxn modelId="{09EFB0CE-F2E7-43A2-BBEF-71BC1FA5BCB5}" type="presParOf" srcId="{E59B8D46-2241-48A4-85BC-4000D8C8CBAE}" destId="{A57B841E-96D4-4F03-880F-2AA7611EE819}" srcOrd="15" destOrd="0" presId="urn:microsoft.com/office/officeart/2005/8/layout/target3"/>
    <dgm:cxn modelId="{F1FFA84E-6BE2-4ABC-8B64-FCF97C00A19F}" type="presParOf" srcId="{E59B8D46-2241-48A4-85BC-4000D8C8CBAE}" destId="{468CB6D7-0B06-44FE-AFCC-A6E00A802BB3}" srcOrd="16" destOrd="0" presId="urn:microsoft.com/office/officeart/2005/8/layout/target3"/>
    <dgm:cxn modelId="{F7F2D08F-7018-4C18-B984-2ECD7D4B976E}" type="presParOf" srcId="{E59B8D46-2241-48A4-85BC-4000D8C8CBAE}" destId="{BFFE54ED-7431-46E6-BA87-CCC5DCBCF40A}" srcOrd="17" destOrd="0" presId="urn:microsoft.com/office/officeart/2005/8/layout/target3"/>
    <dgm:cxn modelId="{BBF1E60C-BFA1-4659-BBE4-5F1C5A46BF15}" type="presParOf" srcId="{E59B8D46-2241-48A4-85BC-4000D8C8CBAE}" destId="{460F88FC-C92B-4454-B0D0-D0FA7CA5E5E9}" srcOrd="18" destOrd="0" presId="urn:microsoft.com/office/officeart/2005/8/layout/target3"/>
    <dgm:cxn modelId="{57C39995-64DC-49BA-B31A-2EA6E20FD615}" type="presParOf" srcId="{E59B8D46-2241-48A4-85BC-4000D8C8CBAE}" destId="{87467DD8-7E53-4DB0-B358-F4FF5B66AD4E}" srcOrd="19" destOrd="0" presId="urn:microsoft.com/office/officeart/2005/8/layout/target3"/>
    <dgm:cxn modelId="{6082DA36-2EE4-4BDA-8C58-331F917D991A}" type="presParOf" srcId="{E59B8D46-2241-48A4-85BC-4000D8C8CBAE}" destId="{BFE384F1-5E50-48A0-A631-67674C549070}" srcOrd="20" destOrd="0" presId="urn:microsoft.com/office/officeart/2005/8/layout/target3"/>
    <dgm:cxn modelId="{B2AB6A9A-AB3A-4B0F-8574-9DE8516EBE79}" type="presParOf" srcId="{E59B8D46-2241-48A4-85BC-4000D8C8CBAE}" destId="{E998EFDC-6ADB-4CE2-8C36-DEBA259F74DD}" srcOrd="21" destOrd="0" presId="urn:microsoft.com/office/officeart/2005/8/layout/target3"/>
    <dgm:cxn modelId="{2E546FFB-C198-40BB-AB36-6801856694FF}" type="presParOf" srcId="{E59B8D46-2241-48A4-85BC-4000D8C8CBAE}" destId="{B8AE265C-A922-4C85-834D-9C5B7DD8A80E}" srcOrd="22" destOrd="0" presId="urn:microsoft.com/office/officeart/2005/8/layout/target3"/>
    <dgm:cxn modelId="{68E76950-FF58-44F7-AAC3-C88C3247A8F4}" type="presParOf" srcId="{E59B8D46-2241-48A4-85BC-4000D8C8CBAE}" destId="{7E76544D-2505-455A-9638-D8BC6B18236C}" srcOrd="23" destOrd="0" presId="urn:microsoft.com/office/officeart/2005/8/layout/target3"/>
    <dgm:cxn modelId="{6821EBB4-C39D-4468-8B79-D602AE266571}" type="presParOf" srcId="{E59B8D46-2241-48A4-85BC-4000D8C8CBAE}" destId="{F101102B-6F65-4A03-A454-17851C9C414A}" srcOrd="2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0653FB-6247-4801-B065-E2C5BE1FFF45}" type="doc">
      <dgm:prSet loTypeId="urn:microsoft.com/office/officeart/2005/8/layout/process4" loCatId="process" qsTypeId="urn:microsoft.com/office/officeart/2005/8/quickstyle/3d2" qsCatId="3D" csTypeId="urn:microsoft.com/office/officeart/2005/8/colors/colorful3" csCatId="colorful" phldr="1"/>
      <dgm:spPr/>
      <dgm:t>
        <a:bodyPr/>
        <a:lstStyle/>
        <a:p>
          <a:endParaRPr lang="en-US"/>
        </a:p>
      </dgm:t>
    </dgm:pt>
    <dgm:pt modelId="{1011D4E8-6C46-43BD-939A-0E0F22B6155C}">
      <dgm:prSet/>
      <dgm:spPr/>
      <dgm:t>
        <a:bodyPr/>
        <a:lstStyle/>
        <a:p>
          <a:r>
            <a:rPr lang="fi-FI" dirty="0" err="1"/>
            <a:t>Basis</a:t>
          </a:r>
          <a:r>
            <a:rPr lang="fi-FI" dirty="0"/>
            <a:t> of </a:t>
          </a:r>
          <a:r>
            <a:rPr lang="fi-FI" dirty="0" err="1"/>
            <a:t>Liability</a:t>
          </a:r>
          <a:r>
            <a:rPr lang="fi-FI" dirty="0"/>
            <a:t> : </a:t>
          </a:r>
          <a:endParaRPr lang="en-US" dirty="0"/>
        </a:p>
      </dgm:t>
    </dgm:pt>
    <dgm:pt modelId="{D54EA257-1618-4B73-9826-7F10EB42345D}" type="parTrans" cxnId="{802E7C06-C27A-4EB2-870F-B0E3DC49B4A7}">
      <dgm:prSet/>
      <dgm:spPr/>
      <dgm:t>
        <a:bodyPr/>
        <a:lstStyle/>
        <a:p>
          <a:endParaRPr lang="en-US"/>
        </a:p>
      </dgm:t>
    </dgm:pt>
    <dgm:pt modelId="{3AC6BB3A-A53E-4393-9294-7EC44AB6B4F2}" type="sibTrans" cxnId="{802E7C06-C27A-4EB2-870F-B0E3DC49B4A7}">
      <dgm:prSet/>
      <dgm:spPr/>
      <dgm:t>
        <a:bodyPr/>
        <a:lstStyle/>
        <a:p>
          <a:endParaRPr lang="en-US"/>
        </a:p>
      </dgm:t>
    </dgm:pt>
    <dgm:pt modelId="{B051EAA2-77A8-4526-AB88-433B5A4D8907}">
      <dgm:prSet/>
      <dgm:spPr/>
      <dgm:t>
        <a:bodyPr/>
        <a:lstStyle/>
        <a:p>
          <a:r>
            <a:rPr lang="fi-FI" dirty="0" err="1"/>
            <a:t>Negligence</a:t>
          </a:r>
          <a:r>
            <a:rPr lang="fi-FI" dirty="0"/>
            <a:t> </a:t>
          </a:r>
          <a:r>
            <a:rPr lang="fi-FI" dirty="0" err="1"/>
            <a:t>or</a:t>
          </a:r>
          <a:r>
            <a:rPr lang="fi-FI" dirty="0"/>
            <a:t> </a:t>
          </a:r>
          <a:r>
            <a:rPr lang="fi-FI" dirty="0" err="1"/>
            <a:t>other</a:t>
          </a:r>
          <a:r>
            <a:rPr lang="fi-FI" dirty="0"/>
            <a:t> </a:t>
          </a:r>
          <a:r>
            <a:rPr lang="fi-FI" dirty="0" err="1"/>
            <a:t>blameworthy</a:t>
          </a:r>
          <a:r>
            <a:rPr lang="fi-FI" dirty="0"/>
            <a:t> </a:t>
          </a:r>
          <a:r>
            <a:rPr lang="fi-FI" dirty="0" err="1"/>
            <a:t>behavior</a:t>
          </a:r>
          <a:endParaRPr lang="en-US" dirty="0"/>
        </a:p>
      </dgm:t>
    </dgm:pt>
    <dgm:pt modelId="{F3FD1BB2-82B9-4E0E-B13C-29ADC62A0FCE}" type="parTrans" cxnId="{5C727A09-BDD7-4B50-AF79-B5E772CA039F}">
      <dgm:prSet/>
      <dgm:spPr/>
      <dgm:t>
        <a:bodyPr/>
        <a:lstStyle/>
        <a:p>
          <a:endParaRPr lang="en-US"/>
        </a:p>
      </dgm:t>
    </dgm:pt>
    <dgm:pt modelId="{111F9D1F-B519-4C65-8530-314EF1D5F198}" type="sibTrans" cxnId="{5C727A09-BDD7-4B50-AF79-B5E772CA039F}">
      <dgm:prSet/>
      <dgm:spPr/>
      <dgm:t>
        <a:bodyPr/>
        <a:lstStyle/>
        <a:p>
          <a:endParaRPr lang="en-US"/>
        </a:p>
      </dgm:t>
    </dgm:pt>
    <dgm:pt modelId="{0285D009-1A44-441D-B9CC-6309C5A316A6}">
      <dgm:prSet/>
      <dgm:spPr/>
      <dgm:t>
        <a:bodyPr/>
        <a:lstStyle/>
        <a:p>
          <a:r>
            <a:rPr lang="fi-FI" dirty="0" err="1"/>
            <a:t>Liability</a:t>
          </a:r>
          <a:r>
            <a:rPr lang="fi-FI" dirty="0"/>
            <a:t> </a:t>
          </a:r>
          <a:r>
            <a:rPr lang="fi-FI" dirty="0" err="1"/>
            <a:t>not</a:t>
          </a:r>
          <a:r>
            <a:rPr lang="fi-FI" dirty="0"/>
            <a:t> </a:t>
          </a:r>
          <a:r>
            <a:rPr lang="fi-FI" dirty="0" err="1"/>
            <a:t>based</a:t>
          </a:r>
          <a:r>
            <a:rPr lang="fi-FI" dirty="0"/>
            <a:t> on </a:t>
          </a:r>
          <a:r>
            <a:rPr lang="fi-FI" dirty="0" err="1"/>
            <a:t>negligence</a:t>
          </a:r>
          <a:r>
            <a:rPr lang="fi-FI" dirty="0"/>
            <a:t> (</a:t>
          </a:r>
          <a:r>
            <a:rPr lang="fi-FI" dirty="0" err="1"/>
            <a:t>objective</a:t>
          </a:r>
          <a:r>
            <a:rPr lang="fi-FI" dirty="0"/>
            <a:t> </a:t>
          </a:r>
          <a:r>
            <a:rPr lang="fi-FI" dirty="0" err="1"/>
            <a:t>liability</a:t>
          </a:r>
          <a:r>
            <a:rPr lang="fi-FI" dirty="0"/>
            <a:t>): </a:t>
          </a:r>
          <a:r>
            <a:rPr lang="fi-FI" dirty="0" err="1"/>
            <a:t>e.g</a:t>
          </a:r>
          <a:r>
            <a:rPr lang="fi-FI" dirty="0"/>
            <a:t>. </a:t>
          </a:r>
          <a:r>
            <a:rPr lang="fi-FI" dirty="0" err="1"/>
            <a:t>engaging</a:t>
          </a:r>
          <a:r>
            <a:rPr lang="fi-FI" dirty="0"/>
            <a:t> in </a:t>
          </a:r>
          <a:r>
            <a:rPr lang="fi-FI" dirty="0" err="1"/>
            <a:t>dangerous</a:t>
          </a:r>
          <a:r>
            <a:rPr lang="fi-FI" dirty="0"/>
            <a:t> </a:t>
          </a:r>
          <a:r>
            <a:rPr lang="fi-FI" dirty="0" err="1"/>
            <a:t>activities</a:t>
          </a:r>
          <a:r>
            <a:rPr lang="fi-FI" dirty="0"/>
            <a:t> </a:t>
          </a:r>
          <a:r>
            <a:rPr lang="fi-FI" dirty="0" err="1"/>
            <a:t>such</a:t>
          </a:r>
          <a:r>
            <a:rPr lang="fi-FI" dirty="0"/>
            <a:t> as </a:t>
          </a:r>
          <a:r>
            <a:rPr lang="fi-FI" dirty="0" err="1"/>
            <a:t>nuclear</a:t>
          </a:r>
          <a:r>
            <a:rPr lang="fi-FI" dirty="0"/>
            <a:t> </a:t>
          </a:r>
          <a:r>
            <a:rPr lang="fi-FI" dirty="0" err="1"/>
            <a:t>plants</a:t>
          </a:r>
          <a:r>
            <a:rPr lang="fi-FI" dirty="0"/>
            <a:t> </a:t>
          </a:r>
          <a:endParaRPr lang="en-US" dirty="0"/>
        </a:p>
      </dgm:t>
    </dgm:pt>
    <dgm:pt modelId="{6A8086E6-2034-4CA2-83E8-D1025E7CE0E4}" type="parTrans" cxnId="{2850BE51-C755-41B6-8A78-766C5769E7CE}">
      <dgm:prSet/>
      <dgm:spPr/>
      <dgm:t>
        <a:bodyPr/>
        <a:lstStyle/>
        <a:p>
          <a:endParaRPr lang="en-US"/>
        </a:p>
      </dgm:t>
    </dgm:pt>
    <dgm:pt modelId="{23716AF2-E6CE-4749-8FCB-F698466CEBC2}" type="sibTrans" cxnId="{2850BE51-C755-41B6-8A78-766C5769E7CE}">
      <dgm:prSet/>
      <dgm:spPr/>
      <dgm:t>
        <a:bodyPr/>
        <a:lstStyle/>
        <a:p>
          <a:endParaRPr lang="en-US"/>
        </a:p>
      </dgm:t>
    </dgm:pt>
    <dgm:pt modelId="{E0B5ACA4-2D51-4418-AAC4-9BDD81345634}">
      <dgm:prSet/>
      <dgm:spPr/>
      <dgm:t>
        <a:bodyPr/>
        <a:lstStyle/>
        <a:p>
          <a:r>
            <a:rPr lang="fi-FI" dirty="0"/>
            <a:t>An (</a:t>
          </a:r>
          <a:r>
            <a:rPr lang="fi-FI" dirty="0" err="1"/>
            <a:t>legal</a:t>
          </a:r>
          <a:r>
            <a:rPr lang="fi-FI" dirty="0"/>
            <a:t> </a:t>
          </a:r>
          <a:r>
            <a:rPr lang="fi-FI" dirty="0" err="1"/>
            <a:t>or</a:t>
          </a:r>
          <a:r>
            <a:rPr lang="fi-FI" dirty="0"/>
            <a:t> ”</a:t>
          </a:r>
          <a:r>
            <a:rPr lang="fi-FI" dirty="0" err="1"/>
            <a:t>adequate</a:t>
          </a:r>
          <a:r>
            <a:rPr lang="fi-FI" dirty="0"/>
            <a:t>”) </a:t>
          </a:r>
          <a:r>
            <a:rPr lang="fi-FI" dirty="0" err="1"/>
            <a:t>causality</a:t>
          </a:r>
          <a:r>
            <a:rPr lang="fi-FI" dirty="0"/>
            <a:t> </a:t>
          </a:r>
          <a:r>
            <a:rPr lang="fi-FI" dirty="0" err="1"/>
            <a:t>meaning</a:t>
          </a:r>
          <a:r>
            <a:rPr lang="fi-FI" dirty="0"/>
            <a:t> </a:t>
          </a:r>
          <a:r>
            <a:rPr lang="fi-FI" dirty="0" err="1"/>
            <a:t>often</a:t>
          </a:r>
          <a:r>
            <a:rPr lang="fi-FI" dirty="0"/>
            <a:t> </a:t>
          </a:r>
          <a:r>
            <a:rPr lang="fi-FI" dirty="0" err="1"/>
            <a:t>reasonable</a:t>
          </a:r>
          <a:r>
            <a:rPr lang="fi-FI" dirty="0"/>
            <a:t> </a:t>
          </a:r>
          <a:r>
            <a:rPr lang="fi-FI" dirty="0" err="1"/>
            <a:t>foreseeability</a:t>
          </a:r>
          <a:r>
            <a:rPr lang="fi-FI" dirty="0"/>
            <a:t> </a:t>
          </a:r>
          <a:r>
            <a:rPr lang="fi-FI" dirty="0" err="1"/>
            <a:t>between</a:t>
          </a:r>
          <a:r>
            <a:rPr lang="fi-FI" dirty="0"/>
            <a:t> </a:t>
          </a:r>
          <a:r>
            <a:rPr lang="fi-FI" dirty="0" err="1"/>
            <a:t>the</a:t>
          </a:r>
          <a:r>
            <a:rPr lang="fi-FI" dirty="0"/>
            <a:t> </a:t>
          </a:r>
          <a:r>
            <a:rPr lang="fi-FI" dirty="0" err="1"/>
            <a:t>basis</a:t>
          </a:r>
          <a:r>
            <a:rPr lang="fi-FI" dirty="0"/>
            <a:t> of </a:t>
          </a:r>
          <a:r>
            <a:rPr lang="fi-FI" dirty="0" err="1"/>
            <a:t>liability</a:t>
          </a:r>
          <a:r>
            <a:rPr lang="fi-FI" dirty="0"/>
            <a:t> and </a:t>
          </a:r>
          <a:r>
            <a:rPr lang="fi-FI" dirty="0" err="1"/>
            <a:t>the</a:t>
          </a:r>
          <a:r>
            <a:rPr lang="fi-FI" dirty="0"/>
            <a:t> </a:t>
          </a:r>
          <a:r>
            <a:rPr lang="fi-FI" dirty="0" err="1"/>
            <a:t>damage</a:t>
          </a:r>
          <a:endParaRPr lang="en-US" dirty="0"/>
        </a:p>
      </dgm:t>
    </dgm:pt>
    <dgm:pt modelId="{2A3138B6-37A0-4201-BC04-E3CEBB7C99AE}" type="parTrans" cxnId="{EDBFDEE0-2F7D-45CC-94AC-67932A694160}">
      <dgm:prSet/>
      <dgm:spPr/>
      <dgm:t>
        <a:bodyPr/>
        <a:lstStyle/>
        <a:p>
          <a:endParaRPr lang="en-US"/>
        </a:p>
      </dgm:t>
    </dgm:pt>
    <dgm:pt modelId="{425F1022-5805-4876-A8E8-3F9D4E1F070A}" type="sibTrans" cxnId="{EDBFDEE0-2F7D-45CC-94AC-67932A694160}">
      <dgm:prSet/>
      <dgm:spPr/>
      <dgm:t>
        <a:bodyPr/>
        <a:lstStyle/>
        <a:p>
          <a:endParaRPr lang="en-US"/>
        </a:p>
      </dgm:t>
    </dgm:pt>
    <dgm:pt modelId="{1D73AE33-ECF8-43AD-B231-5C6078BE2823}">
      <dgm:prSet/>
      <dgm:spPr/>
      <dgm:t>
        <a:bodyPr/>
        <a:lstStyle/>
        <a:p>
          <a:r>
            <a:rPr lang="fi-FI" dirty="0" err="1"/>
            <a:t>Or</a:t>
          </a:r>
          <a:r>
            <a:rPr lang="fi-FI" dirty="0"/>
            <a:t> </a:t>
          </a:r>
          <a:r>
            <a:rPr lang="fi-FI" dirty="0" err="1"/>
            <a:t>the</a:t>
          </a:r>
          <a:r>
            <a:rPr lang="fi-FI" dirty="0"/>
            <a:t> </a:t>
          </a:r>
          <a:r>
            <a:rPr lang="fi-FI" dirty="0" err="1"/>
            <a:t>purpose</a:t>
          </a:r>
          <a:r>
            <a:rPr lang="fi-FI" dirty="0"/>
            <a:t> of </a:t>
          </a:r>
          <a:r>
            <a:rPr lang="fi-FI" dirty="0" err="1"/>
            <a:t>the</a:t>
          </a:r>
          <a:r>
            <a:rPr lang="fi-FI" dirty="0"/>
            <a:t> </a:t>
          </a:r>
          <a:r>
            <a:rPr lang="fi-FI" dirty="0" err="1"/>
            <a:t>norm</a:t>
          </a:r>
          <a:r>
            <a:rPr lang="fi-FI" dirty="0"/>
            <a:t> </a:t>
          </a:r>
          <a:r>
            <a:rPr lang="fi-FI" dirty="0" err="1"/>
            <a:t>applicable</a:t>
          </a:r>
          <a:r>
            <a:rPr lang="fi-FI" dirty="0"/>
            <a:t> </a:t>
          </a:r>
          <a:r>
            <a:rPr lang="fi-FI" dirty="0" err="1"/>
            <a:t>requires</a:t>
          </a:r>
          <a:r>
            <a:rPr lang="fi-FI" dirty="0"/>
            <a:t> </a:t>
          </a:r>
          <a:r>
            <a:rPr lang="fi-FI" dirty="0" err="1"/>
            <a:t>that</a:t>
          </a:r>
          <a:r>
            <a:rPr lang="fi-FI" dirty="0"/>
            <a:t> </a:t>
          </a:r>
          <a:r>
            <a:rPr lang="fi-FI" dirty="0" err="1"/>
            <a:t>losses</a:t>
          </a:r>
          <a:r>
            <a:rPr lang="fi-FI" dirty="0"/>
            <a:t> of </a:t>
          </a:r>
          <a:r>
            <a:rPr lang="fi-FI" dirty="0" err="1"/>
            <a:t>that</a:t>
          </a:r>
          <a:r>
            <a:rPr lang="fi-FI" dirty="0"/>
            <a:t> </a:t>
          </a:r>
          <a:r>
            <a:rPr lang="fi-FI" dirty="0" err="1"/>
            <a:t>kind</a:t>
          </a:r>
          <a:r>
            <a:rPr lang="fi-FI" dirty="0"/>
            <a:t> </a:t>
          </a:r>
          <a:r>
            <a:rPr lang="fi-FI" dirty="0" err="1"/>
            <a:t>are</a:t>
          </a:r>
          <a:r>
            <a:rPr lang="fi-FI" dirty="0"/>
            <a:t> </a:t>
          </a:r>
          <a:r>
            <a:rPr lang="fi-FI" dirty="0" err="1"/>
            <a:t>compensated</a:t>
          </a:r>
          <a:r>
            <a:rPr lang="fi-FI" dirty="0"/>
            <a:t> (</a:t>
          </a:r>
          <a:r>
            <a:rPr lang="fi-FI" dirty="0" err="1"/>
            <a:t>the</a:t>
          </a:r>
          <a:r>
            <a:rPr lang="fi-FI" dirty="0"/>
            <a:t> </a:t>
          </a:r>
          <a:r>
            <a:rPr lang="fi-FI" dirty="0" err="1"/>
            <a:t>type</a:t>
          </a:r>
          <a:r>
            <a:rPr lang="fi-FI" dirty="0"/>
            <a:t> of </a:t>
          </a:r>
          <a:r>
            <a:rPr lang="fi-FI" dirty="0" err="1"/>
            <a:t>the</a:t>
          </a:r>
          <a:r>
            <a:rPr lang="fi-FI" dirty="0"/>
            <a:t> </a:t>
          </a:r>
          <a:r>
            <a:rPr lang="fi-FI" dirty="0" err="1"/>
            <a:t>damage</a:t>
          </a:r>
          <a:r>
            <a:rPr lang="fi-FI" dirty="0"/>
            <a:t>, </a:t>
          </a:r>
          <a:r>
            <a:rPr lang="fi-FI" dirty="0" err="1"/>
            <a:t>with</a:t>
          </a:r>
          <a:r>
            <a:rPr lang="fi-FI" dirty="0"/>
            <a:t> </a:t>
          </a:r>
          <a:r>
            <a:rPr lang="fi-FI" dirty="0" err="1"/>
            <a:t>respect</a:t>
          </a:r>
          <a:r>
            <a:rPr lang="fi-FI" dirty="0"/>
            <a:t> to </a:t>
          </a:r>
          <a:r>
            <a:rPr lang="fi-FI" dirty="0" err="1"/>
            <a:t>the</a:t>
          </a:r>
          <a:r>
            <a:rPr lang="fi-FI" dirty="0"/>
            <a:t> </a:t>
          </a:r>
          <a:r>
            <a:rPr lang="fi-FI" dirty="0" err="1"/>
            <a:t>injured</a:t>
          </a:r>
          <a:r>
            <a:rPr lang="fi-FI" dirty="0"/>
            <a:t> party) </a:t>
          </a:r>
          <a:endParaRPr lang="en-US" dirty="0"/>
        </a:p>
      </dgm:t>
    </dgm:pt>
    <dgm:pt modelId="{F8A45F66-B424-47C6-9539-2F0DE96D74C3}" type="parTrans" cxnId="{5EC1609A-6595-4879-A07E-3F266CE59FA0}">
      <dgm:prSet/>
      <dgm:spPr/>
      <dgm:t>
        <a:bodyPr/>
        <a:lstStyle/>
        <a:p>
          <a:endParaRPr lang="en-US"/>
        </a:p>
      </dgm:t>
    </dgm:pt>
    <dgm:pt modelId="{B3DA9A1E-CA7F-4061-87BE-0D77EB67C0BC}" type="sibTrans" cxnId="{5EC1609A-6595-4879-A07E-3F266CE59FA0}">
      <dgm:prSet/>
      <dgm:spPr/>
      <dgm:t>
        <a:bodyPr/>
        <a:lstStyle/>
        <a:p>
          <a:endParaRPr lang="en-US"/>
        </a:p>
      </dgm:t>
    </dgm:pt>
    <dgm:pt modelId="{0948DDAB-39EC-4C1F-994E-C3FB1146484E}">
      <dgm:prSet/>
      <dgm:spPr/>
      <dgm:t>
        <a:bodyPr/>
        <a:lstStyle/>
        <a:p>
          <a:r>
            <a:rPr lang="fi-FI" b="1" i="0" baseline="0" dirty="0" err="1"/>
            <a:t>The</a:t>
          </a:r>
          <a:r>
            <a:rPr lang="fi-FI" b="1" i="0" baseline="0" dirty="0"/>
            <a:t> </a:t>
          </a:r>
          <a:r>
            <a:rPr lang="fi-FI" b="1" i="0" baseline="0" dirty="0" err="1"/>
            <a:t>rise</a:t>
          </a:r>
          <a:r>
            <a:rPr lang="fi-FI" b="1" i="0" baseline="0" dirty="0"/>
            <a:t> of </a:t>
          </a:r>
          <a:r>
            <a:rPr lang="fi-FI" b="1" i="0" baseline="0" dirty="0" err="1"/>
            <a:t>compensable</a:t>
          </a:r>
          <a:r>
            <a:rPr lang="fi-FI" b="1" i="0" baseline="0" dirty="0"/>
            <a:t> </a:t>
          </a:r>
          <a:r>
            <a:rPr lang="fi-FI" b="1" i="0" baseline="0" dirty="0" err="1"/>
            <a:t>damage</a:t>
          </a:r>
          <a:r>
            <a:rPr lang="fi-FI" b="1" i="0" baseline="0" dirty="0"/>
            <a:t>, </a:t>
          </a:r>
          <a:r>
            <a:rPr lang="fi-FI" b="1" i="0" baseline="0" dirty="0" err="1"/>
            <a:t>belonging</a:t>
          </a:r>
          <a:r>
            <a:rPr lang="fi-FI" b="1" i="0" baseline="0" dirty="0"/>
            <a:t> to </a:t>
          </a:r>
          <a:r>
            <a:rPr lang="fi-FI" b="1" i="0" baseline="0" dirty="0" err="1"/>
            <a:t>statutory</a:t>
          </a:r>
          <a:r>
            <a:rPr lang="fi-FI" b="1" i="0" baseline="0" dirty="0"/>
            <a:t> </a:t>
          </a:r>
          <a:r>
            <a:rPr lang="fi-FI" b="1" i="0" baseline="0" dirty="0" err="1"/>
            <a:t>categories</a:t>
          </a:r>
          <a:r>
            <a:rPr lang="fi-FI" b="1" i="0" baseline="0" dirty="0"/>
            <a:t>, </a:t>
          </a:r>
          <a:r>
            <a:rPr lang="fi-FI" b="1" i="0" baseline="0" dirty="0" err="1"/>
            <a:t>e.g</a:t>
          </a:r>
          <a:r>
            <a:rPr lang="fi-FI" b="1" i="0" baseline="0" dirty="0"/>
            <a:t>. </a:t>
          </a:r>
          <a:r>
            <a:rPr lang="fi-FI" b="1" i="0" baseline="0" dirty="0" err="1"/>
            <a:t>damages</a:t>
          </a:r>
          <a:r>
            <a:rPr lang="fi-FI" b="1" i="0" baseline="0" dirty="0"/>
            <a:t> to </a:t>
          </a:r>
          <a:r>
            <a:rPr lang="fi-FI" b="1" i="0" baseline="0" dirty="0" err="1"/>
            <a:t>property</a:t>
          </a:r>
          <a:r>
            <a:rPr lang="fi-FI" b="1" i="0" baseline="0" dirty="0"/>
            <a:t>, </a:t>
          </a:r>
          <a:r>
            <a:rPr lang="fi-FI" b="1" i="0" baseline="0" dirty="0" err="1"/>
            <a:t>personal</a:t>
          </a:r>
          <a:r>
            <a:rPr lang="fi-FI" b="1" i="0" baseline="0" dirty="0"/>
            <a:t> </a:t>
          </a:r>
          <a:r>
            <a:rPr lang="fi-FI" b="1" i="0" baseline="0" dirty="0" err="1"/>
            <a:t>injuries</a:t>
          </a:r>
          <a:r>
            <a:rPr lang="fi-FI" b="1" i="0" baseline="0" dirty="0"/>
            <a:t> </a:t>
          </a:r>
          <a:r>
            <a:rPr lang="fi-FI" b="1" i="0" baseline="0" dirty="0" err="1"/>
            <a:t>or</a:t>
          </a:r>
          <a:r>
            <a:rPr lang="fi-FI" b="1" i="0" baseline="0" dirty="0"/>
            <a:t> pure </a:t>
          </a:r>
          <a:r>
            <a:rPr lang="fi-FI" b="1" i="0" baseline="0" dirty="0" err="1"/>
            <a:t>economic</a:t>
          </a:r>
          <a:r>
            <a:rPr lang="fi-FI" b="1" i="0" baseline="0" dirty="0"/>
            <a:t> </a:t>
          </a:r>
          <a:r>
            <a:rPr lang="fi-FI" b="1" i="0" baseline="0" dirty="0" err="1"/>
            <a:t>losses</a:t>
          </a:r>
          <a:endParaRPr lang="en-US" dirty="0"/>
        </a:p>
      </dgm:t>
    </dgm:pt>
    <dgm:pt modelId="{3347732C-718D-48F8-9E89-68E87743A26A}" type="parTrans" cxnId="{D824D92E-C03A-485C-9DD4-6DA54E5FD77E}">
      <dgm:prSet/>
      <dgm:spPr/>
      <dgm:t>
        <a:bodyPr/>
        <a:lstStyle/>
        <a:p>
          <a:endParaRPr lang="en-US"/>
        </a:p>
      </dgm:t>
    </dgm:pt>
    <dgm:pt modelId="{A2E14EEE-2A3F-4427-A26E-BBDAC240B930}" type="sibTrans" cxnId="{D824D92E-C03A-485C-9DD4-6DA54E5FD77E}">
      <dgm:prSet/>
      <dgm:spPr/>
      <dgm:t>
        <a:bodyPr/>
        <a:lstStyle/>
        <a:p>
          <a:endParaRPr lang="en-US"/>
        </a:p>
      </dgm:t>
    </dgm:pt>
    <dgm:pt modelId="{05E1B691-E123-4A03-9998-FDAD5E609422}" type="pres">
      <dgm:prSet presAssocID="{ED0653FB-6247-4801-B065-E2C5BE1FFF45}" presName="Name0" presStyleCnt="0">
        <dgm:presLayoutVars>
          <dgm:dir/>
          <dgm:animLvl val="lvl"/>
          <dgm:resizeHandles val="exact"/>
        </dgm:presLayoutVars>
      </dgm:prSet>
      <dgm:spPr/>
    </dgm:pt>
    <dgm:pt modelId="{1EEC2B37-43D8-4886-9D1C-67B4E6BD7E78}" type="pres">
      <dgm:prSet presAssocID="{0948DDAB-39EC-4C1F-994E-C3FB1146484E}" presName="boxAndChildren" presStyleCnt="0"/>
      <dgm:spPr/>
    </dgm:pt>
    <dgm:pt modelId="{CDACD6D0-4018-4BD6-BA06-70FDCEDC63A7}" type="pres">
      <dgm:prSet presAssocID="{0948DDAB-39EC-4C1F-994E-C3FB1146484E}" presName="parentTextBox" presStyleLbl="node1" presStyleIdx="0" presStyleCnt="3"/>
      <dgm:spPr/>
    </dgm:pt>
    <dgm:pt modelId="{BC36A973-F9C0-4FEE-9275-A3E370D781DD}" type="pres">
      <dgm:prSet presAssocID="{425F1022-5805-4876-A8E8-3F9D4E1F070A}" presName="sp" presStyleCnt="0"/>
      <dgm:spPr/>
    </dgm:pt>
    <dgm:pt modelId="{59139826-47CF-48C5-8A6E-D943149CBFFF}" type="pres">
      <dgm:prSet presAssocID="{E0B5ACA4-2D51-4418-AAC4-9BDD81345634}" presName="arrowAndChildren" presStyleCnt="0"/>
      <dgm:spPr/>
    </dgm:pt>
    <dgm:pt modelId="{3D2B0544-A3F0-41C8-A7CD-FC8B963708C4}" type="pres">
      <dgm:prSet presAssocID="{E0B5ACA4-2D51-4418-AAC4-9BDD81345634}" presName="parentTextArrow" presStyleLbl="node1" presStyleIdx="0" presStyleCnt="3"/>
      <dgm:spPr/>
    </dgm:pt>
    <dgm:pt modelId="{9D683E9D-86DE-48FB-9A17-A369B1E5F4E0}" type="pres">
      <dgm:prSet presAssocID="{E0B5ACA4-2D51-4418-AAC4-9BDD81345634}" presName="arrow" presStyleLbl="node1" presStyleIdx="1" presStyleCnt="3"/>
      <dgm:spPr/>
    </dgm:pt>
    <dgm:pt modelId="{A8289B7D-949F-4945-B1B7-FE9011DA227F}" type="pres">
      <dgm:prSet presAssocID="{E0B5ACA4-2D51-4418-AAC4-9BDD81345634}" presName="descendantArrow" presStyleCnt="0"/>
      <dgm:spPr/>
    </dgm:pt>
    <dgm:pt modelId="{72F17486-4965-4C01-8015-81AC4F4CAA4F}" type="pres">
      <dgm:prSet presAssocID="{1D73AE33-ECF8-43AD-B231-5C6078BE2823}" presName="childTextArrow" presStyleLbl="fgAccFollowNode1" presStyleIdx="0" presStyleCnt="3">
        <dgm:presLayoutVars>
          <dgm:bulletEnabled val="1"/>
        </dgm:presLayoutVars>
      </dgm:prSet>
      <dgm:spPr/>
    </dgm:pt>
    <dgm:pt modelId="{72EE3E6F-E53E-4E25-8A3A-77BFCAFAD38C}" type="pres">
      <dgm:prSet presAssocID="{3AC6BB3A-A53E-4393-9294-7EC44AB6B4F2}" presName="sp" presStyleCnt="0"/>
      <dgm:spPr/>
    </dgm:pt>
    <dgm:pt modelId="{A34B43D3-1AEC-4DEB-8651-E37AD92FE8CF}" type="pres">
      <dgm:prSet presAssocID="{1011D4E8-6C46-43BD-939A-0E0F22B6155C}" presName="arrowAndChildren" presStyleCnt="0"/>
      <dgm:spPr/>
    </dgm:pt>
    <dgm:pt modelId="{805029C0-175F-4D9F-ACC6-BEDF0BA80AE2}" type="pres">
      <dgm:prSet presAssocID="{1011D4E8-6C46-43BD-939A-0E0F22B6155C}" presName="parentTextArrow" presStyleLbl="node1" presStyleIdx="1" presStyleCnt="3"/>
      <dgm:spPr/>
    </dgm:pt>
    <dgm:pt modelId="{FBB84B50-0990-47F3-8E86-120C1FD9EA3E}" type="pres">
      <dgm:prSet presAssocID="{1011D4E8-6C46-43BD-939A-0E0F22B6155C}" presName="arrow" presStyleLbl="node1" presStyleIdx="2" presStyleCnt="3"/>
      <dgm:spPr/>
    </dgm:pt>
    <dgm:pt modelId="{0CD31288-9CFA-48C4-BF30-20B9B49BC394}" type="pres">
      <dgm:prSet presAssocID="{1011D4E8-6C46-43BD-939A-0E0F22B6155C}" presName="descendantArrow" presStyleCnt="0"/>
      <dgm:spPr/>
    </dgm:pt>
    <dgm:pt modelId="{3E3DCF04-D216-44AC-A0C5-EBB9CAFEA35A}" type="pres">
      <dgm:prSet presAssocID="{B051EAA2-77A8-4526-AB88-433B5A4D8907}" presName="childTextArrow" presStyleLbl="fgAccFollowNode1" presStyleIdx="1" presStyleCnt="3">
        <dgm:presLayoutVars>
          <dgm:bulletEnabled val="1"/>
        </dgm:presLayoutVars>
      </dgm:prSet>
      <dgm:spPr/>
    </dgm:pt>
    <dgm:pt modelId="{B102F805-17F1-421B-9706-D4AEEB157381}" type="pres">
      <dgm:prSet presAssocID="{0285D009-1A44-441D-B9CC-6309C5A316A6}" presName="childTextArrow" presStyleLbl="fgAccFollowNode1" presStyleIdx="2" presStyleCnt="3">
        <dgm:presLayoutVars>
          <dgm:bulletEnabled val="1"/>
        </dgm:presLayoutVars>
      </dgm:prSet>
      <dgm:spPr/>
    </dgm:pt>
  </dgm:ptLst>
  <dgm:cxnLst>
    <dgm:cxn modelId="{802E7C06-C27A-4EB2-870F-B0E3DC49B4A7}" srcId="{ED0653FB-6247-4801-B065-E2C5BE1FFF45}" destId="{1011D4E8-6C46-43BD-939A-0E0F22B6155C}" srcOrd="0" destOrd="0" parTransId="{D54EA257-1618-4B73-9826-7F10EB42345D}" sibTransId="{3AC6BB3A-A53E-4393-9294-7EC44AB6B4F2}"/>
    <dgm:cxn modelId="{5C727A09-BDD7-4B50-AF79-B5E772CA039F}" srcId="{1011D4E8-6C46-43BD-939A-0E0F22B6155C}" destId="{B051EAA2-77A8-4526-AB88-433B5A4D8907}" srcOrd="0" destOrd="0" parTransId="{F3FD1BB2-82B9-4E0E-B13C-29ADC62A0FCE}" sibTransId="{111F9D1F-B519-4C65-8530-314EF1D5F198}"/>
    <dgm:cxn modelId="{D824D92E-C03A-485C-9DD4-6DA54E5FD77E}" srcId="{ED0653FB-6247-4801-B065-E2C5BE1FFF45}" destId="{0948DDAB-39EC-4C1F-994E-C3FB1146484E}" srcOrd="2" destOrd="0" parTransId="{3347732C-718D-48F8-9E89-68E87743A26A}" sibTransId="{A2E14EEE-2A3F-4427-A26E-BBDAC240B930}"/>
    <dgm:cxn modelId="{2850BE51-C755-41B6-8A78-766C5769E7CE}" srcId="{1011D4E8-6C46-43BD-939A-0E0F22B6155C}" destId="{0285D009-1A44-441D-B9CC-6309C5A316A6}" srcOrd="1" destOrd="0" parTransId="{6A8086E6-2034-4CA2-83E8-D1025E7CE0E4}" sibTransId="{23716AF2-E6CE-4749-8FCB-F698466CEBC2}"/>
    <dgm:cxn modelId="{9A856273-0995-41F2-BD32-955BEA444822}" type="presOf" srcId="{0285D009-1A44-441D-B9CC-6309C5A316A6}" destId="{B102F805-17F1-421B-9706-D4AEEB157381}" srcOrd="0" destOrd="0" presId="urn:microsoft.com/office/officeart/2005/8/layout/process4"/>
    <dgm:cxn modelId="{578A3354-A13B-4663-9619-25679E0A4A65}" type="presOf" srcId="{1011D4E8-6C46-43BD-939A-0E0F22B6155C}" destId="{FBB84B50-0990-47F3-8E86-120C1FD9EA3E}" srcOrd="1" destOrd="0" presId="urn:microsoft.com/office/officeart/2005/8/layout/process4"/>
    <dgm:cxn modelId="{9500D17A-0E33-4277-834E-59746B33EEF4}" type="presOf" srcId="{E0B5ACA4-2D51-4418-AAC4-9BDD81345634}" destId="{9D683E9D-86DE-48FB-9A17-A369B1E5F4E0}" srcOrd="1" destOrd="0" presId="urn:microsoft.com/office/officeart/2005/8/layout/process4"/>
    <dgm:cxn modelId="{5EC1609A-6595-4879-A07E-3F266CE59FA0}" srcId="{E0B5ACA4-2D51-4418-AAC4-9BDD81345634}" destId="{1D73AE33-ECF8-43AD-B231-5C6078BE2823}" srcOrd="0" destOrd="0" parTransId="{F8A45F66-B424-47C6-9539-2F0DE96D74C3}" sibTransId="{B3DA9A1E-CA7F-4061-87BE-0D77EB67C0BC}"/>
    <dgm:cxn modelId="{084C92A3-06C5-4E33-955F-C2C6839EC887}" type="presOf" srcId="{E0B5ACA4-2D51-4418-AAC4-9BDD81345634}" destId="{3D2B0544-A3F0-41C8-A7CD-FC8B963708C4}" srcOrd="0" destOrd="0" presId="urn:microsoft.com/office/officeart/2005/8/layout/process4"/>
    <dgm:cxn modelId="{1F8430A8-E793-4BFF-AFEB-13CFEC1323D7}" type="presOf" srcId="{ED0653FB-6247-4801-B065-E2C5BE1FFF45}" destId="{05E1B691-E123-4A03-9998-FDAD5E609422}" srcOrd="0" destOrd="0" presId="urn:microsoft.com/office/officeart/2005/8/layout/process4"/>
    <dgm:cxn modelId="{F25328BB-4BDE-4416-996A-4CAD09F170C5}" type="presOf" srcId="{0948DDAB-39EC-4C1F-994E-C3FB1146484E}" destId="{CDACD6D0-4018-4BD6-BA06-70FDCEDC63A7}" srcOrd="0" destOrd="0" presId="urn:microsoft.com/office/officeart/2005/8/layout/process4"/>
    <dgm:cxn modelId="{FF406AC8-7181-43EC-A1EA-8849E4A02EE9}" type="presOf" srcId="{1D73AE33-ECF8-43AD-B231-5C6078BE2823}" destId="{72F17486-4965-4C01-8015-81AC4F4CAA4F}" srcOrd="0" destOrd="0" presId="urn:microsoft.com/office/officeart/2005/8/layout/process4"/>
    <dgm:cxn modelId="{372DD4CA-E776-426F-9E5A-45D54C3E6813}" type="presOf" srcId="{B051EAA2-77A8-4526-AB88-433B5A4D8907}" destId="{3E3DCF04-D216-44AC-A0C5-EBB9CAFEA35A}" srcOrd="0" destOrd="0" presId="urn:microsoft.com/office/officeart/2005/8/layout/process4"/>
    <dgm:cxn modelId="{EDBFDEE0-2F7D-45CC-94AC-67932A694160}" srcId="{ED0653FB-6247-4801-B065-E2C5BE1FFF45}" destId="{E0B5ACA4-2D51-4418-AAC4-9BDD81345634}" srcOrd="1" destOrd="0" parTransId="{2A3138B6-37A0-4201-BC04-E3CEBB7C99AE}" sibTransId="{425F1022-5805-4876-A8E8-3F9D4E1F070A}"/>
    <dgm:cxn modelId="{81FAF2FC-1974-4BA6-9713-FA062AC57D01}" type="presOf" srcId="{1011D4E8-6C46-43BD-939A-0E0F22B6155C}" destId="{805029C0-175F-4D9F-ACC6-BEDF0BA80AE2}" srcOrd="0" destOrd="0" presId="urn:microsoft.com/office/officeart/2005/8/layout/process4"/>
    <dgm:cxn modelId="{F5C8405D-E59A-44EC-87EC-5A235F52CEA4}" type="presParOf" srcId="{05E1B691-E123-4A03-9998-FDAD5E609422}" destId="{1EEC2B37-43D8-4886-9D1C-67B4E6BD7E78}" srcOrd="0" destOrd="0" presId="urn:microsoft.com/office/officeart/2005/8/layout/process4"/>
    <dgm:cxn modelId="{16463032-2BEE-432C-A95C-E5702718AC50}" type="presParOf" srcId="{1EEC2B37-43D8-4886-9D1C-67B4E6BD7E78}" destId="{CDACD6D0-4018-4BD6-BA06-70FDCEDC63A7}" srcOrd="0" destOrd="0" presId="urn:microsoft.com/office/officeart/2005/8/layout/process4"/>
    <dgm:cxn modelId="{C558981E-A524-44A3-863B-DDFA74C5E7E1}" type="presParOf" srcId="{05E1B691-E123-4A03-9998-FDAD5E609422}" destId="{BC36A973-F9C0-4FEE-9275-A3E370D781DD}" srcOrd="1" destOrd="0" presId="urn:microsoft.com/office/officeart/2005/8/layout/process4"/>
    <dgm:cxn modelId="{EAE06EEA-5BE6-45AF-97EF-AD706420D70D}" type="presParOf" srcId="{05E1B691-E123-4A03-9998-FDAD5E609422}" destId="{59139826-47CF-48C5-8A6E-D943149CBFFF}" srcOrd="2" destOrd="0" presId="urn:microsoft.com/office/officeart/2005/8/layout/process4"/>
    <dgm:cxn modelId="{516067CA-8FFD-453F-8AC3-DEA42D8F03C2}" type="presParOf" srcId="{59139826-47CF-48C5-8A6E-D943149CBFFF}" destId="{3D2B0544-A3F0-41C8-A7CD-FC8B963708C4}" srcOrd="0" destOrd="0" presId="urn:microsoft.com/office/officeart/2005/8/layout/process4"/>
    <dgm:cxn modelId="{146906F7-3D8C-433F-B5B0-45090BDE87FC}" type="presParOf" srcId="{59139826-47CF-48C5-8A6E-D943149CBFFF}" destId="{9D683E9D-86DE-48FB-9A17-A369B1E5F4E0}" srcOrd="1" destOrd="0" presId="urn:microsoft.com/office/officeart/2005/8/layout/process4"/>
    <dgm:cxn modelId="{6084127A-EF79-4E28-ACF1-F375D9A7A120}" type="presParOf" srcId="{59139826-47CF-48C5-8A6E-D943149CBFFF}" destId="{A8289B7D-949F-4945-B1B7-FE9011DA227F}" srcOrd="2" destOrd="0" presId="urn:microsoft.com/office/officeart/2005/8/layout/process4"/>
    <dgm:cxn modelId="{51F1CD38-1B05-473F-8806-155BEDD04F28}" type="presParOf" srcId="{A8289B7D-949F-4945-B1B7-FE9011DA227F}" destId="{72F17486-4965-4C01-8015-81AC4F4CAA4F}" srcOrd="0" destOrd="0" presId="urn:microsoft.com/office/officeart/2005/8/layout/process4"/>
    <dgm:cxn modelId="{978E288F-728D-4788-A33F-C4B493B0193C}" type="presParOf" srcId="{05E1B691-E123-4A03-9998-FDAD5E609422}" destId="{72EE3E6F-E53E-4E25-8A3A-77BFCAFAD38C}" srcOrd="3" destOrd="0" presId="urn:microsoft.com/office/officeart/2005/8/layout/process4"/>
    <dgm:cxn modelId="{45B4E23E-9D35-4D26-936A-764AF65BB607}" type="presParOf" srcId="{05E1B691-E123-4A03-9998-FDAD5E609422}" destId="{A34B43D3-1AEC-4DEB-8651-E37AD92FE8CF}" srcOrd="4" destOrd="0" presId="urn:microsoft.com/office/officeart/2005/8/layout/process4"/>
    <dgm:cxn modelId="{4945DEF0-6AF8-488F-A609-B29F336E1A2A}" type="presParOf" srcId="{A34B43D3-1AEC-4DEB-8651-E37AD92FE8CF}" destId="{805029C0-175F-4D9F-ACC6-BEDF0BA80AE2}" srcOrd="0" destOrd="0" presId="urn:microsoft.com/office/officeart/2005/8/layout/process4"/>
    <dgm:cxn modelId="{0B4292A2-9CAD-445F-9532-43E0116C7285}" type="presParOf" srcId="{A34B43D3-1AEC-4DEB-8651-E37AD92FE8CF}" destId="{FBB84B50-0990-47F3-8E86-120C1FD9EA3E}" srcOrd="1" destOrd="0" presId="urn:microsoft.com/office/officeart/2005/8/layout/process4"/>
    <dgm:cxn modelId="{DDA4D921-87F9-4BC2-B629-AA0DBF75177A}" type="presParOf" srcId="{A34B43D3-1AEC-4DEB-8651-E37AD92FE8CF}" destId="{0CD31288-9CFA-48C4-BF30-20B9B49BC394}" srcOrd="2" destOrd="0" presId="urn:microsoft.com/office/officeart/2005/8/layout/process4"/>
    <dgm:cxn modelId="{91F67DC1-99F6-446D-A747-203F18DB7820}" type="presParOf" srcId="{0CD31288-9CFA-48C4-BF30-20B9B49BC394}" destId="{3E3DCF04-D216-44AC-A0C5-EBB9CAFEA35A}" srcOrd="0" destOrd="0" presId="urn:microsoft.com/office/officeart/2005/8/layout/process4"/>
    <dgm:cxn modelId="{2D27F176-BA5B-4593-8613-FBB6B7712691}" type="presParOf" srcId="{0CD31288-9CFA-48C4-BF30-20B9B49BC394}" destId="{B102F805-17F1-421B-9706-D4AEEB157381}"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996D83-8E14-44BD-923B-337421BF3411}" type="doc">
      <dgm:prSet loTypeId="urn:microsoft.com/office/officeart/2005/8/layout/process4" loCatId="list" qsTypeId="urn:microsoft.com/office/officeart/2005/8/quickstyle/3d4" qsCatId="3D" csTypeId="urn:microsoft.com/office/officeart/2005/8/colors/accent1_2" csCatId="accent1" phldr="1"/>
      <dgm:spPr/>
      <dgm:t>
        <a:bodyPr/>
        <a:lstStyle/>
        <a:p>
          <a:endParaRPr lang="fi-FI"/>
        </a:p>
      </dgm:t>
    </dgm:pt>
    <dgm:pt modelId="{174D8A3F-8CAD-4238-BD9A-DB039B7615B0}">
      <dgm:prSet/>
      <dgm:spPr/>
      <dgm:t>
        <a:bodyPr/>
        <a:lstStyle/>
        <a:p>
          <a:r>
            <a:rPr lang="en-US" b="1" i="0" baseline="0"/>
            <a:t>The obligation to compensate for damage requires that the person liable for the damage has caused damage to the customer intentionally or through negligence.</a:t>
          </a:r>
          <a:endParaRPr lang="fi-FI"/>
        </a:p>
      </dgm:t>
    </dgm:pt>
    <dgm:pt modelId="{D59FB007-A561-4AC1-9663-72BEC717BCB5}" type="parTrans" cxnId="{AD056FBB-B422-4D4B-8D40-3B0A932DA016}">
      <dgm:prSet/>
      <dgm:spPr/>
      <dgm:t>
        <a:bodyPr/>
        <a:lstStyle/>
        <a:p>
          <a:endParaRPr lang="fi-FI"/>
        </a:p>
      </dgm:t>
    </dgm:pt>
    <dgm:pt modelId="{3F1057AD-23D7-4E0D-A02E-341176AAE936}" type="sibTrans" cxnId="{AD056FBB-B422-4D4B-8D40-3B0A932DA016}">
      <dgm:prSet/>
      <dgm:spPr/>
      <dgm:t>
        <a:bodyPr/>
        <a:lstStyle/>
        <a:p>
          <a:endParaRPr lang="fi-FI"/>
        </a:p>
      </dgm:t>
    </dgm:pt>
    <dgm:pt modelId="{730F2292-3B13-4599-9752-4276697CCE46}">
      <dgm:prSet/>
      <dgm:spPr/>
      <dgm:t>
        <a:bodyPr/>
        <a:lstStyle/>
        <a:p>
          <a:r>
            <a:rPr lang="en-US" b="1" i="0" baseline="0"/>
            <a:t>The duty of care is a general concept, the specific content of which is determined by the application of the duty in an individual case. </a:t>
          </a:r>
          <a:endParaRPr lang="fi-FI"/>
        </a:p>
      </dgm:t>
    </dgm:pt>
    <dgm:pt modelId="{B15EA77F-4FC0-49FB-B9DE-B901A1179E10}" type="parTrans" cxnId="{9FCE1A82-7C32-44D8-8A18-64F27ED35EA9}">
      <dgm:prSet/>
      <dgm:spPr/>
      <dgm:t>
        <a:bodyPr/>
        <a:lstStyle/>
        <a:p>
          <a:endParaRPr lang="fi-FI"/>
        </a:p>
      </dgm:t>
    </dgm:pt>
    <dgm:pt modelId="{5BE9A780-EF8A-431D-8290-2CB0A295E662}" type="sibTrans" cxnId="{9FCE1A82-7C32-44D8-8A18-64F27ED35EA9}">
      <dgm:prSet/>
      <dgm:spPr/>
      <dgm:t>
        <a:bodyPr/>
        <a:lstStyle/>
        <a:p>
          <a:endParaRPr lang="fi-FI"/>
        </a:p>
      </dgm:t>
    </dgm:pt>
    <dgm:pt modelId="{5A9692F2-7E5D-4352-9CBA-2FFBE270FB25}">
      <dgm:prSet/>
      <dgm:spPr/>
      <dgm:t>
        <a:bodyPr/>
        <a:lstStyle/>
        <a:p>
          <a:r>
            <a:rPr lang="en-US" b="1" i="0" baseline="0"/>
            <a:t>The due diligence requirement is, as a general rule, set according to what can objectively be required of a person in a similar position in a situation.</a:t>
          </a:r>
          <a:endParaRPr lang="fi-FI"/>
        </a:p>
      </dgm:t>
    </dgm:pt>
    <dgm:pt modelId="{99DDF6E1-71B2-4FF0-A33B-AF17CE43739C}" type="parTrans" cxnId="{EEAEF1F9-8795-45EE-8BB9-3A4393226000}">
      <dgm:prSet/>
      <dgm:spPr/>
      <dgm:t>
        <a:bodyPr/>
        <a:lstStyle/>
        <a:p>
          <a:endParaRPr lang="fi-FI"/>
        </a:p>
      </dgm:t>
    </dgm:pt>
    <dgm:pt modelId="{4F9E32A5-57B4-4C76-BC7C-ECDB811B4F0A}" type="sibTrans" cxnId="{EEAEF1F9-8795-45EE-8BB9-3A4393226000}">
      <dgm:prSet/>
      <dgm:spPr/>
      <dgm:t>
        <a:bodyPr/>
        <a:lstStyle/>
        <a:p>
          <a:endParaRPr lang="fi-FI"/>
        </a:p>
      </dgm:t>
    </dgm:pt>
    <dgm:pt modelId="{DC87EF4F-BFBE-43BC-8556-EB66A21003DC}">
      <dgm:prSet/>
      <dgm:spPr/>
      <dgm:t>
        <a:bodyPr/>
        <a:lstStyle/>
        <a:p>
          <a:r>
            <a:rPr lang="en-US" b="1" i="0" baseline="0" dirty="0">
              <a:solidFill>
                <a:srgbClr val="FF0000"/>
              </a:solidFill>
            </a:rPr>
            <a:t>The activities of an investment firm / insurance company can in principle be considered negligent if it violates the regulations in force</a:t>
          </a:r>
          <a:endParaRPr lang="fi-FI" dirty="0">
            <a:solidFill>
              <a:srgbClr val="FF0000"/>
            </a:solidFill>
          </a:endParaRPr>
        </a:p>
      </dgm:t>
    </dgm:pt>
    <dgm:pt modelId="{F18EDF5F-F058-47A1-8505-E08807EBAA42}" type="parTrans" cxnId="{F6BB6934-5429-498B-B476-F4EDE3628B01}">
      <dgm:prSet/>
      <dgm:spPr/>
      <dgm:t>
        <a:bodyPr/>
        <a:lstStyle/>
        <a:p>
          <a:endParaRPr lang="fi-FI"/>
        </a:p>
      </dgm:t>
    </dgm:pt>
    <dgm:pt modelId="{CC4C597B-C327-4133-B2F8-435637BF0B67}" type="sibTrans" cxnId="{F6BB6934-5429-498B-B476-F4EDE3628B01}">
      <dgm:prSet/>
      <dgm:spPr/>
      <dgm:t>
        <a:bodyPr/>
        <a:lstStyle/>
        <a:p>
          <a:endParaRPr lang="fi-FI"/>
        </a:p>
      </dgm:t>
    </dgm:pt>
    <dgm:pt modelId="{12F67C2E-F671-46F9-8285-A313D41030C8}">
      <dgm:prSet/>
      <dgm:spPr/>
      <dgm:t>
        <a:bodyPr/>
        <a:lstStyle/>
        <a:p>
          <a:r>
            <a:rPr lang="en-US" b="1" i="0" baseline="0"/>
            <a:t>Unforeseen damages are also excluded from liability.</a:t>
          </a:r>
          <a:endParaRPr lang="fi-FI"/>
        </a:p>
      </dgm:t>
    </dgm:pt>
    <dgm:pt modelId="{3D3394C0-2AEC-44EF-B264-76E21C8197BC}" type="parTrans" cxnId="{6EF353A5-A802-4A29-BA17-2ED6ED1A6D73}">
      <dgm:prSet/>
      <dgm:spPr/>
      <dgm:t>
        <a:bodyPr/>
        <a:lstStyle/>
        <a:p>
          <a:endParaRPr lang="fi-FI"/>
        </a:p>
      </dgm:t>
    </dgm:pt>
    <dgm:pt modelId="{C7C699D8-5580-4685-849F-BD33FF0A0126}" type="sibTrans" cxnId="{6EF353A5-A802-4A29-BA17-2ED6ED1A6D73}">
      <dgm:prSet/>
      <dgm:spPr/>
      <dgm:t>
        <a:bodyPr/>
        <a:lstStyle/>
        <a:p>
          <a:endParaRPr lang="fi-FI"/>
        </a:p>
      </dgm:t>
    </dgm:pt>
    <dgm:pt modelId="{EC107AAE-1646-434E-9707-DF3E3465CD1C}">
      <dgm:prSet/>
      <dgm:spPr/>
      <dgm:t>
        <a:bodyPr/>
        <a:lstStyle/>
        <a:p>
          <a:r>
            <a:rPr lang="en-US" b="1" i="0" baseline="0" dirty="0"/>
            <a:t>The requirement of foreseeability limits the scope of compensation to what damage a person must have been able to anticipate as possible consequences of his or her act or omission.</a:t>
          </a:r>
          <a:r>
            <a:rPr lang="fi-FI" b="1" i="0" baseline="0" dirty="0"/>
            <a:t> </a:t>
          </a:r>
          <a:endParaRPr lang="fi-FI" dirty="0"/>
        </a:p>
      </dgm:t>
    </dgm:pt>
    <dgm:pt modelId="{76EF108C-189E-4519-93B0-F5B9AFB0C42C}" type="parTrans" cxnId="{C92E5AEB-9026-4D1F-8D81-8CB860CCC0C9}">
      <dgm:prSet/>
      <dgm:spPr/>
      <dgm:t>
        <a:bodyPr/>
        <a:lstStyle/>
        <a:p>
          <a:endParaRPr lang="fi-FI"/>
        </a:p>
      </dgm:t>
    </dgm:pt>
    <dgm:pt modelId="{EE09D7F7-0699-4BAE-AF22-47F7AEB59425}" type="sibTrans" cxnId="{C92E5AEB-9026-4D1F-8D81-8CB860CCC0C9}">
      <dgm:prSet/>
      <dgm:spPr/>
      <dgm:t>
        <a:bodyPr/>
        <a:lstStyle/>
        <a:p>
          <a:endParaRPr lang="fi-FI"/>
        </a:p>
      </dgm:t>
    </dgm:pt>
    <dgm:pt modelId="{9A56CD96-8FEE-4D59-9C37-BF5E90E4E869}" type="pres">
      <dgm:prSet presAssocID="{06996D83-8E14-44BD-923B-337421BF3411}" presName="Name0" presStyleCnt="0">
        <dgm:presLayoutVars>
          <dgm:dir/>
          <dgm:animLvl val="lvl"/>
          <dgm:resizeHandles val="exact"/>
        </dgm:presLayoutVars>
      </dgm:prSet>
      <dgm:spPr/>
    </dgm:pt>
    <dgm:pt modelId="{F4FE5733-1F00-4FC3-A3E1-F9CB72741334}" type="pres">
      <dgm:prSet presAssocID="{12F67C2E-F671-46F9-8285-A313D41030C8}" presName="boxAndChildren" presStyleCnt="0"/>
      <dgm:spPr/>
    </dgm:pt>
    <dgm:pt modelId="{C9B7E5C2-CA06-4370-A428-DCBBCCE6091D}" type="pres">
      <dgm:prSet presAssocID="{12F67C2E-F671-46F9-8285-A313D41030C8}" presName="parentTextBox" presStyleLbl="node1" presStyleIdx="0" presStyleCnt="2"/>
      <dgm:spPr/>
    </dgm:pt>
    <dgm:pt modelId="{FF773737-AB99-41DA-8EDF-F933B18CF6D8}" type="pres">
      <dgm:prSet presAssocID="{12F67C2E-F671-46F9-8285-A313D41030C8}" presName="entireBox" presStyleLbl="node1" presStyleIdx="0" presStyleCnt="2"/>
      <dgm:spPr/>
    </dgm:pt>
    <dgm:pt modelId="{89952138-F171-4329-BF6D-90B313D54F66}" type="pres">
      <dgm:prSet presAssocID="{12F67C2E-F671-46F9-8285-A313D41030C8}" presName="descendantBox" presStyleCnt="0"/>
      <dgm:spPr/>
    </dgm:pt>
    <dgm:pt modelId="{0CDAD5E5-A52D-4B36-A53E-8B2025F5C07F}" type="pres">
      <dgm:prSet presAssocID="{EC107AAE-1646-434E-9707-DF3E3465CD1C}" presName="childTextBox" presStyleLbl="fgAccFollowNode1" presStyleIdx="0" presStyleCnt="4">
        <dgm:presLayoutVars>
          <dgm:bulletEnabled val="1"/>
        </dgm:presLayoutVars>
      </dgm:prSet>
      <dgm:spPr/>
    </dgm:pt>
    <dgm:pt modelId="{3D9DA404-07DB-4737-BEB8-C4248F2892D3}" type="pres">
      <dgm:prSet presAssocID="{3F1057AD-23D7-4E0D-A02E-341176AAE936}" presName="sp" presStyleCnt="0"/>
      <dgm:spPr/>
    </dgm:pt>
    <dgm:pt modelId="{9BF8F610-916D-4494-AAB5-51D7B4210674}" type="pres">
      <dgm:prSet presAssocID="{174D8A3F-8CAD-4238-BD9A-DB039B7615B0}" presName="arrowAndChildren" presStyleCnt="0"/>
      <dgm:spPr/>
    </dgm:pt>
    <dgm:pt modelId="{EA84E7AA-BDA5-4C43-8FE5-7AD16FA8F52E}" type="pres">
      <dgm:prSet presAssocID="{174D8A3F-8CAD-4238-BD9A-DB039B7615B0}" presName="parentTextArrow" presStyleLbl="node1" presStyleIdx="0" presStyleCnt="2"/>
      <dgm:spPr/>
    </dgm:pt>
    <dgm:pt modelId="{555B1138-FBBF-4BF4-9584-C55C2E3FEDC2}" type="pres">
      <dgm:prSet presAssocID="{174D8A3F-8CAD-4238-BD9A-DB039B7615B0}" presName="arrow" presStyleLbl="node1" presStyleIdx="1" presStyleCnt="2"/>
      <dgm:spPr/>
    </dgm:pt>
    <dgm:pt modelId="{D72DC95A-C9EF-4B85-8880-1356C1F7CF14}" type="pres">
      <dgm:prSet presAssocID="{174D8A3F-8CAD-4238-BD9A-DB039B7615B0}" presName="descendantArrow" presStyleCnt="0"/>
      <dgm:spPr/>
    </dgm:pt>
    <dgm:pt modelId="{75E371B9-02FA-4C70-86F3-36A484A02BE5}" type="pres">
      <dgm:prSet presAssocID="{730F2292-3B13-4599-9752-4276697CCE46}" presName="childTextArrow" presStyleLbl="fgAccFollowNode1" presStyleIdx="1" presStyleCnt="4">
        <dgm:presLayoutVars>
          <dgm:bulletEnabled val="1"/>
        </dgm:presLayoutVars>
      </dgm:prSet>
      <dgm:spPr/>
    </dgm:pt>
    <dgm:pt modelId="{4FB6557E-1E93-402E-9A71-BC3D76029980}" type="pres">
      <dgm:prSet presAssocID="{5A9692F2-7E5D-4352-9CBA-2FFBE270FB25}" presName="childTextArrow" presStyleLbl="fgAccFollowNode1" presStyleIdx="2" presStyleCnt="4">
        <dgm:presLayoutVars>
          <dgm:bulletEnabled val="1"/>
        </dgm:presLayoutVars>
      </dgm:prSet>
      <dgm:spPr/>
    </dgm:pt>
    <dgm:pt modelId="{ED3FE033-54A3-41E0-BBD7-975AEAC27E8D}" type="pres">
      <dgm:prSet presAssocID="{DC87EF4F-BFBE-43BC-8556-EB66A21003DC}" presName="childTextArrow" presStyleLbl="fgAccFollowNode1" presStyleIdx="3" presStyleCnt="4">
        <dgm:presLayoutVars>
          <dgm:bulletEnabled val="1"/>
        </dgm:presLayoutVars>
      </dgm:prSet>
      <dgm:spPr/>
    </dgm:pt>
  </dgm:ptLst>
  <dgm:cxnLst>
    <dgm:cxn modelId="{B94D3233-49EB-49C2-8EC2-3046495D41BC}" type="presOf" srcId="{12F67C2E-F671-46F9-8285-A313D41030C8}" destId="{FF773737-AB99-41DA-8EDF-F933B18CF6D8}" srcOrd="1" destOrd="0" presId="urn:microsoft.com/office/officeart/2005/8/layout/process4"/>
    <dgm:cxn modelId="{F6BB6934-5429-498B-B476-F4EDE3628B01}" srcId="{174D8A3F-8CAD-4238-BD9A-DB039B7615B0}" destId="{DC87EF4F-BFBE-43BC-8556-EB66A21003DC}" srcOrd="2" destOrd="0" parTransId="{F18EDF5F-F058-47A1-8505-E08807EBAA42}" sibTransId="{CC4C597B-C327-4133-B2F8-435637BF0B67}"/>
    <dgm:cxn modelId="{E0875D5B-7594-48B4-85C2-1C8F9DC019ED}" type="presOf" srcId="{EC107AAE-1646-434E-9707-DF3E3465CD1C}" destId="{0CDAD5E5-A52D-4B36-A53E-8B2025F5C07F}" srcOrd="0" destOrd="0" presId="urn:microsoft.com/office/officeart/2005/8/layout/process4"/>
    <dgm:cxn modelId="{CE459245-34E7-4009-AC8F-A7648E8C4AB0}" type="presOf" srcId="{06996D83-8E14-44BD-923B-337421BF3411}" destId="{9A56CD96-8FEE-4D59-9C37-BF5E90E4E869}" srcOrd="0" destOrd="0" presId="urn:microsoft.com/office/officeart/2005/8/layout/process4"/>
    <dgm:cxn modelId="{114BD06B-BCEA-43CD-ABC3-B74BA532A68E}" type="presOf" srcId="{12F67C2E-F671-46F9-8285-A313D41030C8}" destId="{C9B7E5C2-CA06-4370-A428-DCBBCCE6091D}" srcOrd="0" destOrd="0" presId="urn:microsoft.com/office/officeart/2005/8/layout/process4"/>
    <dgm:cxn modelId="{B76E0D6C-C94F-4C34-B7B5-183F9A9241F9}" type="presOf" srcId="{5A9692F2-7E5D-4352-9CBA-2FFBE270FB25}" destId="{4FB6557E-1E93-402E-9A71-BC3D76029980}" srcOrd="0" destOrd="0" presId="urn:microsoft.com/office/officeart/2005/8/layout/process4"/>
    <dgm:cxn modelId="{23E86280-5A61-4EF4-872C-1E48091B0AC6}" type="presOf" srcId="{DC87EF4F-BFBE-43BC-8556-EB66A21003DC}" destId="{ED3FE033-54A3-41E0-BBD7-975AEAC27E8D}" srcOrd="0" destOrd="0" presId="urn:microsoft.com/office/officeart/2005/8/layout/process4"/>
    <dgm:cxn modelId="{9FCE1A82-7C32-44D8-8A18-64F27ED35EA9}" srcId="{174D8A3F-8CAD-4238-BD9A-DB039B7615B0}" destId="{730F2292-3B13-4599-9752-4276697CCE46}" srcOrd="0" destOrd="0" parTransId="{B15EA77F-4FC0-49FB-B9DE-B901A1179E10}" sibTransId="{5BE9A780-EF8A-431D-8290-2CB0A295E662}"/>
    <dgm:cxn modelId="{71256494-EE5A-4AD9-A7CD-C1D658F46092}" type="presOf" srcId="{174D8A3F-8CAD-4238-BD9A-DB039B7615B0}" destId="{EA84E7AA-BDA5-4C43-8FE5-7AD16FA8F52E}" srcOrd="0" destOrd="0" presId="urn:microsoft.com/office/officeart/2005/8/layout/process4"/>
    <dgm:cxn modelId="{F233CC9C-216F-4D68-B838-B38022E5480B}" type="presOf" srcId="{730F2292-3B13-4599-9752-4276697CCE46}" destId="{75E371B9-02FA-4C70-86F3-36A484A02BE5}" srcOrd="0" destOrd="0" presId="urn:microsoft.com/office/officeart/2005/8/layout/process4"/>
    <dgm:cxn modelId="{6EF353A5-A802-4A29-BA17-2ED6ED1A6D73}" srcId="{06996D83-8E14-44BD-923B-337421BF3411}" destId="{12F67C2E-F671-46F9-8285-A313D41030C8}" srcOrd="1" destOrd="0" parTransId="{3D3394C0-2AEC-44EF-B264-76E21C8197BC}" sibTransId="{C7C699D8-5580-4685-849F-BD33FF0A0126}"/>
    <dgm:cxn modelId="{AD056FBB-B422-4D4B-8D40-3B0A932DA016}" srcId="{06996D83-8E14-44BD-923B-337421BF3411}" destId="{174D8A3F-8CAD-4238-BD9A-DB039B7615B0}" srcOrd="0" destOrd="0" parTransId="{D59FB007-A561-4AC1-9663-72BEC717BCB5}" sibTransId="{3F1057AD-23D7-4E0D-A02E-341176AAE936}"/>
    <dgm:cxn modelId="{AB5ED1E0-6098-4D2E-B306-33CEC90D726C}" type="presOf" srcId="{174D8A3F-8CAD-4238-BD9A-DB039B7615B0}" destId="{555B1138-FBBF-4BF4-9584-C55C2E3FEDC2}" srcOrd="1" destOrd="0" presId="urn:microsoft.com/office/officeart/2005/8/layout/process4"/>
    <dgm:cxn modelId="{C92E5AEB-9026-4D1F-8D81-8CB860CCC0C9}" srcId="{12F67C2E-F671-46F9-8285-A313D41030C8}" destId="{EC107AAE-1646-434E-9707-DF3E3465CD1C}" srcOrd="0" destOrd="0" parTransId="{76EF108C-189E-4519-93B0-F5B9AFB0C42C}" sibTransId="{EE09D7F7-0699-4BAE-AF22-47F7AEB59425}"/>
    <dgm:cxn modelId="{EEAEF1F9-8795-45EE-8BB9-3A4393226000}" srcId="{174D8A3F-8CAD-4238-BD9A-DB039B7615B0}" destId="{5A9692F2-7E5D-4352-9CBA-2FFBE270FB25}" srcOrd="1" destOrd="0" parTransId="{99DDF6E1-71B2-4FF0-A33B-AF17CE43739C}" sibTransId="{4F9E32A5-57B4-4C76-BC7C-ECDB811B4F0A}"/>
    <dgm:cxn modelId="{5714A4B4-C60B-4191-8692-50E5D2CAD2B8}" type="presParOf" srcId="{9A56CD96-8FEE-4D59-9C37-BF5E90E4E869}" destId="{F4FE5733-1F00-4FC3-A3E1-F9CB72741334}" srcOrd="0" destOrd="0" presId="urn:microsoft.com/office/officeart/2005/8/layout/process4"/>
    <dgm:cxn modelId="{67B0CCBD-B967-400C-A26A-76908DD898F2}" type="presParOf" srcId="{F4FE5733-1F00-4FC3-A3E1-F9CB72741334}" destId="{C9B7E5C2-CA06-4370-A428-DCBBCCE6091D}" srcOrd="0" destOrd="0" presId="urn:microsoft.com/office/officeart/2005/8/layout/process4"/>
    <dgm:cxn modelId="{7242F098-D8D2-4335-AC9A-EAA5C4FAFE41}" type="presParOf" srcId="{F4FE5733-1F00-4FC3-A3E1-F9CB72741334}" destId="{FF773737-AB99-41DA-8EDF-F933B18CF6D8}" srcOrd="1" destOrd="0" presId="urn:microsoft.com/office/officeart/2005/8/layout/process4"/>
    <dgm:cxn modelId="{4C823D1D-06B1-4B6B-B729-194CC866CCED}" type="presParOf" srcId="{F4FE5733-1F00-4FC3-A3E1-F9CB72741334}" destId="{89952138-F171-4329-BF6D-90B313D54F66}" srcOrd="2" destOrd="0" presId="urn:microsoft.com/office/officeart/2005/8/layout/process4"/>
    <dgm:cxn modelId="{5B9B5707-EB22-40A0-ABD1-2E081126EDDC}" type="presParOf" srcId="{89952138-F171-4329-BF6D-90B313D54F66}" destId="{0CDAD5E5-A52D-4B36-A53E-8B2025F5C07F}" srcOrd="0" destOrd="0" presId="urn:microsoft.com/office/officeart/2005/8/layout/process4"/>
    <dgm:cxn modelId="{D6F52A48-5BF8-4A72-A9F4-F309442DA73E}" type="presParOf" srcId="{9A56CD96-8FEE-4D59-9C37-BF5E90E4E869}" destId="{3D9DA404-07DB-4737-BEB8-C4248F2892D3}" srcOrd="1" destOrd="0" presId="urn:microsoft.com/office/officeart/2005/8/layout/process4"/>
    <dgm:cxn modelId="{1DC244B3-0FD1-4554-BEF8-F8AA928F5D42}" type="presParOf" srcId="{9A56CD96-8FEE-4D59-9C37-BF5E90E4E869}" destId="{9BF8F610-916D-4494-AAB5-51D7B4210674}" srcOrd="2" destOrd="0" presId="urn:microsoft.com/office/officeart/2005/8/layout/process4"/>
    <dgm:cxn modelId="{2AF6BEEE-AA21-40DE-9532-1B8B6F5F4A79}" type="presParOf" srcId="{9BF8F610-916D-4494-AAB5-51D7B4210674}" destId="{EA84E7AA-BDA5-4C43-8FE5-7AD16FA8F52E}" srcOrd="0" destOrd="0" presId="urn:microsoft.com/office/officeart/2005/8/layout/process4"/>
    <dgm:cxn modelId="{E9607A13-BFA8-4601-8F81-8E0A28D25601}" type="presParOf" srcId="{9BF8F610-916D-4494-AAB5-51D7B4210674}" destId="{555B1138-FBBF-4BF4-9584-C55C2E3FEDC2}" srcOrd="1" destOrd="0" presId="urn:microsoft.com/office/officeart/2005/8/layout/process4"/>
    <dgm:cxn modelId="{1662E9AB-BB65-4E24-9F8A-6FBD83DA6946}" type="presParOf" srcId="{9BF8F610-916D-4494-AAB5-51D7B4210674}" destId="{D72DC95A-C9EF-4B85-8880-1356C1F7CF14}" srcOrd="2" destOrd="0" presId="urn:microsoft.com/office/officeart/2005/8/layout/process4"/>
    <dgm:cxn modelId="{02D30410-E801-45CD-AB1F-E0CE6EA26489}" type="presParOf" srcId="{D72DC95A-C9EF-4B85-8880-1356C1F7CF14}" destId="{75E371B9-02FA-4C70-86F3-36A484A02BE5}" srcOrd="0" destOrd="0" presId="urn:microsoft.com/office/officeart/2005/8/layout/process4"/>
    <dgm:cxn modelId="{BECC73CA-BBF0-404F-9922-AABB36002027}" type="presParOf" srcId="{D72DC95A-C9EF-4B85-8880-1356C1F7CF14}" destId="{4FB6557E-1E93-402E-9A71-BC3D76029980}" srcOrd="1" destOrd="0" presId="urn:microsoft.com/office/officeart/2005/8/layout/process4"/>
    <dgm:cxn modelId="{D03E2E94-69BE-4391-A918-2941EADCB182}" type="presParOf" srcId="{D72DC95A-C9EF-4B85-8880-1356C1F7CF14}" destId="{ED3FE033-54A3-41E0-BBD7-975AEAC27E8D}"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82DFEC-BA37-4A49-BA58-EDC5E53EDCEB}" type="doc">
      <dgm:prSet loTypeId="urn:microsoft.com/office/officeart/2005/8/layout/process4" loCatId="list" qsTypeId="urn:microsoft.com/office/officeart/2005/8/quickstyle/simple3" qsCatId="simple" csTypeId="urn:microsoft.com/office/officeart/2005/8/colors/accent1_2" csCatId="accent1"/>
      <dgm:spPr/>
      <dgm:t>
        <a:bodyPr/>
        <a:lstStyle/>
        <a:p>
          <a:endParaRPr lang="fi-FI"/>
        </a:p>
      </dgm:t>
    </dgm:pt>
    <dgm:pt modelId="{4A56C6A9-EC09-439B-99BF-23DE73386DC6}">
      <dgm:prSet/>
      <dgm:spPr/>
      <dgm:t>
        <a:bodyPr/>
        <a:lstStyle/>
        <a:p>
          <a:r>
            <a:rPr lang="en-US"/>
            <a:t>Incorrect information must have a causal link to the investor's decision-making.</a:t>
          </a:r>
          <a:endParaRPr lang="fi-FI"/>
        </a:p>
      </dgm:t>
    </dgm:pt>
    <dgm:pt modelId="{D29623F3-F5A4-4879-8273-2DDDBA8FAE53}" type="parTrans" cxnId="{C5A36476-E3A5-406E-B2F9-38A043405C07}">
      <dgm:prSet/>
      <dgm:spPr/>
      <dgm:t>
        <a:bodyPr/>
        <a:lstStyle/>
        <a:p>
          <a:endParaRPr lang="fi-FI"/>
        </a:p>
      </dgm:t>
    </dgm:pt>
    <dgm:pt modelId="{D3CB8488-C04B-4790-85DA-A3F6C3CF9047}" type="sibTrans" cxnId="{C5A36476-E3A5-406E-B2F9-38A043405C07}">
      <dgm:prSet/>
      <dgm:spPr/>
      <dgm:t>
        <a:bodyPr/>
        <a:lstStyle/>
        <a:p>
          <a:endParaRPr lang="fi-FI"/>
        </a:p>
      </dgm:t>
    </dgm:pt>
    <dgm:pt modelId="{ACEAFDEB-2944-4D63-80E2-2765B191D717}">
      <dgm:prSet/>
      <dgm:spPr/>
      <dgm:t>
        <a:bodyPr/>
        <a:lstStyle/>
        <a:p>
          <a:r>
            <a:rPr lang="en-US" dirty="0"/>
            <a:t>In this case, it becomes necessary to assess </a:t>
          </a:r>
          <a:r>
            <a:rPr lang="en-US" dirty="0">
              <a:solidFill>
                <a:srgbClr val="FF0000"/>
              </a:solidFill>
            </a:rPr>
            <a:t>whether the information in question may have influenced the client's investment decision</a:t>
          </a:r>
          <a:r>
            <a:rPr lang="en-US" dirty="0"/>
            <a:t>.</a:t>
          </a:r>
          <a:endParaRPr lang="fi-FI" dirty="0"/>
        </a:p>
      </dgm:t>
    </dgm:pt>
    <dgm:pt modelId="{BF4F0F56-E08A-4D27-A493-76938C5506AD}" type="parTrans" cxnId="{5998E40A-A367-4FE8-81F6-F70DAB04BEC7}">
      <dgm:prSet/>
      <dgm:spPr/>
      <dgm:t>
        <a:bodyPr/>
        <a:lstStyle/>
        <a:p>
          <a:endParaRPr lang="fi-FI"/>
        </a:p>
      </dgm:t>
    </dgm:pt>
    <dgm:pt modelId="{5A69DD18-0A89-4728-82F3-E56EA55B0451}" type="sibTrans" cxnId="{5998E40A-A367-4FE8-81F6-F70DAB04BEC7}">
      <dgm:prSet/>
      <dgm:spPr/>
      <dgm:t>
        <a:bodyPr/>
        <a:lstStyle/>
        <a:p>
          <a:endParaRPr lang="fi-FI"/>
        </a:p>
      </dgm:t>
    </dgm:pt>
    <dgm:pt modelId="{D0A8744E-A829-4DCF-BC38-3C6DAB7D51F5}">
      <dgm:prSet/>
      <dgm:spPr/>
      <dgm:t>
        <a:bodyPr/>
        <a:lstStyle/>
        <a:p>
          <a:r>
            <a:rPr lang="en-US"/>
            <a:t>For a disclosure error to be legally significant, it should affect the investor's objectively justified expectations.</a:t>
          </a:r>
          <a:endParaRPr lang="fi-FI"/>
        </a:p>
      </dgm:t>
    </dgm:pt>
    <dgm:pt modelId="{43217692-CEDA-4545-BBFD-BC33CB3FF446}" type="parTrans" cxnId="{C3B184D3-2418-48C6-82C6-D8C3B16B69B4}">
      <dgm:prSet/>
      <dgm:spPr/>
      <dgm:t>
        <a:bodyPr/>
        <a:lstStyle/>
        <a:p>
          <a:endParaRPr lang="fi-FI"/>
        </a:p>
      </dgm:t>
    </dgm:pt>
    <dgm:pt modelId="{01D65E8D-8DF8-4A86-A482-38685C436A2E}" type="sibTrans" cxnId="{C3B184D3-2418-48C6-82C6-D8C3B16B69B4}">
      <dgm:prSet/>
      <dgm:spPr/>
      <dgm:t>
        <a:bodyPr/>
        <a:lstStyle/>
        <a:p>
          <a:endParaRPr lang="fi-FI"/>
        </a:p>
      </dgm:t>
    </dgm:pt>
    <dgm:pt modelId="{190C18BB-629C-468F-BB49-17B60FA1182D}">
      <dgm:prSet/>
      <dgm:spPr/>
      <dgm:t>
        <a:bodyPr/>
        <a:lstStyle/>
        <a:p>
          <a:r>
            <a:rPr lang="en-US"/>
            <a:t>The causal link is usually established by asking a hypothetical question: would the event of damage have occurred even if the alleged circumstance had not occurred?</a:t>
          </a:r>
          <a:endParaRPr lang="fi-FI"/>
        </a:p>
      </dgm:t>
    </dgm:pt>
    <dgm:pt modelId="{5E302B0A-28D9-4A76-B91D-C1065FCECF65}" type="parTrans" cxnId="{A88A96A8-A22A-40C9-BA24-DFDFACAE463C}">
      <dgm:prSet/>
      <dgm:spPr/>
      <dgm:t>
        <a:bodyPr/>
        <a:lstStyle/>
        <a:p>
          <a:endParaRPr lang="fi-FI"/>
        </a:p>
      </dgm:t>
    </dgm:pt>
    <dgm:pt modelId="{8AF0E408-C8C9-4F01-A34A-C5819B32B22B}" type="sibTrans" cxnId="{A88A96A8-A22A-40C9-BA24-DFDFACAE463C}">
      <dgm:prSet/>
      <dgm:spPr/>
      <dgm:t>
        <a:bodyPr/>
        <a:lstStyle/>
        <a:p>
          <a:endParaRPr lang="fi-FI"/>
        </a:p>
      </dgm:t>
    </dgm:pt>
    <dgm:pt modelId="{270592D8-25FF-4DCA-B26D-BC2CCDEAB791}">
      <dgm:prSet/>
      <dgm:spPr/>
      <dgm:t>
        <a:bodyPr/>
        <a:lstStyle/>
        <a:p>
          <a:r>
            <a:rPr lang="en-US" dirty="0"/>
            <a:t>For example, in the case of a disclosure error, it may therefore be asked whether the investor would have invested in the investee regardless of the disclosure error. </a:t>
          </a:r>
          <a:r>
            <a:rPr lang="en-US" dirty="0">
              <a:solidFill>
                <a:srgbClr val="FF0000"/>
              </a:solidFill>
            </a:rPr>
            <a:t>If the investor had not invested in the investee, if he had received the correct information, the loss event is causally related to the act</a:t>
          </a:r>
          <a:endParaRPr lang="fi-FI" dirty="0">
            <a:solidFill>
              <a:srgbClr val="FF0000"/>
            </a:solidFill>
          </a:endParaRPr>
        </a:p>
      </dgm:t>
    </dgm:pt>
    <dgm:pt modelId="{27E9A5A9-4172-4731-B8D8-CD48E763B487}" type="parTrans" cxnId="{21FD8EC4-4B96-4C70-B929-60AF3E5263A2}">
      <dgm:prSet/>
      <dgm:spPr/>
      <dgm:t>
        <a:bodyPr/>
        <a:lstStyle/>
        <a:p>
          <a:endParaRPr lang="fi-FI"/>
        </a:p>
      </dgm:t>
    </dgm:pt>
    <dgm:pt modelId="{F5330F66-CD5E-4221-889F-282912FB5F1D}" type="sibTrans" cxnId="{21FD8EC4-4B96-4C70-B929-60AF3E5263A2}">
      <dgm:prSet/>
      <dgm:spPr/>
      <dgm:t>
        <a:bodyPr/>
        <a:lstStyle/>
        <a:p>
          <a:endParaRPr lang="fi-FI"/>
        </a:p>
      </dgm:t>
    </dgm:pt>
    <dgm:pt modelId="{606AEFDA-ACB5-4657-B6BE-AFF1BFA8F194}" type="pres">
      <dgm:prSet presAssocID="{4182DFEC-BA37-4A49-BA58-EDC5E53EDCEB}" presName="Name0" presStyleCnt="0">
        <dgm:presLayoutVars>
          <dgm:dir/>
          <dgm:animLvl val="lvl"/>
          <dgm:resizeHandles val="exact"/>
        </dgm:presLayoutVars>
      </dgm:prSet>
      <dgm:spPr/>
    </dgm:pt>
    <dgm:pt modelId="{D349F75B-6A4F-4D0F-93EB-AC0DC035D076}" type="pres">
      <dgm:prSet presAssocID="{270592D8-25FF-4DCA-B26D-BC2CCDEAB791}" presName="boxAndChildren" presStyleCnt="0"/>
      <dgm:spPr/>
    </dgm:pt>
    <dgm:pt modelId="{231125D7-0676-429E-AB0A-5C12ED7B392A}" type="pres">
      <dgm:prSet presAssocID="{270592D8-25FF-4DCA-B26D-BC2CCDEAB791}" presName="parentTextBox" presStyleLbl="node1" presStyleIdx="0" presStyleCnt="3"/>
      <dgm:spPr/>
    </dgm:pt>
    <dgm:pt modelId="{C0EDBC05-5DD9-40E7-A5B0-AD810CE7D3A3}" type="pres">
      <dgm:prSet presAssocID="{5A69DD18-0A89-4728-82F3-E56EA55B0451}" presName="sp" presStyleCnt="0"/>
      <dgm:spPr/>
    </dgm:pt>
    <dgm:pt modelId="{8151EE38-1268-4A48-A2ED-FA53FE0B5EA0}" type="pres">
      <dgm:prSet presAssocID="{ACEAFDEB-2944-4D63-80E2-2765B191D717}" presName="arrowAndChildren" presStyleCnt="0"/>
      <dgm:spPr/>
    </dgm:pt>
    <dgm:pt modelId="{6102BFF6-FD19-471B-A4D1-382D8F7C5D63}" type="pres">
      <dgm:prSet presAssocID="{ACEAFDEB-2944-4D63-80E2-2765B191D717}" presName="parentTextArrow" presStyleLbl="node1" presStyleIdx="0" presStyleCnt="3"/>
      <dgm:spPr/>
    </dgm:pt>
    <dgm:pt modelId="{E3369E2A-2C15-46CD-9E97-57050C3B0207}" type="pres">
      <dgm:prSet presAssocID="{ACEAFDEB-2944-4D63-80E2-2765B191D717}" presName="arrow" presStyleLbl="node1" presStyleIdx="1" presStyleCnt="3"/>
      <dgm:spPr/>
    </dgm:pt>
    <dgm:pt modelId="{3420609B-1203-4DD5-931C-4320E90FFB1D}" type="pres">
      <dgm:prSet presAssocID="{ACEAFDEB-2944-4D63-80E2-2765B191D717}" presName="descendantArrow" presStyleCnt="0"/>
      <dgm:spPr/>
    </dgm:pt>
    <dgm:pt modelId="{237FB222-3F9A-45A7-8E70-4538F68E0233}" type="pres">
      <dgm:prSet presAssocID="{D0A8744E-A829-4DCF-BC38-3C6DAB7D51F5}" presName="childTextArrow" presStyleLbl="fgAccFollowNode1" presStyleIdx="0" presStyleCnt="2">
        <dgm:presLayoutVars>
          <dgm:bulletEnabled val="1"/>
        </dgm:presLayoutVars>
      </dgm:prSet>
      <dgm:spPr/>
    </dgm:pt>
    <dgm:pt modelId="{64A87266-31C8-4FD7-8DDA-A8673792E04F}" type="pres">
      <dgm:prSet presAssocID="{190C18BB-629C-468F-BB49-17B60FA1182D}" presName="childTextArrow" presStyleLbl="fgAccFollowNode1" presStyleIdx="1" presStyleCnt="2">
        <dgm:presLayoutVars>
          <dgm:bulletEnabled val="1"/>
        </dgm:presLayoutVars>
      </dgm:prSet>
      <dgm:spPr/>
    </dgm:pt>
    <dgm:pt modelId="{41BFC552-1B0E-42C3-87F5-B21FB7159C33}" type="pres">
      <dgm:prSet presAssocID="{D3CB8488-C04B-4790-85DA-A3F6C3CF9047}" presName="sp" presStyleCnt="0"/>
      <dgm:spPr/>
    </dgm:pt>
    <dgm:pt modelId="{DC3AFB89-79DF-45D0-9F1A-53D6AB457B76}" type="pres">
      <dgm:prSet presAssocID="{4A56C6A9-EC09-439B-99BF-23DE73386DC6}" presName="arrowAndChildren" presStyleCnt="0"/>
      <dgm:spPr/>
    </dgm:pt>
    <dgm:pt modelId="{A99A91BE-4049-43BE-95C5-C8B920B4D470}" type="pres">
      <dgm:prSet presAssocID="{4A56C6A9-EC09-439B-99BF-23DE73386DC6}" presName="parentTextArrow" presStyleLbl="node1" presStyleIdx="2" presStyleCnt="3"/>
      <dgm:spPr/>
    </dgm:pt>
  </dgm:ptLst>
  <dgm:cxnLst>
    <dgm:cxn modelId="{5998E40A-A367-4FE8-81F6-F70DAB04BEC7}" srcId="{4182DFEC-BA37-4A49-BA58-EDC5E53EDCEB}" destId="{ACEAFDEB-2944-4D63-80E2-2765B191D717}" srcOrd="1" destOrd="0" parTransId="{BF4F0F56-E08A-4D27-A493-76938C5506AD}" sibTransId="{5A69DD18-0A89-4728-82F3-E56EA55B0451}"/>
    <dgm:cxn modelId="{D7A9301A-7DE4-4AC1-8F22-E71AE589C770}" type="presOf" srcId="{4182DFEC-BA37-4A49-BA58-EDC5E53EDCEB}" destId="{606AEFDA-ACB5-4657-B6BE-AFF1BFA8F194}" srcOrd="0" destOrd="0" presId="urn:microsoft.com/office/officeart/2005/8/layout/process4"/>
    <dgm:cxn modelId="{0A59BA23-AB30-489C-A420-AF1CFDB8C285}" type="presOf" srcId="{4A56C6A9-EC09-439B-99BF-23DE73386DC6}" destId="{A99A91BE-4049-43BE-95C5-C8B920B4D470}" srcOrd="0" destOrd="0" presId="urn:microsoft.com/office/officeart/2005/8/layout/process4"/>
    <dgm:cxn modelId="{3D244B26-9A2C-4A68-98CC-1824EB6E9B4B}" type="presOf" srcId="{190C18BB-629C-468F-BB49-17B60FA1182D}" destId="{64A87266-31C8-4FD7-8DDA-A8673792E04F}" srcOrd="0" destOrd="0" presId="urn:microsoft.com/office/officeart/2005/8/layout/process4"/>
    <dgm:cxn modelId="{D2A22A34-03BE-4186-ADA1-52D39E361EB3}" type="presOf" srcId="{ACEAFDEB-2944-4D63-80E2-2765B191D717}" destId="{6102BFF6-FD19-471B-A4D1-382D8F7C5D63}" srcOrd="0" destOrd="0" presId="urn:microsoft.com/office/officeart/2005/8/layout/process4"/>
    <dgm:cxn modelId="{3CDD2E3A-F7C3-4029-9394-E76E7AA72A6F}" type="presOf" srcId="{ACEAFDEB-2944-4D63-80E2-2765B191D717}" destId="{E3369E2A-2C15-46CD-9E97-57050C3B0207}" srcOrd="1" destOrd="0" presId="urn:microsoft.com/office/officeart/2005/8/layout/process4"/>
    <dgm:cxn modelId="{C5A36476-E3A5-406E-B2F9-38A043405C07}" srcId="{4182DFEC-BA37-4A49-BA58-EDC5E53EDCEB}" destId="{4A56C6A9-EC09-439B-99BF-23DE73386DC6}" srcOrd="0" destOrd="0" parTransId="{D29623F3-F5A4-4879-8273-2DDDBA8FAE53}" sibTransId="{D3CB8488-C04B-4790-85DA-A3F6C3CF9047}"/>
    <dgm:cxn modelId="{A88A96A8-A22A-40C9-BA24-DFDFACAE463C}" srcId="{ACEAFDEB-2944-4D63-80E2-2765B191D717}" destId="{190C18BB-629C-468F-BB49-17B60FA1182D}" srcOrd="1" destOrd="0" parTransId="{5E302B0A-28D9-4A76-B91D-C1065FCECF65}" sibTransId="{8AF0E408-C8C9-4F01-A34A-C5819B32B22B}"/>
    <dgm:cxn modelId="{21FD8EC4-4B96-4C70-B929-60AF3E5263A2}" srcId="{4182DFEC-BA37-4A49-BA58-EDC5E53EDCEB}" destId="{270592D8-25FF-4DCA-B26D-BC2CCDEAB791}" srcOrd="2" destOrd="0" parTransId="{27E9A5A9-4172-4731-B8D8-CD48E763B487}" sibTransId="{F5330F66-CD5E-4221-889F-282912FB5F1D}"/>
    <dgm:cxn modelId="{9E1358D0-AF28-4C8D-93B7-9820FF50C582}" type="presOf" srcId="{270592D8-25FF-4DCA-B26D-BC2CCDEAB791}" destId="{231125D7-0676-429E-AB0A-5C12ED7B392A}" srcOrd="0" destOrd="0" presId="urn:microsoft.com/office/officeart/2005/8/layout/process4"/>
    <dgm:cxn modelId="{C3B184D3-2418-48C6-82C6-D8C3B16B69B4}" srcId="{ACEAFDEB-2944-4D63-80E2-2765B191D717}" destId="{D0A8744E-A829-4DCF-BC38-3C6DAB7D51F5}" srcOrd="0" destOrd="0" parTransId="{43217692-CEDA-4545-BBFD-BC33CB3FF446}" sibTransId="{01D65E8D-8DF8-4A86-A482-38685C436A2E}"/>
    <dgm:cxn modelId="{595BA6FE-99E5-4877-B7AE-CA2CCB6C7DC1}" type="presOf" srcId="{D0A8744E-A829-4DCF-BC38-3C6DAB7D51F5}" destId="{237FB222-3F9A-45A7-8E70-4538F68E0233}" srcOrd="0" destOrd="0" presId="urn:microsoft.com/office/officeart/2005/8/layout/process4"/>
    <dgm:cxn modelId="{8E993DEC-B417-45D9-83E2-F002F1BF30F1}" type="presParOf" srcId="{606AEFDA-ACB5-4657-B6BE-AFF1BFA8F194}" destId="{D349F75B-6A4F-4D0F-93EB-AC0DC035D076}" srcOrd="0" destOrd="0" presId="urn:microsoft.com/office/officeart/2005/8/layout/process4"/>
    <dgm:cxn modelId="{59665958-0BFA-46AA-A852-BF104939E193}" type="presParOf" srcId="{D349F75B-6A4F-4D0F-93EB-AC0DC035D076}" destId="{231125D7-0676-429E-AB0A-5C12ED7B392A}" srcOrd="0" destOrd="0" presId="urn:microsoft.com/office/officeart/2005/8/layout/process4"/>
    <dgm:cxn modelId="{87061602-EFBD-4204-B660-71A13F45C124}" type="presParOf" srcId="{606AEFDA-ACB5-4657-B6BE-AFF1BFA8F194}" destId="{C0EDBC05-5DD9-40E7-A5B0-AD810CE7D3A3}" srcOrd="1" destOrd="0" presId="urn:microsoft.com/office/officeart/2005/8/layout/process4"/>
    <dgm:cxn modelId="{4AFDF91F-EBB6-4746-A251-26D4A080BBD7}" type="presParOf" srcId="{606AEFDA-ACB5-4657-B6BE-AFF1BFA8F194}" destId="{8151EE38-1268-4A48-A2ED-FA53FE0B5EA0}" srcOrd="2" destOrd="0" presId="urn:microsoft.com/office/officeart/2005/8/layout/process4"/>
    <dgm:cxn modelId="{BD0DE413-6FAE-4340-9834-556D23B786A2}" type="presParOf" srcId="{8151EE38-1268-4A48-A2ED-FA53FE0B5EA0}" destId="{6102BFF6-FD19-471B-A4D1-382D8F7C5D63}" srcOrd="0" destOrd="0" presId="urn:microsoft.com/office/officeart/2005/8/layout/process4"/>
    <dgm:cxn modelId="{FF420A41-2125-4897-94A0-F27C841E9865}" type="presParOf" srcId="{8151EE38-1268-4A48-A2ED-FA53FE0B5EA0}" destId="{E3369E2A-2C15-46CD-9E97-57050C3B0207}" srcOrd="1" destOrd="0" presId="urn:microsoft.com/office/officeart/2005/8/layout/process4"/>
    <dgm:cxn modelId="{3B002972-601E-43CC-B34F-36C14FE51490}" type="presParOf" srcId="{8151EE38-1268-4A48-A2ED-FA53FE0B5EA0}" destId="{3420609B-1203-4DD5-931C-4320E90FFB1D}" srcOrd="2" destOrd="0" presId="urn:microsoft.com/office/officeart/2005/8/layout/process4"/>
    <dgm:cxn modelId="{A14E999F-527B-4B1C-A55D-2F8E44D1C0A2}" type="presParOf" srcId="{3420609B-1203-4DD5-931C-4320E90FFB1D}" destId="{237FB222-3F9A-45A7-8E70-4538F68E0233}" srcOrd="0" destOrd="0" presId="urn:microsoft.com/office/officeart/2005/8/layout/process4"/>
    <dgm:cxn modelId="{2562703A-7881-4C29-8F63-4BDDFD1C9F07}" type="presParOf" srcId="{3420609B-1203-4DD5-931C-4320E90FFB1D}" destId="{64A87266-31C8-4FD7-8DDA-A8673792E04F}" srcOrd="1" destOrd="0" presId="urn:microsoft.com/office/officeart/2005/8/layout/process4"/>
    <dgm:cxn modelId="{6CDD9BFE-6443-4156-936F-918DD09004C4}" type="presParOf" srcId="{606AEFDA-ACB5-4657-B6BE-AFF1BFA8F194}" destId="{41BFC552-1B0E-42C3-87F5-B21FB7159C33}" srcOrd="3" destOrd="0" presId="urn:microsoft.com/office/officeart/2005/8/layout/process4"/>
    <dgm:cxn modelId="{C942EF6A-E958-44A3-949D-898A632F7E74}" type="presParOf" srcId="{606AEFDA-ACB5-4657-B6BE-AFF1BFA8F194}" destId="{DC3AFB89-79DF-45D0-9F1A-53D6AB457B76}" srcOrd="4" destOrd="0" presId="urn:microsoft.com/office/officeart/2005/8/layout/process4"/>
    <dgm:cxn modelId="{15E6D2A6-F8FC-4C13-9E93-C5B37D1AB423}" type="presParOf" srcId="{DC3AFB89-79DF-45D0-9F1A-53D6AB457B76}" destId="{A99A91BE-4049-43BE-95C5-C8B920B4D47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B5BA2D-17A2-4A22-9FE7-33E13504658B}" type="doc">
      <dgm:prSet loTypeId="urn:microsoft.com/office/officeart/2005/8/layout/orgChart1" loCatId="hierarchy" qsTypeId="urn:microsoft.com/office/officeart/2005/8/quickstyle/3d5" qsCatId="3D" csTypeId="urn:microsoft.com/office/officeart/2005/8/colors/accent0_1" csCatId="mainScheme" phldr="1"/>
      <dgm:spPr/>
      <dgm:t>
        <a:bodyPr/>
        <a:lstStyle/>
        <a:p>
          <a:endParaRPr lang="fi-FI"/>
        </a:p>
      </dgm:t>
    </dgm:pt>
    <dgm:pt modelId="{DCEC612D-7310-46DC-91CB-04737E187D42}">
      <dgm:prSet/>
      <dgm:spPr/>
      <dgm:t>
        <a:bodyPr/>
        <a:lstStyle/>
        <a:p>
          <a:r>
            <a:rPr lang="fi-FI"/>
            <a:t>Damages Law (in the broad sense) </a:t>
          </a:r>
        </a:p>
      </dgm:t>
    </dgm:pt>
    <dgm:pt modelId="{A7D9C9C5-A8F3-421D-85CD-148D08052A2B}" type="parTrans" cxnId="{913B06D0-25A2-4163-B6D3-0DA46A0BD5FA}">
      <dgm:prSet/>
      <dgm:spPr/>
      <dgm:t>
        <a:bodyPr/>
        <a:lstStyle/>
        <a:p>
          <a:endParaRPr lang="fi-FI"/>
        </a:p>
      </dgm:t>
    </dgm:pt>
    <dgm:pt modelId="{0C43454D-415B-411D-AAAB-7F6A2BC89619}" type="sibTrans" cxnId="{913B06D0-25A2-4163-B6D3-0DA46A0BD5FA}">
      <dgm:prSet/>
      <dgm:spPr/>
      <dgm:t>
        <a:bodyPr/>
        <a:lstStyle/>
        <a:p>
          <a:endParaRPr lang="fi-FI"/>
        </a:p>
      </dgm:t>
    </dgm:pt>
    <dgm:pt modelId="{7A0937E8-BC66-431E-A2EF-80B046E36B81}">
      <dgm:prSet/>
      <dgm:spPr/>
      <dgm:t>
        <a:bodyPr/>
        <a:lstStyle/>
        <a:p>
          <a:r>
            <a:rPr lang="fi-FI"/>
            <a:t>Contract law: compensation of damages in contractual relationships</a:t>
          </a:r>
        </a:p>
      </dgm:t>
    </dgm:pt>
    <dgm:pt modelId="{1DD461AF-14D2-4606-9E69-DF630A06DD4F}" type="parTrans" cxnId="{DA7AEA15-7B0C-4CB1-BAA5-70EE39BD73E1}">
      <dgm:prSet/>
      <dgm:spPr/>
      <dgm:t>
        <a:bodyPr/>
        <a:lstStyle/>
        <a:p>
          <a:endParaRPr lang="fi-FI"/>
        </a:p>
      </dgm:t>
    </dgm:pt>
    <dgm:pt modelId="{0ACF402A-D2CF-47A3-968C-474F051C4664}" type="sibTrans" cxnId="{DA7AEA15-7B0C-4CB1-BAA5-70EE39BD73E1}">
      <dgm:prSet/>
      <dgm:spPr/>
      <dgm:t>
        <a:bodyPr/>
        <a:lstStyle/>
        <a:p>
          <a:endParaRPr lang="fi-FI"/>
        </a:p>
      </dgm:t>
    </dgm:pt>
    <dgm:pt modelId="{75FDED46-C42F-4737-8578-5957C11B79C6}">
      <dgm:prSet/>
      <dgm:spPr/>
      <dgm:t>
        <a:bodyPr/>
        <a:lstStyle/>
        <a:p>
          <a:r>
            <a:rPr lang="fi-FI" dirty="0" err="1"/>
            <a:t>Mechanism</a:t>
          </a:r>
          <a:r>
            <a:rPr lang="fi-FI" dirty="0"/>
            <a:t> of </a:t>
          </a:r>
          <a:r>
            <a:rPr lang="fi-FI" dirty="0" err="1"/>
            <a:t>damage</a:t>
          </a:r>
          <a:r>
            <a:rPr lang="fi-FI" dirty="0"/>
            <a:t> / </a:t>
          </a:r>
          <a:r>
            <a:rPr lang="fi-FI" dirty="0" err="1"/>
            <a:t>loss</a:t>
          </a:r>
          <a:r>
            <a:rPr lang="fi-FI" dirty="0"/>
            <a:t>: </a:t>
          </a:r>
          <a:r>
            <a:rPr lang="fi-FI" dirty="0" err="1"/>
            <a:t>breach</a:t>
          </a:r>
          <a:r>
            <a:rPr lang="fi-FI" dirty="0"/>
            <a:t> of </a:t>
          </a:r>
          <a:r>
            <a:rPr lang="fi-FI" dirty="0" err="1"/>
            <a:t>contract</a:t>
          </a:r>
          <a:endParaRPr lang="fi-FI" dirty="0"/>
        </a:p>
      </dgm:t>
    </dgm:pt>
    <dgm:pt modelId="{3A161637-64F1-43BB-A04D-996880931815}" type="parTrans" cxnId="{7D701AE0-0712-4645-A7B5-38E79BF07BD6}">
      <dgm:prSet/>
      <dgm:spPr/>
      <dgm:t>
        <a:bodyPr/>
        <a:lstStyle/>
        <a:p>
          <a:endParaRPr lang="fi-FI"/>
        </a:p>
      </dgm:t>
    </dgm:pt>
    <dgm:pt modelId="{EC6DDBB4-C525-45CB-BA38-686A511DB728}" type="sibTrans" cxnId="{7D701AE0-0712-4645-A7B5-38E79BF07BD6}">
      <dgm:prSet/>
      <dgm:spPr/>
      <dgm:t>
        <a:bodyPr/>
        <a:lstStyle/>
        <a:p>
          <a:endParaRPr lang="fi-FI"/>
        </a:p>
      </dgm:t>
    </dgm:pt>
    <dgm:pt modelId="{9C9222FC-FB2B-474E-925D-61144A79D3EC}">
      <dgm:prSet/>
      <dgm:spPr/>
      <dgm:t>
        <a:bodyPr/>
        <a:lstStyle/>
        <a:p>
          <a:r>
            <a:rPr lang="fi-FI" b="0" i="0" baseline="0"/>
            <a:t>Damages Law (in the narrow sense) </a:t>
          </a:r>
          <a:endParaRPr lang="fi-FI"/>
        </a:p>
      </dgm:t>
    </dgm:pt>
    <dgm:pt modelId="{44852552-5B71-41DC-8CDA-11425A301313}" type="parTrans" cxnId="{7134B414-2E21-4343-9A29-AD31BDA00CF7}">
      <dgm:prSet/>
      <dgm:spPr/>
      <dgm:t>
        <a:bodyPr/>
        <a:lstStyle/>
        <a:p>
          <a:endParaRPr lang="fi-FI"/>
        </a:p>
      </dgm:t>
    </dgm:pt>
    <dgm:pt modelId="{8D9EE53F-5EB0-4577-AE06-D8F71D2E887E}" type="sibTrans" cxnId="{7134B414-2E21-4343-9A29-AD31BDA00CF7}">
      <dgm:prSet/>
      <dgm:spPr/>
      <dgm:t>
        <a:bodyPr/>
        <a:lstStyle/>
        <a:p>
          <a:endParaRPr lang="fi-FI"/>
        </a:p>
      </dgm:t>
    </dgm:pt>
    <dgm:pt modelId="{35269C4A-906E-4236-8C53-9295D0617789}">
      <dgm:prSet/>
      <dgm:spPr/>
      <dgm:t>
        <a:bodyPr/>
        <a:lstStyle/>
        <a:p>
          <a:r>
            <a:rPr lang="fi-FI" b="0" i="0" baseline="0"/>
            <a:t>compensation of damages where there is no contractual relationship between the person causing the damage and the injured person</a:t>
          </a:r>
          <a:endParaRPr lang="fi-FI"/>
        </a:p>
      </dgm:t>
    </dgm:pt>
    <dgm:pt modelId="{2E41695A-2852-4562-83C7-8CFDDFC48908}" type="parTrans" cxnId="{320FA98D-A53A-46CF-B055-F406D56F5E7A}">
      <dgm:prSet/>
      <dgm:spPr/>
      <dgm:t>
        <a:bodyPr/>
        <a:lstStyle/>
        <a:p>
          <a:endParaRPr lang="fi-FI"/>
        </a:p>
      </dgm:t>
    </dgm:pt>
    <dgm:pt modelId="{3CD1CB75-3435-4EAD-BA63-72EA0126723D}" type="sibTrans" cxnId="{320FA98D-A53A-46CF-B055-F406D56F5E7A}">
      <dgm:prSet/>
      <dgm:spPr/>
      <dgm:t>
        <a:bodyPr/>
        <a:lstStyle/>
        <a:p>
          <a:endParaRPr lang="fi-FI"/>
        </a:p>
      </dgm:t>
    </dgm:pt>
    <dgm:pt modelId="{175F076A-866F-4B8F-9F3D-91B09D7004B9}">
      <dgm:prSet/>
      <dgm:spPr/>
      <dgm:t>
        <a:bodyPr/>
        <a:lstStyle/>
        <a:p>
          <a:r>
            <a:rPr lang="fi-FI" b="0" i="0" baseline="0" dirty="0" err="1"/>
            <a:t>Mechanism</a:t>
          </a:r>
          <a:r>
            <a:rPr lang="fi-FI" b="0" i="0" baseline="0" dirty="0"/>
            <a:t> of </a:t>
          </a:r>
          <a:r>
            <a:rPr lang="fi-FI" b="0" i="0" baseline="0" dirty="0" err="1"/>
            <a:t>damage</a:t>
          </a:r>
          <a:r>
            <a:rPr lang="fi-FI" b="0" i="0" baseline="0" dirty="0"/>
            <a:t> / </a:t>
          </a:r>
          <a:r>
            <a:rPr lang="fi-FI" b="0" i="0" baseline="0" dirty="0" err="1"/>
            <a:t>loss</a:t>
          </a:r>
          <a:r>
            <a:rPr lang="fi-FI" dirty="0"/>
            <a:t>: </a:t>
          </a:r>
          <a:r>
            <a:rPr lang="fi-FI" dirty="0" err="1"/>
            <a:t>causing</a:t>
          </a:r>
          <a:r>
            <a:rPr lang="fi-FI" dirty="0"/>
            <a:t> </a:t>
          </a:r>
          <a:r>
            <a:rPr lang="fi-FI" dirty="0" err="1"/>
            <a:t>damage</a:t>
          </a:r>
          <a:r>
            <a:rPr lang="fi-FI" dirty="0"/>
            <a:t> to </a:t>
          </a:r>
          <a:r>
            <a:rPr lang="fi-FI" dirty="0" err="1"/>
            <a:t>random</a:t>
          </a:r>
          <a:r>
            <a:rPr lang="fi-FI" dirty="0"/>
            <a:t> </a:t>
          </a:r>
          <a:r>
            <a:rPr lang="fi-FI" dirty="0" err="1"/>
            <a:t>outsiders</a:t>
          </a:r>
          <a:endParaRPr lang="fi-FI" dirty="0"/>
        </a:p>
      </dgm:t>
    </dgm:pt>
    <dgm:pt modelId="{4B92DD9C-62A6-4D94-BB96-57854BADD72F}" type="parTrans" cxnId="{0D95C2B9-B1EE-4B54-8E0D-56F16462BFC5}">
      <dgm:prSet/>
      <dgm:spPr/>
      <dgm:t>
        <a:bodyPr/>
        <a:lstStyle/>
        <a:p>
          <a:endParaRPr lang="fi-FI"/>
        </a:p>
      </dgm:t>
    </dgm:pt>
    <dgm:pt modelId="{4D61ACD1-1B00-4784-8061-78C0E849BAD9}" type="sibTrans" cxnId="{0D95C2B9-B1EE-4B54-8E0D-56F16462BFC5}">
      <dgm:prSet/>
      <dgm:spPr/>
      <dgm:t>
        <a:bodyPr/>
        <a:lstStyle/>
        <a:p>
          <a:endParaRPr lang="fi-FI"/>
        </a:p>
      </dgm:t>
    </dgm:pt>
    <dgm:pt modelId="{FC0EA0EC-DAB0-4D11-96FC-6791EE1193CC}" type="pres">
      <dgm:prSet presAssocID="{E7B5BA2D-17A2-4A22-9FE7-33E13504658B}" presName="hierChild1" presStyleCnt="0">
        <dgm:presLayoutVars>
          <dgm:orgChart val="1"/>
          <dgm:chPref val="1"/>
          <dgm:dir/>
          <dgm:animOne val="branch"/>
          <dgm:animLvl val="lvl"/>
          <dgm:resizeHandles/>
        </dgm:presLayoutVars>
      </dgm:prSet>
      <dgm:spPr/>
    </dgm:pt>
    <dgm:pt modelId="{7BD4359C-943B-422B-8613-A1821555039B}" type="pres">
      <dgm:prSet presAssocID="{DCEC612D-7310-46DC-91CB-04737E187D42}" presName="hierRoot1" presStyleCnt="0">
        <dgm:presLayoutVars>
          <dgm:hierBranch val="init"/>
        </dgm:presLayoutVars>
      </dgm:prSet>
      <dgm:spPr/>
    </dgm:pt>
    <dgm:pt modelId="{AFEB8DCE-DF24-4C94-AE29-78ABC17BDED4}" type="pres">
      <dgm:prSet presAssocID="{DCEC612D-7310-46DC-91CB-04737E187D42}" presName="rootComposite1" presStyleCnt="0"/>
      <dgm:spPr/>
    </dgm:pt>
    <dgm:pt modelId="{1DBC91EE-A60A-46EE-B2C2-D842680BE581}" type="pres">
      <dgm:prSet presAssocID="{DCEC612D-7310-46DC-91CB-04737E187D42}" presName="rootText1" presStyleLbl="node0" presStyleIdx="0" presStyleCnt="2">
        <dgm:presLayoutVars>
          <dgm:chPref val="3"/>
        </dgm:presLayoutVars>
      </dgm:prSet>
      <dgm:spPr/>
    </dgm:pt>
    <dgm:pt modelId="{4FE7A431-C795-46AB-95D5-24BFB485F9C5}" type="pres">
      <dgm:prSet presAssocID="{DCEC612D-7310-46DC-91CB-04737E187D42}" presName="rootConnector1" presStyleLbl="node1" presStyleIdx="0" presStyleCnt="0"/>
      <dgm:spPr/>
    </dgm:pt>
    <dgm:pt modelId="{72ECA581-E41C-41AB-ABCC-F28D6A7E6CC9}" type="pres">
      <dgm:prSet presAssocID="{DCEC612D-7310-46DC-91CB-04737E187D42}" presName="hierChild2" presStyleCnt="0"/>
      <dgm:spPr/>
    </dgm:pt>
    <dgm:pt modelId="{DE841A13-16DB-41E2-86E8-08C992B676F4}" type="pres">
      <dgm:prSet presAssocID="{1DD461AF-14D2-4606-9E69-DF630A06DD4F}" presName="Name37" presStyleLbl="parChTrans1D2" presStyleIdx="0" presStyleCnt="2"/>
      <dgm:spPr/>
    </dgm:pt>
    <dgm:pt modelId="{173031E7-75DB-4608-BC2E-FA669B3678B2}" type="pres">
      <dgm:prSet presAssocID="{7A0937E8-BC66-431E-A2EF-80B046E36B81}" presName="hierRoot2" presStyleCnt="0">
        <dgm:presLayoutVars>
          <dgm:hierBranch val="init"/>
        </dgm:presLayoutVars>
      </dgm:prSet>
      <dgm:spPr/>
    </dgm:pt>
    <dgm:pt modelId="{D7107DF6-3296-4522-B405-F1FEFD9883D2}" type="pres">
      <dgm:prSet presAssocID="{7A0937E8-BC66-431E-A2EF-80B046E36B81}" presName="rootComposite" presStyleCnt="0"/>
      <dgm:spPr/>
    </dgm:pt>
    <dgm:pt modelId="{AE3F3AE9-FE07-4F47-AAA6-643B041B8957}" type="pres">
      <dgm:prSet presAssocID="{7A0937E8-BC66-431E-A2EF-80B046E36B81}" presName="rootText" presStyleLbl="node2" presStyleIdx="0" presStyleCnt="2">
        <dgm:presLayoutVars>
          <dgm:chPref val="3"/>
        </dgm:presLayoutVars>
      </dgm:prSet>
      <dgm:spPr/>
    </dgm:pt>
    <dgm:pt modelId="{79A96544-27F2-4C53-9E55-34D63384EABA}" type="pres">
      <dgm:prSet presAssocID="{7A0937E8-BC66-431E-A2EF-80B046E36B81}" presName="rootConnector" presStyleLbl="node2" presStyleIdx="0" presStyleCnt="2"/>
      <dgm:spPr/>
    </dgm:pt>
    <dgm:pt modelId="{45AA8CA6-98A9-4B4F-8651-C80B3225B948}" type="pres">
      <dgm:prSet presAssocID="{7A0937E8-BC66-431E-A2EF-80B046E36B81}" presName="hierChild4" presStyleCnt="0"/>
      <dgm:spPr/>
    </dgm:pt>
    <dgm:pt modelId="{9C73C1F2-C3FC-42E4-831A-B7A24C45B820}" type="pres">
      <dgm:prSet presAssocID="{3A161637-64F1-43BB-A04D-996880931815}" presName="Name37" presStyleLbl="parChTrans1D3" presStyleIdx="0" presStyleCnt="2"/>
      <dgm:spPr/>
    </dgm:pt>
    <dgm:pt modelId="{7BF35DEA-F264-459D-9FFB-FA9E90D2BAA2}" type="pres">
      <dgm:prSet presAssocID="{75FDED46-C42F-4737-8578-5957C11B79C6}" presName="hierRoot2" presStyleCnt="0">
        <dgm:presLayoutVars>
          <dgm:hierBranch val="init"/>
        </dgm:presLayoutVars>
      </dgm:prSet>
      <dgm:spPr/>
    </dgm:pt>
    <dgm:pt modelId="{C9D05F42-E819-41F4-8A64-FB10325EB801}" type="pres">
      <dgm:prSet presAssocID="{75FDED46-C42F-4737-8578-5957C11B79C6}" presName="rootComposite" presStyleCnt="0"/>
      <dgm:spPr/>
    </dgm:pt>
    <dgm:pt modelId="{E1A4684E-CCFE-4F92-BCE8-BE1FE589C89C}" type="pres">
      <dgm:prSet presAssocID="{75FDED46-C42F-4737-8578-5957C11B79C6}" presName="rootText" presStyleLbl="node3" presStyleIdx="0" presStyleCnt="2">
        <dgm:presLayoutVars>
          <dgm:chPref val="3"/>
        </dgm:presLayoutVars>
      </dgm:prSet>
      <dgm:spPr/>
    </dgm:pt>
    <dgm:pt modelId="{2CFB9CF9-4F43-4DA1-8629-91EE71511F27}" type="pres">
      <dgm:prSet presAssocID="{75FDED46-C42F-4737-8578-5957C11B79C6}" presName="rootConnector" presStyleLbl="node3" presStyleIdx="0" presStyleCnt="2"/>
      <dgm:spPr/>
    </dgm:pt>
    <dgm:pt modelId="{A541DEF7-C2D7-4C26-B79F-3AD9789ECE77}" type="pres">
      <dgm:prSet presAssocID="{75FDED46-C42F-4737-8578-5957C11B79C6}" presName="hierChild4" presStyleCnt="0"/>
      <dgm:spPr/>
    </dgm:pt>
    <dgm:pt modelId="{7135B6D5-F8DB-41B4-BF29-C87990149CE6}" type="pres">
      <dgm:prSet presAssocID="{75FDED46-C42F-4737-8578-5957C11B79C6}" presName="hierChild5" presStyleCnt="0"/>
      <dgm:spPr/>
    </dgm:pt>
    <dgm:pt modelId="{6F6ED806-8DAE-4B7F-B826-D0499995044B}" type="pres">
      <dgm:prSet presAssocID="{7A0937E8-BC66-431E-A2EF-80B046E36B81}" presName="hierChild5" presStyleCnt="0"/>
      <dgm:spPr/>
    </dgm:pt>
    <dgm:pt modelId="{6258CCD4-0CC1-489C-97C3-0727FDAADC87}" type="pres">
      <dgm:prSet presAssocID="{DCEC612D-7310-46DC-91CB-04737E187D42}" presName="hierChild3" presStyleCnt="0"/>
      <dgm:spPr/>
    </dgm:pt>
    <dgm:pt modelId="{973F8778-DE2C-4894-BEEF-F210178C7574}" type="pres">
      <dgm:prSet presAssocID="{9C9222FC-FB2B-474E-925D-61144A79D3EC}" presName="hierRoot1" presStyleCnt="0">
        <dgm:presLayoutVars>
          <dgm:hierBranch val="init"/>
        </dgm:presLayoutVars>
      </dgm:prSet>
      <dgm:spPr/>
    </dgm:pt>
    <dgm:pt modelId="{2E8C1299-8171-4780-A098-F349FE1DCF30}" type="pres">
      <dgm:prSet presAssocID="{9C9222FC-FB2B-474E-925D-61144A79D3EC}" presName="rootComposite1" presStyleCnt="0"/>
      <dgm:spPr/>
    </dgm:pt>
    <dgm:pt modelId="{C1B65372-546E-4DA2-BA42-E3295B242168}" type="pres">
      <dgm:prSet presAssocID="{9C9222FC-FB2B-474E-925D-61144A79D3EC}" presName="rootText1" presStyleLbl="node0" presStyleIdx="1" presStyleCnt="2">
        <dgm:presLayoutVars>
          <dgm:chPref val="3"/>
        </dgm:presLayoutVars>
      </dgm:prSet>
      <dgm:spPr/>
    </dgm:pt>
    <dgm:pt modelId="{11238747-D2FA-4CD4-8336-4672BC4A7AA1}" type="pres">
      <dgm:prSet presAssocID="{9C9222FC-FB2B-474E-925D-61144A79D3EC}" presName="rootConnector1" presStyleLbl="node1" presStyleIdx="0" presStyleCnt="0"/>
      <dgm:spPr/>
    </dgm:pt>
    <dgm:pt modelId="{1FF76F79-5863-4992-9B53-D22772E1EA0E}" type="pres">
      <dgm:prSet presAssocID="{9C9222FC-FB2B-474E-925D-61144A79D3EC}" presName="hierChild2" presStyleCnt="0"/>
      <dgm:spPr/>
    </dgm:pt>
    <dgm:pt modelId="{13508B52-54E0-4DE2-A850-1DD2DFC94B54}" type="pres">
      <dgm:prSet presAssocID="{2E41695A-2852-4562-83C7-8CFDDFC48908}" presName="Name37" presStyleLbl="parChTrans1D2" presStyleIdx="1" presStyleCnt="2"/>
      <dgm:spPr/>
    </dgm:pt>
    <dgm:pt modelId="{26D5CEF4-FEC7-4F31-A654-359250D80C38}" type="pres">
      <dgm:prSet presAssocID="{35269C4A-906E-4236-8C53-9295D0617789}" presName="hierRoot2" presStyleCnt="0">
        <dgm:presLayoutVars>
          <dgm:hierBranch val="init"/>
        </dgm:presLayoutVars>
      </dgm:prSet>
      <dgm:spPr/>
    </dgm:pt>
    <dgm:pt modelId="{CC1A6610-C185-4930-9174-C73139CEF134}" type="pres">
      <dgm:prSet presAssocID="{35269C4A-906E-4236-8C53-9295D0617789}" presName="rootComposite" presStyleCnt="0"/>
      <dgm:spPr/>
    </dgm:pt>
    <dgm:pt modelId="{F05F13C1-59B9-4CD1-843E-CF9B9780B785}" type="pres">
      <dgm:prSet presAssocID="{35269C4A-906E-4236-8C53-9295D0617789}" presName="rootText" presStyleLbl="node2" presStyleIdx="1" presStyleCnt="2">
        <dgm:presLayoutVars>
          <dgm:chPref val="3"/>
        </dgm:presLayoutVars>
      </dgm:prSet>
      <dgm:spPr/>
    </dgm:pt>
    <dgm:pt modelId="{F15B9952-B5B0-47A4-B37A-73BB7FF65D70}" type="pres">
      <dgm:prSet presAssocID="{35269C4A-906E-4236-8C53-9295D0617789}" presName="rootConnector" presStyleLbl="node2" presStyleIdx="1" presStyleCnt="2"/>
      <dgm:spPr/>
    </dgm:pt>
    <dgm:pt modelId="{6C57407A-6C4A-438C-8EA8-C23C318F34BD}" type="pres">
      <dgm:prSet presAssocID="{35269C4A-906E-4236-8C53-9295D0617789}" presName="hierChild4" presStyleCnt="0"/>
      <dgm:spPr/>
    </dgm:pt>
    <dgm:pt modelId="{186C4F93-1EFE-4AB9-A42F-F90A6C5E4A88}" type="pres">
      <dgm:prSet presAssocID="{4B92DD9C-62A6-4D94-BB96-57854BADD72F}" presName="Name37" presStyleLbl="parChTrans1D3" presStyleIdx="1" presStyleCnt="2"/>
      <dgm:spPr/>
    </dgm:pt>
    <dgm:pt modelId="{EB79FA19-C996-4CDA-93E8-56382E6E7FD5}" type="pres">
      <dgm:prSet presAssocID="{175F076A-866F-4B8F-9F3D-91B09D7004B9}" presName="hierRoot2" presStyleCnt="0">
        <dgm:presLayoutVars>
          <dgm:hierBranch val="init"/>
        </dgm:presLayoutVars>
      </dgm:prSet>
      <dgm:spPr/>
    </dgm:pt>
    <dgm:pt modelId="{A8F08322-5BCE-4AC5-A2DA-5AB9B34C6C54}" type="pres">
      <dgm:prSet presAssocID="{175F076A-866F-4B8F-9F3D-91B09D7004B9}" presName="rootComposite" presStyleCnt="0"/>
      <dgm:spPr/>
    </dgm:pt>
    <dgm:pt modelId="{BDF8979E-3493-4638-920E-3B92451B1332}" type="pres">
      <dgm:prSet presAssocID="{175F076A-866F-4B8F-9F3D-91B09D7004B9}" presName="rootText" presStyleLbl="node3" presStyleIdx="1" presStyleCnt="2">
        <dgm:presLayoutVars>
          <dgm:chPref val="3"/>
        </dgm:presLayoutVars>
      </dgm:prSet>
      <dgm:spPr/>
    </dgm:pt>
    <dgm:pt modelId="{8A6C4E15-D269-44D9-B6D5-AD94696E8B59}" type="pres">
      <dgm:prSet presAssocID="{175F076A-866F-4B8F-9F3D-91B09D7004B9}" presName="rootConnector" presStyleLbl="node3" presStyleIdx="1" presStyleCnt="2"/>
      <dgm:spPr/>
    </dgm:pt>
    <dgm:pt modelId="{0B7F257C-74D6-4C48-9F0A-3547CC2ED9F5}" type="pres">
      <dgm:prSet presAssocID="{175F076A-866F-4B8F-9F3D-91B09D7004B9}" presName="hierChild4" presStyleCnt="0"/>
      <dgm:spPr/>
    </dgm:pt>
    <dgm:pt modelId="{2A2EBBBE-D50B-4A87-9E6B-88C821683C13}" type="pres">
      <dgm:prSet presAssocID="{175F076A-866F-4B8F-9F3D-91B09D7004B9}" presName="hierChild5" presStyleCnt="0"/>
      <dgm:spPr/>
    </dgm:pt>
    <dgm:pt modelId="{BD940826-582D-40CB-A97D-E3396C23A914}" type="pres">
      <dgm:prSet presAssocID="{35269C4A-906E-4236-8C53-9295D0617789}" presName="hierChild5" presStyleCnt="0"/>
      <dgm:spPr/>
    </dgm:pt>
    <dgm:pt modelId="{1B5A539E-DB54-4E53-97EE-652DF7751F35}" type="pres">
      <dgm:prSet presAssocID="{9C9222FC-FB2B-474E-925D-61144A79D3EC}" presName="hierChild3" presStyleCnt="0"/>
      <dgm:spPr/>
    </dgm:pt>
  </dgm:ptLst>
  <dgm:cxnLst>
    <dgm:cxn modelId="{18B5910F-4CD8-4B36-BBC7-8F745CCF47BA}" type="presOf" srcId="{75FDED46-C42F-4737-8578-5957C11B79C6}" destId="{2CFB9CF9-4F43-4DA1-8629-91EE71511F27}" srcOrd="1" destOrd="0" presId="urn:microsoft.com/office/officeart/2005/8/layout/orgChart1"/>
    <dgm:cxn modelId="{D4FC5512-4006-4857-8A42-131627D88DD5}" type="presOf" srcId="{75FDED46-C42F-4737-8578-5957C11B79C6}" destId="{E1A4684E-CCFE-4F92-BCE8-BE1FE589C89C}" srcOrd="0" destOrd="0" presId="urn:microsoft.com/office/officeart/2005/8/layout/orgChart1"/>
    <dgm:cxn modelId="{7134B414-2E21-4343-9A29-AD31BDA00CF7}" srcId="{E7B5BA2D-17A2-4A22-9FE7-33E13504658B}" destId="{9C9222FC-FB2B-474E-925D-61144A79D3EC}" srcOrd="1" destOrd="0" parTransId="{44852552-5B71-41DC-8CDA-11425A301313}" sibTransId="{8D9EE53F-5EB0-4577-AE06-D8F71D2E887E}"/>
    <dgm:cxn modelId="{DA7AEA15-7B0C-4CB1-BAA5-70EE39BD73E1}" srcId="{DCEC612D-7310-46DC-91CB-04737E187D42}" destId="{7A0937E8-BC66-431E-A2EF-80B046E36B81}" srcOrd="0" destOrd="0" parTransId="{1DD461AF-14D2-4606-9E69-DF630A06DD4F}" sibTransId="{0ACF402A-D2CF-47A3-968C-474F051C4664}"/>
    <dgm:cxn modelId="{96D8FC28-6AAD-4F4B-9778-CF79055688D7}" type="presOf" srcId="{DCEC612D-7310-46DC-91CB-04737E187D42}" destId="{4FE7A431-C795-46AB-95D5-24BFB485F9C5}" srcOrd="1" destOrd="0" presId="urn:microsoft.com/office/officeart/2005/8/layout/orgChart1"/>
    <dgm:cxn modelId="{47CDC836-494B-4E33-A262-4B0E3B7D5767}" type="presOf" srcId="{DCEC612D-7310-46DC-91CB-04737E187D42}" destId="{1DBC91EE-A60A-46EE-B2C2-D842680BE581}" srcOrd="0" destOrd="0" presId="urn:microsoft.com/office/officeart/2005/8/layout/orgChart1"/>
    <dgm:cxn modelId="{8795373A-471F-496E-A071-457A2DADEEC7}" type="presOf" srcId="{175F076A-866F-4B8F-9F3D-91B09D7004B9}" destId="{BDF8979E-3493-4638-920E-3B92451B1332}" srcOrd="0" destOrd="0" presId="urn:microsoft.com/office/officeart/2005/8/layout/orgChart1"/>
    <dgm:cxn modelId="{57E6053B-F4B9-4B4C-9181-680D60336BA4}" type="presOf" srcId="{175F076A-866F-4B8F-9F3D-91B09D7004B9}" destId="{8A6C4E15-D269-44D9-B6D5-AD94696E8B59}" srcOrd="1" destOrd="0" presId="urn:microsoft.com/office/officeart/2005/8/layout/orgChart1"/>
    <dgm:cxn modelId="{77FFB25E-009E-4D28-BDD3-876AEAB8E1EF}" type="presOf" srcId="{35269C4A-906E-4236-8C53-9295D0617789}" destId="{F15B9952-B5B0-47A4-B37A-73BB7FF65D70}" srcOrd="1" destOrd="0" presId="urn:microsoft.com/office/officeart/2005/8/layout/orgChart1"/>
    <dgm:cxn modelId="{DE58AF54-41CD-4E0F-85C5-E445129F7F6A}" type="presOf" srcId="{7A0937E8-BC66-431E-A2EF-80B046E36B81}" destId="{79A96544-27F2-4C53-9E55-34D63384EABA}" srcOrd="1" destOrd="0" presId="urn:microsoft.com/office/officeart/2005/8/layout/orgChart1"/>
    <dgm:cxn modelId="{320FA98D-A53A-46CF-B055-F406D56F5E7A}" srcId="{9C9222FC-FB2B-474E-925D-61144A79D3EC}" destId="{35269C4A-906E-4236-8C53-9295D0617789}" srcOrd="0" destOrd="0" parTransId="{2E41695A-2852-4562-83C7-8CFDDFC48908}" sibTransId="{3CD1CB75-3435-4EAD-BA63-72EA0126723D}"/>
    <dgm:cxn modelId="{3A101497-0FD9-4D98-885F-6884B39A937D}" type="presOf" srcId="{7A0937E8-BC66-431E-A2EF-80B046E36B81}" destId="{AE3F3AE9-FE07-4F47-AAA6-643B041B8957}" srcOrd="0" destOrd="0" presId="urn:microsoft.com/office/officeart/2005/8/layout/orgChart1"/>
    <dgm:cxn modelId="{211139B4-FABC-49B2-95A3-24BF86984291}" type="presOf" srcId="{E7B5BA2D-17A2-4A22-9FE7-33E13504658B}" destId="{FC0EA0EC-DAB0-4D11-96FC-6791EE1193CC}" srcOrd="0" destOrd="0" presId="urn:microsoft.com/office/officeart/2005/8/layout/orgChart1"/>
    <dgm:cxn modelId="{0D95C2B9-B1EE-4B54-8E0D-56F16462BFC5}" srcId="{35269C4A-906E-4236-8C53-9295D0617789}" destId="{175F076A-866F-4B8F-9F3D-91B09D7004B9}" srcOrd="0" destOrd="0" parTransId="{4B92DD9C-62A6-4D94-BB96-57854BADD72F}" sibTransId="{4D61ACD1-1B00-4784-8061-78C0E849BAD9}"/>
    <dgm:cxn modelId="{7C7E38BF-6F29-4A71-95C5-9C1324ED3C49}" type="presOf" srcId="{35269C4A-906E-4236-8C53-9295D0617789}" destId="{F05F13C1-59B9-4CD1-843E-CF9B9780B785}" srcOrd="0" destOrd="0" presId="urn:microsoft.com/office/officeart/2005/8/layout/orgChart1"/>
    <dgm:cxn modelId="{E1184BC4-7513-4AE5-86E9-024608AF3281}" type="presOf" srcId="{4B92DD9C-62A6-4D94-BB96-57854BADD72F}" destId="{186C4F93-1EFE-4AB9-A42F-F90A6C5E4A88}" srcOrd="0" destOrd="0" presId="urn:microsoft.com/office/officeart/2005/8/layout/orgChart1"/>
    <dgm:cxn modelId="{91CFCBCD-C342-4C00-81FE-392A763D49B5}" type="presOf" srcId="{2E41695A-2852-4562-83C7-8CFDDFC48908}" destId="{13508B52-54E0-4DE2-A850-1DD2DFC94B54}" srcOrd="0" destOrd="0" presId="urn:microsoft.com/office/officeart/2005/8/layout/orgChart1"/>
    <dgm:cxn modelId="{913B06D0-25A2-4163-B6D3-0DA46A0BD5FA}" srcId="{E7B5BA2D-17A2-4A22-9FE7-33E13504658B}" destId="{DCEC612D-7310-46DC-91CB-04737E187D42}" srcOrd="0" destOrd="0" parTransId="{A7D9C9C5-A8F3-421D-85CD-148D08052A2B}" sibTransId="{0C43454D-415B-411D-AAAB-7F6A2BC89619}"/>
    <dgm:cxn modelId="{6B6B5AD0-0F10-4D29-9E79-C2FF0262A4E8}" type="presOf" srcId="{3A161637-64F1-43BB-A04D-996880931815}" destId="{9C73C1F2-C3FC-42E4-831A-B7A24C45B820}" srcOrd="0" destOrd="0" presId="urn:microsoft.com/office/officeart/2005/8/layout/orgChart1"/>
    <dgm:cxn modelId="{7D701AE0-0712-4645-A7B5-38E79BF07BD6}" srcId="{7A0937E8-BC66-431E-A2EF-80B046E36B81}" destId="{75FDED46-C42F-4737-8578-5957C11B79C6}" srcOrd="0" destOrd="0" parTransId="{3A161637-64F1-43BB-A04D-996880931815}" sibTransId="{EC6DDBB4-C525-45CB-BA38-686A511DB728}"/>
    <dgm:cxn modelId="{F6571EED-8646-45DC-80A6-23A6B9909B67}" type="presOf" srcId="{1DD461AF-14D2-4606-9E69-DF630A06DD4F}" destId="{DE841A13-16DB-41E2-86E8-08C992B676F4}" srcOrd="0" destOrd="0" presId="urn:microsoft.com/office/officeart/2005/8/layout/orgChart1"/>
    <dgm:cxn modelId="{CF33E9F6-CAAE-4568-80CD-6A761B5429CA}" type="presOf" srcId="{9C9222FC-FB2B-474E-925D-61144A79D3EC}" destId="{C1B65372-546E-4DA2-BA42-E3295B242168}" srcOrd="0" destOrd="0" presId="urn:microsoft.com/office/officeart/2005/8/layout/orgChart1"/>
    <dgm:cxn modelId="{B61B2CFB-A8ED-4D01-9F0B-90AC6894C602}" type="presOf" srcId="{9C9222FC-FB2B-474E-925D-61144A79D3EC}" destId="{11238747-D2FA-4CD4-8336-4672BC4A7AA1}" srcOrd="1" destOrd="0" presId="urn:microsoft.com/office/officeart/2005/8/layout/orgChart1"/>
    <dgm:cxn modelId="{9821298A-1A1D-4B65-8D77-F627AF208B4D}" type="presParOf" srcId="{FC0EA0EC-DAB0-4D11-96FC-6791EE1193CC}" destId="{7BD4359C-943B-422B-8613-A1821555039B}" srcOrd="0" destOrd="0" presId="urn:microsoft.com/office/officeart/2005/8/layout/orgChart1"/>
    <dgm:cxn modelId="{CB17FE12-7140-4DCD-A78B-584C7CD6BF87}" type="presParOf" srcId="{7BD4359C-943B-422B-8613-A1821555039B}" destId="{AFEB8DCE-DF24-4C94-AE29-78ABC17BDED4}" srcOrd="0" destOrd="0" presId="urn:microsoft.com/office/officeart/2005/8/layout/orgChart1"/>
    <dgm:cxn modelId="{4C61110F-2A5D-479B-92A6-90A9834C7972}" type="presParOf" srcId="{AFEB8DCE-DF24-4C94-AE29-78ABC17BDED4}" destId="{1DBC91EE-A60A-46EE-B2C2-D842680BE581}" srcOrd="0" destOrd="0" presId="urn:microsoft.com/office/officeart/2005/8/layout/orgChart1"/>
    <dgm:cxn modelId="{4052E508-5984-48C9-A7D7-47E536453993}" type="presParOf" srcId="{AFEB8DCE-DF24-4C94-AE29-78ABC17BDED4}" destId="{4FE7A431-C795-46AB-95D5-24BFB485F9C5}" srcOrd="1" destOrd="0" presId="urn:microsoft.com/office/officeart/2005/8/layout/orgChart1"/>
    <dgm:cxn modelId="{E0E41854-1294-47E6-ABD7-735D18ACADFC}" type="presParOf" srcId="{7BD4359C-943B-422B-8613-A1821555039B}" destId="{72ECA581-E41C-41AB-ABCC-F28D6A7E6CC9}" srcOrd="1" destOrd="0" presId="urn:microsoft.com/office/officeart/2005/8/layout/orgChart1"/>
    <dgm:cxn modelId="{D86BAC7E-4ED6-4A0A-B826-AAEC6BAAD1B3}" type="presParOf" srcId="{72ECA581-E41C-41AB-ABCC-F28D6A7E6CC9}" destId="{DE841A13-16DB-41E2-86E8-08C992B676F4}" srcOrd="0" destOrd="0" presId="urn:microsoft.com/office/officeart/2005/8/layout/orgChart1"/>
    <dgm:cxn modelId="{6D3DCE4E-E38E-4EAF-B637-4EB5724C7705}" type="presParOf" srcId="{72ECA581-E41C-41AB-ABCC-F28D6A7E6CC9}" destId="{173031E7-75DB-4608-BC2E-FA669B3678B2}" srcOrd="1" destOrd="0" presId="urn:microsoft.com/office/officeart/2005/8/layout/orgChart1"/>
    <dgm:cxn modelId="{C418F97B-66C7-4EB9-B3D4-F5E1CAD0F1DF}" type="presParOf" srcId="{173031E7-75DB-4608-BC2E-FA669B3678B2}" destId="{D7107DF6-3296-4522-B405-F1FEFD9883D2}" srcOrd="0" destOrd="0" presId="urn:microsoft.com/office/officeart/2005/8/layout/orgChart1"/>
    <dgm:cxn modelId="{07B93516-3069-4AAF-B626-01AC0173DE80}" type="presParOf" srcId="{D7107DF6-3296-4522-B405-F1FEFD9883D2}" destId="{AE3F3AE9-FE07-4F47-AAA6-643B041B8957}" srcOrd="0" destOrd="0" presId="urn:microsoft.com/office/officeart/2005/8/layout/orgChart1"/>
    <dgm:cxn modelId="{5ECBC667-B168-422D-B1C6-427DDD2F60BD}" type="presParOf" srcId="{D7107DF6-3296-4522-B405-F1FEFD9883D2}" destId="{79A96544-27F2-4C53-9E55-34D63384EABA}" srcOrd="1" destOrd="0" presId="urn:microsoft.com/office/officeart/2005/8/layout/orgChart1"/>
    <dgm:cxn modelId="{1A646F64-442B-42F7-A89C-D47DEC65766F}" type="presParOf" srcId="{173031E7-75DB-4608-BC2E-FA669B3678B2}" destId="{45AA8CA6-98A9-4B4F-8651-C80B3225B948}" srcOrd="1" destOrd="0" presId="urn:microsoft.com/office/officeart/2005/8/layout/orgChart1"/>
    <dgm:cxn modelId="{53853A99-C636-4B7B-B324-E99611AAB4B2}" type="presParOf" srcId="{45AA8CA6-98A9-4B4F-8651-C80B3225B948}" destId="{9C73C1F2-C3FC-42E4-831A-B7A24C45B820}" srcOrd="0" destOrd="0" presId="urn:microsoft.com/office/officeart/2005/8/layout/orgChart1"/>
    <dgm:cxn modelId="{54D4CE68-6C73-488C-9C9A-9BBEB6F09A52}" type="presParOf" srcId="{45AA8CA6-98A9-4B4F-8651-C80B3225B948}" destId="{7BF35DEA-F264-459D-9FFB-FA9E90D2BAA2}" srcOrd="1" destOrd="0" presId="urn:microsoft.com/office/officeart/2005/8/layout/orgChart1"/>
    <dgm:cxn modelId="{5D434E3E-0057-44BA-926A-12362A466AE1}" type="presParOf" srcId="{7BF35DEA-F264-459D-9FFB-FA9E90D2BAA2}" destId="{C9D05F42-E819-41F4-8A64-FB10325EB801}" srcOrd="0" destOrd="0" presId="urn:microsoft.com/office/officeart/2005/8/layout/orgChart1"/>
    <dgm:cxn modelId="{9537B1A5-3E47-44C4-8A88-E8FCF6562846}" type="presParOf" srcId="{C9D05F42-E819-41F4-8A64-FB10325EB801}" destId="{E1A4684E-CCFE-4F92-BCE8-BE1FE589C89C}" srcOrd="0" destOrd="0" presId="urn:microsoft.com/office/officeart/2005/8/layout/orgChart1"/>
    <dgm:cxn modelId="{7A1F1316-7857-472E-88D5-0F2A60405B03}" type="presParOf" srcId="{C9D05F42-E819-41F4-8A64-FB10325EB801}" destId="{2CFB9CF9-4F43-4DA1-8629-91EE71511F27}" srcOrd="1" destOrd="0" presId="urn:microsoft.com/office/officeart/2005/8/layout/orgChart1"/>
    <dgm:cxn modelId="{0846602A-3683-478A-AB6B-1759DAE82BF6}" type="presParOf" srcId="{7BF35DEA-F264-459D-9FFB-FA9E90D2BAA2}" destId="{A541DEF7-C2D7-4C26-B79F-3AD9789ECE77}" srcOrd="1" destOrd="0" presId="urn:microsoft.com/office/officeart/2005/8/layout/orgChart1"/>
    <dgm:cxn modelId="{8046B994-3DB1-4DA2-A24E-FA653243CD79}" type="presParOf" srcId="{7BF35DEA-F264-459D-9FFB-FA9E90D2BAA2}" destId="{7135B6D5-F8DB-41B4-BF29-C87990149CE6}" srcOrd="2" destOrd="0" presId="urn:microsoft.com/office/officeart/2005/8/layout/orgChart1"/>
    <dgm:cxn modelId="{23308AF8-E061-418D-BEE5-910F0BD817E7}" type="presParOf" srcId="{173031E7-75DB-4608-BC2E-FA669B3678B2}" destId="{6F6ED806-8DAE-4B7F-B826-D0499995044B}" srcOrd="2" destOrd="0" presId="urn:microsoft.com/office/officeart/2005/8/layout/orgChart1"/>
    <dgm:cxn modelId="{9CB21EA8-0BE6-47F7-8BF9-677BE9E895FD}" type="presParOf" srcId="{7BD4359C-943B-422B-8613-A1821555039B}" destId="{6258CCD4-0CC1-489C-97C3-0727FDAADC87}" srcOrd="2" destOrd="0" presId="urn:microsoft.com/office/officeart/2005/8/layout/orgChart1"/>
    <dgm:cxn modelId="{B8B888D7-AEB1-44DE-8F57-BF2114DCE8D2}" type="presParOf" srcId="{FC0EA0EC-DAB0-4D11-96FC-6791EE1193CC}" destId="{973F8778-DE2C-4894-BEEF-F210178C7574}" srcOrd="1" destOrd="0" presId="urn:microsoft.com/office/officeart/2005/8/layout/orgChart1"/>
    <dgm:cxn modelId="{52BEB542-D058-4857-A59D-91FB61DE27CA}" type="presParOf" srcId="{973F8778-DE2C-4894-BEEF-F210178C7574}" destId="{2E8C1299-8171-4780-A098-F349FE1DCF30}" srcOrd="0" destOrd="0" presId="urn:microsoft.com/office/officeart/2005/8/layout/orgChart1"/>
    <dgm:cxn modelId="{37B91538-ED4A-45E7-BEA6-C28016907D50}" type="presParOf" srcId="{2E8C1299-8171-4780-A098-F349FE1DCF30}" destId="{C1B65372-546E-4DA2-BA42-E3295B242168}" srcOrd="0" destOrd="0" presId="urn:microsoft.com/office/officeart/2005/8/layout/orgChart1"/>
    <dgm:cxn modelId="{FB9C03D4-1AC6-49B1-8A7C-4FD40192A2EA}" type="presParOf" srcId="{2E8C1299-8171-4780-A098-F349FE1DCF30}" destId="{11238747-D2FA-4CD4-8336-4672BC4A7AA1}" srcOrd="1" destOrd="0" presId="urn:microsoft.com/office/officeart/2005/8/layout/orgChart1"/>
    <dgm:cxn modelId="{A88A591C-D4CC-42E3-BF68-B6DA400F040D}" type="presParOf" srcId="{973F8778-DE2C-4894-BEEF-F210178C7574}" destId="{1FF76F79-5863-4992-9B53-D22772E1EA0E}" srcOrd="1" destOrd="0" presId="urn:microsoft.com/office/officeart/2005/8/layout/orgChart1"/>
    <dgm:cxn modelId="{9DFBBDA4-46AF-45A3-93AA-84C994CD6EF7}" type="presParOf" srcId="{1FF76F79-5863-4992-9B53-D22772E1EA0E}" destId="{13508B52-54E0-4DE2-A850-1DD2DFC94B54}" srcOrd="0" destOrd="0" presId="urn:microsoft.com/office/officeart/2005/8/layout/orgChart1"/>
    <dgm:cxn modelId="{3DC6A229-5F5D-43CB-AE24-3518908E2E93}" type="presParOf" srcId="{1FF76F79-5863-4992-9B53-D22772E1EA0E}" destId="{26D5CEF4-FEC7-4F31-A654-359250D80C38}" srcOrd="1" destOrd="0" presId="urn:microsoft.com/office/officeart/2005/8/layout/orgChart1"/>
    <dgm:cxn modelId="{A28DE6A4-AB3E-40A6-ABB9-CEEDE3F10BF2}" type="presParOf" srcId="{26D5CEF4-FEC7-4F31-A654-359250D80C38}" destId="{CC1A6610-C185-4930-9174-C73139CEF134}" srcOrd="0" destOrd="0" presId="urn:microsoft.com/office/officeart/2005/8/layout/orgChart1"/>
    <dgm:cxn modelId="{682233C1-3508-46F3-839E-E9570C354DFF}" type="presParOf" srcId="{CC1A6610-C185-4930-9174-C73139CEF134}" destId="{F05F13C1-59B9-4CD1-843E-CF9B9780B785}" srcOrd="0" destOrd="0" presId="urn:microsoft.com/office/officeart/2005/8/layout/orgChart1"/>
    <dgm:cxn modelId="{BD9585EF-341B-48FA-A82B-63DF77EF4A6D}" type="presParOf" srcId="{CC1A6610-C185-4930-9174-C73139CEF134}" destId="{F15B9952-B5B0-47A4-B37A-73BB7FF65D70}" srcOrd="1" destOrd="0" presId="urn:microsoft.com/office/officeart/2005/8/layout/orgChart1"/>
    <dgm:cxn modelId="{A974A358-D371-4041-9CF8-F206364DFAAB}" type="presParOf" srcId="{26D5CEF4-FEC7-4F31-A654-359250D80C38}" destId="{6C57407A-6C4A-438C-8EA8-C23C318F34BD}" srcOrd="1" destOrd="0" presId="urn:microsoft.com/office/officeart/2005/8/layout/orgChart1"/>
    <dgm:cxn modelId="{553DCD55-F7E4-401B-B68D-404FEF9CE8C9}" type="presParOf" srcId="{6C57407A-6C4A-438C-8EA8-C23C318F34BD}" destId="{186C4F93-1EFE-4AB9-A42F-F90A6C5E4A88}" srcOrd="0" destOrd="0" presId="urn:microsoft.com/office/officeart/2005/8/layout/orgChart1"/>
    <dgm:cxn modelId="{E061BA87-3F35-4C5F-9A0B-64C57372A325}" type="presParOf" srcId="{6C57407A-6C4A-438C-8EA8-C23C318F34BD}" destId="{EB79FA19-C996-4CDA-93E8-56382E6E7FD5}" srcOrd="1" destOrd="0" presId="urn:microsoft.com/office/officeart/2005/8/layout/orgChart1"/>
    <dgm:cxn modelId="{C239D009-06F8-4C65-8589-E33EF3E3DD3C}" type="presParOf" srcId="{EB79FA19-C996-4CDA-93E8-56382E6E7FD5}" destId="{A8F08322-5BCE-4AC5-A2DA-5AB9B34C6C54}" srcOrd="0" destOrd="0" presId="urn:microsoft.com/office/officeart/2005/8/layout/orgChart1"/>
    <dgm:cxn modelId="{650A5C1C-BE48-4A45-8675-41B5CE47938F}" type="presParOf" srcId="{A8F08322-5BCE-4AC5-A2DA-5AB9B34C6C54}" destId="{BDF8979E-3493-4638-920E-3B92451B1332}" srcOrd="0" destOrd="0" presId="urn:microsoft.com/office/officeart/2005/8/layout/orgChart1"/>
    <dgm:cxn modelId="{33535727-A276-4023-9002-677B6636C1C9}" type="presParOf" srcId="{A8F08322-5BCE-4AC5-A2DA-5AB9B34C6C54}" destId="{8A6C4E15-D269-44D9-B6D5-AD94696E8B59}" srcOrd="1" destOrd="0" presId="urn:microsoft.com/office/officeart/2005/8/layout/orgChart1"/>
    <dgm:cxn modelId="{0E3EEA2C-6342-4E4E-BD91-CF9D44EE9F76}" type="presParOf" srcId="{EB79FA19-C996-4CDA-93E8-56382E6E7FD5}" destId="{0B7F257C-74D6-4C48-9F0A-3547CC2ED9F5}" srcOrd="1" destOrd="0" presId="urn:microsoft.com/office/officeart/2005/8/layout/orgChart1"/>
    <dgm:cxn modelId="{B6A453E6-B547-49B2-A9E9-A33523BD2D9E}" type="presParOf" srcId="{EB79FA19-C996-4CDA-93E8-56382E6E7FD5}" destId="{2A2EBBBE-D50B-4A87-9E6B-88C821683C13}" srcOrd="2" destOrd="0" presId="urn:microsoft.com/office/officeart/2005/8/layout/orgChart1"/>
    <dgm:cxn modelId="{1528984B-9C21-483A-A8AF-D0722F08749A}" type="presParOf" srcId="{26D5CEF4-FEC7-4F31-A654-359250D80C38}" destId="{BD940826-582D-40CB-A97D-E3396C23A914}" srcOrd="2" destOrd="0" presId="urn:microsoft.com/office/officeart/2005/8/layout/orgChart1"/>
    <dgm:cxn modelId="{2A12ECAC-6AED-4FBE-B868-978913421EDC}" type="presParOf" srcId="{973F8778-DE2C-4894-BEEF-F210178C7574}" destId="{1B5A539E-DB54-4E53-97EE-652DF7751F3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ABD44-DD2B-4EF6-BAEC-F21879BA0DDD}">
      <dsp:nvSpPr>
        <dsp:cNvPr id="0" name=""/>
        <dsp:cNvSpPr/>
      </dsp:nvSpPr>
      <dsp:spPr>
        <a:xfrm>
          <a:off x="0" y="0"/>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899AEB-CDAB-4ABA-8FCB-EC1C9BE439C6}">
      <dsp:nvSpPr>
        <dsp:cNvPr id="0" name=""/>
        <dsp:cNvSpPr/>
      </dsp:nvSpPr>
      <dsp:spPr>
        <a:xfrm>
          <a:off x="0" y="0"/>
          <a:ext cx="215615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1. Administrative fee, e.g.</a:t>
          </a:r>
          <a:endParaRPr lang="fi-FI" sz="2200" kern="1200" dirty="0"/>
        </a:p>
      </dsp:txBody>
      <dsp:txXfrm>
        <a:off x="0" y="0"/>
        <a:ext cx="2156159" cy="1915778"/>
      </dsp:txXfrm>
    </dsp:sp>
    <dsp:sp modelId="{99567F85-7B5C-4921-9CAB-DAA4F40FBA0A}">
      <dsp:nvSpPr>
        <dsp:cNvPr id="0" name=""/>
        <dsp:cNvSpPr/>
      </dsp:nvSpPr>
      <dsp:spPr>
        <a:xfrm>
          <a:off x="2317871" y="86995"/>
          <a:ext cx="8462927" cy="17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Minor omissions, eg in submitting marketing material to the Financial Supervisory Authority (Aml 3: 3) and reporting significant holdings and votes (9:11)</a:t>
          </a:r>
          <a:endParaRPr lang="fi-FI" sz="1000" kern="1200"/>
        </a:p>
      </dsp:txBody>
      <dsp:txXfrm>
        <a:off x="2317871" y="86995"/>
        <a:ext cx="8462927" cy="1739916"/>
      </dsp:txXfrm>
    </dsp:sp>
    <dsp:sp modelId="{DD93A3B0-0224-4212-956B-8D5AE18735FB}">
      <dsp:nvSpPr>
        <dsp:cNvPr id="0" name=""/>
        <dsp:cNvSpPr/>
      </dsp:nvSpPr>
      <dsp:spPr>
        <a:xfrm>
          <a:off x="2156159" y="1826911"/>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103A6B-5A47-4556-AFF9-56430461DB3E}">
      <dsp:nvSpPr>
        <dsp:cNvPr id="0" name=""/>
        <dsp:cNvSpPr/>
      </dsp:nvSpPr>
      <dsp:spPr>
        <a:xfrm>
          <a:off x="0" y="1915778"/>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29FC2E-F525-4BB3-8CD4-B36BB775EAA2}">
      <dsp:nvSpPr>
        <dsp:cNvPr id="0" name=""/>
        <dsp:cNvSpPr/>
      </dsp:nvSpPr>
      <dsp:spPr>
        <a:xfrm>
          <a:off x="0" y="1915778"/>
          <a:ext cx="215615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2. Penalty payment, e.g.</a:t>
          </a:r>
          <a:endParaRPr lang="fi-FI" sz="2200" kern="1200"/>
        </a:p>
      </dsp:txBody>
      <dsp:txXfrm>
        <a:off x="0" y="1915778"/>
        <a:ext cx="2156159" cy="1915778"/>
      </dsp:txXfrm>
    </dsp:sp>
    <dsp:sp modelId="{670F43EF-DAEC-45DB-A830-DBC0F8292232}">
      <dsp:nvSpPr>
        <dsp:cNvPr id="0" name=""/>
        <dsp:cNvSpPr/>
      </dsp:nvSpPr>
      <dsp:spPr>
        <a:xfrm>
          <a:off x="2317871" y="1933832"/>
          <a:ext cx="8462927" cy="361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Providing false or misleading information and failing to keep adequate information equally available (AML 1: 3-4)</a:t>
          </a:r>
          <a:endParaRPr lang="fi-FI" sz="1000" kern="1200"/>
        </a:p>
      </dsp:txBody>
      <dsp:txXfrm>
        <a:off x="2317871" y="1933832"/>
        <a:ext cx="8462927" cy="361079"/>
      </dsp:txXfrm>
    </dsp:sp>
    <dsp:sp modelId="{EA40F342-1003-4C16-A175-48BBCEA06D19}">
      <dsp:nvSpPr>
        <dsp:cNvPr id="0" name=""/>
        <dsp:cNvSpPr/>
      </dsp:nvSpPr>
      <dsp:spPr>
        <a:xfrm>
          <a:off x="2156159" y="2294911"/>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AD71D8-A11B-4D52-A4D9-B1174A8F89DB}">
      <dsp:nvSpPr>
        <dsp:cNvPr id="0" name=""/>
        <dsp:cNvSpPr/>
      </dsp:nvSpPr>
      <dsp:spPr>
        <a:xfrm>
          <a:off x="2317871" y="2312965"/>
          <a:ext cx="8462927" cy="361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Obligation to publish a prospectus (3: 1-2)</a:t>
          </a:r>
          <a:endParaRPr lang="fi-FI" sz="1000" kern="1200"/>
        </a:p>
      </dsp:txBody>
      <dsp:txXfrm>
        <a:off x="2317871" y="2312965"/>
        <a:ext cx="8462927" cy="361079"/>
      </dsp:txXfrm>
    </dsp:sp>
    <dsp:sp modelId="{BF89B754-8E8D-42CD-8910-01EF76730829}">
      <dsp:nvSpPr>
        <dsp:cNvPr id="0" name=""/>
        <dsp:cNvSpPr/>
      </dsp:nvSpPr>
      <dsp:spPr>
        <a:xfrm>
          <a:off x="2156159" y="2674045"/>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9DB0F0-EB91-4866-AB73-5AC63ED33EDE}">
      <dsp:nvSpPr>
        <dsp:cNvPr id="0" name=""/>
        <dsp:cNvSpPr/>
      </dsp:nvSpPr>
      <dsp:spPr>
        <a:xfrm>
          <a:off x="2317871" y="2692099"/>
          <a:ext cx="8462927" cy="361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Failure to disclose material related party transactions (8: 1a) and the content and availability of remuneration policy (8: 5a) and equal treatment of bondholders (8: 6b)</a:t>
          </a:r>
          <a:endParaRPr lang="fi-FI" sz="1000" kern="1200"/>
        </a:p>
      </dsp:txBody>
      <dsp:txXfrm>
        <a:off x="2317871" y="2692099"/>
        <a:ext cx="8462927" cy="361079"/>
      </dsp:txXfrm>
    </dsp:sp>
    <dsp:sp modelId="{B90B8C30-D18F-4A13-8F75-CBA53A2816F3}">
      <dsp:nvSpPr>
        <dsp:cNvPr id="0" name=""/>
        <dsp:cNvSpPr/>
      </dsp:nvSpPr>
      <dsp:spPr>
        <a:xfrm>
          <a:off x="2156159" y="3053178"/>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342127-7734-44B8-AC30-7EA7FDA7C185}">
      <dsp:nvSpPr>
        <dsp:cNvPr id="0" name=""/>
        <dsp:cNvSpPr/>
      </dsp:nvSpPr>
      <dsp:spPr>
        <a:xfrm>
          <a:off x="2317871" y="3071232"/>
          <a:ext cx="8462927" cy="361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Failure to comply with procedural, pricing and disclosure obligations in connection with a takeover bid or an obligation to bid (11: 7-11, 13, 14, 16-19, 22-25 and 27)</a:t>
          </a:r>
          <a:endParaRPr lang="fi-FI" sz="1000" kern="1200"/>
        </a:p>
      </dsp:txBody>
      <dsp:txXfrm>
        <a:off x="2317871" y="3071232"/>
        <a:ext cx="8462927" cy="361079"/>
      </dsp:txXfrm>
    </dsp:sp>
    <dsp:sp modelId="{1453F444-CFBF-4CEE-A4D6-F3D38F9A7727}">
      <dsp:nvSpPr>
        <dsp:cNvPr id="0" name=""/>
        <dsp:cNvSpPr/>
      </dsp:nvSpPr>
      <dsp:spPr>
        <a:xfrm>
          <a:off x="2156159" y="3432311"/>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49A262-817B-41D3-9C84-D7DC3920288E}">
      <dsp:nvSpPr>
        <dsp:cNvPr id="0" name=""/>
        <dsp:cNvSpPr/>
      </dsp:nvSpPr>
      <dsp:spPr>
        <a:xfrm>
          <a:off x="2317871" y="3450365"/>
          <a:ext cx="8462927" cy="361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Failure to disclose financial statements (7: 5, 6, 8 and 10-14); disclosure of changes in securities rights (8: 6a) and disclosure of significant holdings and voting rights (9: 5, 6, 6a, 6b, 9 and 10)</a:t>
          </a:r>
          <a:endParaRPr lang="fi-FI" sz="1000" kern="1200"/>
        </a:p>
      </dsp:txBody>
      <dsp:txXfrm>
        <a:off x="2317871" y="3450365"/>
        <a:ext cx="8462927" cy="361079"/>
      </dsp:txXfrm>
    </dsp:sp>
    <dsp:sp modelId="{4DD26353-C155-4F18-946B-7DFD5E4D1E72}">
      <dsp:nvSpPr>
        <dsp:cNvPr id="0" name=""/>
        <dsp:cNvSpPr/>
      </dsp:nvSpPr>
      <dsp:spPr>
        <a:xfrm>
          <a:off x="2156159" y="3811445"/>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2962F-2A3F-484C-B8E0-740FC4852548}">
      <dsp:nvSpPr>
        <dsp:cNvPr id="0" name=""/>
        <dsp:cNvSpPr/>
      </dsp:nvSpPr>
      <dsp:spPr>
        <a:xfrm>
          <a:off x="7570256" y="619342"/>
          <a:ext cx="2246839" cy="259964"/>
        </a:xfrm>
        <a:custGeom>
          <a:avLst/>
          <a:gdLst/>
          <a:ahLst/>
          <a:cxnLst/>
          <a:rect l="0" t="0" r="0" b="0"/>
          <a:pathLst>
            <a:path>
              <a:moveTo>
                <a:pt x="0" y="0"/>
              </a:moveTo>
              <a:lnTo>
                <a:pt x="0" y="129982"/>
              </a:lnTo>
              <a:lnTo>
                <a:pt x="2246839" y="129982"/>
              </a:lnTo>
              <a:lnTo>
                <a:pt x="2246839" y="259964"/>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2F3D5EF-F494-451B-9763-FFF1F4AD4101}">
      <dsp:nvSpPr>
        <dsp:cNvPr id="0" name=""/>
        <dsp:cNvSpPr/>
      </dsp:nvSpPr>
      <dsp:spPr>
        <a:xfrm>
          <a:off x="7570256" y="619342"/>
          <a:ext cx="748946" cy="259964"/>
        </a:xfrm>
        <a:custGeom>
          <a:avLst/>
          <a:gdLst/>
          <a:ahLst/>
          <a:cxnLst/>
          <a:rect l="0" t="0" r="0" b="0"/>
          <a:pathLst>
            <a:path>
              <a:moveTo>
                <a:pt x="0" y="0"/>
              </a:moveTo>
              <a:lnTo>
                <a:pt x="0" y="129982"/>
              </a:lnTo>
              <a:lnTo>
                <a:pt x="748946" y="129982"/>
              </a:lnTo>
              <a:lnTo>
                <a:pt x="748946" y="259964"/>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285572D-91C2-4554-AC3F-19094BD84D3A}">
      <dsp:nvSpPr>
        <dsp:cNvPr id="0" name=""/>
        <dsp:cNvSpPr/>
      </dsp:nvSpPr>
      <dsp:spPr>
        <a:xfrm>
          <a:off x="6326138" y="1498271"/>
          <a:ext cx="185689" cy="2327305"/>
        </a:xfrm>
        <a:custGeom>
          <a:avLst/>
          <a:gdLst/>
          <a:ahLst/>
          <a:cxnLst/>
          <a:rect l="0" t="0" r="0" b="0"/>
          <a:pathLst>
            <a:path>
              <a:moveTo>
                <a:pt x="0" y="0"/>
              </a:moveTo>
              <a:lnTo>
                <a:pt x="0" y="2327305"/>
              </a:lnTo>
              <a:lnTo>
                <a:pt x="185689" y="2327305"/>
              </a:lnTo>
            </a:path>
          </a:pathLst>
        </a:custGeom>
        <a:noFill/>
        <a:ln w="25400" cap="flat" cmpd="sng" algn="ctr">
          <a:solidFill>
            <a:schemeClr val="dk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326F25C-37AA-41EC-9BB8-84495C0C4A85}">
      <dsp:nvSpPr>
        <dsp:cNvPr id="0" name=""/>
        <dsp:cNvSpPr/>
      </dsp:nvSpPr>
      <dsp:spPr>
        <a:xfrm>
          <a:off x="6326138" y="1498271"/>
          <a:ext cx="185689" cy="1448376"/>
        </a:xfrm>
        <a:custGeom>
          <a:avLst/>
          <a:gdLst/>
          <a:ahLst/>
          <a:cxnLst/>
          <a:rect l="0" t="0" r="0" b="0"/>
          <a:pathLst>
            <a:path>
              <a:moveTo>
                <a:pt x="0" y="0"/>
              </a:moveTo>
              <a:lnTo>
                <a:pt x="0" y="1448376"/>
              </a:lnTo>
              <a:lnTo>
                <a:pt x="185689" y="1448376"/>
              </a:lnTo>
            </a:path>
          </a:pathLst>
        </a:custGeom>
        <a:noFill/>
        <a:ln w="25400" cap="flat" cmpd="sng" algn="ctr">
          <a:solidFill>
            <a:schemeClr val="dk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73D195F-AAD1-43B0-8DA9-DEA1C44E372A}">
      <dsp:nvSpPr>
        <dsp:cNvPr id="0" name=""/>
        <dsp:cNvSpPr/>
      </dsp:nvSpPr>
      <dsp:spPr>
        <a:xfrm>
          <a:off x="6326138" y="1498271"/>
          <a:ext cx="185689" cy="569447"/>
        </a:xfrm>
        <a:custGeom>
          <a:avLst/>
          <a:gdLst/>
          <a:ahLst/>
          <a:cxnLst/>
          <a:rect l="0" t="0" r="0" b="0"/>
          <a:pathLst>
            <a:path>
              <a:moveTo>
                <a:pt x="0" y="0"/>
              </a:moveTo>
              <a:lnTo>
                <a:pt x="0" y="569447"/>
              </a:lnTo>
              <a:lnTo>
                <a:pt x="185689" y="569447"/>
              </a:lnTo>
            </a:path>
          </a:pathLst>
        </a:custGeom>
        <a:noFill/>
        <a:ln w="25400" cap="flat" cmpd="sng" algn="ctr">
          <a:solidFill>
            <a:schemeClr val="dk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9B7C030-95AF-417C-A5A0-465F745B2D37}">
      <dsp:nvSpPr>
        <dsp:cNvPr id="0" name=""/>
        <dsp:cNvSpPr/>
      </dsp:nvSpPr>
      <dsp:spPr>
        <a:xfrm>
          <a:off x="6821309" y="619342"/>
          <a:ext cx="748946" cy="259964"/>
        </a:xfrm>
        <a:custGeom>
          <a:avLst/>
          <a:gdLst/>
          <a:ahLst/>
          <a:cxnLst/>
          <a:rect l="0" t="0" r="0" b="0"/>
          <a:pathLst>
            <a:path>
              <a:moveTo>
                <a:pt x="748946" y="0"/>
              </a:moveTo>
              <a:lnTo>
                <a:pt x="748946" y="129982"/>
              </a:lnTo>
              <a:lnTo>
                <a:pt x="0" y="129982"/>
              </a:lnTo>
              <a:lnTo>
                <a:pt x="0" y="259964"/>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BA142DB-98B8-4902-A30B-6C02D399C65F}">
      <dsp:nvSpPr>
        <dsp:cNvPr id="0" name=""/>
        <dsp:cNvSpPr/>
      </dsp:nvSpPr>
      <dsp:spPr>
        <a:xfrm>
          <a:off x="5323416" y="619342"/>
          <a:ext cx="2246839" cy="259964"/>
        </a:xfrm>
        <a:custGeom>
          <a:avLst/>
          <a:gdLst/>
          <a:ahLst/>
          <a:cxnLst/>
          <a:rect l="0" t="0" r="0" b="0"/>
          <a:pathLst>
            <a:path>
              <a:moveTo>
                <a:pt x="2246839" y="0"/>
              </a:moveTo>
              <a:lnTo>
                <a:pt x="2246839" y="129982"/>
              </a:lnTo>
              <a:lnTo>
                <a:pt x="0" y="129982"/>
              </a:lnTo>
              <a:lnTo>
                <a:pt x="0" y="259964"/>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B9BC5BD-4E68-4D19-A5A5-C983E4B418AC}">
      <dsp:nvSpPr>
        <dsp:cNvPr id="0" name=""/>
        <dsp:cNvSpPr/>
      </dsp:nvSpPr>
      <dsp:spPr>
        <a:xfrm>
          <a:off x="2327630" y="619342"/>
          <a:ext cx="1497893" cy="259964"/>
        </a:xfrm>
        <a:custGeom>
          <a:avLst/>
          <a:gdLst/>
          <a:ahLst/>
          <a:cxnLst/>
          <a:rect l="0" t="0" r="0" b="0"/>
          <a:pathLst>
            <a:path>
              <a:moveTo>
                <a:pt x="0" y="0"/>
              </a:moveTo>
              <a:lnTo>
                <a:pt x="0" y="129982"/>
              </a:lnTo>
              <a:lnTo>
                <a:pt x="1497893" y="129982"/>
              </a:lnTo>
              <a:lnTo>
                <a:pt x="1497893" y="259964"/>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3CFEF59-ADEB-474E-9C97-6B6CF3D42663}">
      <dsp:nvSpPr>
        <dsp:cNvPr id="0" name=""/>
        <dsp:cNvSpPr/>
      </dsp:nvSpPr>
      <dsp:spPr>
        <a:xfrm>
          <a:off x="2281910" y="619342"/>
          <a:ext cx="91440" cy="259964"/>
        </a:xfrm>
        <a:custGeom>
          <a:avLst/>
          <a:gdLst/>
          <a:ahLst/>
          <a:cxnLst/>
          <a:rect l="0" t="0" r="0" b="0"/>
          <a:pathLst>
            <a:path>
              <a:moveTo>
                <a:pt x="45720" y="0"/>
              </a:moveTo>
              <a:lnTo>
                <a:pt x="45720" y="259964"/>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83BDE32-70BE-4444-92E7-082180D9C606}">
      <dsp:nvSpPr>
        <dsp:cNvPr id="0" name=""/>
        <dsp:cNvSpPr/>
      </dsp:nvSpPr>
      <dsp:spPr>
        <a:xfrm>
          <a:off x="829736" y="619342"/>
          <a:ext cx="1497893" cy="259964"/>
        </a:xfrm>
        <a:custGeom>
          <a:avLst/>
          <a:gdLst/>
          <a:ahLst/>
          <a:cxnLst/>
          <a:rect l="0" t="0" r="0" b="0"/>
          <a:pathLst>
            <a:path>
              <a:moveTo>
                <a:pt x="1497893" y="0"/>
              </a:moveTo>
              <a:lnTo>
                <a:pt x="1497893" y="129982"/>
              </a:lnTo>
              <a:lnTo>
                <a:pt x="0" y="129982"/>
              </a:lnTo>
              <a:lnTo>
                <a:pt x="0" y="259964"/>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64D773-5D29-4653-9451-5D3EF61E6844}">
      <dsp:nvSpPr>
        <dsp:cNvPr id="0" name=""/>
        <dsp:cNvSpPr/>
      </dsp:nvSpPr>
      <dsp:spPr>
        <a:xfrm>
          <a:off x="1708665" y="378"/>
          <a:ext cx="1237928" cy="61896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Contractual liability </a:t>
          </a:r>
          <a:endParaRPr lang="fi-FI" sz="900" kern="1200"/>
        </a:p>
      </dsp:txBody>
      <dsp:txXfrm>
        <a:off x="1708665" y="378"/>
        <a:ext cx="1237928" cy="618964"/>
      </dsp:txXfrm>
    </dsp:sp>
    <dsp:sp modelId="{97269B5C-7DA7-4E66-8AA7-887166043E43}">
      <dsp:nvSpPr>
        <dsp:cNvPr id="0" name=""/>
        <dsp:cNvSpPr/>
      </dsp:nvSpPr>
      <dsp:spPr>
        <a:xfrm>
          <a:off x="210772" y="879307"/>
          <a:ext cx="1237928" cy="61896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F0000"/>
              </a:solidFill>
            </a:rPr>
            <a:t>Also compensates for (pure) economic loss (not related to personal injury or property damage)</a:t>
          </a:r>
          <a:endParaRPr lang="fi-FI" sz="1000" kern="1200" dirty="0">
            <a:solidFill>
              <a:srgbClr val="FF0000"/>
            </a:solidFill>
          </a:endParaRPr>
        </a:p>
      </dsp:txBody>
      <dsp:txXfrm>
        <a:off x="210772" y="879307"/>
        <a:ext cx="1237928" cy="618964"/>
      </dsp:txXfrm>
    </dsp:sp>
    <dsp:sp modelId="{68229533-AFEC-4551-84D0-FD4A44DA16D7}">
      <dsp:nvSpPr>
        <dsp:cNvPr id="0" name=""/>
        <dsp:cNvSpPr/>
      </dsp:nvSpPr>
      <dsp:spPr>
        <a:xfrm>
          <a:off x="1708665" y="879307"/>
          <a:ext cx="1237928" cy="61896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F0000"/>
              </a:solidFill>
            </a:rPr>
            <a:t>The burden of proof of negligence (when required) has been shifted to the person from whom compensation is claimed</a:t>
          </a:r>
          <a:endParaRPr lang="fi-FI" sz="1000" kern="1200" dirty="0">
            <a:solidFill>
              <a:srgbClr val="FF0000"/>
            </a:solidFill>
          </a:endParaRPr>
        </a:p>
      </dsp:txBody>
      <dsp:txXfrm>
        <a:off x="1708665" y="879307"/>
        <a:ext cx="1237928" cy="618964"/>
      </dsp:txXfrm>
    </dsp:sp>
    <dsp:sp modelId="{7E757087-767E-4912-B0B0-0526B3CDFF0D}">
      <dsp:nvSpPr>
        <dsp:cNvPr id="0" name=""/>
        <dsp:cNvSpPr/>
      </dsp:nvSpPr>
      <dsp:spPr>
        <a:xfrm>
          <a:off x="3206559" y="879307"/>
          <a:ext cx="1237928" cy="61896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The employer is liable to his contract partner for the negligence of both employees and independent subcontractors</a:t>
          </a:r>
          <a:endParaRPr lang="fi-FI" sz="1000" kern="1200" dirty="0"/>
        </a:p>
      </dsp:txBody>
      <dsp:txXfrm>
        <a:off x="3206559" y="879307"/>
        <a:ext cx="1237928" cy="618964"/>
      </dsp:txXfrm>
    </dsp:sp>
    <dsp:sp modelId="{3332F812-5C0D-4B40-9018-80655A808532}">
      <dsp:nvSpPr>
        <dsp:cNvPr id="0" name=""/>
        <dsp:cNvSpPr/>
      </dsp:nvSpPr>
      <dsp:spPr>
        <a:xfrm>
          <a:off x="6951292" y="378"/>
          <a:ext cx="1237928" cy="61896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Non - contractual liability</a:t>
          </a:r>
          <a:endParaRPr lang="fi-FI" sz="900" kern="1200"/>
        </a:p>
      </dsp:txBody>
      <dsp:txXfrm>
        <a:off x="6951292" y="378"/>
        <a:ext cx="1237928" cy="618964"/>
      </dsp:txXfrm>
    </dsp:sp>
    <dsp:sp modelId="{CE1E52AD-FDF9-444C-9EC0-A3BA8FEB7E0E}">
      <dsp:nvSpPr>
        <dsp:cNvPr id="0" name=""/>
        <dsp:cNvSpPr/>
      </dsp:nvSpPr>
      <dsp:spPr>
        <a:xfrm>
          <a:off x="4704452" y="879307"/>
          <a:ext cx="1237928" cy="61896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F0000"/>
              </a:solidFill>
            </a:rPr>
            <a:t>Personal injury and property damage only </a:t>
          </a:r>
          <a:endParaRPr lang="fi-FI" sz="1000" kern="1200" dirty="0">
            <a:solidFill>
              <a:srgbClr val="FF0000"/>
            </a:solidFill>
          </a:endParaRPr>
        </a:p>
      </dsp:txBody>
      <dsp:txXfrm>
        <a:off x="4704452" y="879307"/>
        <a:ext cx="1237928" cy="618964"/>
      </dsp:txXfrm>
    </dsp:sp>
    <dsp:sp modelId="{43182C54-CCCF-43AE-8628-1E6F581ADD7D}">
      <dsp:nvSpPr>
        <dsp:cNvPr id="0" name=""/>
        <dsp:cNvSpPr/>
      </dsp:nvSpPr>
      <dsp:spPr>
        <a:xfrm>
          <a:off x="6202345" y="879307"/>
          <a:ext cx="1237928" cy="61896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F0000"/>
              </a:solidFill>
            </a:rPr>
            <a:t>For the compensation for pure economic loss, the following preconditions are set: </a:t>
          </a:r>
          <a:endParaRPr lang="fi-FI" sz="1000" kern="1200" dirty="0">
            <a:solidFill>
              <a:srgbClr val="FF0000"/>
            </a:solidFill>
          </a:endParaRPr>
        </a:p>
      </dsp:txBody>
      <dsp:txXfrm>
        <a:off x="6202345" y="879307"/>
        <a:ext cx="1237928" cy="618964"/>
      </dsp:txXfrm>
    </dsp:sp>
    <dsp:sp modelId="{E6919BB3-0E46-4DF9-902C-3D0D6569013A}">
      <dsp:nvSpPr>
        <dsp:cNvPr id="0" name=""/>
        <dsp:cNvSpPr/>
      </dsp:nvSpPr>
      <dsp:spPr>
        <a:xfrm>
          <a:off x="6511827" y="1758236"/>
          <a:ext cx="1237928" cy="61896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The occurrence of damage in the exercise of official authority, or</a:t>
          </a:r>
          <a:endParaRPr lang="fi-FI" sz="900" kern="1200"/>
        </a:p>
      </dsp:txBody>
      <dsp:txXfrm>
        <a:off x="6511827" y="1758236"/>
        <a:ext cx="1237928" cy="618964"/>
      </dsp:txXfrm>
    </dsp:sp>
    <dsp:sp modelId="{775C060F-8694-4677-9AB5-8A5F170185B6}">
      <dsp:nvSpPr>
        <dsp:cNvPr id="0" name=""/>
        <dsp:cNvSpPr/>
      </dsp:nvSpPr>
      <dsp:spPr>
        <a:xfrm>
          <a:off x="6511827" y="2637165"/>
          <a:ext cx="1237928" cy="61896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By criminal proceedings or</a:t>
          </a:r>
          <a:endParaRPr lang="fi-FI" sz="900" kern="1200"/>
        </a:p>
      </dsp:txBody>
      <dsp:txXfrm>
        <a:off x="6511827" y="2637165"/>
        <a:ext cx="1237928" cy="618964"/>
      </dsp:txXfrm>
    </dsp:sp>
    <dsp:sp modelId="{162188A7-1529-4558-867B-82B7C04004A8}">
      <dsp:nvSpPr>
        <dsp:cNvPr id="0" name=""/>
        <dsp:cNvSpPr/>
      </dsp:nvSpPr>
      <dsp:spPr>
        <a:xfrm>
          <a:off x="6511827" y="3516094"/>
          <a:ext cx="1237928" cy="61896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In other cases, when there are very serious reasons for the compensation </a:t>
          </a:r>
          <a:endParaRPr lang="fi-FI" sz="900" kern="1200"/>
        </a:p>
      </dsp:txBody>
      <dsp:txXfrm>
        <a:off x="6511827" y="3516094"/>
        <a:ext cx="1237928" cy="618964"/>
      </dsp:txXfrm>
    </dsp:sp>
    <dsp:sp modelId="{C41055E5-4722-48EA-9228-9BD9917007A5}">
      <dsp:nvSpPr>
        <dsp:cNvPr id="0" name=""/>
        <dsp:cNvSpPr/>
      </dsp:nvSpPr>
      <dsp:spPr>
        <a:xfrm>
          <a:off x="7700238" y="879307"/>
          <a:ext cx="1237928" cy="61896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F0000"/>
              </a:solidFill>
            </a:rPr>
            <a:t>The burden of proof also of the fault is vested on the injured party</a:t>
          </a:r>
          <a:endParaRPr lang="fi-FI" sz="1000" kern="1200" dirty="0">
            <a:solidFill>
              <a:srgbClr val="FF0000"/>
            </a:solidFill>
          </a:endParaRPr>
        </a:p>
      </dsp:txBody>
      <dsp:txXfrm>
        <a:off x="7700238" y="879307"/>
        <a:ext cx="1237928" cy="618964"/>
      </dsp:txXfrm>
    </dsp:sp>
    <dsp:sp modelId="{9B72050B-1642-4220-81AC-889E47207407}">
      <dsp:nvSpPr>
        <dsp:cNvPr id="0" name=""/>
        <dsp:cNvSpPr/>
      </dsp:nvSpPr>
      <dsp:spPr>
        <a:xfrm>
          <a:off x="9198132" y="879307"/>
          <a:ext cx="1237928" cy="61896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The employer is only liable for the negligence of its employees, but not of subcontractors</a:t>
          </a:r>
          <a:endParaRPr lang="fi-FI" sz="900" kern="1200"/>
        </a:p>
      </dsp:txBody>
      <dsp:txXfrm>
        <a:off x="9198132" y="879307"/>
        <a:ext cx="1237928" cy="6189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87162-965E-4650-AD27-737F39F23BC4}">
      <dsp:nvSpPr>
        <dsp:cNvPr id="0" name=""/>
        <dsp:cNvSpPr/>
      </dsp:nvSpPr>
      <dsp:spPr>
        <a:xfrm>
          <a:off x="0" y="0"/>
          <a:ext cx="4135437" cy="4135437"/>
        </a:xfrm>
        <a:prstGeom prst="pie">
          <a:avLst>
            <a:gd name="adj1" fmla="val 5400000"/>
            <a:gd name="adj2" fmla="val 162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D42B0D-1344-47A0-96B2-BE9C23219B72}">
      <dsp:nvSpPr>
        <dsp:cNvPr id="0" name=""/>
        <dsp:cNvSpPr/>
      </dsp:nvSpPr>
      <dsp:spPr>
        <a:xfrm>
          <a:off x="2067718" y="0"/>
          <a:ext cx="8579114" cy="4135437"/>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 disputes concerning investment services, such as the obligation to provide information, it is a question of contractual damages</a:t>
          </a:r>
          <a:endParaRPr lang="fi-FI" sz="2000" kern="1200" dirty="0"/>
        </a:p>
      </dsp:txBody>
      <dsp:txXfrm>
        <a:off x="2067718" y="0"/>
        <a:ext cx="4289557" cy="1964332"/>
      </dsp:txXfrm>
    </dsp:sp>
    <dsp:sp modelId="{50DEE917-EFFC-4B33-B2F9-A36B3BFB1AD8}">
      <dsp:nvSpPr>
        <dsp:cNvPr id="0" name=""/>
        <dsp:cNvSpPr/>
      </dsp:nvSpPr>
      <dsp:spPr>
        <a:xfrm>
          <a:off x="1085552" y="1964332"/>
          <a:ext cx="1964332" cy="1964332"/>
        </a:xfrm>
        <a:prstGeom prst="pie">
          <a:avLst>
            <a:gd name="adj1" fmla="val 5400000"/>
            <a:gd name="adj2" fmla="val 162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96678-3947-4098-966B-3DF0D49BB16F}">
      <dsp:nvSpPr>
        <dsp:cNvPr id="0" name=""/>
        <dsp:cNvSpPr/>
      </dsp:nvSpPr>
      <dsp:spPr>
        <a:xfrm>
          <a:off x="2067718" y="1964332"/>
          <a:ext cx="8579114" cy="1964332"/>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The determination of injury involves a comparison between (a) the actual course of events and (b) the hypothetical course of events which would have occurred if the event suspected of having caused the damage had not occurred (the so-called difference theory).</a:t>
          </a:r>
          <a:endParaRPr lang="fi-FI" sz="1700" kern="1200"/>
        </a:p>
      </dsp:txBody>
      <dsp:txXfrm>
        <a:off x="2067718" y="1964332"/>
        <a:ext cx="4289557" cy="1964332"/>
      </dsp:txXfrm>
    </dsp:sp>
    <dsp:sp modelId="{E330867A-7074-4BBE-8700-AA31F393951C}">
      <dsp:nvSpPr>
        <dsp:cNvPr id="0" name=""/>
        <dsp:cNvSpPr/>
      </dsp:nvSpPr>
      <dsp:spPr>
        <a:xfrm>
          <a:off x="6357275" y="0"/>
          <a:ext cx="4289557" cy="19643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It does not matter that the information was given before the product has been purchased / contracted</a:t>
          </a:r>
          <a:endParaRPr lang="fi-FI" sz="1800" kern="1200" dirty="0"/>
        </a:p>
      </dsp:txBody>
      <dsp:txXfrm>
        <a:off x="6357275" y="0"/>
        <a:ext cx="4289557" cy="19643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B29F3-5E4D-4E60-884A-B8CFD6E5573E}">
      <dsp:nvSpPr>
        <dsp:cNvPr id="0" name=""/>
        <dsp:cNvSpPr/>
      </dsp:nvSpPr>
      <dsp:spPr>
        <a:xfrm>
          <a:off x="0" y="3391954"/>
          <a:ext cx="10646833" cy="74207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In contract law, there are the principles of compensation for the positive contractual interest and compensation for the negative contractual interest </a:t>
          </a:r>
          <a:endParaRPr lang="fi-FI" sz="1100" kern="1200"/>
        </a:p>
      </dsp:txBody>
      <dsp:txXfrm>
        <a:off x="0" y="3391954"/>
        <a:ext cx="10646833" cy="742076"/>
      </dsp:txXfrm>
    </dsp:sp>
    <dsp:sp modelId="{ABEE3E01-8FC1-4933-BEBB-386FC7648246}">
      <dsp:nvSpPr>
        <dsp:cNvPr id="0" name=""/>
        <dsp:cNvSpPr/>
      </dsp:nvSpPr>
      <dsp:spPr>
        <a:xfrm rot="10800000">
          <a:off x="0" y="2261771"/>
          <a:ext cx="10646833" cy="1141313"/>
        </a:xfrm>
        <a:prstGeom prst="upArrowCallout">
          <a:avLst/>
        </a:prstGeom>
        <a:solidFill>
          <a:schemeClr val="accent5">
            <a:hueOff val="-4454009"/>
            <a:satOff val="16519"/>
            <a:lumOff val="-18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Contributory negligence: </a:t>
          </a:r>
          <a:endParaRPr lang="fi-FI" sz="1100" kern="1200"/>
        </a:p>
      </dsp:txBody>
      <dsp:txXfrm rot="-10800000">
        <a:off x="0" y="2261771"/>
        <a:ext cx="10646833" cy="400601"/>
      </dsp:txXfrm>
    </dsp:sp>
    <dsp:sp modelId="{3FDE8AF9-2EB6-4B05-B789-173F464A6A38}">
      <dsp:nvSpPr>
        <dsp:cNvPr id="0" name=""/>
        <dsp:cNvSpPr/>
      </dsp:nvSpPr>
      <dsp:spPr>
        <a:xfrm>
          <a:off x="0" y="2662372"/>
          <a:ext cx="5323416" cy="341252"/>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Reduction of compensation if the injured party has contributed to the damage </a:t>
          </a:r>
          <a:endParaRPr lang="fi-FI" sz="1100" kern="1200"/>
        </a:p>
      </dsp:txBody>
      <dsp:txXfrm>
        <a:off x="0" y="2662372"/>
        <a:ext cx="5323416" cy="341252"/>
      </dsp:txXfrm>
    </dsp:sp>
    <dsp:sp modelId="{5778A841-8D89-45AE-B20F-FD07929AE621}">
      <dsp:nvSpPr>
        <dsp:cNvPr id="0" name=""/>
        <dsp:cNvSpPr/>
      </dsp:nvSpPr>
      <dsp:spPr>
        <a:xfrm>
          <a:off x="5323416" y="2662372"/>
          <a:ext cx="5323416" cy="341252"/>
        </a:xfrm>
        <a:prstGeom prst="rect">
          <a:avLst/>
        </a:prstGeom>
        <a:solidFill>
          <a:schemeClr val="accent5">
            <a:tint val="40000"/>
            <a:alpha val="90000"/>
            <a:hueOff val="-4620593"/>
            <a:satOff val="20349"/>
            <a:lumOff val="974"/>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the injured party has to the best of its abilities restrict damage, on penalty of reduction of damages claim </a:t>
          </a:r>
          <a:endParaRPr lang="fi-FI" sz="1100" kern="1200" dirty="0"/>
        </a:p>
      </dsp:txBody>
      <dsp:txXfrm>
        <a:off x="5323416" y="2662372"/>
        <a:ext cx="5323416" cy="341252"/>
      </dsp:txXfrm>
    </dsp:sp>
    <dsp:sp modelId="{B48B3FB6-5818-4583-B139-A91B9B600BEF}">
      <dsp:nvSpPr>
        <dsp:cNvPr id="0" name=""/>
        <dsp:cNvSpPr/>
      </dsp:nvSpPr>
      <dsp:spPr>
        <a:xfrm rot="10800000">
          <a:off x="0" y="1131588"/>
          <a:ext cx="10646833" cy="1141313"/>
        </a:xfrm>
        <a:prstGeom prst="upArrowCallout">
          <a:avLst/>
        </a:prstGeom>
        <a:solidFill>
          <a:schemeClr val="accent5">
            <a:hueOff val="-8908018"/>
            <a:satOff val="33039"/>
            <a:lumOff val="-37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The principle of full compensation also serves as a cap on compensation:</a:t>
          </a:r>
          <a:endParaRPr lang="fi-FI" sz="1100" kern="1200"/>
        </a:p>
      </dsp:txBody>
      <dsp:txXfrm rot="-10800000">
        <a:off x="0" y="1131588"/>
        <a:ext cx="10646833" cy="400601"/>
      </dsp:txXfrm>
    </dsp:sp>
    <dsp:sp modelId="{1F88D845-51E5-40EA-9BA1-F31321262421}">
      <dsp:nvSpPr>
        <dsp:cNvPr id="0" name=""/>
        <dsp:cNvSpPr/>
      </dsp:nvSpPr>
      <dsp:spPr>
        <a:xfrm>
          <a:off x="0" y="1532189"/>
          <a:ext cx="10646833" cy="341252"/>
        </a:xfrm>
        <a:prstGeom prst="rect">
          <a:avLst/>
        </a:prstGeom>
        <a:solidFill>
          <a:schemeClr val="accent5">
            <a:tint val="40000"/>
            <a:alpha val="90000"/>
            <a:hueOff val="-9241187"/>
            <a:satOff val="40698"/>
            <a:lumOff val="194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The recipient of the compensation does not have to be put in a better position than he would have been if the damage had not occurred (prohibition of enrichment)</a:t>
          </a:r>
          <a:endParaRPr lang="fi-FI" sz="1100" kern="1200"/>
        </a:p>
      </dsp:txBody>
      <dsp:txXfrm>
        <a:off x="0" y="1532189"/>
        <a:ext cx="10646833" cy="341252"/>
      </dsp:txXfrm>
    </dsp:sp>
    <dsp:sp modelId="{A349B0E1-6771-438D-A6D9-CAE8F93DCBAF}">
      <dsp:nvSpPr>
        <dsp:cNvPr id="0" name=""/>
        <dsp:cNvSpPr/>
      </dsp:nvSpPr>
      <dsp:spPr>
        <a:xfrm rot="10800000">
          <a:off x="0" y="1405"/>
          <a:ext cx="10646833" cy="1141313"/>
        </a:xfrm>
        <a:prstGeom prst="upArrowCallout">
          <a:avLst/>
        </a:prstGeom>
        <a:solidFill>
          <a:schemeClr val="accent5">
            <a:hueOff val="-13362026"/>
            <a:satOff val="49558"/>
            <a:lumOff val="-5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The starting point for compensation for damage is the so-called principle of full compensation, according to which the damage caused must be compensated in full.</a:t>
          </a:r>
          <a:endParaRPr lang="fi-FI" sz="1100" kern="1200"/>
        </a:p>
      </dsp:txBody>
      <dsp:txXfrm rot="-10800000">
        <a:off x="0" y="1405"/>
        <a:ext cx="10646833" cy="400601"/>
      </dsp:txXfrm>
    </dsp:sp>
    <dsp:sp modelId="{19A1635E-837A-409D-852F-261C1C22CB95}">
      <dsp:nvSpPr>
        <dsp:cNvPr id="0" name=""/>
        <dsp:cNvSpPr/>
      </dsp:nvSpPr>
      <dsp:spPr>
        <a:xfrm>
          <a:off x="0" y="402007"/>
          <a:ext cx="10646833" cy="341252"/>
        </a:xfrm>
        <a:prstGeom prst="rect">
          <a:avLst/>
        </a:prstGeom>
        <a:solidFill>
          <a:schemeClr val="accent5">
            <a:tint val="40000"/>
            <a:alpha val="90000"/>
            <a:hueOff val="-13861780"/>
            <a:satOff val="61047"/>
            <a:lumOff val="2921"/>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The injured party must therefore be put in the same financial position as he would have been if the damage had not occurred</a:t>
          </a:r>
          <a:endParaRPr lang="fi-FI" sz="1100" kern="1200"/>
        </a:p>
      </dsp:txBody>
      <dsp:txXfrm>
        <a:off x="0" y="402007"/>
        <a:ext cx="10646833" cy="3412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41450-CEB1-44AB-AF71-B7608B99BC79}">
      <dsp:nvSpPr>
        <dsp:cNvPr id="0" name=""/>
        <dsp:cNvSpPr/>
      </dsp:nvSpPr>
      <dsp:spPr>
        <a:xfrm>
          <a:off x="0" y="0"/>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C39ED6-1F0F-4304-9C46-04FB3D7581A0}">
      <dsp:nvSpPr>
        <dsp:cNvPr id="0" name=""/>
        <dsp:cNvSpPr/>
      </dsp:nvSpPr>
      <dsp:spPr>
        <a:xfrm>
          <a:off x="0" y="0"/>
          <a:ext cx="2129366" cy="103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solidFill>
                <a:srgbClr val="FF0000"/>
              </a:solidFill>
            </a:rPr>
            <a:t>Positive contract interest rule: The contractor is placed in the same financial position as if the contract had been performed correctly </a:t>
          </a:r>
          <a:endParaRPr lang="fi-FI" sz="1000" kern="1200" dirty="0">
            <a:solidFill>
              <a:srgbClr val="FF0000"/>
            </a:solidFill>
          </a:endParaRPr>
        </a:p>
      </dsp:txBody>
      <dsp:txXfrm>
        <a:off x="0" y="0"/>
        <a:ext cx="2129366" cy="1033859"/>
      </dsp:txXfrm>
    </dsp:sp>
    <dsp:sp modelId="{BFC77AA2-F98C-4D5D-AC81-30A7C3FA2BE2}">
      <dsp:nvSpPr>
        <dsp:cNvPr id="0" name=""/>
        <dsp:cNvSpPr/>
      </dsp:nvSpPr>
      <dsp:spPr>
        <a:xfrm>
          <a:off x="0" y="1033859"/>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91D356-8CCF-447F-AB6F-E104F4452E0E}">
      <dsp:nvSpPr>
        <dsp:cNvPr id="0" name=""/>
        <dsp:cNvSpPr/>
      </dsp:nvSpPr>
      <dsp:spPr>
        <a:xfrm>
          <a:off x="0" y="1033859"/>
          <a:ext cx="2129366" cy="103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solidFill>
                <a:srgbClr val="FF0000"/>
              </a:solidFill>
            </a:rPr>
            <a:t>Negative contract interest rule: </a:t>
          </a:r>
          <a:r>
            <a:rPr lang="en-US" sz="1000" b="0" i="0" kern="1200" baseline="0" dirty="0">
              <a:solidFill>
                <a:srgbClr val="FF0000"/>
              </a:solidFill>
            </a:rPr>
            <a:t>The contractor is placed in the same financial position as if the contract had never been concluded </a:t>
          </a:r>
          <a:endParaRPr lang="fi-FI" sz="1000" kern="1200" dirty="0">
            <a:solidFill>
              <a:srgbClr val="FF0000"/>
            </a:solidFill>
          </a:endParaRPr>
        </a:p>
      </dsp:txBody>
      <dsp:txXfrm>
        <a:off x="0" y="1033859"/>
        <a:ext cx="2129366" cy="1033859"/>
      </dsp:txXfrm>
    </dsp:sp>
    <dsp:sp modelId="{B38AAFA9-5FF0-45CF-99FC-A7F2D8FD898F}">
      <dsp:nvSpPr>
        <dsp:cNvPr id="0" name=""/>
        <dsp:cNvSpPr/>
      </dsp:nvSpPr>
      <dsp:spPr>
        <a:xfrm>
          <a:off x="2289069" y="1080806"/>
          <a:ext cx="8357763" cy="938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Applicable mainly </a:t>
          </a:r>
          <a:r>
            <a:rPr lang="en-US" sz="1500" kern="1200" dirty="0">
              <a:solidFill>
                <a:srgbClr val="FF0000"/>
              </a:solidFill>
            </a:rPr>
            <a:t>in cases of invalidity of contracts </a:t>
          </a:r>
          <a:r>
            <a:rPr lang="en-US" sz="1500" kern="1200" dirty="0"/>
            <a:t>(e.g. due to fraud) </a:t>
          </a:r>
          <a:endParaRPr lang="fi-FI" sz="1500" kern="1200" dirty="0"/>
        </a:p>
      </dsp:txBody>
      <dsp:txXfrm>
        <a:off x="2289069" y="1080806"/>
        <a:ext cx="8357763" cy="938954"/>
      </dsp:txXfrm>
    </dsp:sp>
    <dsp:sp modelId="{2A91DC20-3642-49F0-8D87-17398AF39E9F}">
      <dsp:nvSpPr>
        <dsp:cNvPr id="0" name=""/>
        <dsp:cNvSpPr/>
      </dsp:nvSpPr>
      <dsp:spPr>
        <a:xfrm>
          <a:off x="2129366" y="2019761"/>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A166E6-9F2F-4C55-B560-002213399EE3}">
      <dsp:nvSpPr>
        <dsp:cNvPr id="0" name=""/>
        <dsp:cNvSpPr/>
      </dsp:nvSpPr>
      <dsp:spPr>
        <a:xfrm>
          <a:off x="0" y="2067718"/>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92E63-41E3-4495-8B79-E60CD889C325}">
      <dsp:nvSpPr>
        <dsp:cNvPr id="0" name=""/>
        <dsp:cNvSpPr/>
      </dsp:nvSpPr>
      <dsp:spPr>
        <a:xfrm>
          <a:off x="0" y="2067718"/>
          <a:ext cx="2129366" cy="103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solidFill>
                <a:srgbClr val="FF0000"/>
              </a:solidFill>
            </a:rPr>
            <a:t>The hypothetical course of events can be difficult to determine even with moderate accuracy </a:t>
          </a:r>
          <a:r>
            <a:rPr lang="en-US" sz="1000" kern="1200" dirty="0"/>
            <a:t>because it may be affected by unforeseen circumstances related to the future, e.g. </a:t>
          </a:r>
          <a:endParaRPr lang="fi-FI" sz="1000" kern="1200" dirty="0"/>
        </a:p>
      </dsp:txBody>
      <dsp:txXfrm>
        <a:off x="0" y="2067718"/>
        <a:ext cx="2129366" cy="1033859"/>
      </dsp:txXfrm>
    </dsp:sp>
    <dsp:sp modelId="{C25880A9-7E03-423A-8D22-A55BC6A23134}">
      <dsp:nvSpPr>
        <dsp:cNvPr id="0" name=""/>
        <dsp:cNvSpPr/>
      </dsp:nvSpPr>
      <dsp:spPr>
        <a:xfrm>
          <a:off x="2289069" y="2083872"/>
          <a:ext cx="8357763" cy="32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how to determine the return on alternative investments </a:t>
          </a:r>
          <a:endParaRPr lang="fi-FI" sz="1500" kern="1200"/>
        </a:p>
      </dsp:txBody>
      <dsp:txXfrm>
        <a:off x="2289069" y="2083872"/>
        <a:ext cx="8357763" cy="323081"/>
      </dsp:txXfrm>
    </dsp:sp>
    <dsp:sp modelId="{BD48F75D-B6FB-451F-A506-030B76CF1D05}">
      <dsp:nvSpPr>
        <dsp:cNvPr id="0" name=""/>
        <dsp:cNvSpPr/>
      </dsp:nvSpPr>
      <dsp:spPr>
        <a:xfrm>
          <a:off x="2129366" y="2406953"/>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4D9C07-43B8-40E2-950F-697363449511}">
      <dsp:nvSpPr>
        <dsp:cNvPr id="0" name=""/>
        <dsp:cNvSpPr/>
      </dsp:nvSpPr>
      <dsp:spPr>
        <a:xfrm>
          <a:off x="2289069" y="2423107"/>
          <a:ext cx="8357763" cy="32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how would an investor, having the correct information, have invested in another product </a:t>
          </a:r>
          <a:endParaRPr lang="fi-FI" sz="1500" kern="1200" dirty="0"/>
        </a:p>
      </dsp:txBody>
      <dsp:txXfrm>
        <a:off x="2289069" y="2423107"/>
        <a:ext cx="8357763" cy="323081"/>
      </dsp:txXfrm>
    </dsp:sp>
    <dsp:sp modelId="{37DE1D87-F195-42CB-AF91-32F5F2E9406D}">
      <dsp:nvSpPr>
        <dsp:cNvPr id="0" name=""/>
        <dsp:cNvSpPr/>
      </dsp:nvSpPr>
      <dsp:spPr>
        <a:xfrm>
          <a:off x="2129366" y="274618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B4975E-E49F-4338-AD4D-94A0F2BCE2BE}">
      <dsp:nvSpPr>
        <dsp:cNvPr id="0" name=""/>
        <dsp:cNvSpPr/>
      </dsp:nvSpPr>
      <dsp:spPr>
        <a:xfrm>
          <a:off x="2289069" y="2762342"/>
          <a:ext cx="8357763" cy="32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the impact of different factors on prices and reducing the impact of the information failure</a:t>
          </a:r>
          <a:endParaRPr lang="fi-FI" sz="1500" kern="1200" dirty="0"/>
        </a:p>
      </dsp:txBody>
      <dsp:txXfrm>
        <a:off x="2289069" y="2762342"/>
        <a:ext cx="8357763" cy="323081"/>
      </dsp:txXfrm>
    </dsp:sp>
    <dsp:sp modelId="{C6D7E14B-080D-4698-8F91-53501E94DEF7}">
      <dsp:nvSpPr>
        <dsp:cNvPr id="0" name=""/>
        <dsp:cNvSpPr/>
      </dsp:nvSpPr>
      <dsp:spPr>
        <a:xfrm>
          <a:off x="2129366" y="3085423"/>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5DC915-58EB-44FC-9025-D57A1BB22148}">
      <dsp:nvSpPr>
        <dsp:cNvPr id="0" name=""/>
        <dsp:cNvSpPr/>
      </dsp:nvSpPr>
      <dsp:spPr>
        <a:xfrm>
          <a:off x="0" y="3101577"/>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81BBDC-BB53-4ACC-A50A-59BC43C4C517}">
      <dsp:nvSpPr>
        <dsp:cNvPr id="0" name=""/>
        <dsp:cNvSpPr/>
      </dsp:nvSpPr>
      <dsp:spPr>
        <a:xfrm>
          <a:off x="0" y="3101577"/>
          <a:ext cx="2129366" cy="103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Cf. Market Fraud Theory / Market Model for Investment behavior</a:t>
          </a:r>
          <a:endParaRPr lang="fi-FI" sz="1000" kern="1200"/>
        </a:p>
      </dsp:txBody>
      <dsp:txXfrm>
        <a:off x="0" y="3101577"/>
        <a:ext cx="2129366" cy="10338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6E34D-E5FC-4A87-9FBB-D9A496982744}">
      <dsp:nvSpPr>
        <dsp:cNvPr id="0" name=""/>
        <dsp:cNvSpPr/>
      </dsp:nvSpPr>
      <dsp:spPr>
        <a:xfrm>
          <a:off x="1299" y="1307416"/>
          <a:ext cx="3041209" cy="1520604"/>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The investor has been provided with incorrect, incomplete or misleading information about the investment before making an investment decision</a:t>
          </a:r>
          <a:endParaRPr lang="fi-FI" sz="1700" kern="1200"/>
        </a:p>
      </dsp:txBody>
      <dsp:txXfrm>
        <a:off x="45836" y="1351953"/>
        <a:ext cx="2952135" cy="1431530"/>
      </dsp:txXfrm>
    </dsp:sp>
    <dsp:sp modelId="{73D26B62-5157-4902-A3E6-6B1F62CD1FBD}">
      <dsp:nvSpPr>
        <dsp:cNvPr id="0" name=""/>
        <dsp:cNvSpPr/>
      </dsp:nvSpPr>
      <dsp:spPr>
        <a:xfrm>
          <a:off x="3802811" y="1307416"/>
          <a:ext cx="3041209" cy="1520604"/>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 The investor's investor profile has been incorrectly assessed and a product that does not fit this profile has been sold to the investor (eg a product that is too risky)</a:t>
          </a:r>
          <a:endParaRPr lang="fi-FI" sz="1700" kern="1200"/>
        </a:p>
      </dsp:txBody>
      <dsp:txXfrm>
        <a:off x="3847348" y="1351953"/>
        <a:ext cx="2952135" cy="1431530"/>
      </dsp:txXfrm>
    </dsp:sp>
    <dsp:sp modelId="{11E5453C-6569-4CB8-882D-673E6FBD8278}">
      <dsp:nvSpPr>
        <dsp:cNvPr id="0" name=""/>
        <dsp:cNvSpPr/>
      </dsp:nvSpPr>
      <dsp:spPr>
        <a:xfrm>
          <a:off x="7604323" y="1307416"/>
          <a:ext cx="3041209" cy="1520604"/>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The investor's investment portfolio has been mismanaged (asset management) (eg invested in too risky products)</a:t>
          </a:r>
          <a:endParaRPr lang="fi-FI" sz="1700" kern="1200"/>
        </a:p>
      </dsp:txBody>
      <dsp:txXfrm>
        <a:off x="7648860" y="1351953"/>
        <a:ext cx="2952135" cy="14315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69D29-FCA4-4203-B7E1-3F2EDD736808}">
      <dsp:nvSpPr>
        <dsp:cNvPr id="0" name=""/>
        <dsp:cNvSpPr/>
      </dsp:nvSpPr>
      <dsp:spPr>
        <a:xfrm>
          <a:off x="0" y="467"/>
          <a:ext cx="10780799" cy="10944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9F94C1-7137-42C0-8335-13EF7A91B1AD}">
      <dsp:nvSpPr>
        <dsp:cNvPr id="0" name=""/>
        <dsp:cNvSpPr/>
      </dsp:nvSpPr>
      <dsp:spPr>
        <a:xfrm>
          <a:off x="331075" y="246721"/>
          <a:ext cx="601954" cy="6019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2A9069-703D-4D71-8078-69F5FFF1515A}">
      <dsp:nvSpPr>
        <dsp:cNvPr id="0" name=""/>
        <dsp:cNvSpPr/>
      </dsp:nvSpPr>
      <dsp:spPr>
        <a:xfrm>
          <a:off x="1264105" y="467"/>
          <a:ext cx="9516693" cy="109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31" tIns="115831" rIns="115831" bIns="115831" numCol="1" spcCol="1270" anchor="ctr" anchorCtr="0">
          <a:noAutofit/>
        </a:bodyPr>
        <a:lstStyle/>
        <a:p>
          <a:pPr marL="0" lvl="0" indent="0" algn="l" defTabSz="711200">
            <a:lnSpc>
              <a:spcPct val="90000"/>
            </a:lnSpc>
            <a:spcBef>
              <a:spcPct val="0"/>
            </a:spcBef>
            <a:spcAft>
              <a:spcPct val="35000"/>
            </a:spcAft>
            <a:buNone/>
          </a:pPr>
          <a:r>
            <a:rPr lang="en-US" sz="1600" kern="1200"/>
            <a:t>• False / misleading information means misrepresenting the matter.</a:t>
          </a:r>
        </a:p>
      </dsp:txBody>
      <dsp:txXfrm>
        <a:off x="1264105" y="467"/>
        <a:ext cx="9516693" cy="1094463"/>
      </dsp:txXfrm>
    </dsp:sp>
    <dsp:sp modelId="{8D055B6A-1FBB-4B53-B48C-D7D07C20ADF0}">
      <dsp:nvSpPr>
        <dsp:cNvPr id="0" name=""/>
        <dsp:cNvSpPr/>
      </dsp:nvSpPr>
      <dsp:spPr>
        <a:xfrm>
          <a:off x="0" y="1368546"/>
          <a:ext cx="10780799" cy="10944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B26DAD-4C28-405E-B0F9-A10B2486E56E}">
      <dsp:nvSpPr>
        <dsp:cNvPr id="0" name=""/>
        <dsp:cNvSpPr/>
      </dsp:nvSpPr>
      <dsp:spPr>
        <a:xfrm>
          <a:off x="331075" y="1614801"/>
          <a:ext cx="601954" cy="6019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6CF23F-D275-47DF-A7D3-69A418CD2827}">
      <dsp:nvSpPr>
        <dsp:cNvPr id="0" name=""/>
        <dsp:cNvSpPr/>
      </dsp:nvSpPr>
      <dsp:spPr>
        <a:xfrm>
          <a:off x="1264105" y="1368546"/>
          <a:ext cx="9516693" cy="109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31" tIns="115831" rIns="115831" bIns="115831" numCol="1" spcCol="1270" anchor="ctr" anchorCtr="0">
          <a:noAutofit/>
        </a:bodyPr>
        <a:lstStyle/>
        <a:p>
          <a:pPr marL="0" lvl="0" indent="0" algn="l" defTabSz="711200">
            <a:lnSpc>
              <a:spcPct val="90000"/>
            </a:lnSpc>
            <a:spcBef>
              <a:spcPct val="0"/>
            </a:spcBef>
            <a:spcAft>
              <a:spcPct val="35000"/>
            </a:spcAft>
            <a:buNone/>
          </a:pPr>
          <a:r>
            <a:rPr lang="en-US" sz="1600" kern="1200"/>
            <a:t>• Misleading information, on the other hand, may in itself be truthful, but because of its inadequacy or presentation or form, it is liable to give the recipient an incorrect impression.</a:t>
          </a:r>
        </a:p>
      </dsp:txBody>
      <dsp:txXfrm>
        <a:off x="1264105" y="1368546"/>
        <a:ext cx="9516693" cy="1094463"/>
      </dsp:txXfrm>
    </dsp:sp>
    <dsp:sp modelId="{47EE4A38-7AE6-44DD-9C42-FD9E310A7CD3}">
      <dsp:nvSpPr>
        <dsp:cNvPr id="0" name=""/>
        <dsp:cNvSpPr/>
      </dsp:nvSpPr>
      <dsp:spPr>
        <a:xfrm>
          <a:off x="0" y="2736625"/>
          <a:ext cx="10780799" cy="10944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2E8E6-3123-4D8F-9ED9-3A6B9BFD7AB5}">
      <dsp:nvSpPr>
        <dsp:cNvPr id="0" name=""/>
        <dsp:cNvSpPr/>
      </dsp:nvSpPr>
      <dsp:spPr>
        <a:xfrm>
          <a:off x="331075" y="2982880"/>
          <a:ext cx="601954" cy="6019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039ACE-3EE2-47CB-8239-0EEB46E4B8F5}">
      <dsp:nvSpPr>
        <dsp:cNvPr id="0" name=""/>
        <dsp:cNvSpPr/>
      </dsp:nvSpPr>
      <dsp:spPr>
        <a:xfrm>
          <a:off x="1264105" y="2736625"/>
          <a:ext cx="4851359" cy="109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31" tIns="115831" rIns="115831" bIns="115831" numCol="1" spcCol="1270" anchor="ctr" anchorCtr="0">
          <a:noAutofit/>
        </a:bodyPr>
        <a:lstStyle/>
        <a:p>
          <a:pPr marL="0" lvl="0" indent="0" algn="l" defTabSz="711200">
            <a:lnSpc>
              <a:spcPct val="90000"/>
            </a:lnSpc>
            <a:spcBef>
              <a:spcPct val="0"/>
            </a:spcBef>
            <a:spcAft>
              <a:spcPct val="35000"/>
            </a:spcAft>
            <a:buNone/>
          </a:pPr>
          <a:r>
            <a:rPr lang="en-US" sz="1600" kern="1200"/>
            <a:t>• In situations of misstatement, the accuracy, scope and presentation of the information are assessed from the perspective of the person making the investment decision: </a:t>
          </a:r>
        </a:p>
      </dsp:txBody>
      <dsp:txXfrm>
        <a:off x="1264105" y="2736625"/>
        <a:ext cx="4851359" cy="1094463"/>
      </dsp:txXfrm>
    </dsp:sp>
    <dsp:sp modelId="{E20804C6-84DE-449E-86B9-43BD432CF2AD}">
      <dsp:nvSpPr>
        <dsp:cNvPr id="0" name=""/>
        <dsp:cNvSpPr/>
      </dsp:nvSpPr>
      <dsp:spPr>
        <a:xfrm>
          <a:off x="6115464" y="2736625"/>
          <a:ext cx="4665334" cy="109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31" tIns="115831" rIns="115831" bIns="115831" numCol="1" spcCol="1270" anchor="ctr" anchorCtr="0">
          <a:noAutofit/>
        </a:bodyPr>
        <a:lstStyle/>
        <a:p>
          <a:pPr marL="0" lvl="0" indent="0" algn="l" defTabSz="533400">
            <a:lnSpc>
              <a:spcPct val="90000"/>
            </a:lnSpc>
            <a:spcBef>
              <a:spcPct val="0"/>
            </a:spcBef>
            <a:spcAft>
              <a:spcPct val="35000"/>
            </a:spcAft>
            <a:buNone/>
          </a:pPr>
          <a:r>
            <a:rPr lang="en-US" sz="1200" kern="1200"/>
            <a:t>The assessment is more severe in the case of marketing to the general public than in the case of professional investors or other experts.</a:t>
          </a:r>
        </a:p>
        <a:p>
          <a:pPr marL="0" lvl="0" indent="0" algn="l" defTabSz="533400">
            <a:lnSpc>
              <a:spcPct val="90000"/>
            </a:lnSpc>
            <a:spcBef>
              <a:spcPct val="0"/>
            </a:spcBef>
            <a:spcAft>
              <a:spcPct val="35000"/>
            </a:spcAft>
            <a:buNone/>
          </a:pPr>
          <a:r>
            <a:rPr lang="en-US" sz="1200" kern="1200"/>
            <a:t>• An investor cannot rely on incorrect information if he knew or should have known about its inaccuracy</a:t>
          </a:r>
        </a:p>
      </dsp:txBody>
      <dsp:txXfrm>
        <a:off x="6115464" y="2736625"/>
        <a:ext cx="4665334" cy="10944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CCEC1-E5A8-433F-9CDB-0C0F8F39B9E0}">
      <dsp:nvSpPr>
        <dsp:cNvPr id="0" name=""/>
        <dsp:cNvSpPr/>
      </dsp:nvSpPr>
      <dsp:spPr>
        <a:xfrm>
          <a:off x="0" y="0"/>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3215B4-2ED7-43F1-8A32-DA557D877BC1}">
      <dsp:nvSpPr>
        <dsp:cNvPr id="0" name=""/>
        <dsp:cNvSpPr/>
      </dsp:nvSpPr>
      <dsp:spPr>
        <a:xfrm>
          <a:off x="0" y="0"/>
          <a:ext cx="2129366" cy="103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Usually, anyone who claims something has to prove it</a:t>
          </a:r>
          <a:endParaRPr lang="fi-FI" sz="1100" kern="1200"/>
        </a:p>
      </dsp:txBody>
      <dsp:txXfrm>
        <a:off x="0" y="0"/>
        <a:ext cx="2129366" cy="1033859"/>
      </dsp:txXfrm>
    </dsp:sp>
    <dsp:sp modelId="{15365184-335A-4093-BF7B-CD40C1B14EB4}">
      <dsp:nvSpPr>
        <dsp:cNvPr id="0" name=""/>
        <dsp:cNvSpPr/>
      </dsp:nvSpPr>
      <dsp:spPr>
        <a:xfrm>
          <a:off x="0" y="1033859"/>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D41419-4149-4053-BBEA-3C757CB66438}">
      <dsp:nvSpPr>
        <dsp:cNvPr id="0" name=""/>
        <dsp:cNvSpPr/>
      </dsp:nvSpPr>
      <dsp:spPr>
        <a:xfrm>
          <a:off x="0" y="1033859"/>
          <a:ext cx="2129366" cy="103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srgbClr val="FF0000"/>
              </a:solidFill>
            </a:rPr>
            <a:t>In investment services situations, however, the burden of proof has in principle been reversed</a:t>
          </a:r>
          <a:endParaRPr lang="fi-FI" sz="1100" kern="1200" dirty="0">
            <a:solidFill>
              <a:srgbClr val="FF0000"/>
            </a:solidFill>
          </a:endParaRPr>
        </a:p>
      </dsp:txBody>
      <dsp:txXfrm>
        <a:off x="0" y="1033859"/>
        <a:ext cx="2129366" cy="1033859"/>
      </dsp:txXfrm>
    </dsp:sp>
    <dsp:sp modelId="{7B7AB8B2-16B3-4B8A-BCC3-E5EF1ACD474B}">
      <dsp:nvSpPr>
        <dsp:cNvPr id="0" name=""/>
        <dsp:cNvSpPr/>
      </dsp:nvSpPr>
      <dsp:spPr>
        <a:xfrm>
          <a:off x="0" y="2067718"/>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09AB35-3974-4CF3-90B5-A2AB7DC10365}">
      <dsp:nvSpPr>
        <dsp:cNvPr id="0" name=""/>
        <dsp:cNvSpPr/>
      </dsp:nvSpPr>
      <dsp:spPr>
        <a:xfrm>
          <a:off x="0" y="2067718"/>
          <a:ext cx="2129366" cy="103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An investment firm / insurance company generally has better means of providing evidence and is in a much stronger position, at least in relation to the consumer client.</a:t>
          </a:r>
          <a:endParaRPr lang="fi-FI" sz="1100" kern="1200" dirty="0"/>
        </a:p>
      </dsp:txBody>
      <dsp:txXfrm>
        <a:off x="0" y="2067718"/>
        <a:ext cx="2129366" cy="1033859"/>
      </dsp:txXfrm>
    </dsp:sp>
    <dsp:sp modelId="{7582A478-1C33-46A9-BC93-0FF4E5682DCA}">
      <dsp:nvSpPr>
        <dsp:cNvPr id="0" name=""/>
        <dsp:cNvSpPr/>
      </dsp:nvSpPr>
      <dsp:spPr>
        <a:xfrm>
          <a:off x="2289069" y="2114666"/>
          <a:ext cx="8357763" cy="938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It is the legal obligation of an investment firm to keep records of telephone conversations and electronic messages related to the receipt, transmission and execution of orders. In addition, the investment firm is obliged to record or otherwise record the content of face-to-face conversations with the client related to the orders.</a:t>
          </a:r>
          <a:endParaRPr lang="fi-FI" sz="1500" kern="1200"/>
        </a:p>
      </dsp:txBody>
      <dsp:txXfrm>
        <a:off x="2289069" y="2114666"/>
        <a:ext cx="8357763" cy="938954"/>
      </dsp:txXfrm>
    </dsp:sp>
    <dsp:sp modelId="{4C3D4DED-EE20-4B5D-A0B6-A30D4324FC73}">
      <dsp:nvSpPr>
        <dsp:cNvPr id="0" name=""/>
        <dsp:cNvSpPr/>
      </dsp:nvSpPr>
      <dsp:spPr>
        <a:xfrm>
          <a:off x="2129366" y="3053620"/>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D2A37-F6D3-4FC0-ABD4-ED83654C4225}">
      <dsp:nvSpPr>
        <dsp:cNvPr id="0" name=""/>
        <dsp:cNvSpPr/>
      </dsp:nvSpPr>
      <dsp:spPr>
        <a:xfrm>
          <a:off x="0" y="3101577"/>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CA3F19-AD71-4B03-86A1-0E6A9A838333}">
      <dsp:nvSpPr>
        <dsp:cNvPr id="0" name=""/>
        <dsp:cNvSpPr/>
      </dsp:nvSpPr>
      <dsp:spPr>
        <a:xfrm>
          <a:off x="0" y="3101577"/>
          <a:ext cx="2129366" cy="103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However, </a:t>
          </a:r>
          <a:r>
            <a:rPr lang="en-US" sz="1100" kern="1200" dirty="0">
              <a:solidFill>
                <a:srgbClr val="FF0000"/>
              </a:solidFill>
            </a:rPr>
            <a:t>in certain situations, the burden of proof may lie with the customer</a:t>
          </a:r>
          <a:endParaRPr lang="fi-FI" sz="1100" kern="1200" dirty="0">
            <a:solidFill>
              <a:srgbClr val="FF0000"/>
            </a:solidFill>
          </a:endParaRPr>
        </a:p>
      </dsp:txBody>
      <dsp:txXfrm>
        <a:off x="0" y="3101577"/>
        <a:ext cx="2129366" cy="103385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9E65F-C527-4358-811F-ACBD8A519E2C}">
      <dsp:nvSpPr>
        <dsp:cNvPr id="0" name=""/>
        <dsp:cNvSpPr/>
      </dsp:nvSpPr>
      <dsp:spPr>
        <a:xfrm>
          <a:off x="0" y="0"/>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AA82B7-EEC1-4B53-B422-880316358C19}">
      <dsp:nvSpPr>
        <dsp:cNvPr id="0" name=""/>
        <dsp:cNvSpPr/>
      </dsp:nvSpPr>
      <dsp:spPr>
        <a:xfrm>
          <a:off x="0" y="0"/>
          <a:ext cx="2129366" cy="103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The burden of proof as regards the amount of the damage lies, in principle, with the plaintiff.</a:t>
          </a:r>
          <a:endParaRPr lang="fi-FI" sz="1000" kern="1200" dirty="0"/>
        </a:p>
      </dsp:txBody>
      <dsp:txXfrm>
        <a:off x="0" y="0"/>
        <a:ext cx="2129366" cy="1033859"/>
      </dsp:txXfrm>
    </dsp:sp>
    <dsp:sp modelId="{901D0DF9-DDDC-41F4-A929-0B1F023EED72}">
      <dsp:nvSpPr>
        <dsp:cNvPr id="0" name=""/>
        <dsp:cNvSpPr/>
      </dsp:nvSpPr>
      <dsp:spPr>
        <a:xfrm>
          <a:off x="0" y="1033859"/>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523851-7F51-408C-ABCE-5CF0C18D4739}">
      <dsp:nvSpPr>
        <dsp:cNvPr id="0" name=""/>
        <dsp:cNvSpPr/>
      </dsp:nvSpPr>
      <dsp:spPr>
        <a:xfrm>
          <a:off x="0" y="1033859"/>
          <a:ext cx="2129366" cy="103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solidFill>
                <a:srgbClr val="FF0000"/>
              </a:solidFill>
            </a:rPr>
            <a:t>The injured party must be able to prove the damage caused to him.</a:t>
          </a:r>
          <a:endParaRPr lang="fi-FI" sz="1000" kern="1200" dirty="0">
            <a:solidFill>
              <a:srgbClr val="FF0000"/>
            </a:solidFill>
          </a:endParaRPr>
        </a:p>
      </dsp:txBody>
      <dsp:txXfrm>
        <a:off x="0" y="1033859"/>
        <a:ext cx="2129366" cy="1033859"/>
      </dsp:txXfrm>
    </dsp:sp>
    <dsp:sp modelId="{3266F457-1338-478E-8EF8-C8BC6F95E754}">
      <dsp:nvSpPr>
        <dsp:cNvPr id="0" name=""/>
        <dsp:cNvSpPr/>
      </dsp:nvSpPr>
      <dsp:spPr>
        <a:xfrm>
          <a:off x="0" y="2067718"/>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27DE20-E288-4615-B9CD-0DF2D9985D55}">
      <dsp:nvSpPr>
        <dsp:cNvPr id="0" name=""/>
        <dsp:cNvSpPr/>
      </dsp:nvSpPr>
      <dsp:spPr>
        <a:xfrm>
          <a:off x="0" y="2067718"/>
          <a:ext cx="2129366" cy="103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However, if there is no evidence of the amount of damages or it can only be presented with difficulty, it can be assessed in accordance with section 17: 2.3 of the Code of Judicial Procedure.</a:t>
          </a:r>
          <a:endParaRPr lang="fi-FI" sz="1000" kern="1200" dirty="0"/>
        </a:p>
      </dsp:txBody>
      <dsp:txXfrm>
        <a:off x="0" y="2067718"/>
        <a:ext cx="2129366" cy="1033859"/>
      </dsp:txXfrm>
    </dsp:sp>
    <dsp:sp modelId="{323733D2-99A7-48CE-8C02-A1D1C49129A2}">
      <dsp:nvSpPr>
        <dsp:cNvPr id="0" name=""/>
        <dsp:cNvSpPr/>
      </dsp:nvSpPr>
      <dsp:spPr>
        <a:xfrm>
          <a:off x="2289069" y="2114666"/>
          <a:ext cx="8357763" cy="938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"If no credible evidence of the amount of the civil claim is available or would be available only with difficulty or at a cost or effort disproportionate to the nature of the case, </a:t>
          </a:r>
          <a:r>
            <a:rPr lang="en-US" sz="1900" kern="1200" dirty="0">
              <a:solidFill>
                <a:srgbClr val="FF0000"/>
              </a:solidFill>
            </a:rPr>
            <a:t>the court shall assess the amount</a:t>
          </a:r>
          <a:r>
            <a:rPr lang="en-US" sz="1900" kern="1200" dirty="0"/>
            <a:t>."</a:t>
          </a:r>
          <a:endParaRPr lang="fi-FI" sz="1900" kern="1200" dirty="0"/>
        </a:p>
      </dsp:txBody>
      <dsp:txXfrm>
        <a:off x="2289069" y="2114666"/>
        <a:ext cx="8357763" cy="938954"/>
      </dsp:txXfrm>
    </dsp:sp>
    <dsp:sp modelId="{8F2E2552-F212-40EC-8C99-60240876357F}">
      <dsp:nvSpPr>
        <dsp:cNvPr id="0" name=""/>
        <dsp:cNvSpPr/>
      </dsp:nvSpPr>
      <dsp:spPr>
        <a:xfrm>
          <a:off x="2129366" y="3053620"/>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A5460A-0D1D-4EB4-8726-33470CF61373}">
      <dsp:nvSpPr>
        <dsp:cNvPr id="0" name=""/>
        <dsp:cNvSpPr/>
      </dsp:nvSpPr>
      <dsp:spPr>
        <a:xfrm>
          <a:off x="0" y="3101577"/>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BBFB75-A45F-443A-A7C3-6669AB7FB713}">
      <dsp:nvSpPr>
        <dsp:cNvPr id="0" name=""/>
        <dsp:cNvSpPr/>
      </dsp:nvSpPr>
      <dsp:spPr>
        <a:xfrm>
          <a:off x="0" y="3101577"/>
          <a:ext cx="2129366" cy="103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In practice, the customer has been compensated (this has also been claimed) for the net loss suffered by the customer</a:t>
          </a:r>
          <a:endParaRPr lang="fi-FI" sz="1000" kern="1200"/>
        </a:p>
      </dsp:txBody>
      <dsp:txXfrm>
        <a:off x="0" y="3101577"/>
        <a:ext cx="2129366" cy="103385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5ABAE-04DA-48EA-84CA-60A25A8CB103}">
      <dsp:nvSpPr>
        <dsp:cNvPr id="0" name=""/>
        <dsp:cNvSpPr/>
      </dsp:nvSpPr>
      <dsp:spPr>
        <a:xfrm>
          <a:off x="0" y="0"/>
          <a:ext cx="4135437" cy="4135437"/>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01CF399-6F88-4DA2-9614-B694B0642C0A}">
      <dsp:nvSpPr>
        <dsp:cNvPr id="0" name=""/>
        <dsp:cNvSpPr/>
      </dsp:nvSpPr>
      <dsp:spPr>
        <a:xfrm>
          <a:off x="2067718" y="0"/>
          <a:ext cx="8579114" cy="413543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If, during the marketing of the insurance, the insurer or its representative has failed to provide the policyholder with the necessary information about the insurance or provided him with incorrect or misleading information, the insurance contract shall be deemed valid as the policyholder had reason to understand.</a:t>
          </a:r>
          <a:endParaRPr lang="fi-FI" sz="1800" kern="1200"/>
        </a:p>
      </dsp:txBody>
      <dsp:txXfrm>
        <a:off x="2067718" y="0"/>
        <a:ext cx="8579114" cy="1240633"/>
      </dsp:txXfrm>
    </dsp:sp>
    <dsp:sp modelId="{1696FB2A-FCC4-4355-94D0-945AA6A07ED9}">
      <dsp:nvSpPr>
        <dsp:cNvPr id="0" name=""/>
        <dsp:cNvSpPr/>
      </dsp:nvSpPr>
      <dsp:spPr>
        <a:xfrm>
          <a:off x="723702" y="1240633"/>
          <a:ext cx="2688031" cy="2688031"/>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EEEB206-541F-493E-B6D9-7EFA03E50457}">
      <dsp:nvSpPr>
        <dsp:cNvPr id="0" name=""/>
        <dsp:cNvSpPr/>
      </dsp:nvSpPr>
      <dsp:spPr>
        <a:xfrm>
          <a:off x="2067718" y="1240633"/>
          <a:ext cx="8579114" cy="268803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 the case of insurance, the position of the policyholder is brought into line with what it would have been if the insurer had fulfilled its obligations.</a:t>
          </a:r>
          <a:endParaRPr lang="fi-FI" sz="1800" kern="1200"/>
        </a:p>
      </dsp:txBody>
      <dsp:txXfrm>
        <a:off x="2067718" y="1240633"/>
        <a:ext cx="8579114" cy="1240629"/>
      </dsp:txXfrm>
    </dsp:sp>
    <dsp:sp modelId="{D5F7538E-1027-4FBE-A16A-22785ACFBFF6}">
      <dsp:nvSpPr>
        <dsp:cNvPr id="0" name=""/>
        <dsp:cNvSpPr/>
      </dsp:nvSpPr>
      <dsp:spPr>
        <a:xfrm>
          <a:off x="1447403" y="2481263"/>
          <a:ext cx="1240629" cy="1240629"/>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66DDE40-A495-4729-B7B9-F0220F7E9EAC}">
      <dsp:nvSpPr>
        <dsp:cNvPr id="0" name=""/>
        <dsp:cNvSpPr/>
      </dsp:nvSpPr>
      <dsp:spPr>
        <a:xfrm>
          <a:off x="2067718" y="2481263"/>
          <a:ext cx="8579114" cy="124062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KKO (Finnish Supreme Court Cases) 2010: 25</a:t>
          </a:r>
          <a:endParaRPr lang="fi-FI" sz="1800" kern="1200"/>
        </a:p>
      </dsp:txBody>
      <dsp:txXfrm>
        <a:off x="2067718" y="2481263"/>
        <a:ext cx="8579114" cy="124062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7C755-5F7E-418D-A273-B873DDDC84B5}">
      <dsp:nvSpPr>
        <dsp:cNvPr id="0" name=""/>
        <dsp:cNvSpPr/>
      </dsp:nvSpPr>
      <dsp:spPr>
        <a:xfrm>
          <a:off x="0" y="0"/>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63679-F0A4-473E-83C8-143940E014E2}">
      <dsp:nvSpPr>
        <dsp:cNvPr id="0" name=""/>
        <dsp:cNvSpPr/>
      </dsp:nvSpPr>
      <dsp:spPr>
        <a:xfrm>
          <a:off x="0" y="0"/>
          <a:ext cx="2129366" cy="103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The most severe measure: terminates the contract immediately and annuls the performance measures taken</a:t>
          </a:r>
          <a:endParaRPr lang="fi-FI" sz="1000" kern="1200" dirty="0"/>
        </a:p>
      </dsp:txBody>
      <dsp:txXfrm>
        <a:off x="0" y="0"/>
        <a:ext cx="2129366" cy="1033859"/>
      </dsp:txXfrm>
    </dsp:sp>
    <dsp:sp modelId="{7A68DADB-3B4E-4C28-B406-DFA8BBC3FA98}">
      <dsp:nvSpPr>
        <dsp:cNvPr id="0" name=""/>
        <dsp:cNvSpPr/>
      </dsp:nvSpPr>
      <dsp:spPr>
        <a:xfrm>
          <a:off x="0" y="1033859"/>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CCF37F-3952-4195-87C6-D9E3C983AABE}">
      <dsp:nvSpPr>
        <dsp:cNvPr id="0" name=""/>
        <dsp:cNvSpPr/>
      </dsp:nvSpPr>
      <dsp:spPr>
        <a:xfrm>
          <a:off x="0" y="1033859"/>
          <a:ext cx="2129366" cy="103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solidFill>
                <a:srgbClr val="FF0000"/>
              </a:solidFill>
            </a:rPr>
            <a:t>Requires a material breach of contract</a:t>
          </a:r>
          <a:endParaRPr lang="fi-FI" sz="1000" kern="1200" dirty="0">
            <a:solidFill>
              <a:srgbClr val="FF0000"/>
            </a:solidFill>
          </a:endParaRPr>
        </a:p>
      </dsp:txBody>
      <dsp:txXfrm>
        <a:off x="0" y="1033859"/>
        <a:ext cx="2129366" cy="1033859"/>
      </dsp:txXfrm>
    </dsp:sp>
    <dsp:sp modelId="{3975CC1B-0799-4E0A-8981-DEABBFB19D34}">
      <dsp:nvSpPr>
        <dsp:cNvPr id="0" name=""/>
        <dsp:cNvSpPr/>
      </dsp:nvSpPr>
      <dsp:spPr>
        <a:xfrm>
          <a:off x="0" y="2067718"/>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8B40AC-DB29-46E7-9DA5-996D49D58373}">
      <dsp:nvSpPr>
        <dsp:cNvPr id="0" name=""/>
        <dsp:cNvSpPr/>
      </dsp:nvSpPr>
      <dsp:spPr>
        <a:xfrm>
          <a:off x="0" y="2067718"/>
          <a:ext cx="2129366" cy="103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The customer may demand the termination of the contract in a case where the contract would be burdened with such a serious defect that the extension of the contract should not be considered reasonable for the customer.</a:t>
          </a:r>
          <a:endParaRPr lang="fi-FI" sz="1000" kern="1200"/>
        </a:p>
      </dsp:txBody>
      <dsp:txXfrm>
        <a:off x="0" y="2067718"/>
        <a:ext cx="2129366" cy="1033859"/>
      </dsp:txXfrm>
    </dsp:sp>
    <dsp:sp modelId="{ACC789C3-26D5-4EDF-96DB-7EB2908DBB55}">
      <dsp:nvSpPr>
        <dsp:cNvPr id="0" name=""/>
        <dsp:cNvSpPr/>
      </dsp:nvSpPr>
      <dsp:spPr>
        <a:xfrm>
          <a:off x="0" y="3101577"/>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BE33E2-2976-4DBF-A08E-5972ABE20B50}">
      <dsp:nvSpPr>
        <dsp:cNvPr id="0" name=""/>
        <dsp:cNvSpPr/>
      </dsp:nvSpPr>
      <dsp:spPr>
        <a:xfrm>
          <a:off x="0" y="3101577"/>
          <a:ext cx="2129366" cy="103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The contracting party is also, in principle, entitled to rectify the error</a:t>
          </a:r>
          <a:endParaRPr lang="fi-FI" sz="1000" kern="1200"/>
        </a:p>
      </dsp:txBody>
      <dsp:txXfrm>
        <a:off x="0" y="3101577"/>
        <a:ext cx="2129366" cy="1033859"/>
      </dsp:txXfrm>
    </dsp:sp>
    <dsp:sp modelId="{8E3A4545-87AE-491D-B578-97B1771C5B99}">
      <dsp:nvSpPr>
        <dsp:cNvPr id="0" name=""/>
        <dsp:cNvSpPr/>
      </dsp:nvSpPr>
      <dsp:spPr>
        <a:xfrm>
          <a:off x="2289069" y="3125606"/>
          <a:ext cx="8357763" cy="480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Insurance Board (IB): Section 9 of the Act on Insurance Contracts corresponds to the correction of an error and takes precedence over rescission (</a:t>
          </a:r>
          <a:r>
            <a:rPr lang="en-US" sz="1000" kern="1200" dirty="0" err="1"/>
            <a:t>eg</a:t>
          </a:r>
          <a:r>
            <a:rPr lang="en-US" sz="1000" kern="1200" dirty="0"/>
            <a:t> IB 363/2004 and IB 149/2009).</a:t>
          </a:r>
          <a:endParaRPr lang="fi-FI" sz="1000" kern="1200" dirty="0"/>
        </a:p>
      </dsp:txBody>
      <dsp:txXfrm>
        <a:off x="2289069" y="3125606"/>
        <a:ext cx="8357763" cy="480583"/>
      </dsp:txXfrm>
    </dsp:sp>
    <dsp:sp modelId="{358A573E-54D0-4D13-9324-7805454BBD40}">
      <dsp:nvSpPr>
        <dsp:cNvPr id="0" name=""/>
        <dsp:cNvSpPr/>
      </dsp:nvSpPr>
      <dsp:spPr>
        <a:xfrm>
          <a:off x="2129366" y="3606189"/>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06FD89-CBF8-4C2F-AB92-D86CA8CCCF77}">
      <dsp:nvSpPr>
        <dsp:cNvPr id="0" name=""/>
        <dsp:cNvSpPr/>
      </dsp:nvSpPr>
      <dsp:spPr>
        <a:xfrm>
          <a:off x="2289069" y="3630219"/>
          <a:ext cx="8357763" cy="480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For example, in the </a:t>
          </a:r>
          <a:r>
            <a:rPr lang="en-US" sz="1000" kern="1200"/>
            <a:t>decision Securities Board 8/2011, the Securities Board held that although the client demanded the termination of the agreement, there were not sufficiently serious grounds for termination in the matter. </a:t>
          </a:r>
          <a:r>
            <a:rPr lang="en-US" sz="1000" kern="1200" dirty="0"/>
            <a:t>Thus, the customer’s rescission claim was considered a notice of termination.</a:t>
          </a:r>
          <a:endParaRPr lang="fi-FI" sz="1000" kern="1200" dirty="0"/>
        </a:p>
      </dsp:txBody>
      <dsp:txXfrm>
        <a:off x="2289069" y="3630219"/>
        <a:ext cx="8357763" cy="480583"/>
      </dsp:txXfrm>
    </dsp:sp>
    <dsp:sp modelId="{36299838-EB24-4CEF-A646-311C12125858}">
      <dsp:nvSpPr>
        <dsp:cNvPr id="0" name=""/>
        <dsp:cNvSpPr/>
      </dsp:nvSpPr>
      <dsp:spPr>
        <a:xfrm>
          <a:off x="2129366" y="4110802"/>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BD29C-7220-4F4D-BF55-FD24D836254D}">
      <dsp:nvSpPr>
        <dsp:cNvPr id="0" name=""/>
        <dsp:cNvSpPr/>
      </dsp:nvSpPr>
      <dsp:spPr>
        <a:xfrm>
          <a:off x="0" y="0"/>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479526-7AD7-4164-9365-66C3F7BB7D02}">
      <dsp:nvSpPr>
        <dsp:cNvPr id="0" name=""/>
        <dsp:cNvSpPr/>
      </dsp:nvSpPr>
      <dsp:spPr>
        <a:xfrm>
          <a:off x="0" y="0"/>
          <a:ext cx="215615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(Penalty payment, cont .:) Infringement of the following provisions of the Market Abuse Regulation:</a:t>
          </a:r>
          <a:endParaRPr lang="fi-FI" sz="1900" kern="1200"/>
        </a:p>
      </dsp:txBody>
      <dsp:txXfrm>
        <a:off x="0" y="0"/>
        <a:ext cx="2156159" cy="1915778"/>
      </dsp:txXfrm>
    </dsp:sp>
    <dsp:sp modelId="{68B9800D-1634-4B1C-A8EB-D9E253834D26}">
      <dsp:nvSpPr>
        <dsp:cNvPr id="0" name=""/>
        <dsp:cNvSpPr/>
      </dsp:nvSpPr>
      <dsp:spPr>
        <a:xfrm>
          <a:off x="2317871" y="44526"/>
          <a:ext cx="8462927"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Prohibition of insider dealing and illegal disclosure of insider information and market manipulation (Articles 14 and 15 of the MAR)</a:t>
          </a:r>
          <a:endParaRPr lang="fi-FI" sz="1100" kern="1200" dirty="0"/>
        </a:p>
      </dsp:txBody>
      <dsp:txXfrm>
        <a:off x="2317871" y="44526"/>
        <a:ext cx="8462927" cy="890537"/>
      </dsp:txXfrm>
    </dsp:sp>
    <dsp:sp modelId="{C5AE5649-855A-41D3-8605-78EAD66D019F}">
      <dsp:nvSpPr>
        <dsp:cNvPr id="0" name=""/>
        <dsp:cNvSpPr/>
      </dsp:nvSpPr>
      <dsp:spPr>
        <a:xfrm>
          <a:off x="2156159" y="935064"/>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F0CA02-9D26-404A-9D28-B291835E045E}">
      <dsp:nvSpPr>
        <dsp:cNvPr id="0" name=""/>
        <dsp:cNvSpPr/>
      </dsp:nvSpPr>
      <dsp:spPr>
        <a:xfrm>
          <a:off x="2317871" y="979591"/>
          <a:ext cx="8462927"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Provisions on the prevention and detection of market abuse and the disclosure of inside information (Article 16 (1) and (2) and Article 17 (1) and (2), (4) to (6) and (8));</a:t>
          </a:r>
          <a:endParaRPr lang="fi-FI" sz="1100" kern="1200"/>
        </a:p>
      </dsp:txBody>
      <dsp:txXfrm>
        <a:off x="2317871" y="979591"/>
        <a:ext cx="8462927" cy="890537"/>
      </dsp:txXfrm>
    </dsp:sp>
    <dsp:sp modelId="{AF7AE1CE-B995-486F-B852-1D823F1CCDB0}">
      <dsp:nvSpPr>
        <dsp:cNvPr id="0" name=""/>
        <dsp:cNvSpPr/>
      </dsp:nvSpPr>
      <dsp:spPr>
        <a:xfrm>
          <a:off x="2156159" y="1870129"/>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C4F46-9B08-4D4A-A64F-AC51B956860E}">
      <dsp:nvSpPr>
        <dsp:cNvPr id="0" name=""/>
        <dsp:cNvSpPr/>
      </dsp:nvSpPr>
      <dsp:spPr>
        <a:xfrm>
          <a:off x="0" y="1915778"/>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97F32A-5C9C-483E-B8A9-590DC1BF88B1}">
      <dsp:nvSpPr>
        <dsp:cNvPr id="0" name=""/>
        <dsp:cNvSpPr/>
      </dsp:nvSpPr>
      <dsp:spPr>
        <a:xfrm>
          <a:off x="0" y="1915778"/>
          <a:ext cx="215615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Infringement or failure to comply with the following provisions of the Prospectus Regulation:</a:t>
          </a:r>
          <a:endParaRPr lang="fi-FI" sz="1900" kern="1200"/>
        </a:p>
      </dsp:txBody>
      <dsp:txXfrm>
        <a:off x="0" y="1915778"/>
        <a:ext cx="2156159" cy="1915778"/>
      </dsp:txXfrm>
    </dsp:sp>
    <dsp:sp modelId="{E8CDB0DF-09F9-4506-829A-A4AFAB825A9A}">
      <dsp:nvSpPr>
        <dsp:cNvPr id="0" name=""/>
        <dsp:cNvSpPr/>
      </dsp:nvSpPr>
      <dsp:spPr>
        <a:xfrm>
          <a:off x="2317871" y="1938299"/>
          <a:ext cx="8462927"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Obligation to publish and exempt prospectuses and resale of securities (Articles 3 and 5)</a:t>
          </a:r>
          <a:endParaRPr lang="fi-FI" sz="1100" kern="1200"/>
        </a:p>
      </dsp:txBody>
      <dsp:txXfrm>
        <a:off x="2317871" y="1938299"/>
        <a:ext cx="8462927" cy="450413"/>
      </dsp:txXfrm>
    </dsp:sp>
    <dsp:sp modelId="{EE229623-8FC1-4AE1-AC50-E00FF08C7EAD}">
      <dsp:nvSpPr>
        <dsp:cNvPr id="0" name=""/>
        <dsp:cNvSpPr/>
      </dsp:nvSpPr>
      <dsp:spPr>
        <a:xfrm>
          <a:off x="2156159" y="2388712"/>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2C1781-C954-4F40-8E30-AD5C773AA854}">
      <dsp:nvSpPr>
        <dsp:cNvPr id="0" name=""/>
        <dsp:cNvSpPr/>
      </dsp:nvSpPr>
      <dsp:spPr>
        <a:xfrm>
          <a:off x="2317871" y="2411233"/>
          <a:ext cx="8462927"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Preparation of the prospectus and related responsibilities (Articles 6, 7 (1) to (11), 8 to 10 and 11 (1) and (3))</a:t>
          </a:r>
          <a:endParaRPr lang="fi-FI" sz="1100" kern="1200"/>
        </a:p>
      </dsp:txBody>
      <dsp:txXfrm>
        <a:off x="2317871" y="2411233"/>
        <a:ext cx="8462927" cy="450413"/>
      </dsp:txXfrm>
    </dsp:sp>
    <dsp:sp modelId="{E0ADD2C0-CF42-495B-B537-F85382E9A274}">
      <dsp:nvSpPr>
        <dsp:cNvPr id="0" name=""/>
        <dsp:cNvSpPr/>
      </dsp:nvSpPr>
      <dsp:spPr>
        <a:xfrm>
          <a:off x="2156159" y="2861647"/>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11FABC-2168-4DB8-9AA5-3246E5D910ED}">
      <dsp:nvSpPr>
        <dsp:cNvPr id="0" name=""/>
        <dsp:cNvSpPr/>
      </dsp:nvSpPr>
      <dsp:spPr>
        <a:xfrm>
          <a:off x="2317871" y="2884168"/>
          <a:ext cx="8462927"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Content and format of the prospectus and non-disclosure of information (Article 14 (1) and (2), Article 15 (1), Article 16 (1) to (3), Articles 17 and 18 and Article 19 (1) to (3))</a:t>
          </a:r>
          <a:endParaRPr lang="fi-FI" sz="1100" kern="1200"/>
        </a:p>
      </dsp:txBody>
      <dsp:txXfrm>
        <a:off x="2317871" y="2884168"/>
        <a:ext cx="8462927" cy="450413"/>
      </dsp:txXfrm>
    </dsp:sp>
    <dsp:sp modelId="{450127AD-96DD-47D2-9A6C-B50ED7DFCF14}">
      <dsp:nvSpPr>
        <dsp:cNvPr id="0" name=""/>
        <dsp:cNvSpPr/>
      </dsp:nvSpPr>
      <dsp:spPr>
        <a:xfrm>
          <a:off x="2156159" y="3334581"/>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D9F367-E8B0-4AA6-B32C-D29227475E75}">
      <dsp:nvSpPr>
        <dsp:cNvPr id="0" name=""/>
        <dsp:cNvSpPr/>
      </dsp:nvSpPr>
      <dsp:spPr>
        <a:xfrm>
          <a:off x="2317871" y="3357102"/>
          <a:ext cx="8462927"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The arrangements for the approval and publication of the prospectus, advertising, supplements to the prospectus and the language to be used (Article 20 (1), Article 21 (1) to (4) and (7) to (11), Article 22 (2) to (5), Article 23 (1) to (3) and (5) and Article 27). )</a:t>
          </a:r>
          <a:endParaRPr lang="fi-FI" sz="1100" kern="1200"/>
        </a:p>
      </dsp:txBody>
      <dsp:txXfrm>
        <a:off x="2317871" y="3357102"/>
        <a:ext cx="8462927" cy="450413"/>
      </dsp:txXfrm>
    </dsp:sp>
    <dsp:sp modelId="{0D72DB3B-C9EF-4204-9318-67F91093A678}">
      <dsp:nvSpPr>
        <dsp:cNvPr id="0" name=""/>
        <dsp:cNvSpPr/>
      </dsp:nvSpPr>
      <dsp:spPr>
        <a:xfrm>
          <a:off x="2156159" y="3807516"/>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ED0F0-64EB-40F2-816C-16205E04A5EF}">
      <dsp:nvSpPr>
        <dsp:cNvPr id="0" name=""/>
        <dsp:cNvSpPr/>
      </dsp:nvSpPr>
      <dsp:spPr>
        <a:xfrm>
          <a:off x="4678" y="670111"/>
          <a:ext cx="2045668" cy="279521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If a term in a contract referred to in this Act is unreasonable from the point of view of the consumer or if an unreasonable result would ensue from its application, the term may be adjusted or it may be disregarded. </a:t>
          </a:r>
          <a:endParaRPr lang="fi-FI" sz="1300" kern="1200"/>
        </a:p>
      </dsp:txBody>
      <dsp:txXfrm>
        <a:off x="64594" y="730027"/>
        <a:ext cx="1925836" cy="2675382"/>
      </dsp:txXfrm>
    </dsp:sp>
    <dsp:sp modelId="{38721E78-8844-486D-82BD-29AFC91D904C}">
      <dsp:nvSpPr>
        <dsp:cNvPr id="0" name=""/>
        <dsp:cNvSpPr/>
      </dsp:nvSpPr>
      <dsp:spPr>
        <a:xfrm>
          <a:off x="2254913" y="1814055"/>
          <a:ext cx="433681" cy="50732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p>
      </dsp:txBody>
      <dsp:txXfrm>
        <a:off x="2254913" y="1915520"/>
        <a:ext cx="303577" cy="304395"/>
      </dsp:txXfrm>
    </dsp:sp>
    <dsp:sp modelId="{7C67785C-B22C-4EE0-8006-3EB328289CC3}">
      <dsp:nvSpPr>
        <dsp:cNvPr id="0" name=""/>
        <dsp:cNvSpPr/>
      </dsp:nvSpPr>
      <dsp:spPr>
        <a:xfrm>
          <a:off x="2868614" y="670111"/>
          <a:ext cx="2045668" cy="279521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Also a commitment as to consideration shall be deemed a contract term. </a:t>
          </a:r>
          <a:endParaRPr lang="fi-FI" sz="1300" kern="1200"/>
        </a:p>
      </dsp:txBody>
      <dsp:txXfrm>
        <a:off x="2928530" y="730027"/>
        <a:ext cx="1925836" cy="2675382"/>
      </dsp:txXfrm>
    </dsp:sp>
    <dsp:sp modelId="{CFE84886-D1EA-4614-9FB6-E3453DAD0FF1}">
      <dsp:nvSpPr>
        <dsp:cNvPr id="0" name=""/>
        <dsp:cNvSpPr/>
      </dsp:nvSpPr>
      <dsp:spPr>
        <a:xfrm>
          <a:off x="5118849" y="1814055"/>
          <a:ext cx="433681" cy="50732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p>
      </dsp:txBody>
      <dsp:txXfrm>
        <a:off x="5118849" y="1915520"/>
        <a:ext cx="303577" cy="304395"/>
      </dsp:txXfrm>
    </dsp:sp>
    <dsp:sp modelId="{0B9D52EA-1E73-4C16-917E-4CFB5C39C706}">
      <dsp:nvSpPr>
        <dsp:cNvPr id="0" name=""/>
        <dsp:cNvSpPr/>
      </dsp:nvSpPr>
      <dsp:spPr>
        <a:xfrm>
          <a:off x="5732550" y="670111"/>
          <a:ext cx="2045668" cy="279521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In the assessment of unreasonableness, due note shall be taken of the contract as a whole, of the positions of the parties, of the circumstances under which the contract was concluded and, unless otherwise follows from section 2, of the changes in circumstances, as well as of other relevant points. (1072/2000)</a:t>
          </a:r>
          <a:endParaRPr lang="fi-FI" sz="1300" kern="1200"/>
        </a:p>
      </dsp:txBody>
      <dsp:txXfrm>
        <a:off x="5792466" y="730027"/>
        <a:ext cx="1925836" cy="2675382"/>
      </dsp:txXfrm>
    </dsp:sp>
    <dsp:sp modelId="{FC4C911A-3381-493E-B954-8E44CCC7EC18}">
      <dsp:nvSpPr>
        <dsp:cNvPr id="0" name=""/>
        <dsp:cNvSpPr/>
      </dsp:nvSpPr>
      <dsp:spPr>
        <a:xfrm>
          <a:off x="7982785" y="1814055"/>
          <a:ext cx="433681" cy="50732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p>
      </dsp:txBody>
      <dsp:txXfrm>
        <a:off x="7982785" y="1915520"/>
        <a:ext cx="303577" cy="304395"/>
      </dsp:txXfrm>
    </dsp:sp>
    <dsp:sp modelId="{40CBB1A3-3505-47E7-A7BF-A50AA060DD0E}">
      <dsp:nvSpPr>
        <dsp:cNvPr id="0" name=""/>
        <dsp:cNvSpPr/>
      </dsp:nvSpPr>
      <dsp:spPr>
        <a:xfrm>
          <a:off x="8596485" y="670111"/>
          <a:ext cx="2045668" cy="279521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(2) If a contract term referred to in paragraph (1) is of such nature that it cannot reasonably be required that the rest of the contract remain in force unaltered after the adjustment of the term, the contract may, unless otherwise provided in section 2, be adjusted also in other respects or be ordered to lapse.</a:t>
          </a:r>
          <a:endParaRPr lang="fi-FI" sz="1300" kern="1200"/>
        </a:p>
      </dsp:txBody>
      <dsp:txXfrm>
        <a:off x="8656401" y="730027"/>
        <a:ext cx="1925836" cy="267538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FA7F1-560F-4ED7-B93A-CF2C8CB8EA6A}">
      <dsp:nvSpPr>
        <dsp:cNvPr id="0" name=""/>
        <dsp:cNvSpPr/>
      </dsp:nvSpPr>
      <dsp:spPr>
        <a:xfrm>
          <a:off x="0" y="504"/>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166B9-E298-4654-A9A9-D38C7879D6AF}">
      <dsp:nvSpPr>
        <dsp:cNvPr id="0" name=""/>
        <dsp:cNvSpPr/>
      </dsp:nvSpPr>
      <dsp:spPr>
        <a:xfrm>
          <a:off x="0" y="504"/>
          <a:ext cx="10646833" cy="82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Contracts Act </a:t>
          </a:r>
          <a:r>
            <a:rPr lang="fi-FI" sz="1800" kern="1200">
              <a:hlinkClick xmlns:r="http://schemas.openxmlformats.org/officeDocument/2006/relationships" r:id="rId1"/>
            </a:rPr>
            <a:t>L varallisuusoikeudellisista oikeustoimista.2001.doc (finlex.fi) </a:t>
          </a:r>
          <a:r>
            <a:rPr lang="fi-FI" sz="1800" kern="1200"/>
            <a:t> </a:t>
          </a:r>
          <a:r>
            <a:rPr lang="en-US" sz="1800" kern="1200"/>
            <a:t>Section 36 (956/1982)</a:t>
          </a:r>
          <a:endParaRPr lang="fi-FI" sz="1800" kern="1200"/>
        </a:p>
      </dsp:txBody>
      <dsp:txXfrm>
        <a:off x="0" y="504"/>
        <a:ext cx="10646833" cy="826885"/>
      </dsp:txXfrm>
    </dsp:sp>
    <dsp:sp modelId="{CF629DDB-F8AD-47DD-A494-95B5B1098761}">
      <dsp:nvSpPr>
        <dsp:cNvPr id="0" name=""/>
        <dsp:cNvSpPr/>
      </dsp:nvSpPr>
      <dsp:spPr>
        <a:xfrm>
          <a:off x="0" y="827390"/>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E3D5A4-52F0-46CE-877C-F30C1D5309E5}">
      <dsp:nvSpPr>
        <dsp:cNvPr id="0" name=""/>
        <dsp:cNvSpPr/>
      </dsp:nvSpPr>
      <dsp:spPr>
        <a:xfrm>
          <a:off x="0" y="827390"/>
          <a:ext cx="10646833" cy="82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(1) If a contract term is unfair or its application would lead to an unfair result, the term may be adjusted or set aside. </a:t>
          </a:r>
          <a:endParaRPr lang="fi-FI" sz="1800" kern="1200"/>
        </a:p>
      </dsp:txBody>
      <dsp:txXfrm>
        <a:off x="0" y="827390"/>
        <a:ext cx="10646833" cy="826885"/>
      </dsp:txXfrm>
    </dsp:sp>
    <dsp:sp modelId="{0BF6B9D6-C925-4D9B-BED5-C807466EC8C2}">
      <dsp:nvSpPr>
        <dsp:cNvPr id="0" name=""/>
        <dsp:cNvSpPr/>
      </dsp:nvSpPr>
      <dsp:spPr>
        <a:xfrm>
          <a:off x="0" y="1654275"/>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2E47A-78B9-46EF-8BE8-F2ACC043C080}">
      <dsp:nvSpPr>
        <dsp:cNvPr id="0" name=""/>
        <dsp:cNvSpPr/>
      </dsp:nvSpPr>
      <dsp:spPr>
        <a:xfrm>
          <a:off x="0" y="1654275"/>
          <a:ext cx="10646833" cy="82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In determining what is unfair, regard shall be had to the entire contents of the contract, the positions of the parties, the circumstances prevailing at and after the conclusion of the contract, and to other factors.</a:t>
          </a:r>
          <a:endParaRPr lang="fi-FI" sz="1800" kern="1200"/>
        </a:p>
      </dsp:txBody>
      <dsp:txXfrm>
        <a:off x="0" y="1654275"/>
        <a:ext cx="10646833" cy="826885"/>
      </dsp:txXfrm>
    </dsp:sp>
    <dsp:sp modelId="{EC6E8913-753E-4F40-8FD1-AA064B1EB972}">
      <dsp:nvSpPr>
        <dsp:cNvPr id="0" name=""/>
        <dsp:cNvSpPr/>
      </dsp:nvSpPr>
      <dsp:spPr>
        <a:xfrm>
          <a:off x="0" y="2481161"/>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81254D-037E-4FA6-9526-599A1B33FB53}">
      <dsp:nvSpPr>
        <dsp:cNvPr id="0" name=""/>
        <dsp:cNvSpPr/>
      </dsp:nvSpPr>
      <dsp:spPr>
        <a:xfrm>
          <a:off x="0" y="2481161"/>
          <a:ext cx="10646833" cy="82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(2) If a term referred to in paragraph (1) is such that it would be unfair to enforce the rest of the contract after the adjustment of the term, the rest of the contract may also be adjusted or declared terminated.</a:t>
          </a:r>
          <a:endParaRPr lang="fi-FI" sz="1800" kern="1200"/>
        </a:p>
      </dsp:txBody>
      <dsp:txXfrm>
        <a:off x="0" y="2481161"/>
        <a:ext cx="10646833" cy="826885"/>
      </dsp:txXfrm>
    </dsp:sp>
    <dsp:sp modelId="{DC246869-4B7E-41A7-836E-7B81FEC1F662}">
      <dsp:nvSpPr>
        <dsp:cNvPr id="0" name=""/>
        <dsp:cNvSpPr/>
      </dsp:nvSpPr>
      <dsp:spPr>
        <a:xfrm>
          <a:off x="0" y="3308046"/>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E7373-B046-49DF-AC8D-819F1DE668DD}">
      <dsp:nvSpPr>
        <dsp:cNvPr id="0" name=""/>
        <dsp:cNvSpPr/>
      </dsp:nvSpPr>
      <dsp:spPr>
        <a:xfrm>
          <a:off x="0" y="3308046"/>
          <a:ext cx="10646833" cy="82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(3) A provision relating to the amount of consideration shall also be deemed a contract term.</a:t>
          </a:r>
          <a:endParaRPr lang="fi-FI" sz="1800" kern="1200"/>
        </a:p>
      </dsp:txBody>
      <dsp:txXfrm>
        <a:off x="0" y="3308046"/>
        <a:ext cx="10646833" cy="826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6A732-2321-4ADF-8D2C-78B435400BF8}">
      <dsp:nvSpPr>
        <dsp:cNvPr id="0" name=""/>
        <dsp:cNvSpPr/>
      </dsp:nvSpPr>
      <dsp:spPr>
        <a:xfrm>
          <a:off x="0" y="467"/>
          <a:ext cx="53174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FE559-C330-468D-B680-35F42458314C}">
      <dsp:nvSpPr>
        <dsp:cNvPr id="0" name=""/>
        <dsp:cNvSpPr/>
      </dsp:nvSpPr>
      <dsp:spPr>
        <a:xfrm>
          <a:off x="0" y="467"/>
          <a:ext cx="1063487" cy="766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b="1" kern="1200"/>
            <a:t>Postponement of offering a security to the public</a:t>
          </a:r>
          <a:endParaRPr lang="fi-FI" sz="700" kern="1200"/>
        </a:p>
      </dsp:txBody>
      <dsp:txXfrm>
        <a:off x="0" y="467"/>
        <a:ext cx="1063487" cy="766124"/>
      </dsp:txXfrm>
    </dsp:sp>
    <dsp:sp modelId="{E6F778E6-4824-4D02-9185-E1D51F017A09}">
      <dsp:nvSpPr>
        <dsp:cNvPr id="0" name=""/>
        <dsp:cNvSpPr/>
      </dsp:nvSpPr>
      <dsp:spPr>
        <a:xfrm>
          <a:off x="1143249" y="35257"/>
          <a:ext cx="4174189" cy="69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a:t>If the law was broken</a:t>
          </a:r>
          <a:endParaRPr lang="fi-FI" sz="900" kern="1200"/>
        </a:p>
      </dsp:txBody>
      <dsp:txXfrm>
        <a:off x="1143249" y="35257"/>
        <a:ext cx="4174189" cy="695796"/>
      </dsp:txXfrm>
    </dsp:sp>
    <dsp:sp modelId="{52A76DCB-D014-42F5-A2E4-A4B9E1314AB7}">
      <dsp:nvSpPr>
        <dsp:cNvPr id="0" name=""/>
        <dsp:cNvSpPr/>
      </dsp:nvSpPr>
      <dsp:spPr>
        <a:xfrm>
          <a:off x="1063487" y="731054"/>
          <a:ext cx="42539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F7A731-89F4-4DA0-B432-25CE453DE122}">
      <dsp:nvSpPr>
        <dsp:cNvPr id="0" name=""/>
        <dsp:cNvSpPr/>
      </dsp:nvSpPr>
      <dsp:spPr>
        <a:xfrm>
          <a:off x="0" y="766592"/>
          <a:ext cx="53174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D12C1-B822-4FA2-845B-56BC8CB8D3FB}">
      <dsp:nvSpPr>
        <dsp:cNvPr id="0" name=""/>
        <dsp:cNvSpPr/>
      </dsp:nvSpPr>
      <dsp:spPr>
        <a:xfrm>
          <a:off x="0" y="766592"/>
          <a:ext cx="1063487" cy="766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b="1" kern="1200"/>
            <a:t>Prohibition of the exercise of voting rights at the general meeting of the offeree company with the shares affected by the infringement</a:t>
          </a:r>
          <a:endParaRPr lang="fi-FI" sz="700" kern="1200"/>
        </a:p>
      </dsp:txBody>
      <dsp:txXfrm>
        <a:off x="0" y="766592"/>
        <a:ext cx="1063487" cy="766124"/>
      </dsp:txXfrm>
    </dsp:sp>
    <dsp:sp modelId="{9E6C6CF0-2B31-4ACB-962B-70C9BB9F5518}">
      <dsp:nvSpPr>
        <dsp:cNvPr id="0" name=""/>
        <dsp:cNvSpPr/>
      </dsp:nvSpPr>
      <dsp:spPr>
        <a:xfrm>
          <a:off x="1143249" y="801381"/>
          <a:ext cx="4174189" cy="69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for serious reasons in the event of a breach of the obligations to declare a substantial shareholding and voting rights (AML 9: 5, 6, 6a, 6b and 9).</a:t>
          </a:r>
          <a:endParaRPr lang="fi-FI" sz="900" kern="1200" dirty="0"/>
        </a:p>
      </dsp:txBody>
      <dsp:txXfrm>
        <a:off x="1143249" y="801381"/>
        <a:ext cx="4174189" cy="695796"/>
      </dsp:txXfrm>
    </dsp:sp>
    <dsp:sp modelId="{9424334A-EDFF-43DB-92E8-91E8576C0CA7}">
      <dsp:nvSpPr>
        <dsp:cNvPr id="0" name=""/>
        <dsp:cNvSpPr/>
      </dsp:nvSpPr>
      <dsp:spPr>
        <a:xfrm>
          <a:off x="1063487" y="1497178"/>
          <a:ext cx="42539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5D194C-1428-4F44-94EE-0B48FE134DB2}">
      <dsp:nvSpPr>
        <dsp:cNvPr id="0" name=""/>
        <dsp:cNvSpPr/>
      </dsp:nvSpPr>
      <dsp:spPr>
        <a:xfrm>
          <a:off x="0" y="1532716"/>
          <a:ext cx="53174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21BC50-3B86-47F0-AFFB-0597018BE5A7}">
      <dsp:nvSpPr>
        <dsp:cNvPr id="0" name=""/>
        <dsp:cNvSpPr/>
      </dsp:nvSpPr>
      <dsp:spPr>
        <a:xfrm>
          <a:off x="0" y="1532716"/>
          <a:ext cx="1063487" cy="766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b="1" kern="1200"/>
            <a:t>Prohibition on the marketing of a securities prospectus</a:t>
          </a:r>
          <a:endParaRPr lang="fi-FI" sz="700" kern="1200"/>
        </a:p>
      </dsp:txBody>
      <dsp:txXfrm>
        <a:off x="0" y="1532716"/>
        <a:ext cx="1063487" cy="766124"/>
      </dsp:txXfrm>
    </dsp:sp>
    <dsp:sp modelId="{89764A7A-F2A1-4F97-921C-805A98306152}">
      <dsp:nvSpPr>
        <dsp:cNvPr id="0" name=""/>
        <dsp:cNvSpPr/>
      </dsp:nvSpPr>
      <dsp:spPr>
        <a:xfrm>
          <a:off x="1143249" y="1567506"/>
          <a:ext cx="4174189" cy="69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a:t>if there are reasonable grounds to suspect that the persons responsible for the information contained in the prospectus in accordance with the Prospectus Regulation have acted in violation of the Prospectus Regulation or regulations or decisions of the European Commission issued pursuant to it.</a:t>
          </a:r>
          <a:endParaRPr lang="fi-FI" sz="900" kern="1200"/>
        </a:p>
      </dsp:txBody>
      <dsp:txXfrm>
        <a:off x="1143249" y="1567506"/>
        <a:ext cx="4174189" cy="695796"/>
      </dsp:txXfrm>
    </dsp:sp>
    <dsp:sp modelId="{E3F317E1-A233-4877-8366-A7673F1265D1}">
      <dsp:nvSpPr>
        <dsp:cNvPr id="0" name=""/>
        <dsp:cNvSpPr/>
      </dsp:nvSpPr>
      <dsp:spPr>
        <a:xfrm>
          <a:off x="1063487" y="2263302"/>
          <a:ext cx="42539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B3ECEB-4FD7-4671-9A36-B62DBB2D8CB3}">
      <dsp:nvSpPr>
        <dsp:cNvPr id="0" name=""/>
        <dsp:cNvSpPr/>
      </dsp:nvSpPr>
      <dsp:spPr>
        <a:xfrm>
          <a:off x="0" y="2298840"/>
          <a:ext cx="53174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F76713-98C2-43CE-BB02-68102B6A91DE}">
      <dsp:nvSpPr>
        <dsp:cNvPr id="0" name=""/>
        <dsp:cNvSpPr/>
      </dsp:nvSpPr>
      <dsp:spPr>
        <a:xfrm>
          <a:off x="0" y="2298840"/>
          <a:ext cx="1063487" cy="766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b="1" kern="1200"/>
            <a:t>Prohibition, rectification and suspension decision</a:t>
          </a:r>
          <a:endParaRPr lang="fi-FI" sz="700" kern="1200"/>
        </a:p>
      </dsp:txBody>
      <dsp:txXfrm>
        <a:off x="0" y="2298840"/>
        <a:ext cx="1063487" cy="766124"/>
      </dsp:txXfrm>
    </dsp:sp>
    <dsp:sp modelId="{E92B6A10-B9C1-4751-A5A4-DCE4A121C17D}">
      <dsp:nvSpPr>
        <dsp:cNvPr id="0" name=""/>
        <dsp:cNvSpPr/>
      </dsp:nvSpPr>
      <dsp:spPr>
        <a:xfrm>
          <a:off x="0" y="3064964"/>
          <a:ext cx="53174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1301D9-F0B7-4D28-B8FA-935BE13DC27D}">
      <dsp:nvSpPr>
        <dsp:cNvPr id="0" name=""/>
        <dsp:cNvSpPr/>
      </dsp:nvSpPr>
      <dsp:spPr>
        <a:xfrm>
          <a:off x="0" y="3064964"/>
          <a:ext cx="1063487" cy="766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endParaRPr lang="fi-FI" sz="700" kern="1200" dirty="0"/>
        </a:p>
      </dsp:txBody>
      <dsp:txXfrm>
        <a:off x="0" y="3064964"/>
        <a:ext cx="1063487" cy="766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1C7E0-AA54-4EEC-BEA9-948841C0A66B}">
      <dsp:nvSpPr>
        <dsp:cNvPr id="0" name=""/>
        <dsp:cNvSpPr/>
      </dsp:nvSpPr>
      <dsp:spPr>
        <a:xfrm>
          <a:off x="0" y="5185"/>
          <a:ext cx="5317438" cy="73198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AML 18: 2, Investment Services Act 2-4 et al.</a:t>
          </a:r>
          <a:endParaRPr lang="fi-FI" sz="1400" kern="1200" dirty="0"/>
        </a:p>
      </dsp:txBody>
      <dsp:txXfrm>
        <a:off x="35732" y="40917"/>
        <a:ext cx="5245974" cy="660517"/>
      </dsp:txXfrm>
    </dsp:sp>
    <dsp:sp modelId="{AADABBCD-FF44-4BB6-80A1-81EDDB9F0E79}">
      <dsp:nvSpPr>
        <dsp:cNvPr id="0" name=""/>
        <dsp:cNvSpPr/>
      </dsp:nvSpPr>
      <dsp:spPr>
        <a:xfrm>
          <a:off x="0" y="777486"/>
          <a:ext cx="5317438" cy="73198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The penalty for misuse of inside information is provided in Chapter 51, Sections 1 and 2 of the Penal Code.</a:t>
          </a:r>
          <a:endParaRPr lang="fi-FI" sz="1400" kern="1200"/>
        </a:p>
      </dsp:txBody>
      <dsp:txXfrm>
        <a:off x="35732" y="813218"/>
        <a:ext cx="5245974" cy="660517"/>
      </dsp:txXfrm>
    </dsp:sp>
    <dsp:sp modelId="{AD9DFC9E-48A8-47F6-9932-990AF79B82C4}">
      <dsp:nvSpPr>
        <dsp:cNvPr id="0" name=""/>
        <dsp:cNvSpPr/>
      </dsp:nvSpPr>
      <dsp:spPr>
        <a:xfrm>
          <a:off x="0" y="1549787"/>
          <a:ext cx="5317438" cy="73198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The penalty for disclosing inside information is provided in Chapter 51, Section 2a of the Penal Code.</a:t>
          </a:r>
          <a:endParaRPr lang="fi-FI" sz="1400" kern="1200"/>
        </a:p>
      </dsp:txBody>
      <dsp:txXfrm>
        <a:off x="35732" y="1585519"/>
        <a:ext cx="5245974" cy="660517"/>
      </dsp:txXfrm>
    </dsp:sp>
    <dsp:sp modelId="{F3DF89B4-3500-419F-A48E-83447AA2C151}">
      <dsp:nvSpPr>
        <dsp:cNvPr id="0" name=""/>
        <dsp:cNvSpPr/>
      </dsp:nvSpPr>
      <dsp:spPr>
        <a:xfrm>
          <a:off x="0" y="2322089"/>
          <a:ext cx="5317438" cy="73198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The penalty for market manipulation is provided in Chapter 51, Sections 3 and 4 of the Penal Code.</a:t>
          </a:r>
          <a:endParaRPr lang="fi-FI" sz="1400" kern="1200"/>
        </a:p>
      </dsp:txBody>
      <dsp:txXfrm>
        <a:off x="35732" y="2357821"/>
        <a:ext cx="5245974" cy="660517"/>
      </dsp:txXfrm>
    </dsp:sp>
    <dsp:sp modelId="{49AFB2EA-1A47-4CD0-A751-897D245BC4F2}">
      <dsp:nvSpPr>
        <dsp:cNvPr id="0" name=""/>
        <dsp:cNvSpPr/>
      </dsp:nvSpPr>
      <dsp:spPr>
        <a:xfrm>
          <a:off x="0" y="3094390"/>
          <a:ext cx="5317438" cy="73198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The penalty for an information offense concerning the securities market is provided in Chapter 51, Section 5 of the Penal Code.</a:t>
          </a:r>
          <a:endParaRPr lang="fi-FI" sz="1400" kern="1200"/>
        </a:p>
      </dsp:txBody>
      <dsp:txXfrm>
        <a:off x="35732" y="3130122"/>
        <a:ext cx="5245974" cy="6605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852FF-9A93-445C-B75D-E80C9F02675C}">
      <dsp:nvSpPr>
        <dsp:cNvPr id="0" name=""/>
        <dsp:cNvSpPr/>
      </dsp:nvSpPr>
      <dsp:spPr>
        <a:xfrm>
          <a:off x="0" y="0"/>
          <a:ext cx="3831557" cy="3831557"/>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E2C6D5B-0FD0-47A7-879E-B5CF2257D079}">
      <dsp:nvSpPr>
        <dsp:cNvPr id="0" name=""/>
        <dsp:cNvSpPr/>
      </dsp:nvSpPr>
      <dsp:spPr>
        <a:xfrm>
          <a:off x="1915778" y="0"/>
          <a:ext cx="8865020" cy="383155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1" kern="1200"/>
            <a:t>Anyone who </a:t>
          </a:r>
          <a:endParaRPr lang="fi-FI" sz="700" kern="1200"/>
        </a:p>
      </dsp:txBody>
      <dsp:txXfrm>
        <a:off x="1915778" y="0"/>
        <a:ext cx="4432510" cy="613049"/>
      </dsp:txXfrm>
    </dsp:sp>
    <dsp:sp modelId="{C8FE2E8D-8669-49DC-90C0-3714C78109E1}">
      <dsp:nvSpPr>
        <dsp:cNvPr id="0" name=""/>
        <dsp:cNvSpPr/>
      </dsp:nvSpPr>
      <dsp:spPr>
        <a:xfrm>
          <a:off x="402313" y="613049"/>
          <a:ext cx="3026930" cy="3026930"/>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1F50AAB-57C0-4A37-8C96-2150F0AF6FAC}">
      <dsp:nvSpPr>
        <dsp:cNvPr id="0" name=""/>
        <dsp:cNvSpPr/>
      </dsp:nvSpPr>
      <dsp:spPr>
        <a:xfrm>
          <a:off x="1915778" y="613049"/>
          <a:ext cx="8865020" cy="302693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1" kern="1200"/>
            <a:t>is obliged to compensate for the damage caused.</a:t>
          </a:r>
          <a:endParaRPr lang="fi-FI" sz="700" kern="1200"/>
        </a:p>
      </dsp:txBody>
      <dsp:txXfrm>
        <a:off x="1915778" y="613049"/>
        <a:ext cx="4432510" cy="613049"/>
      </dsp:txXfrm>
    </dsp:sp>
    <dsp:sp modelId="{DCE78E45-0FF3-4B3A-90CE-ECD85887E2C4}">
      <dsp:nvSpPr>
        <dsp:cNvPr id="0" name=""/>
        <dsp:cNvSpPr/>
      </dsp:nvSpPr>
      <dsp:spPr>
        <a:xfrm>
          <a:off x="804626" y="1226098"/>
          <a:ext cx="2222303" cy="2222303"/>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7B68836-8BF3-433B-8AA7-03B5A80EA196}">
      <dsp:nvSpPr>
        <dsp:cNvPr id="0" name=""/>
        <dsp:cNvSpPr/>
      </dsp:nvSpPr>
      <dsp:spPr>
        <a:xfrm>
          <a:off x="1915778" y="1226098"/>
          <a:ext cx="8865020" cy="222230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1" kern="1200"/>
            <a:t>Damage resulting from the information provided in the summary referred to in Article 7 of the Prospectus Regulation or the separate EU Growth Prospectus referred to in the second subparagraph of Article 15 (1), including its translation, shall only be compensated if the information is misleading, inaccurate or inconsistent with other parts of the prospectus or unless the summary provides key information in relation to the other parts of the prospectus.</a:t>
          </a:r>
          <a:endParaRPr lang="fi-FI" sz="700" kern="1200"/>
        </a:p>
      </dsp:txBody>
      <dsp:txXfrm>
        <a:off x="1915778" y="1226098"/>
        <a:ext cx="4432510" cy="613049"/>
      </dsp:txXfrm>
    </dsp:sp>
    <dsp:sp modelId="{BD723152-1153-4278-9BA7-98B1E68FDCB6}">
      <dsp:nvSpPr>
        <dsp:cNvPr id="0" name=""/>
        <dsp:cNvSpPr/>
      </dsp:nvSpPr>
      <dsp:spPr>
        <a:xfrm>
          <a:off x="1206940" y="1839147"/>
          <a:ext cx="1417676" cy="1417676"/>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42183FF-B5FE-48B8-9B97-A0AFC12A104B}">
      <dsp:nvSpPr>
        <dsp:cNvPr id="0" name=""/>
        <dsp:cNvSpPr/>
      </dsp:nvSpPr>
      <dsp:spPr>
        <a:xfrm>
          <a:off x="1915778" y="1839147"/>
          <a:ext cx="8865020" cy="141767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Act on Investment Services Ch. 16 Sect. 1: </a:t>
          </a:r>
          <a:r>
            <a:rPr lang="en-US" sz="1100" b="1" kern="1200" dirty="0">
              <a:solidFill>
                <a:srgbClr val="FF0000"/>
              </a:solidFill>
            </a:rPr>
            <a:t>Damage is considered to have been caused by negligence unless the person responsible for the proceedings shows that he acted diligently.</a:t>
          </a:r>
          <a:endParaRPr lang="fi-FI" sz="1100" kern="1200" dirty="0">
            <a:solidFill>
              <a:srgbClr val="FF0000"/>
            </a:solidFill>
          </a:endParaRPr>
        </a:p>
      </dsp:txBody>
      <dsp:txXfrm>
        <a:off x="1915778" y="1839147"/>
        <a:ext cx="4432510" cy="613049"/>
      </dsp:txXfrm>
    </dsp:sp>
    <dsp:sp modelId="{8FDD82DC-EE09-43F7-A458-DF68B281093C}">
      <dsp:nvSpPr>
        <dsp:cNvPr id="0" name=""/>
        <dsp:cNvSpPr/>
      </dsp:nvSpPr>
      <dsp:spPr>
        <a:xfrm>
          <a:off x="1609253" y="2452196"/>
          <a:ext cx="613049" cy="613049"/>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812C747-02B2-42B0-B7CD-9E4DA654FA12}">
      <dsp:nvSpPr>
        <dsp:cNvPr id="0" name=""/>
        <dsp:cNvSpPr/>
      </dsp:nvSpPr>
      <dsp:spPr>
        <a:xfrm>
          <a:off x="1915778" y="2452196"/>
          <a:ext cx="8865020" cy="61304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FF0000"/>
              </a:solidFill>
            </a:rPr>
            <a:t>The compensation provisions make it possible to compensate for (pure) economic loss, even in the absence of a clear contractual relationship. Damage in the financial markets is pure economic loss. </a:t>
          </a:r>
          <a:endParaRPr lang="fi-FI" sz="1100" kern="1200" dirty="0">
            <a:solidFill>
              <a:srgbClr val="FF0000"/>
            </a:solidFill>
          </a:endParaRPr>
        </a:p>
      </dsp:txBody>
      <dsp:txXfrm>
        <a:off x="1915778" y="2452196"/>
        <a:ext cx="4432510" cy="613049"/>
      </dsp:txXfrm>
    </dsp:sp>
    <dsp:sp modelId="{468CB6D7-0B06-44FE-AFCC-A6E00A802BB3}">
      <dsp:nvSpPr>
        <dsp:cNvPr id="0" name=""/>
        <dsp:cNvSpPr/>
      </dsp:nvSpPr>
      <dsp:spPr>
        <a:xfrm>
          <a:off x="6348288" y="0"/>
          <a:ext cx="4432510" cy="613049"/>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57150" lvl="1" indent="-57150" algn="l" defTabSz="311150">
            <a:lnSpc>
              <a:spcPct val="90000"/>
            </a:lnSpc>
            <a:spcBef>
              <a:spcPct val="0"/>
            </a:spcBef>
            <a:spcAft>
              <a:spcPct val="15000"/>
            </a:spcAft>
            <a:buChar char="•"/>
          </a:pPr>
          <a:r>
            <a:rPr lang="en-US" sz="700" kern="1200"/>
            <a:t>intentionally or negligently</a:t>
          </a:r>
          <a:endParaRPr lang="fi-FI" sz="700" kern="1200"/>
        </a:p>
        <a:p>
          <a:pPr marL="57150" lvl="1" indent="-57150" algn="l" defTabSz="311150">
            <a:lnSpc>
              <a:spcPct val="90000"/>
            </a:lnSpc>
            <a:spcBef>
              <a:spcPct val="0"/>
            </a:spcBef>
            <a:spcAft>
              <a:spcPct val="15000"/>
            </a:spcAft>
            <a:buChar char="•"/>
          </a:pPr>
          <a:r>
            <a:rPr lang="en-US" sz="700" kern="1200"/>
            <a:t>causes harm to another</a:t>
          </a:r>
          <a:endParaRPr lang="fi-FI" sz="700" kern="1200"/>
        </a:p>
        <a:p>
          <a:pPr marL="57150" lvl="1" indent="-57150" algn="l" defTabSz="311150">
            <a:lnSpc>
              <a:spcPct val="90000"/>
            </a:lnSpc>
            <a:spcBef>
              <a:spcPct val="0"/>
            </a:spcBef>
            <a:spcAft>
              <a:spcPct val="15000"/>
            </a:spcAft>
            <a:buChar char="•"/>
          </a:pPr>
          <a:r>
            <a:rPr lang="en-US" sz="700" kern="1200"/>
            <a:t>by proceedings contrary to this Act, the provisions or regulations adopted pursuant to it, the Market Abuse Regulation or the Prospectus Regulation or the regulations or decisions of the European Commission issued pursuant thereto,</a:t>
          </a:r>
          <a:endParaRPr lang="fi-FI" sz="700" kern="1200"/>
        </a:p>
      </dsp:txBody>
      <dsp:txXfrm>
        <a:off x="6348288" y="0"/>
        <a:ext cx="4432510" cy="6130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CD6D0-4018-4BD6-BA06-70FDCEDC63A7}">
      <dsp:nvSpPr>
        <dsp:cNvPr id="0" name=""/>
        <dsp:cNvSpPr/>
      </dsp:nvSpPr>
      <dsp:spPr>
        <a:xfrm>
          <a:off x="0" y="3112962"/>
          <a:ext cx="10646833" cy="1021743"/>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i-FI" sz="1500" b="1" i="0" kern="1200" baseline="0" dirty="0" err="1"/>
            <a:t>The</a:t>
          </a:r>
          <a:r>
            <a:rPr lang="fi-FI" sz="1500" b="1" i="0" kern="1200" baseline="0" dirty="0"/>
            <a:t> </a:t>
          </a:r>
          <a:r>
            <a:rPr lang="fi-FI" sz="1500" b="1" i="0" kern="1200" baseline="0" dirty="0" err="1"/>
            <a:t>rise</a:t>
          </a:r>
          <a:r>
            <a:rPr lang="fi-FI" sz="1500" b="1" i="0" kern="1200" baseline="0" dirty="0"/>
            <a:t> of </a:t>
          </a:r>
          <a:r>
            <a:rPr lang="fi-FI" sz="1500" b="1" i="0" kern="1200" baseline="0" dirty="0" err="1"/>
            <a:t>compensable</a:t>
          </a:r>
          <a:r>
            <a:rPr lang="fi-FI" sz="1500" b="1" i="0" kern="1200" baseline="0" dirty="0"/>
            <a:t> </a:t>
          </a:r>
          <a:r>
            <a:rPr lang="fi-FI" sz="1500" b="1" i="0" kern="1200" baseline="0" dirty="0" err="1"/>
            <a:t>damage</a:t>
          </a:r>
          <a:r>
            <a:rPr lang="fi-FI" sz="1500" b="1" i="0" kern="1200" baseline="0" dirty="0"/>
            <a:t>, </a:t>
          </a:r>
          <a:r>
            <a:rPr lang="fi-FI" sz="1500" b="1" i="0" kern="1200" baseline="0" dirty="0" err="1"/>
            <a:t>belonging</a:t>
          </a:r>
          <a:r>
            <a:rPr lang="fi-FI" sz="1500" b="1" i="0" kern="1200" baseline="0" dirty="0"/>
            <a:t> to </a:t>
          </a:r>
          <a:r>
            <a:rPr lang="fi-FI" sz="1500" b="1" i="0" kern="1200" baseline="0" dirty="0" err="1"/>
            <a:t>statutory</a:t>
          </a:r>
          <a:r>
            <a:rPr lang="fi-FI" sz="1500" b="1" i="0" kern="1200" baseline="0" dirty="0"/>
            <a:t> </a:t>
          </a:r>
          <a:r>
            <a:rPr lang="fi-FI" sz="1500" b="1" i="0" kern="1200" baseline="0" dirty="0" err="1"/>
            <a:t>categories</a:t>
          </a:r>
          <a:r>
            <a:rPr lang="fi-FI" sz="1500" b="1" i="0" kern="1200" baseline="0" dirty="0"/>
            <a:t>, </a:t>
          </a:r>
          <a:r>
            <a:rPr lang="fi-FI" sz="1500" b="1" i="0" kern="1200" baseline="0" dirty="0" err="1"/>
            <a:t>e.g</a:t>
          </a:r>
          <a:r>
            <a:rPr lang="fi-FI" sz="1500" b="1" i="0" kern="1200" baseline="0" dirty="0"/>
            <a:t>. </a:t>
          </a:r>
          <a:r>
            <a:rPr lang="fi-FI" sz="1500" b="1" i="0" kern="1200" baseline="0" dirty="0" err="1"/>
            <a:t>damages</a:t>
          </a:r>
          <a:r>
            <a:rPr lang="fi-FI" sz="1500" b="1" i="0" kern="1200" baseline="0" dirty="0"/>
            <a:t> to </a:t>
          </a:r>
          <a:r>
            <a:rPr lang="fi-FI" sz="1500" b="1" i="0" kern="1200" baseline="0" dirty="0" err="1"/>
            <a:t>property</a:t>
          </a:r>
          <a:r>
            <a:rPr lang="fi-FI" sz="1500" b="1" i="0" kern="1200" baseline="0" dirty="0"/>
            <a:t>, </a:t>
          </a:r>
          <a:r>
            <a:rPr lang="fi-FI" sz="1500" b="1" i="0" kern="1200" baseline="0" dirty="0" err="1"/>
            <a:t>personal</a:t>
          </a:r>
          <a:r>
            <a:rPr lang="fi-FI" sz="1500" b="1" i="0" kern="1200" baseline="0" dirty="0"/>
            <a:t> </a:t>
          </a:r>
          <a:r>
            <a:rPr lang="fi-FI" sz="1500" b="1" i="0" kern="1200" baseline="0" dirty="0" err="1"/>
            <a:t>injuries</a:t>
          </a:r>
          <a:r>
            <a:rPr lang="fi-FI" sz="1500" b="1" i="0" kern="1200" baseline="0" dirty="0"/>
            <a:t> </a:t>
          </a:r>
          <a:r>
            <a:rPr lang="fi-FI" sz="1500" b="1" i="0" kern="1200" baseline="0" dirty="0" err="1"/>
            <a:t>or</a:t>
          </a:r>
          <a:r>
            <a:rPr lang="fi-FI" sz="1500" b="1" i="0" kern="1200" baseline="0" dirty="0"/>
            <a:t> pure </a:t>
          </a:r>
          <a:r>
            <a:rPr lang="fi-FI" sz="1500" b="1" i="0" kern="1200" baseline="0" dirty="0" err="1"/>
            <a:t>economic</a:t>
          </a:r>
          <a:r>
            <a:rPr lang="fi-FI" sz="1500" b="1" i="0" kern="1200" baseline="0" dirty="0"/>
            <a:t> </a:t>
          </a:r>
          <a:r>
            <a:rPr lang="fi-FI" sz="1500" b="1" i="0" kern="1200" baseline="0" dirty="0" err="1"/>
            <a:t>losses</a:t>
          </a:r>
          <a:endParaRPr lang="en-US" sz="1500" kern="1200" dirty="0"/>
        </a:p>
      </dsp:txBody>
      <dsp:txXfrm>
        <a:off x="0" y="3112962"/>
        <a:ext cx="10646833" cy="1021743"/>
      </dsp:txXfrm>
    </dsp:sp>
    <dsp:sp modelId="{9D683E9D-86DE-48FB-9A17-A369B1E5F4E0}">
      <dsp:nvSpPr>
        <dsp:cNvPr id="0" name=""/>
        <dsp:cNvSpPr/>
      </dsp:nvSpPr>
      <dsp:spPr>
        <a:xfrm rot="10800000">
          <a:off x="0" y="1556846"/>
          <a:ext cx="10646833" cy="1571441"/>
        </a:xfrm>
        <a:prstGeom prst="upArrowCallout">
          <a:avLst/>
        </a:prstGeom>
        <a:gradFill rotWithShape="0">
          <a:gsLst>
            <a:gs pos="0">
              <a:schemeClr val="accent3">
                <a:hueOff val="-1552460"/>
                <a:satOff val="0"/>
                <a:lumOff val="-3333"/>
                <a:alphaOff val="0"/>
                <a:tint val="100000"/>
                <a:shade val="100000"/>
                <a:satMod val="130000"/>
              </a:schemeClr>
            </a:gs>
            <a:gs pos="100000">
              <a:schemeClr val="accent3">
                <a:hueOff val="-1552460"/>
                <a:satOff val="0"/>
                <a:lumOff val="-333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i-FI" sz="1500" kern="1200" dirty="0"/>
            <a:t>An (</a:t>
          </a:r>
          <a:r>
            <a:rPr lang="fi-FI" sz="1500" kern="1200" dirty="0" err="1"/>
            <a:t>legal</a:t>
          </a:r>
          <a:r>
            <a:rPr lang="fi-FI" sz="1500" kern="1200" dirty="0"/>
            <a:t> </a:t>
          </a:r>
          <a:r>
            <a:rPr lang="fi-FI" sz="1500" kern="1200" dirty="0" err="1"/>
            <a:t>or</a:t>
          </a:r>
          <a:r>
            <a:rPr lang="fi-FI" sz="1500" kern="1200" dirty="0"/>
            <a:t> ”</a:t>
          </a:r>
          <a:r>
            <a:rPr lang="fi-FI" sz="1500" kern="1200" dirty="0" err="1"/>
            <a:t>adequate</a:t>
          </a:r>
          <a:r>
            <a:rPr lang="fi-FI" sz="1500" kern="1200" dirty="0"/>
            <a:t>”) </a:t>
          </a:r>
          <a:r>
            <a:rPr lang="fi-FI" sz="1500" kern="1200" dirty="0" err="1"/>
            <a:t>causality</a:t>
          </a:r>
          <a:r>
            <a:rPr lang="fi-FI" sz="1500" kern="1200" dirty="0"/>
            <a:t> </a:t>
          </a:r>
          <a:r>
            <a:rPr lang="fi-FI" sz="1500" kern="1200" dirty="0" err="1"/>
            <a:t>meaning</a:t>
          </a:r>
          <a:r>
            <a:rPr lang="fi-FI" sz="1500" kern="1200" dirty="0"/>
            <a:t> </a:t>
          </a:r>
          <a:r>
            <a:rPr lang="fi-FI" sz="1500" kern="1200" dirty="0" err="1"/>
            <a:t>often</a:t>
          </a:r>
          <a:r>
            <a:rPr lang="fi-FI" sz="1500" kern="1200" dirty="0"/>
            <a:t> </a:t>
          </a:r>
          <a:r>
            <a:rPr lang="fi-FI" sz="1500" kern="1200" dirty="0" err="1"/>
            <a:t>reasonable</a:t>
          </a:r>
          <a:r>
            <a:rPr lang="fi-FI" sz="1500" kern="1200" dirty="0"/>
            <a:t> </a:t>
          </a:r>
          <a:r>
            <a:rPr lang="fi-FI" sz="1500" kern="1200" dirty="0" err="1"/>
            <a:t>foreseeability</a:t>
          </a:r>
          <a:r>
            <a:rPr lang="fi-FI" sz="1500" kern="1200" dirty="0"/>
            <a:t> </a:t>
          </a:r>
          <a:r>
            <a:rPr lang="fi-FI" sz="1500" kern="1200" dirty="0" err="1"/>
            <a:t>between</a:t>
          </a:r>
          <a:r>
            <a:rPr lang="fi-FI" sz="1500" kern="1200" dirty="0"/>
            <a:t> </a:t>
          </a:r>
          <a:r>
            <a:rPr lang="fi-FI" sz="1500" kern="1200" dirty="0" err="1"/>
            <a:t>the</a:t>
          </a:r>
          <a:r>
            <a:rPr lang="fi-FI" sz="1500" kern="1200" dirty="0"/>
            <a:t> </a:t>
          </a:r>
          <a:r>
            <a:rPr lang="fi-FI" sz="1500" kern="1200" dirty="0" err="1"/>
            <a:t>basis</a:t>
          </a:r>
          <a:r>
            <a:rPr lang="fi-FI" sz="1500" kern="1200" dirty="0"/>
            <a:t> of </a:t>
          </a:r>
          <a:r>
            <a:rPr lang="fi-FI" sz="1500" kern="1200" dirty="0" err="1"/>
            <a:t>liability</a:t>
          </a:r>
          <a:r>
            <a:rPr lang="fi-FI" sz="1500" kern="1200" dirty="0"/>
            <a:t> and </a:t>
          </a:r>
          <a:r>
            <a:rPr lang="fi-FI" sz="1500" kern="1200" dirty="0" err="1"/>
            <a:t>the</a:t>
          </a:r>
          <a:r>
            <a:rPr lang="fi-FI" sz="1500" kern="1200" dirty="0"/>
            <a:t> </a:t>
          </a:r>
          <a:r>
            <a:rPr lang="fi-FI" sz="1500" kern="1200" dirty="0" err="1"/>
            <a:t>damage</a:t>
          </a:r>
          <a:endParaRPr lang="en-US" sz="1500" kern="1200" dirty="0"/>
        </a:p>
      </dsp:txBody>
      <dsp:txXfrm rot="-10800000">
        <a:off x="0" y="1556846"/>
        <a:ext cx="10646833" cy="551576"/>
      </dsp:txXfrm>
    </dsp:sp>
    <dsp:sp modelId="{72F17486-4965-4C01-8015-81AC4F4CAA4F}">
      <dsp:nvSpPr>
        <dsp:cNvPr id="0" name=""/>
        <dsp:cNvSpPr/>
      </dsp:nvSpPr>
      <dsp:spPr>
        <a:xfrm>
          <a:off x="0" y="2108422"/>
          <a:ext cx="10646833" cy="469861"/>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fi-FI" sz="1600" kern="1200" dirty="0" err="1"/>
            <a:t>Or</a:t>
          </a:r>
          <a:r>
            <a:rPr lang="fi-FI" sz="1600" kern="1200" dirty="0"/>
            <a:t> </a:t>
          </a:r>
          <a:r>
            <a:rPr lang="fi-FI" sz="1600" kern="1200" dirty="0" err="1"/>
            <a:t>the</a:t>
          </a:r>
          <a:r>
            <a:rPr lang="fi-FI" sz="1600" kern="1200" dirty="0"/>
            <a:t> </a:t>
          </a:r>
          <a:r>
            <a:rPr lang="fi-FI" sz="1600" kern="1200" dirty="0" err="1"/>
            <a:t>purpose</a:t>
          </a:r>
          <a:r>
            <a:rPr lang="fi-FI" sz="1600" kern="1200" dirty="0"/>
            <a:t> of </a:t>
          </a:r>
          <a:r>
            <a:rPr lang="fi-FI" sz="1600" kern="1200" dirty="0" err="1"/>
            <a:t>the</a:t>
          </a:r>
          <a:r>
            <a:rPr lang="fi-FI" sz="1600" kern="1200" dirty="0"/>
            <a:t> </a:t>
          </a:r>
          <a:r>
            <a:rPr lang="fi-FI" sz="1600" kern="1200" dirty="0" err="1"/>
            <a:t>norm</a:t>
          </a:r>
          <a:r>
            <a:rPr lang="fi-FI" sz="1600" kern="1200" dirty="0"/>
            <a:t> </a:t>
          </a:r>
          <a:r>
            <a:rPr lang="fi-FI" sz="1600" kern="1200" dirty="0" err="1"/>
            <a:t>applicable</a:t>
          </a:r>
          <a:r>
            <a:rPr lang="fi-FI" sz="1600" kern="1200" dirty="0"/>
            <a:t> </a:t>
          </a:r>
          <a:r>
            <a:rPr lang="fi-FI" sz="1600" kern="1200" dirty="0" err="1"/>
            <a:t>requires</a:t>
          </a:r>
          <a:r>
            <a:rPr lang="fi-FI" sz="1600" kern="1200" dirty="0"/>
            <a:t> </a:t>
          </a:r>
          <a:r>
            <a:rPr lang="fi-FI" sz="1600" kern="1200" dirty="0" err="1"/>
            <a:t>that</a:t>
          </a:r>
          <a:r>
            <a:rPr lang="fi-FI" sz="1600" kern="1200" dirty="0"/>
            <a:t> </a:t>
          </a:r>
          <a:r>
            <a:rPr lang="fi-FI" sz="1600" kern="1200" dirty="0" err="1"/>
            <a:t>losses</a:t>
          </a:r>
          <a:r>
            <a:rPr lang="fi-FI" sz="1600" kern="1200" dirty="0"/>
            <a:t> of </a:t>
          </a:r>
          <a:r>
            <a:rPr lang="fi-FI" sz="1600" kern="1200" dirty="0" err="1"/>
            <a:t>that</a:t>
          </a:r>
          <a:r>
            <a:rPr lang="fi-FI" sz="1600" kern="1200" dirty="0"/>
            <a:t> </a:t>
          </a:r>
          <a:r>
            <a:rPr lang="fi-FI" sz="1600" kern="1200" dirty="0" err="1"/>
            <a:t>kind</a:t>
          </a:r>
          <a:r>
            <a:rPr lang="fi-FI" sz="1600" kern="1200" dirty="0"/>
            <a:t> </a:t>
          </a:r>
          <a:r>
            <a:rPr lang="fi-FI" sz="1600" kern="1200" dirty="0" err="1"/>
            <a:t>are</a:t>
          </a:r>
          <a:r>
            <a:rPr lang="fi-FI" sz="1600" kern="1200" dirty="0"/>
            <a:t> </a:t>
          </a:r>
          <a:r>
            <a:rPr lang="fi-FI" sz="1600" kern="1200" dirty="0" err="1"/>
            <a:t>compensated</a:t>
          </a:r>
          <a:r>
            <a:rPr lang="fi-FI" sz="1600" kern="1200" dirty="0"/>
            <a:t> (</a:t>
          </a:r>
          <a:r>
            <a:rPr lang="fi-FI" sz="1600" kern="1200" dirty="0" err="1"/>
            <a:t>the</a:t>
          </a:r>
          <a:r>
            <a:rPr lang="fi-FI" sz="1600" kern="1200" dirty="0"/>
            <a:t> </a:t>
          </a:r>
          <a:r>
            <a:rPr lang="fi-FI" sz="1600" kern="1200" dirty="0" err="1"/>
            <a:t>type</a:t>
          </a:r>
          <a:r>
            <a:rPr lang="fi-FI" sz="1600" kern="1200" dirty="0"/>
            <a:t> of </a:t>
          </a:r>
          <a:r>
            <a:rPr lang="fi-FI" sz="1600" kern="1200" dirty="0" err="1"/>
            <a:t>the</a:t>
          </a:r>
          <a:r>
            <a:rPr lang="fi-FI" sz="1600" kern="1200" dirty="0"/>
            <a:t> </a:t>
          </a:r>
          <a:r>
            <a:rPr lang="fi-FI" sz="1600" kern="1200" dirty="0" err="1"/>
            <a:t>damage</a:t>
          </a:r>
          <a:r>
            <a:rPr lang="fi-FI" sz="1600" kern="1200" dirty="0"/>
            <a:t>, </a:t>
          </a:r>
          <a:r>
            <a:rPr lang="fi-FI" sz="1600" kern="1200" dirty="0" err="1"/>
            <a:t>with</a:t>
          </a:r>
          <a:r>
            <a:rPr lang="fi-FI" sz="1600" kern="1200" dirty="0"/>
            <a:t> </a:t>
          </a:r>
          <a:r>
            <a:rPr lang="fi-FI" sz="1600" kern="1200" dirty="0" err="1"/>
            <a:t>respect</a:t>
          </a:r>
          <a:r>
            <a:rPr lang="fi-FI" sz="1600" kern="1200" dirty="0"/>
            <a:t> to </a:t>
          </a:r>
          <a:r>
            <a:rPr lang="fi-FI" sz="1600" kern="1200" dirty="0" err="1"/>
            <a:t>the</a:t>
          </a:r>
          <a:r>
            <a:rPr lang="fi-FI" sz="1600" kern="1200" dirty="0"/>
            <a:t> </a:t>
          </a:r>
          <a:r>
            <a:rPr lang="fi-FI" sz="1600" kern="1200" dirty="0" err="1"/>
            <a:t>injured</a:t>
          </a:r>
          <a:r>
            <a:rPr lang="fi-FI" sz="1600" kern="1200" dirty="0"/>
            <a:t> party) </a:t>
          </a:r>
          <a:endParaRPr lang="en-US" sz="1600" kern="1200" dirty="0"/>
        </a:p>
      </dsp:txBody>
      <dsp:txXfrm>
        <a:off x="0" y="2108422"/>
        <a:ext cx="10646833" cy="469861"/>
      </dsp:txXfrm>
    </dsp:sp>
    <dsp:sp modelId="{FBB84B50-0990-47F3-8E86-120C1FD9EA3E}">
      <dsp:nvSpPr>
        <dsp:cNvPr id="0" name=""/>
        <dsp:cNvSpPr/>
      </dsp:nvSpPr>
      <dsp:spPr>
        <a:xfrm rot="10800000">
          <a:off x="0" y="730"/>
          <a:ext cx="10646833" cy="1571441"/>
        </a:xfrm>
        <a:prstGeom prst="upArrowCallout">
          <a:avLst/>
        </a:prstGeom>
        <a:gradFill rotWithShape="0">
          <a:gsLst>
            <a:gs pos="0">
              <a:schemeClr val="accent3">
                <a:hueOff val="-3104920"/>
                <a:satOff val="0"/>
                <a:lumOff val="-6666"/>
                <a:alphaOff val="0"/>
                <a:tint val="100000"/>
                <a:shade val="100000"/>
                <a:satMod val="130000"/>
              </a:schemeClr>
            </a:gs>
            <a:gs pos="100000">
              <a:schemeClr val="accent3">
                <a:hueOff val="-3104920"/>
                <a:satOff val="0"/>
                <a:lumOff val="-666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i-FI" sz="1500" kern="1200" dirty="0" err="1"/>
            <a:t>Basis</a:t>
          </a:r>
          <a:r>
            <a:rPr lang="fi-FI" sz="1500" kern="1200" dirty="0"/>
            <a:t> of </a:t>
          </a:r>
          <a:r>
            <a:rPr lang="fi-FI" sz="1500" kern="1200" dirty="0" err="1"/>
            <a:t>Liability</a:t>
          </a:r>
          <a:r>
            <a:rPr lang="fi-FI" sz="1500" kern="1200" dirty="0"/>
            <a:t> : </a:t>
          </a:r>
          <a:endParaRPr lang="en-US" sz="1500" kern="1200" dirty="0"/>
        </a:p>
      </dsp:txBody>
      <dsp:txXfrm rot="-10800000">
        <a:off x="0" y="730"/>
        <a:ext cx="10646833" cy="551576"/>
      </dsp:txXfrm>
    </dsp:sp>
    <dsp:sp modelId="{3E3DCF04-D216-44AC-A0C5-EBB9CAFEA35A}">
      <dsp:nvSpPr>
        <dsp:cNvPr id="0" name=""/>
        <dsp:cNvSpPr/>
      </dsp:nvSpPr>
      <dsp:spPr>
        <a:xfrm>
          <a:off x="0" y="552307"/>
          <a:ext cx="5323416" cy="469861"/>
        </a:xfrm>
        <a:prstGeom prst="rect">
          <a:avLst/>
        </a:prstGeom>
        <a:solidFill>
          <a:schemeClr val="accent3">
            <a:tint val="40000"/>
            <a:alpha val="90000"/>
            <a:hueOff val="-2469263"/>
            <a:satOff val="-7233"/>
            <a:lumOff val="-902"/>
            <a:alphaOff val="0"/>
          </a:schemeClr>
        </a:solidFill>
        <a:ln w="9525" cap="flat" cmpd="sng" algn="ctr">
          <a:solidFill>
            <a:schemeClr val="accent3">
              <a:tint val="40000"/>
              <a:alpha val="90000"/>
              <a:hueOff val="-2469263"/>
              <a:satOff val="-7233"/>
              <a:lumOff val="-902"/>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fi-FI" sz="1600" kern="1200" dirty="0" err="1"/>
            <a:t>Negligence</a:t>
          </a:r>
          <a:r>
            <a:rPr lang="fi-FI" sz="1600" kern="1200" dirty="0"/>
            <a:t> </a:t>
          </a:r>
          <a:r>
            <a:rPr lang="fi-FI" sz="1600" kern="1200" dirty="0" err="1"/>
            <a:t>or</a:t>
          </a:r>
          <a:r>
            <a:rPr lang="fi-FI" sz="1600" kern="1200" dirty="0"/>
            <a:t> </a:t>
          </a:r>
          <a:r>
            <a:rPr lang="fi-FI" sz="1600" kern="1200" dirty="0" err="1"/>
            <a:t>other</a:t>
          </a:r>
          <a:r>
            <a:rPr lang="fi-FI" sz="1600" kern="1200" dirty="0"/>
            <a:t> </a:t>
          </a:r>
          <a:r>
            <a:rPr lang="fi-FI" sz="1600" kern="1200" dirty="0" err="1"/>
            <a:t>blameworthy</a:t>
          </a:r>
          <a:r>
            <a:rPr lang="fi-FI" sz="1600" kern="1200" dirty="0"/>
            <a:t> </a:t>
          </a:r>
          <a:r>
            <a:rPr lang="fi-FI" sz="1600" kern="1200" dirty="0" err="1"/>
            <a:t>behavior</a:t>
          </a:r>
          <a:endParaRPr lang="en-US" sz="1600" kern="1200" dirty="0"/>
        </a:p>
      </dsp:txBody>
      <dsp:txXfrm>
        <a:off x="0" y="552307"/>
        <a:ext cx="5323416" cy="469861"/>
      </dsp:txXfrm>
    </dsp:sp>
    <dsp:sp modelId="{B102F805-17F1-421B-9706-D4AEEB157381}">
      <dsp:nvSpPr>
        <dsp:cNvPr id="0" name=""/>
        <dsp:cNvSpPr/>
      </dsp:nvSpPr>
      <dsp:spPr>
        <a:xfrm>
          <a:off x="5323416" y="552307"/>
          <a:ext cx="5323416" cy="469861"/>
        </a:xfrm>
        <a:prstGeom prst="rect">
          <a:avLst/>
        </a:prstGeom>
        <a:solidFill>
          <a:schemeClr val="accent3">
            <a:tint val="40000"/>
            <a:alpha val="90000"/>
            <a:hueOff val="-4938526"/>
            <a:satOff val="-14466"/>
            <a:lumOff val="-1804"/>
            <a:alphaOff val="0"/>
          </a:schemeClr>
        </a:solidFill>
        <a:ln w="9525" cap="flat" cmpd="sng" algn="ctr">
          <a:solidFill>
            <a:schemeClr val="accent3">
              <a:tint val="40000"/>
              <a:alpha val="90000"/>
              <a:hueOff val="-4938526"/>
              <a:satOff val="-14466"/>
              <a:lumOff val="-1804"/>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fi-FI" sz="1600" kern="1200" dirty="0" err="1"/>
            <a:t>Liability</a:t>
          </a:r>
          <a:r>
            <a:rPr lang="fi-FI" sz="1600" kern="1200" dirty="0"/>
            <a:t> </a:t>
          </a:r>
          <a:r>
            <a:rPr lang="fi-FI" sz="1600" kern="1200" dirty="0" err="1"/>
            <a:t>not</a:t>
          </a:r>
          <a:r>
            <a:rPr lang="fi-FI" sz="1600" kern="1200" dirty="0"/>
            <a:t> </a:t>
          </a:r>
          <a:r>
            <a:rPr lang="fi-FI" sz="1600" kern="1200" dirty="0" err="1"/>
            <a:t>based</a:t>
          </a:r>
          <a:r>
            <a:rPr lang="fi-FI" sz="1600" kern="1200" dirty="0"/>
            <a:t> on </a:t>
          </a:r>
          <a:r>
            <a:rPr lang="fi-FI" sz="1600" kern="1200" dirty="0" err="1"/>
            <a:t>negligence</a:t>
          </a:r>
          <a:r>
            <a:rPr lang="fi-FI" sz="1600" kern="1200" dirty="0"/>
            <a:t> (</a:t>
          </a:r>
          <a:r>
            <a:rPr lang="fi-FI" sz="1600" kern="1200" dirty="0" err="1"/>
            <a:t>objective</a:t>
          </a:r>
          <a:r>
            <a:rPr lang="fi-FI" sz="1600" kern="1200" dirty="0"/>
            <a:t> </a:t>
          </a:r>
          <a:r>
            <a:rPr lang="fi-FI" sz="1600" kern="1200" dirty="0" err="1"/>
            <a:t>liability</a:t>
          </a:r>
          <a:r>
            <a:rPr lang="fi-FI" sz="1600" kern="1200" dirty="0"/>
            <a:t>): </a:t>
          </a:r>
          <a:r>
            <a:rPr lang="fi-FI" sz="1600" kern="1200" dirty="0" err="1"/>
            <a:t>e.g</a:t>
          </a:r>
          <a:r>
            <a:rPr lang="fi-FI" sz="1600" kern="1200" dirty="0"/>
            <a:t>. </a:t>
          </a:r>
          <a:r>
            <a:rPr lang="fi-FI" sz="1600" kern="1200" dirty="0" err="1"/>
            <a:t>engaging</a:t>
          </a:r>
          <a:r>
            <a:rPr lang="fi-FI" sz="1600" kern="1200" dirty="0"/>
            <a:t> in </a:t>
          </a:r>
          <a:r>
            <a:rPr lang="fi-FI" sz="1600" kern="1200" dirty="0" err="1"/>
            <a:t>dangerous</a:t>
          </a:r>
          <a:r>
            <a:rPr lang="fi-FI" sz="1600" kern="1200" dirty="0"/>
            <a:t> </a:t>
          </a:r>
          <a:r>
            <a:rPr lang="fi-FI" sz="1600" kern="1200" dirty="0" err="1"/>
            <a:t>activities</a:t>
          </a:r>
          <a:r>
            <a:rPr lang="fi-FI" sz="1600" kern="1200" dirty="0"/>
            <a:t> </a:t>
          </a:r>
          <a:r>
            <a:rPr lang="fi-FI" sz="1600" kern="1200" dirty="0" err="1"/>
            <a:t>such</a:t>
          </a:r>
          <a:r>
            <a:rPr lang="fi-FI" sz="1600" kern="1200" dirty="0"/>
            <a:t> as </a:t>
          </a:r>
          <a:r>
            <a:rPr lang="fi-FI" sz="1600" kern="1200" dirty="0" err="1"/>
            <a:t>nuclear</a:t>
          </a:r>
          <a:r>
            <a:rPr lang="fi-FI" sz="1600" kern="1200" dirty="0"/>
            <a:t> </a:t>
          </a:r>
          <a:r>
            <a:rPr lang="fi-FI" sz="1600" kern="1200" dirty="0" err="1"/>
            <a:t>plants</a:t>
          </a:r>
          <a:r>
            <a:rPr lang="fi-FI" sz="1600" kern="1200" dirty="0"/>
            <a:t> </a:t>
          </a:r>
          <a:endParaRPr lang="en-US" sz="1600" kern="1200" dirty="0"/>
        </a:p>
      </dsp:txBody>
      <dsp:txXfrm>
        <a:off x="5323416" y="552307"/>
        <a:ext cx="5323416" cy="4698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73737-AB99-41DA-8EDF-F933B18CF6D8}">
      <dsp:nvSpPr>
        <dsp:cNvPr id="0" name=""/>
        <dsp:cNvSpPr/>
      </dsp:nvSpPr>
      <dsp:spPr>
        <a:xfrm>
          <a:off x="0" y="2495955"/>
          <a:ext cx="10646833" cy="1637616"/>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i="0" kern="1200" baseline="0"/>
            <a:t>Unforeseen damages are also excluded from liability.</a:t>
          </a:r>
          <a:endParaRPr lang="fi-FI" sz="2100" kern="1200"/>
        </a:p>
      </dsp:txBody>
      <dsp:txXfrm>
        <a:off x="0" y="2495955"/>
        <a:ext cx="10646833" cy="884313"/>
      </dsp:txXfrm>
    </dsp:sp>
    <dsp:sp modelId="{0CDAD5E5-A52D-4B36-A53E-8B2025F5C07F}">
      <dsp:nvSpPr>
        <dsp:cNvPr id="0" name=""/>
        <dsp:cNvSpPr/>
      </dsp:nvSpPr>
      <dsp:spPr>
        <a:xfrm>
          <a:off x="0" y="3347516"/>
          <a:ext cx="10646833" cy="75330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b="1" i="0" kern="1200" baseline="0" dirty="0"/>
            <a:t>The requirement of foreseeability limits the scope of compensation to what damage a person must have been able to anticipate as possible consequences of his or her act or omission.</a:t>
          </a:r>
          <a:r>
            <a:rPr lang="fi-FI" sz="1300" b="1" i="0" kern="1200" baseline="0" dirty="0"/>
            <a:t> </a:t>
          </a:r>
          <a:endParaRPr lang="fi-FI" sz="1300" kern="1200" dirty="0"/>
        </a:p>
      </dsp:txBody>
      <dsp:txXfrm>
        <a:off x="0" y="3347516"/>
        <a:ext cx="10646833" cy="753303"/>
      </dsp:txXfrm>
    </dsp:sp>
    <dsp:sp modelId="{555B1138-FBBF-4BF4-9584-C55C2E3FEDC2}">
      <dsp:nvSpPr>
        <dsp:cNvPr id="0" name=""/>
        <dsp:cNvSpPr/>
      </dsp:nvSpPr>
      <dsp:spPr>
        <a:xfrm rot="10800000">
          <a:off x="0" y="1864"/>
          <a:ext cx="10646833" cy="2518654"/>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i="0" kern="1200" baseline="0"/>
            <a:t>The obligation to compensate for damage requires that the person liable for the damage has caused damage to the customer intentionally or through negligence.</a:t>
          </a:r>
          <a:endParaRPr lang="fi-FI" sz="2100" kern="1200"/>
        </a:p>
      </dsp:txBody>
      <dsp:txXfrm rot="-10800000">
        <a:off x="0" y="1864"/>
        <a:ext cx="10646833" cy="884047"/>
      </dsp:txXfrm>
    </dsp:sp>
    <dsp:sp modelId="{75E371B9-02FA-4C70-86F3-36A484A02BE5}">
      <dsp:nvSpPr>
        <dsp:cNvPr id="0" name=""/>
        <dsp:cNvSpPr/>
      </dsp:nvSpPr>
      <dsp:spPr>
        <a:xfrm>
          <a:off x="5198" y="885912"/>
          <a:ext cx="3545478" cy="75307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b="1" i="0" kern="1200" baseline="0"/>
            <a:t>The duty of care is a general concept, the specific content of which is determined by the application of the duty in an individual case. </a:t>
          </a:r>
          <a:endParaRPr lang="fi-FI" sz="1300" kern="1200"/>
        </a:p>
      </dsp:txBody>
      <dsp:txXfrm>
        <a:off x="5198" y="885912"/>
        <a:ext cx="3545478" cy="753077"/>
      </dsp:txXfrm>
    </dsp:sp>
    <dsp:sp modelId="{4FB6557E-1E93-402E-9A71-BC3D76029980}">
      <dsp:nvSpPr>
        <dsp:cNvPr id="0" name=""/>
        <dsp:cNvSpPr/>
      </dsp:nvSpPr>
      <dsp:spPr>
        <a:xfrm>
          <a:off x="3550677" y="885912"/>
          <a:ext cx="3545478" cy="75307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b="1" i="0" kern="1200" baseline="0"/>
            <a:t>The due diligence requirement is, as a general rule, set according to what can objectively be required of a person in a similar position in a situation.</a:t>
          </a:r>
          <a:endParaRPr lang="fi-FI" sz="1300" kern="1200"/>
        </a:p>
      </dsp:txBody>
      <dsp:txXfrm>
        <a:off x="3550677" y="885912"/>
        <a:ext cx="3545478" cy="753077"/>
      </dsp:txXfrm>
    </dsp:sp>
    <dsp:sp modelId="{ED3FE033-54A3-41E0-BBD7-975AEAC27E8D}">
      <dsp:nvSpPr>
        <dsp:cNvPr id="0" name=""/>
        <dsp:cNvSpPr/>
      </dsp:nvSpPr>
      <dsp:spPr>
        <a:xfrm>
          <a:off x="7096155" y="885912"/>
          <a:ext cx="3545478" cy="75307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b="1" i="0" kern="1200" baseline="0" dirty="0">
              <a:solidFill>
                <a:srgbClr val="FF0000"/>
              </a:solidFill>
            </a:rPr>
            <a:t>The activities of an investment firm / insurance company can in principle be considered negligent if it violates the regulations in force</a:t>
          </a:r>
          <a:endParaRPr lang="fi-FI" sz="1300" kern="1200" dirty="0">
            <a:solidFill>
              <a:srgbClr val="FF0000"/>
            </a:solidFill>
          </a:endParaRPr>
        </a:p>
      </dsp:txBody>
      <dsp:txXfrm>
        <a:off x="7096155" y="885912"/>
        <a:ext cx="3545478" cy="7530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125D7-0676-429E-AB0A-5C12ED7B392A}">
      <dsp:nvSpPr>
        <dsp:cNvPr id="0" name=""/>
        <dsp:cNvSpPr/>
      </dsp:nvSpPr>
      <dsp:spPr>
        <a:xfrm>
          <a:off x="0" y="3112962"/>
          <a:ext cx="10646833" cy="102174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For example, in the case of a disclosure error, it may therefore be asked whether the investor would have invested in the investee regardless of the disclosure error. </a:t>
          </a:r>
          <a:r>
            <a:rPr lang="en-US" sz="1300" kern="1200" dirty="0">
              <a:solidFill>
                <a:srgbClr val="FF0000"/>
              </a:solidFill>
            </a:rPr>
            <a:t>If the investor had not invested in the investee, if he had received the correct information, the loss event is causally related to the act</a:t>
          </a:r>
          <a:endParaRPr lang="fi-FI" sz="1300" kern="1200" dirty="0">
            <a:solidFill>
              <a:srgbClr val="FF0000"/>
            </a:solidFill>
          </a:endParaRPr>
        </a:p>
      </dsp:txBody>
      <dsp:txXfrm>
        <a:off x="0" y="3112962"/>
        <a:ext cx="10646833" cy="1021743"/>
      </dsp:txXfrm>
    </dsp:sp>
    <dsp:sp modelId="{E3369E2A-2C15-46CD-9E97-57050C3B0207}">
      <dsp:nvSpPr>
        <dsp:cNvPr id="0" name=""/>
        <dsp:cNvSpPr/>
      </dsp:nvSpPr>
      <dsp:spPr>
        <a:xfrm rot="10800000">
          <a:off x="0" y="1556846"/>
          <a:ext cx="10646833" cy="1571441"/>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In this case, it becomes necessary to assess </a:t>
          </a:r>
          <a:r>
            <a:rPr lang="en-US" sz="1300" kern="1200" dirty="0">
              <a:solidFill>
                <a:srgbClr val="FF0000"/>
              </a:solidFill>
            </a:rPr>
            <a:t>whether the information in question may have influenced the client's investment decision</a:t>
          </a:r>
          <a:r>
            <a:rPr lang="en-US" sz="1300" kern="1200" dirty="0"/>
            <a:t>.</a:t>
          </a:r>
          <a:endParaRPr lang="fi-FI" sz="1300" kern="1200" dirty="0"/>
        </a:p>
      </dsp:txBody>
      <dsp:txXfrm rot="-10800000">
        <a:off x="0" y="1556846"/>
        <a:ext cx="10646833" cy="551576"/>
      </dsp:txXfrm>
    </dsp:sp>
    <dsp:sp modelId="{237FB222-3F9A-45A7-8E70-4538F68E0233}">
      <dsp:nvSpPr>
        <dsp:cNvPr id="0" name=""/>
        <dsp:cNvSpPr/>
      </dsp:nvSpPr>
      <dsp:spPr>
        <a:xfrm>
          <a:off x="0" y="2108422"/>
          <a:ext cx="5323416" cy="46986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For a disclosure error to be legally significant, it should affect the investor's objectively justified expectations.</a:t>
          </a:r>
          <a:endParaRPr lang="fi-FI" sz="1100" kern="1200"/>
        </a:p>
      </dsp:txBody>
      <dsp:txXfrm>
        <a:off x="0" y="2108422"/>
        <a:ext cx="5323416" cy="469861"/>
      </dsp:txXfrm>
    </dsp:sp>
    <dsp:sp modelId="{64A87266-31C8-4FD7-8DDA-A8673792E04F}">
      <dsp:nvSpPr>
        <dsp:cNvPr id="0" name=""/>
        <dsp:cNvSpPr/>
      </dsp:nvSpPr>
      <dsp:spPr>
        <a:xfrm>
          <a:off x="5323416" y="2108422"/>
          <a:ext cx="5323416" cy="46986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The causal link is usually established by asking a hypothetical question: would the event of damage have occurred even if the alleged circumstance had not occurred?</a:t>
          </a:r>
          <a:endParaRPr lang="fi-FI" sz="1100" kern="1200"/>
        </a:p>
      </dsp:txBody>
      <dsp:txXfrm>
        <a:off x="5323416" y="2108422"/>
        <a:ext cx="5323416" cy="469861"/>
      </dsp:txXfrm>
    </dsp:sp>
    <dsp:sp modelId="{A99A91BE-4049-43BE-95C5-C8B920B4D470}">
      <dsp:nvSpPr>
        <dsp:cNvPr id="0" name=""/>
        <dsp:cNvSpPr/>
      </dsp:nvSpPr>
      <dsp:spPr>
        <a:xfrm rot="10800000">
          <a:off x="0" y="730"/>
          <a:ext cx="10646833" cy="1571441"/>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Incorrect information must have a causal link to the investor's decision-making.</a:t>
          </a:r>
          <a:endParaRPr lang="fi-FI" sz="1300" kern="1200"/>
        </a:p>
      </dsp:txBody>
      <dsp:txXfrm rot="10800000">
        <a:off x="0" y="730"/>
        <a:ext cx="10646833" cy="10210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C4F93-1EFE-4AB9-A42F-F90A6C5E4A88}">
      <dsp:nvSpPr>
        <dsp:cNvPr id="0" name=""/>
        <dsp:cNvSpPr/>
      </dsp:nvSpPr>
      <dsp:spPr>
        <a:xfrm>
          <a:off x="5495491" y="2605453"/>
          <a:ext cx="322641" cy="989432"/>
        </a:xfrm>
        <a:custGeom>
          <a:avLst/>
          <a:gdLst/>
          <a:ahLst/>
          <a:cxnLst/>
          <a:rect l="0" t="0" r="0" b="0"/>
          <a:pathLst>
            <a:path>
              <a:moveTo>
                <a:pt x="0" y="0"/>
              </a:moveTo>
              <a:lnTo>
                <a:pt x="0" y="989432"/>
              </a:lnTo>
              <a:lnTo>
                <a:pt x="322641" y="989432"/>
              </a:lnTo>
            </a:path>
          </a:pathLst>
        </a:custGeom>
        <a:noFill/>
        <a:ln w="25400" cap="flat" cmpd="sng" algn="ctr">
          <a:solidFill>
            <a:schemeClr val="dk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3508B52-54E0-4DE2-A850-1DD2DFC94B54}">
      <dsp:nvSpPr>
        <dsp:cNvPr id="0" name=""/>
        <dsp:cNvSpPr/>
      </dsp:nvSpPr>
      <dsp:spPr>
        <a:xfrm>
          <a:off x="6310148" y="1078285"/>
          <a:ext cx="91440" cy="451697"/>
        </a:xfrm>
        <a:custGeom>
          <a:avLst/>
          <a:gdLst/>
          <a:ahLst/>
          <a:cxnLst/>
          <a:rect l="0" t="0" r="0" b="0"/>
          <a:pathLst>
            <a:path>
              <a:moveTo>
                <a:pt x="45720" y="0"/>
              </a:moveTo>
              <a:lnTo>
                <a:pt x="45720" y="451697"/>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C73C1F2-C3FC-42E4-831A-B7A24C45B820}">
      <dsp:nvSpPr>
        <dsp:cNvPr id="0" name=""/>
        <dsp:cNvSpPr/>
      </dsp:nvSpPr>
      <dsp:spPr>
        <a:xfrm>
          <a:off x="2892853" y="2605453"/>
          <a:ext cx="322641" cy="989432"/>
        </a:xfrm>
        <a:custGeom>
          <a:avLst/>
          <a:gdLst/>
          <a:ahLst/>
          <a:cxnLst/>
          <a:rect l="0" t="0" r="0" b="0"/>
          <a:pathLst>
            <a:path>
              <a:moveTo>
                <a:pt x="0" y="0"/>
              </a:moveTo>
              <a:lnTo>
                <a:pt x="0" y="989432"/>
              </a:lnTo>
              <a:lnTo>
                <a:pt x="322641" y="989432"/>
              </a:lnTo>
            </a:path>
          </a:pathLst>
        </a:custGeom>
        <a:noFill/>
        <a:ln w="25400" cap="flat" cmpd="sng" algn="ctr">
          <a:solidFill>
            <a:schemeClr val="dk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E841A13-16DB-41E2-86E8-08C992B676F4}">
      <dsp:nvSpPr>
        <dsp:cNvPr id="0" name=""/>
        <dsp:cNvSpPr/>
      </dsp:nvSpPr>
      <dsp:spPr>
        <a:xfrm>
          <a:off x="3707509" y="1078285"/>
          <a:ext cx="91440" cy="451697"/>
        </a:xfrm>
        <a:custGeom>
          <a:avLst/>
          <a:gdLst/>
          <a:ahLst/>
          <a:cxnLst/>
          <a:rect l="0" t="0" r="0" b="0"/>
          <a:pathLst>
            <a:path>
              <a:moveTo>
                <a:pt x="45720" y="0"/>
              </a:moveTo>
              <a:lnTo>
                <a:pt x="45720" y="451697"/>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DBC91EE-A60A-46EE-B2C2-D842680BE581}">
      <dsp:nvSpPr>
        <dsp:cNvPr id="0" name=""/>
        <dsp:cNvSpPr/>
      </dsp:nvSpPr>
      <dsp:spPr>
        <a:xfrm>
          <a:off x="2677759" y="2815"/>
          <a:ext cx="2150940" cy="1075470"/>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i-FI" sz="1300" kern="1200"/>
            <a:t>Damages Law (in the broad sense) </a:t>
          </a:r>
        </a:p>
      </dsp:txBody>
      <dsp:txXfrm>
        <a:off x="2677759" y="2815"/>
        <a:ext cx="2150940" cy="1075470"/>
      </dsp:txXfrm>
    </dsp:sp>
    <dsp:sp modelId="{AE3F3AE9-FE07-4F47-AAA6-643B041B8957}">
      <dsp:nvSpPr>
        <dsp:cNvPr id="0" name=""/>
        <dsp:cNvSpPr/>
      </dsp:nvSpPr>
      <dsp:spPr>
        <a:xfrm>
          <a:off x="2677759" y="1529983"/>
          <a:ext cx="2150940" cy="1075470"/>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i-FI" sz="1300" kern="1200"/>
            <a:t>Contract law: compensation of damages in contractual relationships</a:t>
          </a:r>
        </a:p>
      </dsp:txBody>
      <dsp:txXfrm>
        <a:off x="2677759" y="1529983"/>
        <a:ext cx="2150940" cy="1075470"/>
      </dsp:txXfrm>
    </dsp:sp>
    <dsp:sp modelId="{E1A4684E-CCFE-4F92-BCE8-BE1FE589C89C}">
      <dsp:nvSpPr>
        <dsp:cNvPr id="0" name=""/>
        <dsp:cNvSpPr/>
      </dsp:nvSpPr>
      <dsp:spPr>
        <a:xfrm>
          <a:off x="3215494" y="3057151"/>
          <a:ext cx="2150940" cy="1075470"/>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i-FI" sz="1300" kern="1200" dirty="0" err="1"/>
            <a:t>Mechanism</a:t>
          </a:r>
          <a:r>
            <a:rPr lang="fi-FI" sz="1300" kern="1200" dirty="0"/>
            <a:t> of </a:t>
          </a:r>
          <a:r>
            <a:rPr lang="fi-FI" sz="1300" kern="1200" dirty="0" err="1"/>
            <a:t>damage</a:t>
          </a:r>
          <a:r>
            <a:rPr lang="fi-FI" sz="1300" kern="1200" dirty="0"/>
            <a:t> / </a:t>
          </a:r>
          <a:r>
            <a:rPr lang="fi-FI" sz="1300" kern="1200" dirty="0" err="1"/>
            <a:t>loss</a:t>
          </a:r>
          <a:r>
            <a:rPr lang="fi-FI" sz="1300" kern="1200" dirty="0"/>
            <a:t>: </a:t>
          </a:r>
          <a:r>
            <a:rPr lang="fi-FI" sz="1300" kern="1200" dirty="0" err="1"/>
            <a:t>breach</a:t>
          </a:r>
          <a:r>
            <a:rPr lang="fi-FI" sz="1300" kern="1200" dirty="0"/>
            <a:t> of </a:t>
          </a:r>
          <a:r>
            <a:rPr lang="fi-FI" sz="1300" kern="1200" dirty="0" err="1"/>
            <a:t>contract</a:t>
          </a:r>
          <a:endParaRPr lang="fi-FI" sz="1300" kern="1200" dirty="0"/>
        </a:p>
      </dsp:txBody>
      <dsp:txXfrm>
        <a:off x="3215494" y="3057151"/>
        <a:ext cx="2150940" cy="1075470"/>
      </dsp:txXfrm>
    </dsp:sp>
    <dsp:sp modelId="{C1B65372-546E-4DA2-BA42-E3295B242168}">
      <dsp:nvSpPr>
        <dsp:cNvPr id="0" name=""/>
        <dsp:cNvSpPr/>
      </dsp:nvSpPr>
      <dsp:spPr>
        <a:xfrm>
          <a:off x="5280397" y="2815"/>
          <a:ext cx="2150940" cy="1075470"/>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i-FI" sz="1300" b="0" i="0" kern="1200" baseline="0"/>
            <a:t>Damages Law (in the narrow sense) </a:t>
          </a:r>
          <a:endParaRPr lang="fi-FI" sz="1300" kern="1200"/>
        </a:p>
      </dsp:txBody>
      <dsp:txXfrm>
        <a:off x="5280397" y="2815"/>
        <a:ext cx="2150940" cy="1075470"/>
      </dsp:txXfrm>
    </dsp:sp>
    <dsp:sp modelId="{F05F13C1-59B9-4CD1-843E-CF9B9780B785}">
      <dsp:nvSpPr>
        <dsp:cNvPr id="0" name=""/>
        <dsp:cNvSpPr/>
      </dsp:nvSpPr>
      <dsp:spPr>
        <a:xfrm>
          <a:off x="5280397" y="1529983"/>
          <a:ext cx="2150940" cy="1075470"/>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i-FI" sz="1300" b="0" i="0" kern="1200" baseline="0"/>
            <a:t>compensation of damages where there is no contractual relationship between the person causing the damage and the injured person</a:t>
          </a:r>
          <a:endParaRPr lang="fi-FI" sz="1300" kern="1200"/>
        </a:p>
      </dsp:txBody>
      <dsp:txXfrm>
        <a:off x="5280397" y="1529983"/>
        <a:ext cx="2150940" cy="1075470"/>
      </dsp:txXfrm>
    </dsp:sp>
    <dsp:sp modelId="{BDF8979E-3493-4638-920E-3B92451B1332}">
      <dsp:nvSpPr>
        <dsp:cNvPr id="0" name=""/>
        <dsp:cNvSpPr/>
      </dsp:nvSpPr>
      <dsp:spPr>
        <a:xfrm>
          <a:off x="5818132" y="3057151"/>
          <a:ext cx="2150940" cy="1075470"/>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i-FI" sz="1300" b="0" i="0" kern="1200" baseline="0" dirty="0" err="1"/>
            <a:t>Mechanism</a:t>
          </a:r>
          <a:r>
            <a:rPr lang="fi-FI" sz="1300" b="0" i="0" kern="1200" baseline="0" dirty="0"/>
            <a:t> of </a:t>
          </a:r>
          <a:r>
            <a:rPr lang="fi-FI" sz="1300" b="0" i="0" kern="1200" baseline="0" dirty="0" err="1"/>
            <a:t>damage</a:t>
          </a:r>
          <a:r>
            <a:rPr lang="fi-FI" sz="1300" b="0" i="0" kern="1200" baseline="0" dirty="0"/>
            <a:t> / </a:t>
          </a:r>
          <a:r>
            <a:rPr lang="fi-FI" sz="1300" b="0" i="0" kern="1200" baseline="0" dirty="0" err="1"/>
            <a:t>loss</a:t>
          </a:r>
          <a:r>
            <a:rPr lang="fi-FI" sz="1300" kern="1200" dirty="0"/>
            <a:t>: </a:t>
          </a:r>
          <a:r>
            <a:rPr lang="fi-FI" sz="1300" kern="1200" dirty="0" err="1"/>
            <a:t>causing</a:t>
          </a:r>
          <a:r>
            <a:rPr lang="fi-FI" sz="1300" kern="1200" dirty="0"/>
            <a:t> </a:t>
          </a:r>
          <a:r>
            <a:rPr lang="fi-FI" sz="1300" kern="1200" dirty="0" err="1"/>
            <a:t>damage</a:t>
          </a:r>
          <a:r>
            <a:rPr lang="fi-FI" sz="1300" kern="1200" dirty="0"/>
            <a:t> to </a:t>
          </a:r>
          <a:r>
            <a:rPr lang="fi-FI" sz="1300" kern="1200" dirty="0" err="1"/>
            <a:t>random</a:t>
          </a:r>
          <a:r>
            <a:rPr lang="fi-FI" sz="1300" kern="1200" dirty="0"/>
            <a:t> </a:t>
          </a:r>
          <a:r>
            <a:rPr lang="fi-FI" sz="1300" kern="1200" dirty="0" err="1"/>
            <a:t>outsiders</a:t>
          </a:r>
          <a:endParaRPr lang="fi-FI" sz="1300" kern="1200" dirty="0"/>
        </a:p>
      </dsp:txBody>
      <dsp:txXfrm>
        <a:off x="5818132" y="3057151"/>
        <a:ext cx="2150940" cy="10754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4D4D5-1157-47D0-A496-0D70935F43D4}" type="datetimeFigureOut">
              <a:rPr lang="fi-FI" smtClean="0"/>
              <a:t>8.2.2023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9D8D4-7F6F-4656-BEEF-47727DC51014}" type="slidenum">
              <a:rPr lang="fi-FI" smtClean="0"/>
              <a:t>‹#›</a:t>
            </a:fld>
            <a:endParaRPr lang="fi-FI"/>
          </a:p>
        </p:txBody>
      </p:sp>
    </p:spTree>
    <p:extLst>
      <p:ext uri="{BB962C8B-B14F-4D97-AF65-F5344CB8AC3E}">
        <p14:creationId xmlns:p14="http://schemas.microsoft.com/office/powerpoint/2010/main" val="3254885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287170-3130-49D5-BCC6-ED1B67607267}" type="datetime1">
              <a:rPr lang="fi-FI" smtClean="0"/>
              <a:t>8.2.2023</a:t>
            </a:fld>
            <a:endParaRPr lang="en-US" dirty="0"/>
          </a:p>
        </p:txBody>
      </p:sp>
      <p:sp>
        <p:nvSpPr>
          <p:cNvPr id="5" name="Footer Placeholder 4"/>
          <p:cNvSpPr>
            <a:spLocks noGrp="1"/>
          </p:cNvSpPr>
          <p:nvPr>
            <p:ph type="ftr" sz="quarter" idx="11"/>
          </p:nvPr>
        </p:nvSpPr>
        <p:spPr/>
        <p:txBody>
          <a:bodyPr/>
          <a:lstStyle/>
          <a:p>
            <a:r>
              <a:rPr lang="en-US"/>
              <a:t>Financial Law Lecture 9</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8909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FBB102-4D11-414B-90CA-34B9C5BDF105}" type="datetime1">
              <a:rPr lang="fi-FI" smtClean="0"/>
              <a:t>8.2.2023</a:t>
            </a:fld>
            <a:endParaRPr lang="en-US" dirty="0"/>
          </a:p>
        </p:txBody>
      </p:sp>
      <p:sp>
        <p:nvSpPr>
          <p:cNvPr id="6" name="Footer Placeholder 5"/>
          <p:cNvSpPr>
            <a:spLocks noGrp="1"/>
          </p:cNvSpPr>
          <p:nvPr>
            <p:ph type="ftr" sz="quarter" idx="11"/>
          </p:nvPr>
        </p:nvSpPr>
        <p:spPr/>
        <p:txBody>
          <a:bodyPr/>
          <a:lstStyle/>
          <a:p>
            <a:r>
              <a:rPr lang="en-US"/>
              <a:t>Financial Law Lecture 9</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40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D4A10E-D288-4547-BB06-41E5E97CF50D}" type="datetime1">
              <a:rPr lang="fi-FI" smtClean="0"/>
              <a:t>8.2.2023</a:t>
            </a:fld>
            <a:endParaRPr lang="en-US" dirty="0"/>
          </a:p>
        </p:txBody>
      </p:sp>
      <p:sp>
        <p:nvSpPr>
          <p:cNvPr id="6" name="Footer Placeholder 5"/>
          <p:cNvSpPr>
            <a:spLocks noGrp="1"/>
          </p:cNvSpPr>
          <p:nvPr>
            <p:ph type="ftr" sz="quarter" idx="11"/>
          </p:nvPr>
        </p:nvSpPr>
        <p:spPr/>
        <p:txBody>
          <a:bodyPr/>
          <a:lstStyle/>
          <a:p>
            <a:r>
              <a:rPr lang="en-US"/>
              <a:t>Financial Law Lecture 9</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5959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A55D3B-E113-42EE-AC0A-A9A22B0E6DF7}" type="datetime1">
              <a:rPr lang="fi-FI" smtClean="0"/>
              <a:t>8.2.2023</a:t>
            </a:fld>
            <a:endParaRPr lang="en-US" dirty="0"/>
          </a:p>
        </p:txBody>
      </p:sp>
      <p:sp>
        <p:nvSpPr>
          <p:cNvPr id="6" name="Footer Placeholder 5"/>
          <p:cNvSpPr>
            <a:spLocks noGrp="1"/>
          </p:cNvSpPr>
          <p:nvPr>
            <p:ph type="ftr" sz="quarter" idx="11"/>
          </p:nvPr>
        </p:nvSpPr>
        <p:spPr/>
        <p:txBody>
          <a:bodyPr/>
          <a:lstStyle/>
          <a:p>
            <a:r>
              <a:rPr lang="en-US"/>
              <a:t>Financial Law Lecture 9</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119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B9DF9A-3671-4C87-881C-83A6B5461BAC}" type="datetime1">
              <a:rPr lang="fi-FI" smtClean="0"/>
              <a:t>8.2.2023</a:t>
            </a:fld>
            <a:endParaRPr lang="en-US" dirty="0"/>
          </a:p>
        </p:txBody>
      </p:sp>
      <p:sp>
        <p:nvSpPr>
          <p:cNvPr id="6" name="Footer Placeholder 5"/>
          <p:cNvSpPr>
            <a:spLocks noGrp="1"/>
          </p:cNvSpPr>
          <p:nvPr>
            <p:ph type="ftr" sz="quarter" idx="11"/>
          </p:nvPr>
        </p:nvSpPr>
        <p:spPr/>
        <p:txBody>
          <a:bodyPr/>
          <a:lstStyle/>
          <a:p>
            <a:r>
              <a:rPr lang="en-US"/>
              <a:t>Financial Law Lecture 9</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95169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E9FCA-A151-4889-A0D3-864A8A1EDE45}" type="datetime1">
              <a:rPr lang="fi-FI" smtClean="0"/>
              <a:t>8.2.2023</a:t>
            </a:fld>
            <a:endParaRPr lang="en-US" dirty="0"/>
          </a:p>
        </p:txBody>
      </p:sp>
      <p:sp>
        <p:nvSpPr>
          <p:cNvPr id="4" name="Footer Placeholder 3"/>
          <p:cNvSpPr>
            <a:spLocks noGrp="1"/>
          </p:cNvSpPr>
          <p:nvPr>
            <p:ph type="ftr" sz="quarter" idx="11"/>
          </p:nvPr>
        </p:nvSpPr>
        <p:spPr/>
        <p:txBody>
          <a:bodyPr/>
          <a:lstStyle/>
          <a:p>
            <a:r>
              <a:rPr lang="en-US"/>
              <a:t>Financial Law Lecture 9</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708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9D436A2-64C9-472D-99B3-077E1226DC66}" type="datetime1">
              <a:rPr lang="fi-FI" smtClean="0"/>
              <a:t>8.2.2023</a:t>
            </a:fld>
            <a:endParaRPr lang="en-US" dirty="0"/>
          </a:p>
        </p:txBody>
      </p:sp>
      <p:sp>
        <p:nvSpPr>
          <p:cNvPr id="4" name="Footer Placeholder 3"/>
          <p:cNvSpPr>
            <a:spLocks noGrp="1"/>
          </p:cNvSpPr>
          <p:nvPr>
            <p:ph type="ftr" sz="quarter" idx="11"/>
          </p:nvPr>
        </p:nvSpPr>
        <p:spPr/>
        <p:txBody>
          <a:bodyPr/>
          <a:lstStyle/>
          <a:p>
            <a:r>
              <a:rPr lang="en-US"/>
              <a:t>Financial Law Lecture 9</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113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B36273-E40E-4DB6-B4F2-25CBAF7DD791}" type="datetime1">
              <a:rPr lang="fi-FI" smtClean="0"/>
              <a:t>8.2.2023</a:t>
            </a:fld>
            <a:endParaRPr lang="en-US" dirty="0"/>
          </a:p>
        </p:txBody>
      </p:sp>
      <p:sp>
        <p:nvSpPr>
          <p:cNvPr id="5" name="Footer Placeholder 4"/>
          <p:cNvSpPr>
            <a:spLocks noGrp="1"/>
          </p:cNvSpPr>
          <p:nvPr>
            <p:ph type="ftr" sz="quarter" idx="11"/>
          </p:nvPr>
        </p:nvSpPr>
        <p:spPr/>
        <p:txBody>
          <a:bodyPr/>
          <a:lstStyle/>
          <a:p>
            <a:r>
              <a:rPr lang="en-US"/>
              <a:t>Financial Law Lecture 9</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9133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8F910E-9B6A-4989-8796-BB22E5510990}" type="datetime1">
              <a:rPr lang="fi-FI" smtClean="0"/>
              <a:t>8.2.2023</a:t>
            </a:fld>
            <a:endParaRPr lang="en-US" dirty="0"/>
          </a:p>
        </p:txBody>
      </p:sp>
      <p:sp>
        <p:nvSpPr>
          <p:cNvPr id="5" name="Footer Placeholder 4"/>
          <p:cNvSpPr>
            <a:spLocks noGrp="1"/>
          </p:cNvSpPr>
          <p:nvPr>
            <p:ph type="ftr" sz="quarter" idx="11"/>
          </p:nvPr>
        </p:nvSpPr>
        <p:spPr/>
        <p:txBody>
          <a:bodyPr/>
          <a:lstStyle/>
          <a:p>
            <a:r>
              <a:rPr lang="en-US"/>
              <a:t>Financial Law Lecture 9</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2230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2361699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114335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3483C-4D85-48EA-84F7-F7862D2FA179}" type="datetime1">
              <a:rPr lang="fi-FI" smtClean="0"/>
              <a:t>8.2.2023</a:t>
            </a:fld>
            <a:endParaRPr lang="en-US" dirty="0"/>
          </a:p>
        </p:txBody>
      </p:sp>
      <p:sp>
        <p:nvSpPr>
          <p:cNvPr id="5" name="Footer Placeholder 4"/>
          <p:cNvSpPr>
            <a:spLocks noGrp="1"/>
          </p:cNvSpPr>
          <p:nvPr>
            <p:ph type="ftr" sz="quarter" idx="11"/>
          </p:nvPr>
        </p:nvSpPr>
        <p:spPr/>
        <p:txBody>
          <a:bodyPr/>
          <a:lstStyle/>
          <a:p>
            <a:r>
              <a:rPr lang="en-US"/>
              <a:t>Financial Law Lecture 9</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7646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2492995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2930196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4144925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D689BA3E-F2EE-4969-82E4-0D0918E317E8}" type="datetime1">
              <a:rPr lang="fi-FI" smtClean="0">
                <a:solidFill>
                  <a:prstClr val="black">
                    <a:tint val="75000"/>
                  </a:prstClr>
                </a:solidFill>
              </a:rPr>
              <a:t>8.2.2023</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Financial Law Lecture 9</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422935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CEF69774-CC1B-4C58-A466-CD6A48C75B55}" type="datetime1">
              <a:rPr lang="fi-FI" smtClean="0">
                <a:solidFill>
                  <a:prstClr val="black">
                    <a:tint val="75000"/>
                  </a:prstClr>
                </a:solidFill>
              </a:rPr>
              <a:t>8.2.2023</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Financial Law Lecture 9</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4208340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D0EC799F-7EDF-45F5-9882-E2244F32C25E}" type="datetime1">
              <a:rPr lang="fi-FI" smtClean="0"/>
              <a:t>8.2.2023</a:t>
            </a:fld>
            <a:endParaRPr lang="en-US"/>
          </a:p>
        </p:txBody>
      </p:sp>
    </p:spTree>
    <p:extLst>
      <p:ext uri="{BB962C8B-B14F-4D97-AF65-F5344CB8AC3E}">
        <p14:creationId xmlns:p14="http://schemas.microsoft.com/office/powerpoint/2010/main" val="1178249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A436F721-D67B-4BCB-B075-D875792D185B}" type="datetime1">
              <a:rPr lang="fi-FI" smtClean="0">
                <a:solidFill>
                  <a:prstClr val="black">
                    <a:tint val="75000"/>
                  </a:prstClr>
                </a:solidFill>
              </a:rPr>
              <a:t>8.2.2023</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Financial Law Lecture 9</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3885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7F77AA2-EC30-4547-A204-77CF842FAC2A}" type="datetime1">
              <a:rPr lang="fi-FI" smtClean="0">
                <a:solidFill>
                  <a:prstClr val="black">
                    <a:tint val="75000"/>
                  </a:prstClr>
                </a:solidFill>
              </a:rPr>
              <a:t>8.2.2023</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Financial Law Lecture 9</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234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9592FC-93FD-4279-8350-D3ADFB17F127}" type="datetime1">
              <a:rPr lang="fi-FI" smtClean="0"/>
              <a:t>8.2.2023</a:t>
            </a:fld>
            <a:endParaRPr lang="en-US" dirty="0"/>
          </a:p>
        </p:txBody>
      </p:sp>
      <p:sp>
        <p:nvSpPr>
          <p:cNvPr id="5" name="Footer Placeholder 4"/>
          <p:cNvSpPr>
            <a:spLocks noGrp="1"/>
          </p:cNvSpPr>
          <p:nvPr>
            <p:ph type="ftr" sz="quarter" idx="11"/>
          </p:nvPr>
        </p:nvSpPr>
        <p:spPr/>
        <p:txBody>
          <a:bodyPr/>
          <a:lstStyle/>
          <a:p>
            <a:r>
              <a:rPr lang="en-US"/>
              <a:t>Financial Law Lecture 9</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224188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3B17F-BA72-4BC3-BF43-A6FE4147DE23}" type="datetime1">
              <a:rPr lang="fi-FI" smtClean="0"/>
              <a:t>8.2.2023</a:t>
            </a:fld>
            <a:endParaRPr lang="en-US" dirty="0"/>
          </a:p>
        </p:txBody>
      </p:sp>
      <p:sp>
        <p:nvSpPr>
          <p:cNvPr id="6" name="Footer Placeholder 5"/>
          <p:cNvSpPr>
            <a:spLocks noGrp="1"/>
          </p:cNvSpPr>
          <p:nvPr>
            <p:ph type="ftr" sz="quarter" idx="11"/>
          </p:nvPr>
        </p:nvSpPr>
        <p:spPr/>
        <p:txBody>
          <a:bodyPr/>
          <a:lstStyle/>
          <a:p>
            <a:r>
              <a:rPr lang="en-US"/>
              <a:t>Financial Law Lecture 9</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802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4501B03-64DB-4D23-BC0D-6F5CB19AC88F}" type="datetime1">
              <a:rPr lang="fi-FI" smtClean="0"/>
              <a:t>8.2.2023</a:t>
            </a:fld>
            <a:endParaRPr lang="en-US" dirty="0"/>
          </a:p>
        </p:txBody>
      </p:sp>
      <p:sp>
        <p:nvSpPr>
          <p:cNvPr id="8" name="Footer Placeholder 7"/>
          <p:cNvSpPr>
            <a:spLocks noGrp="1"/>
          </p:cNvSpPr>
          <p:nvPr>
            <p:ph type="ftr" sz="quarter" idx="11"/>
          </p:nvPr>
        </p:nvSpPr>
        <p:spPr/>
        <p:txBody>
          <a:bodyPr/>
          <a:lstStyle/>
          <a:p>
            <a:r>
              <a:rPr lang="en-US"/>
              <a:t>Financial Law Lecture 9</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745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8ADFFA-77F8-44D7-ACC3-1A7912FDFC95}" type="datetime1">
              <a:rPr lang="fi-FI" smtClean="0"/>
              <a:t>8.2.2023</a:t>
            </a:fld>
            <a:endParaRPr lang="en-US" dirty="0"/>
          </a:p>
        </p:txBody>
      </p:sp>
      <p:sp>
        <p:nvSpPr>
          <p:cNvPr id="4" name="Footer Placeholder 3"/>
          <p:cNvSpPr>
            <a:spLocks noGrp="1"/>
          </p:cNvSpPr>
          <p:nvPr>
            <p:ph type="ftr" sz="quarter" idx="11"/>
          </p:nvPr>
        </p:nvSpPr>
        <p:spPr/>
        <p:txBody>
          <a:bodyPr/>
          <a:lstStyle/>
          <a:p>
            <a:r>
              <a:rPr lang="en-US"/>
              <a:t>Financial Law Lecture 9</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5762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AF610-5C72-4D83-B5C5-57E4A588E222}" type="datetime1">
              <a:rPr lang="fi-FI" smtClean="0"/>
              <a:t>8.2.2023</a:t>
            </a:fld>
            <a:endParaRPr lang="en-US" dirty="0"/>
          </a:p>
        </p:txBody>
      </p:sp>
      <p:sp>
        <p:nvSpPr>
          <p:cNvPr id="3" name="Footer Placeholder 2"/>
          <p:cNvSpPr>
            <a:spLocks noGrp="1"/>
          </p:cNvSpPr>
          <p:nvPr>
            <p:ph type="ftr" sz="quarter" idx="11"/>
          </p:nvPr>
        </p:nvSpPr>
        <p:spPr/>
        <p:txBody>
          <a:bodyPr/>
          <a:lstStyle/>
          <a:p>
            <a:r>
              <a:rPr lang="en-US"/>
              <a:t>Financial Law Lecture 9</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411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A149E7-3583-4686-817A-F8D195DA5B38}" type="datetime1">
              <a:rPr lang="fi-FI" smtClean="0"/>
              <a:t>8.2.2023</a:t>
            </a:fld>
            <a:endParaRPr lang="en-US" dirty="0"/>
          </a:p>
        </p:txBody>
      </p:sp>
      <p:sp>
        <p:nvSpPr>
          <p:cNvPr id="6" name="Footer Placeholder 5"/>
          <p:cNvSpPr>
            <a:spLocks noGrp="1"/>
          </p:cNvSpPr>
          <p:nvPr>
            <p:ph type="ftr" sz="quarter" idx="11"/>
          </p:nvPr>
        </p:nvSpPr>
        <p:spPr/>
        <p:txBody>
          <a:bodyPr/>
          <a:lstStyle/>
          <a:p>
            <a:r>
              <a:rPr lang="en-US"/>
              <a:t>Financial Law Lecture 9</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7205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D0517D-A81C-4016-8A92-E5962A81F6A1}" type="datetime1">
              <a:rPr lang="fi-FI" smtClean="0"/>
              <a:t>8.2.2023</a:t>
            </a:fld>
            <a:endParaRPr lang="en-US" dirty="0"/>
          </a:p>
        </p:txBody>
      </p:sp>
      <p:sp>
        <p:nvSpPr>
          <p:cNvPr id="6" name="Footer Placeholder 5"/>
          <p:cNvSpPr>
            <a:spLocks noGrp="1"/>
          </p:cNvSpPr>
          <p:nvPr>
            <p:ph type="ftr" sz="quarter" idx="11"/>
          </p:nvPr>
        </p:nvSpPr>
        <p:spPr/>
        <p:txBody>
          <a:bodyPr/>
          <a:lstStyle/>
          <a:p>
            <a:pPr algn="l"/>
            <a:r>
              <a:rPr lang="en-US"/>
              <a:t>Financial Law Lecture 9</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636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7BBD6053-E8BA-48D5-A041-926B362D33D0}" type="datetime1">
              <a:rPr lang="fi-FI" smtClean="0"/>
              <a:t>8.2.2023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r>
              <a:rPr lang="en-US"/>
              <a:t>Financial Law Lecture 9</a:t>
            </a:r>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08401680"/>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5" r:id="rId12"/>
    <p:sldLayoutId id="2147483710" r:id="rId13"/>
    <p:sldLayoutId id="2147483711" r:id="rId14"/>
    <p:sldLayoutId id="2147483712" r:id="rId15"/>
    <p:sldLayoutId id="2147483713" r:id="rId16"/>
    <p:sldLayoutId id="2147483714" r:id="rId17"/>
  </p:sldLayoutIdLst>
  <p:hf hdr="0" dt="0"/>
  <p:txStyles>
    <p:titleStyle>
      <a:lvl1pPr algn="ctr" defTabSz="457200" rtl="0" eaLnBrk="1" latinLnBrk="0" hangingPunct="1">
        <a:lnSpc>
          <a:spcPct val="9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Financial Law Lecture 9</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12CC7FA1-C6A1-4E80-AE62-CB68CD36442A}" type="datetime1">
              <a:rPr lang="fi-FI" smtClean="0">
                <a:solidFill>
                  <a:prstClr val="black">
                    <a:tint val="75000"/>
                  </a:prstClr>
                </a:solidFill>
                <a:ea typeface="ＭＳ Ｐゴシック" charset="0"/>
              </a:rPr>
              <a:t>8.2.2023</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413786963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251085-FBCB-4047-AA9A-796477FB415A}"/>
              </a:ext>
            </a:extLst>
          </p:cNvPr>
          <p:cNvPicPr>
            <a:picLocks noChangeAspect="1"/>
          </p:cNvPicPr>
          <p:nvPr/>
        </p:nvPicPr>
        <p:blipFill rotWithShape="1">
          <a:blip r:embed="rId3">
            <a:alphaModFix/>
          </a:blip>
          <a:srcRect t="8800" b="12529"/>
          <a:stretch/>
        </p:blipFill>
        <p:spPr>
          <a:xfrm>
            <a:off x="-1" y="10"/>
            <a:ext cx="12192001" cy="6857990"/>
          </a:xfrm>
          <a:prstGeom prst="rect">
            <a:avLst/>
          </a:prstGeom>
        </p:spPr>
      </p:pic>
      <p:sp>
        <p:nvSpPr>
          <p:cNvPr id="14" name="Rectangle 13">
            <a:extLst>
              <a:ext uri="{FF2B5EF4-FFF2-40B4-BE49-F238E27FC236}">
                <a16:creationId xmlns:a16="http://schemas.microsoft.com/office/drawing/2014/main" id="{D221F0D2-C3E4-45CA-9D1A-644036392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8BE77BB-3785-46CC-B204-9699ED00182D}"/>
              </a:ext>
            </a:extLst>
          </p:cNvPr>
          <p:cNvSpPr>
            <a:spLocks noGrp="1"/>
          </p:cNvSpPr>
          <p:nvPr>
            <p:ph type="ctrTitle"/>
          </p:nvPr>
        </p:nvSpPr>
        <p:spPr>
          <a:xfrm>
            <a:off x="1370693" y="1769540"/>
            <a:ext cx="9440034" cy="1828801"/>
          </a:xfrm>
        </p:spPr>
        <p:txBody>
          <a:bodyPr>
            <a:normAutofit/>
          </a:bodyPr>
          <a:lstStyle/>
          <a:p>
            <a:r>
              <a:rPr lang="fi-FI" dirty="0">
                <a:solidFill>
                  <a:srgbClr val="FF0000"/>
                </a:solidFill>
              </a:rPr>
              <a:t>Financial </a:t>
            </a:r>
            <a:r>
              <a:rPr lang="fi-FI" dirty="0" err="1">
                <a:solidFill>
                  <a:srgbClr val="FF0000"/>
                </a:solidFill>
              </a:rPr>
              <a:t>Law</a:t>
            </a:r>
            <a:endParaRPr lang="fi-FI" dirty="0">
              <a:solidFill>
                <a:srgbClr val="FF0000"/>
              </a:solidFill>
            </a:endParaRPr>
          </a:p>
        </p:txBody>
      </p:sp>
      <p:sp>
        <p:nvSpPr>
          <p:cNvPr id="3" name="Alaotsikko 2">
            <a:extLst>
              <a:ext uri="{FF2B5EF4-FFF2-40B4-BE49-F238E27FC236}">
                <a16:creationId xmlns:a16="http://schemas.microsoft.com/office/drawing/2014/main" id="{D7AF6233-C6D8-4E2A-A287-C44366E6E649}"/>
              </a:ext>
            </a:extLst>
          </p:cNvPr>
          <p:cNvSpPr>
            <a:spLocks noGrp="1"/>
          </p:cNvSpPr>
          <p:nvPr>
            <p:ph type="subTitle" idx="1"/>
          </p:nvPr>
        </p:nvSpPr>
        <p:spPr>
          <a:xfrm>
            <a:off x="1370693" y="3773489"/>
            <a:ext cx="9440034" cy="1049867"/>
          </a:xfrm>
        </p:spPr>
        <p:txBody>
          <a:bodyPr>
            <a:normAutofit/>
          </a:bodyPr>
          <a:lstStyle/>
          <a:p>
            <a:pPr>
              <a:lnSpc>
                <a:spcPct val="100000"/>
              </a:lnSpc>
            </a:pPr>
            <a:r>
              <a:rPr lang="fi-FI" sz="1500" dirty="0" err="1">
                <a:solidFill>
                  <a:srgbClr val="FF0000"/>
                </a:solidFill>
              </a:rPr>
              <a:t>Lecture</a:t>
            </a:r>
            <a:r>
              <a:rPr lang="fi-FI" sz="1500" dirty="0">
                <a:solidFill>
                  <a:srgbClr val="FF0000"/>
                </a:solidFill>
              </a:rPr>
              <a:t> 9</a:t>
            </a:r>
          </a:p>
          <a:p>
            <a:pPr>
              <a:lnSpc>
                <a:spcPct val="100000"/>
              </a:lnSpc>
            </a:pPr>
            <a:r>
              <a:rPr lang="fi-FI" sz="1500" dirty="0" err="1">
                <a:solidFill>
                  <a:srgbClr val="FF0000"/>
                </a:solidFill>
              </a:rPr>
              <a:t>The</a:t>
            </a:r>
            <a:r>
              <a:rPr lang="fi-FI" sz="1500" dirty="0">
                <a:solidFill>
                  <a:srgbClr val="FF0000"/>
                </a:solidFill>
              </a:rPr>
              <a:t> Legal </a:t>
            </a:r>
            <a:r>
              <a:rPr lang="fi-FI" sz="1500" dirty="0" err="1">
                <a:solidFill>
                  <a:srgbClr val="FF0000"/>
                </a:solidFill>
              </a:rPr>
              <a:t>Protection</a:t>
            </a:r>
            <a:r>
              <a:rPr lang="fi-FI" sz="1500" dirty="0">
                <a:solidFill>
                  <a:srgbClr val="FF0000"/>
                </a:solidFill>
              </a:rPr>
              <a:t> of </a:t>
            </a:r>
            <a:r>
              <a:rPr lang="fi-FI" sz="1500" dirty="0" err="1">
                <a:solidFill>
                  <a:srgbClr val="FF0000"/>
                </a:solidFill>
              </a:rPr>
              <a:t>the</a:t>
            </a:r>
            <a:r>
              <a:rPr lang="fi-FI" sz="1500" dirty="0">
                <a:solidFill>
                  <a:srgbClr val="FF0000"/>
                </a:solidFill>
              </a:rPr>
              <a:t> </a:t>
            </a:r>
            <a:r>
              <a:rPr lang="fi-FI" sz="1500" dirty="0" err="1">
                <a:solidFill>
                  <a:srgbClr val="FF0000"/>
                </a:solidFill>
              </a:rPr>
              <a:t>Investor</a:t>
            </a:r>
            <a:r>
              <a:rPr lang="fi-FI" sz="1500" dirty="0">
                <a:solidFill>
                  <a:srgbClr val="FF0000"/>
                </a:solidFill>
              </a:rPr>
              <a:t> : </a:t>
            </a:r>
          </a:p>
          <a:p>
            <a:pPr>
              <a:lnSpc>
                <a:spcPct val="100000"/>
              </a:lnSpc>
            </a:pPr>
            <a:r>
              <a:rPr lang="fi-FI" sz="1500" dirty="0" err="1">
                <a:solidFill>
                  <a:srgbClr val="FF0000"/>
                </a:solidFill>
              </a:rPr>
              <a:t>Administrative</a:t>
            </a:r>
            <a:r>
              <a:rPr lang="fi-FI" sz="1500" dirty="0">
                <a:solidFill>
                  <a:srgbClr val="FF0000"/>
                </a:solidFill>
              </a:rPr>
              <a:t> and </a:t>
            </a:r>
            <a:r>
              <a:rPr lang="fi-FI" sz="1500" dirty="0" err="1">
                <a:solidFill>
                  <a:srgbClr val="FF0000"/>
                </a:solidFill>
              </a:rPr>
              <a:t>Civil</a:t>
            </a:r>
            <a:r>
              <a:rPr lang="fi-FI" sz="1500" dirty="0">
                <a:solidFill>
                  <a:srgbClr val="FF0000"/>
                </a:solidFill>
              </a:rPr>
              <a:t> </a:t>
            </a:r>
            <a:r>
              <a:rPr lang="fi-FI" sz="1500" dirty="0" err="1">
                <a:solidFill>
                  <a:srgbClr val="FF0000"/>
                </a:solidFill>
              </a:rPr>
              <a:t>Law</a:t>
            </a:r>
            <a:r>
              <a:rPr lang="fi-FI" sz="1500" dirty="0">
                <a:solidFill>
                  <a:srgbClr val="FF0000"/>
                </a:solidFill>
              </a:rPr>
              <a:t> </a:t>
            </a:r>
            <a:r>
              <a:rPr lang="fi-FI" sz="1500" dirty="0" err="1">
                <a:solidFill>
                  <a:srgbClr val="FF0000"/>
                </a:solidFill>
              </a:rPr>
              <a:t>Sanctions</a:t>
            </a:r>
            <a:endParaRPr lang="fi-FI" sz="1500" dirty="0">
              <a:solidFill>
                <a:srgbClr val="FF0000"/>
              </a:solidFill>
            </a:endParaRPr>
          </a:p>
        </p:txBody>
      </p:sp>
    </p:spTree>
    <p:extLst>
      <p:ext uri="{BB962C8B-B14F-4D97-AF65-F5344CB8AC3E}">
        <p14:creationId xmlns:p14="http://schemas.microsoft.com/office/powerpoint/2010/main" val="138825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758EA1-C20D-42CA-9524-ECF2EE4D9D8C}"/>
              </a:ext>
            </a:extLst>
          </p:cNvPr>
          <p:cNvSpPr>
            <a:spLocks noGrp="1"/>
          </p:cNvSpPr>
          <p:nvPr>
            <p:ph type="title"/>
          </p:nvPr>
        </p:nvSpPr>
        <p:spPr/>
        <p:txBody>
          <a:bodyPr/>
          <a:lstStyle/>
          <a:p>
            <a:r>
              <a:rPr lang="fi-FI" dirty="0" err="1"/>
              <a:t>The</a:t>
            </a:r>
            <a:r>
              <a:rPr lang="fi-FI" dirty="0"/>
              <a:t> </a:t>
            </a:r>
            <a:r>
              <a:rPr lang="fi-FI" dirty="0" err="1"/>
              <a:t>Significance</a:t>
            </a:r>
            <a:r>
              <a:rPr lang="fi-FI" dirty="0"/>
              <a:t> of </a:t>
            </a:r>
            <a:r>
              <a:rPr lang="fi-FI" dirty="0" err="1"/>
              <a:t>the</a:t>
            </a:r>
            <a:r>
              <a:rPr lang="fi-FI" dirty="0"/>
              <a:t> Basic Division</a:t>
            </a:r>
          </a:p>
        </p:txBody>
      </p:sp>
      <p:sp>
        <p:nvSpPr>
          <p:cNvPr id="4" name="Alatunnisteen paikkamerkki 3">
            <a:extLst>
              <a:ext uri="{FF2B5EF4-FFF2-40B4-BE49-F238E27FC236}">
                <a16:creationId xmlns:a16="http://schemas.microsoft.com/office/drawing/2014/main" id="{1C3CC432-8640-4270-9CB1-389A6852FAE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a:ea typeface="+mn-ea"/>
                <a:cs typeface="+mn-cs"/>
              </a:rPr>
              <a:t>Financial Law Lecture 9</a:t>
            </a:r>
          </a:p>
        </p:txBody>
      </p:sp>
      <p:sp>
        <p:nvSpPr>
          <p:cNvPr id="5" name="Dian numeron paikkamerkki 4">
            <a:extLst>
              <a:ext uri="{FF2B5EF4-FFF2-40B4-BE49-F238E27FC236}">
                <a16:creationId xmlns:a16="http://schemas.microsoft.com/office/drawing/2014/main" id="{DEBA0513-9F0A-4F4A-ABF3-257F267CB0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74067-3E18-49C5-A177-70BF794C5DB3}" type="slidenum">
              <a:rPr kumimoji="0" lang="en-US"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6">
            <a:extLst>
              <a:ext uri="{FF2B5EF4-FFF2-40B4-BE49-F238E27FC236}">
                <a16:creationId xmlns:a16="http://schemas.microsoft.com/office/drawing/2014/main" id="{95B56FF7-5522-439C-B044-BFE077DE6334}"/>
              </a:ext>
            </a:extLst>
          </p:cNvPr>
          <p:cNvGraphicFramePr>
            <a:graphicFrameLocks noGrp="1"/>
          </p:cNvGraphicFramePr>
          <p:nvPr>
            <p:ph idx="1"/>
            <p:extLst>
              <p:ext uri="{D42A27DB-BD31-4B8C-83A1-F6EECF244321}">
                <p14:modId xmlns:p14="http://schemas.microsoft.com/office/powerpoint/2010/main" val="1497949460"/>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18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264D773-5D29-4653-9451-5D3EF61E684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83BDE32-70BE-4444-92E7-082180D9C60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97269B5C-7DA7-4E66-8AA7-887166043E4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3CFEF59-ADEB-474E-9C97-6B6CF3D4266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68229533-AFEC-4551-84D0-FD4A44DA16D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8B9BC5BD-4E68-4D19-A5A5-C983E4B418A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7E757087-767E-4912-B0B0-0526B3CDFF0D}"/>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3332F812-5C0D-4B40-9018-80655A808532}"/>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graphicEl>
                                              <a:dgm id="{0BA142DB-98B8-4902-A30B-6C02D399C65F}"/>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dgm id="{CE1E52AD-FDF9-444C-9EC0-A3BA8FEB7E0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A9B7C030-95AF-417C-A5A0-465F745B2D37}"/>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graphicEl>
                                              <a:dgm id="{43182C54-CCCF-43AE-8628-1E6F581ADD7D}"/>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graphicEl>
                                              <a:dgm id="{273D195F-AAD1-43B0-8DA9-DEA1C44E372A}"/>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graphicEl>
                                              <a:dgm id="{E6919BB3-0E46-4DF9-902C-3D0D6569013A}"/>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graphicEl>
                                              <a:dgm id="{B326F25C-37AA-41EC-9BB8-84495C0C4A85}"/>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graphicEl>
                                              <a:dgm id="{775C060F-8694-4677-9AB5-8A5F170185B6}"/>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graphicEl>
                                              <a:dgm id="{F285572D-91C2-4554-AC3F-19094BD84D3A}"/>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graphicEl>
                                              <a:dgm id="{162188A7-1529-4558-867B-82B7C04004A8}"/>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graphicEl>
                                              <a:dgm id="{42F3D5EF-F494-451B-9763-FFF1F4AD4101}"/>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
                                            <p:graphicEl>
                                              <a:dgm id="{C41055E5-4722-48EA-9228-9BD9917007A5}"/>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
                                            <p:graphicEl>
                                              <a:dgm id="{CE72962F-2A3F-484C-B8E0-740FC4852548}"/>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
                                            <p:graphicEl>
                                              <a:dgm id="{9B72050B-1642-4220-81AC-889E4720740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D01BA2D-9995-4C37-B8A5-7C45D2FF8506}"/>
              </a:ext>
            </a:extLst>
          </p:cNvPr>
          <p:cNvSpPr>
            <a:spLocks noGrp="1"/>
          </p:cNvSpPr>
          <p:nvPr>
            <p:ph type="title"/>
          </p:nvPr>
        </p:nvSpPr>
        <p:spPr>
          <a:xfrm>
            <a:off x="762002" y="488950"/>
            <a:ext cx="10646833" cy="1079500"/>
          </a:xfrm>
        </p:spPr>
        <p:txBody>
          <a:bodyPr/>
          <a:lstStyle/>
          <a:p>
            <a:r>
              <a:rPr lang="en-US" sz="2800" dirty="0"/>
              <a:t>Contractual damages in the securities markets: the relationship between an investment company and its client</a:t>
            </a:r>
          </a:p>
        </p:txBody>
      </p:sp>
      <p:pic>
        <p:nvPicPr>
          <p:cNvPr id="8" name="Picture 7">
            <a:extLst>
              <a:ext uri="{FF2B5EF4-FFF2-40B4-BE49-F238E27FC236}">
                <a16:creationId xmlns:a16="http://schemas.microsoft.com/office/drawing/2014/main" id="{70748982-D18F-4372-9E19-BF1090218263}"/>
              </a:ext>
            </a:extLst>
          </p:cNvPr>
          <p:cNvPicPr>
            <a:picLocks noChangeAspect="1"/>
          </p:cNvPicPr>
          <p:nvPr/>
        </p:nvPicPr>
        <p:blipFill rotWithShape="1">
          <a:blip r:embed="rId2"/>
          <a:srcRect t="26247" b="22136"/>
          <a:stretch/>
        </p:blipFill>
        <p:spPr>
          <a:xfrm>
            <a:off x="778933" y="1817688"/>
            <a:ext cx="10646833" cy="4135437"/>
          </a:xfrm>
          <a:prstGeom prst="rect">
            <a:avLst/>
          </a:prstGeom>
          <a:noFill/>
        </p:spPr>
      </p:pic>
      <p:sp>
        <p:nvSpPr>
          <p:cNvPr id="4" name="Alatunnisteen paikkamerkki 3">
            <a:extLst>
              <a:ext uri="{FF2B5EF4-FFF2-40B4-BE49-F238E27FC236}">
                <a16:creationId xmlns:a16="http://schemas.microsoft.com/office/drawing/2014/main" id="{4788549F-4C68-45CA-86C7-266933940F52}"/>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11</a:t>
            </a:r>
          </a:p>
        </p:txBody>
      </p:sp>
    </p:spTree>
    <p:extLst>
      <p:ext uri="{BB962C8B-B14F-4D97-AF65-F5344CB8AC3E}">
        <p14:creationId xmlns:p14="http://schemas.microsoft.com/office/powerpoint/2010/main" val="2080565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4846AC-CDD2-455A-85D6-0193BCC3EAE4}"/>
              </a:ext>
            </a:extLst>
          </p:cNvPr>
          <p:cNvSpPr>
            <a:spLocks noGrp="1"/>
          </p:cNvSpPr>
          <p:nvPr>
            <p:ph type="title"/>
          </p:nvPr>
        </p:nvSpPr>
        <p:spPr/>
        <p:txBody>
          <a:bodyPr/>
          <a:lstStyle/>
          <a:p>
            <a:r>
              <a:rPr lang="fi-FI" dirty="0"/>
              <a:t>Definition of </a:t>
            </a:r>
            <a:r>
              <a:rPr lang="fi-FI" dirty="0" err="1"/>
              <a:t>Contractual</a:t>
            </a:r>
            <a:r>
              <a:rPr lang="fi-FI" dirty="0"/>
              <a:t> </a:t>
            </a:r>
            <a:r>
              <a:rPr lang="fi-FI" dirty="0" err="1"/>
              <a:t>Damages</a:t>
            </a:r>
            <a:endParaRPr lang="fi-FI" dirty="0"/>
          </a:p>
        </p:txBody>
      </p:sp>
      <p:sp>
        <p:nvSpPr>
          <p:cNvPr id="4" name="Alatunnisteen paikkamerkki 3">
            <a:extLst>
              <a:ext uri="{FF2B5EF4-FFF2-40B4-BE49-F238E27FC236}">
                <a16:creationId xmlns:a16="http://schemas.microsoft.com/office/drawing/2014/main" id="{C7900041-54D8-4E84-BD10-6B90E73D872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a:ea typeface="+mn-ea"/>
                <a:cs typeface="+mn-cs"/>
              </a:rPr>
              <a:t>Financial Law Lecture 9</a:t>
            </a:r>
          </a:p>
        </p:txBody>
      </p:sp>
      <p:sp>
        <p:nvSpPr>
          <p:cNvPr id="5" name="Dian numeron paikkamerkki 4">
            <a:extLst>
              <a:ext uri="{FF2B5EF4-FFF2-40B4-BE49-F238E27FC236}">
                <a16:creationId xmlns:a16="http://schemas.microsoft.com/office/drawing/2014/main" id="{EEE08A62-2709-4322-919E-8B5D363F74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74067-3E18-49C5-A177-70BF794C5DB3}" type="slidenum">
              <a:rPr kumimoji="0" lang="en-US"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6">
            <a:extLst>
              <a:ext uri="{FF2B5EF4-FFF2-40B4-BE49-F238E27FC236}">
                <a16:creationId xmlns:a16="http://schemas.microsoft.com/office/drawing/2014/main" id="{F4394756-7BD5-4875-8CEC-E0163212E9CA}"/>
              </a:ext>
            </a:extLst>
          </p:cNvPr>
          <p:cNvGraphicFramePr>
            <a:graphicFrameLocks noGrp="1"/>
          </p:cNvGraphicFramePr>
          <p:nvPr>
            <p:ph idx="1"/>
            <p:extLst>
              <p:ext uri="{D42A27DB-BD31-4B8C-83A1-F6EECF244321}">
                <p14:modId xmlns:p14="http://schemas.microsoft.com/office/powerpoint/2010/main" val="3524907017"/>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679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AAC87162-965E-4650-AD27-737F39F23BC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5FD42B0D-1344-47A0-96B2-BE9C23219B7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E330867A-7074-4BBE-8700-AA31F393951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50DEE917-EFFC-4B33-B2F9-A36B3BFB1AD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F9596678-3947-4098-966B-3DF0D49BB16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29F968-88BD-4B13-9D40-C3BB5872B2D9}"/>
              </a:ext>
            </a:extLst>
          </p:cNvPr>
          <p:cNvSpPr>
            <a:spLocks noGrp="1"/>
          </p:cNvSpPr>
          <p:nvPr>
            <p:ph type="title"/>
          </p:nvPr>
        </p:nvSpPr>
        <p:spPr/>
        <p:txBody>
          <a:bodyPr/>
          <a:lstStyle/>
          <a:p>
            <a:r>
              <a:rPr lang="fi-FI" dirty="0" err="1"/>
              <a:t>Expectation</a:t>
            </a:r>
            <a:r>
              <a:rPr lang="fi-FI" dirty="0"/>
              <a:t> / Reliance Value (</a:t>
            </a:r>
            <a:r>
              <a:rPr lang="fi-FI" dirty="0" err="1"/>
              <a:t>Positive</a:t>
            </a:r>
            <a:r>
              <a:rPr lang="fi-FI" dirty="0"/>
              <a:t>  and Negative </a:t>
            </a:r>
            <a:r>
              <a:rPr lang="fi-FI" dirty="0" err="1"/>
              <a:t>Contract</a:t>
            </a:r>
            <a:r>
              <a:rPr lang="fi-FI" dirty="0"/>
              <a:t> </a:t>
            </a:r>
            <a:r>
              <a:rPr lang="fi-FI" dirty="0" err="1"/>
              <a:t>Interest</a:t>
            </a:r>
            <a:r>
              <a:rPr lang="fi-FI" dirty="0"/>
              <a:t>)</a:t>
            </a:r>
          </a:p>
        </p:txBody>
      </p:sp>
      <p:sp>
        <p:nvSpPr>
          <p:cNvPr id="4" name="Alatunnisteen paikkamerkki 3">
            <a:extLst>
              <a:ext uri="{FF2B5EF4-FFF2-40B4-BE49-F238E27FC236}">
                <a16:creationId xmlns:a16="http://schemas.microsoft.com/office/drawing/2014/main" id="{AD73BE2E-BC1C-4DB4-AF13-5827301EACA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a:ea typeface="+mn-ea"/>
                <a:cs typeface="+mn-cs"/>
              </a:rPr>
              <a:t>Financial Law Lecture 9</a:t>
            </a:r>
          </a:p>
        </p:txBody>
      </p:sp>
      <p:sp>
        <p:nvSpPr>
          <p:cNvPr id="5" name="Dian numeron paikkamerkki 4">
            <a:extLst>
              <a:ext uri="{FF2B5EF4-FFF2-40B4-BE49-F238E27FC236}">
                <a16:creationId xmlns:a16="http://schemas.microsoft.com/office/drawing/2014/main" id="{D53FBA56-8D0A-4B96-B7D6-21408B023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74067-3E18-49C5-A177-70BF794C5DB3}" type="slidenum">
              <a:rPr kumimoji="0" lang="en-US"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9" name="Sisällön paikkamerkki 8">
            <a:extLst>
              <a:ext uri="{FF2B5EF4-FFF2-40B4-BE49-F238E27FC236}">
                <a16:creationId xmlns:a16="http://schemas.microsoft.com/office/drawing/2014/main" id="{A71D0AE5-D9E0-4F5D-BC28-342533D646BB}"/>
              </a:ext>
            </a:extLst>
          </p:cNvPr>
          <p:cNvGraphicFramePr>
            <a:graphicFrameLocks noGrp="1"/>
          </p:cNvGraphicFramePr>
          <p:nvPr>
            <p:ph idx="1"/>
            <p:extLst>
              <p:ext uri="{D42A27DB-BD31-4B8C-83A1-F6EECF244321}">
                <p14:modId xmlns:p14="http://schemas.microsoft.com/office/powerpoint/2010/main" val="3467883910"/>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141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A349B0E1-6771-438D-A6D9-CAE8F93DCBA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19A1635E-837A-409D-852F-261C1C22CB9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B48B3FB6-5818-4583-B139-A91B9B600BE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1F88D845-51E5-40EA-9BA1-F3132126242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ABEE3E01-8FC1-4933-BEBB-386FC764824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3FDE8AF9-2EB6-4B05-B789-173F464A6A3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5778A841-8D89-45AE-B20F-FD07929AE62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91FB29F3-5E4D-4E60-884A-B8CFD6E5573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CC9E70-8596-4120-9413-5B22FFB4935A}"/>
              </a:ext>
            </a:extLst>
          </p:cNvPr>
          <p:cNvSpPr>
            <a:spLocks noGrp="1"/>
          </p:cNvSpPr>
          <p:nvPr>
            <p:ph type="title"/>
          </p:nvPr>
        </p:nvSpPr>
        <p:spPr/>
        <p:txBody>
          <a:bodyPr/>
          <a:lstStyle/>
          <a:p>
            <a:r>
              <a:rPr lang="fi-FI" dirty="0" err="1"/>
              <a:t>The</a:t>
            </a:r>
            <a:r>
              <a:rPr lang="fi-FI" dirty="0"/>
              <a:t> </a:t>
            </a:r>
            <a:r>
              <a:rPr lang="fi-FI" dirty="0" err="1"/>
              <a:t>Positive</a:t>
            </a:r>
            <a:r>
              <a:rPr lang="fi-FI" dirty="0"/>
              <a:t> and Negative (</a:t>
            </a:r>
            <a:r>
              <a:rPr lang="fi-FI" dirty="0" err="1"/>
              <a:t>Contract</a:t>
            </a:r>
            <a:r>
              <a:rPr lang="fi-FI" dirty="0"/>
              <a:t>) </a:t>
            </a:r>
            <a:r>
              <a:rPr lang="fi-FI" dirty="0" err="1"/>
              <a:t>Interest</a:t>
            </a:r>
            <a:endParaRPr lang="fi-FI" dirty="0"/>
          </a:p>
        </p:txBody>
      </p:sp>
      <p:sp>
        <p:nvSpPr>
          <p:cNvPr id="4" name="Alatunnisteen paikkamerkki 3">
            <a:extLst>
              <a:ext uri="{FF2B5EF4-FFF2-40B4-BE49-F238E27FC236}">
                <a16:creationId xmlns:a16="http://schemas.microsoft.com/office/drawing/2014/main" id="{6B649398-48E4-4374-975C-29FC3AEC2A2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a:ea typeface="+mn-ea"/>
                <a:cs typeface="+mn-cs"/>
              </a:rPr>
              <a:t>Financial Law Lecture 9</a:t>
            </a:r>
          </a:p>
        </p:txBody>
      </p:sp>
      <p:sp>
        <p:nvSpPr>
          <p:cNvPr id="5" name="Dian numeron paikkamerkki 4">
            <a:extLst>
              <a:ext uri="{FF2B5EF4-FFF2-40B4-BE49-F238E27FC236}">
                <a16:creationId xmlns:a16="http://schemas.microsoft.com/office/drawing/2014/main" id="{DBB95E15-EABF-4D7C-A406-AD56310D9A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74067-3E18-49C5-A177-70BF794C5DB3}" type="slidenum">
              <a:rPr kumimoji="0" lang="en-US"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6">
            <a:extLst>
              <a:ext uri="{FF2B5EF4-FFF2-40B4-BE49-F238E27FC236}">
                <a16:creationId xmlns:a16="http://schemas.microsoft.com/office/drawing/2014/main" id="{FB0260C9-326E-40BB-A202-00584D9759D6}"/>
              </a:ext>
            </a:extLst>
          </p:cNvPr>
          <p:cNvGraphicFramePr>
            <a:graphicFrameLocks noGrp="1"/>
          </p:cNvGraphicFramePr>
          <p:nvPr>
            <p:ph idx="1"/>
            <p:extLst>
              <p:ext uri="{D42A27DB-BD31-4B8C-83A1-F6EECF244321}">
                <p14:modId xmlns:p14="http://schemas.microsoft.com/office/powerpoint/2010/main" val="2418032534"/>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400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D941450-CEB1-44AB-AF71-B7608B99BC7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BAC39ED6-1F0F-4304-9C46-04FB3D7581A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BFC77AA2-F98C-4D5D-AC81-30A7C3FA2BE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6691D356-8CCF-447F-AB6F-E104F4452E0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A91DC20-3642-49F0-8D87-17398AF39E9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B38AAFA9-5FF0-45CF-99FC-A7F2D8FD898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CBA166E6-9F2F-4C55-B560-002213399EE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43292E63-41E3-4495-8B79-E60CD889C32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BD48F75D-B6FB-451F-A506-030B76CF1D0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C25880A9-7E03-423A-8D22-A55BC6A23134}"/>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37DE1D87-F195-42CB-AF91-32F5F2E9406D}"/>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574D9C07-43B8-40E2-950F-697363449511}"/>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dgm id="{C6D7E14B-080D-4698-8F91-53501E94DEF7}"/>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graphicEl>
                                              <a:dgm id="{22B4975E-E49F-4338-AD4D-94A0F2BCE2BE}"/>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graphicEl>
                                              <a:dgm id="{0B5DC915-58EB-44FC-9025-D57A1BB22148}"/>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graphicEl>
                                              <a:dgm id="{6981BBDC-BB53-4ACC-A50A-59BC43C4C5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C5144E-1A8A-43EB-985D-D0671E653EF0}"/>
              </a:ext>
            </a:extLst>
          </p:cNvPr>
          <p:cNvSpPr>
            <a:spLocks noGrp="1"/>
          </p:cNvSpPr>
          <p:nvPr>
            <p:ph type="title"/>
          </p:nvPr>
        </p:nvSpPr>
        <p:spPr>
          <a:xfrm>
            <a:off x="762002" y="488950"/>
            <a:ext cx="10646833" cy="1079500"/>
          </a:xfrm>
        </p:spPr>
        <p:txBody>
          <a:bodyPr>
            <a:normAutofit/>
          </a:bodyPr>
          <a:lstStyle/>
          <a:p>
            <a:pPr>
              <a:lnSpc>
                <a:spcPct val="90000"/>
              </a:lnSpc>
            </a:pPr>
            <a:r>
              <a:rPr lang="fi-FI" dirty="0" err="1"/>
              <a:t>The</a:t>
            </a:r>
            <a:r>
              <a:rPr lang="fi-FI" dirty="0"/>
              <a:t> </a:t>
            </a:r>
            <a:r>
              <a:rPr lang="fi-FI" dirty="0" err="1"/>
              <a:t>Liability</a:t>
            </a:r>
            <a:r>
              <a:rPr lang="fi-FI" dirty="0"/>
              <a:t> for </a:t>
            </a:r>
            <a:r>
              <a:rPr lang="fi-FI" dirty="0" err="1"/>
              <a:t>Damages</a:t>
            </a:r>
            <a:r>
              <a:rPr lang="fi-FI" dirty="0"/>
              <a:t> of </a:t>
            </a:r>
            <a:r>
              <a:rPr lang="fi-FI" dirty="0" err="1"/>
              <a:t>Investment</a:t>
            </a:r>
            <a:r>
              <a:rPr lang="fi-FI" dirty="0"/>
              <a:t> </a:t>
            </a:r>
            <a:r>
              <a:rPr lang="fi-FI" dirty="0" err="1"/>
              <a:t>Firms</a:t>
            </a:r>
            <a:r>
              <a:rPr lang="fi-FI" dirty="0"/>
              <a:t> / Insurance </a:t>
            </a:r>
            <a:r>
              <a:rPr lang="fi-FI" dirty="0" err="1"/>
              <a:t>Companies</a:t>
            </a:r>
            <a:r>
              <a:rPr lang="fi-FI" dirty="0"/>
              <a:t> / Insurance </a:t>
            </a:r>
            <a:r>
              <a:rPr lang="fi-FI" dirty="0" err="1"/>
              <a:t>Broker</a:t>
            </a:r>
            <a:endParaRPr lang="fi-FI" dirty="0"/>
          </a:p>
        </p:txBody>
      </p:sp>
      <p:sp>
        <p:nvSpPr>
          <p:cNvPr id="11" name="Footer Placeholder 3">
            <a:extLst>
              <a:ext uri="{FF2B5EF4-FFF2-40B4-BE49-F238E27FC236}">
                <a16:creationId xmlns:a16="http://schemas.microsoft.com/office/drawing/2014/main" id="{EA60E5D8-CE69-48E8-BBE1-94F9B6CE5B5D}"/>
              </a:ext>
            </a:extLst>
          </p:cNvPr>
          <p:cNvSpPr>
            <a:spLocks noGrp="1"/>
          </p:cNvSpPr>
          <p:nvPr>
            <p:ph type="ftr" sz="quarter" idx="11"/>
          </p:nvPr>
        </p:nvSpPr>
        <p:spPr>
          <a:xfrm>
            <a:off x="6587067" y="5953125"/>
            <a:ext cx="4826000" cy="158750"/>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a:ea typeface="+mn-ea"/>
                <a:cs typeface="+mn-cs"/>
              </a:rPr>
              <a:t>Financial Law Lecture 9</a:t>
            </a:r>
          </a:p>
        </p:txBody>
      </p:sp>
      <p:sp>
        <p:nvSpPr>
          <p:cNvPr id="5" name="Dian numeron paikkamerkki 4">
            <a:extLst>
              <a:ext uri="{FF2B5EF4-FFF2-40B4-BE49-F238E27FC236}">
                <a16:creationId xmlns:a16="http://schemas.microsoft.com/office/drawing/2014/main" id="{0B5EADBF-F4E2-48D4-A4E0-EBF96E056D8D}"/>
              </a:ext>
            </a:extLst>
          </p:cNvPr>
          <p:cNvSpPr>
            <a:spLocks noGrp="1"/>
          </p:cNvSpPr>
          <p:nvPr>
            <p:ph type="sldNum" sz="quarter" idx="12"/>
          </p:nvPr>
        </p:nvSpPr>
        <p:spPr>
          <a:xfrm>
            <a:off x="6587067" y="6297616"/>
            <a:ext cx="4826000" cy="1619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49EFD4B7-1CC6-864B-A72A-C978B70BBA9B}" type="slidenum">
              <a:rPr kumimoji="0" lang="fi-FI" sz="5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15</a:t>
            </a:fld>
            <a:endParaRPr kumimoji="0" lang="fi-FI" sz="5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4" name="Sisällön paikkamerkki 3">
            <a:extLst>
              <a:ext uri="{FF2B5EF4-FFF2-40B4-BE49-F238E27FC236}">
                <a16:creationId xmlns:a16="http://schemas.microsoft.com/office/drawing/2014/main" id="{D1B159A8-5ABA-44F9-8978-FE2507FE6938}"/>
              </a:ext>
            </a:extLst>
          </p:cNvPr>
          <p:cNvGraphicFramePr>
            <a:graphicFrameLocks noGrp="1"/>
          </p:cNvGraphicFramePr>
          <p:nvPr>
            <p:ph idx="1"/>
            <p:extLst>
              <p:ext uri="{D42A27DB-BD31-4B8C-83A1-F6EECF244321}">
                <p14:modId xmlns:p14="http://schemas.microsoft.com/office/powerpoint/2010/main" val="2979083518"/>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485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116E34D-E5FC-4A87-9FBB-D9A49698274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3D26B62-5157-4902-A3E6-6B1F62CD1F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11E5453C-6569-4CB8-882D-673E6FBD827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4A73CB-C353-4B9C-A93C-7369E1370B93}"/>
              </a:ext>
            </a:extLst>
          </p:cNvPr>
          <p:cNvSpPr>
            <a:spLocks noGrp="1"/>
          </p:cNvSpPr>
          <p:nvPr>
            <p:ph type="ctrTitle"/>
          </p:nvPr>
        </p:nvSpPr>
        <p:spPr>
          <a:xfrm>
            <a:off x="720003" y="381000"/>
            <a:ext cx="10780799" cy="1195798"/>
          </a:xfrm>
        </p:spPr>
        <p:txBody>
          <a:bodyPr anchor="t">
            <a:normAutofit/>
          </a:bodyPr>
          <a:lstStyle/>
          <a:p>
            <a:r>
              <a:rPr kumimoji="0" lang="fi-FI" b="1" i="0" u="none" strike="noStrike" kern="1200" cap="none" spc="-100" normalizeH="0" baseline="0" noProof="0" dirty="0" err="1">
                <a:ln>
                  <a:noFill/>
                </a:ln>
                <a:effectLst/>
                <a:uLnTx/>
                <a:uFillTx/>
              </a:rPr>
              <a:t>Criteria</a:t>
            </a:r>
            <a:r>
              <a:rPr kumimoji="0" lang="fi-FI" b="1" i="0" u="none" strike="noStrike" kern="1200" cap="none" spc="-100" normalizeH="0" baseline="0" noProof="0" dirty="0">
                <a:ln>
                  <a:noFill/>
                </a:ln>
                <a:effectLst/>
                <a:uLnTx/>
                <a:uFillTx/>
              </a:rPr>
              <a:t> of </a:t>
            </a:r>
            <a:r>
              <a:rPr kumimoji="0" lang="fi-FI" b="1" i="0" u="none" strike="noStrike" kern="1200" cap="none" spc="-100" normalizeH="0" baseline="0" noProof="0" dirty="0" err="1">
                <a:ln>
                  <a:noFill/>
                </a:ln>
                <a:effectLst/>
                <a:uLnTx/>
                <a:uFillTx/>
              </a:rPr>
              <a:t>Fulfilling</a:t>
            </a:r>
            <a:r>
              <a:rPr kumimoji="0" lang="fi-FI" b="1" i="0" u="none" strike="noStrike" kern="1200" cap="none" spc="-100" normalizeH="0" baseline="0" noProof="0" dirty="0">
                <a:ln>
                  <a:noFill/>
                </a:ln>
                <a:effectLst/>
                <a:uLnTx/>
                <a:uFillTx/>
              </a:rPr>
              <a:t> </a:t>
            </a:r>
            <a:r>
              <a:rPr kumimoji="0" lang="fi-FI" b="1" i="0" u="none" strike="noStrike" kern="1200" cap="none" spc="-100" normalizeH="0" baseline="0" noProof="0" dirty="0" err="1">
                <a:ln>
                  <a:noFill/>
                </a:ln>
                <a:effectLst/>
                <a:uLnTx/>
                <a:uFillTx/>
              </a:rPr>
              <a:t>the</a:t>
            </a:r>
            <a:r>
              <a:rPr kumimoji="0" lang="fi-FI" b="1" i="0" u="none" strike="noStrike" kern="1200" cap="none" spc="-100" normalizeH="0" baseline="0" noProof="0" dirty="0">
                <a:ln>
                  <a:noFill/>
                </a:ln>
                <a:effectLst/>
                <a:uLnTx/>
                <a:uFillTx/>
              </a:rPr>
              <a:t> </a:t>
            </a:r>
            <a:r>
              <a:rPr kumimoji="0" lang="fi-FI" b="1" i="0" u="none" strike="noStrike" kern="1200" cap="none" spc="-100" normalizeH="0" baseline="0" noProof="0" dirty="0" err="1">
                <a:ln>
                  <a:noFill/>
                </a:ln>
                <a:effectLst/>
                <a:uLnTx/>
                <a:uFillTx/>
              </a:rPr>
              <a:t>Disclosure</a:t>
            </a:r>
            <a:r>
              <a:rPr kumimoji="0" lang="fi-FI" b="1" i="0" u="none" strike="noStrike" kern="1200" cap="none" spc="-100" normalizeH="0" baseline="0" noProof="0" dirty="0">
                <a:ln>
                  <a:noFill/>
                </a:ln>
                <a:effectLst/>
                <a:uLnTx/>
                <a:uFillTx/>
              </a:rPr>
              <a:t> </a:t>
            </a:r>
            <a:r>
              <a:rPr kumimoji="0" lang="fi-FI" b="1" i="0" u="none" strike="noStrike" kern="1200" cap="none" spc="-100" normalizeH="0" baseline="0" noProof="0" dirty="0" err="1">
                <a:ln>
                  <a:noFill/>
                </a:ln>
                <a:effectLst/>
                <a:uLnTx/>
                <a:uFillTx/>
              </a:rPr>
              <a:t>Obligations</a:t>
            </a:r>
            <a:endParaRPr lang="fi-FI" dirty="0"/>
          </a:p>
        </p:txBody>
      </p:sp>
      <p:sp>
        <p:nvSpPr>
          <p:cNvPr id="4" name="Alatunnisteen paikkamerkki 3">
            <a:extLst>
              <a:ext uri="{FF2B5EF4-FFF2-40B4-BE49-F238E27FC236}">
                <a16:creationId xmlns:a16="http://schemas.microsoft.com/office/drawing/2014/main" id="{1C281643-0240-471F-9224-314B94D10FAF}"/>
              </a:ext>
            </a:extLst>
          </p:cNvPr>
          <p:cNvSpPr>
            <a:spLocks noGrp="1"/>
          </p:cNvSpPr>
          <p:nvPr>
            <p:ph type="ftr" sz="quarter" idx="16"/>
          </p:nvPr>
        </p:nvSpPr>
        <p:spPr>
          <a:xfrm>
            <a:off x="6587067" y="5953125"/>
            <a:ext cx="4826000" cy="158750"/>
          </a:xfrm>
        </p:spPr>
        <p:txBody>
          <a:bodyPr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400" b="0" i="0" u="none" strike="noStrike" kern="1200" cap="none" spc="0" normalizeH="0" baseline="0" noProof="0">
                <a:ln>
                  <a:noFill/>
                </a:ln>
                <a:solidFill>
                  <a:prstClr val="black">
                    <a:tint val="75000"/>
                  </a:prstClr>
                </a:solidFill>
                <a:effectLst/>
                <a:uLnTx/>
                <a:uFillTx/>
              </a:rPr>
              <a:t>Financial Law Lecture 9</a:t>
            </a:r>
          </a:p>
        </p:txBody>
      </p:sp>
      <p:sp>
        <p:nvSpPr>
          <p:cNvPr id="5" name="Dian numeron paikkamerkki 4">
            <a:extLst>
              <a:ext uri="{FF2B5EF4-FFF2-40B4-BE49-F238E27FC236}">
                <a16:creationId xmlns:a16="http://schemas.microsoft.com/office/drawing/2014/main" id="{810103FE-B592-4F52-AD7F-5AD7FFC4A037}"/>
              </a:ext>
            </a:extLst>
          </p:cNvPr>
          <p:cNvSpPr>
            <a:spLocks noGrp="1"/>
          </p:cNvSpPr>
          <p:nvPr>
            <p:ph type="sldNum" sz="quarter" idx="17"/>
          </p:nvPr>
        </p:nvSpPr>
        <p:spPr>
          <a:xfrm>
            <a:off x="6587067" y="6297616"/>
            <a:ext cx="4826000" cy="161925"/>
          </a:xfrm>
        </p:spPr>
        <p:txBody>
          <a:bodyPr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fld id="{4DC74067-3E18-49C5-A177-70BF794C5DB3}" type="slidenum">
              <a:rPr kumimoji="0" lang="en-US" sz="500" b="0" i="0" u="none" strike="noStrike" kern="1200" cap="none" spc="0" normalizeH="0" baseline="0" noProof="0" smtClean="0">
                <a:ln>
                  <a:noFill/>
                </a:ln>
                <a:solidFill>
                  <a:prstClr val="black">
                    <a:tint val="75000"/>
                  </a:prstClr>
                </a:solidFill>
                <a:effectLst/>
                <a:uLnTx/>
                <a:uFillTx/>
              </a:rPr>
              <a:pPr marL="0" marR="0" lvl="0" indent="0" defTabSz="914400" rtl="0" eaLnBrk="1" fontAlgn="auto" latinLnBrk="0" hangingPunct="1">
                <a:lnSpc>
                  <a:spcPct val="90000"/>
                </a:lnSpc>
                <a:spcBef>
                  <a:spcPts val="0"/>
                </a:spcBef>
                <a:spcAft>
                  <a:spcPts val="600"/>
                </a:spcAft>
                <a:buClrTx/>
                <a:buSzTx/>
                <a:buFontTx/>
                <a:buNone/>
                <a:tabLst/>
                <a:defRPr/>
              </a:pPr>
              <a:t>16</a:t>
            </a:fld>
            <a:endParaRPr kumimoji="0" lang="en-US" sz="500" b="0" i="0" u="none" strike="noStrike" kern="1200" cap="none" spc="0" normalizeH="0" baseline="0" noProof="0">
              <a:ln>
                <a:noFill/>
              </a:ln>
              <a:solidFill>
                <a:prstClr val="black">
                  <a:tint val="75000"/>
                </a:prstClr>
              </a:solidFill>
              <a:effectLst/>
              <a:uLnTx/>
              <a:uFillTx/>
            </a:endParaRPr>
          </a:p>
        </p:txBody>
      </p:sp>
      <p:graphicFrame>
        <p:nvGraphicFramePr>
          <p:cNvPr id="9" name="Sisällön paikkamerkki 2">
            <a:extLst>
              <a:ext uri="{FF2B5EF4-FFF2-40B4-BE49-F238E27FC236}">
                <a16:creationId xmlns:a16="http://schemas.microsoft.com/office/drawing/2014/main" id="{23C5A52D-4BFB-44DC-9CED-46331E58C0A2}"/>
              </a:ext>
            </a:extLst>
          </p:cNvPr>
          <p:cNvGraphicFramePr>
            <a:graphicFrameLocks noGrp="1"/>
          </p:cNvGraphicFramePr>
          <p:nvPr>
            <p:ph sz="quarter" idx="14"/>
            <p:extLst>
              <p:ext uri="{D42A27DB-BD31-4B8C-83A1-F6EECF244321}">
                <p14:modId xmlns:p14="http://schemas.microsoft.com/office/powerpoint/2010/main" val="1262606641"/>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07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1F9F94C1-7137-42C0-8335-13EF7A91B1A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dgm id="{10969D29-FCA4-4203-B7E1-3F2EDD73680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dgm id="{E72A9069-703D-4D71-8078-69F5FFF1515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73B26DAD-4C28-405E-B0F9-A10B2486E56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graphicEl>
                                              <a:dgm id="{8D055B6A-1FBB-4B53-B48C-D7D07C20ADF0}"/>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graphicEl>
                                              <a:dgm id="{BF6CF23F-D275-47DF-A7D3-69A418CD282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47EE4A38-7AE6-44DD-9C42-FD9E310A7CD3}"/>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graphicEl>
                                              <a:dgm id="{9FC2E8E6-3123-4D8F-9ED9-3A6B9BFD7AB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dgm id="{E9039ACE-3EE2-47CB-8239-0EEB46E4B8F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E20804C6-84DE-449E-86B9-43BD432CF2A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B0757D-4E3B-4C26-BD74-64B7189E65FC}"/>
              </a:ext>
            </a:extLst>
          </p:cNvPr>
          <p:cNvSpPr>
            <a:spLocks noGrp="1"/>
          </p:cNvSpPr>
          <p:nvPr>
            <p:ph type="title"/>
          </p:nvPr>
        </p:nvSpPr>
        <p:spPr/>
        <p:txBody>
          <a:bodyPr/>
          <a:lstStyle/>
          <a:p>
            <a:r>
              <a:rPr kumimoji="0" lang="fi-FI" sz="3600" b="1" i="0" u="none" strike="noStrike" kern="1200" cap="none" spc="-100" normalizeH="0" baseline="0" noProof="0" dirty="0" err="1">
                <a:ln>
                  <a:noFill/>
                </a:ln>
                <a:solidFill>
                  <a:srgbClr val="1F497D"/>
                </a:solidFill>
                <a:effectLst/>
                <a:uLnTx/>
                <a:uFillTx/>
                <a:latin typeface="Arial"/>
                <a:ea typeface="ＭＳ Ｐゴシック" charset="0"/>
              </a:rPr>
              <a:t>Burden</a:t>
            </a:r>
            <a:r>
              <a:rPr kumimoji="0" lang="fi-FI" sz="3600" b="1" i="0" u="none" strike="noStrike" kern="1200" cap="none" spc="-100" normalizeH="0" baseline="0" noProof="0" dirty="0">
                <a:ln>
                  <a:noFill/>
                </a:ln>
                <a:solidFill>
                  <a:srgbClr val="1F497D"/>
                </a:solidFill>
                <a:effectLst/>
                <a:uLnTx/>
                <a:uFillTx/>
                <a:latin typeface="Arial"/>
                <a:ea typeface="ＭＳ Ｐゴシック" charset="0"/>
              </a:rPr>
              <a:t> of </a:t>
            </a:r>
            <a:r>
              <a:rPr lang="fi-FI" sz="3600" b="1" spc="-100" dirty="0" err="1">
                <a:solidFill>
                  <a:srgbClr val="1F497D"/>
                </a:solidFill>
                <a:latin typeface="Arial"/>
              </a:rPr>
              <a:t>Proof</a:t>
            </a:r>
            <a:r>
              <a:rPr lang="fi-FI" sz="3600" b="1" spc="-100" dirty="0">
                <a:solidFill>
                  <a:srgbClr val="1F497D"/>
                </a:solidFill>
                <a:latin typeface="Arial"/>
              </a:rPr>
              <a:t> in </a:t>
            </a:r>
            <a:r>
              <a:rPr lang="fi-FI" sz="3600" b="1" spc="-100" dirty="0" err="1">
                <a:solidFill>
                  <a:srgbClr val="1F497D"/>
                </a:solidFill>
                <a:latin typeface="Arial"/>
              </a:rPr>
              <a:t>Disputes</a:t>
            </a:r>
            <a:endParaRPr lang="fi-FI" dirty="0"/>
          </a:p>
        </p:txBody>
      </p:sp>
      <p:sp>
        <p:nvSpPr>
          <p:cNvPr id="4" name="Alatunnisteen paikkamerkki 3">
            <a:extLst>
              <a:ext uri="{FF2B5EF4-FFF2-40B4-BE49-F238E27FC236}">
                <a16:creationId xmlns:a16="http://schemas.microsoft.com/office/drawing/2014/main" id="{8054B07B-7043-4361-AF8A-A7F3D247AD0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a:ea typeface="+mn-ea"/>
                <a:cs typeface="+mn-cs"/>
              </a:rPr>
              <a:t>Financial Law Lecture 9</a:t>
            </a:r>
          </a:p>
        </p:txBody>
      </p:sp>
      <p:sp>
        <p:nvSpPr>
          <p:cNvPr id="5" name="Dian numeron paikkamerkki 4">
            <a:extLst>
              <a:ext uri="{FF2B5EF4-FFF2-40B4-BE49-F238E27FC236}">
                <a16:creationId xmlns:a16="http://schemas.microsoft.com/office/drawing/2014/main" id="{7BA69F82-2F9E-47A2-BA3F-1C7D3F368C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74067-3E18-49C5-A177-70BF794C5DB3}" type="slidenum">
              <a:rPr kumimoji="0" lang="en-US"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6">
            <a:extLst>
              <a:ext uri="{FF2B5EF4-FFF2-40B4-BE49-F238E27FC236}">
                <a16:creationId xmlns:a16="http://schemas.microsoft.com/office/drawing/2014/main" id="{87AB1AD5-8450-485D-BAED-BBB3372F128A}"/>
              </a:ext>
            </a:extLst>
          </p:cNvPr>
          <p:cNvGraphicFramePr>
            <a:graphicFrameLocks noGrp="1"/>
          </p:cNvGraphicFramePr>
          <p:nvPr>
            <p:ph idx="1"/>
            <p:extLst>
              <p:ext uri="{D42A27DB-BD31-4B8C-83A1-F6EECF244321}">
                <p14:modId xmlns:p14="http://schemas.microsoft.com/office/powerpoint/2010/main" val="629514936"/>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94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AE9CCEC1-E5A8-433F-9CDB-0C0F8F39B9E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DC3215B4-2ED7-43F1-8A32-DA557D877BC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15365184-335A-4093-BF7B-CD40C1B14EB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A3D41419-4149-4053-BBEA-3C757CB6643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7B7AB8B2-16B3-4B8A-BCC3-E5EF1ACD474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9609AB35-3974-4CF3-90B5-A2AB7DC1036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4C3D4DED-EE20-4B5D-A0B6-A30D4324FC7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7582A478-1C33-46A9-BC93-0FF4E5682DC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422D2A37-F6D3-4FC0-ABD4-ED83654C422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96CA3F19-AD71-4B03-86A1-0E6A9A83833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6541D0-BE26-432F-9C27-E9620858E37E}"/>
              </a:ext>
            </a:extLst>
          </p:cNvPr>
          <p:cNvSpPr>
            <a:spLocks noGrp="1"/>
          </p:cNvSpPr>
          <p:nvPr>
            <p:ph type="title"/>
          </p:nvPr>
        </p:nvSpPr>
        <p:spPr/>
        <p:txBody>
          <a:bodyPr/>
          <a:lstStyle/>
          <a:p>
            <a:r>
              <a:rPr lang="fi-FI" dirty="0" err="1"/>
              <a:t>Providing</a:t>
            </a:r>
            <a:r>
              <a:rPr lang="fi-FI" dirty="0"/>
              <a:t> </a:t>
            </a:r>
            <a:r>
              <a:rPr lang="fi-FI" dirty="0" err="1"/>
              <a:t>Evidence</a:t>
            </a:r>
            <a:r>
              <a:rPr lang="fi-FI" dirty="0"/>
              <a:t> on </a:t>
            </a:r>
            <a:r>
              <a:rPr lang="fi-FI" dirty="0" err="1"/>
              <a:t>the</a:t>
            </a:r>
            <a:r>
              <a:rPr lang="fi-FI" dirty="0"/>
              <a:t> </a:t>
            </a:r>
            <a:r>
              <a:rPr lang="fi-FI" dirty="0" err="1"/>
              <a:t>Amount</a:t>
            </a:r>
            <a:r>
              <a:rPr lang="fi-FI" dirty="0"/>
              <a:t> of </a:t>
            </a:r>
            <a:r>
              <a:rPr lang="fi-FI" dirty="0" err="1"/>
              <a:t>Loss</a:t>
            </a:r>
            <a:endParaRPr lang="fi-FI" dirty="0"/>
          </a:p>
        </p:txBody>
      </p:sp>
      <p:sp>
        <p:nvSpPr>
          <p:cNvPr id="4" name="Alatunnisteen paikkamerkki 3">
            <a:extLst>
              <a:ext uri="{FF2B5EF4-FFF2-40B4-BE49-F238E27FC236}">
                <a16:creationId xmlns:a16="http://schemas.microsoft.com/office/drawing/2014/main" id="{C49B6190-1265-45BB-8588-61F57BBE3C5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a:ea typeface="+mn-ea"/>
                <a:cs typeface="+mn-cs"/>
              </a:rPr>
              <a:t>Financial Law Lecture 9</a:t>
            </a:r>
          </a:p>
        </p:txBody>
      </p:sp>
      <p:sp>
        <p:nvSpPr>
          <p:cNvPr id="5" name="Dian numeron paikkamerkki 4">
            <a:extLst>
              <a:ext uri="{FF2B5EF4-FFF2-40B4-BE49-F238E27FC236}">
                <a16:creationId xmlns:a16="http://schemas.microsoft.com/office/drawing/2014/main" id="{DD1D0D6B-A560-403A-B05D-E915A6C8EC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74067-3E18-49C5-A177-70BF794C5DB3}" type="slidenum">
              <a:rPr kumimoji="0" lang="en-US"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6">
            <a:extLst>
              <a:ext uri="{FF2B5EF4-FFF2-40B4-BE49-F238E27FC236}">
                <a16:creationId xmlns:a16="http://schemas.microsoft.com/office/drawing/2014/main" id="{CE22C8CB-81DA-4CEB-B383-BD230DEBC3D4}"/>
              </a:ext>
            </a:extLst>
          </p:cNvPr>
          <p:cNvGraphicFramePr>
            <a:graphicFrameLocks noGrp="1"/>
          </p:cNvGraphicFramePr>
          <p:nvPr>
            <p:ph idx="1"/>
            <p:extLst>
              <p:ext uri="{D42A27DB-BD31-4B8C-83A1-F6EECF244321}">
                <p14:modId xmlns:p14="http://schemas.microsoft.com/office/powerpoint/2010/main" val="496562100"/>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893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7F9E65F-C527-4358-811F-ACBD8A519E2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ADAA82B7-EEC1-4B53-B422-880316358C1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901D0DF9-DDDC-41F4-A929-0B1F023EED7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33523851-7F51-408C-ABCE-5CF0C18D473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3266F457-1338-478E-8EF8-C8BC6F95E75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CD27DE20-E288-4615-B9CD-0DF2D9985D5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8F2E2552-F212-40EC-8C99-60240876357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323733D2-99A7-48CE-8C02-A1D1C49129A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DCA5460A-0D1D-4EB4-8726-33470CF6137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E7BBFB75-A45F-443A-A7C3-6669AB7FB71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C75401-2B2F-4896-A6CA-13604725AD39}"/>
              </a:ext>
            </a:extLst>
          </p:cNvPr>
          <p:cNvSpPr>
            <a:spLocks noGrp="1"/>
          </p:cNvSpPr>
          <p:nvPr>
            <p:ph type="title"/>
          </p:nvPr>
        </p:nvSpPr>
        <p:spPr/>
        <p:txBody>
          <a:bodyPr/>
          <a:lstStyle/>
          <a:p>
            <a:r>
              <a:rPr lang="fi-FI" sz="3600" b="1" i="0" u="none" strike="noStrike" baseline="0" dirty="0" err="1">
                <a:solidFill>
                  <a:srgbClr val="000000"/>
                </a:solidFill>
                <a:latin typeface="Arial" panose="020B0604020202020204" pitchFamily="34" charset="0"/>
              </a:rPr>
              <a:t>Other</a:t>
            </a:r>
            <a:r>
              <a:rPr lang="fi-FI" sz="3600" b="1" i="0" u="none" strike="noStrike" dirty="0">
                <a:solidFill>
                  <a:srgbClr val="000000"/>
                </a:solidFill>
                <a:latin typeface="Arial" panose="020B0604020202020204" pitchFamily="34" charset="0"/>
              </a:rPr>
              <a:t> Legal </a:t>
            </a:r>
            <a:r>
              <a:rPr lang="fi-FI" sz="3600" b="1" i="0" u="none" strike="noStrike" dirty="0" err="1">
                <a:solidFill>
                  <a:srgbClr val="000000"/>
                </a:solidFill>
                <a:latin typeface="Arial" panose="020B0604020202020204" pitchFamily="34" charset="0"/>
              </a:rPr>
              <a:t>Consequences</a:t>
            </a:r>
            <a:br>
              <a:rPr lang="fi-FI" sz="3600" b="1" i="0" u="none" strike="noStrike" baseline="0" dirty="0">
                <a:solidFill>
                  <a:srgbClr val="000000"/>
                </a:solidFill>
                <a:latin typeface="Arial" panose="020B0604020202020204" pitchFamily="34" charset="0"/>
              </a:rPr>
            </a:br>
            <a:r>
              <a:rPr lang="fi-FI" sz="3600" b="1" i="0" u="none" strike="noStrike" baseline="0" dirty="0" err="1">
                <a:solidFill>
                  <a:srgbClr val="000000"/>
                </a:solidFill>
                <a:latin typeface="Arial" panose="020B0604020202020204" pitchFamily="34" charset="0"/>
              </a:rPr>
              <a:t>E.g</a:t>
            </a:r>
            <a:r>
              <a:rPr lang="fi-FI" sz="3600" b="1" i="0" u="none" strike="noStrike" baseline="0" dirty="0">
                <a:solidFill>
                  <a:srgbClr val="000000"/>
                </a:solidFill>
                <a:latin typeface="Arial" panose="020B0604020202020204" pitchFamily="34" charset="0"/>
              </a:rPr>
              <a:t>. Act on Insurance</a:t>
            </a:r>
            <a:r>
              <a:rPr lang="fi-FI" sz="3600" b="1" i="0" u="none" strike="noStrike" dirty="0">
                <a:solidFill>
                  <a:srgbClr val="000000"/>
                </a:solidFill>
                <a:latin typeface="Arial" panose="020B0604020202020204" pitchFamily="34" charset="0"/>
              </a:rPr>
              <a:t> </a:t>
            </a:r>
            <a:r>
              <a:rPr lang="fi-FI" sz="3600" b="1" i="0" u="none" strike="noStrike" dirty="0" err="1">
                <a:solidFill>
                  <a:srgbClr val="000000"/>
                </a:solidFill>
                <a:latin typeface="Arial" panose="020B0604020202020204" pitchFamily="34" charset="0"/>
              </a:rPr>
              <a:t>Contracts</a:t>
            </a:r>
            <a:r>
              <a:rPr lang="fi-FI" sz="3600" b="1" i="0" u="none" strike="noStrike" dirty="0">
                <a:solidFill>
                  <a:srgbClr val="000000"/>
                </a:solidFill>
                <a:latin typeface="Arial" panose="020B0604020202020204" pitchFamily="34" charset="0"/>
              </a:rPr>
              <a:t> </a:t>
            </a:r>
            <a:r>
              <a:rPr lang="fi-FI" sz="3600" b="1" i="0" u="none" strike="noStrike" dirty="0" err="1">
                <a:solidFill>
                  <a:srgbClr val="000000"/>
                </a:solidFill>
                <a:latin typeface="Arial" panose="020B0604020202020204" pitchFamily="34" charset="0"/>
              </a:rPr>
              <a:t>Section</a:t>
            </a:r>
            <a:r>
              <a:rPr lang="fi-FI" sz="3600" b="1" i="0" u="none" strike="noStrike" dirty="0">
                <a:solidFill>
                  <a:srgbClr val="000000"/>
                </a:solidFill>
                <a:latin typeface="Arial" panose="020B0604020202020204" pitchFamily="34" charset="0"/>
              </a:rPr>
              <a:t> 9</a:t>
            </a:r>
            <a:endParaRPr lang="fi-FI" dirty="0"/>
          </a:p>
        </p:txBody>
      </p:sp>
      <p:sp>
        <p:nvSpPr>
          <p:cNvPr id="4" name="Alatunnisteen paikkamerkki 3">
            <a:extLst>
              <a:ext uri="{FF2B5EF4-FFF2-40B4-BE49-F238E27FC236}">
                <a16:creationId xmlns:a16="http://schemas.microsoft.com/office/drawing/2014/main" id="{4F907B9A-022B-4B9E-92E0-5F2CFB71AC5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a:ea typeface="+mn-ea"/>
                <a:cs typeface="+mn-cs"/>
              </a:rPr>
              <a:t>Financial Law Lecture 9</a:t>
            </a:r>
          </a:p>
        </p:txBody>
      </p:sp>
      <p:sp>
        <p:nvSpPr>
          <p:cNvPr id="5" name="Dian numeron paikkamerkki 4">
            <a:extLst>
              <a:ext uri="{FF2B5EF4-FFF2-40B4-BE49-F238E27FC236}">
                <a16:creationId xmlns:a16="http://schemas.microsoft.com/office/drawing/2014/main" id="{AA07AD25-366C-465F-A666-A2BEDF0445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74067-3E18-49C5-A177-70BF794C5DB3}" type="slidenum">
              <a:rPr kumimoji="0" lang="en-US"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6">
            <a:extLst>
              <a:ext uri="{FF2B5EF4-FFF2-40B4-BE49-F238E27FC236}">
                <a16:creationId xmlns:a16="http://schemas.microsoft.com/office/drawing/2014/main" id="{272756AA-950C-4792-A85C-F12BFE5695DB}"/>
              </a:ext>
            </a:extLst>
          </p:cNvPr>
          <p:cNvGraphicFramePr>
            <a:graphicFrameLocks noGrp="1"/>
          </p:cNvGraphicFramePr>
          <p:nvPr>
            <p:ph idx="1"/>
            <p:extLst>
              <p:ext uri="{D42A27DB-BD31-4B8C-83A1-F6EECF244321}">
                <p14:modId xmlns:p14="http://schemas.microsoft.com/office/powerpoint/2010/main" val="809274267"/>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942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F05ABAE-04DA-48EA-84CA-60A25A8CB10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01CF399-6F88-4DA2-9614-B694B0642C0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1696FB2A-FCC4-4355-94D0-945AA6A07ED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6EEEB206-541F-493E-B6D9-7EFA03E5045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D5F7538E-1027-4FBE-A16A-22785ACFBFF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166DDE40-A495-4729-B7B9-F0220F7E9EA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43C444-E959-4124-A1BE-A49CACB690DF}"/>
              </a:ext>
            </a:extLst>
          </p:cNvPr>
          <p:cNvSpPr>
            <a:spLocks noGrp="1"/>
          </p:cNvSpPr>
          <p:nvPr>
            <p:ph type="ctrTitle"/>
          </p:nvPr>
        </p:nvSpPr>
        <p:spPr/>
        <p:txBody>
          <a:bodyPr/>
          <a:lstStyle/>
          <a:p>
            <a:pPr algn="ctr"/>
            <a:r>
              <a:rPr lang="fi-FI" dirty="0"/>
              <a:t>SMA </a:t>
            </a:r>
            <a:r>
              <a:rPr lang="fi-FI" dirty="0" err="1"/>
              <a:t>Ch</a:t>
            </a:r>
            <a:r>
              <a:rPr lang="fi-FI" dirty="0"/>
              <a:t>. 15: </a:t>
            </a:r>
            <a:r>
              <a:rPr lang="fi-FI" dirty="0" err="1"/>
              <a:t>Administrative</a:t>
            </a:r>
            <a:r>
              <a:rPr lang="fi-FI" dirty="0"/>
              <a:t> </a:t>
            </a:r>
            <a:r>
              <a:rPr lang="fi-FI" dirty="0" err="1"/>
              <a:t>Sanctions</a:t>
            </a:r>
            <a:br>
              <a:rPr lang="fi-FI" dirty="0"/>
            </a:br>
            <a:r>
              <a:rPr lang="fi-FI" dirty="0" err="1"/>
              <a:t>See</a:t>
            </a:r>
            <a:r>
              <a:rPr lang="fi-FI" dirty="0"/>
              <a:t> </a:t>
            </a:r>
            <a:r>
              <a:rPr lang="fi-FI" dirty="0" err="1"/>
              <a:t>also</a:t>
            </a:r>
            <a:r>
              <a:rPr lang="fi-FI" dirty="0"/>
              <a:t> </a:t>
            </a:r>
            <a:r>
              <a:rPr lang="fi-FI" dirty="0" err="1"/>
              <a:t>e.g</a:t>
            </a:r>
            <a:r>
              <a:rPr lang="fi-FI" dirty="0"/>
              <a:t>. Act on </a:t>
            </a:r>
            <a:r>
              <a:rPr lang="fi-FI" dirty="0" err="1"/>
              <a:t>Investment</a:t>
            </a:r>
            <a:r>
              <a:rPr lang="fi-FI" dirty="0"/>
              <a:t> Services </a:t>
            </a:r>
            <a:r>
              <a:rPr lang="fi-FI" dirty="0" err="1"/>
              <a:t>Ch</a:t>
            </a:r>
            <a:r>
              <a:rPr lang="fi-FI" dirty="0"/>
              <a:t>. 15</a:t>
            </a:r>
            <a:br>
              <a:rPr lang="fi-FI" dirty="0"/>
            </a:br>
            <a:r>
              <a:rPr lang="fi-FI" dirty="0" err="1"/>
              <a:t>Levied</a:t>
            </a:r>
            <a:r>
              <a:rPr lang="fi-FI" dirty="0"/>
              <a:t> </a:t>
            </a:r>
            <a:r>
              <a:rPr lang="fi-FI" dirty="0" err="1"/>
              <a:t>by</a:t>
            </a:r>
            <a:r>
              <a:rPr lang="fi-FI" dirty="0"/>
              <a:t>: </a:t>
            </a:r>
            <a:r>
              <a:rPr lang="fi-FI" dirty="0" err="1"/>
              <a:t>Imposition</a:t>
            </a:r>
            <a:r>
              <a:rPr lang="fi-FI" dirty="0"/>
              <a:t> </a:t>
            </a:r>
            <a:r>
              <a:rPr lang="fi-FI" dirty="0" err="1"/>
              <a:t>Authority</a:t>
            </a:r>
            <a:r>
              <a:rPr lang="fi-FI" dirty="0"/>
              <a:t>: Act on Financial Supervision </a:t>
            </a:r>
            <a:r>
              <a:rPr lang="fi-FI" dirty="0" err="1"/>
              <a:t>Authority</a:t>
            </a:r>
            <a:r>
              <a:rPr lang="fi-FI" dirty="0"/>
              <a:t> </a:t>
            </a:r>
            <a:r>
              <a:rPr lang="fi-FI" dirty="0" err="1"/>
              <a:t>Ch</a:t>
            </a:r>
            <a:r>
              <a:rPr lang="fi-FI" dirty="0"/>
              <a:t>. 4</a:t>
            </a:r>
          </a:p>
        </p:txBody>
      </p:sp>
      <p:sp>
        <p:nvSpPr>
          <p:cNvPr id="4" name="Alatunnisteen paikkamerkki 3">
            <a:extLst>
              <a:ext uri="{FF2B5EF4-FFF2-40B4-BE49-F238E27FC236}">
                <a16:creationId xmlns:a16="http://schemas.microsoft.com/office/drawing/2014/main" id="{4177F0A8-E4E8-4DDE-B8C7-31C302AD1BBD}"/>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Financial Law Lecture 9</a:t>
            </a:r>
          </a:p>
        </p:txBody>
      </p:sp>
      <p:sp>
        <p:nvSpPr>
          <p:cNvPr id="5" name="Dian numeron paikkamerkki 4">
            <a:extLst>
              <a:ext uri="{FF2B5EF4-FFF2-40B4-BE49-F238E27FC236}">
                <a16:creationId xmlns:a16="http://schemas.microsoft.com/office/drawing/2014/main" id="{B7D57663-D3D6-4DC9-AE2C-01176CB300B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6" name="Sisällön paikkamerkki 5">
            <a:extLst>
              <a:ext uri="{FF2B5EF4-FFF2-40B4-BE49-F238E27FC236}">
                <a16:creationId xmlns:a16="http://schemas.microsoft.com/office/drawing/2014/main" id="{4F54E10C-945E-4BD8-ADC8-250A97E0D88A}"/>
              </a:ext>
            </a:extLst>
          </p:cNvPr>
          <p:cNvGraphicFramePr>
            <a:graphicFrameLocks noGrp="1"/>
          </p:cNvGraphicFramePr>
          <p:nvPr>
            <p:ph sz="quarter" idx="14"/>
            <p:extLst>
              <p:ext uri="{D42A27DB-BD31-4B8C-83A1-F6EECF244321}">
                <p14:modId xmlns:p14="http://schemas.microsoft.com/office/powerpoint/2010/main" val="204963590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C67ABD44-DD2B-4EF6-BAEC-F21879BA0D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D6899AEB-CDAB-4ABA-8FCB-EC1C9BE439C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DD93A3B0-0224-4212-956B-8D5AE18735F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99567F85-7B5C-4921-9CAB-DAA4F40FBA0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8103A6B-5A47-4556-AFF9-56430461DB3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4D29FC2E-F525-4BB3-8CD4-B36BB775EAA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EA40F342-1003-4C16-A175-48BBCEA06D1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670F43EF-DAEC-45DB-A830-DBC0F829223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BF89B754-8E8D-42CD-8910-01EF76730829}"/>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1AAD71D8-A11B-4D52-A4D9-B1174A8F89DB}"/>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B90B8C30-D18F-4A13-8F75-CBA53A2816F3}"/>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BE9DB0F0-EB91-4866-AB73-5AC63ED33EDE}"/>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1453F444-CFBF-4CEE-A4D6-F3D38F9A7727}"/>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13342127-7734-44B8-AC30-7EA7FDA7C185}"/>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graphicEl>
                                              <a:dgm id="{4DD26353-C155-4F18-946B-7DFD5E4D1E72}"/>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dgm id="{8849A262-817B-41D3-9C84-D7DC392028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8D4CDE-52E9-4449-8DBE-E0611DB1A828}"/>
              </a:ext>
            </a:extLst>
          </p:cNvPr>
          <p:cNvSpPr>
            <a:spLocks noGrp="1"/>
          </p:cNvSpPr>
          <p:nvPr>
            <p:ph type="title"/>
          </p:nvPr>
        </p:nvSpPr>
        <p:spPr/>
        <p:txBody>
          <a:bodyPr/>
          <a:lstStyle/>
          <a:p>
            <a:r>
              <a:rPr lang="fi-FI" sz="3600" b="1" i="0" u="none" strike="noStrike" baseline="0" dirty="0" err="1">
                <a:solidFill>
                  <a:srgbClr val="000000"/>
                </a:solidFill>
                <a:latin typeface="Arial" panose="020B0604020202020204" pitchFamily="34" charset="0"/>
              </a:rPr>
              <a:t>Other</a:t>
            </a:r>
            <a:r>
              <a:rPr lang="fi-FI" sz="3600" b="1" i="0" u="none" strike="noStrike" baseline="0" dirty="0">
                <a:solidFill>
                  <a:srgbClr val="000000"/>
                </a:solidFill>
                <a:latin typeface="Arial" panose="020B0604020202020204" pitchFamily="34" charset="0"/>
              </a:rPr>
              <a:t> </a:t>
            </a:r>
            <a:r>
              <a:rPr lang="fi-FI" sz="3600" b="1" i="0" u="none" strike="noStrike" baseline="0" dirty="0" err="1">
                <a:solidFill>
                  <a:srgbClr val="000000"/>
                </a:solidFill>
                <a:latin typeface="Arial" panose="020B0604020202020204" pitchFamily="34" charset="0"/>
              </a:rPr>
              <a:t>Sanctions</a:t>
            </a:r>
            <a:r>
              <a:rPr lang="fi-FI" sz="3600" b="1" i="0" u="none" strike="noStrike" baseline="0" dirty="0">
                <a:solidFill>
                  <a:srgbClr val="000000"/>
                </a:solidFill>
                <a:latin typeface="Arial" panose="020B0604020202020204" pitchFamily="34" charset="0"/>
              </a:rPr>
              <a:t>: </a:t>
            </a:r>
            <a:r>
              <a:rPr lang="fi-FI" sz="3600" b="1" i="0" u="none" strike="noStrike" baseline="0" dirty="0" err="1">
                <a:solidFill>
                  <a:srgbClr val="000000"/>
                </a:solidFill>
                <a:latin typeface="Arial" panose="020B0604020202020204" pitchFamily="34" charset="0"/>
              </a:rPr>
              <a:t>Rescission</a:t>
            </a:r>
            <a:r>
              <a:rPr lang="fi-FI" sz="3600" b="1" i="0" u="none" strike="noStrike" baseline="0" dirty="0">
                <a:solidFill>
                  <a:srgbClr val="000000"/>
                </a:solidFill>
                <a:latin typeface="Arial" panose="020B0604020202020204" pitchFamily="34" charset="0"/>
              </a:rPr>
              <a:t> of </a:t>
            </a:r>
            <a:r>
              <a:rPr lang="fi-FI" sz="3600" b="1" i="0" u="none" strike="noStrike" baseline="0" dirty="0" err="1">
                <a:solidFill>
                  <a:srgbClr val="000000"/>
                </a:solidFill>
                <a:latin typeface="Arial" panose="020B0604020202020204" pitchFamily="34" charset="0"/>
              </a:rPr>
              <a:t>Contract</a:t>
            </a:r>
            <a:endParaRPr lang="fi-FI" dirty="0"/>
          </a:p>
        </p:txBody>
      </p:sp>
      <p:sp>
        <p:nvSpPr>
          <p:cNvPr id="4" name="Alatunnisteen paikkamerkki 3">
            <a:extLst>
              <a:ext uri="{FF2B5EF4-FFF2-40B4-BE49-F238E27FC236}">
                <a16:creationId xmlns:a16="http://schemas.microsoft.com/office/drawing/2014/main" id="{D3BCFCBE-2CCD-4E63-88A4-EC45E8822709}"/>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a:ea typeface="+mn-ea"/>
                <a:cs typeface="+mn-cs"/>
              </a:rPr>
              <a:t>Financial Law Lecture 9</a:t>
            </a:r>
          </a:p>
        </p:txBody>
      </p:sp>
      <p:sp>
        <p:nvSpPr>
          <p:cNvPr id="5" name="Dian numeron paikkamerkki 4">
            <a:extLst>
              <a:ext uri="{FF2B5EF4-FFF2-40B4-BE49-F238E27FC236}">
                <a16:creationId xmlns:a16="http://schemas.microsoft.com/office/drawing/2014/main" id="{21978F44-D81D-49B1-AFEC-D2567FC095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74067-3E18-49C5-A177-70BF794C5DB3}" type="slidenum">
              <a:rPr kumimoji="0" lang="en-US"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6">
            <a:extLst>
              <a:ext uri="{FF2B5EF4-FFF2-40B4-BE49-F238E27FC236}">
                <a16:creationId xmlns:a16="http://schemas.microsoft.com/office/drawing/2014/main" id="{88112E16-EFE4-4769-8299-6C4B8551BF78}"/>
              </a:ext>
            </a:extLst>
          </p:cNvPr>
          <p:cNvGraphicFramePr>
            <a:graphicFrameLocks noGrp="1"/>
          </p:cNvGraphicFramePr>
          <p:nvPr>
            <p:ph idx="1"/>
            <p:extLst>
              <p:ext uri="{D42A27DB-BD31-4B8C-83A1-F6EECF244321}">
                <p14:modId xmlns:p14="http://schemas.microsoft.com/office/powerpoint/2010/main" val="8663185"/>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977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EF7C755-5F7E-418D-A273-B873DDDC84B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95C63679-F0A4-473E-83C8-143940E014E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7A68DADB-3B4E-4C28-B406-DFA8BBC3FA9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D8CCF37F-3952-4195-87C6-D9E3C983AAB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3975CC1B-0799-4E0A-8981-DEABBFB19D3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7B8B40AC-DB29-46E7-9DA5-996D49D5837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ACC789C3-26D5-4EDF-96DB-7EB2908DBB55}"/>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D4BE33E2-2976-4DBF-A08E-5972ABE20B5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358A573E-54D0-4D13-9324-7805454BBD40}"/>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8E3A4545-87AE-491D-B578-97B1771C5B99}"/>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36299838-EB24-4CEF-A646-311C12125858}"/>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F306FD89-CBF8-4C2F-AB92-D86CA8CCCF7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C65B92-C4AE-4642-B02E-7C7CA51AFC7C}"/>
              </a:ext>
            </a:extLst>
          </p:cNvPr>
          <p:cNvSpPr>
            <a:spLocks noGrp="1"/>
          </p:cNvSpPr>
          <p:nvPr>
            <p:ph type="title"/>
          </p:nvPr>
        </p:nvSpPr>
        <p:spPr/>
        <p:txBody>
          <a:bodyPr/>
          <a:lstStyle/>
          <a:p>
            <a:r>
              <a:rPr lang="fi-FI" sz="3600" b="1" i="0" u="none" strike="noStrike" baseline="0" dirty="0" err="1">
                <a:solidFill>
                  <a:srgbClr val="000000"/>
                </a:solidFill>
                <a:latin typeface="Arial" panose="020B0604020202020204" pitchFamily="34" charset="0"/>
              </a:rPr>
              <a:t>Unfairness</a:t>
            </a:r>
            <a:r>
              <a:rPr lang="fi-FI" sz="3600" b="1" i="0" u="none" strike="noStrike" baseline="0" dirty="0">
                <a:solidFill>
                  <a:srgbClr val="000000"/>
                </a:solidFill>
                <a:latin typeface="Arial" panose="020B0604020202020204" pitchFamily="34" charset="0"/>
              </a:rPr>
              <a:t> of </a:t>
            </a:r>
            <a:r>
              <a:rPr lang="fi-FI" sz="3600" b="1" i="0" u="none" strike="noStrike" baseline="0" dirty="0" err="1">
                <a:solidFill>
                  <a:srgbClr val="000000"/>
                </a:solidFill>
                <a:latin typeface="Arial" panose="020B0604020202020204" pitchFamily="34" charset="0"/>
              </a:rPr>
              <a:t>Contract</a:t>
            </a:r>
            <a:r>
              <a:rPr lang="fi-FI" sz="3600" b="1" i="0" u="none" strike="noStrike" baseline="0" dirty="0">
                <a:solidFill>
                  <a:srgbClr val="000000"/>
                </a:solidFill>
                <a:latin typeface="Arial" panose="020B0604020202020204" pitchFamily="34" charset="0"/>
              </a:rPr>
              <a:t> </a:t>
            </a:r>
            <a:r>
              <a:rPr lang="fi-FI" sz="3600" b="1" i="0" u="none" strike="noStrike" baseline="0" dirty="0" err="1">
                <a:solidFill>
                  <a:srgbClr val="000000"/>
                </a:solidFill>
                <a:latin typeface="Arial" panose="020B0604020202020204" pitchFamily="34" charset="0"/>
              </a:rPr>
              <a:t>or</a:t>
            </a:r>
            <a:r>
              <a:rPr lang="fi-FI" sz="3600" b="1" i="0" u="none" strike="noStrike" baseline="0" dirty="0">
                <a:solidFill>
                  <a:srgbClr val="000000"/>
                </a:solidFill>
                <a:latin typeface="Arial" panose="020B0604020202020204" pitchFamily="34" charset="0"/>
              </a:rPr>
              <a:t> </a:t>
            </a:r>
            <a:r>
              <a:rPr lang="fi-FI" sz="3600" b="1" i="0" u="none" strike="noStrike" baseline="0" dirty="0" err="1">
                <a:solidFill>
                  <a:srgbClr val="000000"/>
                </a:solidFill>
                <a:latin typeface="Arial" panose="020B0604020202020204" pitchFamily="34" charset="0"/>
              </a:rPr>
              <a:t>Contract</a:t>
            </a:r>
            <a:r>
              <a:rPr lang="fi-FI" sz="3600" b="1" i="0" u="none" strike="noStrike" baseline="0" dirty="0">
                <a:solidFill>
                  <a:srgbClr val="000000"/>
                </a:solidFill>
                <a:latin typeface="Arial" panose="020B0604020202020204" pitchFamily="34" charset="0"/>
              </a:rPr>
              <a:t> </a:t>
            </a:r>
            <a:r>
              <a:rPr lang="fi-FI" sz="3600" b="1" i="0" u="none" strike="noStrike" baseline="0" dirty="0" err="1">
                <a:solidFill>
                  <a:srgbClr val="000000"/>
                </a:solidFill>
                <a:latin typeface="Arial" panose="020B0604020202020204" pitchFamily="34" charset="0"/>
              </a:rPr>
              <a:t>Term</a:t>
            </a:r>
            <a:r>
              <a:rPr lang="fi-FI" sz="3600" b="1" i="0" u="none" strike="noStrike" baseline="0" dirty="0">
                <a:solidFill>
                  <a:srgbClr val="000000"/>
                </a:solidFill>
                <a:latin typeface="Arial" panose="020B0604020202020204" pitchFamily="34" charset="0"/>
              </a:rPr>
              <a:t> 1</a:t>
            </a:r>
            <a:br>
              <a:rPr lang="fi-FI" sz="3600" b="1" i="0" u="none" strike="noStrike" baseline="0" dirty="0">
                <a:solidFill>
                  <a:srgbClr val="000000"/>
                </a:solidFill>
                <a:latin typeface="Arial" panose="020B0604020202020204" pitchFamily="34" charset="0"/>
              </a:rPr>
            </a:br>
            <a:r>
              <a:rPr lang="fi-FI" sz="3600" b="1" i="0" u="none" strike="noStrike" baseline="0" dirty="0">
                <a:solidFill>
                  <a:srgbClr val="000000"/>
                </a:solidFill>
                <a:latin typeface="Arial" panose="020B0604020202020204" pitchFamily="34" charset="0"/>
              </a:rPr>
              <a:t>Consumer </a:t>
            </a:r>
            <a:r>
              <a:rPr lang="fi-FI" sz="3600" b="1" i="0" u="none" strike="noStrike" baseline="0" dirty="0" err="1">
                <a:solidFill>
                  <a:srgbClr val="000000"/>
                </a:solidFill>
                <a:latin typeface="Arial" panose="020B0604020202020204" pitchFamily="34" charset="0"/>
              </a:rPr>
              <a:t>Protection</a:t>
            </a:r>
            <a:r>
              <a:rPr lang="fi-FI" sz="3600" b="1" i="0" u="none" strike="noStrike" baseline="0" dirty="0">
                <a:solidFill>
                  <a:srgbClr val="000000"/>
                </a:solidFill>
                <a:latin typeface="Arial" panose="020B0604020202020204" pitchFamily="34" charset="0"/>
              </a:rPr>
              <a:t> Act (38/1978) </a:t>
            </a:r>
            <a:r>
              <a:rPr lang="fi-FI" sz="3600" b="1" i="0" u="none" strike="noStrike" baseline="0" dirty="0" err="1">
                <a:solidFill>
                  <a:srgbClr val="000000"/>
                </a:solidFill>
                <a:latin typeface="Arial" panose="020B0604020202020204" pitchFamily="34" charset="0"/>
              </a:rPr>
              <a:t>Ch</a:t>
            </a:r>
            <a:r>
              <a:rPr lang="fi-FI" sz="3600" b="1" i="0" u="none" strike="noStrike" baseline="0" dirty="0">
                <a:solidFill>
                  <a:srgbClr val="000000"/>
                </a:solidFill>
                <a:latin typeface="Arial" panose="020B0604020202020204" pitchFamily="34" charset="0"/>
              </a:rPr>
              <a:t>. 4 </a:t>
            </a:r>
            <a:r>
              <a:rPr lang="fi-FI" sz="3600" b="1" i="0" u="none" strike="noStrike" baseline="0" dirty="0" err="1">
                <a:solidFill>
                  <a:srgbClr val="000000"/>
                </a:solidFill>
                <a:latin typeface="Arial" panose="020B0604020202020204" pitchFamily="34" charset="0"/>
              </a:rPr>
              <a:t>Sect</a:t>
            </a:r>
            <a:r>
              <a:rPr lang="fi-FI" sz="3600" b="1" i="0" u="none" strike="noStrike" baseline="0" dirty="0">
                <a:solidFill>
                  <a:srgbClr val="000000"/>
                </a:solidFill>
                <a:latin typeface="Arial" panose="020B0604020202020204" pitchFamily="34" charset="0"/>
              </a:rPr>
              <a:t>. 1</a:t>
            </a:r>
            <a:endParaRPr lang="fi-FI" dirty="0"/>
          </a:p>
        </p:txBody>
      </p:sp>
      <p:sp>
        <p:nvSpPr>
          <p:cNvPr id="4" name="Alatunnisteen paikkamerkki 3">
            <a:extLst>
              <a:ext uri="{FF2B5EF4-FFF2-40B4-BE49-F238E27FC236}">
                <a16:creationId xmlns:a16="http://schemas.microsoft.com/office/drawing/2014/main" id="{9508D162-3754-4C5F-827B-2FCB233B09C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a:ea typeface="+mn-ea"/>
                <a:cs typeface="+mn-cs"/>
              </a:rPr>
              <a:t>Financial Law Lecture 9</a:t>
            </a:r>
          </a:p>
        </p:txBody>
      </p:sp>
      <p:sp>
        <p:nvSpPr>
          <p:cNvPr id="5" name="Dian numeron paikkamerkki 4">
            <a:extLst>
              <a:ext uri="{FF2B5EF4-FFF2-40B4-BE49-F238E27FC236}">
                <a16:creationId xmlns:a16="http://schemas.microsoft.com/office/drawing/2014/main" id="{29697232-94EF-4A46-BE63-670850959D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74067-3E18-49C5-A177-70BF794C5DB3}" type="slidenum">
              <a:rPr kumimoji="0" lang="en-US"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6">
            <a:extLst>
              <a:ext uri="{FF2B5EF4-FFF2-40B4-BE49-F238E27FC236}">
                <a16:creationId xmlns:a16="http://schemas.microsoft.com/office/drawing/2014/main" id="{B2C85518-6584-4073-BD87-C06DAEC7C80A}"/>
              </a:ext>
            </a:extLst>
          </p:cNvPr>
          <p:cNvGraphicFramePr>
            <a:graphicFrameLocks noGrp="1"/>
          </p:cNvGraphicFramePr>
          <p:nvPr>
            <p:ph idx="1"/>
            <p:extLst>
              <p:ext uri="{D42A27DB-BD31-4B8C-83A1-F6EECF244321}">
                <p14:modId xmlns:p14="http://schemas.microsoft.com/office/powerpoint/2010/main" val="3148950585"/>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879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2A3ED0F0-64EB-40F2-816C-16205E04A5E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8721E78-8844-486D-82BD-29AFC91D904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C67785C-B22C-4EE0-8006-3EB328289CC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CFE84886-D1EA-4614-9FB6-E3453DAD0FF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0B9D52EA-1E73-4C16-917E-4CFB5C39C70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FC4C911A-3381-493E-B954-8E44CCC7EC1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40CBB1A3-3505-47E7-A7BF-A50AA060DD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EDFEF4-69AD-484A-A4E7-F45F7316F2F1}"/>
              </a:ext>
            </a:extLst>
          </p:cNvPr>
          <p:cNvSpPr>
            <a:spLocks noGrp="1"/>
          </p:cNvSpPr>
          <p:nvPr>
            <p:ph type="title"/>
          </p:nvPr>
        </p:nvSpPr>
        <p:spPr/>
        <p:txBody>
          <a:bodyPr/>
          <a:lstStyle/>
          <a:p>
            <a:r>
              <a:rPr lang="en-US" sz="3600" b="1" i="0" u="none" strike="noStrike" baseline="0" dirty="0">
                <a:solidFill>
                  <a:srgbClr val="000000"/>
                </a:solidFill>
                <a:latin typeface="Arial" panose="020B0604020202020204" pitchFamily="34" charset="0"/>
              </a:rPr>
              <a:t>Unfairness of Contract or Contract Term </a:t>
            </a:r>
            <a:r>
              <a:rPr lang="fi-FI" sz="3600" b="1" i="0" u="none" strike="noStrike" baseline="0" dirty="0">
                <a:solidFill>
                  <a:srgbClr val="000000"/>
                </a:solidFill>
                <a:latin typeface="Arial" panose="020B0604020202020204" pitchFamily="34" charset="0"/>
              </a:rPr>
              <a:t>2 </a:t>
            </a:r>
            <a:endParaRPr lang="fi-FI" dirty="0"/>
          </a:p>
        </p:txBody>
      </p:sp>
      <p:sp>
        <p:nvSpPr>
          <p:cNvPr id="4" name="Alatunnisteen paikkamerkki 3">
            <a:extLst>
              <a:ext uri="{FF2B5EF4-FFF2-40B4-BE49-F238E27FC236}">
                <a16:creationId xmlns:a16="http://schemas.microsoft.com/office/drawing/2014/main" id="{ED37CE83-59F2-47A1-9DC6-70115F9C4193}"/>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a:ea typeface="+mn-ea"/>
                <a:cs typeface="+mn-cs"/>
              </a:rPr>
              <a:t>Financial Law Lecture 9</a:t>
            </a:r>
          </a:p>
        </p:txBody>
      </p:sp>
      <p:sp>
        <p:nvSpPr>
          <p:cNvPr id="5" name="Dian numeron paikkamerkki 4">
            <a:extLst>
              <a:ext uri="{FF2B5EF4-FFF2-40B4-BE49-F238E27FC236}">
                <a16:creationId xmlns:a16="http://schemas.microsoft.com/office/drawing/2014/main" id="{910B0242-3662-434C-996C-EF4CF73CED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74067-3E18-49C5-A177-70BF794C5DB3}" type="slidenum">
              <a:rPr kumimoji="0" lang="en-US"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6">
            <a:extLst>
              <a:ext uri="{FF2B5EF4-FFF2-40B4-BE49-F238E27FC236}">
                <a16:creationId xmlns:a16="http://schemas.microsoft.com/office/drawing/2014/main" id="{2373DFC0-FBBD-4B68-AD67-3F233EB8D913}"/>
              </a:ext>
            </a:extLst>
          </p:cNvPr>
          <p:cNvGraphicFramePr>
            <a:graphicFrameLocks noGrp="1"/>
          </p:cNvGraphicFramePr>
          <p:nvPr>
            <p:ph idx="1"/>
            <p:extLst>
              <p:ext uri="{D42A27DB-BD31-4B8C-83A1-F6EECF244321}">
                <p14:modId xmlns:p14="http://schemas.microsoft.com/office/powerpoint/2010/main" val="579072215"/>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252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B07FA7F1-560F-4ED7-B93A-CF2C8CB8EA6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113166B9-E298-4654-A9A9-D38C7879D6A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CF629DDB-F8AD-47DD-A494-95B5B109876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E6E3D5A4-52F0-46CE-877C-F30C1D5309E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BF6B9D6-C925-4D9B-BED5-C807466EC8C2}"/>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8B52E47A-78B9-46EF-8BE8-F2ACC043C08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EC6E8913-753E-4F40-8FD1-AA064B1EB97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2B81254D-037E-4FA6-9526-599A1B33FB5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DC246869-4B7E-41A7-836E-7B81FEC1F66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97BE7373-B046-49DF-AC8D-819F1DE668D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F3135B-ABAB-45EE-B6C6-B20035DF6728}"/>
              </a:ext>
            </a:extLst>
          </p:cNvPr>
          <p:cNvSpPr>
            <a:spLocks noGrp="1"/>
          </p:cNvSpPr>
          <p:nvPr>
            <p:ph type="ctrTitle"/>
          </p:nvPr>
        </p:nvSpPr>
        <p:spPr/>
        <p:txBody>
          <a:bodyPr/>
          <a:lstStyle/>
          <a:p>
            <a:pPr algn="ctr"/>
            <a:r>
              <a:rPr lang="fi-FI" dirty="0">
                <a:solidFill>
                  <a:srgbClr val="78BE20"/>
                </a:solidFill>
                <a:latin typeface="Arial"/>
              </a:rPr>
              <a:t>SMA </a:t>
            </a:r>
            <a:r>
              <a:rPr lang="fi-FI" dirty="0" err="1">
                <a:solidFill>
                  <a:srgbClr val="78BE20"/>
                </a:solidFill>
                <a:latin typeface="Arial"/>
              </a:rPr>
              <a:t>Ch</a:t>
            </a:r>
            <a:r>
              <a:rPr lang="fi-FI" dirty="0">
                <a:solidFill>
                  <a:srgbClr val="78BE20"/>
                </a:solidFill>
                <a:latin typeface="Arial"/>
              </a:rPr>
              <a:t>.</a:t>
            </a: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 15: </a:t>
            </a:r>
            <a:r>
              <a:rPr lang="fi-FI" dirty="0" err="1">
                <a:solidFill>
                  <a:srgbClr val="78BE20"/>
                </a:solidFill>
                <a:latin typeface="Arial"/>
              </a:rPr>
              <a:t>Administrative</a:t>
            </a:r>
            <a:r>
              <a:rPr lang="fi-FI" dirty="0">
                <a:solidFill>
                  <a:srgbClr val="78BE20"/>
                </a:solidFill>
                <a:latin typeface="Arial"/>
              </a:rPr>
              <a:t> </a:t>
            </a:r>
            <a:r>
              <a:rPr lang="fi-FI" dirty="0" err="1">
                <a:solidFill>
                  <a:srgbClr val="78BE20"/>
                </a:solidFill>
                <a:latin typeface="Arial"/>
              </a:rPr>
              <a:t>Sanctions</a:t>
            </a:r>
            <a:r>
              <a:rPr lang="fi-FI" dirty="0">
                <a:solidFill>
                  <a:srgbClr val="78BE20"/>
                </a:solidFill>
                <a:latin typeface="Arial"/>
              </a:rPr>
              <a:t> </a:t>
            </a: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2</a:t>
            </a:r>
            <a:endParaRPr lang="fi-FI" dirty="0"/>
          </a:p>
        </p:txBody>
      </p:sp>
      <p:sp>
        <p:nvSpPr>
          <p:cNvPr id="4" name="Alatunnisteen paikkamerkki 3">
            <a:extLst>
              <a:ext uri="{FF2B5EF4-FFF2-40B4-BE49-F238E27FC236}">
                <a16:creationId xmlns:a16="http://schemas.microsoft.com/office/drawing/2014/main" id="{4C30B942-F160-4D01-BA47-A2BE31A58336}"/>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Financial Law Lecture 9</a:t>
            </a:r>
          </a:p>
        </p:txBody>
      </p:sp>
      <p:sp>
        <p:nvSpPr>
          <p:cNvPr id="5" name="Dian numeron paikkamerkki 4">
            <a:extLst>
              <a:ext uri="{FF2B5EF4-FFF2-40B4-BE49-F238E27FC236}">
                <a16:creationId xmlns:a16="http://schemas.microsoft.com/office/drawing/2014/main" id="{0FE860FA-2BE5-4E67-843E-CB22AB985FD7}"/>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6">
            <a:extLst>
              <a:ext uri="{FF2B5EF4-FFF2-40B4-BE49-F238E27FC236}">
                <a16:creationId xmlns:a16="http://schemas.microsoft.com/office/drawing/2014/main" id="{826C1D6D-055A-4516-9CC0-E28CD94180B7}"/>
              </a:ext>
            </a:extLst>
          </p:cNvPr>
          <p:cNvGraphicFramePr>
            <a:graphicFrameLocks noGrp="1"/>
          </p:cNvGraphicFramePr>
          <p:nvPr>
            <p:ph sz="quarter" idx="14"/>
            <p:extLst>
              <p:ext uri="{D42A27DB-BD31-4B8C-83A1-F6EECF244321}">
                <p14:modId xmlns:p14="http://schemas.microsoft.com/office/powerpoint/2010/main" val="42962299"/>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95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19EBD29C-7220-4F4D-BF55-FD24D836254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B7479526-7AD7-4164-9365-66C3F7BB7D0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C5AE5649-855A-41D3-8605-78EAD66D019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68B9800D-1634-4B1C-A8EB-D9E253834D2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AF7AE1CE-B995-486F-B852-1D823F1CCDB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E2F0CA02-9D26-404A-9D28-B291835E045E}"/>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660C4F46-9B08-4D4A-A64F-AC51B956860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2097F32A-5C9C-483E-B8A9-590DC1BF88B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EE229623-8FC1-4AE1-AC50-E00FF08C7EA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E8CDB0DF-09F9-4506-829A-A4AFAB825A9A}"/>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E0ADD2C0-CF42-495B-B537-F85382E9A274}"/>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BA2C1781-C954-4F40-8E30-AD5C773AA85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dgm id="{450127AD-96DD-47D2-9A6C-B50ED7DFCF14}"/>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graphicEl>
                                              <a:dgm id="{4811FABC-2168-4DB8-9AA5-3246E5D910ED}"/>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graphicEl>
                                              <a:dgm id="{0D72DB3B-C9EF-4204-9318-67F91093A678}"/>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graphicEl>
                                              <a:dgm id="{E6D9F367-E8B0-4AA6-B32C-D29227475E7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CFB536-FCB7-4776-9B41-4312B81725B7}"/>
              </a:ext>
            </a:extLst>
          </p:cNvPr>
          <p:cNvSpPr>
            <a:spLocks noGrp="1"/>
          </p:cNvSpPr>
          <p:nvPr>
            <p:ph type="ctrTitle"/>
          </p:nvPr>
        </p:nvSpPr>
        <p:spPr/>
        <p:txBody>
          <a:bodyPr/>
          <a:lstStyle/>
          <a:p>
            <a:pPr algn="ctr"/>
            <a:r>
              <a:rPr lang="fi-FI" dirty="0" err="1"/>
              <a:t>Powers</a:t>
            </a:r>
            <a:r>
              <a:rPr lang="fi-FI" dirty="0"/>
              <a:t> of Supervision (</a:t>
            </a:r>
            <a:r>
              <a:rPr lang="fi-FI" dirty="0" err="1"/>
              <a:t>FinFSA</a:t>
            </a:r>
            <a:r>
              <a:rPr lang="fi-FI" dirty="0"/>
              <a:t>): SMA </a:t>
            </a:r>
            <a:r>
              <a:rPr lang="fi-FI" dirty="0" err="1"/>
              <a:t>Ch</a:t>
            </a:r>
            <a:r>
              <a:rPr lang="fi-FI" dirty="0"/>
              <a:t>. 17, </a:t>
            </a:r>
            <a:br>
              <a:rPr lang="fi-FI" dirty="0"/>
            </a:br>
            <a:r>
              <a:rPr lang="fi-FI" dirty="0" err="1"/>
              <a:t>Investment</a:t>
            </a:r>
            <a:r>
              <a:rPr lang="fi-FI" dirty="0"/>
              <a:t> Services Act </a:t>
            </a:r>
            <a:r>
              <a:rPr lang="fi-FI" dirty="0" err="1"/>
              <a:t>Ch</a:t>
            </a:r>
            <a:r>
              <a:rPr lang="fi-FI" dirty="0"/>
              <a:t>. 16a etc.  </a:t>
            </a:r>
            <a:br>
              <a:rPr lang="fi-FI" dirty="0"/>
            </a:br>
            <a:r>
              <a:rPr lang="fi-FI" dirty="0" err="1"/>
              <a:t>Criminal</a:t>
            </a:r>
            <a:r>
              <a:rPr lang="fi-FI" dirty="0"/>
              <a:t> </a:t>
            </a:r>
            <a:r>
              <a:rPr lang="fi-FI" dirty="0" err="1"/>
              <a:t>Law</a:t>
            </a:r>
            <a:r>
              <a:rPr lang="fi-FI" dirty="0"/>
              <a:t> </a:t>
            </a:r>
            <a:r>
              <a:rPr lang="fi-FI" dirty="0" err="1"/>
              <a:t>Sanctions</a:t>
            </a:r>
            <a:r>
              <a:rPr lang="fi-FI" dirty="0"/>
              <a:t> (</a:t>
            </a:r>
            <a:r>
              <a:rPr lang="fi-FI" dirty="0" err="1"/>
              <a:t>Punishments</a:t>
            </a:r>
            <a:r>
              <a:rPr lang="fi-FI" dirty="0"/>
              <a:t>)</a:t>
            </a:r>
          </a:p>
        </p:txBody>
      </p:sp>
      <p:sp>
        <p:nvSpPr>
          <p:cNvPr id="4" name="Alatunnisteen paikkamerkki 3">
            <a:extLst>
              <a:ext uri="{FF2B5EF4-FFF2-40B4-BE49-F238E27FC236}">
                <a16:creationId xmlns:a16="http://schemas.microsoft.com/office/drawing/2014/main" id="{692226B1-4B82-4306-89FA-6103E48A82F6}"/>
              </a:ext>
            </a:extLst>
          </p:cNvPr>
          <p:cNvSpPr>
            <a:spLocks noGrp="1"/>
          </p:cNvSpPr>
          <p:nvPr>
            <p:ph type="ftr"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Financial Law Lecture 9</a:t>
            </a:r>
          </a:p>
        </p:txBody>
      </p:sp>
      <p:sp>
        <p:nvSpPr>
          <p:cNvPr id="5" name="Dian numeron paikkamerkki 4">
            <a:extLst>
              <a:ext uri="{FF2B5EF4-FFF2-40B4-BE49-F238E27FC236}">
                <a16:creationId xmlns:a16="http://schemas.microsoft.com/office/drawing/2014/main" id="{3E79F553-609F-4540-A155-F5A24D509F9B}"/>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6" name="Sisällön paikkamerkki 5">
            <a:extLst>
              <a:ext uri="{FF2B5EF4-FFF2-40B4-BE49-F238E27FC236}">
                <a16:creationId xmlns:a16="http://schemas.microsoft.com/office/drawing/2014/main" id="{87FC3D1F-B8B6-4681-AC95-BA351EBACB96}"/>
              </a:ext>
            </a:extLst>
          </p:cNvPr>
          <p:cNvGraphicFramePr>
            <a:graphicFrameLocks noGrp="1"/>
          </p:cNvGraphicFramePr>
          <p:nvPr>
            <p:ph sz="quarter" idx="14"/>
            <p:extLst>
              <p:ext uri="{D42A27DB-BD31-4B8C-83A1-F6EECF244321}">
                <p14:modId xmlns:p14="http://schemas.microsoft.com/office/powerpoint/2010/main" val="3398211780"/>
              </p:ext>
            </p:extLst>
          </p:nvPr>
        </p:nvGraphicFramePr>
        <p:xfrm>
          <a:off x="720003" y="1685678"/>
          <a:ext cx="531743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Sisällön paikkamerkki 9">
            <a:extLst>
              <a:ext uri="{FF2B5EF4-FFF2-40B4-BE49-F238E27FC236}">
                <a16:creationId xmlns:a16="http://schemas.microsoft.com/office/drawing/2014/main" id="{0DD819A9-087E-469B-BCC8-E3430F5BC21A}"/>
              </a:ext>
            </a:extLst>
          </p:cNvPr>
          <p:cNvGraphicFramePr>
            <a:graphicFrameLocks noGrp="1"/>
          </p:cNvGraphicFramePr>
          <p:nvPr>
            <p:ph sz="quarter" idx="18"/>
            <p:extLst>
              <p:ext uri="{D42A27DB-BD31-4B8C-83A1-F6EECF244321}">
                <p14:modId xmlns:p14="http://schemas.microsoft.com/office/powerpoint/2010/main" val="3119756134"/>
              </p:ext>
            </p:extLst>
          </p:nvPr>
        </p:nvGraphicFramePr>
        <p:xfrm>
          <a:off x="6183363" y="1685678"/>
          <a:ext cx="5317439" cy="38315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6510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6026A732-2321-4ADF-8D2C-78B435400BF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F3EFE559-C330-468D-B680-35F42458314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52A76DCB-D014-42F5-A2E4-A4B9E1314AB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E6F778E6-4824-4D02-9185-E1D51F017A0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79F7A731-89F4-4DA0-B432-25CE453DE122}"/>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C35D12C1-B822-4FA2-845B-56BC8CB8D3FB}"/>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9424334A-EDFF-43DB-92E8-91E8576C0CA7}"/>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9E6C6CF0-2B31-4ACB-962B-70C9BB9F551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685D194C-1428-4F44-94EE-0B48FE134DB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D221BC50-3B86-47F0-AFFB-0597018BE5A7}"/>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E3F317E1-A233-4877-8366-A7673F1265D1}"/>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89764A7A-F2A1-4F97-921C-805A98306152}"/>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D6B3ECEB-4FD7-4671-9A36-B62DBB2D8CB3}"/>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67F76713-98C2-43CE-BB02-68102B6A91DE}"/>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graphicEl>
                                              <a:dgm id="{E92B6A10-B9C1-4751-A5A4-DCE4A121C17D}"/>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dgm id="{E01301D9-F0B7-4D28-B8FA-935BE13DC27D}"/>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graphicEl>
                                              <a:dgm id="{73F1C7E0-AA54-4EEC-BEA9-948841C0A66B}"/>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graphicEl>
                                              <a:dgm id="{AADABBCD-FF44-4BB6-80A1-81EDDB9F0E79}"/>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graphicEl>
                                              <a:dgm id="{AD9DFC9E-48A8-47F6-9932-990AF79B82C4}"/>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graphicEl>
                                              <a:dgm id="{F3DF89B4-3500-419F-A48E-83447AA2C151}"/>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graphicEl>
                                              <a:dgm id="{49AFB2EA-1A47-4CD0-A751-897D245BC4F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10"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BA822A-78C8-49D4-835B-EEB8878E5E79}"/>
              </a:ext>
            </a:extLst>
          </p:cNvPr>
          <p:cNvSpPr>
            <a:spLocks noGrp="1"/>
          </p:cNvSpPr>
          <p:nvPr>
            <p:ph type="ctrTitle"/>
          </p:nvPr>
        </p:nvSpPr>
        <p:spPr/>
        <p:txBody>
          <a:bodyPr/>
          <a:lstStyle/>
          <a:p>
            <a:pPr algn="ctr"/>
            <a:r>
              <a:rPr lang="fi-FI" dirty="0"/>
              <a:t>SMA </a:t>
            </a:r>
            <a:r>
              <a:rPr lang="fi-FI" dirty="0" err="1"/>
              <a:t>Ch</a:t>
            </a:r>
            <a:r>
              <a:rPr lang="fi-FI" dirty="0"/>
              <a:t>. 16, Act on </a:t>
            </a:r>
            <a:r>
              <a:rPr lang="fi-FI" dirty="0" err="1"/>
              <a:t>Investment</a:t>
            </a:r>
            <a:r>
              <a:rPr lang="fi-FI" dirty="0"/>
              <a:t> Services </a:t>
            </a:r>
            <a:r>
              <a:rPr lang="fi-FI" dirty="0" err="1"/>
              <a:t>Ch</a:t>
            </a:r>
            <a:r>
              <a:rPr lang="fi-FI" dirty="0"/>
              <a:t>. 16 </a:t>
            </a:r>
            <a:r>
              <a:rPr lang="fi-FI" dirty="0" err="1"/>
              <a:t>etc</a:t>
            </a:r>
            <a:r>
              <a:rPr lang="fi-FI" dirty="0"/>
              <a:t>: </a:t>
            </a:r>
            <a:r>
              <a:rPr lang="fi-FI" dirty="0" err="1"/>
              <a:t>Damages</a:t>
            </a:r>
            <a:endParaRPr lang="fi-FI" dirty="0"/>
          </a:p>
        </p:txBody>
      </p:sp>
      <p:sp>
        <p:nvSpPr>
          <p:cNvPr id="4" name="Alatunnisteen paikkamerkki 3">
            <a:extLst>
              <a:ext uri="{FF2B5EF4-FFF2-40B4-BE49-F238E27FC236}">
                <a16:creationId xmlns:a16="http://schemas.microsoft.com/office/drawing/2014/main" id="{92DBF0EE-DEBC-426C-9219-F03049A170DF}"/>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Financial Law Lecture 9</a:t>
            </a:r>
          </a:p>
        </p:txBody>
      </p:sp>
      <p:sp>
        <p:nvSpPr>
          <p:cNvPr id="5" name="Dian numeron paikkamerkki 4">
            <a:extLst>
              <a:ext uri="{FF2B5EF4-FFF2-40B4-BE49-F238E27FC236}">
                <a16:creationId xmlns:a16="http://schemas.microsoft.com/office/drawing/2014/main" id="{BA7ED9CD-32B9-4BC1-9BC4-54407B8F6526}"/>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6" name="Sisällön paikkamerkki 5">
            <a:extLst>
              <a:ext uri="{FF2B5EF4-FFF2-40B4-BE49-F238E27FC236}">
                <a16:creationId xmlns:a16="http://schemas.microsoft.com/office/drawing/2014/main" id="{A6B29597-C280-4B44-BD1F-5F9B9F81BC2A}"/>
              </a:ext>
            </a:extLst>
          </p:cNvPr>
          <p:cNvGraphicFramePr>
            <a:graphicFrameLocks noGrp="1"/>
          </p:cNvGraphicFramePr>
          <p:nvPr>
            <p:ph sz="quarter" idx="14"/>
            <p:extLst>
              <p:ext uri="{D42A27DB-BD31-4B8C-83A1-F6EECF244321}">
                <p14:modId xmlns:p14="http://schemas.microsoft.com/office/powerpoint/2010/main" val="1413653829"/>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662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D5852FF-9A93-445C-B75D-E80C9F02675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4E2C6D5B-0FD0-47A7-879E-B5CF2257D07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468CB6D7-0B06-44FE-AFCC-A6E00A802BB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C8FE2E8D-8669-49DC-90C0-3714C78109E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41F50AAB-57C0-4A37-8C96-2150F0AF6FA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DCE78E45-0FF3-4B3A-90CE-ECD85887E2C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17B68836-8BF3-433B-8AA7-03B5A80EA19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D723152-1153-4278-9BA7-98B1E68FDCB6}"/>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042183FF-B5FE-48B8-9B97-A0AFC12A104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8FDD82DC-EE09-43F7-A458-DF68B281093C}"/>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A812C747-02B2-42B0-B7CD-9E4DA654FA1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B83209-85C2-4E01-8B21-ADDF659DAA3F}"/>
              </a:ext>
            </a:extLst>
          </p:cNvPr>
          <p:cNvSpPr>
            <a:spLocks noGrp="1"/>
          </p:cNvSpPr>
          <p:nvPr>
            <p:ph type="title"/>
          </p:nvPr>
        </p:nvSpPr>
        <p:spPr>
          <a:xfrm>
            <a:off x="762002" y="488950"/>
            <a:ext cx="10646833" cy="1079500"/>
          </a:xfrm>
        </p:spPr>
        <p:txBody>
          <a:bodyPr>
            <a:normAutofit/>
          </a:bodyPr>
          <a:lstStyle/>
          <a:p>
            <a:r>
              <a:rPr lang="fi-FI" dirty="0" err="1"/>
              <a:t>The</a:t>
            </a:r>
            <a:r>
              <a:rPr lang="fi-FI" dirty="0"/>
              <a:t> </a:t>
            </a:r>
            <a:r>
              <a:rPr lang="fi-FI" dirty="0" err="1"/>
              <a:t>Prerequisites</a:t>
            </a:r>
            <a:r>
              <a:rPr lang="fi-FI" dirty="0"/>
              <a:t> of </a:t>
            </a:r>
            <a:r>
              <a:rPr lang="fi-FI" dirty="0" err="1"/>
              <a:t>Damages</a:t>
            </a:r>
            <a:r>
              <a:rPr lang="fi-FI" dirty="0"/>
              <a:t> </a:t>
            </a:r>
            <a:r>
              <a:rPr lang="fi-FI" dirty="0" err="1"/>
              <a:t>Liability</a:t>
            </a:r>
            <a:r>
              <a:rPr lang="fi-FI" dirty="0"/>
              <a:t> 1</a:t>
            </a:r>
          </a:p>
        </p:txBody>
      </p:sp>
      <p:sp>
        <p:nvSpPr>
          <p:cNvPr id="4" name="Alatunnisteen paikkamerkki 3">
            <a:extLst>
              <a:ext uri="{FF2B5EF4-FFF2-40B4-BE49-F238E27FC236}">
                <a16:creationId xmlns:a16="http://schemas.microsoft.com/office/drawing/2014/main" id="{A5441981-00CF-4839-92AE-6FBBC0C39CB7}"/>
              </a:ext>
            </a:extLst>
          </p:cNvPr>
          <p:cNvSpPr>
            <a:spLocks noGrp="1"/>
          </p:cNvSpPr>
          <p:nvPr>
            <p:ph type="ftr" sz="quarter" idx="11"/>
          </p:nvPr>
        </p:nvSpPr>
        <p:spPr>
          <a:xfrm>
            <a:off x="6587067" y="5953125"/>
            <a:ext cx="4826000" cy="15875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fi-FI" sz="400" b="0" i="0" u="none" strike="noStrike" kern="1200" cap="none" spc="0" normalizeH="0" baseline="0" noProof="0">
                <a:ln>
                  <a:noFill/>
                </a:ln>
                <a:solidFill>
                  <a:prstClr val="black">
                    <a:tint val="75000"/>
                  </a:prstClr>
                </a:solidFill>
                <a:effectLst/>
                <a:uLnTx/>
                <a:uFillTx/>
                <a:latin typeface="Arial"/>
                <a:ea typeface="+mn-ea"/>
                <a:cs typeface="+mn-cs"/>
              </a:rPr>
              <a:t>Financial Law Lecture 9</a:t>
            </a:r>
          </a:p>
        </p:txBody>
      </p:sp>
      <p:sp>
        <p:nvSpPr>
          <p:cNvPr id="5" name="Dian numeron paikkamerkki 4">
            <a:extLst>
              <a:ext uri="{FF2B5EF4-FFF2-40B4-BE49-F238E27FC236}">
                <a16:creationId xmlns:a16="http://schemas.microsoft.com/office/drawing/2014/main" id="{CE7595B0-9BF3-4383-908E-9A5835ECC813}"/>
              </a:ext>
            </a:extLst>
          </p:cNvPr>
          <p:cNvSpPr>
            <a:spLocks noGrp="1"/>
          </p:cNvSpPr>
          <p:nvPr>
            <p:ph type="sldNum" sz="quarter" idx="12"/>
          </p:nvPr>
        </p:nvSpPr>
        <p:spPr>
          <a:xfrm>
            <a:off x="6587067" y="6297616"/>
            <a:ext cx="4826000" cy="1619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1C07628F-9402-FB47-93B5-FC3C3BFEEBE0}" type="slidenum">
              <a:rPr kumimoji="0" lang="fi-FI" sz="5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6</a:t>
            </a:fld>
            <a:endParaRPr kumimoji="0" lang="fi-FI" sz="5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2">
            <a:extLst>
              <a:ext uri="{FF2B5EF4-FFF2-40B4-BE49-F238E27FC236}">
                <a16:creationId xmlns:a16="http://schemas.microsoft.com/office/drawing/2014/main" id="{9BC86834-054B-4853-A80F-447F382B8302}"/>
              </a:ext>
            </a:extLst>
          </p:cNvPr>
          <p:cNvGraphicFramePr>
            <a:graphicFrameLocks noGrp="1"/>
          </p:cNvGraphicFramePr>
          <p:nvPr>
            <p:ph idx="1"/>
            <p:extLst>
              <p:ext uri="{D42A27DB-BD31-4B8C-83A1-F6EECF244321}">
                <p14:modId xmlns:p14="http://schemas.microsoft.com/office/powerpoint/2010/main" val="1922974438"/>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486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BB84B50-0990-47F3-8E86-120C1FD9EA3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E3DCF04-D216-44AC-A0C5-EBB9CAFEA35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B102F805-17F1-421B-9706-D4AEEB15738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9D683E9D-86DE-48FB-9A17-A369B1E5F4E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2F17486-4965-4C01-8015-81AC4F4CAA4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CDACD6D0-4018-4BD6-BA06-70FDCEDC63A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7">
                                            <p:graphicEl>
                                              <a:dgm id="{FBB84B50-0990-47F3-8E86-120C1FD9EA3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7">
                                            <p:graphicEl>
                                              <a:dgm id="{3E3DCF04-D216-44AC-A0C5-EBB9CAFEA35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7">
                                            <p:graphicEl>
                                              <a:dgm id="{B102F805-17F1-421B-9706-D4AEEB157381}"/>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7">
                                            <p:graphicEl>
                                              <a:dgm id="{9D683E9D-86DE-48FB-9A17-A369B1E5F4E0}"/>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7">
                                            <p:graphicEl>
                                              <a:dgm id="{72F17486-4965-4C01-8015-81AC4F4CAA4F}"/>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7">
                                            <p:graphicEl>
                                              <a:dgm id="{CDACD6D0-4018-4BD6-BA06-70FDCEDC63A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7" grpI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B5194A-9539-40B9-8C43-2FD56D0342A5}"/>
              </a:ext>
            </a:extLst>
          </p:cNvPr>
          <p:cNvSpPr>
            <a:spLocks noGrp="1"/>
          </p:cNvSpPr>
          <p:nvPr>
            <p:ph type="title"/>
          </p:nvPr>
        </p:nvSpPr>
        <p:spPr/>
        <p:txBody>
          <a:bodyPr/>
          <a:lstStyle/>
          <a:p>
            <a:r>
              <a:rPr lang="en-US" dirty="0"/>
              <a:t>The Prerequisites of Damages Liability 2</a:t>
            </a:r>
            <a:endParaRPr lang="fi-FI" dirty="0"/>
          </a:p>
        </p:txBody>
      </p:sp>
      <p:sp>
        <p:nvSpPr>
          <p:cNvPr id="4" name="Alatunnisteen paikkamerkki 3">
            <a:extLst>
              <a:ext uri="{FF2B5EF4-FFF2-40B4-BE49-F238E27FC236}">
                <a16:creationId xmlns:a16="http://schemas.microsoft.com/office/drawing/2014/main" id="{F6A659F6-6CD1-43A2-91A1-5298A330190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a:ea typeface="+mn-ea"/>
                <a:cs typeface="+mn-cs"/>
              </a:rPr>
              <a:t>Financial Law Lecture 9</a:t>
            </a:r>
          </a:p>
        </p:txBody>
      </p:sp>
      <p:sp>
        <p:nvSpPr>
          <p:cNvPr id="5" name="Dian numeron paikkamerkki 4">
            <a:extLst>
              <a:ext uri="{FF2B5EF4-FFF2-40B4-BE49-F238E27FC236}">
                <a16:creationId xmlns:a16="http://schemas.microsoft.com/office/drawing/2014/main" id="{C4C8DE04-E778-4D75-9DC8-801EA2FC84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74067-3E18-49C5-A177-70BF794C5DB3}" type="slidenum">
              <a:rPr kumimoji="0" lang="en-US"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6">
            <a:extLst>
              <a:ext uri="{FF2B5EF4-FFF2-40B4-BE49-F238E27FC236}">
                <a16:creationId xmlns:a16="http://schemas.microsoft.com/office/drawing/2014/main" id="{7F4B6AA0-9B5F-4849-ABFF-2B3018E349CF}"/>
              </a:ext>
            </a:extLst>
          </p:cNvPr>
          <p:cNvGraphicFramePr>
            <a:graphicFrameLocks noGrp="1"/>
          </p:cNvGraphicFramePr>
          <p:nvPr>
            <p:ph idx="1"/>
            <p:extLst>
              <p:ext uri="{D42A27DB-BD31-4B8C-83A1-F6EECF244321}">
                <p14:modId xmlns:p14="http://schemas.microsoft.com/office/powerpoint/2010/main" val="457949711"/>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23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55B1138-FBBF-4BF4-9584-C55C2E3FEDC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75E371B9-02FA-4C70-86F3-36A484A02BE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FB6557E-1E93-402E-9A71-BC3D7602998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ED3FE033-54A3-41E0-BBD7-975AEAC27E8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FF773737-AB99-41DA-8EDF-F933B18CF6D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0CDAD5E5-A52D-4B36-A53E-8B2025F5C07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80C05C-D033-4A82-84C6-75058D4D9AD3}"/>
              </a:ext>
            </a:extLst>
          </p:cNvPr>
          <p:cNvSpPr>
            <a:spLocks noGrp="1"/>
          </p:cNvSpPr>
          <p:nvPr>
            <p:ph type="title"/>
          </p:nvPr>
        </p:nvSpPr>
        <p:spPr/>
        <p:txBody>
          <a:bodyPr/>
          <a:lstStyle/>
          <a:p>
            <a:r>
              <a:rPr lang="fi-FI" dirty="0" err="1"/>
              <a:t>Causality</a:t>
            </a:r>
            <a:endParaRPr lang="fi-FI" dirty="0"/>
          </a:p>
        </p:txBody>
      </p:sp>
      <p:sp>
        <p:nvSpPr>
          <p:cNvPr id="4" name="Alatunnisteen paikkamerkki 3">
            <a:extLst>
              <a:ext uri="{FF2B5EF4-FFF2-40B4-BE49-F238E27FC236}">
                <a16:creationId xmlns:a16="http://schemas.microsoft.com/office/drawing/2014/main" id="{916F9B1F-C6C7-4E7C-8555-75E43B329F39}"/>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a:ea typeface="+mn-ea"/>
                <a:cs typeface="+mn-cs"/>
              </a:rPr>
              <a:t>Financial Law Lecture 9</a:t>
            </a:r>
          </a:p>
        </p:txBody>
      </p:sp>
      <p:sp>
        <p:nvSpPr>
          <p:cNvPr id="5" name="Dian numeron paikkamerkki 4">
            <a:extLst>
              <a:ext uri="{FF2B5EF4-FFF2-40B4-BE49-F238E27FC236}">
                <a16:creationId xmlns:a16="http://schemas.microsoft.com/office/drawing/2014/main" id="{35CD71B5-BBE2-401A-B865-DE6253152E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74067-3E18-49C5-A177-70BF794C5DB3}" type="slidenum">
              <a:rPr kumimoji="0" lang="en-US"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6" name="Sisällön paikkamerkki 5">
            <a:extLst>
              <a:ext uri="{FF2B5EF4-FFF2-40B4-BE49-F238E27FC236}">
                <a16:creationId xmlns:a16="http://schemas.microsoft.com/office/drawing/2014/main" id="{664A9401-FC18-4413-B29A-514577D5D5CB}"/>
              </a:ext>
            </a:extLst>
          </p:cNvPr>
          <p:cNvGraphicFramePr>
            <a:graphicFrameLocks noGrp="1"/>
          </p:cNvGraphicFramePr>
          <p:nvPr>
            <p:ph idx="1"/>
            <p:extLst>
              <p:ext uri="{D42A27DB-BD31-4B8C-83A1-F6EECF244321}">
                <p14:modId xmlns:p14="http://schemas.microsoft.com/office/powerpoint/2010/main" val="2961175040"/>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566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99A91BE-4049-43BE-95C5-C8B920B4D47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E3369E2A-2C15-46CD-9E97-57050C3B020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237FB222-3F9A-45A7-8E70-4538F68E023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64A87266-31C8-4FD7-8DDA-A8673792E04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231125D7-0676-429E-AB0A-5C12ED7B39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091DCD-36A9-4B58-A299-50369AC4412D}"/>
              </a:ext>
            </a:extLst>
          </p:cNvPr>
          <p:cNvSpPr>
            <a:spLocks noGrp="1"/>
          </p:cNvSpPr>
          <p:nvPr>
            <p:ph type="title"/>
          </p:nvPr>
        </p:nvSpPr>
        <p:spPr/>
        <p:txBody>
          <a:bodyPr/>
          <a:lstStyle/>
          <a:p>
            <a:r>
              <a:rPr lang="fi-FI" dirty="0" err="1"/>
              <a:t>The</a:t>
            </a:r>
            <a:r>
              <a:rPr lang="fi-FI" dirty="0"/>
              <a:t> Basic Division of </a:t>
            </a:r>
            <a:r>
              <a:rPr lang="fi-FI" dirty="0" err="1"/>
              <a:t>Damages</a:t>
            </a:r>
            <a:r>
              <a:rPr lang="fi-FI" dirty="0"/>
              <a:t> </a:t>
            </a:r>
            <a:r>
              <a:rPr lang="fi-FI" dirty="0" err="1"/>
              <a:t>Law</a:t>
            </a:r>
            <a:endParaRPr lang="fi-FI" dirty="0"/>
          </a:p>
        </p:txBody>
      </p:sp>
      <p:sp>
        <p:nvSpPr>
          <p:cNvPr id="4" name="Alatunnisteen paikkamerkki 3">
            <a:extLst>
              <a:ext uri="{FF2B5EF4-FFF2-40B4-BE49-F238E27FC236}">
                <a16:creationId xmlns:a16="http://schemas.microsoft.com/office/drawing/2014/main" id="{7BA2F6C4-2627-4FA1-A00A-1856C26EB849}"/>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a:ea typeface="+mn-ea"/>
                <a:cs typeface="+mn-cs"/>
              </a:rPr>
              <a:t>Financial Law Lecture 9</a:t>
            </a:r>
          </a:p>
        </p:txBody>
      </p:sp>
      <p:sp>
        <p:nvSpPr>
          <p:cNvPr id="5" name="Dian numeron paikkamerkki 4">
            <a:extLst>
              <a:ext uri="{FF2B5EF4-FFF2-40B4-BE49-F238E27FC236}">
                <a16:creationId xmlns:a16="http://schemas.microsoft.com/office/drawing/2014/main" id="{CD1BF14C-3741-4FA2-83EB-2312B0809D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74067-3E18-49C5-A177-70BF794C5DB3}" type="slidenum">
              <a:rPr kumimoji="0" lang="en-US"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6">
            <a:extLst>
              <a:ext uri="{FF2B5EF4-FFF2-40B4-BE49-F238E27FC236}">
                <a16:creationId xmlns:a16="http://schemas.microsoft.com/office/drawing/2014/main" id="{C0943588-3378-4A54-93CD-0425561FA3F0}"/>
              </a:ext>
            </a:extLst>
          </p:cNvPr>
          <p:cNvGraphicFramePr>
            <a:graphicFrameLocks noGrp="1"/>
          </p:cNvGraphicFramePr>
          <p:nvPr>
            <p:ph idx="1"/>
            <p:extLst>
              <p:ext uri="{D42A27DB-BD31-4B8C-83A1-F6EECF244321}">
                <p14:modId xmlns:p14="http://schemas.microsoft.com/office/powerpoint/2010/main" val="2047650449"/>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230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1DBC91EE-A60A-46EE-B2C2-D842680BE58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DE841A13-16DB-41E2-86E8-08C992B676F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AE3F3AE9-FE07-4F47-AAA6-643B041B895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9C73C1F2-C3FC-42E4-831A-B7A24C45B82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E1A4684E-CCFE-4F92-BCE8-BE1FE589C89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C1B65372-546E-4DA2-BA42-E3295B24216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13508B52-54E0-4DE2-A850-1DD2DFC94B5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F05F13C1-59B9-4CD1-843E-CF9B9780B78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graphicEl>
                                              <a:dgm id="{186C4F93-1EFE-4AB9-A42F-F90A6C5E4A88}"/>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dgm id="{BDF8979E-3493-4638-920E-3B92451B133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RightStep">
      <a:dk1>
        <a:srgbClr val="000000"/>
      </a:dk1>
      <a:lt1>
        <a:srgbClr val="FFFFFF"/>
      </a:lt1>
      <a:dk2>
        <a:srgbClr val="412724"/>
      </a:dk2>
      <a:lt2>
        <a:srgbClr val="E2E7E8"/>
      </a:lt2>
      <a:accent1>
        <a:srgbClr val="C49792"/>
      </a:accent1>
      <a:accent2>
        <a:srgbClr val="BA9D7F"/>
      </a:accent2>
      <a:accent3>
        <a:srgbClr val="A8A57F"/>
      </a:accent3>
      <a:accent4>
        <a:srgbClr val="98AB75"/>
      </a:accent4>
      <a:accent5>
        <a:srgbClr val="8CAD83"/>
      </a:accent5>
      <a:accent6>
        <a:srgbClr val="78AF82"/>
      </a:accent6>
      <a:hlink>
        <a:srgbClr val="588C92"/>
      </a:hlink>
      <a:folHlink>
        <a:srgbClr val="7F7F7F"/>
      </a:folHlink>
    </a:clrScheme>
    <a:fontScheme name="Slate">
      <a:majorFont>
        <a:latin typeface="Georgia Pro Cond Ligh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peak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3233</Words>
  <Application>Microsoft Office PowerPoint</Application>
  <PresentationFormat>Laajakuva</PresentationFormat>
  <Paragraphs>192</Paragraphs>
  <Slides>22</Slides>
  <Notes>0</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22</vt:i4>
      </vt:variant>
    </vt:vector>
  </HeadingPairs>
  <TitlesOfParts>
    <vt:vector size="32" baseType="lpstr">
      <vt:lpstr>Arial</vt:lpstr>
      <vt:lpstr>Calibri</vt:lpstr>
      <vt:lpstr>Courier New</vt:lpstr>
      <vt:lpstr>Georgia</vt:lpstr>
      <vt:lpstr>Georgia Pro Cond Light</vt:lpstr>
      <vt:lpstr>Lucida Grande</vt:lpstr>
      <vt:lpstr>Speak Pro</vt:lpstr>
      <vt:lpstr>Wingdings 2</vt:lpstr>
      <vt:lpstr>SlateVTI</vt:lpstr>
      <vt:lpstr>Aalto_BIZ_121031</vt:lpstr>
      <vt:lpstr>Financial Law</vt:lpstr>
      <vt:lpstr>SMA Ch. 15: Administrative Sanctions See also e.g. Act on Investment Services Ch. 15 Levied by: Imposition Authority: Act on Financial Supervision Authority Ch. 4</vt:lpstr>
      <vt:lpstr>SMA Ch. 15: Administrative Sanctions 2</vt:lpstr>
      <vt:lpstr>Powers of Supervision (FinFSA): SMA Ch. 17,  Investment Services Act Ch. 16a etc.   Criminal Law Sanctions (Punishments)</vt:lpstr>
      <vt:lpstr>SMA Ch. 16, Act on Investment Services Ch. 16 etc: Damages</vt:lpstr>
      <vt:lpstr>The Prerequisites of Damages Liability 1</vt:lpstr>
      <vt:lpstr>The Prerequisites of Damages Liability 2</vt:lpstr>
      <vt:lpstr>Causality</vt:lpstr>
      <vt:lpstr>The Basic Division of Damages Law</vt:lpstr>
      <vt:lpstr>The Significance of the Basic Division</vt:lpstr>
      <vt:lpstr>Contractual damages in the securities markets: the relationship between an investment company and its client</vt:lpstr>
      <vt:lpstr>Definition of Contractual Damages</vt:lpstr>
      <vt:lpstr>Expectation / Reliance Value (Positive  and Negative Contract Interest)</vt:lpstr>
      <vt:lpstr>The Positive and Negative (Contract) Interest</vt:lpstr>
      <vt:lpstr>The Liability for Damages of Investment Firms / Insurance Companies / Insurance Broker</vt:lpstr>
      <vt:lpstr>Criteria of Fulfilling the Disclosure Obligations</vt:lpstr>
      <vt:lpstr>Burden of Proof in Disputes</vt:lpstr>
      <vt:lpstr>Providing Evidence on the Amount of Loss</vt:lpstr>
      <vt:lpstr>Other Legal Consequences E.g. Act on Insurance Contracts Section 9</vt:lpstr>
      <vt:lpstr>Other Sanctions: Rescission of Contract</vt:lpstr>
      <vt:lpstr>Unfairness of Contract or Contract Term 1 Consumer Protection Act (38/1978) Ch. 4 Sect. 1</vt:lpstr>
      <vt:lpstr>Unfairness of Contract or Contract Term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Law</dc:title>
  <dc:creator>Matti Rudanko</dc:creator>
  <cp:lastModifiedBy>Matti Rudanko</cp:lastModifiedBy>
  <cp:revision>58</cp:revision>
  <dcterms:created xsi:type="dcterms:W3CDTF">2021-02-10T14:40:11Z</dcterms:created>
  <dcterms:modified xsi:type="dcterms:W3CDTF">2023-02-08T18:08:06Z</dcterms:modified>
</cp:coreProperties>
</file>