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2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5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9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2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77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3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9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1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68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8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84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2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5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0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2D8A0-5FDC-4EB6-BB4E-7CE1490AA7D3}" type="datetimeFigureOut">
              <a:rPr lang="fi-FI" smtClean="0"/>
              <a:t>31.1.2021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55F2F-8481-4D2B-A466-F8D5F26347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47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5965"/>
          </a:xfrm>
        </p:spPr>
        <p:txBody>
          <a:bodyPr>
            <a:normAutofit fontScale="90000"/>
          </a:bodyPr>
          <a:lstStyle/>
          <a:p>
            <a:r>
              <a:rPr lang="fi-FI" dirty="0"/>
              <a:t>Täydennä ajanilmaukset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023" y="2397211"/>
            <a:ext cx="9601196" cy="370702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i-FI" dirty="0"/>
              <a:t>____ </a:t>
            </a:r>
            <a:r>
              <a:rPr lang="fi-FI" dirty="0" err="1"/>
              <a:t>studerade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sammanlagt</a:t>
            </a:r>
            <a:r>
              <a:rPr lang="fi-FI" dirty="0"/>
              <a:t> </a:t>
            </a:r>
            <a:r>
              <a:rPr lang="fi-FI" dirty="0" err="1"/>
              <a:t>tio</a:t>
            </a:r>
            <a:r>
              <a:rPr lang="fi-FI" dirty="0"/>
              <a:t> </a:t>
            </a:r>
            <a:r>
              <a:rPr lang="fi-FI" dirty="0" err="1"/>
              <a:t>kurser</a:t>
            </a:r>
            <a:r>
              <a:rPr lang="fi-FI" dirty="0"/>
              <a:t>. (viime vuonna)</a:t>
            </a:r>
          </a:p>
          <a:p>
            <a:pPr marL="457200" indent="-457200"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blir</a:t>
            </a:r>
            <a:r>
              <a:rPr lang="fi-FI" dirty="0"/>
              <a:t> </a:t>
            </a:r>
            <a:r>
              <a:rPr lang="fi-FI" dirty="0" err="1"/>
              <a:t>färdig</a:t>
            </a:r>
            <a:r>
              <a:rPr lang="fi-FI" dirty="0"/>
              <a:t> ____. (kahden kuukauden kuluttua)</a:t>
            </a:r>
          </a:p>
          <a:p>
            <a:pPr marL="457200" indent="-457200">
              <a:buAutoNum type="arabicPeriod"/>
            </a:pPr>
            <a:r>
              <a:rPr lang="fi-FI" dirty="0"/>
              <a:t>Min </a:t>
            </a:r>
            <a:r>
              <a:rPr lang="fi-FI" dirty="0" err="1"/>
              <a:t>kandidatuppsats</a:t>
            </a:r>
            <a:r>
              <a:rPr lang="fi-FI" dirty="0"/>
              <a:t> </a:t>
            </a:r>
            <a:r>
              <a:rPr lang="fi-FI" dirty="0" err="1"/>
              <a:t>blev</a:t>
            </a:r>
            <a:r>
              <a:rPr lang="fi-FI" dirty="0"/>
              <a:t> </a:t>
            </a:r>
            <a:r>
              <a:rPr lang="fi-FI" dirty="0" err="1"/>
              <a:t>färdig</a:t>
            </a:r>
            <a:r>
              <a:rPr lang="fi-FI" dirty="0"/>
              <a:t> ____. (tänä aamuna)</a:t>
            </a:r>
          </a:p>
          <a:p>
            <a:pPr marL="457200" indent="-457200">
              <a:buAutoNum type="arabicPeriod"/>
            </a:pPr>
            <a:r>
              <a:rPr lang="fi-FI" dirty="0"/>
              <a:t>_____ </a:t>
            </a:r>
            <a:r>
              <a:rPr lang="fi-FI" dirty="0" err="1"/>
              <a:t>brukar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resa</a:t>
            </a:r>
            <a:r>
              <a:rPr lang="fi-FI" dirty="0"/>
              <a:t> </a:t>
            </a:r>
            <a:r>
              <a:rPr lang="fi-FI" dirty="0" err="1"/>
              <a:t>utomlands</a:t>
            </a:r>
            <a:r>
              <a:rPr lang="fi-FI" dirty="0"/>
              <a:t> </a:t>
            </a:r>
            <a:r>
              <a:rPr lang="fi-FI" dirty="0" err="1"/>
              <a:t>tre</a:t>
            </a:r>
            <a:r>
              <a:rPr lang="fi-FI" dirty="0"/>
              <a:t> </a:t>
            </a:r>
            <a:r>
              <a:rPr lang="fi-FI" dirty="0" err="1"/>
              <a:t>gånger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året</a:t>
            </a:r>
            <a:r>
              <a:rPr lang="fi-FI" dirty="0"/>
              <a:t>. (nykyään)</a:t>
            </a:r>
          </a:p>
          <a:p>
            <a:pPr marL="457200" indent="-457200"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träffade</a:t>
            </a:r>
            <a:r>
              <a:rPr lang="fi-FI" dirty="0"/>
              <a:t> </a:t>
            </a:r>
            <a:r>
              <a:rPr lang="fi-FI" dirty="0" err="1"/>
              <a:t>henne</a:t>
            </a:r>
            <a:r>
              <a:rPr lang="fi-FI" dirty="0"/>
              <a:t> ____. (neljä päivää sitten)</a:t>
            </a:r>
          </a:p>
          <a:p>
            <a:pPr marL="457200" indent="-457200">
              <a:buAutoNum type="arabicPeriod"/>
            </a:pPr>
            <a:r>
              <a:rPr lang="fi-FI" dirty="0"/>
              <a:t>____ </a:t>
            </a:r>
            <a:r>
              <a:rPr lang="fi-FI" dirty="0" err="1"/>
              <a:t>läste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en </a:t>
            </a:r>
            <a:r>
              <a:rPr lang="fi-FI" dirty="0" err="1"/>
              <a:t>intressant</a:t>
            </a:r>
            <a:r>
              <a:rPr lang="fi-FI" dirty="0"/>
              <a:t> </a:t>
            </a:r>
            <a:r>
              <a:rPr lang="fi-FI" dirty="0" err="1"/>
              <a:t>artikel</a:t>
            </a:r>
            <a:r>
              <a:rPr lang="fi-FI" dirty="0"/>
              <a:t>. (toissapäivänä)</a:t>
            </a:r>
          </a:p>
          <a:p>
            <a:pPr marL="457200" indent="-457200">
              <a:buAutoNum type="arabicPeriod"/>
            </a:pPr>
            <a:r>
              <a:rPr lang="fi-FI" dirty="0"/>
              <a:t>____ </a:t>
            </a:r>
            <a:r>
              <a:rPr lang="fi-FI" dirty="0" err="1"/>
              <a:t>arbetade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programmerare</a:t>
            </a:r>
            <a:r>
              <a:rPr lang="fi-FI" dirty="0"/>
              <a:t>.(viime kesänä)</a:t>
            </a:r>
          </a:p>
          <a:p>
            <a:pPr marL="457200" indent="-457200"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kommer</a:t>
            </a:r>
            <a:r>
              <a:rPr lang="fi-FI" dirty="0"/>
              <a:t> </a:t>
            </a:r>
            <a:r>
              <a:rPr lang="fi-FI" dirty="0" err="1"/>
              <a:t>dit</a:t>
            </a:r>
            <a:r>
              <a:rPr lang="fi-FI" dirty="0"/>
              <a:t> ____. (iltapäivällä)</a:t>
            </a:r>
          </a:p>
        </p:txBody>
      </p:sp>
    </p:spTree>
    <p:extLst>
      <p:ext uri="{BB962C8B-B14F-4D97-AF65-F5344CB8AC3E}">
        <p14:creationId xmlns:p14="http://schemas.microsoft.com/office/powerpoint/2010/main" val="40525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Vastaukset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i-FI" dirty="0"/>
              <a:t>I </a:t>
            </a:r>
            <a:r>
              <a:rPr lang="fi-FI" dirty="0" err="1"/>
              <a:t>fjol</a:t>
            </a:r>
            <a:r>
              <a:rPr lang="fi-FI" dirty="0"/>
              <a:t> / </a:t>
            </a:r>
            <a:r>
              <a:rPr lang="fi-FI" dirty="0" err="1"/>
              <a:t>Förra</a:t>
            </a:r>
            <a:r>
              <a:rPr lang="fi-FI" dirty="0"/>
              <a:t> </a:t>
            </a:r>
            <a:r>
              <a:rPr lang="fi-FI" dirty="0" err="1"/>
              <a:t>året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två</a:t>
            </a:r>
            <a:r>
              <a:rPr lang="fi-FI" dirty="0"/>
              <a:t> </a:t>
            </a:r>
            <a:r>
              <a:rPr lang="fi-FI" dirty="0" err="1"/>
              <a:t>månader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I morse</a:t>
            </a:r>
          </a:p>
          <a:p>
            <a:pPr marL="457200" indent="-457200">
              <a:buAutoNum type="arabicPeriod"/>
            </a:pPr>
            <a:r>
              <a:rPr lang="fi-FI" dirty="0" err="1"/>
              <a:t>Nuförtiden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För </a:t>
            </a:r>
            <a:r>
              <a:rPr lang="fi-FI" dirty="0" err="1"/>
              <a:t>fyra</a:t>
            </a:r>
            <a:r>
              <a:rPr lang="fi-FI" dirty="0"/>
              <a:t> </a:t>
            </a:r>
            <a:r>
              <a:rPr lang="fi-FI" dirty="0" err="1"/>
              <a:t>dagar</a:t>
            </a:r>
            <a:r>
              <a:rPr lang="fi-FI" dirty="0"/>
              <a:t> sedan</a:t>
            </a:r>
          </a:p>
          <a:p>
            <a:pPr marL="457200" indent="-457200">
              <a:buAutoNum type="arabicPeriod"/>
            </a:pPr>
            <a:r>
              <a:rPr lang="fi-FI" dirty="0"/>
              <a:t>I </a:t>
            </a:r>
            <a:r>
              <a:rPr lang="fi-FI" dirty="0" err="1"/>
              <a:t>förrgår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I </a:t>
            </a:r>
            <a:r>
              <a:rPr lang="fi-FI" dirty="0" err="1"/>
              <a:t>somras</a:t>
            </a:r>
            <a:r>
              <a:rPr lang="fi-FI" dirty="0"/>
              <a:t> / </a:t>
            </a:r>
            <a:r>
              <a:rPr lang="fi-FI" dirty="0" err="1"/>
              <a:t>Förra</a:t>
            </a:r>
            <a:r>
              <a:rPr lang="fi-FI" dirty="0"/>
              <a:t> </a:t>
            </a:r>
            <a:r>
              <a:rPr lang="fi-FI" dirty="0" err="1"/>
              <a:t>sommaren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eftermiddagen</a:t>
            </a:r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756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104</Words>
  <Application>Microsoft Office PowerPoint</Application>
  <PresentationFormat>Bredbild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Täydennä ajanilmaukset</vt:lpstr>
      <vt:lpstr>Vastaukset</vt:lpstr>
    </vt:vector>
  </TitlesOfParts>
  <Company>Tampereen yliopisto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Täydennä ajanilmaukset</dc:title>
  <dc:creator>Annika Alakastari</dc:creator>
  <cp:lastModifiedBy>Fröjdman Isabella</cp:lastModifiedBy>
  <cp:revision>4</cp:revision>
  <dcterms:created xsi:type="dcterms:W3CDTF">2015-01-29T10:29:53Z</dcterms:created>
  <dcterms:modified xsi:type="dcterms:W3CDTF">2021-01-31T11:48:19Z</dcterms:modified>
</cp:coreProperties>
</file>