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7C6DC7-666F-4E14-9F37-0960E468BC07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3364E1F-2829-4035-A1B5-19232A51E00B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Main clause </a:t>
          </a:r>
          <a:r>
            <a:rPr lang="en-US" dirty="0"/>
            <a:t>- the verb is in place 2:</a:t>
          </a:r>
        </a:p>
      </dgm:t>
    </dgm:pt>
    <dgm:pt modelId="{00AE8440-3AD5-41E4-B54D-FDF2727C4881}" type="parTrans" cxnId="{27F987FB-5C9D-44C3-815C-B1A77C99FAC7}">
      <dgm:prSet/>
      <dgm:spPr/>
      <dgm:t>
        <a:bodyPr/>
        <a:lstStyle/>
        <a:p>
          <a:endParaRPr lang="en-US"/>
        </a:p>
      </dgm:t>
    </dgm:pt>
    <dgm:pt modelId="{0966293D-1979-42D3-B721-2779C8DA6D72}" type="sibTrans" cxnId="{27F987FB-5C9D-44C3-815C-B1A77C99FAC7}">
      <dgm:prSet/>
      <dgm:spPr/>
      <dgm:t>
        <a:bodyPr/>
        <a:lstStyle/>
        <a:p>
          <a:endParaRPr lang="en-US"/>
        </a:p>
      </dgm:t>
    </dgm:pt>
    <dgm:pt modelId="{A3A7206D-A474-4021-8558-9C33F5549DC7}">
      <dgm:prSet/>
      <dgm:spPr/>
      <dgm:t>
        <a:bodyPr/>
        <a:lstStyle/>
        <a:p>
          <a:r>
            <a:rPr lang="en-US" dirty="0"/>
            <a:t>Lasse SKA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morgon</a:t>
          </a:r>
          <a:r>
            <a:rPr lang="en-US" dirty="0"/>
            <a:t>.</a:t>
          </a:r>
        </a:p>
      </dgm:t>
    </dgm:pt>
    <dgm:pt modelId="{5F70364B-E558-440A-83EB-00A7B66631C4}" type="parTrans" cxnId="{5EF401FE-3435-4726-919E-CA48CF1252E1}">
      <dgm:prSet/>
      <dgm:spPr/>
      <dgm:t>
        <a:bodyPr/>
        <a:lstStyle/>
        <a:p>
          <a:endParaRPr lang="en-US"/>
        </a:p>
      </dgm:t>
    </dgm:pt>
    <dgm:pt modelId="{00DF16E7-1EDD-47C3-A961-BEC0A51161A5}" type="sibTrans" cxnId="{5EF401FE-3435-4726-919E-CA48CF1252E1}">
      <dgm:prSet/>
      <dgm:spPr/>
      <dgm:t>
        <a:bodyPr/>
        <a:lstStyle/>
        <a:p>
          <a:endParaRPr lang="en-US"/>
        </a:p>
      </dgm:t>
    </dgm:pt>
    <dgm:pt modelId="{F2CA5B73-918C-4CBC-8CA7-670832A4CCF1}">
      <dgm:prSet/>
      <dgm:spPr/>
      <dgm:t>
        <a:bodyPr/>
        <a:lstStyle/>
        <a:p>
          <a:r>
            <a:rPr lang="en-US" dirty="0"/>
            <a:t>I </a:t>
          </a:r>
          <a:r>
            <a:rPr lang="en-US" dirty="0" err="1"/>
            <a:t>morgon</a:t>
          </a:r>
          <a:r>
            <a:rPr lang="en-US" dirty="0"/>
            <a:t> SKA Lasse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.</a:t>
          </a:r>
        </a:p>
      </dgm:t>
    </dgm:pt>
    <dgm:pt modelId="{12171DD4-3A8C-4B69-8843-613D8129CB86}" type="parTrans" cxnId="{E41165BB-D382-479A-8ACE-9EF33EFB87C8}">
      <dgm:prSet/>
      <dgm:spPr/>
      <dgm:t>
        <a:bodyPr/>
        <a:lstStyle/>
        <a:p>
          <a:endParaRPr lang="en-US"/>
        </a:p>
      </dgm:t>
    </dgm:pt>
    <dgm:pt modelId="{CA311120-0C31-4939-ABB5-8583499F8AAD}" type="sibTrans" cxnId="{E41165BB-D382-479A-8ACE-9EF33EFB87C8}">
      <dgm:prSet/>
      <dgm:spPr/>
      <dgm:t>
        <a:bodyPr/>
        <a:lstStyle/>
        <a:p>
          <a:endParaRPr lang="en-US"/>
        </a:p>
      </dgm:t>
    </dgm:pt>
    <dgm:pt modelId="{23C859FA-1A85-48AB-9E85-7E9F6F2781C2}">
      <dgm:prSet/>
      <dgm:spPr/>
      <dgm:t>
        <a:bodyPr/>
        <a:lstStyle/>
        <a:p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 SKA Lasse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morgon</a:t>
          </a:r>
          <a:r>
            <a:rPr lang="en-US" dirty="0"/>
            <a:t>. </a:t>
          </a:r>
        </a:p>
      </dgm:t>
    </dgm:pt>
    <dgm:pt modelId="{EFE8EE73-797E-46CB-B678-43BB728CEC4F}" type="parTrans" cxnId="{EB4623F3-8CFE-4BA9-A3AC-97483EB682AF}">
      <dgm:prSet/>
      <dgm:spPr/>
      <dgm:t>
        <a:bodyPr/>
        <a:lstStyle/>
        <a:p>
          <a:endParaRPr lang="en-US"/>
        </a:p>
      </dgm:t>
    </dgm:pt>
    <dgm:pt modelId="{E9D3AE76-C17E-4EE9-8960-49E82677472C}" type="sibTrans" cxnId="{EB4623F3-8CFE-4BA9-A3AC-97483EB682AF}">
      <dgm:prSet/>
      <dgm:spPr/>
      <dgm:t>
        <a:bodyPr/>
        <a:lstStyle/>
        <a:p>
          <a:endParaRPr lang="en-US"/>
        </a:p>
      </dgm:t>
    </dgm:pt>
    <dgm:pt modelId="{800793E6-6331-4AD0-9FF2-953307F5366F}" type="pres">
      <dgm:prSet presAssocID="{A17C6DC7-666F-4E14-9F37-0960E468BC07}" presName="vert0" presStyleCnt="0">
        <dgm:presLayoutVars>
          <dgm:dir/>
          <dgm:animOne val="branch"/>
          <dgm:animLvl val="lvl"/>
        </dgm:presLayoutVars>
      </dgm:prSet>
      <dgm:spPr/>
    </dgm:pt>
    <dgm:pt modelId="{EA1CD380-F219-4451-BEB0-0C9958E200CE}" type="pres">
      <dgm:prSet presAssocID="{E3364E1F-2829-4035-A1B5-19232A51E00B}" presName="thickLine" presStyleLbl="alignNode1" presStyleIdx="0" presStyleCnt="4"/>
      <dgm:spPr/>
    </dgm:pt>
    <dgm:pt modelId="{944D9698-3EAD-4C38-813A-F952145723BE}" type="pres">
      <dgm:prSet presAssocID="{E3364E1F-2829-4035-A1B5-19232A51E00B}" presName="horz1" presStyleCnt="0"/>
      <dgm:spPr/>
    </dgm:pt>
    <dgm:pt modelId="{3CB37947-473D-40EE-B808-A64907AE856C}" type="pres">
      <dgm:prSet presAssocID="{E3364E1F-2829-4035-A1B5-19232A51E00B}" presName="tx1" presStyleLbl="revTx" presStyleIdx="0" presStyleCnt="4"/>
      <dgm:spPr/>
    </dgm:pt>
    <dgm:pt modelId="{16FE3B9A-4676-4C0C-8210-DF8459721E45}" type="pres">
      <dgm:prSet presAssocID="{E3364E1F-2829-4035-A1B5-19232A51E00B}" presName="vert1" presStyleCnt="0"/>
      <dgm:spPr/>
    </dgm:pt>
    <dgm:pt modelId="{C9291931-0B85-4AFC-B06B-A629B60BF9C5}" type="pres">
      <dgm:prSet presAssocID="{A3A7206D-A474-4021-8558-9C33F5549DC7}" presName="thickLine" presStyleLbl="alignNode1" presStyleIdx="1" presStyleCnt="4"/>
      <dgm:spPr/>
    </dgm:pt>
    <dgm:pt modelId="{28DCA427-833F-4E29-96E2-56F90F428548}" type="pres">
      <dgm:prSet presAssocID="{A3A7206D-A474-4021-8558-9C33F5549DC7}" presName="horz1" presStyleCnt="0"/>
      <dgm:spPr/>
    </dgm:pt>
    <dgm:pt modelId="{5EE81E3C-3FAA-471C-BDE4-8378C1358061}" type="pres">
      <dgm:prSet presAssocID="{A3A7206D-A474-4021-8558-9C33F5549DC7}" presName="tx1" presStyleLbl="revTx" presStyleIdx="1" presStyleCnt="4"/>
      <dgm:spPr/>
    </dgm:pt>
    <dgm:pt modelId="{077F6123-256F-49DE-B5A7-022403D4A847}" type="pres">
      <dgm:prSet presAssocID="{A3A7206D-A474-4021-8558-9C33F5549DC7}" presName="vert1" presStyleCnt="0"/>
      <dgm:spPr/>
    </dgm:pt>
    <dgm:pt modelId="{242ADE2B-F59D-40DA-9C48-E7F522E3A50E}" type="pres">
      <dgm:prSet presAssocID="{F2CA5B73-918C-4CBC-8CA7-670832A4CCF1}" presName="thickLine" presStyleLbl="alignNode1" presStyleIdx="2" presStyleCnt="4"/>
      <dgm:spPr/>
    </dgm:pt>
    <dgm:pt modelId="{73558CE6-81E3-40F0-A717-F6185C01F2D8}" type="pres">
      <dgm:prSet presAssocID="{F2CA5B73-918C-4CBC-8CA7-670832A4CCF1}" presName="horz1" presStyleCnt="0"/>
      <dgm:spPr/>
    </dgm:pt>
    <dgm:pt modelId="{5990A9EB-D6DD-4417-A102-F014F14C3588}" type="pres">
      <dgm:prSet presAssocID="{F2CA5B73-918C-4CBC-8CA7-670832A4CCF1}" presName="tx1" presStyleLbl="revTx" presStyleIdx="2" presStyleCnt="4"/>
      <dgm:spPr/>
    </dgm:pt>
    <dgm:pt modelId="{809DD1B5-16A0-4E4C-81DF-659D116BED84}" type="pres">
      <dgm:prSet presAssocID="{F2CA5B73-918C-4CBC-8CA7-670832A4CCF1}" presName="vert1" presStyleCnt="0"/>
      <dgm:spPr/>
    </dgm:pt>
    <dgm:pt modelId="{0B19C614-82A4-46C2-A799-D9ECA1890C27}" type="pres">
      <dgm:prSet presAssocID="{23C859FA-1A85-48AB-9E85-7E9F6F2781C2}" presName="thickLine" presStyleLbl="alignNode1" presStyleIdx="3" presStyleCnt="4"/>
      <dgm:spPr/>
    </dgm:pt>
    <dgm:pt modelId="{4071FA14-1CD7-46EF-969D-825C12FFB37A}" type="pres">
      <dgm:prSet presAssocID="{23C859FA-1A85-48AB-9E85-7E9F6F2781C2}" presName="horz1" presStyleCnt="0"/>
      <dgm:spPr/>
    </dgm:pt>
    <dgm:pt modelId="{CC3775C9-6DFF-444D-BB53-D28314957452}" type="pres">
      <dgm:prSet presAssocID="{23C859FA-1A85-48AB-9E85-7E9F6F2781C2}" presName="tx1" presStyleLbl="revTx" presStyleIdx="3" presStyleCnt="4"/>
      <dgm:spPr/>
    </dgm:pt>
    <dgm:pt modelId="{6E1A152A-E2A6-4EF2-AB10-80BD60945C85}" type="pres">
      <dgm:prSet presAssocID="{23C859FA-1A85-48AB-9E85-7E9F6F2781C2}" presName="vert1" presStyleCnt="0"/>
      <dgm:spPr/>
    </dgm:pt>
  </dgm:ptLst>
  <dgm:cxnLst>
    <dgm:cxn modelId="{74D5D133-9E96-4B03-B5E2-15F493F38079}" type="presOf" srcId="{23C859FA-1A85-48AB-9E85-7E9F6F2781C2}" destId="{CC3775C9-6DFF-444D-BB53-D28314957452}" srcOrd="0" destOrd="0" presId="urn:microsoft.com/office/officeart/2008/layout/LinedList"/>
    <dgm:cxn modelId="{820BAC82-B28C-4B08-B254-204849F17C35}" type="presOf" srcId="{A3A7206D-A474-4021-8558-9C33F5549DC7}" destId="{5EE81E3C-3FAA-471C-BDE4-8378C1358061}" srcOrd="0" destOrd="0" presId="urn:microsoft.com/office/officeart/2008/layout/LinedList"/>
    <dgm:cxn modelId="{FC582A85-38D5-4F64-B5B9-CB5BE77D0E99}" type="presOf" srcId="{E3364E1F-2829-4035-A1B5-19232A51E00B}" destId="{3CB37947-473D-40EE-B808-A64907AE856C}" srcOrd="0" destOrd="0" presId="urn:microsoft.com/office/officeart/2008/layout/LinedList"/>
    <dgm:cxn modelId="{E41165BB-D382-479A-8ACE-9EF33EFB87C8}" srcId="{A17C6DC7-666F-4E14-9F37-0960E468BC07}" destId="{F2CA5B73-918C-4CBC-8CA7-670832A4CCF1}" srcOrd="2" destOrd="0" parTransId="{12171DD4-3A8C-4B69-8843-613D8129CB86}" sibTransId="{CA311120-0C31-4939-ABB5-8583499F8AAD}"/>
    <dgm:cxn modelId="{533557DA-7A18-4988-B881-9741CCC61E48}" type="presOf" srcId="{F2CA5B73-918C-4CBC-8CA7-670832A4CCF1}" destId="{5990A9EB-D6DD-4417-A102-F014F14C3588}" srcOrd="0" destOrd="0" presId="urn:microsoft.com/office/officeart/2008/layout/LinedList"/>
    <dgm:cxn modelId="{EB4623F3-8CFE-4BA9-A3AC-97483EB682AF}" srcId="{A17C6DC7-666F-4E14-9F37-0960E468BC07}" destId="{23C859FA-1A85-48AB-9E85-7E9F6F2781C2}" srcOrd="3" destOrd="0" parTransId="{EFE8EE73-797E-46CB-B678-43BB728CEC4F}" sibTransId="{E9D3AE76-C17E-4EE9-8960-49E82677472C}"/>
    <dgm:cxn modelId="{27F987FB-5C9D-44C3-815C-B1A77C99FAC7}" srcId="{A17C6DC7-666F-4E14-9F37-0960E468BC07}" destId="{E3364E1F-2829-4035-A1B5-19232A51E00B}" srcOrd="0" destOrd="0" parTransId="{00AE8440-3AD5-41E4-B54D-FDF2727C4881}" sibTransId="{0966293D-1979-42D3-B721-2779C8DA6D72}"/>
    <dgm:cxn modelId="{45CFA1FB-D87A-4E55-AD0A-A09BAA87E088}" type="presOf" srcId="{A17C6DC7-666F-4E14-9F37-0960E468BC07}" destId="{800793E6-6331-4AD0-9FF2-953307F5366F}" srcOrd="0" destOrd="0" presId="urn:microsoft.com/office/officeart/2008/layout/LinedList"/>
    <dgm:cxn modelId="{5EF401FE-3435-4726-919E-CA48CF1252E1}" srcId="{A17C6DC7-666F-4E14-9F37-0960E468BC07}" destId="{A3A7206D-A474-4021-8558-9C33F5549DC7}" srcOrd="1" destOrd="0" parTransId="{5F70364B-E558-440A-83EB-00A7B66631C4}" sibTransId="{00DF16E7-1EDD-47C3-A961-BEC0A51161A5}"/>
    <dgm:cxn modelId="{5C980444-A392-4CB3-B3C3-7DAE30151A16}" type="presParOf" srcId="{800793E6-6331-4AD0-9FF2-953307F5366F}" destId="{EA1CD380-F219-4451-BEB0-0C9958E200CE}" srcOrd="0" destOrd="0" presId="urn:microsoft.com/office/officeart/2008/layout/LinedList"/>
    <dgm:cxn modelId="{8F783915-7FCF-4C27-A715-E5BFCE077798}" type="presParOf" srcId="{800793E6-6331-4AD0-9FF2-953307F5366F}" destId="{944D9698-3EAD-4C38-813A-F952145723BE}" srcOrd="1" destOrd="0" presId="urn:microsoft.com/office/officeart/2008/layout/LinedList"/>
    <dgm:cxn modelId="{29DE47E1-0A8A-4B0D-862E-B88071CFE2EA}" type="presParOf" srcId="{944D9698-3EAD-4C38-813A-F952145723BE}" destId="{3CB37947-473D-40EE-B808-A64907AE856C}" srcOrd="0" destOrd="0" presId="urn:microsoft.com/office/officeart/2008/layout/LinedList"/>
    <dgm:cxn modelId="{923A33D2-CE7D-4359-B4F9-D40DBA13633E}" type="presParOf" srcId="{944D9698-3EAD-4C38-813A-F952145723BE}" destId="{16FE3B9A-4676-4C0C-8210-DF8459721E45}" srcOrd="1" destOrd="0" presId="urn:microsoft.com/office/officeart/2008/layout/LinedList"/>
    <dgm:cxn modelId="{67CC13C5-9E88-4824-841B-6197F87622A5}" type="presParOf" srcId="{800793E6-6331-4AD0-9FF2-953307F5366F}" destId="{C9291931-0B85-4AFC-B06B-A629B60BF9C5}" srcOrd="2" destOrd="0" presId="urn:microsoft.com/office/officeart/2008/layout/LinedList"/>
    <dgm:cxn modelId="{3344FEA2-5F0C-42A2-906A-82ADC8EA9BEA}" type="presParOf" srcId="{800793E6-6331-4AD0-9FF2-953307F5366F}" destId="{28DCA427-833F-4E29-96E2-56F90F428548}" srcOrd="3" destOrd="0" presId="urn:microsoft.com/office/officeart/2008/layout/LinedList"/>
    <dgm:cxn modelId="{5DC143F3-7D4D-4326-94C6-71AB8899DBB7}" type="presParOf" srcId="{28DCA427-833F-4E29-96E2-56F90F428548}" destId="{5EE81E3C-3FAA-471C-BDE4-8378C1358061}" srcOrd="0" destOrd="0" presId="urn:microsoft.com/office/officeart/2008/layout/LinedList"/>
    <dgm:cxn modelId="{F88D383D-A3E5-43E8-B1F2-AA53C1AEB1E0}" type="presParOf" srcId="{28DCA427-833F-4E29-96E2-56F90F428548}" destId="{077F6123-256F-49DE-B5A7-022403D4A847}" srcOrd="1" destOrd="0" presId="urn:microsoft.com/office/officeart/2008/layout/LinedList"/>
    <dgm:cxn modelId="{31A712DB-1539-4CBB-9EEB-F62BC739E9DE}" type="presParOf" srcId="{800793E6-6331-4AD0-9FF2-953307F5366F}" destId="{242ADE2B-F59D-40DA-9C48-E7F522E3A50E}" srcOrd="4" destOrd="0" presId="urn:microsoft.com/office/officeart/2008/layout/LinedList"/>
    <dgm:cxn modelId="{A57A061F-6DC7-4CD1-89D6-38FBD3E29694}" type="presParOf" srcId="{800793E6-6331-4AD0-9FF2-953307F5366F}" destId="{73558CE6-81E3-40F0-A717-F6185C01F2D8}" srcOrd="5" destOrd="0" presId="urn:microsoft.com/office/officeart/2008/layout/LinedList"/>
    <dgm:cxn modelId="{6575E5E6-F959-4E56-80F1-FF775743D846}" type="presParOf" srcId="{73558CE6-81E3-40F0-A717-F6185C01F2D8}" destId="{5990A9EB-D6DD-4417-A102-F014F14C3588}" srcOrd="0" destOrd="0" presId="urn:microsoft.com/office/officeart/2008/layout/LinedList"/>
    <dgm:cxn modelId="{B4EAAF6E-F81C-4E05-8C1A-BEA219CB4F19}" type="presParOf" srcId="{73558CE6-81E3-40F0-A717-F6185C01F2D8}" destId="{809DD1B5-16A0-4E4C-81DF-659D116BED84}" srcOrd="1" destOrd="0" presId="urn:microsoft.com/office/officeart/2008/layout/LinedList"/>
    <dgm:cxn modelId="{F0DD27AE-2DCE-418F-8A5F-24C606EDBE7A}" type="presParOf" srcId="{800793E6-6331-4AD0-9FF2-953307F5366F}" destId="{0B19C614-82A4-46C2-A799-D9ECA1890C27}" srcOrd="6" destOrd="0" presId="urn:microsoft.com/office/officeart/2008/layout/LinedList"/>
    <dgm:cxn modelId="{74463365-2783-4093-A9A5-D158B7599210}" type="presParOf" srcId="{800793E6-6331-4AD0-9FF2-953307F5366F}" destId="{4071FA14-1CD7-46EF-969D-825C12FFB37A}" srcOrd="7" destOrd="0" presId="urn:microsoft.com/office/officeart/2008/layout/LinedList"/>
    <dgm:cxn modelId="{2D7099A7-96D4-4F5F-A2AC-FA687DEF3F8F}" type="presParOf" srcId="{4071FA14-1CD7-46EF-969D-825C12FFB37A}" destId="{CC3775C9-6DFF-444D-BB53-D28314957452}" srcOrd="0" destOrd="0" presId="urn:microsoft.com/office/officeart/2008/layout/LinedList"/>
    <dgm:cxn modelId="{468B6889-A9EF-4C53-A0A7-BE1C40AA1266}" type="presParOf" srcId="{4071FA14-1CD7-46EF-969D-825C12FFB37A}" destId="{6E1A152A-E2A6-4EF2-AB10-80BD60945C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AB5C95-A3B5-479A-943F-F825E3C7F42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ED97DF-32F0-4BE1-BD1D-366FE5B21B7D}">
      <dgm:prSet/>
      <dgm:spPr/>
      <dgm:t>
        <a:bodyPr/>
        <a:lstStyle/>
        <a:p>
          <a:r>
            <a:rPr lang="sv-FI" dirty="0"/>
            <a:t>TYVÄRR KAN JAG INTE KOMMA IDAG.</a:t>
          </a:r>
          <a:endParaRPr lang="en-US" dirty="0"/>
        </a:p>
      </dgm:t>
    </dgm:pt>
    <dgm:pt modelId="{FF7F4B10-2414-4B02-A6DB-DE939984B3A9}" type="parTrans" cxnId="{7689FC87-88E8-48FE-BAF7-9815F1842B41}">
      <dgm:prSet/>
      <dgm:spPr/>
      <dgm:t>
        <a:bodyPr/>
        <a:lstStyle/>
        <a:p>
          <a:endParaRPr lang="en-US"/>
        </a:p>
      </dgm:t>
    </dgm:pt>
    <dgm:pt modelId="{A8481BD1-65EF-45FE-B2F8-BEB1433DEABD}" type="sibTrans" cxnId="{7689FC87-88E8-48FE-BAF7-9815F1842B41}">
      <dgm:prSet/>
      <dgm:spPr/>
      <dgm:t>
        <a:bodyPr/>
        <a:lstStyle/>
        <a:p>
          <a:endParaRPr lang="en-US"/>
        </a:p>
      </dgm:t>
    </dgm:pt>
    <dgm:pt modelId="{D5CACAF8-F73D-4BA6-AA89-B51100582331}">
      <dgm:prSet/>
      <dgm:spPr/>
      <dgm:t>
        <a:bodyPr/>
        <a:lstStyle/>
        <a:p>
          <a:r>
            <a:rPr lang="sv-FI"/>
            <a:t>NATURLIGTVIS MÅSTE VI HJÄLPA LASSE. </a:t>
          </a:r>
          <a:endParaRPr lang="en-US"/>
        </a:p>
      </dgm:t>
    </dgm:pt>
    <dgm:pt modelId="{A12CCD2D-AA00-4903-A26D-04653F74CAFC}" type="parTrans" cxnId="{E257A0A1-150C-40B7-9B41-AE89B4D33DA0}">
      <dgm:prSet/>
      <dgm:spPr/>
      <dgm:t>
        <a:bodyPr/>
        <a:lstStyle/>
        <a:p>
          <a:endParaRPr lang="en-US"/>
        </a:p>
      </dgm:t>
    </dgm:pt>
    <dgm:pt modelId="{1432C481-196A-41C7-975D-C63CAFB522B0}" type="sibTrans" cxnId="{E257A0A1-150C-40B7-9B41-AE89B4D33DA0}">
      <dgm:prSet/>
      <dgm:spPr/>
      <dgm:t>
        <a:bodyPr/>
        <a:lstStyle/>
        <a:p>
          <a:endParaRPr lang="en-US"/>
        </a:p>
      </dgm:t>
    </dgm:pt>
    <dgm:pt modelId="{2D9EEE19-712B-4579-8C35-72908F42EA7A}" type="pres">
      <dgm:prSet presAssocID="{10AB5C95-A3B5-479A-943F-F825E3C7F4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8A307B-8A1B-4AF1-B882-278BF9563527}" type="pres">
      <dgm:prSet presAssocID="{93ED97DF-32F0-4BE1-BD1D-366FE5B21B7D}" presName="hierRoot1" presStyleCnt="0"/>
      <dgm:spPr/>
    </dgm:pt>
    <dgm:pt modelId="{DFD48EF3-2E44-4022-80FB-DAEE2965BB99}" type="pres">
      <dgm:prSet presAssocID="{93ED97DF-32F0-4BE1-BD1D-366FE5B21B7D}" presName="composite" presStyleCnt="0"/>
      <dgm:spPr/>
    </dgm:pt>
    <dgm:pt modelId="{C1022D82-FA51-4E37-AF66-76D113F93177}" type="pres">
      <dgm:prSet presAssocID="{93ED97DF-32F0-4BE1-BD1D-366FE5B21B7D}" presName="background" presStyleLbl="node0" presStyleIdx="0" presStyleCnt="2"/>
      <dgm:spPr/>
    </dgm:pt>
    <dgm:pt modelId="{AE5BA796-70D8-4777-975E-673D5682319C}" type="pres">
      <dgm:prSet presAssocID="{93ED97DF-32F0-4BE1-BD1D-366FE5B21B7D}" presName="text" presStyleLbl="fgAcc0" presStyleIdx="0" presStyleCnt="2">
        <dgm:presLayoutVars>
          <dgm:chPref val="3"/>
        </dgm:presLayoutVars>
      </dgm:prSet>
      <dgm:spPr/>
    </dgm:pt>
    <dgm:pt modelId="{D44F935C-5388-4FC7-9146-FC213895F8B6}" type="pres">
      <dgm:prSet presAssocID="{93ED97DF-32F0-4BE1-BD1D-366FE5B21B7D}" presName="hierChild2" presStyleCnt="0"/>
      <dgm:spPr/>
    </dgm:pt>
    <dgm:pt modelId="{2680F2BA-0A31-4B3A-A01E-6F1A68612001}" type="pres">
      <dgm:prSet presAssocID="{D5CACAF8-F73D-4BA6-AA89-B51100582331}" presName="hierRoot1" presStyleCnt="0"/>
      <dgm:spPr/>
    </dgm:pt>
    <dgm:pt modelId="{3DC1C0DE-FF11-41B8-BCBE-553DE159BB11}" type="pres">
      <dgm:prSet presAssocID="{D5CACAF8-F73D-4BA6-AA89-B51100582331}" presName="composite" presStyleCnt="0"/>
      <dgm:spPr/>
    </dgm:pt>
    <dgm:pt modelId="{CD21DA9D-9845-43D2-9171-6058C4C93D40}" type="pres">
      <dgm:prSet presAssocID="{D5CACAF8-F73D-4BA6-AA89-B51100582331}" presName="background" presStyleLbl="node0" presStyleIdx="1" presStyleCnt="2"/>
      <dgm:spPr/>
    </dgm:pt>
    <dgm:pt modelId="{F642C30D-C5F0-462D-A864-E21F05688AA8}" type="pres">
      <dgm:prSet presAssocID="{D5CACAF8-F73D-4BA6-AA89-B51100582331}" presName="text" presStyleLbl="fgAcc0" presStyleIdx="1" presStyleCnt="2">
        <dgm:presLayoutVars>
          <dgm:chPref val="3"/>
        </dgm:presLayoutVars>
      </dgm:prSet>
      <dgm:spPr/>
    </dgm:pt>
    <dgm:pt modelId="{20A28B7E-22A5-4CC6-9EAB-F6EA2298E14A}" type="pres">
      <dgm:prSet presAssocID="{D5CACAF8-F73D-4BA6-AA89-B51100582331}" presName="hierChild2" presStyleCnt="0"/>
      <dgm:spPr/>
    </dgm:pt>
  </dgm:ptLst>
  <dgm:cxnLst>
    <dgm:cxn modelId="{2DF72A0C-DE26-44B2-B517-6031E75F1C25}" type="presOf" srcId="{D5CACAF8-F73D-4BA6-AA89-B51100582331}" destId="{F642C30D-C5F0-462D-A864-E21F05688AA8}" srcOrd="0" destOrd="0" presId="urn:microsoft.com/office/officeart/2005/8/layout/hierarchy1"/>
    <dgm:cxn modelId="{A4CD7186-FB49-4ACF-8AB4-777669C2BAE3}" type="presOf" srcId="{10AB5C95-A3B5-479A-943F-F825E3C7F423}" destId="{2D9EEE19-712B-4579-8C35-72908F42EA7A}" srcOrd="0" destOrd="0" presId="urn:microsoft.com/office/officeart/2005/8/layout/hierarchy1"/>
    <dgm:cxn modelId="{7689FC87-88E8-48FE-BAF7-9815F1842B41}" srcId="{10AB5C95-A3B5-479A-943F-F825E3C7F423}" destId="{93ED97DF-32F0-4BE1-BD1D-366FE5B21B7D}" srcOrd="0" destOrd="0" parTransId="{FF7F4B10-2414-4B02-A6DB-DE939984B3A9}" sibTransId="{A8481BD1-65EF-45FE-B2F8-BEB1433DEABD}"/>
    <dgm:cxn modelId="{E257A0A1-150C-40B7-9B41-AE89B4D33DA0}" srcId="{10AB5C95-A3B5-479A-943F-F825E3C7F423}" destId="{D5CACAF8-F73D-4BA6-AA89-B51100582331}" srcOrd="1" destOrd="0" parTransId="{A12CCD2D-AA00-4903-A26D-04653F74CAFC}" sibTransId="{1432C481-196A-41C7-975D-C63CAFB522B0}"/>
    <dgm:cxn modelId="{322918F1-D18A-4A50-92C7-2DD3A3AC0B9E}" type="presOf" srcId="{93ED97DF-32F0-4BE1-BD1D-366FE5B21B7D}" destId="{AE5BA796-70D8-4777-975E-673D5682319C}" srcOrd="0" destOrd="0" presId="urn:microsoft.com/office/officeart/2005/8/layout/hierarchy1"/>
    <dgm:cxn modelId="{9D0791F6-F88D-46A7-AC2D-006C73882C0C}" type="presParOf" srcId="{2D9EEE19-712B-4579-8C35-72908F42EA7A}" destId="{5F8A307B-8A1B-4AF1-B882-278BF9563527}" srcOrd="0" destOrd="0" presId="urn:microsoft.com/office/officeart/2005/8/layout/hierarchy1"/>
    <dgm:cxn modelId="{45FCD2B4-DCD2-4F71-9D21-389180C212EE}" type="presParOf" srcId="{5F8A307B-8A1B-4AF1-B882-278BF9563527}" destId="{DFD48EF3-2E44-4022-80FB-DAEE2965BB99}" srcOrd="0" destOrd="0" presId="urn:microsoft.com/office/officeart/2005/8/layout/hierarchy1"/>
    <dgm:cxn modelId="{1CB3C246-7990-45A3-80F4-E6E660082286}" type="presParOf" srcId="{DFD48EF3-2E44-4022-80FB-DAEE2965BB99}" destId="{C1022D82-FA51-4E37-AF66-76D113F93177}" srcOrd="0" destOrd="0" presId="urn:microsoft.com/office/officeart/2005/8/layout/hierarchy1"/>
    <dgm:cxn modelId="{8DDF8D5F-32F2-42FA-8F6C-564AE000F536}" type="presParOf" srcId="{DFD48EF3-2E44-4022-80FB-DAEE2965BB99}" destId="{AE5BA796-70D8-4777-975E-673D5682319C}" srcOrd="1" destOrd="0" presId="urn:microsoft.com/office/officeart/2005/8/layout/hierarchy1"/>
    <dgm:cxn modelId="{589C3FFD-EF16-434D-A47B-4F84C3487FD6}" type="presParOf" srcId="{5F8A307B-8A1B-4AF1-B882-278BF9563527}" destId="{D44F935C-5388-4FC7-9146-FC213895F8B6}" srcOrd="1" destOrd="0" presId="urn:microsoft.com/office/officeart/2005/8/layout/hierarchy1"/>
    <dgm:cxn modelId="{246C949C-5E74-4F7A-B6DE-F02DFA72B130}" type="presParOf" srcId="{2D9EEE19-712B-4579-8C35-72908F42EA7A}" destId="{2680F2BA-0A31-4B3A-A01E-6F1A68612001}" srcOrd="1" destOrd="0" presId="urn:microsoft.com/office/officeart/2005/8/layout/hierarchy1"/>
    <dgm:cxn modelId="{FCF7E148-8BF8-45C7-A77D-447EB60BE34C}" type="presParOf" srcId="{2680F2BA-0A31-4B3A-A01E-6F1A68612001}" destId="{3DC1C0DE-FF11-41B8-BCBE-553DE159BB11}" srcOrd="0" destOrd="0" presId="urn:microsoft.com/office/officeart/2005/8/layout/hierarchy1"/>
    <dgm:cxn modelId="{954CBA57-EB13-4C3C-AE26-C43797C3D489}" type="presParOf" srcId="{3DC1C0DE-FF11-41B8-BCBE-553DE159BB11}" destId="{CD21DA9D-9845-43D2-9171-6058C4C93D40}" srcOrd="0" destOrd="0" presId="urn:microsoft.com/office/officeart/2005/8/layout/hierarchy1"/>
    <dgm:cxn modelId="{2FB77FB4-32AA-403D-8A74-177B58264A3F}" type="presParOf" srcId="{3DC1C0DE-FF11-41B8-BCBE-553DE159BB11}" destId="{F642C30D-C5F0-462D-A864-E21F05688AA8}" srcOrd="1" destOrd="0" presId="urn:microsoft.com/office/officeart/2005/8/layout/hierarchy1"/>
    <dgm:cxn modelId="{8B71A1AB-E977-47F4-A340-F3C73514ED20}" type="presParOf" srcId="{2680F2BA-0A31-4B3A-A01E-6F1A68612001}" destId="{20A28B7E-22A5-4CC6-9EAB-F6EA2298E1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445CE5-E0CC-47F0-A77E-A594C85A10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88C9F15-8D74-4E32-9D17-DB98D44117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Lasse SKA INTE köpa en ny cykel i morgon.</a:t>
          </a:r>
        </a:p>
      </dgm:t>
    </dgm:pt>
    <dgm:pt modelId="{D3574756-2529-416E-8391-D339CA10C8D2}" type="parTrans" cxnId="{E818FCF6-783A-41A9-A23A-0691C0B8D7B4}">
      <dgm:prSet/>
      <dgm:spPr/>
      <dgm:t>
        <a:bodyPr/>
        <a:lstStyle/>
        <a:p>
          <a:endParaRPr lang="en-US"/>
        </a:p>
      </dgm:t>
    </dgm:pt>
    <dgm:pt modelId="{9C3D070F-6F31-4643-BDD4-DA74C12D1D16}" type="sibTrans" cxnId="{E818FCF6-783A-41A9-A23A-0691C0B8D7B4}">
      <dgm:prSet/>
      <dgm:spPr/>
      <dgm:t>
        <a:bodyPr/>
        <a:lstStyle/>
        <a:p>
          <a:endParaRPr lang="en-US"/>
        </a:p>
      </dgm:t>
    </dgm:pt>
    <dgm:pt modelId="{B147E2F4-41EC-49F1-8FE8-C8B5AA17F5C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 </a:t>
          </a:r>
          <a:r>
            <a:rPr lang="en-US" dirty="0" err="1"/>
            <a:t>morgon</a:t>
          </a:r>
          <a:r>
            <a:rPr lang="en-US" dirty="0"/>
            <a:t> SKA Lasse INTE </a:t>
          </a:r>
          <a:r>
            <a:rPr lang="en-US" dirty="0" err="1"/>
            <a:t>köpa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cykel</a:t>
          </a:r>
          <a:r>
            <a:rPr lang="en-US" dirty="0"/>
            <a:t>.</a:t>
          </a:r>
        </a:p>
      </dgm:t>
    </dgm:pt>
    <dgm:pt modelId="{23CB331D-C4F5-478F-AD19-EC31A5587F8C}" type="parTrans" cxnId="{FD2422D1-E4F5-4257-8D88-3781AF148315}">
      <dgm:prSet/>
      <dgm:spPr/>
      <dgm:t>
        <a:bodyPr/>
        <a:lstStyle/>
        <a:p>
          <a:endParaRPr lang="en-US"/>
        </a:p>
      </dgm:t>
    </dgm:pt>
    <dgm:pt modelId="{AB7243FE-5841-44BA-A28A-601B5C297F6B}" type="sibTrans" cxnId="{FD2422D1-E4F5-4257-8D88-3781AF148315}">
      <dgm:prSet/>
      <dgm:spPr/>
      <dgm:t>
        <a:bodyPr/>
        <a:lstStyle/>
        <a:p>
          <a:endParaRPr lang="en-US"/>
        </a:p>
      </dgm:t>
    </dgm:pt>
    <dgm:pt modelId="{9F25CD51-59FB-4C6A-A11B-11316F2A4C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 ny cykel SKA Lasse INTE köpa i morgon. </a:t>
          </a:r>
        </a:p>
      </dgm:t>
    </dgm:pt>
    <dgm:pt modelId="{13A01E5A-1191-4E86-B382-9D0B112C1084}" type="parTrans" cxnId="{0585040D-CD0E-4E39-83BF-121566AD0909}">
      <dgm:prSet/>
      <dgm:spPr/>
      <dgm:t>
        <a:bodyPr/>
        <a:lstStyle/>
        <a:p>
          <a:endParaRPr lang="en-US"/>
        </a:p>
      </dgm:t>
    </dgm:pt>
    <dgm:pt modelId="{024ADB90-04ED-4157-AF2D-6E491ACCAE92}" type="sibTrans" cxnId="{0585040D-CD0E-4E39-83BF-121566AD0909}">
      <dgm:prSet/>
      <dgm:spPr/>
      <dgm:t>
        <a:bodyPr/>
        <a:lstStyle/>
        <a:p>
          <a:endParaRPr lang="en-US"/>
        </a:p>
      </dgm:t>
    </dgm:pt>
    <dgm:pt modelId="{5BA03EE9-6604-4291-AD68-7002E8210FAF}" type="pres">
      <dgm:prSet presAssocID="{85445CE5-E0CC-47F0-A77E-A594C85A10BE}" presName="root" presStyleCnt="0">
        <dgm:presLayoutVars>
          <dgm:dir/>
          <dgm:resizeHandles val="exact"/>
        </dgm:presLayoutVars>
      </dgm:prSet>
      <dgm:spPr/>
    </dgm:pt>
    <dgm:pt modelId="{6E0A3DAC-93D9-42D8-A94F-3BDAC19BE9E3}" type="pres">
      <dgm:prSet presAssocID="{588C9F15-8D74-4E32-9D17-DB98D441176A}" presName="compNode" presStyleCnt="0"/>
      <dgm:spPr/>
    </dgm:pt>
    <dgm:pt modelId="{8BF30540-564A-4CE9-B0C4-3E5C8A09AEF6}" type="pres">
      <dgm:prSet presAssocID="{588C9F15-8D74-4E32-9D17-DB98D441176A}" presName="bgRect" presStyleLbl="bgShp" presStyleIdx="0" presStyleCnt="3"/>
      <dgm:spPr/>
    </dgm:pt>
    <dgm:pt modelId="{CF87811B-D285-4259-8D77-0B4717C4A040}" type="pres">
      <dgm:prSet presAssocID="{588C9F15-8D74-4E32-9D17-DB98D441176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ke"/>
        </a:ext>
      </dgm:extLst>
    </dgm:pt>
    <dgm:pt modelId="{6E9E821D-0257-4F12-8166-C38B7C60772A}" type="pres">
      <dgm:prSet presAssocID="{588C9F15-8D74-4E32-9D17-DB98D441176A}" presName="spaceRect" presStyleCnt="0"/>
      <dgm:spPr/>
    </dgm:pt>
    <dgm:pt modelId="{10085359-35AF-4F46-8AB4-842583DEF182}" type="pres">
      <dgm:prSet presAssocID="{588C9F15-8D74-4E32-9D17-DB98D441176A}" presName="parTx" presStyleLbl="revTx" presStyleIdx="0" presStyleCnt="3">
        <dgm:presLayoutVars>
          <dgm:chMax val="0"/>
          <dgm:chPref val="0"/>
        </dgm:presLayoutVars>
      </dgm:prSet>
      <dgm:spPr/>
    </dgm:pt>
    <dgm:pt modelId="{323A1ED7-3AD2-49FB-ACF8-EC29C2168E5B}" type="pres">
      <dgm:prSet presAssocID="{9C3D070F-6F31-4643-BDD4-DA74C12D1D16}" presName="sibTrans" presStyleCnt="0"/>
      <dgm:spPr/>
    </dgm:pt>
    <dgm:pt modelId="{018FC736-FFAD-409D-9938-964D2B2B15ED}" type="pres">
      <dgm:prSet presAssocID="{B147E2F4-41EC-49F1-8FE8-C8B5AA17F5C7}" presName="compNode" presStyleCnt="0"/>
      <dgm:spPr/>
    </dgm:pt>
    <dgm:pt modelId="{5799928B-64CD-4238-A1D8-CE637FEE997E}" type="pres">
      <dgm:prSet presAssocID="{B147E2F4-41EC-49F1-8FE8-C8B5AA17F5C7}" presName="bgRect" presStyleLbl="bgShp" presStyleIdx="1" presStyleCnt="3"/>
      <dgm:spPr/>
    </dgm:pt>
    <dgm:pt modelId="{481D0851-22EF-49DA-B655-90B8B5F39189}" type="pres">
      <dgm:prSet presAssocID="{B147E2F4-41EC-49F1-8FE8-C8B5AA17F5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3A96A316-5289-4894-9B29-A0F419FF0B31}" type="pres">
      <dgm:prSet presAssocID="{B147E2F4-41EC-49F1-8FE8-C8B5AA17F5C7}" presName="spaceRect" presStyleCnt="0"/>
      <dgm:spPr/>
    </dgm:pt>
    <dgm:pt modelId="{7463E9F5-A64D-497E-BBF7-D691F1717C30}" type="pres">
      <dgm:prSet presAssocID="{B147E2F4-41EC-49F1-8FE8-C8B5AA17F5C7}" presName="parTx" presStyleLbl="revTx" presStyleIdx="1" presStyleCnt="3">
        <dgm:presLayoutVars>
          <dgm:chMax val="0"/>
          <dgm:chPref val="0"/>
        </dgm:presLayoutVars>
      </dgm:prSet>
      <dgm:spPr/>
    </dgm:pt>
    <dgm:pt modelId="{9828211D-53A2-484C-A950-13FB9337756B}" type="pres">
      <dgm:prSet presAssocID="{AB7243FE-5841-44BA-A28A-601B5C297F6B}" presName="sibTrans" presStyleCnt="0"/>
      <dgm:spPr/>
    </dgm:pt>
    <dgm:pt modelId="{B18C9F00-587B-45D0-95E0-F31C4C90ABC6}" type="pres">
      <dgm:prSet presAssocID="{9F25CD51-59FB-4C6A-A11B-11316F2A4C2E}" presName="compNode" presStyleCnt="0"/>
      <dgm:spPr/>
    </dgm:pt>
    <dgm:pt modelId="{865189DD-65AA-40B8-B8D9-9C08E56BC5C0}" type="pres">
      <dgm:prSet presAssocID="{9F25CD51-59FB-4C6A-A11B-11316F2A4C2E}" presName="bgRect" presStyleLbl="bgShp" presStyleIdx="2" presStyleCnt="3"/>
      <dgm:spPr/>
    </dgm:pt>
    <dgm:pt modelId="{6F068729-F6E3-4D39-ADBA-4DD7130E67D9}" type="pres">
      <dgm:prSet presAssocID="{9F25CD51-59FB-4C6A-A11B-11316F2A4C2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torcycle"/>
        </a:ext>
      </dgm:extLst>
    </dgm:pt>
    <dgm:pt modelId="{BACC4D5F-8F99-41C8-9506-A8DFBE23F7D0}" type="pres">
      <dgm:prSet presAssocID="{9F25CD51-59FB-4C6A-A11B-11316F2A4C2E}" presName="spaceRect" presStyleCnt="0"/>
      <dgm:spPr/>
    </dgm:pt>
    <dgm:pt modelId="{A3A2FF0B-1FB6-4E26-AC45-86A7D816AC42}" type="pres">
      <dgm:prSet presAssocID="{9F25CD51-59FB-4C6A-A11B-11316F2A4C2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585040D-CD0E-4E39-83BF-121566AD0909}" srcId="{85445CE5-E0CC-47F0-A77E-A594C85A10BE}" destId="{9F25CD51-59FB-4C6A-A11B-11316F2A4C2E}" srcOrd="2" destOrd="0" parTransId="{13A01E5A-1191-4E86-B382-9D0B112C1084}" sibTransId="{024ADB90-04ED-4157-AF2D-6E491ACCAE92}"/>
    <dgm:cxn modelId="{E83FCA33-658F-4A2F-9D87-0298D166B39A}" type="presOf" srcId="{85445CE5-E0CC-47F0-A77E-A594C85A10BE}" destId="{5BA03EE9-6604-4291-AD68-7002E8210FAF}" srcOrd="0" destOrd="0" presId="urn:microsoft.com/office/officeart/2018/2/layout/IconVerticalSolidList"/>
    <dgm:cxn modelId="{0D5ED345-26C9-4570-8EBE-28B4162686FB}" type="presOf" srcId="{9F25CD51-59FB-4C6A-A11B-11316F2A4C2E}" destId="{A3A2FF0B-1FB6-4E26-AC45-86A7D816AC42}" srcOrd="0" destOrd="0" presId="urn:microsoft.com/office/officeart/2018/2/layout/IconVerticalSolidList"/>
    <dgm:cxn modelId="{7E470B75-7B59-4834-94BD-C0DC1C480CF4}" type="presOf" srcId="{B147E2F4-41EC-49F1-8FE8-C8B5AA17F5C7}" destId="{7463E9F5-A64D-497E-BBF7-D691F1717C30}" srcOrd="0" destOrd="0" presId="urn:microsoft.com/office/officeart/2018/2/layout/IconVerticalSolidList"/>
    <dgm:cxn modelId="{04FBB27D-DFD8-4F8F-9562-73DFB87DB639}" type="presOf" srcId="{588C9F15-8D74-4E32-9D17-DB98D441176A}" destId="{10085359-35AF-4F46-8AB4-842583DEF182}" srcOrd="0" destOrd="0" presId="urn:microsoft.com/office/officeart/2018/2/layout/IconVerticalSolidList"/>
    <dgm:cxn modelId="{FD2422D1-E4F5-4257-8D88-3781AF148315}" srcId="{85445CE5-E0CC-47F0-A77E-A594C85A10BE}" destId="{B147E2F4-41EC-49F1-8FE8-C8B5AA17F5C7}" srcOrd="1" destOrd="0" parTransId="{23CB331D-C4F5-478F-AD19-EC31A5587F8C}" sibTransId="{AB7243FE-5841-44BA-A28A-601B5C297F6B}"/>
    <dgm:cxn modelId="{E818FCF6-783A-41A9-A23A-0691C0B8D7B4}" srcId="{85445CE5-E0CC-47F0-A77E-A594C85A10BE}" destId="{588C9F15-8D74-4E32-9D17-DB98D441176A}" srcOrd="0" destOrd="0" parTransId="{D3574756-2529-416E-8391-D339CA10C8D2}" sibTransId="{9C3D070F-6F31-4643-BDD4-DA74C12D1D16}"/>
    <dgm:cxn modelId="{1F448A87-510A-4090-A890-DE86F79ABCDF}" type="presParOf" srcId="{5BA03EE9-6604-4291-AD68-7002E8210FAF}" destId="{6E0A3DAC-93D9-42D8-A94F-3BDAC19BE9E3}" srcOrd="0" destOrd="0" presId="urn:microsoft.com/office/officeart/2018/2/layout/IconVerticalSolidList"/>
    <dgm:cxn modelId="{4C519880-2757-43F9-BCF7-BCC38CDB4E00}" type="presParOf" srcId="{6E0A3DAC-93D9-42D8-A94F-3BDAC19BE9E3}" destId="{8BF30540-564A-4CE9-B0C4-3E5C8A09AEF6}" srcOrd="0" destOrd="0" presId="urn:microsoft.com/office/officeart/2018/2/layout/IconVerticalSolidList"/>
    <dgm:cxn modelId="{F27C728C-C94D-49AA-8356-FD276FA09C83}" type="presParOf" srcId="{6E0A3DAC-93D9-42D8-A94F-3BDAC19BE9E3}" destId="{CF87811B-D285-4259-8D77-0B4717C4A040}" srcOrd="1" destOrd="0" presId="urn:microsoft.com/office/officeart/2018/2/layout/IconVerticalSolidList"/>
    <dgm:cxn modelId="{A1FA667F-FA56-4DD6-B232-92437C634DA4}" type="presParOf" srcId="{6E0A3DAC-93D9-42D8-A94F-3BDAC19BE9E3}" destId="{6E9E821D-0257-4F12-8166-C38B7C60772A}" srcOrd="2" destOrd="0" presId="urn:microsoft.com/office/officeart/2018/2/layout/IconVerticalSolidList"/>
    <dgm:cxn modelId="{6967E8E3-BEAD-4914-B266-18144EFD002C}" type="presParOf" srcId="{6E0A3DAC-93D9-42D8-A94F-3BDAC19BE9E3}" destId="{10085359-35AF-4F46-8AB4-842583DEF182}" srcOrd="3" destOrd="0" presId="urn:microsoft.com/office/officeart/2018/2/layout/IconVerticalSolidList"/>
    <dgm:cxn modelId="{BF335DEB-286C-4D88-AE6C-D61C8E4CE5C1}" type="presParOf" srcId="{5BA03EE9-6604-4291-AD68-7002E8210FAF}" destId="{323A1ED7-3AD2-49FB-ACF8-EC29C2168E5B}" srcOrd="1" destOrd="0" presId="urn:microsoft.com/office/officeart/2018/2/layout/IconVerticalSolidList"/>
    <dgm:cxn modelId="{809EABAE-5A70-4849-86D5-B89E0E36BB54}" type="presParOf" srcId="{5BA03EE9-6604-4291-AD68-7002E8210FAF}" destId="{018FC736-FFAD-409D-9938-964D2B2B15ED}" srcOrd="2" destOrd="0" presId="urn:microsoft.com/office/officeart/2018/2/layout/IconVerticalSolidList"/>
    <dgm:cxn modelId="{2CD9A655-CADF-4806-915A-43BAD2E0A1C3}" type="presParOf" srcId="{018FC736-FFAD-409D-9938-964D2B2B15ED}" destId="{5799928B-64CD-4238-A1D8-CE637FEE997E}" srcOrd="0" destOrd="0" presId="urn:microsoft.com/office/officeart/2018/2/layout/IconVerticalSolidList"/>
    <dgm:cxn modelId="{93E83025-7D07-46E0-BF0F-0D5A503118D1}" type="presParOf" srcId="{018FC736-FFAD-409D-9938-964D2B2B15ED}" destId="{481D0851-22EF-49DA-B655-90B8B5F39189}" srcOrd="1" destOrd="0" presId="urn:microsoft.com/office/officeart/2018/2/layout/IconVerticalSolidList"/>
    <dgm:cxn modelId="{0CC9C57C-00F0-4E78-9859-4C5B22AB16ED}" type="presParOf" srcId="{018FC736-FFAD-409D-9938-964D2B2B15ED}" destId="{3A96A316-5289-4894-9B29-A0F419FF0B31}" srcOrd="2" destOrd="0" presId="urn:microsoft.com/office/officeart/2018/2/layout/IconVerticalSolidList"/>
    <dgm:cxn modelId="{C835EB5A-4AA4-4A59-AF34-ED901ACAFF86}" type="presParOf" srcId="{018FC736-FFAD-409D-9938-964D2B2B15ED}" destId="{7463E9F5-A64D-497E-BBF7-D691F1717C30}" srcOrd="3" destOrd="0" presId="urn:microsoft.com/office/officeart/2018/2/layout/IconVerticalSolidList"/>
    <dgm:cxn modelId="{14E6CD97-6EC7-4C11-88A5-2DFFC6CB14CB}" type="presParOf" srcId="{5BA03EE9-6604-4291-AD68-7002E8210FAF}" destId="{9828211D-53A2-484C-A950-13FB9337756B}" srcOrd="3" destOrd="0" presId="urn:microsoft.com/office/officeart/2018/2/layout/IconVerticalSolidList"/>
    <dgm:cxn modelId="{D7E28DB0-96E1-4258-9E4C-B5E7E21DDFE5}" type="presParOf" srcId="{5BA03EE9-6604-4291-AD68-7002E8210FAF}" destId="{B18C9F00-587B-45D0-95E0-F31C4C90ABC6}" srcOrd="4" destOrd="0" presId="urn:microsoft.com/office/officeart/2018/2/layout/IconVerticalSolidList"/>
    <dgm:cxn modelId="{451614D6-9D7C-408E-861F-C6AD54C7EA55}" type="presParOf" srcId="{B18C9F00-587B-45D0-95E0-F31C4C90ABC6}" destId="{865189DD-65AA-40B8-B8D9-9C08E56BC5C0}" srcOrd="0" destOrd="0" presId="urn:microsoft.com/office/officeart/2018/2/layout/IconVerticalSolidList"/>
    <dgm:cxn modelId="{A2394197-0A86-45F4-B147-DBC074B4C374}" type="presParOf" srcId="{B18C9F00-587B-45D0-95E0-F31C4C90ABC6}" destId="{6F068729-F6E3-4D39-ADBA-4DD7130E67D9}" srcOrd="1" destOrd="0" presId="urn:microsoft.com/office/officeart/2018/2/layout/IconVerticalSolidList"/>
    <dgm:cxn modelId="{91287664-4213-48C4-914B-9D352290352D}" type="presParOf" srcId="{B18C9F00-587B-45D0-95E0-F31C4C90ABC6}" destId="{BACC4D5F-8F99-41C8-9506-A8DFBE23F7D0}" srcOrd="2" destOrd="0" presId="urn:microsoft.com/office/officeart/2018/2/layout/IconVerticalSolidList"/>
    <dgm:cxn modelId="{C579AB16-FAEF-4CB9-9AD8-68297A9A5237}" type="presParOf" srcId="{B18C9F00-587B-45D0-95E0-F31C4C90ABC6}" destId="{A3A2FF0B-1FB6-4E26-AC45-86A7D816AC4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E2C485-D056-459F-B758-8C95F6A34C8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1D076A-D8CC-402C-91C1-61DF7C19D2F3}">
      <dgm:prSet/>
      <dgm:spPr/>
      <dgm:t>
        <a:bodyPr/>
        <a:lstStyle/>
        <a:p>
          <a:r>
            <a:rPr lang="en-US" dirty="0"/>
            <a:t>Om Lasse har </a:t>
          </a:r>
          <a:r>
            <a:rPr lang="en-US" dirty="0" err="1"/>
            <a:t>pengar</a:t>
          </a:r>
          <a:r>
            <a:rPr lang="en-US" dirty="0"/>
            <a:t>, KAN HAN KÖPA EN CYKEL.</a:t>
          </a:r>
        </a:p>
      </dgm:t>
    </dgm:pt>
    <dgm:pt modelId="{4A8FAECF-C8F8-449B-BD6A-0D5897F6F53D}" type="parTrans" cxnId="{5E4F3F12-DC37-4B1C-894E-47EC683917D5}">
      <dgm:prSet/>
      <dgm:spPr/>
      <dgm:t>
        <a:bodyPr/>
        <a:lstStyle/>
        <a:p>
          <a:endParaRPr lang="en-US"/>
        </a:p>
      </dgm:t>
    </dgm:pt>
    <dgm:pt modelId="{B8348865-6560-418A-A560-44A0219759BB}" type="sibTrans" cxnId="{5E4F3F12-DC37-4B1C-894E-47EC683917D5}">
      <dgm:prSet/>
      <dgm:spPr/>
      <dgm:t>
        <a:bodyPr/>
        <a:lstStyle/>
        <a:p>
          <a:endParaRPr lang="en-US"/>
        </a:p>
      </dgm:t>
    </dgm:pt>
    <dgm:pt modelId="{27E4FAF4-8DAB-4C5A-8E13-31B34D493959}">
      <dgm:prSet/>
      <dgm:spPr/>
      <dgm:t>
        <a:bodyPr/>
        <a:lstStyle/>
        <a:p>
          <a:r>
            <a:rPr lang="en-US" dirty="0" err="1"/>
            <a:t>När</a:t>
          </a:r>
          <a:r>
            <a:rPr lang="en-US" dirty="0"/>
            <a:t> det </a:t>
          </a:r>
          <a:r>
            <a:rPr lang="en-US" dirty="0" err="1"/>
            <a:t>inte</a:t>
          </a:r>
          <a:r>
            <a:rPr lang="en-US" dirty="0"/>
            <a:t> </a:t>
          </a:r>
          <a:r>
            <a:rPr lang="en-US" dirty="0" err="1"/>
            <a:t>regnar</a:t>
          </a:r>
          <a:r>
            <a:rPr lang="en-US" dirty="0"/>
            <a:t>, GÅR jag </a:t>
          </a:r>
          <a:r>
            <a:rPr lang="en-US" dirty="0" err="1"/>
            <a:t>ut.</a:t>
          </a:r>
          <a:endParaRPr lang="en-US" dirty="0"/>
        </a:p>
      </dgm:t>
    </dgm:pt>
    <dgm:pt modelId="{B0C1941D-1631-4CA3-8806-CF9571DB2F9B}" type="parTrans" cxnId="{16D1C798-4DCE-44D7-A663-BF6DBCE6140D}">
      <dgm:prSet/>
      <dgm:spPr/>
      <dgm:t>
        <a:bodyPr/>
        <a:lstStyle/>
        <a:p>
          <a:endParaRPr lang="en-US"/>
        </a:p>
      </dgm:t>
    </dgm:pt>
    <dgm:pt modelId="{DE13E63C-B87D-4CF2-A37F-D20BFB7E2CE7}" type="sibTrans" cxnId="{16D1C798-4DCE-44D7-A663-BF6DBCE6140D}">
      <dgm:prSet/>
      <dgm:spPr/>
      <dgm:t>
        <a:bodyPr/>
        <a:lstStyle/>
        <a:p>
          <a:endParaRPr lang="en-US"/>
        </a:p>
      </dgm:t>
    </dgm:pt>
    <dgm:pt modelId="{3196AE9E-ECC6-4691-A3CD-2AB320719B22}">
      <dgm:prSet/>
      <dgm:spPr/>
      <dgm:t>
        <a:bodyPr/>
        <a:lstStyle/>
        <a:p>
          <a:r>
            <a:rPr lang="en-US"/>
            <a:t>Eftersom jag kan spanska, RESER jag till Spanien. </a:t>
          </a:r>
        </a:p>
      </dgm:t>
    </dgm:pt>
    <dgm:pt modelId="{9E3ABB75-0D8C-4CFE-A30F-6DB425FD3C23}" type="parTrans" cxnId="{D2D27538-0B7E-43B3-BE79-E06B4937A587}">
      <dgm:prSet/>
      <dgm:spPr/>
      <dgm:t>
        <a:bodyPr/>
        <a:lstStyle/>
        <a:p>
          <a:endParaRPr lang="en-US"/>
        </a:p>
      </dgm:t>
    </dgm:pt>
    <dgm:pt modelId="{DFA40089-EE26-4003-9B14-B7D107E49BD3}" type="sibTrans" cxnId="{D2D27538-0B7E-43B3-BE79-E06B4937A587}">
      <dgm:prSet/>
      <dgm:spPr/>
      <dgm:t>
        <a:bodyPr/>
        <a:lstStyle/>
        <a:p>
          <a:endParaRPr lang="en-US"/>
        </a:p>
      </dgm:t>
    </dgm:pt>
    <dgm:pt modelId="{C2CC8AE6-A2D5-4099-A1B0-03574C94E109}" type="pres">
      <dgm:prSet presAssocID="{0FE2C485-D056-459F-B758-8C95F6A34C82}" presName="linear" presStyleCnt="0">
        <dgm:presLayoutVars>
          <dgm:animLvl val="lvl"/>
          <dgm:resizeHandles val="exact"/>
        </dgm:presLayoutVars>
      </dgm:prSet>
      <dgm:spPr/>
    </dgm:pt>
    <dgm:pt modelId="{78BB2DAB-758C-4C80-88C1-5EB2EBA929FC}" type="pres">
      <dgm:prSet presAssocID="{7B1D076A-D8CC-402C-91C1-61DF7C19D2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607B37-C61C-423B-BB67-4DED89003F42}" type="pres">
      <dgm:prSet presAssocID="{B8348865-6560-418A-A560-44A0219759BB}" presName="spacer" presStyleCnt="0"/>
      <dgm:spPr/>
    </dgm:pt>
    <dgm:pt modelId="{FEE9670B-3B35-4A3D-972D-D922E55F6893}" type="pres">
      <dgm:prSet presAssocID="{27E4FAF4-8DAB-4C5A-8E13-31B34D4939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46A22EA-00BE-48B6-982C-7E6E90F88CC3}" type="pres">
      <dgm:prSet presAssocID="{DE13E63C-B87D-4CF2-A37F-D20BFB7E2CE7}" presName="spacer" presStyleCnt="0"/>
      <dgm:spPr/>
    </dgm:pt>
    <dgm:pt modelId="{933CAD67-C962-4502-817E-977E9393759B}" type="pres">
      <dgm:prSet presAssocID="{3196AE9E-ECC6-4691-A3CD-2AB320719B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617A08-D0E1-4F35-B26C-2BAFEEAE0D9D}" type="presOf" srcId="{7B1D076A-D8CC-402C-91C1-61DF7C19D2F3}" destId="{78BB2DAB-758C-4C80-88C1-5EB2EBA929FC}" srcOrd="0" destOrd="0" presId="urn:microsoft.com/office/officeart/2005/8/layout/vList2"/>
    <dgm:cxn modelId="{5E4F3F12-DC37-4B1C-894E-47EC683917D5}" srcId="{0FE2C485-D056-459F-B758-8C95F6A34C82}" destId="{7B1D076A-D8CC-402C-91C1-61DF7C19D2F3}" srcOrd="0" destOrd="0" parTransId="{4A8FAECF-C8F8-449B-BD6A-0D5897F6F53D}" sibTransId="{B8348865-6560-418A-A560-44A0219759BB}"/>
    <dgm:cxn modelId="{D2D27538-0B7E-43B3-BE79-E06B4937A587}" srcId="{0FE2C485-D056-459F-B758-8C95F6A34C82}" destId="{3196AE9E-ECC6-4691-A3CD-2AB320719B22}" srcOrd="2" destOrd="0" parTransId="{9E3ABB75-0D8C-4CFE-A30F-6DB425FD3C23}" sibTransId="{DFA40089-EE26-4003-9B14-B7D107E49BD3}"/>
    <dgm:cxn modelId="{7B8A726D-BECD-45C2-B86C-166F9DD8D588}" type="presOf" srcId="{3196AE9E-ECC6-4691-A3CD-2AB320719B22}" destId="{933CAD67-C962-4502-817E-977E9393759B}" srcOrd="0" destOrd="0" presId="urn:microsoft.com/office/officeart/2005/8/layout/vList2"/>
    <dgm:cxn modelId="{16D1C798-4DCE-44D7-A663-BF6DBCE6140D}" srcId="{0FE2C485-D056-459F-B758-8C95F6A34C82}" destId="{27E4FAF4-8DAB-4C5A-8E13-31B34D493959}" srcOrd="1" destOrd="0" parTransId="{B0C1941D-1631-4CA3-8806-CF9571DB2F9B}" sibTransId="{DE13E63C-B87D-4CF2-A37F-D20BFB7E2CE7}"/>
    <dgm:cxn modelId="{971499AE-E243-4D7C-8916-C120C3B061FA}" type="presOf" srcId="{27E4FAF4-8DAB-4C5A-8E13-31B34D493959}" destId="{FEE9670B-3B35-4A3D-972D-D922E55F6893}" srcOrd="0" destOrd="0" presId="urn:microsoft.com/office/officeart/2005/8/layout/vList2"/>
    <dgm:cxn modelId="{D2D9BCDC-E986-452D-A0F4-26AC833EDFEE}" type="presOf" srcId="{0FE2C485-D056-459F-B758-8C95F6A34C82}" destId="{C2CC8AE6-A2D5-4099-A1B0-03574C94E109}" srcOrd="0" destOrd="0" presId="urn:microsoft.com/office/officeart/2005/8/layout/vList2"/>
    <dgm:cxn modelId="{DAD3716D-6753-4935-AD96-B64D84D38928}" type="presParOf" srcId="{C2CC8AE6-A2D5-4099-A1B0-03574C94E109}" destId="{78BB2DAB-758C-4C80-88C1-5EB2EBA929FC}" srcOrd="0" destOrd="0" presId="urn:microsoft.com/office/officeart/2005/8/layout/vList2"/>
    <dgm:cxn modelId="{45EEE81A-0C88-4F62-9646-46A1C1589894}" type="presParOf" srcId="{C2CC8AE6-A2D5-4099-A1B0-03574C94E109}" destId="{D7607B37-C61C-423B-BB67-4DED89003F42}" srcOrd="1" destOrd="0" presId="urn:microsoft.com/office/officeart/2005/8/layout/vList2"/>
    <dgm:cxn modelId="{7ED97207-0489-48C7-81C1-DA2C62AD2F43}" type="presParOf" srcId="{C2CC8AE6-A2D5-4099-A1B0-03574C94E109}" destId="{FEE9670B-3B35-4A3D-972D-D922E55F6893}" srcOrd="2" destOrd="0" presId="urn:microsoft.com/office/officeart/2005/8/layout/vList2"/>
    <dgm:cxn modelId="{15F977F9-AE9B-40A1-A521-E747BB41F77D}" type="presParOf" srcId="{C2CC8AE6-A2D5-4099-A1B0-03574C94E109}" destId="{A46A22EA-00BE-48B6-982C-7E6E90F88CC3}" srcOrd="3" destOrd="0" presId="urn:microsoft.com/office/officeart/2005/8/layout/vList2"/>
    <dgm:cxn modelId="{BF3CCE0D-BDAE-45DD-955B-0C0DE1E65FE7}" type="presParOf" srcId="{C2CC8AE6-A2D5-4099-A1B0-03574C94E109}" destId="{933CAD67-C962-4502-817E-977E939375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61E77F-350F-49A7-B70F-37732DD99DA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51BC676-303D-4281-935D-9F6DCB1BE115}">
      <dgm:prSet/>
      <dgm:spPr/>
      <dgm:t>
        <a:bodyPr/>
        <a:lstStyle/>
        <a:p>
          <a:r>
            <a:rPr lang="en-US" dirty="0"/>
            <a:t>Maria </a:t>
          </a:r>
          <a:r>
            <a:rPr lang="en-US" dirty="0" err="1">
              <a:solidFill>
                <a:srgbClr val="FF0000"/>
              </a:solidFill>
            </a:rPr>
            <a:t>vill</a:t>
          </a:r>
          <a:r>
            <a:rPr lang="en-US" dirty="0">
              <a:solidFill>
                <a:srgbClr val="FF0000"/>
              </a:solidFill>
            </a:rPr>
            <a:t> KÖPA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väska</a:t>
          </a:r>
          <a:r>
            <a:rPr lang="en-US" dirty="0"/>
            <a:t>.</a:t>
          </a:r>
        </a:p>
      </dgm:t>
    </dgm:pt>
    <dgm:pt modelId="{2917C8BE-AC74-4EE0-BE68-A0FFD4DDA4B4}" type="parTrans" cxnId="{EB730A98-6FB2-4FE8-94CF-D45A357BD1F9}">
      <dgm:prSet/>
      <dgm:spPr/>
      <dgm:t>
        <a:bodyPr/>
        <a:lstStyle/>
        <a:p>
          <a:endParaRPr lang="en-US"/>
        </a:p>
      </dgm:t>
    </dgm:pt>
    <dgm:pt modelId="{336A827F-E2B8-404B-83E8-97DC6D99129F}" type="sibTrans" cxnId="{EB730A98-6FB2-4FE8-94CF-D45A357BD1F9}">
      <dgm:prSet/>
      <dgm:spPr/>
      <dgm:t>
        <a:bodyPr/>
        <a:lstStyle/>
        <a:p>
          <a:endParaRPr lang="en-US"/>
        </a:p>
      </dgm:t>
    </dgm:pt>
    <dgm:pt modelId="{957D1114-AC51-4B3E-9630-F1406A0DB68C}">
      <dgm:prSet/>
      <dgm:spPr/>
      <dgm:t>
        <a:bodyPr/>
        <a:lstStyle/>
        <a:p>
          <a:r>
            <a:rPr lang="en-US" dirty="0"/>
            <a:t>Jag </a:t>
          </a:r>
          <a:r>
            <a:rPr lang="en-US" dirty="0" err="1"/>
            <a:t>tycker</a:t>
          </a:r>
          <a:r>
            <a:rPr lang="en-US" dirty="0"/>
            <a:t> om </a:t>
          </a:r>
          <a:r>
            <a:rPr lang="en-US" dirty="0" err="1">
              <a:solidFill>
                <a:srgbClr val="FF0000"/>
              </a:solidFill>
            </a:rPr>
            <a:t>att</a:t>
          </a:r>
          <a:r>
            <a:rPr lang="en-US" dirty="0">
              <a:solidFill>
                <a:srgbClr val="FF0000"/>
              </a:solidFill>
            </a:rPr>
            <a:t> CYKLA.</a:t>
          </a:r>
        </a:p>
      </dgm:t>
    </dgm:pt>
    <dgm:pt modelId="{E4327473-C40E-4D72-964E-457833E15852}" type="parTrans" cxnId="{89E51848-F148-45E5-9DB1-AC40DDC82E78}">
      <dgm:prSet/>
      <dgm:spPr/>
      <dgm:t>
        <a:bodyPr/>
        <a:lstStyle/>
        <a:p>
          <a:endParaRPr lang="en-US"/>
        </a:p>
      </dgm:t>
    </dgm:pt>
    <dgm:pt modelId="{0CCD7C29-E273-457A-AEC6-4D6ED3045536}" type="sibTrans" cxnId="{89E51848-F148-45E5-9DB1-AC40DDC82E78}">
      <dgm:prSet/>
      <dgm:spPr/>
      <dgm:t>
        <a:bodyPr/>
        <a:lstStyle/>
        <a:p>
          <a:endParaRPr lang="en-US"/>
        </a:p>
      </dgm:t>
    </dgm:pt>
    <dgm:pt modelId="{74676ECF-FD46-4CDB-94CE-E39B27C1A2AE}">
      <dgm:prSet/>
      <dgm:spPr/>
      <dgm:t>
        <a:bodyPr/>
        <a:lstStyle/>
        <a:p>
          <a:r>
            <a:rPr lang="en-US" dirty="0"/>
            <a:t>Maria </a:t>
          </a:r>
          <a:r>
            <a:rPr lang="en-US" dirty="0" err="1">
              <a:solidFill>
                <a:srgbClr val="7030A0"/>
              </a:solidFill>
            </a:rPr>
            <a:t>köper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ny</a:t>
          </a:r>
          <a:r>
            <a:rPr lang="en-US" dirty="0"/>
            <a:t> </a:t>
          </a:r>
          <a:r>
            <a:rPr lang="en-US" dirty="0" err="1"/>
            <a:t>väska</a:t>
          </a:r>
          <a:r>
            <a:rPr lang="en-US" dirty="0"/>
            <a:t>.</a:t>
          </a:r>
        </a:p>
      </dgm:t>
    </dgm:pt>
    <dgm:pt modelId="{31431608-B579-4185-B575-A2570B191F4C}" type="parTrans" cxnId="{1922B6A4-1DD8-4302-9B58-D7A2113FFB93}">
      <dgm:prSet/>
      <dgm:spPr/>
      <dgm:t>
        <a:bodyPr/>
        <a:lstStyle/>
        <a:p>
          <a:endParaRPr lang="en-US"/>
        </a:p>
      </dgm:t>
    </dgm:pt>
    <dgm:pt modelId="{6192AF96-4E2B-4AC2-854B-E87EC4181605}" type="sibTrans" cxnId="{1922B6A4-1DD8-4302-9B58-D7A2113FFB93}">
      <dgm:prSet/>
      <dgm:spPr/>
      <dgm:t>
        <a:bodyPr/>
        <a:lstStyle/>
        <a:p>
          <a:endParaRPr lang="en-US"/>
        </a:p>
      </dgm:t>
    </dgm:pt>
    <dgm:pt modelId="{8BA239DA-74BE-4130-B27E-A412E16E508C}">
      <dgm:prSet/>
      <dgm:spPr/>
      <dgm:t>
        <a:bodyPr/>
        <a:lstStyle/>
        <a:p>
          <a:r>
            <a:rPr lang="en-US" dirty="0"/>
            <a:t>Annika </a:t>
          </a:r>
          <a:r>
            <a:rPr lang="en-US" dirty="0" err="1">
              <a:solidFill>
                <a:srgbClr val="7030A0"/>
              </a:solidFill>
            </a:rPr>
            <a:t>läser</a:t>
          </a:r>
          <a:r>
            <a:rPr lang="en-US" dirty="0"/>
            <a:t> </a:t>
          </a:r>
          <a:r>
            <a:rPr lang="en-US" dirty="0" err="1"/>
            <a:t>ofta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dirty="0" err="1"/>
            <a:t>kvällarna</a:t>
          </a:r>
          <a:r>
            <a:rPr lang="en-US" dirty="0"/>
            <a:t>. </a:t>
          </a:r>
        </a:p>
      </dgm:t>
    </dgm:pt>
    <dgm:pt modelId="{CFB95D86-A98E-48C7-8211-B9B419717234}" type="parTrans" cxnId="{FED0B8E1-79D3-4776-8C28-8E962D152E9F}">
      <dgm:prSet/>
      <dgm:spPr/>
      <dgm:t>
        <a:bodyPr/>
        <a:lstStyle/>
        <a:p>
          <a:endParaRPr lang="en-US"/>
        </a:p>
      </dgm:t>
    </dgm:pt>
    <dgm:pt modelId="{C13EB92B-52B0-4AAC-8838-65AA4E68788E}" type="sibTrans" cxnId="{FED0B8E1-79D3-4776-8C28-8E962D152E9F}">
      <dgm:prSet/>
      <dgm:spPr/>
      <dgm:t>
        <a:bodyPr/>
        <a:lstStyle/>
        <a:p>
          <a:endParaRPr lang="en-US"/>
        </a:p>
      </dgm:t>
    </dgm:pt>
    <dgm:pt modelId="{C366F45C-785E-445A-A45D-88D09ACA5F2D}" type="pres">
      <dgm:prSet presAssocID="{C361E77F-350F-49A7-B70F-37732DD99DA3}" presName="linear" presStyleCnt="0">
        <dgm:presLayoutVars>
          <dgm:dir/>
          <dgm:animLvl val="lvl"/>
          <dgm:resizeHandles val="exact"/>
        </dgm:presLayoutVars>
      </dgm:prSet>
      <dgm:spPr/>
    </dgm:pt>
    <dgm:pt modelId="{B52B28D6-4265-4391-9B08-5C70CE73F8EF}" type="pres">
      <dgm:prSet presAssocID="{051BC676-303D-4281-935D-9F6DCB1BE115}" presName="parentLin" presStyleCnt="0"/>
      <dgm:spPr/>
    </dgm:pt>
    <dgm:pt modelId="{E581F873-A19F-4D11-A422-81E4FB5A1A38}" type="pres">
      <dgm:prSet presAssocID="{051BC676-303D-4281-935D-9F6DCB1BE115}" presName="parentLeftMargin" presStyleLbl="node1" presStyleIdx="0" presStyleCnt="4"/>
      <dgm:spPr/>
    </dgm:pt>
    <dgm:pt modelId="{3A58A692-6A09-461A-A166-A879053069E4}" type="pres">
      <dgm:prSet presAssocID="{051BC676-303D-4281-935D-9F6DCB1BE1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BD5AAD8-67D0-48A3-AF14-CCE92CF792B7}" type="pres">
      <dgm:prSet presAssocID="{051BC676-303D-4281-935D-9F6DCB1BE115}" presName="negativeSpace" presStyleCnt="0"/>
      <dgm:spPr/>
    </dgm:pt>
    <dgm:pt modelId="{1BBCBDE8-29E9-4C61-98C9-DC2B45096C59}" type="pres">
      <dgm:prSet presAssocID="{051BC676-303D-4281-935D-9F6DCB1BE115}" presName="childText" presStyleLbl="conFgAcc1" presStyleIdx="0" presStyleCnt="4">
        <dgm:presLayoutVars>
          <dgm:bulletEnabled val="1"/>
        </dgm:presLayoutVars>
      </dgm:prSet>
      <dgm:spPr/>
    </dgm:pt>
    <dgm:pt modelId="{DE60C7A7-C397-4AFD-95A6-F0E658FD867F}" type="pres">
      <dgm:prSet presAssocID="{336A827F-E2B8-404B-83E8-97DC6D99129F}" presName="spaceBetweenRectangles" presStyleCnt="0"/>
      <dgm:spPr/>
    </dgm:pt>
    <dgm:pt modelId="{751D4174-DB64-4C3C-A501-CCCF117F3C69}" type="pres">
      <dgm:prSet presAssocID="{957D1114-AC51-4B3E-9630-F1406A0DB68C}" presName="parentLin" presStyleCnt="0"/>
      <dgm:spPr/>
    </dgm:pt>
    <dgm:pt modelId="{D01D598B-5B99-443F-B72C-005BA542C763}" type="pres">
      <dgm:prSet presAssocID="{957D1114-AC51-4B3E-9630-F1406A0DB68C}" presName="parentLeftMargin" presStyleLbl="node1" presStyleIdx="0" presStyleCnt="4"/>
      <dgm:spPr/>
    </dgm:pt>
    <dgm:pt modelId="{79A5799F-B11B-45A6-811D-935B93827F00}" type="pres">
      <dgm:prSet presAssocID="{957D1114-AC51-4B3E-9630-F1406A0DB68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C0C38C-8048-41DB-9F54-CC0A3084F705}" type="pres">
      <dgm:prSet presAssocID="{957D1114-AC51-4B3E-9630-F1406A0DB68C}" presName="negativeSpace" presStyleCnt="0"/>
      <dgm:spPr/>
    </dgm:pt>
    <dgm:pt modelId="{85652EC3-25EA-4F21-A014-FB8A4606FA5A}" type="pres">
      <dgm:prSet presAssocID="{957D1114-AC51-4B3E-9630-F1406A0DB68C}" presName="childText" presStyleLbl="conFgAcc1" presStyleIdx="1" presStyleCnt="4">
        <dgm:presLayoutVars>
          <dgm:bulletEnabled val="1"/>
        </dgm:presLayoutVars>
      </dgm:prSet>
      <dgm:spPr/>
    </dgm:pt>
    <dgm:pt modelId="{BE151C56-1134-4CD7-950B-3C3CB7F9784F}" type="pres">
      <dgm:prSet presAssocID="{0CCD7C29-E273-457A-AEC6-4D6ED3045536}" presName="spaceBetweenRectangles" presStyleCnt="0"/>
      <dgm:spPr/>
    </dgm:pt>
    <dgm:pt modelId="{FD01B9A0-6097-4422-8D81-CEE8587007E9}" type="pres">
      <dgm:prSet presAssocID="{74676ECF-FD46-4CDB-94CE-E39B27C1A2AE}" presName="parentLin" presStyleCnt="0"/>
      <dgm:spPr/>
    </dgm:pt>
    <dgm:pt modelId="{C4EF2319-6BC7-496E-B41D-2B89F511E930}" type="pres">
      <dgm:prSet presAssocID="{74676ECF-FD46-4CDB-94CE-E39B27C1A2AE}" presName="parentLeftMargin" presStyleLbl="node1" presStyleIdx="1" presStyleCnt="4"/>
      <dgm:spPr/>
    </dgm:pt>
    <dgm:pt modelId="{0B670892-249F-4322-BB70-3F933A32DEDD}" type="pres">
      <dgm:prSet presAssocID="{74676ECF-FD46-4CDB-94CE-E39B27C1A2A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DDC425F-E232-45CA-95BD-494FB12D3845}" type="pres">
      <dgm:prSet presAssocID="{74676ECF-FD46-4CDB-94CE-E39B27C1A2AE}" presName="negativeSpace" presStyleCnt="0"/>
      <dgm:spPr/>
    </dgm:pt>
    <dgm:pt modelId="{00A997E0-73A1-4D7D-B2DC-463FAAAC0EC9}" type="pres">
      <dgm:prSet presAssocID="{74676ECF-FD46-4CDB-94CE-E39B27C1A2AE}" presName="childText" presStyleLbl="conFgAcc1" presStyleIdx="2" presStyleCnt="4">
        <dgm:presLayoutVars>
          <dgm:bulletEnabled val="1"/>
        </dgm:presLayoutVars>
      </dgm:prSet>
      <dgm:spPr/>
    </dgm:pt>
    <dgm:pt modelId="{26676828-710C-4FD3-8DBD-DF8F7A81D71E}" type="pres">
      <dgm:prSet presAssocID="{6192AF96-4E2B-4AC2-854B-E87EC4181605}" presName="spaceBetweenRectangles" presStyleCnt="0"/>
      <dgm:spPr/>
    </dgm:pt>
    <dgm:pt modelId="{2F29D2F0-1EE4-413B-BBC3-2DE894BE2CC2}" type="pres">
      <dgm:prSet presAssocID="{8BA239DA-74BE-4130-B27E-A412E16E508C}" presName="parentLin" presStyleCnt="0"/>
      <dgm:spPr/>
    </dgm:pt>
    <dgm:pt modelId="{D0A87056-289F-44C9-82FB-52E3EF0A69D1}" type="pres">
      <dgm:prSet presAssocID="{8BA239DA-74BE-4130-B27E-A412E16E508C}" presName="parentLeftMargin" presStyleLbl="node1" presStyleIdx="2" presStyleCnt="4"/>
      <dgm:spPr/>
    </dgm:pt>
    <dgm:pt modelId="{498C0553-E863-4789-9BD3-9E16CB41B58B}" type="pres">
      <dgm:prSet presAssocID="{8BA239DA-74BE-4130-B27E-A412E16E508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6F0CCE4-3E30-4DFD-881F-382141036DCB}" type="pres">
      <dgm:prSet presAssocID="{8BA239DA-74BE-4130-B27E-A412E16E508C}" presName="negativeSpace" presStyleCnt="0"/>
      <dgm:spPr/>
    </dgm:pt>
    <dgm:pt modelId="{D4F3FE71-9C1F-4F29-9C44-4F41B76A5A08}" type="pres">
      <dgm:prSet presAssocID="{8BA239DA-74BE-4130-B27E-A412E16E508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3CEE107-7B74-4479-A5EB-585B29886EC2}" type="presOf" srcId="{8BA239DA-74BE-4130-B27E-A412E16E508C}" destId="{498C0553-E863-4789-9BD3-9E16CB41B58B}" srcOrd="1" destOrd="0" presId="urn:microsoft.com/office/officeart/2005/8/layout/list1"/>
    <dgm:cxn modelId="{74FF8509-F9A2-4A94-8D46-ABE2D845A6F2}" type="presOf" srcId="{74676ECF-FD46-4CDB-94CE-E39B27C1A2AE}" destId="{C4EF2319-6BC7-496E-B41D-2B89F511E930}" srcOrd="0" destOrd="0" presId="urn:microsoft.com/office/officeart/2005/8/layout/list1"/>
    <dgm:cxn modelId="{F87E1513-B695-426D-A6C3-1B13478B9F6D}" type="presOf" srcId="{957D1114-AC51-4B3E-9630-F1406A0DB68C}" destId="{D01D598B-5B99-443F-B72C-005BA542C763}" srcOrd="0" destOrd="0" presId="urn:microsoft.com/office/officeart/2005/8/layout/list1"/>
    <dgm:cxn modelId="{2E3AA128-3FB5-4EF2-8EA3-86F01EC3F162}" type="presOf" srcId="{051BC676-303D-4281-935D-9F6DCB1BE115}" destId="{3A58A692-6A09-461A-A166-A879053069E4}" srcOrd="1" destOrd="0" presId="urn:microsoft.com/office/officeart/2005/8/layout/list1"/>
    <dgm:cxn modelId="{89E51848-F148-45E5-9DB1-AC40DDC82E78}" srcId="{C361E77F-350F-49A7-B70F-37732DD99DA3}" destId="{957D1114-AC51-4B3E-9630-F1406A0DB68C}" srcOrd="1" destOrd="0" parTransId="{E4327473-C40E-4D72-964E-457833E15852}" sibTransId="{0CCD7C29-E273-457A-AEC6-4D6ED3045536}"/>
    <dgm:cxn modelId="{DA00704D-BFEE-4A36-904A-B09674B82378}" type="presOf" srcId="{957D1114-AC51-4B3E-9630-F1406A0DB68C}" destId="{79A5799F-B11B-45A6-811D-935B93827F00}" srcOrd="1" destOrd="0" presId="urn:microsoft.com/office/officeart/2005/8/layout/list1"/>
    <dgm:cxn modelId="{2AF19280-23A5-440C-87B0-FFE852177A96}" type="presOf" srcId="{8BA239DA-74BE-4130-B27E-A412E16E508C}" destId="{D0A87056-289F-44C9-82FB-52E3EF0A69D1}" srcOrd="0" destOrd="0" presId="urn:microsoft.com/office/officeart/2005/8/layout/list1"/>
    <dgm:cxn modelId="{EB730A98-6FB2-4FE8-94CF-D45A357BD1F9}" srcId="{C361E77F-350F-49A7-B70F-37732DD99DA3}" destId="{051BC676-303D-4281-935D-9F6DCB1BE115}" srcOrd="0" destOrd="0" parTransId="{2917C8BE-AC74-4EE0-BE68-A0FFD4DDA4B4}" sibTransId="{336A827F-E2B8-404B-83E8-97DC6D99129F}"/>
    <dgm:cxn modelId="{1922B6A4-1DD8-4302-9B58-D7A2113FFB93}" srcId="{C361E77F-350F-49A7-B70F-37732DD99DA3}" destId="{74676ECF-FD46-4CDB-94CE-E39B27C1A2AE}" srcOrd="2" destOrd="0" parTransId="{31431608-B579-4185-B575-A2570B191F4C}" sibTransId="{6192AF96-4E2B-4AC2-854B-E87EC4181605}"/>
    <dgm:cxn modelId="{5F1BF9B0-F8AE-4A5C-B165-9D1B5B1EB7A7}" type="presOf" srcId="{C361E77F-350F-49A7-B70F-37732DD99DA3}" destId="{C366F45C-785E-445A-A45D-88D09ACA5F2D}" srcOrd="0" destOrd="0" presId="urn:microsoft.com/office/officeart/2005/8/layout/list1"/>
    <dgm:cxn modelId="{F43CC2CF-07EF-4966-A062-4A8BDE981718}" type="presOf" srcId="{74676ECF-FD46-4CDB-94CE-E39B27C1A2AE}" destId="{0B670892-249F-4322-BB70-3F933A32DEDD}" srcOrd="1" destOrd="0" presId="urn:microsoft.com/office/officeart/2005/8/layout/list1"/>
    <dgm:cxn modelId="{B9A489E1-EB61-4A21-BD07-38AC130C2256}" type="presOf" srcId="{051BC676-303D-4281-935D-9F6DCB1BE115}" destId="{E581F873-A19F-4D11-A422-81E4FB5A1A38}" srcOrd="0" destOrd="0" presId="urn:microsoft.com/office/officeart/2005/8/layout/list1"/>
    <dgm:cxn modelId="{FED0B8E1-79D3-4776-8C28-8E962D152E9F}" srcId="{C361E77F-350F-49A7-B70F-37732DD99DA3}" destId="{8BA239DA-74BE-4130-B27E-A412E16E508C}" srcOrd="3" destOrd="0" parTransId="{CFB95D86-A98E-48C7-8211-B9B419717234}" sibTransId="{C13EB92B-52B0-4AAC-8838-65AA4E68788E}"/>
    <dgm:cxn modelId="{A8E02C5F-6C0E-46C7-BB63-68F288701658}" type="presParOf" srcId="{C366F45C-785E-445A-A45D-88D09ACA5F2D}" destId="{B52B28D6-4265-4391-9B08-5C70CE73F8EF}" srcOrd="0" destOrd="0" presId="urn:microsoft.com/office/officeart/2005/8/layout/list1"/>
    <dgm:cxn modelId="{17A3B97F-B449-458E-9896-4127B9863A29}" type="presParOf" srcId="{B52B28D6-4265-4391-9B08-5C70CE73F8EF}" destId="{E581F873-A19F-4D11-A422-81E4FB5A1A38}" srcOrd="0" destOrd="0" presId="urn:microsoft.com/office/officeart/2005/8/layout/list1"/>
    <dgm:cxn modelId="{6FE4169D-DA5D-462C-B393-519A35E8158F}" type="presParOf" srcId="{B52B28D6-4265-4391-9B08-5C70CE73F8EF}" destId="{3A58A692-6A09-461A-A166-A879053069E4}" srcOrd="1" destOrd="0" presId="urn:microsoft.com/office/officeart/2005/8/layout/list1"/>
    <dgm:cxn modelId="{22D8070F-6FC8-4E6E-8A4D-75D11AB81D50}" type="presParOf" srcId="{C366F45C-785E-445A-A45D-88D09ACA5F2D}" destId="{4BD5AAD8-67D0-48A3-AF14-CCE92CF792B7}" srcOrd="1" destOrd="0" presId="urn:microsoft.com/office/officeart/2005/8/layout/list1"/>
    <dgm:cxn modelId="{DBB465BD-1605-434F-92FE-0B610F726C12}" type="presParOf" srcId="{C366F45C-785E-445A-A45D-88D09ACA5F2D}" destId="{1BBCBDE8-29E9-4C61-98C9-DC2B45096C59}" srcOrd="2" destOrd="0" presId="urn:microsoft.com/office/officeart/2005/8/layout/list1"/>
    <dgm:cxn modelId="{33BEA339-D099-449C-A612-11C5BAC44D85}" type="presParOf" srcId="{C366F45C-785E-445A-A45D-88D09ACA5F2D}" destId="{DE60C7A7-C397-4AFD-95A6-F0E658FD867F}" srcOrd="3" destOrd="0" presId="urn:microsoft.com/office/officeart/2005/8/layout/list1"/>
    <dgm:cxn modelId="{D03113AA-A90A-4657-9BE1-93035EC6EC09}" type="presParOf" srcId="{C366F45C-785E-445A-A45D-88D09ACA5F2D}" destId="{751D4174-DB64-4C3C-A501-CCCF117F3C69}" srcOrd="4" destOrd="0" presId="urn:microsoft.com/office/officeart/2005/8/layout/list1"/>
    <dgm:cxn modelId="{F5E40427-7355-4789-9503-3B2578D3CCCB}" type="presParOf" srcId="{751D4174-DB64-4C3C-A501-CCCF117F3C69}" destId="{D01D598B-5B99-443F-B72C-005BA542C763}" srcOrd="0" destOrd="0" presId="urn:microsoft.com/office/officeart/2005/8/layout/list1"/>
    <dgm:cxn modelId="{8CED4C45-C2D6-4BB4-8265-138047E4015E}" type="presParOf" srcId="{751D4174-DB64-4C3C-A501-CCCF117F3C69}" destId="{79A5799F-B11B-45A6-811D-935B93827F00}" srcOrd="1" destOrd="0" presId="urn:microsoft.com/office/officeart/2005/8/layout/list1"/>
    <dgm:cxn modelId="{69568D9B-F048-4F07-9F82-4CD1B9FB993D}" type="presParOf" srcId="{C366F45C-785E-445A-A45D-88D09ACA5F2D}" destId="{89C0C38C-8048-41DB-9F54-CC0A3084F705}" srcOrd="5" destOrd="0" presId="urn:microsoft.com/office/officeart/2005/8/layout/list1"/>
    <dgm:cxn modelId="{828F80FB-5D1F-4AE4-914D-6252FC239FBE}" type="presParOf" srcId="{C366F45C-785E-445A-A45D-88D09ACA5F2D}" destId="{85652EC3-25EA-4F21-A014-FB8A4606FA5A}" srcOrd="6" destOrd="0" presId="urn:microsoft.com/office/officeart/2005/8/layout/list1"/>
    <dgm:cxn modelId="{2C543AFD-A6B9-4DB8-98C0-F69DFAEC2368}" type="presParOf" srcId="{C366F45C-785E-445A-A45D-88D09ACA5F2D}" destId="{BE151C56-1134-4CD7-950B-3C3CB7F9784F}" srcOrd="7" destOrd="0" presId="urn:microsoft.com/office/officeart/2005/8/layout/list1"/>
    <dgm:cxn modelId="{E44BD7E3-BDD4-41F0-A269-998D8B673781}" type="presParOf" srcId="{C366F45C-785E-445A-A45D-88D09ACA5F2D}" destId="{FD01B9A0-6097-4422-8D81-CEE8587007E9}" srcOrd="8" destOrd="0" presId="urn:microsoft.com/office/officeart/2005/8/layout/list1"/>
    <dgm:cxn modelId="{BF5A669C-AD56-48FE-98E9-788FEAD4EC08}" type="presParOf" srcId="{FD01B9A0-6097-4422-8D81-CEE8587007E9}" destId="{C4EF2319-6BC7-496E-B41D-2B89F511E930}" srcOrd="0" destOrd="0" presId="urn:microsoft.com/office/officeart/2005/8/layout/list1"/>
    <dgm:cxn modelId="{414FEFD4-F4E9-4DB2-B0B1-7D943D1D8730}" type="presParOf" srcId="{FD01B9A0-6097-4422-8D81-CEE8587007E9}" destId="{0B670892-249F-4322-BB70-3F933A32DEDD}" srcOrd="1" destOrd="0" presId="urn:microsoft.com/office/officeart/2005/8/layout/list1"/>
    <dgm:cxn modelId="{9A0B252F-76B3-441E-8D61-E60816FDC930}" type="presParOf" srcId="{C366F45C-785E-445A-A45D-88D09ACA5F2D}" destId="{5DDC425F-E232-45CA-95BD-494FB12D3845}" srcOrd="9" destOrd="0" presId="urn:microsoft.com/office/officeart/2005/8/layout/list1"/>
    <dgm:cxn modelId="{2B1CA3DF-FC05-4DE0-A488-5F5AB7018FF2}" type="presParOf" srcId="{C366F45C-785E-445A-A45D-88D09ACA5F2D}" destId="{00A997E0-73A1-4D7D-B2DC-463FAAAC0EC9}" srcOrd="10" destOrd="0" presId="urn:microsoft.com/office/officeart/2005/8/layout/list1"/>
    <dgm:cxn modelId="{2C701957-7311-4566-B1F1-ED5DE2202D69}" type="presParOf" srcId="{C366F45C-785E-445A-A45D-88D09ACA5F2D}" destId="{26676828-710C-4FD3-8DBD-DF8F7A81D71E}" srcOrd="11" destOrd="0" presId="urn:microsoft.com/office/officeart/2005/8/layout/list1"/>
    <dgm:cxn modelId="{47D8E33B-DFFC-4A7F-A681-63228C614C50}" type="presParOf" srcId="{C366F45C-785E-445A-A45D-88D09ACA5F2D}" destId="{2F29D2F0-1EE4-413B-BBC3-2DE894BE2CC2}" srcOrd="12" destOrd="0" presId="urn:microsoft.com/office/officeart/2005/8/layout/list1"/>
    <dgm:cxn modelId="{E836BD06-366F-46C1-AA20-CF7C5FC1E686}" type="presParOf" srcId="{2F29D2F0-1EE4-413B-BBC3-2DE894BE2CC2}" destId="{D0A87056-289F-44C9-82FB-52E3EF0A69D1}" srcOrd="0" destOrd="0" presId="urn:microsoft.com/office/officeart/2005/8/layout/list1"/>
    <dgm:cxn modelId="{7A51A751-9275-453A-B92C-7FDA3AD79C17}" type="presParOf" srcId="{2F29D2F0-1EE4-413B-BBC3-2DE894BE2CC2}" destId="{498C0553-E863-4789-9BD3-9E16CB41B58B}" srcOrd="1" destOrd="0" presId="urn:microsoft.com/office/officeart/2005/8/layout/list1"/>
    <dgm:cxn modelId="{B0919455-B9F0-4CA7-91AB-7B9B45258703}" type="presParOf" srcId="{C366F45C-785E-445A-A45D-88D09ACA5F2D}" destId="{F6F0CCE4-3E30-4DFD-881F-382141036DCB}" srcOrd="13" destOrd="0" presId="urn:microsoft.com/office/officeart/2005/8/layout/list1"/>
    <dgm:cxn modelId="{C6E1B116-D6F7-4EC1-A1AD-C48999D2E754}" type="presParOf" srcId="{C366F45C-785E-445A-A45D-88D09ACA5F2D}" destId="{D4F3FE71-9C1F-4F29-9C44-4F41B76A5A0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CD380-F219-4451-BEB0-0C9958E200CE}">
      <dsp:nvSpPr>
        <dsp:cNvPr id="0" name=""/>
        <dsp:cNvSpPr/>
      </dsp:nvSpPr>
      <dsp:spPr>
        <a:xfrm>
          <a:off x="0" y="0"/>
          <a:ext cx="56805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B37947-473D-40EE-B808-A64907AE856C}">
      <dsp:nvSpPr>
        <dsp:cNvPr id="0" name=""/>
        <dsp:cNvSpPr/>
      </dsp:nvSpPr>
      <dsp:spPr>
        <a:xfrm>
          <a:off x="0" y="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rgbClr val="FF0000"/>
              </a:solidFill>
            </a:rPr>
            <a:t>Main clause </a:t>
          </a:r>
          <a:r>
            <a:rPr lang="en-US" sz="3000" kern="1200" dirty="0"/>
            <a:t>- the verb is in place 2:</a:t>
          </a:r>
        </a:p>
      </dsp:txBody>
      <dsp:txXfrm>
        <a:off x="0" y="0"/>
        <a:ext cx="5680587" cy="1005840"/>
      </dsp:txXfrm>
    </dsp:sp>
    <dsp:sp modelId="{C9291931-0B85-4AFC-B06B-A629B60BF9C5}">
      <dsp:nvSpPr>
        <dsp:cNvPr id="0" name=""/>
        <dsp:cNvSpPr/>
      </dsp:nvSpPr>
      <dsp:spPr>
        <a:xfrm>
          <a:off x="0" y="1005840"/>
          <a:ext cx="56805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E81E3C-3FAA-471C-BDE4-8378C1358061}">
      <dsp:nvSpPr>
        <dsp:cNvPr id="0" name=""/>
        <dsp:cNvSpPr/>
      </dsp:nvSpPr>
      <dsp:spPr>
        <a:xfrm>
          <a:off x="0" y="100584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Lasse SKA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 </a:t>
          </a:r>
          <a:r>
            <a:rPr lang="en-US" sz="3000" kern="1200" dirty="0" err="1"/>
            <a:t>i</a:t>
          </a:r>
          <a:r>
            <a:rPr lang="en-US" sz="3000" kern="1200" dirty="0"/>
            <a:t> </a:t>
          </a:r>
          <a:r>
            <a:rPr lang="en-US" sz="3000" kern="1200" dirty="0" err="1"/>
            <a:t>morgon</a:t>
          </a:r>
          <a:r>
            <a:rPr lang="en-US" sz="3000" kern="1200" dirty="0"/>
            <a:t>.</a:t>
          </a:r>
        </a:p>
      </dsp:txBody>
      <dsp:txXfrm>
        <a:off x="0" y="1005840"/>
        <a:ext cx="5680587" cy="1005840"/>
      </dsp:txXfrm>
    </dsp:sp>
    <dsp:sp modelId="{242ADE2B-F59D-40DA-9C48-E7F522E3A50E}">
      <dsp:nvSpPr>
        <dsp:cNvPr id="0" name=""/>
        <dsp:cNvSpPr/>
      </dsp:nvSpPr>
      <dsp:spPr>
        <a:xfrm>
          <a:off x="0" y="2011680"/>
          <a:ext cx="56805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90A9EB-D6DD-4417-A102-F014F14C3588}">
      <dsp:nvSpPr>
        <dsp:cNvPr id="0" name=""/>
        <dsp:cNvSpPr/>
      </dsp:nvSpPr>
      <dsp:spPr>
        <a:xfrm>
          <a:off x="0" y="201168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 </a:t>
          </a:r>
          <a:r>
            <a:rPr lang="en-US" sz="3000" kern="1200" dirty="0" err="1"/>
            <a:t>morgon</a:t>
          </a:r>
          <a:r>
            <a:rPr lang="en-US" sz="3000" kern="1200" dirty="0"/>
            <a:t> SKA Lasse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.</a:t>
          </a:r>
        </a:p>
      </dsp:txBody>
      <dsp:txXfrm>
        <a:off x="0" y="2011680"/>
        <a:ext cx="5680587" cy="1005840"/>
      </dsp:txXfrm>
    </dsp:sp>
    <dsp:sp modelId="{0B19C614-82A4-46C2-A799-D9ECA1890C27}">
      <dsp:nvSpPr>
        <dsp:cNvPr id="0" name=""/>
        <dsp:cNvSpPr/>
      </dsp:nvSpPr>
      <dsp:spPr>
        <a:xfrm>
          <a:off x="0" y="3017520"/>
          <a:ext cx="56805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3775C9-6DFF-444D-BB53-D28314957452}">
      <dsp:nvSpPr>
        <dsp:cNvPr id="0" name=""/>
        <dsp:cNvSpPr/>
      </dsp:nvSpPr>
      <dsp:spPr>
        <a:xfrm>
          <a:off x="0" y="3017520"/>
          <a:ext cx="5680587" cy="100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En</a:t>
          </a:r>
          <a:r>
            <a:rPr lang="en-US" sz="3000" kern="1200" dirty="0"/>
            <a:t> </a:t>
          </a:r>
          <a:r>
            <a:rPr lang="en-US" sz="3000" kern="1200" dirty="0" err="1"/>
            <a:t>ny</a:t>
          </a:r>
          <a:r>
            <a:rPr lang="en-US" sz="3000" kern="1200" dirty="0"/>
            <a:t> </a:t>
          </a:r>
          <a:r>
            <a:rPr lang="en-US" sz="3000" kern="1200" dirty="0" err="1"/>
            <a:t>cykel</a:t>
          </a:r>
          <a:r>
            <a:rPr lang="en-US" sz="3000" kern="1200" dirty="0"/>
            <a:t> SKA Lasse </a:t>
          </a:r>
          <a:r>
            <a:rPr lang="en-US" sz="3000" kern="1200" dirty="0" err="1"/>
            <a:t>köpa</a:t>
          </a:r>
          <a:r>
            <a:rPr lang="en-US" sz="3000" kern="1200" dirty="0"/>
            <a:t> </a:t>
          </a:r>
          <a:r>
            <a:rPr lang="en-US" sz="3000" kern="1200" dirty="0" err="1"/>
            <a:t>i</a:t>
          </a:r>
          <a:r>
            <a:rPr lang="en-US" sz="3000" kern="1200" dirty="0"/>
            <a:t> </a:t>
          </a:r>
          <a:r>
            <a:rPr lang="en-US" sz="3000" kern="1200" dirty="0" err="1"/>
            <a:t>morgon</a:t>
          </a:r>
          <a:r>
            <a:rPr lang="en-US" sz="3000" kern="1200" dirty="0"/>
            <a:t>. </a:t>
          </a:r>
        </a:p>
      </dsp:txBody>
      <dsp:txXfrm>
        <a:off x="0" y="3017520"/>
        <a:ext cx="5680587" cy="100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22D82-FA51-4E37-AF66-76D113F93177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BA796-70D8-4777-975E-673D5682319C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700" kern="1200" dirty="0"/>
            <a:t>TYVÄRR KAN JAG INTE KOMMA IDAG.</a:t>
          </a:r>
          <a:endParaRPr lang="en-US" sz="4700" kern="1200" dirty="0"/>
        </a:p>
      </dsp:txBody>
      <dsp:txXfrm>
        <a:off x="541402" y="986303"/>
        <a:ext cx="4009891" cy="2489736"/>
      </dsp:txXfrm>
    </dsp:sp>
    <dsp:sp modelId="{CD21DA9D-9845-43D2-9171-6058C4C93D40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2C30D-C5F0-462D-A864-E21F05688AA8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4700" kern="1200"/>
            <a:t>NATURLIGTVIS MÅSTE VI HJÄLPA LASSE. </a:t>
          </a:r>
          <a:endParaRPr lang="en-US" sz="4700" kern="1200"/>
        </a:p>
      </dsp:txBody>
      <dsp:txXfrm>
        <a:off x="5631724" y="986303"/>
        <a:ext cx="4009891" cy="24897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30540-564A-4CE9-B0C4-3E5C8A09AEF6}">
      <dsp:nvSpPr>
        <dsp:cNvPr id="0" name=""/>
        <dsp:cNvSpPr/>
      </dsp:nvSpPr>
      <dsp:spPr>
        <a:xfrm>
          <a:off x="0" y="597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7811B-D285-4259-8D77-0B4717C4A040}">
      <dsp:nvSpPr>
        <dsp:cNvPr id="0" name=""/>
        <dsp:cNvSpPr/>
      </dsp:nvSpPr>
      <dsp:spPr>
        <a:xfrm>
          <a:off x="423175" y="315356"/>
          <a:ext cx="769409" cy="7694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85359-35AF-4F46-8AB4-842583DEF182}">
      <dsp:nvSpPr>
        <dsp:cNvPr id="0" name=""/>
        <dsp:cNvSpPr/>
      </dsp:nvSpPr>
      <dsp:spPr>
        <a:xfrm>
          <a:off x="1615759" y="597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Lasse SKA INTE köpa en ny cykel i morgon.</a:t>
          </a:r>
        </a:p>
      </dsp:txBody>
      <dsp:txXfrm>
        <a:off x="1615759" y="597"/>
        <a:ext cx="4118290" cy="1398926"/>
      </dsp:txXfrm>
    </dsp:sp>
    <dsp:sp modelId="{5799928B-64CD-4238-A1D8-CE637FEE997E}">
      <dsp:nvSpPr>
        <dsp:cNvPr id="0" name=""/>
        <dsp:cNvSpPr/>
      </dsp:nvSpPr>
      <dsp:spPr>
        <a:xfrm>
          <a:off x="0" y="1749255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D0851-22EF-49DA-B655-90B8B5F39189}">
      <dsp:nvSpPr>
        <dsp:cNvPr id="0" name=""/>
        <dsp:cNvSpPr/>
      </dsp:nvSpPr>
      <dsp:spPr>
        <a:xfrm>
          <a:off x="423175" y="2064013"/>
          <a:ext cx="769409" cy="7694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3E9F5-A64D-497E-BBF7-D691F1717C30}">
      <dsp:nvSpPr>
        <dsp:cNvPr id="0" name=""/>
        <dsp:cNvSpPr/>
      </dsp:nvSpPr>
      <dsp:spPr>
        <a:xfrm>
          <a:off x="1615759" y="1749255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 </a:t>
          </a:r>
          <a:r>
            <a:rPr lang="en-US" sz="2500" kern="1200" dirty="0" err="1"/>
            <a:t>morgon</a:t>
          </a:r>
          <a:r>
            <a:rPr lang="en-US" sz="2500" kern="1200" dirty="0"/>
            <a:t> SKA Lasse INTE </a:t>
          </a:r>
          <a:r>
            <a:rPr lang="en-US" sz="2500" kern="1200" dirty="0" err="1"/>
            <a:t>köpa</a:t>
          </a:r>
          <a:r>
            <a:rPr lang="en-US" sz="2500" kern="1200" dirty="0"/>
            <a:t> </a:t>
          </a:r>
          <a:r>
            <a:rPr lang="en-US" sz="2500" kern="1200" dirty="0" err="1"/>
            <a:t>en</a:t>
          </a:r>
          <a:r>
            <a:rPr lang="en-US" sz="2500" kern="1200" dirty="0"/>
            <a:t> </a:t>
          </a:r>
          <a:r>
            <a:rPr lang="en-US" sz="2500" kern="1200" dirty="0" err="1"/>
            <a:t>ny</a:t>
          </a:r>
          <a:r>
            <a:rPr lang="en-US" sz="2500" kern="1200" dirty="0"/>
            <a:t> </a:t>
          </a:r>
          <a:r>
            <a:rPr lang="en-US" sz="2500" kern="1200" dirty="0" err="1"/>
            <a:t>cykel</a:t>
          </a:r>
          <a:r>
            <a:rPr lang="en-US" sz="2500" kern="1200" dirty="0"/>
            <a:t>.</a:t>
          </a:r>
        </a:p>
      </dsp:txBody>
      <dsp:txXfrm>
        <a:off x="1615759" y="1749255"/>
        <a:ext cx="4118290" cy="1398926"/>
      </dsp:txXfrm>
    </dsp:sp>
    <dsp:sp modelId="{865189DD-65AA-40B8-B8D9-9C08E56BC5C0}">
      <dsp:nvSpPr>
        <dsp:cNvPr id="0" name=""/>
        <dsp:cNvSpPr/>
      </dsp:nvSpPr>
      <dsp:spPr>
        <a:xfrm>
          <a:off x="0" y="3497913"/>
          <a:ext cx="5734050" cy="13989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68729-F6E3-4D39-ADBA-4DD7130E67D9}">
      <dsp:nvSpPr>
        <dsp:cNvPr id="0" name=""/>
        <dsp:cNvSpPr/>
      </dsp:nvSpPr>
      <dsp:spPr>
        <a:xfrm>
          <a:off x="423175" y="3812671"/>
          <a:ext cx="769409" cy="7694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2FF0B-1FB6-4E26-AC45-86A7D816AC42}">
      <dsp:nvSpPr>
        <dsp:cNvPr id="0" name=""/>
        <dsp:cNvSpPr/>
      </dsp:nvSpPr>
      <dsp:spPr>
        <a:xfrm>
          <a:off x="1615759" y="3497913"/>
          <a:ext cx="4118290" cy="139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053" tIns="148053" rIns="148053" bIns="1480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 ny cykel SKA Lasse INTE köpa i morgon. </a:t>
          </a:r>
        </a:p>
      </dsp:txBody>
      <dsp:txXfrm>
        <a:off x="1615759" y="3497913"/>
        <a:ext cx="4118290" cy="1398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B2DAB-758C-4C80-88C1-5EB2EBA929FC}">
      <dsp:nvSpPr>
        <dsp:cNvPr id="0" name=""/>
        <dsp:cNvSpPr/>
      </dsp:nvSpPr>
      <dsp:spPr>
        <a:xfrm>
          <a:off x="0" y="341079"/>
          <a:ext cx="5641974" cy="13419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Om Lasse har </a:t>
          </a:r>
          <a:r>
            <a:rPr lang="en-US" sz="3700" kern="1200" dirty="0" err="1"/>
            <a:t>pengar</a:t>
          </a:r>
          <a:r>
            <a:rPr lang="en-US" sz="3700" kern="1200" dirty="0"/>
            <a:t>, KAN HAN KÖPA EN CYKEL.</a:t>
          </a:r>
        </a:p>
      </dsp:txBody>
      <dsp:txXfrm>
        <a:off x="65511" y="406590"/>
        <a:ext cx="5510952" cy="1210968"/>
      </dsp:txXfrm>
    </dsp:sp>
    <dsp:sp modelId="{FEE9670B-3B35-4A3D-972D-D922E55F6893}">
      <dsp:nvSpPr>
        <dsp:cNvPr id="0" name=""/>
        <dsp:cNvSpPr/>
      </dsp:nvSpPr>
      <dsp:spPr>
        <a:xfrm>
          <a:off x="0" y="1789630"/>
          <a:ext cx="5641974" cy="13419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När</a:t>
          </a:r>
          <a:r>
            <a:rPr lang="en-US" sz="3700" kern="1200" dirty="0"/>
            <a:t> det </a:t>
          </a:r>
          <a:r>
            <a:rPr lang="en-US" sz="3700" kern="1200" dirty="0" err="1"/>
            <a:t>inte</a:t>
          </a:r>
          <a:r>
            <a:rPr lang="en-US" sz="3700" kern="1200" dirty="0"/>
            <a:t> </a:t>
          </a:r>
          <a:r>
            <a:rPr lang="en-US" sz="3700" kern="1200" dirty="0" err="1"/>
            <a:t>regnar</a:t>
          </a:r>
          <a:r>
            <a:rPr lang="en-US" sz="3700" kern="1200" dirty="0"/>
            <a:t>, GÅR jag </a:t>
          </a:r>
          <a:r>
            <a:rPr lang="en-US" sz="3700" kern="1200" dirty="0" err="1"/>
            <a:t>ut.</a:t>
          </a:r>
          <a:endParaRPr lang="en-US" sz="3700" kern="1200" dirty="0"/>
        </a:p>
      </dsp:txBody>
      <dsp:txXfrm>
        <a:off x="65511" y="1855141"/>
        <a:ext cx="5510952" cy="1210968"/>
      </dsp:txXfrm>
    </dsp:sp>
    <dsp:sp modelId="{933CAD67-C962-4502-817E-977E9393759B}">
      <dsp:nvSpPr>
        <dsp:cNvPr id="0" name=""/>
        <dsp:cNvSpPr/>
      </dsp:nvSpPr>
      <dsp:spPr>
        <a:xfrm>
          <a:off x="0" y="3238180"/>
          <a:ext cx="5641974" cy="13419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Eftersom jag kan spanska, RESER jag till Spanien. </a:t>
          </a:r>
        </a:p>
      </dsp:txBody>
      <dsp:txXfrm>
        <a:off x="65511" y="3303691"/>
        <a:ext cx="5510952" cy="12109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CBDE8-29E9-4C61-98C9-DC2B45096C59}">
      <dsp:nvSpPr>
        <dsp:cNvPr id="0" name=""/>
        <dsp:cNvSpPr/>
      </dsp:nvSpPr>
      <dsp:spPr>
        <a:xfrm>
          <a:off x="0" y="39964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8A692-6A09-461A-A166-A879053069E4}">
      <dsp:nvSpPr>
        <dsp:cNvPr id="0" name=""/>
        <dsp:cNvSpPr/>
      </dsp:nvSpPr>
      <dsp:spPr>
        <a:xfrm>
          <a:off x="486013" y="74922"/>
          <a:ext cx="6804183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Maria </a:t>
          </a:r>
          <a:r>
            <a:rPr lang="en-US" sz="2200" kern="1200" dirty="0" err="1">
              <a:solidFill>
                <a:srgbClr val="FF0000"/>
              </a:solidFill>
            </a:rPr>
            <a:t>vill</a:t>
          </a:r>
          <a:r>
            <a:rPr lang="en-US" sz="2200" kern="1200" dirty="0">
              <a:solidFill>
                <a:srgbClr val="FF0000"/>
              </a:solidFill>
            </a:rPr>
            <a:t> KÖPA </a:t>
          </a:r>
          <a:r>
            <a:rPr lang="en-US" sz="2200" kern="1200" dirty="0" err="1"/>
            <a:t>en</a:t>
          </a:r>
          <a:r>
            <a:rPr lang="en-US" sz="2200" kern="1200" dirty="0"/>
            <a:t> </a:t>
          </a:r>
          <a:r>
            <a:rPr lang="en-US" sz="2200" kern="1200" dirty="0" err="1"/>
            <a:t>ny</a:t>
          </a:r>
          <a:r>
            <a:rPr lang="en-US" sz="2200" kern="1200" dirty="0"/>
            <a:t> </a:t>
          </a:r>
          <a:r>
            <a:rPr lang="en-US" sz="2200" kern="1200" dirty="0" err="1"/>
            <a:t>väska</a:t>
          </a:r>
          <a:r>
            <a:rPr lang="en-US" sz="2200" kern="1200" dirty="0"/>
            <a:t>.</a:t>
          </a:r>
        </a:p>
      </dsp:txBody>
      <dsp:txXfrm>
        <a:off x="517716" y="106625"/>
        <a:ext cx="6740777" cy="586034"/>
      </dsp:txXfrm>
    </dsp:sp>
    <dsp:sp modelId="{85652EC3-25EA-4F21-A014-FB8A4606FA5A}">
      <dsp:nvSpPr>
        <dsp:cNvPr id="0" name=""/>
        <dsp:cNvSpPr/>
      </dsp:nvSpPr>
      <dsp:spPr>
        <a:xfrm>
          <a:off x="0" y="139756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5799F-B11B-45A6-811D-935B93827F00}">
      <dsp:nvSpPr>
        <dsp:cNvPr id="0" name=""/>
        <dsp:cNvSpPr/>
      </dsp:nvSpPr>
      <dsp:spPr>
        <a:xfrm>
          <a:off x="486013" y="1072842"/>
          <a:ext cx="6804183" cy="649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Jag </a:t>
          </a:r>
          <a:r>
            <a:rPr lang="en-US" sz="2200" kern="1200" dirty="0" err="1"/>
            <a:t>tycker</a:t>
          </a:r>
          <a:r>
            <a:rPr lang="en-US" sz="2200" kern="1200" dirty="0"/>
            <a:t> om </a:t>
          </a:r>
          <a:r>
            <a:rPr lang="en-US" sz="2200" kern="1200" dirty="0" err="1">
              <a:solidFill>
                <a:srgbClr val="FF0000"/>
              </a:solidFill>
            </a:rPr>
            <a:t>att</a:t>
          </a:r>
          <a:r>
            <a:rPr lang="en-US" sz="2200" kern="1200" dirty="0">
              <a:solidFill>
                <a:srgbClr val="FF0000"/>
              </a:solidFill>
            </a:rPr>
            <a:t> CYKLA.</a:t>
          </a:r>
        </a:p>
      </dsp:txBody>
      <dsp:txXfrm>
        <a:off x="517716" y="1104545"/>
        <a:ext cx="6740777" cy="586034"/>
      </dsp:txXfrm>
    </dsp:sp>
    <dsp:sp modelId="{00A997E0-73A1-4D7D-B2DC-463FAAAC0EC9}">
      <dsp:nvSpPr>
        <dsp:cNvPr id="0" name=""/>
        <dsp:cNvSpPr/>
      </dsp:nvSpPr>
      <dsp:spPr>
        <a:xfrm>
          <a:off x="0" y="239548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70892-249F-4322-BB70-3F933A32DEDD}">
      <dsp:nvSpPr>
        <dsp:cNvPr id="0" name=""/>
        <dsp:cNvSpPr/>
      </dsp:nvSpPr>
      <dsp:spPr>
        <a:xfrm>
          <a:off x="486013" y="2070762"/>
          <a:ext cx="6804183" cy="649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Maria </a:t>
          </a:r>
          <a:r>
            <a:rPr lang="en-US" sz="2200" kern="1200" dirty="0" err="1">
              <a:solidFill>
                <a:srgbClr val="7030A0"/>
              </a:solidFill>
            </a:rPr>
            <a:t>köper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</a:t>
          </a:r>
          <a:r>
            <a:rPr lang="en-US" sz="2200" kern="1200" dirty="0" err="1"/>
            <a:t>ny</a:t>
          </a:r>
          <a:r>
            <a:rPr lang="en-US" sz="2200" kern="1200" dirty="0"/>
            <a:t> </a:t>
          </a:r>
          <a:r>
            <a:rPr lang="en-US" sz="2200" kern="1200" dirty="0" err="1"/>
            <a:t>väska</a:t>
          </a:r>
          <a:r>
            <a:rPr lang="en-US" sz="2200" kern="1200" dirty="0"/>
            <a:t>.</a:t>
          </a:r>
        </a:p>
      </dsp:txBody>
      <dsp:txXfrm>
        <a:off x="517716" y="2102465"/>
        <a:ext cx="6740777" cy="586034"/>
      </dsp:txXfrm>
    </dsp:sp>
    <dsp:sp modelId="{D4F3FE71-9C1F-4F29-9C44-4F41B76A5A08}">
      <dsp:nvSpPr>
        <dsp:cNvPr id="0" name=""/>
        <dsp:cNvSpPr/>
      </dsp:nvSpPr>
      <dsp:spPr>
        <a:xfrm>
          <a:off x="0" y="3393402"/>
          <a:ext cx="972026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C0553-E863-4789-9BD3-9E16CB41B58B}">
      <dsp:nvSpPr>
        <dsp:cNvPr id="0" name=""/>
        <dsp:cNvSpPr/>
      </dsp:nvSpPr>
      <dsp:spPr>
        <a:xfrm>
          <a:off x="486013" y="3068682"/>
          <a:ext cx="6804183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Annika </a:t>
          </a:r>
          <a:r>
            <a:rPr lang="en-US" sz="2200" kern="1200" dirty="0" err="1">
              <a:solidFill>
                <a:srgbClr val="7030A0"/>
              </a:solidFill>
            </a:rPr>
            <a:t>läser</a:t>
          </a:r>
          <a:r>
            <a:rPr lang="en-US" sz="2200" kern="1200" dirty="0"/>
            <a:t> </a:t>
          </a:r>
          <a:r>
            <a:rPr lang="en-US" sz="2200" kern="1200" dirty="0" err="1"/>
            <a:t>ofta</a:t>
          </a:r>
          <a:r>
            <a:rPr lang="en-US" sz="2200" kern="1200" dirty="0"/>
            <a:t> </a:t>
          </a:r>
          <a:r>
            <a:rPr lang="en-US" sz="2200" kern="1200" dirty="0" err="1"/>
            <a:t>på</a:t>
          </a:r>
          <a:r>
            <a:rPr lang="en-US" sz="2200" kern="1200" dirty="0"/>
            <a:t> </a:t>
          </a:r>
          <a:r>
            <a:rPr lang="en-US" sz="2200" kern="1200" dirty="0" err="1"/>
            <a:t>kvällarna</a:t>
          </a:r>
          <a:r>
            <a:rPr lang="en-US" sz="2200" kern="1200" dirty="0"/>
            <a:t>. </a:t>
          </a:r>
        </a:p>
      </dsp:txBody>
      <dsp:txXfrm>
        <a:off x="517716" y="3100385"/>
        <a:ext cx="6740777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4A24C-1D2E-4C6C-82EA-60654555FFF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A2F5E-5BB8-433D-9425-A1CA86D3C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8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TYVÄRR KAN JAG INTE KOMMA IDAG.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A2F5E-5BB8-433D-9425-A1CA86D3C4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4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39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3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40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7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0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8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2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9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D57BDD-E64A-4D27-8978-82FFCA18A12C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49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256CBC06-AFCC-4937-8EA9-F545A2EB0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3" descr="Writing an appointment on a paper agenda">
            <a:extLst>
              <a:ext uri="{FF2B5EF4-FFF2-40B4-BE49-F238E27FC236}">
                <a16:creationId xmlns:a16="http://schemas.microsoft.com/office/drawing/2014/main" id="{771C582C-E59E-4213-9ECC-2913C92F20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730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BA2C5C-2B57-4B9C-9973-1E1D529AA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Assignment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31129-8408-4991-A13B-A09701B08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Some mistakes</a:t>
            </a:r>
          </a:p>
        </p:txBody>
      </p:sp>
      <p:cxnSp>
        <p:nvCxnSpPr>
          <p:cNvPr id="32" name="Straight Connector 35">
            <a:extLst>
              <a:ext uri="{FF2B5EF4-FFF2-40B4-BE49-F238E27FC236}">
                <a16:creationId xmlns:a16="http://schemas.microsoft.com/office/drawing/2014/main" id="{2D041084-7D34-40AA-ACA7-1EFFC8212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30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21B2-2C76-41C1-947D-328B30B1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BASIC FORM / PRESENT TENSE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4A12C1-3B60-424D-B73C-561D83658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88760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3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121A-F692-4FAF-82C7-AABA7518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/>
              <a:t>BRA ORD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9BF5E-654B-4DDF-8A96-53646273A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>
                <a:solidFill>
                  <a:srgbClr val="7030A0"/>
                </a:solidFill>
              </a:rPr>
              <a:t>PÅ GRUND AV </a:t>
            </a:r>
            <a:r>
              <a:rPr lang="sv-FI" dirty="0"/>
              <a:t>= </a:t>
            </a:r>
            <a:r>
              <a:rPr lang="sv-FI" dirty="0" err="1"/>
              <a:t>because</a:t>
            </a:r>
            <a:r>
              <a:rPr lang="sv-FI" dirty="0"/>
              <a:t> </a:t>
            </a:r>
            <a:r>
              <a:rPr lang="sv-FI" dirty="0" err="1"/>
              <a:t>of</a:t>
            </a:r>
            <a:endParaRPr lang="sv-FI" dirty="0"/>
          </a:p>
          <a:p>
            <a:r>
              <a:rPr lang="sv-FI" dirty="0"/>
              <a:t>Annika köper inte kläder </a:t>
            </a:r>
            <a:r>
              <a:rPr lang="sv-FI" dirty="0">
                <a:solidFill>
                  <a:srgbClr val="7030A0"/>
                </a:solidFill>
              </a:rPr>
              <a:t>på grund av </a:t>
            </a:r>
            <a:r>
              <a:rPr lang="sv-FI" dirty="0"/>
              <a:t>miljöskäl. (for </a:t>
            </a:r>
            <a:r>
              <a:rPr lang="sv-FI" dirty="0" err="1"/>
              <a:t>environmental</a:t>
            </a:r>
            <a:r>
              <a:rPr lang="sv-FI" dirty="0"/>
              <a:t> </a:t>
            </a:r>
            <a:r>
              <a:rPr lang="sv-FI" dirty="0" err="1"/>
              <a:t>reasons</a:t>
            </a:r>
            <a:r>
              <a:rPr lang="sv-FI" dirty="0"/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SAMMA</a:t>
            </a:r>
            <a:r>
              <a:rPr lang="en-US" dirty="0"/>
              <a:t> = the same</a:t>
            </a:r>
          </a:p>
          <a:p>
            <a:r>
              <a:rPr lang="en-US" dirty="0"/>
              <a:t>Lasse har haft </a:t>
            </a:r>
            <a:r>
              <a:rPr lang="en-US" dirty="0" err="1">
                <a:solidFill>
                  <a:srgbClr val="7030A0"/>
                </a:solidFill>
              </a:rPr>
              <a:t>samma</a:t>
            </a:r>
            <a:r>
              <a:rPr lang="en-US" dirty="0"/>
              <a:t> </a:t>
            </a:r>
            <a:r>
              <a:rPr lang="en-US" dirty="0" err="1"/>
              <a:t>lärare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många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rgbClr val="7030A0"/>
                </a:solidFill>
              </a:rPr>
              <a:t>(I) </a:t>
            </a:r>
            <a:r>
              <a:rPr lang="en-US" dirty="0" err="1">
                <a:solidFill>
                  <a:srgbClr val="7030A0"/>
                </a:solidFill>
              </a:rPr>
              <a:t>många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år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= for many years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FRÄMMANDE SPRÅK </a:t>
            </a:r>
            <a:r>
              <a:rPr lang="en-US" dirty="0"/>
              <a:t>= foreign languages</a:t>
            </a:r>
          </a:p>
          <a:p>
            <a:r>
              <a:rPr lang="en-US" dirty="0"/>
              <a:t>Maria gillar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studera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främmande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språk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64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9254-9B79-4FAA-AE7C-A7029C5A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/>
              <a:t>WOrdorder</a:t>
            </a:r>
            <a:endParaRPr lang="en-US" dirty="0"/>
          </a:p>
        </p:txBody>
      </p:sp>
      <p:pic>
        <p:nvPicPr>
          <p:cNvPr id="7" name="Graphic 6" descr="Bike">
            <a:extLst>
              <a:ext uri="{FF2B5EF4-FFF2-40B4-BE49-F238E27FC236}">
                <a16:creationId xmlns:a16="http://schemas.microsoft.com/office/drawing/2014/main" id="{193A6E46-D259-4FBC-8530-6B97B78AC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426EE84-40D4-4837-974D-D7803C7A6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169911"/>
              </p:ext>
            </p:extLst>
          </p:nvPr>
        </p:nvGraphicFramePr>
        <p:xfrm>
          <a:off x="5063613" y="2286000"/>
          <a:ext cx="5680587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0118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953FD7-F17A-4D8D-8237-93E8D5671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7912FF47-35BE-4041-B380-C4FD0DB1A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78100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663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ABE753E-4156-4486-B269-C34C2220E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BFE9F-67FE-4BBC-BFED-6AA4C51D0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A711D5-7B01-4CB0-91BF-49C29E10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269" y="643467"/>
            <a:ext cx="3415612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INTE, alltid, aldrig 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226B4-4DDC-4554-98EB-D1F4F76A39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931076"/>
              </p:ext>
            </p:extLst>
          </p:nvPr>
        </p:nvGraphicFramePr>
        <p:xfrm>
          <a:off x="904875" y="976313"/>
          <a:ext cx="5734050" cy="4897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72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FD108-3EE3-4567-80CD-EA7C3C302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1) Subordinate 2) MAIN CLAUSE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ECAC93B6-95BA-4768-9EDA-5527B4DE9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40266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6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E204-FBA8-4AFC-8330-21185340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US"/>
              <a:t>SUBORDINATE CLAUSE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A78FEE-58F9-4092-BDB5-D20585294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dirty="0"/>
              <a:t>Begins with 1) </a:t>
            </a:r>
            <a:r>
              <a:rPr lang="en-US" dirty="0">
                <a:solidFill>
                  <a:srgbClr val="FF0000"/>
                </a:solidFill>
              </a:rPr>
              <a:t>a conjunction </a:t>
            </a:r>
            <a:r>
              <a:rPr lang="en-US" dirty="0"/>
              <a:t>2) </a:t>
            </a:r>
            <a:r>
              <a:rPr lang="en-US" dirty="0">
                <a:solidFill>
                  <a:srgbClr val="92D050"/>
                </a:solidFill>
              </a:rPr>
              <a:t>a noun </a:t>
            </a:r>
            <a:r>
              <a:rPr lang="en-US" dirty="0"/>
              <a:t>3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en-US" dirty="0" err="1">
                <a:solidFill>
                  <a:srgbClr val="0070C0"/>
                </a:solidFill>
              </a:rPr>
              <a:t>egentligen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tyvärr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4)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5) a </a:t>
            </a:r>
            <a:r>
              <a:rPr lang="en-US" dirty="0">
                <a:solidFill>
                  <a:srgbClr val="FFC000"/>
                </a:solidFill>
              </a:rPr>
              <a:t>verb</a:t>
            </a:r>
          </a:p>
          <a:p>
            <a:r>
              <a:rPr lang="en-US" dirty="0" err="1"/>
              <a:t>Eftersom</a:t>
            </a:r>
            <a:r>
              <a:rPr lang="en-US" dirty="0"/>
              <a:t> = because</a:t>
            </a:r>
          </a:p>
          <a:p>
            <a:r>
              <a:rPr lang="en-US" dirty="0" err="1"/>
              <a:t>Därför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= because</a:t>
            </a:r>
          </a:p>
          <a:p>
            <a:r>
              <a:rPr lang="en-US" dirty="0"/>
              <a:t>Om = if</a:t>
            </a:r>
          </a:p>
          <a:p>
            <a:r>
              <a:rPr lang="en-US" dirty="0" err="1"/>
              <a:t>Att</a:t>
            </a:r>
            <a:r>
              <a:rPr lang="en-US" dirty="0"/>
              <a:t> = that</a:t>
            </a:r>
          </a:p>
          <a:p>
            <a:r>
              <a:rPr lang="en-US" dirty="0"/>
              <a:t>Lasse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köpa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cykel</a:t>
            </a:r>
            <a:r>
              <a:rPr lang="en-US" dirty="0"/>
              <a:t>,  </a:t>
            </a:r>
            <a:r>
              <a:rPr lang="en-US" dirty="0" err="1">
                <a:solidFill>
                  <a:srgbClr val="FF0000"/>
                </a:solidFill>
              </a:rPr>
              <a:t>eftersom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han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tyvärr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har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cykel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Om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det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inte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slutar</a:t>
            </a:r>
            <a:r>
              <a:rPr lang="en-US" dirty="0">
                <a:solidFill>
                  <a:srgbClr val="FFC000"/>
                </a:solidFill>
              </a:rPr>
              <a:t> regna</a:t>
            </a:r>
            <a:r>
              <a:rPr lang="en-US" dirty="0"/>
              <a:t>, </a:t>
            </a:r>
            <a:r>
              <a:rPr lang="en-US" dirty="0" err="1"/>
              <a:t>måste</a:t>
            </a:r>
            <a:r>
              <a:rPr lang="en-US" dirty="0"/>
              <a:t> jag </a:t>
            </a:r>
            <a:r>
              <a:rPr lang="en-US" dirty="0" err="1"/>
              <a:t>stanna</a:t>
            </a:r>
            <a:r>
              <a:rPr lang="en-US" dirty="0"/>
              <a:t> </a:t>
            </a:r>
            <a:r>
              <a:rPr lang="en-US" dirty="0" err="1"/>
              <a:t>hemma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D2EC-6E64-408D-8BD6-7F0B178C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US" dirty="0"/>
              <a:t>Men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eller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5255-36AB-4E0F-A3BB-E3AFC2FDA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en-US" dirty="0"/>
              <a:t>Men = but</a:t>
            </a:r>
          </a:p>
          <a:p>
            <a:r>
              <a:rPr lang="en-US" dirty="0" err="1"/>
              <a:t>Utan</a:t>
            </a:r>
            <a:r>
              <a:rPr lang="en-US" dirty="0"/>
              <a:t> = but</a:t>
            </a:r>
          </a:p>
          <a:p>
            <a:r>
              <a:rPr lang="en-US" dirty="0" err="1"/>
              <a:t>För</a:t>
            </a:r>
            <a:r>
              <a:rPr lang="en-US" dirty="0"/>
              <a:t> = for</a:t>
            </a:r>
          </a:p>
          <a:p>
            <a:r>
              <a:rPr lang="en-US" dirty="0"/>
              <a:t>Eller =or </a:t>
            </a:r>
          </a:p>
          <a:p>
            <a:r>
              <a:rPr lang="en-US" dirty="0"/>
              <a:t>=&gt; coordinating conjunctions =&gt; main clause </a:t>
            </a:r>
          </a:p>
          <a:p>
            <a:r>
              <a:rPr lang="en-US" dirty="0"/>
              <a:t>Jag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FÖR det </a:t>
            </a:r>
            <a:r>
              <a:rPr lang="en-US" dirty="0" err="1"/>
              <a:t>regnar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.</a:t>
            </a:r>
          </a:p>
          <a:p>
            <a:r>
              <a:rPr lang="en-US" dirty="0"/>
              <a:t>(Jag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OM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regnar</a:t>
            </a:r>
            <a:r>
              <a:rPr lang="en-US" dirty="0"/>
              <a:t> = subordinate)</a:t>
            </a:r>
          </a:p>
          <a:p>
            <a:r>
              <a:rPr lang="en-US" dirty="0"/>
              <a:t>Lasse </a:t>
            </a:r>
            <a:r>
              <a:rPr lang="en-US" dirty="0" err="1"/>
              <a:t>kan</a:t>
            </a:r>
            <a:r>
              <a:rPr lang="en-US" dirty="0"/>
              <a:t> tala </a:t>
            </a:r>
            <a:r>
              <a:rPr lang="en-US" dirty="0" err="1"/>
              <a:t>svenska</a:t>
            </a:r>
            <a:r>
              <a:rPr lang="en-US" dirty="0"/>
              <a:t> MEN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franska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0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7725E-5B84-42F6-AEA7-8C0988470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r>
              <a:rPr lang="en-US" dirty="0"/>
              <a:t>Men FÖR OCH UTAN ELLER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2428-8C35-4DF1-A5AA-CB6EE7F33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043" y="2773885"/>
            <a:ext cx="6676469" cy="3141013"/>
          </a:xfrm>
        </p:spPr>
        <p:txBody>
          <a:bodyPr>
            <a:normAutofit/>
          </a:bodyPr>
          <a:lstStyle/>
          <a:p>
            <a:r>
              <a:rPr lang="en-US" dirty="0"/>
              <a:t>Jag </a:t>
            </a:r>
            <a:r>
              <a:rPr lang="en-US" dirty="0" err="1"/>
              <a:t>menar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Kalle</a:t>
            </a:r>
            <a:r>
              <a:rPr lang="en-US" dirty="0"/>
              <a:t> UTAN jag </a:t>
            </a:r>
            <a:r>
              <a:rPr lang="en-US" dirty="0" err="1"/>
              <a:t>pratar</a:t>
            </a:r>
            <a:r>
              <a:rPr lang="en-US" dirty="0"/>
              <a:t> om Mats.</a:t>
            </a:r>
          </a:p>
          <a:p>
            <a:r>
              <a:rPr lang="en-US" dirty="0"/>
              <a:t>Lasse gillar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simma</a:t>
            </a:r>
            <a:r>
              <a:rPr lang="en-US" dirty="0"/>
              <a:t> MEN </a:t>
            </a:r>
            <a:r>
              <a:rPr lang="en-US" dirty="0" err="1"/>
              <a:t>idag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till </a:t>
            </a:r>
            <a:r>
              <a:rPr lang="en-US" dirty="0" err="1"/>
              <a:t>Åbo</a:t>
            </a:r>
            <a:r>
              <a:rPr lang="en-US" dirty="0"/>
              <a:t>.</a:t>
            </a:r>
          </a:p>
          <a:p>
            <a:r>
              <a:rPr lang="en-US" dirty="0"/>
              <a:t>Annika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lära</a:t>
            </a:r>
            <a:r>
              <a:rPr lang="en-US" dirty="0"/>
              <a:t> sig </a:t>
            </a:r>
            <a:r>
              <a:rPr lang="en-US" dirty="0" err="1"/>
              <a:t>svenska</a:t>
            </a:r>
            <a:r>
              <a:rPr lang="en-US" dirty="0"/>
              <a:t> FÖR om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månader</a:t>
            </a:r>
            <a:r>
              <a:rPr lang="en-US" dirty="0"/>
              <a:t> ska hon </a:t>
            </a:r>
            <a:r>
              <a:rPr lang="en-US" dirty="0" err="1"/>
              <a:t>flytta</a:t>
            </a:r>
            <a:r>
              <a:rPr lang="en-US" dirty="0"/>
              <a:t> till Stockholm.  </a:t>
            </a:r>
          </a:p>
          <a:p>
            <a:r>
              <a:rPr lang="en-US" dirty="0"/>
              <a:t>MEN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åka</a:t>
            </a:r>
            <a:r>
              <a:rPr lang="en-US" dirty="0"/>
              <a:t> till </a:t>
            </a:r>
            <a:r>
              <a:rPr lang="en-US" dirty="0" err="1"/>
              <a:t>Åbo</a:t>
            </a:r>
            <a:r>
              <a:rPr lang="en-US" dirty="0"/>
              <a:t> </a:t>
            </a:r>
            <a:r>
              <a:rPr lang="en-US" dirty="0" err="1"/>
              <a:t>idag</a:t>
            </a:r>
            <a:r>
              <a:rPr lang="en-US" dirty="0"/>
              <a:t>.</a:t>
            </a:r>
          </a:p>
          <a:p>
            <a:r>
              <a:rPr lang="en-US" dirty="0"/>
              <a:t>FÖR hon ska </a:t>
            </a:r>
            <a:r>
              <a:rPr lang="en-US" dirty="0" err="1"/>
              <a:t>flytta</a:t>
            </a:r>
            <a:r>
              <a:rPr lang="en-US" dirty="0"/>
              <a:t> till Stockholm om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månader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572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C59303-E81B-442B-8909-B43CDCA2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GENITIVE </a:t>
            </a:r>
            <a:r>
              <a:rPr lang="en-US" dirty="0">
                <a:solidFill>
                  <a:srgbClr val="FFFFFF"/>
                </a:solidFill>
              </a:rPr>
              <a:t>(a- form of the adjective &amp;the noun in indefinite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6487-2028-44BC-8A4A-7AEB9B794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US" dirty="0"/>
              <a:t>Lasses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cykel</a:t>
            </a:r>
            <a:r>
              <a:rPr lang="en-US" dirty="0"/>
              <a:t> / Lasses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cyklar</a:t>
            </a:r>
            <a:r>
              <a:rPr lang="en-US" dirty="0">
                <a:solidFill>
                  <a:srgbClr val="00B0F0"/>
                </a:solidFill>
              </a:rPr>
              <a:t> </a:t>
            </a:r>
          </a:p>
          <a:p>
            <a:endParaRPr lang="en-US" dirty="0"/>
          </a:p>
          <a:p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gamla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bil</a:t>
            </a:r>
            <a:r>
              <a:rPr lang="en-US" dirty="0"/>
              <a:t> / </a:t>
            </a:r>
            <a:r>
              <a:rPr lang="en-US" dirty="0" err="1"/>
              <a:t>Våra</a:t>
            </a:r>
            <a:r>
              <a:rPr lang="en-US" dirty="0"/>
              <a:t> </a:t>
            </a:r>
            <a:r>
              <a:rPr lang="en-US" dirty="0" err="1"/>
              <a:t>gamla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bilar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  <a:p>
            <a:r>
              <a:rPr lang="en-US" dirty="0" err="1"/>
              <a:t>Annikas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kjol</a:t>
            </a:r>
            <a:r>
              <a:rPr lang="en-US" dirty="0"/>
              <a:t> / </a:t>
            </a:r>
            <a:r>
              <a:rPr lang="en-US" dirty="0" err="1"/>
              <a:t>Annikas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kjolar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49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183</TotalTime>
  <Words>432</Words>
  <Application>Microsoft Office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Assignment 1</vt:lpstr>
      <vt:lpstr>WOrdorder</vt:lpstr>
      <vt:lpstr>PowerPoint Presentation</vt:lpstr>
      <vt:lpstr>INTE, alltid, aldrig …</vt:lpstr>
      <vt:lpstr>1) Subordinate 2) MAIN CLAUSE</vt:lpstr>
      <vt:lpstr>SUBORDINATE CLAUSE</vt:lpstr>
      <vt:lpstr>Men för och utan eller</vt:lpstr>
      <vt:lpstr>Men FÖR OCH UTAN ELLER</vt:lpstr>
      <vt:lpstr>GENITIVE (a- form of the adjective &amp;the noun in indefinite form</vt:lpstr>
      <vt:lpstr>BASIC FORM / PRESENT TENSE</vt:lpstr>
      <vt:lpstr>BRA 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1</dc:title>
  <dc:creator>Fröjdman Isabella</dc:creator>
  <cp:lastModifiedBy>Fröjdman Isabella</cp:lastModifiedBy>
  <cp:revision>9</cp:revision>
  <dcterms:created xsi:type="dcterms:W3CDTF">2021-11-15T17:44:02Z</dcterms:created>
  <dcterms:modified xsi:type="dcterms:W3CDTF">2023-11-13T15:13:47Z</dcterms:modified>
</cp:coreProperties>
</file>