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22"/>
  </p:notesMasterIdLst>
  <p:sldIdLst>
    <p:sldId id="256" r:id="rId2"/>
    <p:sldId id="271" r:id="rId3"/>
    <p:sldId id="272" r:id="rId4"/>
    <p:sldId id="273" r:id="rId5"/>
    <p:sldId id="274" r:id="rId6"/>
    <p:sldId id="275" r:id="rId7"/>
    <p:sldId id="264" r:id="rId8"/>
    <p:sldId id="266" r:id="rId9"/>
    <p:sldId id="286" r:id="rId10"/>
    <p:sldId id="287" r:id="rId11"/>
    <p:sldId id="292" r:id="rId12"/>
    <p:sldId id="261" r:id="rId13"/>
    <p:sldId id="262" r:id="rId14"/>
    <p:sldId id="258" r:id="rId15"/>
    <p:sldId id="259" r:id="rId16"/>
    <p:sldId id="293" r:id="rId17"/>
    <p:sldId id="294" r:id="rId18"/>
    <p:sldId id="288" r:id="rId19"/>
    <p:sldId id="265" r:id="rId20"/>
    <p:sldId id="289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22F0F7-D121-4293-A61D-CE1AD638833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736924C-9847-46EE-80AD-3B5ED6DE009C}">
      <dgm:prSet/>
      <dgm:spPr/>
      <dgm:t>
        <a:bodyPr/>
        <a:lstStyle/>
        <a:p>
          <a:r>
            <a:rPr lang="en-US" b="1"/>
            <a:t>Molemmat ovat voimassa kansallisena lakina</a:t>
          </a:r>
          <a:endParaRPr lang="fi-FI"/>
        </a:p>
      </dgm:t>
    </dgm:pt>
    <dgm:pt modelId="{C8660008-8D2D-4EE5-96B1-E95F1AC851E4}" type="parTrans" cxnId="{9BD7D9FE-8D1D-4F82-90E6-431C23F386F5}">
      <dgm:prSet/>
      <dgm:spPr/>
      <dgm:t>
        <a:bodyPr/>
        <a:lstStyle/>
        <a:p>
          <a:endParaRPr lang="fi-FI"/>
        </a:p>
      </dgm:t>
    </dgm:pt>
    <dgm:pt modelId="{E9FAED56-BBC3-48BA-8B69-2EACB5AC8C86}" type="sibTrans" cxnId="{9BD7D9FE-8D1D-4F82-90E6-431C23F386F5}">
      <dgm:prSet/>
      <dgm:spPr/>
      <dgm:t>
        <a:bodyPr/>
        <a:lstStyle/>
        <a:p>
          <a:endParaRPr lang="fi-FI"/>
        </a:p>
      </dgm:t>
    </dgm:pt>
    <dgm:pt modelId="{9CF360D2-489A-44FE-8348-5F932C35829B}">
      <dgm:prSet/>
      <dgm:spPr/>
      <dgm:t>
        <a:bodyPr/>
        <a:lstStyle/>
        <a:p>
          <a:r>
            <a:rPr lang="en-US"/>
            <a:t>CISG on kansainvälinen kauppalaki, ts. sitä sovelletaan kansainvälisiin kauppasuhteisiin:</a:t>
          </a:r>
          <a:endParaRPr lang="fi-FI"/>
        </a:p>
      </dgm:t>
    </dgm:pt>
    <dgm:pt modelId="{A620B1D5-D5B7-432E-A3E4-2E296C000DBA}" type="parTrans" cxnId="{026563CC-7407-4AF7-AFB4-CA01B85578F4}">
      <dgm:prSet/>
      <dgm:spPr/>
      <dgm:t>
        <a:bodyPr/>
        <a:lstStyle/>
        <a:p>
          <a:endParaRPr lang="fi-FI"/>
        </a:p>
      </dgm:t>
    </dgm:pt>
    <dgm:pt modelId="{D8AA50FE-EE58-4E69-B9B5-B65BA00FA6EE}" type="sibTrans" cxnId="{026563CC-7407-4AF7-AFB4-CA01B85578F4}">
      <dgm:prSet/>
      <dgm:spPr/>
      <dgm:t>
        <a:bodyPr/>
        <a:lstStyle/>
        <a:p>
          <a:endParaRPr lang="fi-FI"/>
        </a:p>
      </dgm:t>
    </dgm:pt>
    <dgm:pt modelId="{BCAB148A-12C6-4911-810B-2155D0DC5A38}">
      <dgm:prSet/>
      <dgm:spPr/>
      <dgm:t>
        <a:bodyPr/>
        <a:lstStyle/>
        <a:p>
          <a:r>
            <a:rPr lang="en-US" dirty="0"/>
            <a:t>Jos </a:t>
          </a:r>
          <a:r>
            <a:rPr lang="en-US" dirty="0" err="1"/>
            <a:t>viitataan</a:t>
          </a:r>
          <a:r>
            <a:rPr lang="en-US" dirty="0"/>
            <a:t> </a:t>
          </a:r>
          <a:r>
            <a:rPr lang="en-US" dirty="0" err="1"/>
            <a:t>Suomen</a:t>
          </a:r>
          <a:r>
            <a:rPr lang="en-US" dirty="0"/>
            <a:t> </a:t>
          </a:r>
          <a:r>
            <a:rPr lang="en-US" dirty="0" err="1"/>
            <a:t>lainsäädäntöön</a:t>
          </a:r>
          <a:r>
            <a:rPr lang="en-US" dirty="0"/>
            <a:t> tai </a:t>
          </a:r>
          <a:r>
            <a:rPr lang="en-US" dirty="0" err="1"/>
            <a:t>siihen</a:t>
          </a:r>
          <a:r>
            <a:rPr lang="en-US" dirty="0"/>
            <a:t> on </a:t>
          </a:r>
          <a:r>
            <a:rPr lang="en-US" dirty="0" err="1"/>
            <a:t>liittymä</a:t>
          </a:r>
          <a:r>
            <a:rPr lang="en-US" dirty="0"/>
            <a:t>, </a:t>
          </a:r>
          <a:r>
            <a:rPr lang="en-US" dirty="0" err="1"/>
            <a:t>sovelletaan</a:t>
          </a:r>
          <a:r>
            <a:rPr lang="en-US" dirty="0"/>
            <a:t> </a:t>
          </a:r>
          <a:r>
            <a:rPr lang="en-US" dirty="0" err="1"/>
            <a:t>CISG:iä</a:t>
          </a:r>
          <a:endParaRPr lang="fi-FI" dirty="0"/>
        </a:p>
      </dgm:t>
    </dgm:pt>
    <dgm:pt modelId="{16F17095-3087-4C4C-905C-A245EEDFAAAC}" type="parTrans" cxnId="{8FE4F8C3-F178-4FFB-A8FD-7DDCDB557719}">
      <dgm:prSet/>
      <dgm:spPr/>
      <dgm:t>
        <a:bodyPr/>
        <a:lstStyle/>
        <a:p>
          <a:endParaRPr lang="fi-FI"/>
        </a:p>
      </dgm:t>
    </dgm:pt>
    <dgm:pt modelId="{918C228D-A998-4E6A-BB35-C91391857A01}" type="sibTrans" cxnId="{8FE4F8C3-F178-4FFB-A8FD-7DDCDB557719}">
      <dgm:prSet/>
      <dgm:spPr/>
      <dgm:t>
        <a:bodyPr/>
        <a:lstStyle/>
        <a:p>
          <a:endParaRPr lang="fi-FI"/>
        </a:p>
      </dgm:t>
    </dgm:pt>
    <dgm:pt modelId="{60F9B74B-2295-4F4F-9EF5-2D64D983CBD4}">
      <dgm:prSet/>
      <dgm:spPr/>
      <dgm:t>
        <a:bodyPr/>
        <a:lstStyle/>
        <a:p>
          <a:r>
            <a:rPr lang="en-US"/>
            <a:t>Pelkkä viittaus lakiin tai tuomioistuimeen ei tee sopimuksesta kansainvälistä</a:t>
          </a:r>
          <a:endParaRPr lang="fi-FI"/>
        </a:p>
      </dgm:t>
    </dgm:pt>
    <dgm:pt modelId="{FBC72939-7C19-4DD2-9D4E-9221AD1CDC8D}" type="parTrans" cxnId="{E26C4A60-785F-42BB-974E-6C3631934D57}">
      <dgm:prSet/>
      <dgm:spPr/>
      <dgm:t>
        <a:bodyPr/>
        <a:lstStyle/>
        <a:p>
          <a:endParaRPr lang="fi-FI"/>
        </a:p>
      </dgm:t>
    </dgm:pt>
    <dgm:pt modelId="{AE193572-696C-4030-8B2D-C9B6782A4771}" type="sibTrans" cxnId="{E26C4A60-785F-42BB-974E-6C3631934D57}">
      <dgm:prSet/>
      <dgm:spPr/>
      <dgm:t>
        <a:bodyPr/>
        <a:lstStyle/>
        <a:p>
          <a:endParaRPr lang="fi-FI"/>
        </a:p>
      </dgm:t>
    </dgm:pt>
    <dgm:pt modelId="{7FA843ED-B1A5-42D0-8CA4-16F76F50ECA5}">
      <dgm:prSet/>
      <dgm:spPr/>
      <dgm:t>
        <a:bodyPr/>
        <a:lstStyle/>
        <a:p>
          <a:r>
            <a:rPr lang="en-US" b="1"/>
            <a:t>Jos osapuolet haluavat soveltaa FSGA: ia, siihen on viitattava erikseen</a:t>
          </a:r>
          <a:endParaRPr lang="fi-FI"/>
        </a:p>
      </dgm:t>
    </dgm:pt>
    <dgm:pt modelId="{0F630FBA-ED93-4E6C-898F-006CB544D51F}" type="parTrans" cxnId="{C0D24B9F-60CE-42A3-BAC2-CDC84E8843CF}">
      <dgm:prSet/>
      <dgm:spPr/>
      <dgm:t>
        <a:bodyPr/>
        <a:lstStyle/>
        <a:p>
          <a:endParaRPr lang="fi-FI"/>
        </a:p>
      </dgm:t>
    </dgm:pt>
    <dgm:pt modelId="{1F49819A-305E-4DC1-99B8-B267219341B6}" type="sibTrans" cxnId="{C0D24B9F-60CE-42A3-BAC2-CDC84E8843CF}">
      <dgm:prSet/>
      <dgm:spPr/>
      <dgm:t>
        <a:bodyPr/>
        <a:lstStyle/>
        <a:p>
          <a:endParaRPr lang="fi-FI"/>
        </a:p>
      </dgm:t>
    </dgm:pt>
    <dgm:pt modelId="{5AF4F7B7-FF4F-4AF2-B317-60FA09BF8144}">
      <dgm:prSet/>
      <dgm:spPr/>
      <dgm:t>
        <a:bodyPr/>
        <a:lstStyle/>
        <a:p>
          <a:r>
            <a:rPr lang="en-US"/>
            <a:t>CISG: n sääntöjä sopimuksen tekemisestä ei sovelleta, jos osapuolten toimipaikat sijaitsevat Pohjoismaissa (Pohjoismaiden yleinen varaus osan II (sopimuksen tekeminen) poissulkemisesta kumottu, mutta uuden selvennyksen mukaan OikTL:ia sovelletaan niiden välillä) </a:t>
          </a:r>
          <a:endParaRPr lang="fi-FI"/>
        </a:p>
      </dgm:t>
    </dgm:pt>
    <dgm:pt modelId="{E997CF9B-3DCA-4900-BE62-949DAB1E9FCA}" type="parTrans" cxnId="{BD66C529-970A-40C4-A4DC-F7732DEB59A7}">
      <dgm:prSet/>
      <dgm:spPr/>
      <dgm:t>
        <a:bodyPr/>
        <a:lstStyle/>
        <a:p>
          <a:endParaRPr lang="fi-FI"/>
        </a:p>
      </dgm:t>
    </dgm:pt>
    <dgm:pt modelId="{CC1A64CE-BF60-446D-8D23-C0B4E50B9DD5}" type="sibTrans" cxnId="{BD66C529-970A-40C4-A4DC-F7732DEB59A7}">
      <dgm:prSet/>
      <dgm:spPr/>
      <dgm:t>
        <a:bodyPr/>
        <a:lstStyle/>
        <a:p>
          <a:endParaRPr lang="fi-FI"/>
        </a:p>
      </dgm:t>
    </dgm:pt>
    <dgm:pt modelId="{B39D8679-2E46-4535-A20E-F7B5383D7E7F}">
      <dgm:prSet/>
      <dgm:spPr/>
      <dgm:t>
        <a:bodyPr/>
        <a:lstStyle/>
        <a:p>
          <a:r>
            <a:rPr lang="en-US"/>
            <a:t>Siksi sopimuksen syntyä koskevia OikTL:n sääntöjä sovelletaan Suomen lakina tapaukseen 3</a:t>
          </a:r>
          <a:endParaRPr lang="fi-FI"/>
        </a:p>
      </dgm:t>
    </dgm:pt>
    <dgm:pt modelId="{AB11072B-509D-41C1-895F-F6A6D9BE4422}" type="parTrans" cxnId="{D5948914-8A72-4C46-8275-793E2F28C232}">
      <dgm:prSet/>
      <dgm:spPr/>
      <dgm:t>
        <a:bodyPr/>
        <a:lstStyle/>
        <a:p>
          <a:endParaRPr lang="fi-FI"/>
        </a:p>
      </dgm:t>
    </dgm:pt>
    <dgm:pt modelId="{B3666CAF-D1EB-4FBF-A1C6-7FD779764A74}" type="sibTrans" cxnId="{D5948914-8A72-4C46-8275-793E2F28C232}">
      <dgm:prSet/>
      <dgm:spPr/>
      <dgm:t>
        <a:bodyPr/>
        <a:lstStyle/>
        <a:p>
          <a:endParaRPr lang="fi-FI"/>
        </a:p>
      </dgm:t>
    </dgm:pt>
    <dgm:pt modelId="{A6889EFD-5D75-4A4F-AFEE-8C20927E3F3E}" type="pres">
      <dgm:prSet presAssocID="{3B22F0F7-D121-4293-A61D-CE1AD6388330}" presName="vert0" presStyleCnt="0">
        <dgm:presLayoutVars>
          <dgm:dir/>
          <dgm:animOne val="branch"/>
          <dgm:animLvl val="lvl"/>
        </dgm:presLayoutVars>
      </dgm:prSet>
      <dgm:spPr/>
    </dgm:pt>
    <dgm:pt modelId="{0B00085F-D107-4EAB-98EA-5C60685C7B44}" type="pres">
      <dgm:prSet presAssocID="{8736924C-9847-46EE-80AD-3B5ED6DE009C}" presName="thickLine" presStyleLbl="alignNode1" presStyleIdx="0" presStyleCnt="7"/>
      <dgm:spPr/>
    </dgm:pt>
    <dgm:pt modelId="{B89FF671-A4DF-4B9B-8357-046AA5AB6F65}" type="pres">
      <dgm:prSet presAssocID="{8736924C-9847-46EE-80AD-3B5ED6DE009C}" presName="horz1" presStyleCnt="0"/>
      <dgm:spPr/>
    </dgm:pt>
    <dgm:pt modelId="{DC314710-4CCC-4CA3-ADE4-1242A46F031F}" type="pres">
      <dgm:prSet presAssocID="{8736924C-9847-46EE-80AD-3B5ED6DE009C}" presName="tx1" presStyleLbl="revTx" presStyleIdx="0" presStyleCnt="7"/>
      <dgm:spPr/>
    </dgm:pt>
    <dgm:pt modelId="{8EDC1C85-9642-40DD-ABF8-9410CB2E4C15}" type="pres">
      <dgm:prSet presAssocID="{8736924C-9847-46EE-80AD-3B5ED6DE009C}" presName="vert1" presStyleCnt="0"/>
      <dgm:spPr/>
    </dgm:pt>
    <dgm:pt modelId="{FBD9CE95-D1A7-449E-8E22-A93E5BFFDE89}" type="pres">
      <dgm:prSet presAssocID="{9CF360D2-489A-44FE-8348-5F932C35829B}" presName="thickLine" presStyleLbl="alignNode1" presStyleIdx="1" presStyleCnt="7"/>
      <dgm:spPr/>
    </dgm:pt>
    <dgm:pt modelId="{13B260FF-35F0-4DBD-80F0-14C45C9D7FE5}" type="pres">
      <dgm:prSet presAssocID="{9CF360D2-489A-44FE-8348-5F932C35829B}" presName="horz1" presStyleCnt="0"/>
      <dgm:spPr/>
    </dgm:pt>
    <dgm:pt modelId="{3940BEDB-7060-4CEC-84C2-57B804234F2F}" type="pres">
      <dgm:prSet presAssocID="{9CF360D2-489A-44FE-8348-5F932C35829B}" presName="tx1" presStyleLbl="revTx" presStyleIdx="1" presStyleCnt="7"/>
      <dgm:spPr/>
    </dgm:pt>
    <dgm:pt modelId="{0797F735-9339-4B3E-BD33-838AED2C4A15}" type="pres">
      <dgm:prSet presAssocID="{9CF360D2-489A-44FE-8348-5F932C35829B}" presName="vert1" presStyleCnt="0"/>
      <dgm:spPr/>
    </dgm:pt>
    <dgm:pt modelId="{22443B1D-AEEB-4C14-B48B-941E4DECA408}" type="pres">
      <dgm:prSet presAssocID="{BCAB148A-12C6-4911-810B-2155D0DC5A38}" presName="thickLine" presStyleLbl="alignNode1" presStyleIdx="2" presStyleCnt="7"/>
      <dgm:spPr/>
    </dgm:pt>
    <dgm:pt modelId="{120AFF10-153E-42D0-A800-32181102A128}" type="pres">
      <dgm:prSet presAssocID="{BCAB148A-12C6-4911-810B-2155D0DC5A38}" presName="horz1" presStyleCnt="0"/>
      <dgm:spPr/>
    </dgm:pt>
    <dgm:pt modelId="{89400C8E-3195-4177-9EAE-E62DF76CE642}" type="pres">
      <dgm:prSet presAssocID="{BCAB148A-12C6-4911-810B-2155D0DC5A38}" presName="tx1" presStyleLbl="revTx" presStyleIdx="2" presStyleCnt="7"/>
      <dgm:spPr/>
    </dgm:pt>
    <dgm:pt modelId="{AF0A4511-8CA3-4944-B927-605843ABFC2A}" type="pres">
      <dgm:prSet presAssocID="{BCAB148A-12C6-4911-810B-2155D0DC5A38}" presName="vert1" presStyleCnt="0"/>
      <dgm:spPr/>
    </dgm:pt>
    <dgm:pt modelId="{0AB412BF-EC03-4FBF-ABAF-AFF7D5DFAD5D}" type="pres">
      <dgm:prSet presAssocID="{60F9B74B-2295-4F4F-9EF5-2D64D983CBD4}" presName="thickLine" presStyleLbl="alignNode1" presStyleIdx="3" presStyleCnt="7"/>
      <dgm:spPr/>
    </dgm:pt>
    <dgm:pt modelId="{E15D9732-6ED4-4652-B731-4DBD6FF1B449}" type="pres">
      <dgm:prSet presAssocID="{60F9B74B-2295-4F4F-9EF5-2D64D983CBD4}" presName="horz1" presStyleCnt="0"/>
      <dgm:spPr/>
    </dgm:pt>
    <dgm:pt modelId="{2056CE23-2F04-46B9-8A30-403150025F23}" type="pres">
      <dgm:prSet presAssocID="{60F9B74B-2295-4F4F-9EF5-2D64D983CBD4}" presName="tx1" presStyleLbl="revTx" presStyleIdx="3" presStyleCnt="7"/>
      <dgm:spPr/>
    </dgm:pt>
    <dgm:pt modelId="{68A29AFC-3EEF-48F0-87BD-04FFE8CC6450}" type="pres">
      <dgm:prSet presAssocID="{60F9B74B-2295-4F4F-9EF5-2D64D983CBD4}" presName="vert1" presStyleCnt="0"/>
      <dgm:spPr/>
    </dgm:pt>
    <dgm:pt modelId="{7BE0DF07-2D45-43B5-95F4-8B3B346CA747}" type="pres">
      <dgm:prSet presAssocID="{7FA843ED-B1A5-42D0-8CA4-16F76F50ECA5}" presName="thickLine" presStyleLbl="alignNode1" presStyleIdx="4" presStyleCnt="7"/>
      <dgm:spPr/>
    </dgm:pt>
    <dgm:pt modelId="{768E28C8-39A3-4976-AF3C-BE68FEFFE036}" type="pres">
      <dgm:prSet presAssocID="{7FA843ED-B1A5-42D0-8CA4-16F76F50ECA5}" presName="horz1" presStyleCnt="0"/>
      <dgm:spPr/>
    </dgm:pt>
    <dgm:pt modelId="{58582844-58C8-4D26-94F4-AD892CB68AD6}" type="pres">
      <dgm:prSet presAssocID="{7FA843ED-B1A5-42D0-8CA4-16F76F50ECA5}" presName="tx1" presStyleLbl="revTx" presStyleIdx="4" presStyleCnt="7"/>
      <dgm:spPr/>
    </dgm:pt>
    <dgm:pt modelId="{B0FD4642-F21A-454E-A0DE-C1692EA9C7D1}" type="pres">
      <dgm:prSet presAssocID="{7FA843ED-B1A5-42D0-8CA4-16F76F50ECA5}" presName="vert1" presStyleCnt="0"/>
      <dgm:spPr/>
    </dgm:pt>
    <dgm:pt modelId="{6286F41D-D4C3-4CFC-8EAC-0D27C168940F}" type="pres">
      <dgm:prSet presAssocID="{5AF4F7B7-FF4F-4AF2-B317-60FA09BF8144}" presName="thickLine" presStyleLbl="alignNode1" presStyleIdx="5" presStyleCnt="7"/>
      <dgm:spPr/>
    </dgm:pt>
    <dgm:pt modelId="{A2437EC3-7E30-4580-A247-495D1AAC892F}" type="pres">
      <dgm:prSet presAssocID="{5AF4F7B7-FF4F-4AF2-B317-60FA09BF8144}" presName="horz1" presStyleCnt="0"/>
      <dgm:spPr/>
    </dgm:pt>
    <dgm:pt modelId="{2AE8B889-CF1E-41E1-AE20-BE4F88B2DA0E}" type="pres">
      <dgm:prSet presAssocID="{5AF4F7B7-FF4F-4AF2-B317-60FA09BF8144}" presName="tx1" presStyleLbl="revTx" presStyleIdx="5" presStyleCnt="7"/>
      <dgm:spPr/>
    </dgm:pt>
    <dgm:pt modelId="{0EF9CA2E-71CC-4FC1-87B6-A5C1A9DE1758}" type="pres">
      <dgm:prSet presAssocID="{5AF4F7B7-FF4F-4AF2-B317-60FA09BF8144}" presName="vert1" presStyleCnt="0"/>
      <dgm:spPr/>
    </dgm:pt>
    <dgm:pt modelId="{ABF51ECF-2B2A-49BB-A2A7-255EAD72B659}" type="pres">
      <dgm:prSet presAssocID="{B39D8679-2E46-4535-A20E-F7B5383D7E7F}" presName="thickLine" presStyleLbl="alignNode1" presStyleIdx="6" presStyleCnt="7"/>
      <dgm:spPr/>
    </dgm:pt>
    <dgm:pt modelId="{63EC0745-7801-4AED-9F38-34D6212EB0AF}" type="pres">
      <dgm:prSet presAssocID="{B39D8679-2E46-4535-A20E-F7B5383D7E7F}" presName="horz1" presStyleCnt="0"/>
      <dgm:spPr/>
    </dgm:pt>
    <dgm:pt modelId="{D143CB58-57FB-463A-9875-53F32013A261}" type="pres">
      <dgm:prSet presAssocID="{B39D8679-2E46-4535-A20E-F7B5383D7E7F}" presName="tx1" presStyleLbl="revTx" presStyleIdx="6" presStyleCnt="7"/>
      <dgm:spPr/>
    </dgm:pt>
    <dgm:pt modelId="{74D2C7FF-77DB-447B-8080-FA05F54602D6}" type="pres">
      <dgm:prSet presAssocID="{B39D8679-2E46-4535-A20E-F7B5383D7E7F}" presName="vert1" presStyleCnt="0"/>
      <dgm:spPr/>
    </dgm:pt>
  </dgm:ptLst>
  <dgm:cxnLst>
    <dgm:cxn modelId="{618C2912-2431-40FC-81AD-18617985D70E}" type="presOf" srcId="{60F9B74B-2295-4F4F-9EF5-2D64D983CBD4}" destId="{2056CE23-2F04-46B9-8A30-403150025F23}" srcOrd="0" destOrd="0" presId="urn:microsoft.com/office/officeart/2008/layout/LinedList"/>
    <dgm:cxn modelId="{D5948914-8A72-4C46-8275-793E2F28C232}" srcId="{3B22F0F7-D121-4293-A61D-CE1AD6388330}" destId="{B39D8679-2E46-4535-A20E-F7B5383D7E7F}" srcOrd="6" destOrd="0" parTransId="{AB11072B-509D-41C1-895F-F6A6D9BE4422}" sibTransId="{B3666CAF-D1EB-4FBF-A1C6-7FD779764A74}"/>
    <dgm:cxn modelId="{BD66C529-970A-40C4-A4DC-F7732DEB59A7}" srcId="{3B22F0F7-D121-4293-A61D-CE1AD6388330}" destId="{5AF4F7B7-FF4F-4AF2-B317-60FA09BF8144}" srcOrd="5" destOrd="0" parTransId="{E997CF9B-3DCA-4900-BE62-949DAB1E9FCA}" sibTransId="{CC1A64CE-BF60-446D-8D23-C0B4E50B9DD5}"/>
    <dgm:cxn modelId="{8543822F-3B28-4543-B8E6-EB93605378A3}" type="presOf" srcId="{7FA843ED-B1A5-42D0-8CA4-16F76F50ECA5}" destId="{58582844-58C8-4D26-94F4-AD892CB68AD6}" srcOrd="0" destOrd="0" presId="urn:microsoft.com/office/officeart/2008/layout/LinedList"/>
    <dgm:cxn modelId="{C12DC72F-EC6A-42D2-A0EB-ADEE243137DC}" type="presOf" srcId="{8736924C-9847-46EE-80AD-3B5ED6DE009C}" destId="{DC314710-4CCC-4CA3-ADE4-1242A46F031F}" srcOrd="0" destOrd="0" presId="urn:microsoft.com/office/officeart/2008/layout/LinedList"/>
    <dgm:cxn modelId="{54B9723E-F098-494E-95B7-031F836FAE1A}" type="presOf" srcId="{B39D8679-2E46-4535-A20E-F7B5383D7E7F}" destId="{D143CB58-57FB-463A-9875-53F32013A261}" srcOrd="0" destOrd="0" presId="urn:microsoft.com/office/officeart/2008/layout/LinedList"/>
    <dgm:cxn modelId="{E26C4A60-785F-42BB-974E-6C3631934D57}" srcId="{3B22F0F7-D121-4293-A61D-CE1AD6388330}" destId="{60F9B74B-2295-4F4F-9EF5-2D64D983CBD4}" srcOrd="3" destOrd="0" parTransId="{FBC72939-7C19-4DD2-9D4E-9221AD1CDC8D}" sibTransId="{AE193572-696C-4030-8B2D-C9B6782A4771}"/>
    <dgm:cxn modelId="{C2789050-191C-4AA0-829A-BC4C5052575D}" type="presOf" srcId="{BCAB148A-12C6-4911-810B-2155D0DC5A38}" destId="{89400C8E-3195-4177-9EAE-E62DF76CE642}" srcOrd="0" destOrd="0" presId="urn:microsoft.com/office/officeart/2008/layout/LinedList"/>
    <dgm:cxn modelId="{B87AC656-987B-4C51-9FF4-F8880442C12C}" type="presOf" srcId="{9CF360D2-489A-44FE-8348-5F932C35829B}" destId="{3940BEDB-7060-4CEC-84C2-57B804234F2F}" srcOrd="0" destOrd="0" presId="urn:microsoft.com/office/officeart/2008/layout/LinedList"/>
    <dgm:cxn modelId="{755E709D-85C6-4D1E-8055-F2F882D7DD31}" type="presOf" srcId="{5AF4F7B7-FF4F-4AF2-B317-60FA09BF8144}" destId="{2AE8B889-CF1E-41E1-AE20-BE4F88B2DA0E}" srcOrd="0" destOrd="0" presId="urn:microsoft.com/office/officeart/2008/layout/LinedList"/>
    <dgm:cxn modelId="{C0D24B9F-60CE-42A3-BAC2-CDC84E8843CF}" srcId="{3B22F0F7-D121-4293-A61D-CE1AD6388330}" destId="{7FA843ED-B1A5-42D0-8CA4-16F76F50ECA5}" srcOrd="4" destOrd="0" parTransId="{0F630FBA-ED93-4E6C-898F-006CB544D51F}" sibTransId="{1F49819A-305E-4DC1-99B8-B267219341B6}"/>
    <dgm:cxn modelId="{8FE4F8C3-F178-4FFB-A8FD-7DDCDB557719}" srcId="{3B22F0F7-D121-4293-A61D-CE1AD6388330}" destId="{BCAB148A-12C6-4911-810B-2155D0DC5A38}" srcOrd="2" destOrd="0" parTransId="{16F17095-3087-4C4C-905C-A245EEDFAAAC}" sibTransId="{918C228D-A998-4E6A-BB35-C91391857A01}"/>
    <dgm:cxn modelId="{026563CC-7407-4AF7-AFB4-CA01B85578F4}" srcId="{3B22F0F7-D121-4293-A61D-CE1AD6388330}" destId="{9CF360D2-489A-44FE-8348-5F932C35829B}" srcOrd="1" destOrd="0" parTransId="{A620B1D5-D5B7-432E-A3E4-2E296C000DBA}" sibTransId="{D8AA50FE-EE58-4E69-B9B5-B65BA00FA6EE}"/>
    <dgm:cxn modelId="{1E8471E8-B4F4-492A-9996-8D9DC0C98060}" type="presOf" srcId="{3B22F0F7-D121-4293-A61D-CE1AD6388330}" destId="{A6889EFD-5D75-4A4F-AFEE-8C20927E3F3E}" srcOrd="0" destOrd="0" presId="urn:microsoft.com/office/officeart/2008/layout/LinedList"/>
    <dgm:cxn modelId="{9BD7D9FE-8D1D-4F82-90E6-431C23F386F5}" srcId="{3B22F0F7-D121-4293-A61D-CE1AD6388330}" destId="{8736924C-9847-46EE-80AD-3B5ED6DE009C}" srcOrd="0" destOrd="0" parTransId="{C8660008-8D2D-4EE5-96B1-E95F1AC851E4}" sibTransId="{E9FAED56-BBC3-48BA-8B69-2EACB5AC8C86}"/>
    <dgm:cxn modelId="{45DD72B6-C8E1-4503-9780-3936800C81D7}" type="presParOf" srcId="{A6889EFD-5D75-4A4F-AFEE-8C20927E3F3E}" destId="{0B00085F-D107-4EAB-98EA-5C60685C7B44}" srcOrd="0" destOrd="0" presId="urn:microsoft.com/office/officeart/2008/layout/LinedList"/>
    <dgm:cxn modelId="{64579175-6CC6-4BF7-B147-268A19ED0128}" type="presParOf" srcId="{A6889EFD-5D75-4A4F-AFEE-8C20927E3F3E}" destId="{B89FF671-A4DF-4B9B-8357-046AA5AB6F65}" srcOrd="1" destOrd="0" presId="urn:microsoft.com/office/officeart/2008/layout/LinedList"/>
    <dgm:cxn modelId="{9EAB28A7-B841-4E5F-BF3F-F3D3CF626910}" type="presParOf" srcId="{B89FF671-A4DF-4B9B-8357-046AA5AB6F65}" destId="{DC314710-4CCC-4CA3-ADE4-1242A46F031F}" srcOrd="0" destOrd="0" presId="urn:microsoft.com/office/officeart/2008/layout/LinedList"/>
    <dgm:cxn modelId="{FBACA779-5178-4FFD-B8C0-D2510DB15B05}" type="presParOf" srcId="{B89FF671-A4DF-4B9B-8357-046AA5AB6F65}" destId="{8EDC1C85-9642-40DD-ABF8-9410CB2E4C15}" srcOrd="1" destOrd="0" presId="urn:microsoft.com/office/officeart/2008/layout/LinedList"/>
    <dgm:cxn modelId="{2503A7E4-2EE9-4893-B7A9-3ECEB72EBBAD}" type="presParOf" srcId="{A6889EFD-5D75-4A4F-AFEE-8C20927E3F3E}" destId="{FBD9CE95-D1A7-449E-8E22-A93E5BFFDE89}" srcOrd="2" destOrd="0" presId="urn:microsoft.com/office/officeart/2008/layout/LinedList"/>
    <dgm:cxn modelId="{37FA1BA6-D5A3-4A2E-AFA1-3F4362EEE7F0}" type="presParOf" srcId="{A6889EFD-5D75-4A4F-AFEE-8C20927E3F3E}" destId="{13B260FF-35F0-4DBD-80F0-14C45C9D7FE5}" srcOrd="3" destOrd="0" presId="urn:microsoft.com/office/officeart/2008/layout/LinedList"/>
    <dgm:cxn modelId="{D25B16A6-B9B4-493E-9B5A-6A706FD4EFC5}" type="presParOf" srcId="{13B260FF-35F0-4DBD-80F0-14C45C9D7FE5}" destId="{3940BEDB-7060-4CEC-84C2-57B804234F2F}" srcOrd="0" destOrd="0" presId="urn:microsoft.com/office/officeart/2008/layout/LinedList"/>
    <dgm:cxn modelId="{55623367-B019-4FDE-B61B-874DE0B8A079}" type="presParOf" srcId="{13B260FF-35F0-4DBD-80F0-14C45C9D7FE5}" destId="{0797F735-9339-4B3E-BD33-838AED2C4A15}" srcOrd="1" destOrd="0" presId="urn:microsoft.com/office/officeart/2008/layout/LinedList"/>
    <dgm:cxn modelId="{EABF55AD-B713-46E2-A748-5AAF2C9DCC84}" type="presParOf" srcId="{A6889EFD-5D75-4A4F-AFEE-8C20927E3F3E}" destId="{22443B1D-AEEB-4C14-B48B-941E4DECA408}" srcOrd="4" destOrd="0" presId="urn:microsoft.com/office/officeart/2008/layout/LinedList"/>
    <dgm:cxn modelId="{A5C2BBBA-15E1-4A02-8765-4111A4EEB04A}" type="presParOf" srcId="{A6889EFD-5D75-4A4F-AFEE-8C20927E3F3E}" destId="{120AFF10-153E-42D0-A800-32181102A128}" srcOrd="5" destOrd="0" presId="urn:microsoft.com/office/officeart/2008/layout/LinedList"/>
    <dgm:cxn modelId="{C5BC7FEA-D2CC-4223-B63E-17346700D2C0}" type="presParOf" srcId="{120AFF10-153E-42D0-A800-32181102A128}" destId="{89400C8E-3195-4177-9EAE-E62DF76CE642}" srcOrd="0" destOrd="0" presId="urn:microsoft.com/office/officeart/2008/layout/LinedList"/>
    <dgm:cxn modelId="{26880670-E604-448B-93BC-A12D2AD7AD0A}" type="presParOf" srcId="{120AFF10-153E-42D0-A800-32181102A128}" destId="{AF0A4511-8CA3-4944-B927-605843ABFC2A}" srcOrd="1" destOrd="0" presId="urn:microsoft.com/office/officeart/2008/layout/LinedList"/>
    <dgm:cxn modelId="{EFBDAD9C-3F00-4BC5-B4E5-4087E89CE363}" type="presParOf" srcId="{A6889EFD-5D75-4A4F-AFEE-8C20927E3F3E}" destId="{0AB412BF-EC03-4FBF-ABAF-AFF7D5DFAD5D}" srcOrd="6" destOrd="0" presId="urn:microsoft.com/office/officeart/2008/layout/LinedList"/>
    <dgm:cxn modelId="{C9003FE1-BD85-4B7F-BDDB-B0A9730B05B8}" type="presParOf" srcId="{A6889EFD-5D75-4A4F-AFEE-8C20927E3F3E}" destId="{E15D9732-6ED4-4652-B731-4DBD6FF1B449}" srcOrd="7" destOrd="0" presId="urn:microsoft.com/office/officeart/2008/layout/LinedList"/>
    <dgm:cxn modelId="{78886879-3B14-4479-B89E-F8A280DEA2F1}" type="presParOf" srcId="{E15D9732-6ED4-4652-B731-4DBD6FF1B449}" destId="{2056CE23-2F04-46B9-8A30-403150025F23}" srcOrd="0" destOrd="0" presId="urn:microsoft.com/office/officeart/2008/layout/LinedList"/>
    <dgm:cxn modelId="{C8380C2C-199C-4949-8844-5C27BE86F01C}" type="presParOf" srcId="{E15D9732-6ED4-4652-B731-4DBD6FF1B449}" destId="{68A29AFC-3EEF-48F0-87BD-04FFE8CC6450}" srcOrd="1" destOrd="0" presId="urn:microsoft.com/office/officeart/2008/layout/LinedList"/>
    <dgm:cxn modelId="{F26F4FFD-5467-45F7-A4F3-B5F608327740}" type="presParOf" srcId="{A6889EFD-5D75-4A4F-AFEE-8C20927E3F3E}" destId="{7BE0DF07-2D45-43B5-95F4-8B3B346CA747}" srcOrd="8" destOrd="0" presId="urn:microsoft.com/office/officeart/2008/layout/LinedList"/>
    <dgm:cxn modelId="{579A9E57-F780-4BCB-BB4B-1B96DBCB419B}" type="presParOf" srcId="{A6889EFD-5D75-4A4F-AFEE-8C20927E3F3E}" destId="{768E28C8-39A3-4976-AF3C-BE68FEFFE036}" srcOrd="9" destOrd="0" presId="urn:microsoft.com/office/officeart/2008/layout/LinedList"/>
    <dgm:cxn modelId="{00881F3C-0E97-42AE-8617-52F300F7086C}" type="presParOf" srcId="{768E28C8-39A3-4976-AF3C-BE68FEFFE036}" destId="{58582844-58C8-4D26-94F4-AD892CB68AD6}" srcOrd="0" destOrd="0" presId="urn:microsoft.com/office/officeart/2008/layout/LinedList"/>
    <dgm:cxn modelId="{2B602215-D3AA-440A-B6CC-DB9D52C5AD2C}" type="presParOf" srcId="{768E28C8-39A3-4976-AF3C-BE68FEFFE036}" destId="{B0FD4642-F21A-454E-A0DE-C1692EA9C7D1}" srcOrd="1" destOrd="0" presId="urn:microsoft.com/office/officeart/2008/layout/LinedList"/>
    <dgm:cxn modelId="{6C57E019-8A24-4695-BAD0-3C8D241F9852}" type="presParOf" srcId="{A6889EFD-5D75-4A4F-AFEE-8C20927E3F3E}" destId="{6286F41D-D4C3-4CFC-8EAC-0D27C168940F}" srcOrd="10" destOrd="0" presId="urn:microsoft.com/office/officeart/2008/layout/LinedList"/>
    <dgm:cxn modelId="{64B6FB4D-6CB6-4A1A-BFC2-294E50FEA15E}" type="presParOf" srcId="{A6889EFD-5D75-4A4F-AFEE-8C20927E3F3E}" destId="{A2437EC3-7E30-4580-A247-495D1AAC892F}" srcOrd="11" destOrd="0" presId="urn:microsoft.com/office/officeart/2008/layout/LinedList"/>
    <dgm:cxn modelId="{AA046EBB-9AA4-4107-A969-9E6076B7ECB6}" type="presParOf" srcId="{A2437EC3-7E30-4580-A247-495D1AAC892F}" destId="{2AE8B889-CF1E-41E1-AE20-BE4F88B2DA0E}" srcOrd="0" destOrd="0" presId="urn:microsoft.com/office/officeart/2008/layout/LinedList"/>
    <dgm:cxn modelId="{0B484347-649F-449D-BB2A-3D939CFC5724}" type="presParOf" srcId="{A2437EC3-7E30-4580-A247-495D1AAC892F}" destId="{0EF9CA2E-71CC-4FC1-87B6-A5C1A9DE1758}" srcOrd="1" destOrd="0" presId="urn:microsoft.com/office/officeart/2008/layout/LinedList"/>
    <dgm:cxn modelId="{C8138703-44B2-4CB9-8AB5-3104D74F22AE}" type="presParOf" srcId="{A6889EFD-5D75-4A4F-AFEE-8C20927E3F3E}" destId="{ABF51ECF-2B2A-49BB-A2A7-255EAD72B659}" srcOrd="12" destOrd="0" presId="urn:microsoft.com/office/officeart/2008/layout/LinedList"/>
    <dgm:cxn modelId="{02C6D6E7-E484-4364-AD9A-3E20D7114B03}" type="presParOf" srcId="{A6889EFD-5D75-4A4F-AFEE-8C20927E3F3E}" destId="{63EC0745-7801-4AED-9F38-34D6212EB0AF}" srcOrd="13" destOrd="0" presId="urn:microsoft.com/office/officeart/2008/layout/LinedList"/>
    <dgm:cxn modelId="{3619DD82-B8FD-4C94-92E3-DF8D8C05B9BC}" type="presParOf" srcId="{63EC0745-7801-4AED-9F38-34D6212EB0AF}" destId="{D143CB58-57FB-463A-9875-53F32013A261}" srcOrd="0" destOrd="0" presId="urn:microsoft.com/office/officeart/2008/layout/LinedList"/>
    <dgm:cxn modelId="{68B80ED3-4372-4A5B-8B56-86F799A736C7}" type="presParOf" srcId="{63EC0745-7801-4AED-9F38-34D6212EB0AF}" destId="{74D2C7FF-77DB-447B-8080-FA05F54602D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802C24-DB41-4672-B55C-E300014BC0EE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fi-FI"/>
        </a:p>
      </dgm:t>
    </dgm:pt>
    <dgm:pt modelId="{D7E77229-076D-4F85-9F32-C6C5945A8C37}">
      <dgm:prSet/>
      <dgm:spPr/>
      <dgm:t>
        <a:bodyPr/>
        <a:lstStyle/>
        <a:p>
          <a:r>
            <a:rPr lang="fi-FI" b="1" dirty="0"/>
            <a:t>Laki kansainvälisluontoiseen irtainten esineiden kauppaan sovellettavasta laista (lainvalintalaki 1964)  </a:t>
          </a:r>
          <a:endParaRPr lang="fi-FI" dirty="0"/>
        </a:p>
      </dgm:t>
    </dgm:pt>
    <dgm:pt modelId="{49E37FE3-45EE-4B56-8553-747D45FABCAE}" type="parTrans" cxnId="{1C8BAEDE-A46A-4FE5-9935-5E593EDCC7D3}">
      <dgm:prSet/>
      <dgm:spPr/>
      <dgm:t>
        <a:bodyPr/>
        <a:lstStyle/>
        <a:p>
          <a:endParaRPr lang="fi-FI"/>
        </a:p>
      </dgm:t>
    </dgm:pt>
    <dgm:pt modelId="{A4702358-3475-4FF4-982E-548751DF8DFB}" type="sibTrans" cxnId="{1C8BAEDE-A46A-4FE5-9935-5E593EDCC7D3}">
      <dgm:prSet/>
      <dgm:spPr/>
      <dgm:t>
        <a:bodyPr/>
        <a:lstStyle/>
        <a:p>
          <a:endParaRPr lang="fi-FI"/>
        </a:p>
      </dgm:t>
    </dgm:pt>
    <dgm:pt modelId="{722235B9-E119-4CC2-93AC-A475EF0E32FC}">
      <dgm:prSet/>
      <dgm:spPr/>
      <dgm:t>
        <a:bodyPr/>
        <a:lstStyle/>
        <a:p>
          <a:r>
            <a:rPr lang="fi-FI" b="1"/>
            <a:t>Määrittää lainvalinnan </a:t>
          </a:r>
          <a:endParaRPr lang="fi-FI"/>
        </a:p>
      </dgm:t>
    </dgm:pt>
    <dgm:pt modelId="{04C86443-88DB-43E3-BF56-A25F7ADAB1C9}" type="parTrans" cxnId="{6CA1E3FB-6671-4A4A-839A-49A1297A19DF}">
      <dgm:prSet/>
      <dgm:spPr/>
      <dgm:t>
        <a:bodyPr/>
        <a:lstStyle/>
        <a:p>
          <a:endParaRPr lang="fi-FI"/>
        </a:p>
      </dgm:t>
    </dgm:pt>
    <dgm:pt modelId="{6C5307C1-AB87-4B6D-B152-7F59E196046F}" type="sibTrans" cxnId="{6CA1E3FB-6671-4A4A-839A-49A1297A19DF}">
      <dgm:prSet/>
      <dgm:spPr/>
      <dgm:t>
        <a:bodyPr/>
        <a:lstStyle/>
        <a:p>
          <a:endParaRPr lang="fi-FI"/>
        </a:p>
      </dgm:t>
    </dgm:pt>
    <dgm:pt modelId="{E2ABEB37-1DEA-43B4-B6FA-21D77A9E1155}">
      <dgm:prSet/>
      <dgm:spPr/>
      <dgm:t>
        <a:bodyPr/>
        <a:lstStyle/>
        <a:p>
          <a:r>
            <a:rPr lang="en-US" b="1"/>
            <a:t>Soveltamisala </a:t>
          </a:r>
          <a:endParaRPr lang="fi-FI"/>
        </a:p>
      </dgm:t>
    </dgm:pt>
    <dgm:pt modelId="{E1468680-EBAC-4D3A-9538-7D74C8E50DDA}" type="parTrans" cxnId="{8E504A3A-0C80-4D92-9687-18EAC9A31839}">
      <dgm:prSet/>
      <dgm:spPr/>
      <dgm:t>
        <a:bodyPr/>
        <a:lstStyle/>
        <a:p>
          <a:endParaRPr lang="fi-FI"/>
        </a:p>
      </dgm:t>
    </dgm:pt>
    <dgm:pt modelId="{83E5F36A-2DB8-4D0B-A574-9F5B4E2AC204}" type="sibTrans" cxnId="{8E504A3A-0C80-4D92-9687-18EAC9A31839}">
      <dgm:prSet/>
      <dgm:spPr/>
      <dgm:t>
        <a:bodyPr/>
        <a:lstStyle/>
        <a:p>
          <a:endParaRPr lang="fi-FI"/>
        </a:p>
      </dgm:t>
    </dgm:pt>
    <dgm:pt modelId="{BC405556-875C-48C8-A31D-C19C2A7A4BF8}">
      <dgm:prSet/>
      <dgm:spPr/>
      <dgm:t>
        <a:bodyPr/>
        <a:lstStyle/>
        <a:p>
          <a:r>
            <a:rPr lang="en-US"/>
            <a:t>Kansainväliset kauppasuhteet </a:t>
          </a:r>
          <a:endParaRPr lang="fi-FI"/>
        </a:p>
      </dgm:t>
    </dgm:pt>
    <dgm:pt modelId="{15A41F7B-8121-479E-85E5-FB5EAD7C50DD}" type="parTrans" cxnId="{B298DBF7-C00C-4F9E-84E9-FFAEE4FE9151}">
      <dgm:prSet/>
      <dgm:spPr/>
      <dgm:t>
        <a:bodyPr/>
        <a:lstStyle/>
        <a:p>
          <a:endParaRPr lang="fi-FI"/>
        </a:p>
      </dgm:t>
    </dgm:pt>
    <dgm:pt modelId="{AC1E5E99-F40D-4A8C-A416-2E147CEF4C3A}" type="sibTrans" cxnId="{B298DBF7-C00C-4F9E-84E9-FFAEE4FE9151}">
      <dgm:prSet/>
      <dgm:spPr/>
      <dgm:t>
        <a:bodyPr/>
        <a:lstStyle/>
        <a:p>
          <a:endParaRPr lang="fi-FI"/>
        </a:p>
      </dgm:t>
    </dgm:pt>
    <dgm:pt modelId="{989438F7-BB8C-458B-9289-21C55A4680E4}">
      <dgm:prSet/>
      <dgm:spPr/>
      <dgm:t>
        <a:bodyPr/>
        <a:lstStyle/>
        <a:p>
          <a:r>
            <a:rPr lang="en-US" i="0"/>
            <a:t>Rajoituksia: </a:t>
          </a:r>
          <a:r>
            <a:rPr lang="en-US"/>
            <a:t>ei sovellu kuluttajasuhteisiin, rekisteröidyn aluksen kauppaan ym.</a:t>
          </a:r>
          <a:r>
            <a:rPr lang="en-US" i="0"/>
            <a:t> </a:t>
          </a:r>
          <a:endParaRPr lang="fi-FI"/>
        </a:p>
      </dgm:t>
    </dgm:pt>
    <dgm:pt modelId="{71E4B0C0-6039-471C-8BC9-8DC80598B97C}" type="parTrans" cxnId="{ECAB5AF9-9C64-42F5-A991-E0A543410CF9}">
      <dgm:prSet/>
      <dgm:spPr/>
      <dgm:t>
        <a:bodyPr/>
        <a:lstStyle/>
        <a:p>
          <a:endParaRPr lang="fi-FI"/>
        </a:p>
      </dgm:t>
    </dgm:pt>
    <dgm:pt modelId="{0C569D54-C35F-4256-91C0-5A605A8F2C6C}" type="sibTrans" cxnId="{ECAB5AF9-9C64-42F5-A991-E0A543410CF9}">
      <dgm:prSet/>
      <dgm:spPr/>
      <dgm:t>
        <a:bodyPr/>
        <a:lstStyle/>
        <a:p>
          <a:endParaRPr lang="fi-FI"/>
        </a:p>
      </dgm:t>
    </dgm:pt>
    <dgm:pt modelId="{52FE7FA5-39C3-4C94-9FE6-2A51F543D3B2}" type="pres">
      <dgm:prSet presAssocID="{A1802C24-DB41-4672-B55C-E300014BC0EE}" presName="linear" presStyleCnt="0">
        <dgm:presLayoutVars>
          <dgm:animLvl val="lvl"/>
          <dgm:resizeHandles val="exact"/>
        </dgm:presLayoutVars>
      </dgm:prSet>
      <dgm:spPr/>
    </dgm:pt>
    <dgm:pt modelId="{00A2606B-1901-4A9B-9698-41F55EDDBF5C}" type="pres">
      <dgm:prSet presAssocID="{D7E77229-076D-4F85-9F32-C6C5945A8C37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DED8A62-D58C-4F45-95C1-C193970A1398}" type="pres">
      <dgm:prSet presAssocID="{A4702358-3475-4FF4-982E-548751DF8DFB}" presName="spacer" presStyleCnt="0"/>
      <dgm:spPr/>
    </dgm:pt>
    <dgm:pt modelId="{2B980316-15BF-45A9-AFFE-595023CCC05B}" type="pres">
      <dgm:prSet presAssocID="{722235B9-E119-4CC2-93AC-A475EF0E32F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A4703BC-41B5-46F7-841E-FB38307DD705}" type="pres">
      <dgm:prSet presAssocID="{6C5307C1-AB87-4B6D-B152-7F59E196046F}" presName="spacer" presStyleCnt="0"/>
      <dgm:spPr/>
    </dgm:pt>
    <dgm:pt modelId="{A489CCF5-EF56-4FC3-939E-70C12AEA13E9}" type="pres">
      <dgm:prSet presAssocID="{E2ABEB37-1DEA-43B4-B6FA-21D77A9E115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2EC61B25-BC1D-47B2-81E2-58DC6B758326}" type="pres">
      <dgm:prSet presAssocID="{E2ABEB37-1DEA-43B4-B6FA-21D77A9E115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BDD712B-19F9-4626-A37F-BD89F29F57EF}" type="presOf" srcId="{722235B9-E119-4CC2-93AC-A475EF0E32FC}" destId="{2B980316-15BF-45A9-AFFE-595023CCC05B}" srcOrd="0" destOrd="0" presId="urn:microsoft.com/office/officeart/2005/8/layout/vList2"/>
    <dgm:cxn modelId="{6566A736-5272-4AA6-8E09-2F05738B9FD8}" type="presOf" srcId="{BC405556-875C-48C8-A31D-C19C2A7A4BF8}" destId="{2EC61B25-BC1D-47B2-81E2-58DC6B758326}" srcOrd="0" destOrd="0" presId="urn:microsoft.com/office/officeart/2005/8/layout/vList2"/>
    <dgm:cxn modelId="{8E504A3A-0C80-4D92-9687-18EAC9A31839}" srcId="{A1802C24-DB41-4672-B55C-E300014BC0EE}" destId="{E2ABEB37-1DEA-43B4-B6FA-21D77A9E1155}" srcOrd="2" destOrd="0" parTransId="{E1468680-EBAC-4D3A-9538-7D74C8E50DDA}" sibTransId="{83E5F36A-2DB8-4D0B-A574-9F5B4E2AC204}"/>
    <dgm:cxn modelId="{5F603B68-D793-491B-AAE6-6C478094245A}" type="presOf" srcId="{D7E77229-076D-4F85-9F32-C6C5945A8C37}" destId="{00A2606B-1901-4A9B-9698-41F55EDDBF5C}" srcOrd="0" destOrd="0" presId="urn:microsoft.com/office/officeart/2005/8/layout/vList2"/>
    <dgm:cxn modelId="{CFCAA48B-A038-4299-824E-D3F32C1C89DD}" type="presOf" srcId="{A1802C24-DB41-4672-B55C-E300014BC0EE}" destId="{52FE7FA5-39C3-4C94-9FE6-2A51F543D3B2}" srcOrd="0" destOrd="0" presId="urn:microsoft.com/office/officeart/2005/8/layout/vList2"/>
    <dgm:cxn modelId="{25BDA6C9-B018-4C61-A9B4-4E9EC2F4DB0F}" type="presOf" srcId="{E2ABEB37-1DEA-43B4-B6FA-21D77A9E1155}" destId="{A489CCF5-EF56-4FC3-939E-70C12AEA13E9}" srcOrd="0" destOrd="0" presId="urn:microsoft.com/office/officeart/2005/8/layout/vList2"/>
    <dgm:cxn modelId="{1C8BAEDE-A46A-4FE5-9935-5E593EDCC7D3}" srcId="{A1802C24-DB41-4672-B55C-E300014BC0EE}" destId="{D7E77229-076D-4F85-9F32-C6C5945A8C37}" srcOrd="0" destOrd="0" parTransId="{49E37FE3-45EE-4B56-8553-747D45FABCAE}" sibTransId="{A4702358-3475-4FF4-982E-548751DF8DFB}"/>
    <dgm:cxn modelId="{685764F5-C498-4077-9491-39FB691ECB3B}" type="presOf" srcId="{989438F7-BB8C-458B-9289-21C55A4680E4}" destId="{2EC61B25-BC1D-47B2-81E2-58DC6B758326}" srcOrd="0" destOrd="1" presId="urn:microsoft.com/office/officeart/2005/8/layout/vList2"/>
    <dgm:cxn modelId="{B298DBF7-C00C-4F9E-84E9-FFAEE4FE9151}" srcId="{E2ABEB37-1DEA-43B4-B6FA-21D77A9E1155}" destId="{BC405556-875C-48C8-A31D-C19C2A7A4BF8}" srcOrd="0" destOrd="0" parTransId="{15A41F7B-8121-479E-85E5-FB5EAD7C50DD}" sibTransId="{AC1E5E99-F40D-4A8C-A416-2E147CEF4C3A}"/>
    <dgm:cxn modelId="{ECAB5AF9-9C64-42F5-A991-E0A543410CF9}" srcId="{E2ABEB37-1DEA-43B4-B6FA-21D77A9E1155}" destId="{989438F7-BB8C-458B-9289-21C55A4680E4}" srcOrd="1" destOrd="0" parTransId="{71E4B0C0-6039-471C-8BC9-8DC80598B97C}" sibTransId="{0C569D54-C35F-4256-91C0-5A605A8F2C6C}"/>
    <dgm:cxn modelId="{6CA1E3FB-6671-4A4A-839A-49A1297A19DF}" srcId="{A1802C24-DB41-4672-B55C-E300014BC0EE}" destId="{722235B9-E119-4CC2-93AC-A475EF0E32FC}" srcOrd="1" destOrd="0" parTransId="{04C86443-88DB-43E3-BF56-A25F7ADAB1C9}" sibTransId="{6C5307C1-AB87-4B6D-B152-7F59E196046F}"/>
    <dgm:cxn modelId="{FFCD2526-2A42-459E-8D9B-13C2FAC4D4D2}" type="presParOf" srcId="{52FE7FA5-39C3-4C94-9FE6-2A51F543D3B2}" destId="{00A2606B-1901-4A9B-9698-41F55EDDBF5C}" srcOrd="0" destOrd="0" presId="urn:microsoft.com/office/officeart/2005/8/layout/vList2"/>
    <dgm:cxn modelId="{17F261FA-56B5-4888-B45B-E09297DBF2A5}" type="presParOf" srcId="{52FE7FA5-39C3-4C94-9FE6-2A51F543D3B2}" destId="{5DED8A62-D58C-4F45-95C1-C193970A1398}" srcOrd="1" destOrd="0" presId="urn:microsoft.com/office/officeart/2005/8/layout/vList2"/>
    <dgm:cxn modelId="{F792B568-06BF-486D-A87B-42FB238BE979}" type="presParOf" srcId="{52FE7FA5-39C3-4C94-9FE6-2A51F543D3B2}" destId="{2B980316-15BF-45A9-AFFE-595023CCC05B}" srcOrd="2" destOrd="0" presId="urn:microsoft.com/office/officeart/2005/8/layout/vList2"/>
    <dgm:cxn modelId="{B104127F-BC8D-4DBE-8226-0390A425A39B}" type="presParOf" srcId="{52FE7FA5-39C3-4C94-9FE6-2A51F543D3B2}" destId="{CA4703BC-41B5-46F7-841E-FB38307DD705}" srcOrd="3" destOrd="0" presId="urn:microsoft.com/office/officeart/2005/8/layout/vList2"/>
    <dgm:cxn modelId="{7C9511AC-417D-4A16-BA2F-C0266A8516ED}" type="presParOf" srcId="{52FE7FA5-39C3-4C94-9FE6-2A51F543D3B2}" destId="{A489CCF5-EF56-4FC3-939E-70C12AEA13E9}" srcOrd="4" destOrd="0" presId="urn:microsoft.com/office/officeart/2005/8/layout/vList2"/>
    <dgm:cxn modelId="{92145091-C906-4A8A-B213-807A453CE5C0}" type="presParOf" srcId="{52FE7FA5-39C3-4C94-9FE6-2A51F543D3B2}" destId="{2EC61B25-BC1D-47B2-81E2-58DC6B75832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A2F778C-022C-491B-B8D2-2AF64F08594A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55BA739C-19C4-471B-8594-101A7BAD15A4}">
      <dgm:prSet/>
      <dgm:spPr/>
      <dgm:t>
        <a:bodyPr/>
        <a:lstStyle/>
        <a:p>
          <a:r>
            <a:rPr lang="en-US" b="1"/>
            <a:t>CISG </a:t>
          </a:r>
          <a:endParaRPr lang="fi-FI"/>
        </a:p>
      </dgm:t>
    </dgm:pt>
    <dgm:pt modelId="{260DBEFB-0150-4F18-9998-C9FD200866EF}" type="parTrans" cxnId="{C3AC0085-C233-41D8-9E33-359D04FD3B40}">
      <dgm:prSet/>
      <dgm:spPr/>
      <dgm:t>
        <a:bodyPr/>
        <a:lstStyle/>
        <a:p>
          <a:endParaRPr lang="fi-FI"/>
        </a:p>
      </dgm:t>
    </dgm:pt>
    <dgm:pt modelId="{93EADAFA-46D5-4FD8-87D6-B511C4F377CD}" type="sibTrans" cxnId="{C3AC0085-C233-41D8-9E33-359D04FD3B40}">
      <dgm:prSet/>
      <dgm:spPr/>
      <dgm:t>
        <a:bodyPr/>
        <a:lstStyle/>
        <a:p>
          <a:endParaRPr lang="fi-FI"/>
        </a:p>
      </dgm:t>
    </dgm:pt>
    <dgm:pt modelId="{3A58A93F-EC84-4C16-B499-EE35AC61B083}">
      <dgm:prSet/>
      <dgm:spPr/>
      <dgm:t>
        <a:bodyPr/>
        <a:lstStyle/>
        <a:p>
          <a:r>
            <a:rPr lang="en-US" b="1"/>
            <a:t>Koskee myyjän ja ostajan välistä suhdetta kansainvälisessä kaupassa</a:t>
          </a:r>
          <a:endParaRPr lang="fi-FI"/>
        </a:p>
      </dgm:t>
    </dgm:pt>
    <dgm:pt modelId="{8A073397-C600-42FC-BC16-69F7E73A510F}" type="parTrans" cxnId="{DF23199F-9C39-4583-A1F6-9FCC4C5189B3}">
      <dgm:prSet/>
      <dgm:spPr/>
      <dgm:t>
        <a:bodyPr/>
        <a:lstStyle/>
        <a:p>
          <a:endParaRPr lang="fi-FI"/>
        </a:p>
      </dgm:t>
    </dgm:pt>
    <dgm:pt modelId="{C4D0ED78-ABE4-489C-A6DE-FF2F6A25DEE8}" type="sibTrans" cxnId="{DF23199F-9C39-4583-A1F6-9FCC4C5189B3}">
      <dgm:prSet/>
      <dgm:spPr/>
      <dgm:t>
        <a:bodyPr/>
        <a:lstStyle/>
        <a:p>
          <a:endParaRPr lang="fi-FI"/>
        </a:p>
      </dgm:t>
    </dgm:pt>
    <dgm:pt modelId="{BBC26E92-3767-4387-AA05-294B1E2E36B1}">
      <dgm:prSet/>
      <dgm:spPr/>
      <dgm:t>
        <a:bodyPr/>
        <a:lstStyle/>
        <a:p>
          <a:r>
            <a:rPr lang="en-US" b="1"/>
            <a:t>Soveltamisala</a:t>
          </a:r>
          <a:endParaRPr lang="fi-FI"/>
        </a:p>
      </dgm:t>
    </dgm:pt>
    <dgm:pt modelId="{A5DC2E25-EBA0-4C30-9595-8D6CB31F5D00}" type="parTrans" cxnId="{A63A0444-2651-4E5B-86B1-1801CF5F5B86}">
      <dgm:prSet/>
      <dgm:spPr/>
      <dgm:t>
        <a:bodyPr/>
        <a:lstStyle/>
        <a:p>
          <a:endParaRPr lang="fi-FI"/>
        </a:p>
      </dgm:t>
    </dgm:pt>
    <dgm:pt modelId="{2644F8B7-A242-4AD8-A495-39C4C24CDF85}" type="sibTrans" cxnId="{A63A0444-2651-4E5B-86B1-1801CF5F5B86}">
      <dgm:prSet/>
      <dgm:spPr/>
      <dgm:t>
        <a:bodyPr/>
        <a:lstStyle/>
        <a:p>
          <a:endParaRPr lang="fi-FI"/>
        </a:p>
      </dgm:t>
    </dgm:pt>
    <dgm:pt modelId="{5907D38C-DFA2-42CA-9257-07DAEFCF43B6}">
      <dgm:prSet/>
      <dgm:spPr/>
      <dgm:t>
        <a:bodyPr/>
        <a:lstStyle/>
        <a:p>
          <a:r>
            <a:rPr lang="fi-FI"/>
            <a:t>Kansainväliset kauppasuhteet </a:t>
          </a:r>
        </a:p>
      </dgm:t>
    </dgm:pt>
    <dgm:pt modelId="{56CDEC19-C90F-477B-A337-67DF49649D2A}" type="parTrans" cxnId="{1433E9B4-5E57-40F8-A4AA-FCC0CC84E511}">
      <dgm:prSet/>
      <dgm:spPr/>
      <dgm:t>
        <a:bodyPr/>
        <a:lstStyle/>
        <a:p>
          <a:endParaRPr lang="fi-FI"/>
        </a:p>
      </dgm:t>
    </dgm:pt>
    <dgm:pt modelId="{E61D3B8B-2DF2-4C07-A958-E0846F130C94}" type="sibTrans" cxnId="{1433E9B4-5E57-40F8-A4AA-FCC0CC84E511}">
      <dgm:prSet/>
      <dgm:spPr/>
      <dgm:t>
        <a:bodyPr/>
        <a:lstStyle/>
        <a:p>
          <a:endParaRPr lang="fi-FI"/>
        </a:p>
      </dgm:t>
    </dgm:pt>
    <dgm:pt modelId="{FCA6C001-CEE5-4648-9D8B-7C715345A84C}">
      <dgm:prSet/>
      <dgm:spPr/>
      <dgm:t>
        <a:bodyPr/>
        <a:lstStyle/>
        <a:p>
          <a:r>
            <a:rPr lang="en-US" i="0"/>
            <a:t>Soveltamisalan rajoituksia: kotitalousesineet, arvopaperit, laivat, sähkö ym.  </a:t>
          </a:r>
          <a:endParaRPr lang="fi-FI"/>
        </a:p>
      </dgm:t>
    </dgm:pt>
    <dgm:pt modelId="{22FFA5E0-327C-47D0-A846-616FFD0B1831}" type="parTrans" cxnId="{C836BEC9-6E07-48DF-A6F6-60A61A5BFAB8}">
      <dgm:prSet/>
      <dgm:spPr/>
      <dgm:t>
        <a:bodyPr/>
        <a:lstStyle/>
        <a:p>
          <a:endParaRPr lang="fi-FI"/>
        </a:p>
      </dgm:t>
    </dgm:pt>
    <dgm:pt modelId="{35D73A64-EB6A-4812-ABC6-34FEA2875028}" type="sibTrans" cxnId="{C836BEC9-6E07-48DF-A6F6-60A61A5BFAB8}">
      <dgm:prSet/>
      <dgm:spPr/>
      <dgm:t>
        <a:bodyPr/>
        <a:lstStyle/>
        <a:p>
          <a:endParaRPr lang="fi-FI"/>
        </a:p>
      </dgm:t>
    </dgm:pt>
    <dgm:pt modelId="{AFD4CA43-045C-4611-A136-4C5DE532B8A6}">
      <dgm:prSet/>
      <dgm:spPr/>
      <dgm:t>
        <a:bodyPr/>
        <a:lstStyle/>
        <a:p>
          <a:r>
            <a:rPr lang="en-US" i="0"/>
            <a:t>Ei sovellu, jos sopimuksen pääosa koskee </a:t>
          </a:r>
          <a:r>
            <a:rPr lang="en-US"/>
            <a:t>työntekoa </a:t>
          </a:r>
          <a:endParaRPr lang="fi-FI"/>
        </a:p>
      </dgm:t>
    </dgm:pt>
    <dgm:pt modelId="{86793BF8-BBA7-4E50-9441-6D0C94B9ED13}" type="parTrans" cxnId="{AE4F2E43-27F8-4674-8979-97B0C73DFA2F}">
      <dgm:prSet/>
      <dgm:spPr/>
      <dgm:t>
        <a:bodyPr/>
        <a:lstStyle/>
        <a:p>
          <a:endParaRPr lang="fi-FI"/>
        </a:p>
      </dgm:t>
    </dgm:pt>
    <dgm:pt modelId="{259908E8-F342-4158-8293-7912F2EBB716}" type="sibTrans" cxnId="{AE4F2E43-27F8-4674-8979-97B0C73DFA2F}">
      <dgm:prSet/>
      <dgm:spPr/>
      <dgm:t>
        <a:bodyPr/>
        <a:lstStyle/>
        <a:p>
          <a:endParaRPr lang="fi-FI"/>
        </a:p>
      </dgm:t>
    </dgm:pt>
    <dgm:pt modelId="{26AA9B6D-12F9-40AB-B8C4-21ACEA5CB820}">
      <dgm:prSet/>
      <dgm:spPr/>
      <dgm:t>
        <a:bodyPr/>
        <a:lstStyle/>
        <a:p>
          <a:r>
            <a:rPr lang="en-US" b="1"/>
            <a:t>V</a:t>
          </a:r>
          <a:r>
            <a:rPr lang="en-US" b="1" i="0" baseline="0"/>
            <a:t>iittaus CISG-valtioon on kyseessä, kun</a:t>
          </a:r>
          <a:endParaRPr lang="fi-FI"/>
        </a:p>
      </dgm:t>
    </dgm:pt>
    <dgm:pt modelId="{F9221710-BF72-465F-882B-983C58856F56}" type="parTrans" cxnId="{8F7AFCFC-7684-48E2-943E-DD32F5A808D1}">
      <dgm:prSet/>
      <dgm:spPr/>
      <dgm:t>
        <a:bodyPr/>
        <a:lstStyle/>
        <a:p>
          <a:endParaRPr lang="fi-FI"/>
        </a:p>
      </dgm:t>
    </dgm:pt>
    <dgm:pt modelId="{77D4474E-8401-4154-BE48-B0A3CA9045C0}" type="sibTrans" cxnId="{8F7AFCFC-7684-48E2-943E-DD32F5A808D1}">
      <dgm:prSet/>
      <dgm:spPr/>
      <dgm:t>
        <a:bodyPr/>
        <a:lstStyle/>
        <a:p>
          <a:endParaRPr lang="fi-FI"/>
        </a:p>
      </dgm:t>
    </dgm:pt>
    <dgm:pt modelId="{0A0353A7-52D7-49AE-B7AE-0FD5AB6AC1CE}">
      <dgm:prSet/>
      <dgm:spPr/>
      <dgm:t>
        <a:bodyPr/>
        <a:lstStyle/>
        <a:p>
          <a:r>
            <a:rPr lang="en-US" b="0" i="1" baseline="0"/>
            <a:t>Osapuolten liikepaikat ovat eri valtioissa ja </a:t>
          </a:r>
          <a:endParaRPr lang="fi-FI"/>
        </a:p>
      </dgm:t>
    </dgm:pt>
    <dgm:pt modelId="{2D3078F8-0E81-4701-81BF-8CE8FA4E76D9}" type="parTrans" cxnId="{7E081F32-5C48-4C79-AA19-1358C7F6B668}">
      <dgm:prSet/>
      <dgm:spPr/>
      <dgm:t>
        <a:bodyPr/>
        <a:lstStyle/>
        <a:p>
          <a:endParaRPr lang="fi-FI"/>
        </a:p>
      </dgm:t>
    </dgm:pt>
    <dgm:pt modelId="{F8E52731-E6E8-4D85-8A02-9F7605216FF4}" type="sibTrans" cxnId="{7E081F32-5C48-4C79-AA19-1358C7F6B668}">
      <dgm:prSet/>
      <dgm:spPr/>
      <dgm:t>
        <a:bodyPr/>
        <a:lstStyle/>
        <a:p>
          <a:endParaRPr lang="fi-FI"/>
        </a:p>
      </dgm:t>
    </dgm:pt>
    <dgm:pt modelId="{F897499F-0272-433F-90FB-A722172C5959}">
      <dgm:prSet/>
      <dgm:spPr/>
      <dgm:t>
        <a:bodyPr/>
        <a:lstStyle/>
        <a:p>
          <a:r>
            <a:rPr lang="en-US" b="0" i="1" baseline="0"/>
            <a:t>joko molemmat valtiot ovat liittyneet CISG-sopimukseen tai </a:t>
          </a:r>
          <a:endParaRPr lang="fi-FI"/>
        </a:p>
      </dgm:t>
    </dgm:pt>
    <dgm:pt modelId="{BC7BE105-8A8B-4681-BA05-33FCBEBFC2C5}" type="parTrans" cxnId="{F6CDB399-3BBF-4B41-BCE0-128CD78D8048}">
      <dgm:prSet/>
      <dgm:spPr/>
      <dgm:t>
        <a:bodyPr/>
        <a:lstStyle/>
        <a:p>
          <a:endParaRPr lang="fi-FI"/>
        </a:p>
      </dgm:t>
    </dgm:pt>
    <dgm:pt modelId="{5F2E56E3-DF60-4C7A-862B-006FB9094332}" type="sibTrans" cxnId="{F6CDB399-3BBF-4B41-BCE0-128CD78D8048}">
      <dgm:prSet/>
      <dgm:spPr/>
      <dgm:t>
        <a:bodyPr/>
        <a:lstStyle/>
        <a:p>
          <a:endParaRPr lang="fi-FI"/>
        </a:p>
      </dgm:t>
    </dgm:pt>
    <dgm:pt modelId="{9F68E027-3E04-491F-8FCF-3F23B732FE9F}">
      <dgm:prSet/>
      <dgm:spPr/>
      <dgm:t>
        <a:bodyPr/>
        <a:lstStyle/>
        <a:p>
          <a:r>
            <a:rPr lang="en-US" b="0" i="1" baseline="0"/>
            <a:t>sopimusvaltion laki soveltuu muuten lainvalintasääntöjen perusteella </a:t>
          </a:r>
          <a:endParaRPr lang="fi-FI"/>
        </a:p>
      </dgm:t>
    </dgm:pt>
    <dgm:pt modelId="{89F15290-FE1E-4146-9A93-F3BCD4323ECF}" type="parTrans" cxnId="{F3AE26B3-295A-481B-820C-C51BC8877029}">
      <dgm:prSet/>
      <dgm:spPr/>
      <dgm:t>
        <a:bodyPr/>
        <a:lstStyle/>
        <a:p>
          <a:endParaRPr lang="fi-FI"/>
        </a:p>
      </dgm:t>
    </dgm:pt>
    <dgm:pt modelId="{DDE40135-4200-4152-8AF0-23023C21F17D}" type="sibTrans" cxnId="{F3AE26B3-295A-481B-820C-C51BC8877029}">
      <dgm:prSet/>
      <dgm:spPr/>
      <dgm:t>
        <a:bodyPr/>
        <a:lstStyle/>
        <a:p>
          <a:endParaRPr lang="fi-FI"/>
        </a:p>
      </dgm:t>
    </dgm:pt>
    <dgm:pt modelId="{7DFA03B7-2716-43B1-A691-150B157ACB83}" type="pres">
      <dgm:prSet presAssocID="{AA2F778C-022C-491B-B8D2-2AF64F08594A}" presName="linear" presStyleCnt="0">
        <dgm:presLayoutVars>
          <dgm:animLvl val="lvl"/>
          <dgm:resizeHandles val="exact"/>
        </dgm:presLayoutVars>
      </dgm:prSet>
      <dgm:spPr/>
    </dgm:pt>
    <dgm:pt modelId="{54179B18-6616-44AA-A39F-090D8ACF914F}" type="pres">
      <dgm:prSet presAssocID="{55BA739C-19C4-471B-8594-101A7BAD15A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E2C4C60-8EC4-4C59-A98B-700F48238F09}" type="pres">
      <dgm:prSet presAssocID="{93EADAFA-46D5-4FD8-87D6-B511C4F377CD}" presName="spacer" presStyleCnt="0"/>
      <dgm:spPr/>
    </dgm:pt>
    <dgm:pt modelId="{19C5E782-49B5-41EE-A9EC-4415D1F1FE6D}" type="pres">
      <dgm:prSet presAssocID="{3A58A93F-EC84-4C16-B499-EE35AC61B08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D6F1A10-3A8E-4F13-B42F-333B1AB36886}" type="pres">
      <dgm:prSet presAssocID="{C4D0ED78-ABE4-489C-A6DE-FF2F6A25DEE8}" presName="spacer" presStyleCnt="0"/>
      <dgm:spPr/>
    </dgm:pt>
    <dgm:pt modelId="{680F097D-B2FA-4E49-B2C7-E23252783789}" type="pres">
      <dgm:prSet presAssocID="{BBC26E92-3767-4387-AA05-294B1E2E36B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F175E2A-2D3C-4F93-B99F-47D82A1EC81A}" type="pres">
      <dgm:prSet presAssocID="{BBC26E92-3767-4387-AA05-294B1E2E36B1}" presName="childText" presStyleLbl="revTx" presStyleIdx="0" presStyleCnt="2">
        <dgm:presLayoutVars>
          <dgm:bulletEnabled val="1"/>
        </dgm:presLayoutVars>
      </dgm:prSet>
      <dgm:spPr/>
    </dgm:pt>
    <dgm:pt modelId="{D9B50A81-02B9-4EA3-B9FA-911C6428EE3F}" type="pres">
      <dgm:prSet presAssocID="{26AA9B6D-12F9-40AB-B8C4-21ACEA5CB82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4606C4C-EBA3-4B15-BE0F-1AAC8BDCDC2A}" type="pres">
      <dgm:prSet presAssocID="{26AA9B6D-12F9-40AB-B8C4-21ACEA5CB82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5E82F019-4FEB-48B0-8088-BD382B1DC8DC}" type="presOf" srcId="{9F68E027-3E04-491F-8FCF-3F23B732FE9F}" destId="{44606C4C-EBA3-4B15-BE0F-1AAC8BDCDC2A}" srcOrd="0" destOrd="2" presId="urn:microsoft.com/office/officeart/2005/8/layout/vList2"/>
    <dgm:cxn modelId="{C9646A25-EA94-4A66-89F3-0826804C9B43}" type="presOf" srcId="{26AA9B6D-12F9-40AB-B8C4-21ACEA5CB820}" destId="{D9B50A81-02B9-4EA3-B9FA-911C6428EE3F}" srcOrd="0" destOrd="0" presId="urn:microsoft.com/office/officeart/2005/8/layout/vList2"/>
    <dgm:cxn modelId="{1BA99030-A412-4A25-93C8-98B72F47BCAC}" type="presOf" srcId="{0A0353A7-52D7-49AE-B7AE-0FD5AB6AC1CE}" destId="{44606C4C-EBA3-4B15-BE0F-1AAC8BDCDC2A}" srcOrd="0" destOrd="0" presId="urn:microsoft.com/office/officeart/2005/8/layout/vList2"/>
    <dgm:cxn modelId="{7E081F32-5C48-4C79-AA19-1358C7F6B668}" srcId="{26AA9B6D-12F9-40AB-B8C4-21ACEA5CB820}" destId="{0A0353A7-52D7-49AE-B7AE-0FD5AB6AC1CE}" srcOrd="0" destOrd="0" parTransId="{2D3078F8-0E81-4701-81BF-8CE8FA4E76D9}" sibTransId="{F8E52731-E6E8-4D85-8A02-9F7605216FF4}"/>
    <dgm:cxn modelId="{AE4F2E43-27F8-4674-8979-97B0C73DFA2F}" srcId="{BBC26E92-3767-4387-AA05-294B1E2E36B1}" destId="{AFD4CA43-045C-4611-A136-4C5DE532B8A6}" srcOrd="2" destOrd="0" parTransId="{86793BF8-BBA7-4E50-9441-6D0C94B9ED13}" sibTransId="{259908E8-F342-4158-8293-7912F2EBB716}"/>
    <dgm:cxn modelId="{A63A0444-2651-4E5B-86B1-1801CF5F5B86}" srcId="{AA2F778C-022C-491B-B8D2-2AF64F08594A}" destId="{BBC26E92-3767-4387-AA05-294B1E2E36B1}" srcOrd="2" destOrd="0" parTransId="{A5DC2E25-EBA0-4C30-9595-8D6CB31F5D00}" sibTransId="{2644F8B7-A242-4AD8-A495-39C4C24CDF85}"/>
    <dgm:cxn modelId="{91196B4C-4560-42D9-82DC-79803BE4029E}" type="presOf" srcId="{5907D38C-DFA2-42CA-9257-07DAEFCF43B6}" destId="{7F175E2A-2D3C-4F93-B99F-47D82A1EC81A}" srcOrd="0" destOrd="0" presId="urn:microsoft.com/office/officeart/2005/8/layout/vList2"/>
    <dgm:cxn modelId="{C3AC0085-C233-41D8-9E33-359D04FD3B40}" srcId="{AA2F778C-022C-491B-B8D2-2AF64F08594A}" destId="{55BA739C-19C4-471B-8594-101A7BAD15A4}" srcOrd="0" destOrd="0" parTransId="{260DBEFB-0150-4F18-9998-C9FD200866EF}" sibTransId="{93EADAFA-46D5-4FD8-87D6-B511C4F377CD}"/>
    <dgm:cxn modelId="{92CA9385-22B4-4C62-9E0F-F42D38CA9482}" type="presOf" srcId="{F897499F-0272-433F-90FB-A722172C5959}" destId="{44606C4C-EBA3-4B15-BE0F-1AAC8BDCDC2A}" srcOrd="0" destOrd="1" presId="urn:microsoft.com/office/officeart/2005/8/layout/vList2"/>
    <dgm:cxn modelId="{5ECCD697-951B-4C81-9286-4C9F4570D25E}" type="presOf" srcId="{BBC26E92-3767-4387-AA05-294B1E2E36B1}" destId="{680F097D-B2FA-4E49-B2C7-E23252783789}" srcOrd="0" destOrd="0" presId="urn:microsoft.com/office/officeart/2005/8/layout/vList2"/>
    <dgm:cxn modelId="{F6CDB399-3BBF-4B41-BCE0-128CD78D8048}" srcId="{26AA9B6D-12F9-40AB-B8C4-21ACEA5CB820}" destId="{F897499F-0272-433F-90FB-A722172C5959}" srcOrd="1" destOrd="0" parTransId="{BC7BE105-8A8B-4681-BA05-33FCBEBFC2C5}" sibTransId="{5F2E56E3-DF60-4C7A-862B-006FB9094332}"/>
    <dgm:cxn modelId="{1AA9229C-81D3-4B2E-A64A-697A8747ACE5}" type="presOf" srcId="{AA2F778C-022C-491B-B8D2-2AF64F08594A}" destId="{7DFA03B7-2716-43B1-A691-150B157ACB83}" srcOrd="0" destOrd="0" presId="urn:microsoft.com/office/officeart/2005/8/layout/vList2"/>
    <dgm:cxn modelId="{DF23199F-9C39-4583-A1F6-9FCC4C5189B3}" srcId="{AA2F778C-022C-491B-B8D2-2AF64F08594A}" destId="{3A58A93F-EC84-4C16-B499-EE35AC61B083}" srcOrd="1" destOrd="0" parTransId="{8A073397-C600-42FC-BC16-69F7E73A510F}" sibTransId="{C4D0ED78-ABE4-489C-A6DE-FF2F6A25DEE8}"/>
    <dgm:cxn modelId="{D69ACAA1-718A-493A-A7F7-85C39A8E3372}" type="presOf" srcId="{3A58A93F-EC84-4C16-B499-EE35AC61B083}" destId="{19C5E782-49B5-41EE-A9EC-4415D1F1FE6D}" srcOrd="0" destOrd="0" presId="urn:microsoft.com/office/officeart/2005/8/layout/vList2"/>
    <dgm:cxn modelId="{F3AE26B3-295A-481B-820C-C51BC8877029}" srcId="{26AA9B6D-12F9-40AB-B8C4-21ACEA5CB820}" destId="{9F68E027-3E04-491F-8FCF-3F23B732FE9F}" srcOrd="2" destOrd="0" parTransId="{89F15290-FE1E-4146-9A93-F3BCD4323ECF}" sibTransId="{DDE40135-4200-4152-8AF0-23023C21F17D}"/>
    <dgm:cxn modelId="{1433E9B4-5E57-40F8-A4AA-FCC0CC84E511}" srcId="{BBC26E92-3767-4387-AA05-294B1E2E36B1}" destId="{5907D38C-DFA2-42CA-9257-07DAEFCF43B6}" srcOrd="0" destOrd="0" parTransId="{56CDEC19-C90F-477B-A337-67DF49649D2A}" sibTransId="{E61D3B8B-2DF2-4C07-A958-E0846F130C94}"/>
    <dgm:cxn modelId="{C836BEC9-6E07-48DF-A6F6-60A61A5BFAB8}" srcId="{BBC26E92-3767-4387-AA05-294B1E2E36B1}" destId="{FCA6C001-CEE5-4648-9D8B-7C715345A84C}" srcOrd="1" destOrd="0" parTransId="{22FFA5E0-327C-47D0-A846-616FFD0B1831}" sibTransId="{35D73A64-EB6A-4812-ABC6-34FEA2875028}"/>
    <dgm:cxn modelId="{3241EBCE-8B74-44EF-A642-6FA842473AE0}" type="presOf" srcId="{55BA739C-19C4-471B-8594-101A7BAD15A4}" destId="{54179B18-6616-44AA-A39F-090D8ACF914F}" srcOrd="0" destOrd="0" presId="urn:microsoft.com/office/officeart/2005/8/layout/vList2"/>
    <dgm:cxn modelId="{FDB588D5-F11A-41EA-A7E7-29D2894D0E56}" type="presOf" srcId="{AFD4CA43-045C-4611-A136-4C5DE532B8A6}" destId="{7F175E2A-2D3C-4F93-B99F-47D82A1EC81A}" srcOrd="0" destOrd="2" presId="urn:microsoft.com/office/officeart/2005/8/layout/vList2"/>
    <dgm:cxn modelId="{F3B65CF5-805B-4610-9146-74FB53E145F7}" type="presOf" srcId="{FCA6C001-CEE5-4648-9D8B-7C715345A84C}" destId="{7F175E2A-2D3C-4F93-B99F-47D82A1EC81A}" srcOrd="0" destOrd="1" presId="urn:microsoft.com/office/officeart/2005/8/layout/vList2"/>
    <dgm:cxn modelId="{8F7AFCFC-7684-48E2-943E-DD32F5A808D1}" srcId="{AA2F778C-022C-491B-B8D2-2AF64F08594A}" destId="{26AA9B6D-12F9-40AB-B8C4-21ACEA5CB820}" srcOrd="3" destOrd="0" parTransId="{F9221710-BF72-465F-882B-983C58856F56}" sibTransId="{77D4474E-8401-4154-BE48-B0A3CA9045C0}"/>
    <dgm:cxn modelId="{6DFEA316-2431-4B73-A94D-DAF592986B20}" type="presParOf" srcId="{7DFA03B7-2716-43B1-A691-150B157ACB83}" destId="{54179B18-6616-44AA-A39F-090D8ACF914F}" srcOrd="0" destOrd="0" presId="urn:microsoft.com/office/officeart/2005/8/layout/vList2"/>
    <dgm:cxn modelId="{A855D43A-E708-4A75-B474-F9BBF47E7047}" type="presParOf" srcId="{7DFA03B7-2716-43B1-A691-150B157ACB83}" destId="{8E2C4C60-8EC4-4C59-A98B-700F48238F09}" srcOrd="1" destOrd="0" presId="urn:microsoft.com/office/officeart/2005/8/layout/vList2"/>
    <dgm:cxn modelId="{26989D39-7A05-4C31-BDE4-9CC38B15E37D}" type="presParOf" srcId="{7DFA03B7-2716-43B1-A691-150B157ACB83}" destId="{19C5E782-49B5-41EE-A9EC-4415D1F1FE6D}" srcOrd="2" destOrd="0" presId="urn:microsoft.com/office/officeart/2005/8/layout/vList2"/>
    <dgm:cxn modelId="{3B6661CD-5612-47F6-9A63-E9343277A35B}" type="presParOf" srcId="{7DFA03B7-2716-43B1-A691-150B157ACB83}" destId="{8D6F1A10-3A8E-4F13-B42F-333B1AB36886}" srcOrd="3" destOrd="0" presId="urn:microsoft.com/office/officeart/2005/8/layout/vList2"/>
    <dgm:cxn modelId="{0A504515-6F10-4349-AFEC-3CDE20CE437E}" type="presParOf" srcId="{7DFA03B7-2716-43B1-A691-150B157ACB83}" destId="{680F097D-B2FA-4E49-B2C7-E23252783789}" srcOrd="4" destOrd="0" presId="urn:microsoft.com/office/officeart/2005/8/layout/vList2"/>
    <dgm:cxn modelId="{115C6BEC-430A-4A31-BB7B-04D0789C24CB}" type="presParOf" srcId="{7DFA03B7-2716-43B1-A691-150B157ACB83}" destId="{7F175E2A-2D3C-4F93-B99F-47D82A1EC81A}" srcOrd="5" destOrd="0" presId="urn:microsoft.com/office/officeart/2005/8/layout/vList2"/>
    <dgm:cxn modelId="{19F54690-DF88-4CF4-8EC4-F00E6FA4A8B1}" type="presParOf" srcId="{7DFA03B7-2716-43B1-A691-150B157ACB83}" destId="{D9B50A81-02B9-4EA3-B9FA-911C6428EE3F}" srcOrd="6" destOrd="0" presId="urn:microsoft.com/office/officeart/2005/8/layout/vList2"/>
    <dgm:cxn modelId="{584A6E7F-7249-4571-AA38-3A0A9E007242}" type="presParOf" srcId="{7DFA03B7-2716-43B1-A691-150B157ACB83}" destId="{44606C4C-EBA3-4B15-BE0F-1AAC8BDCDC2A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74647E-AC72-437D-976D-696FC532FE9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A7F0BCFE-7D66-4DD3-9FCE-B3EC6A07AEA3}">
      <dgm:prSet/>
      <dgm:spPr/>
      <dgm:t>
        <a:bodyPr/>
        <a:lstStyle/>
        <a:p>
          <a:r>
            <a:rPr lang="fi-FI" b="1"/>
            <a:t>Asetus sopimusvelvoitteisiin sovellettavasta laista: yhdistävät tekijät</a:t>
          </a:r>
          <a:endParaRPr lang="fi-FI"/>
        </a:p>
      </dgm:t>
    </dgm:pt>
    <dgm:pt modelId="{910ECA60-ED8E-46D3-8E99-8B0E8135BE2E}" type="parTrans" cxnId="{24FC6E0B-AAC9-4BAB-9E80-3492B389BC50}">
      <dgm:prSet/>
      <dgm:spPr/>
      <dgm:t>
        <a:bodyPr/>
        <a:lstStyle/>
        <a:p>
          <a:endParaRPr lang="fi-FI"/>
        </a:p>
      </dgm:t>
    </dgm:pt>
    <dgm:pt modelId="{C119ABA3-5AD1-48EC-8148-35D7A52FD90C}" type="sibTrans" cxnId="{24FC6E0B-AAC9-4BAB-9E80-3492B389BC50}">
      <dgm:prSet/>
      <dgm:spPr/>
      <dgm:t>
        <a:bodyPr/>
        <a:lstStyle/>
        <a:p>
          <a:endParaRPr lang="fi-FI"/>
        </a:p>
      </dgm:t>
    </dgm:pt>
    <dgm:pt modelId="{11F747D3-7C2B-44F4-ACB5-AE48CB3C0ABA}">
      <dgm:prSet/>
      <dgm:spPr/>
      <dgm:t>
        <a:bodyPr/>
        <a:lstStyle/>
        <a:p>
          <a:r>
            <a:rPr lang="fi-FI" b="1"/>
            <a:t>Viittaus lakiin on sallittua; muuten:</a:t>
          </a:r>
          <a:endParaRPr lang="fi-FI"/>
        </a:p>
      </dgm:t>
    </dgm:pt>
    <dgm:pt modelId="{E9904140-55CE-4DC9-A95E-280BB6D37B11}" type="parTrans" cxnId="{8576E16F-287C-4B1F-9B0A-81422FD5E323}">
      <dgm:prSet/>
      <dgm:spPr/>
      <dgm:t>
        <a:bodyPr/>
        <a:lstStyle/>
        <a:p>
          <a:endParaRPr lang="fi-FI"/>
        </a:p>
      </dgm:t>
    </dgm:pt>
    <dgm:pt modelId="{EA154D55-4862-467D-A99B-FC23B27C1B47}" type="sibTrans" cxnId="{8576E16F-287C-4B1F-9B0A-81422FD5E323}">
      <dgm:prSet/>
      <dgm:spPr/>
      <dgm:t>
        <a:bodyPr/>
        <a:lstStyle/>
        <a:p>
          <a:endParaRPr lang="fi-FI"/>
        </a:p>
      </dgm:t>
    </dgm:pt>
    <dgm:pt modelId="{ACC776E7-7286-43C8-A374-50CE4D207429}">
      <dgm:prSet/>
      <dgm:spPr/>
      <dgm:t>
        <a:bodyPr/>
        <a:lstStyle/>
        <a:p>
          <a:r>
            <a:rPr lang="fi-FI" b="1"/>
            <a:t>Lähin liittymä; useisiin valtioihin viittaava sopimus voidaan myös jakaa</a:t>
          </a:r>
          <a:endParaRPr lang="fi-FI"/>
        </a:p>
      </dgm:t>
    </dgm:pt>
    <dgm:pt modelId="{1E963ADD-6CD6-4A8E-ADF0-7B89216BE187}" type="parTrans" cxnId="{BAED22D1-C109-43FA-A8E3-A946AD0C6E4A}">
      <dgm:prSet/>
      <dgm:spPr/>
      <dgm:t>
        <a:bodyPr/>
        <a:lstStyle/>
        <a:p>
          <a:endParaRPr lang="fi-FI"/>
        </a:p>
      </dgm:t>
    </dgm:pt>
    <dgm:pt modelId="{D4925998-43B6-479B-AFC6-0DF5182DB3D9}" type="sibTrans" cxnId="{BAED22D1-C109-43FA-A8E3-A946AD0C6E4A}">
      <dgm:prSet/>
      <dgm:spPr/>
      <dgm:t>
        <a:bodyPr/>
        <a:lstStyle/>
        <a:p>
          <a:endParaRPr lang="fi-FI"/>
        </a:p>
      </dgm:t>
    </dgm:pt>
    <dgm:pt modelId="{BCC8DCE9-DF6C-4439-B72E-B1FB24B2AA04}">
      <dgm:prSet/>
      <dgm:spPr/>
      <dgm:t>
        <a:bodyPr/>
        <a:lstStyle/>
        <a:p>
          <a:r>
            <a:rPr lang="fi-FI" b="1"/>
            <a:t>Sopimukselle tyypillisestä suorituksesta vastuussa olevan osapuolen asuinpaikka / pääkonttori / liikepaikka, elleivät kaikki olosuhteet viittaa toiseen valtioon </a:t>
          </a:r>
          <a:endParaRPr lang="fi-FI"/>
        </a:p>
      </dgm:t>
    </dgm:pt>
    <dgm:pt modelId="{E942C888-2CE6-4A9F-A040-183BB95E2353}" type="parTrans" cxnId="{F1BD3841-9471-433A-92E8-5C0D3E73CC88}">
      <dgm:prSet/>
      <dgm:spPr/>
      <dgm:t>
        <a:bodyPr/>
        <a:lstStyle/>
        <a:p>
          <a:endParaRPr lang="fi-FI"/>
        </a:p>
      </dgm:t>
    </dgm:pt>
    <dgm:pt modelId="{80D4CA94-AE7B-4560-8749-F171FF46D077}" type="sibTrans" cxnId="{F1BD3841-9471-433A-92E8-5C0D3E73CC88}">
      <dgm:prSet/>
      <dgm:spPr/>
      <dgm:t>
        <a:bodyPr/>
        <a:lstStyle/>
        <a:p>
          <a:endParaRPr lang="fi-FI"/>
        </a:p>
      </dgm:t>
    </dgm:pt>
    <dgm:pt modelId="{4774DBD7-5845-440B-AEDD-27BAA947E939}" type="pres">
      <dgm:prSet presAssocID="{DE74647E-AC72-437D-976D-696FC532FE9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B0B2C954-A02B-42AF-A67A-290C1289F30E}" type="pres">
      <dgm:prSet presAssocID="{A7F0BCFE-7D66-4DD3-9FCE-B3EC6A07AEA3}" presName="circle1" presStyleLbl="node1" presStyleIdx="0" presStyleCnt="4"/>
      <dgm:spPr/>
    </dgm:pt>
    <dgm:pt modelId="{58F38BA4-77F1-437C-87F7-BB5DF0E164A7}" type="pres">
      <dgm:prSet presAssocID="{A7F0BCFE-7D66-4DD3-9FCE-B3EC6A07AEA3}" presName="space" presStyleCnt="0"/>
      <dgm:spPr/>
    </dgm:pt>
    <dgm:pt modelId="{12D5A632-DB37-4AA0-B223-D710E89EAA36}" type="pres">
      <dgm:prSet presAssocID="{A7F0BCFE-7D66-4DD3-9FCE-B3EC6A07AEA3}" presName="rect1" presStyleLbl="alignAcc1" presStyleIdx="0" presStyleCnt="4"/>
      <dgm:spPr/>
    </dgm:pt>
    <dgm:pt modelId="{FF1E9ECD-CE32-46CF-869A-D7E81DA54B23}" type="pres">
      <dgm:prSet presAssocID="{11F747D3-7C2B-44F4-ACB5-AE48CB3C0ABA}" presName="vertSpace2" presStyleLbl="node1" presStyleIdx="0" presStyleCnt="4"/>
      <dgm:spPr/>
    </dgm:pt>
    <dgm:pt modelId="{1729910A-D9B3-455C-AF2C-52ECDDB9FFA6}" type="pres">
      <dgm:prSet presAssocID="{11F747D3-7C2B-44F4-ACB5-AE48CB3C0ABA}" presName="circle2" presStyleLbl="node1" presStyleIdx="1" presStyleCnt="4"/>
      <dgm:spPr/>
    </dgm:pt>
    <dgm:pt modelId="{7C3352BA-8BDA-4C0E-882D-1D76FF621126}" type="pres">
      <dgm:prSet presAssocID="{11F747D3-7C2B-44F4-ACB5-AE48CB3C0ABA}" presName="rect2" presStyleLbl="alignAcc1" presStyleIdx="1" presStyleCnt="4"/>
      <dgm:spPr/>
    </dgm:pt>
    <dgm:pt modelId="{C2039601-221A-4273-8857-58F1A84DB20D}" type="pres">
      <dgm:prSet presAssocID="{ACC776E7-7286-43C8-A374-50CE4D207429}" presName="vertSpace3" presStyleLbl="node1" presStyleIdx="1" presStyleCnt="4"/>
      <dgm:spPr/>
    </dgm:pt>
    <dgm:pt modelId="{C826E66D-687F-445F-9DD6-8512707C5EDB}" type="pres">
      <dgm:prSet presAssocID="{ACC776E7-7286-43C8-A374-50CE4D207429}" presName="circle3" presStyleLbl="node1" presStyleIdx="2" presStyleCnt="4"/>
      <dgm:spPr/>
    </dgm:pt>
    <dgm:pt modelId="{D55AE001-F53C-4CDE-BB79-CD98D049DDA8}" type="pres">
      <dgm:prSet presAssocID="{ACC776E7-7286-43C8-A374-50CE4D207429}" presName="rect3" presStyleLbl="alignAcc1" presStyleIdx="2" presStyleCnt="4"/>
      <dgm:spPr/>
    </dgm:pt>
    <dgm:pt modelId="{19178C0A-C7D6-4A10-BF97-10822E7A13F3}" type="pres">
      <dgm:prSet presAssocID="{BCC8DCE9-DF6C-4439-B72E-B1FB24B2AA04}" presName="vertSpace4" presStyleLbl="node1" presStyleIdx="2" presStyleCnt="4"/>
      <dgm:spPr/>
    </dgm:pt>
    <dgm:pt modelId="{7DF4678F-E68C-439C-8206-E6E311158347}" type="pres">
      <dgm:prSet presAssocID="{BCC8DCE9-DF6C-4439-B72E-B1FB24B2AA04}" presName="circle4" presStyleLbl="node1" presStyleIdx="3" presStyleCnt="4"/>
      <dgm:spPr/>
    </dgm:pt>
    <dgm:pt modelId="{FE43D215-452D-40D2-B663-F346C45CF9CC}" type="pres">
      <dgm:prSet presAssocID="{BCC8DCE9-DF6C-4439-B72E-B1FB24B2AA04}" presName="rect4" presStyleLbl="alignAcc1" presStyleIdx="3" presStyleCnt="4"/>
      <dgm:spPr/>
    </dgm:pt>
    <dgm:pt modelId="{7E5E342A-98E5-414F-A7F2-178818EB3877}" type="pres">
      <dgm:prSet presAssocID="{A7F0BCFE-7D66-4DD3-9FCE-B3EC6A07AEA3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1FD868CB-6748-4A5A-8617-F64CB66CE28E}" type="pres">
      <dgm:prSet presAssocID="{11F747D3-7C2B-44F4-ACB5-AE48CB3C0ABA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2A76E6B8-910B-4916-9BD7-3AEA53EC7214}" type="pres">
      <dgm:prSet presAssocID="{ACC776E7-7286-43C8-A374-50CE4D207429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70114073-09EA-4DFA-A3C4-DF9F0E07BBCF}" type="pres">
      <dgm:prSet presAssocID="{BCC8DCE9-DF6C-4439-B72E-B1FB24B2AA04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ED92B700-0221-4FD0-92BB-531AFF1D1B54}" type="presOf" srcId="{11F747D3-7C2B-44F4-ACB5-AE48CB3C0ABA}" destId="{7C3352BA-8BDA-4C0E-882D-1D76FF621126}" srcOrd="0" destOrd="0" presId="urn:microsoft.com/office/officeart/2005/8/layout/target3"/>
    <dgm:cxn modelId="{24FC6E0B-AAC9-4BAB-9E80-3492B389BC50}" srcId="{DE74647E-AC72-437D-976D-696FC532FE90}" destId="{A7F0BCFE-7D66-4DD3-9FCE-B3EC6A07AEA3}" srcOrd="0" destOrd="0" parTransId="{910ECA60-ED8E-46D3-8E99-8B0E8135BE2E}" sibTransId="{C119ABA3-5AD1-48EC-8148-35D7A52FD90C}"/>
    <dgm:cxn modelId="{F1BD3841-9471-433A-92E8-5C0D3E73CC88}" srcId="{DE74647E-AC72-437D-976D-696FC532FE90}" destId="{BCC8DCE9-DF6C-4439-B72E-B1FB24B2AA04}" srcOrd="3" destOrd="0" parTransId="{E942C888-2CE6-4A9F-A040-183BB95E2353}" sibTransId="{80D4CA94-AE7B-4560-8749-F171FF46D077}"/>
    <dgm:cxn modelId="{DA862344-32F9-4AEE-8A5B-4ED6BB4AAC33}" type="presOf" srcId="{A7F0BCFE-7D66-4DD3-9FCE-B3EC6A07AEA3}" destId="{7E5E342A-98E5-414F-A7F2-178818EB3877}" srcOrd="1" destOrd="0" presId="urn:microsoft.com/office/officeart/2005/8/layout/target3"/>
    <dgm:cxn modelId="{8576E16F-287C-4B1F-9B0A-81422FD5E323}" srcId="{DE74647E-AC72-437D-976D-696FC532FE90}" destId="{11F747D3-7C2B-44F4-ACB5-AE48CB3C0ABA}" srcOrd="1" destOrd="0" parTransId="{E9904140-55CE-4DC9-A95E-280BB6D37B11}" sibTransId="{EA154D55-4862-467D-A99B-FC23B27C1B47}"/>
    <dgm:cxn modelId="{359BF052-0577-49FE-A3FA-9DFE18C74CBC}" type="presOf" srcId="{ACC776E7-7286-43C8-A374-50CE4D207429}" destId="{D55AE001-F53C-4CDE-BB79-CD98D049DDA8}" srcOrd="0" destOrd="0" presId="urn:microsoft.com/office/officeart/2005/8/layout/target3"/>
    <dgm:cxn modelId="{CF8DDB74-9138-4DBC-9BEC-7C0662FA0067}" type="presOf" srcId="{DE74647E-AC72-437D-976D-696FC532FE90}" destId="{4774DBD7-5845-440B-AEDD-27BAA947E939}" srcOrd="0" destOrd="0" presId="urn:microsoft.com/office/officeart/2005/8/layout/target3"/>
    <dgm:cxn modelId="{1576357E-2D13-4403-A5FB-6211C6264CE2}" type="presOf" srcId="{BCC8DCE9-DF6C-4439-B72E-B1FB24B2AA04}" destId="{70114073-09EA-4DFA-A3C4-DF9F0E07BBCF}" srcOrd="1" destOrd="0" presId="urn:microsoft.com/office/officeart/2005/8/layout/target3"/>
    <dgm:cxn modelId="{27041FB3-3B10-4B95-B5B7-C53AAFEADB04}" type="presOf" srcId="{A7F0BCFE-7D66-4DD3-9FCE-B3EC6A07AEA3}" destId="{12D5A632-DB37-4AA0-B223-D710E89EAA36}" srcOrd="0" destOrd="0" presId="urn:microsoft.com/office/officeart/2005/8/layout/target3"/>
    <dgm:cxn modelId="{BAED22D1-C109-43FA-A8E3-A946AD0C6E4A}" srcId="{DE74647E-AC72-437D-976D-696FC532FE90}" destId="{ACC776E7-7286-43C8-A374-50CE4D207429}" srcOrd="2" destOrd="0" parTransId="{1E963ADD-6CD6-4A8E-ADF0-7B89216BE187}" sibTransId="{D4925998-43B6-479B-AFC6-0DF5182DB3D9}"/>
    <dgm:cxn modelId="{2EACC2D2-5AE5-4A21-BDC0-175A2036B3F9}" type="presOf" srcId="{11F747D3-7C2B-44F4-ACB5-AE48CB3C0ABA}" destId="{1FD868CB-6748-4A5A-8617-F64CB66CE28E}" srcOrd="1" destOrd="0" presId="urn:microsoft.com/office/officeart/2005/8/layout/target3"/>
    <dgm:cxn modelId="{0F4D49FB-6B08-4920-9CCA-4E0B5907737F}" type="presOf" srcId="{ACC776E7-7286-43C8-A374-50CE4D207429}" destId="{2A76E6B8-910B-4916-9BD7-3AEA53EC7214}" srcOrd="1" destOrd="0" presId="urn:microsoft.com/office/officeart/2005/8/layout/target3"/>
    <dgm:cxn modelId="{F092A4FB-F3D7-433D-BA69-BDAFC3CCA883}" type="presOf" srcId="{BCC8DCE9-DF6C-4439-B72E-B1FB24B2AA04}" destId="{FE43D215-452D-40D2-B663-F346C45CF9CC}" srcOrd="0" destOrd="0" presId="urn:microsoft.com/office/officeart/2005/8/layout/target3"/>
    <dgm:cxn modelId="{AD5370B1-1FBF-4914-B6B7-6F0CEDE89D12}" type="presParOf" srcId="{4774DBD7-5845-440B-AEDD-27BAA947E939}" destId="{B0B2C954-A02B-42AF-A67A-290C1289F30E}" srcOrd="0" destOrd="0" presId="urn:microsoft.com/office/officeart/2005/8/layout/target3"/>
    <dgm:cxn modelId="{1693053E-BDE5-4141-8C7A-944BFA27ECBA}" type="presParOf" srcId="{4774DBD7-5845-440B-AEDD-27BAA947E939}" destId="{58F38BA4-77F1-437C-87F7-BB5DF0E164A7}" srcOrd="1" destOrd="0" presId="urn:microsoft.com/office/officeart/2005/8/layout/target3"/>
    <dgm:cxn modelId="{99BAF304-213B-47FD-B4B7-48F10F6AE2A8}" type="presParOf" srcId="{4774DBD7-5845-440B-AEDD-27BAA947E939}" destId="{12D5A632-DB37-4AA0-B223-D710E89EAA36}" srcOrd="2" destOrd="0" presId="urn:microsoft.com/office/officeart/2005/8/layout/target3"/>
    <dgm:cxn modelId="{36EB1E15-F35F-4B58-9BB3-E8B3595F19ED}" type="presParOf" srcId="{4774DBD7-5845-440B-AEDD-27BAA947E939}" destId="{FF1E9ECD-CE32-46CF-869A-D7E81DA54B23}" srcOrd="3" destOrd="0" presId="urn:microsoft.com/office/officeart/2005/8/layout/target3"/>
    <dgm:cxn modelId="{4789A73F-29A2-484B-B494-65E09549B3FD}" type="presParOf" srcId="{4774DBD7-5845-440B-AEDD-27BAA947E939}" destId="{1729910A-D9B3-455C-AF2C-52ECDDB9FFA6}" srcOrd="4" destOrd="0" presId="urn:microsoft.com/office/officeart/2005/8/layout/target3"/>
    <dgm:cxn modelId="{EA5DA89D-1663-4655-B879-CBB63353DED0}" type="presParOf" srcId="{4774DBD7-5845-440B-AEDD-27BAA947E939}" destId="{7C3352BA-8BDA-4C0E-882D-1D76FF621126}" srcOrd="5" destOrd="0" presId="urn:microsoft.com/office/officeart/2005/8/layout/target3"/>
    <dgm:cxn modelId="{FC828685-BA24-40B0-BC30-07E56FF996B7}" type="presParOf" srcId="{4774DBD7-5845-440B-AEDD-27BAA947E939}" destId="{C2039601-221A-4273-8857-58F1A84DB20D}" srcOrd="6" destOrd="0" presId="urn:microsoft.com/office/officeart/2005/8/layout/target3"/>
    <dgm:cxn modelId="{19EDACFF-4754-4260-A2CD-40A94C997C8A}" type="presParOf" srcId="{4774DBD7-5845-440B-AEDD-27BAA947E939}" destId="{C826E66D-687F-445F-9DD6-8512707C5EDB}" srcOrd="7" destOrd="0" presId="urn:microsoft.com/office/officeart/2005/8/layout/target3"/>
    <dgm:cxn modelId="{D08A89F7-2ADC-4ACC-9BFE-5CC5D22A135E}" type="presParOf" srcId="{4774DBD7-5845-440B-AEDD-27BAA947E939}" destId="{D55AE001-F53C-4CDE-BB79-CD98D049DDA8}" srcOrd="8" destOrd="0" presId="urn:microsoft.com/office/officeart/2005/8/layout/target3"/>
    <dgm:cxn modelId="{E089147F-025F-489B-88BB-41EADDB0A966}" type="presParOf" srcId="{4774DBD7-5845-440B-AEDD-27BAA947E939}" destId="{19178C0A-C7D6-4A10-BF97-10822E7A13F3}" srcOrd="9" destOrd="0" presId="urn:microsoft.com/office/officeart/2005/8/layout/target3"/>
    <dgm:cxn modelId="{9E553A08-71E4-4ADE-93FE-AA71209AEA55}" type="presParOf" srcId="{4774DBD7-5845-440B-AEDD-27BAA947E939}" destId="{7DF4678F-E68C-439C-8206-E6E311158347}" srcOrd="10" destOrd="0" presId="urn:microsoft.com/office/officeart/2005/8/layout/target3"/>
    <dgm:cxn modelId="{4F6E294B-8A24-4FAE-B11D-B4CAF456EA05}" type="presParOf" srcId="{4774DBD7-5845-440B-AEDD-27BAA947E939}" destId="{FE43D215-452D-40D2-B663-F346C45CF9CC}" srcOrd="11" destOrd="0" presId="urn:microsoft.com/office/officeart/2005/8/layout/target3"/>
    <dgm:cxn modelId="{497EEB8C-BBA6-4C27-ABCF-78DA7E5D2865}" type="presParOf" srcId="{4774DBD7-5845-440B-AEDD-27BAA947E939}" destId="{7E5E342A-98E5-414F-A7F2-178818EB3877}" srcOrd="12" destOrd="0" presId="urn:microsoft.com/office/officeart/2005/8/layout/target3"/>
    <dgm:cxn modelId="{B5529D68-4FAF-439F-8675-240889026EE1}" type="presParOf" srcId="{4774DBD7-5845-440B-AEDD-27BAA947E939}" destId="{1FD868CB-6748-4A5A-8617-F64CB66CE28E}" srcOrd="13" destOrd="0" presId="urn:microsoft.com/office/officeart/2005/8/layout/target3"/>
    <dgm:cxn modelId="{2EB8AB27-6B8F-4D36-9B85-E1A470643100}" type="presParOf" srcId="{4774DBD7-5845-440B-AEDD-27BAA947E939}" destId="{2A76E6B8-910B-4916-9BD7-3AEA53EC7214}" srcOrd="14" destOrd="0" presId="urn:microsoft.com/office/officeart/2005/8/layout/target3"/>
    <dgm:cxn modelId="{0CEBD80C-0D7C-4E65-B8B3-4EFC8DA96B78}" type="presParOf" srcId="{4774DBD7-5845-440B-AEDD-27BAA947E939}" destId="{70114073-09EA-4DFA-A3C4-DF9F0E07BBCF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FA46B5C-DFAF-4FA1-84F8-49054281C441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fi-FI"/>
        </a:p>
      </dgm:t>
    </dgm:pt>
    <dgm:pt modelId="{D762D6D8-6E54-49EA-BE39-9157E01AB7E6}">
      <dgm:prSet/>
      <dgm:spPr/>
      <dgm:t>
        <a:bodyPr/>
        <a:lstStyle/>
        <a:p>
          <a:r>
            <a:rPr lang="fi-FI" b="1"/>
            <a:t>Erityissäännöt: kiinteistöt, kuljetus, työsopimukset jne.</a:t>
          </a:r>
          <a:endParaRPr lang="fi-FI"/>
        </a:p>
      </dgm:t>
    </dgm:pt>
    <dgm:pt modelId="{D5F3E0A3-A166-417D-B103-237F5B94BB05}" type="parTrans" cxnId="{88DCF018-2929-401B-9C17-E631171DEEAB}">
      <dgm:prSet/>
      <dgm:spPr/>
      <dgm:t>
        <a:bodyPr/>
        <a:lstStyle/>
        <a:p>
          <a:endParaRPr lang="fi-FI"/>
        </a:p>
      </dgm:t>
    </dgm:pt>
    <dgm:pt modelId="{E90D5982-EED9-4B80-9656-9E3987C9EA3A}" type="sibTrans" cxnId="{88DCF018-2929-401B-9C17-E631171DEEAB}">
      <dgm:prSet/>
      <dgm:spPr/>
      <dgm:t>
        <a:bodyPr/>
        <a:lstStyle/>
        <a:p>
          <a:endParaRPr lang="fi-FI"/>
        </a:p>
      </dgm:t>
    </dgm:pt>
    <dgm:pt modelId="{50B541F3-9AA0-4FC1-9ED6-904EF2814EDD}">
      <dgm:prSet/>
      <dgm:spPr/>
      <dgm:t>
        <a:bodyPr/>
        <a:lstStyle/>
        <a:p>
          <a:r>
            <a:rPr lang="fi-FI" b="1"/>
            <a:t>Sopimuksen voimassaolo (ehto) ratkaistaan sopimuksen voimassaollessa sovellettavan lain mukaan</a:t>
          </a:r>
          <a:endParaRPr lang="fi-FI"/>
        </a:p>
      </dgm:t>
    </dgm:pt>
    <dgm:pt modelId="{F1191041-4B5B-4B13-A6FB-77DA0EF65E0E}" type="parTrans" cxnId="{F7475F6C-384A-49E6-B236-C160DE9E3474}">
      <dgm:prSet/>
      <dgm:spPr/>
      <dgm:t>
        <a:bodyPr/>
        <a:lstStyle/>
        <a:p>
          <a:endParaRPr lang="fi-FI"/>
        </a:p>
      </dgm:t>
    </dgm:pt>
    <dgm:pt modelId="{F99233C1-9012-47AB-B822-F1854C6E7EF2}" type="sibTrans" cxnId="{F7475F6C-384A-49E6-B236-C160DE9E3474}">
      <dgm:prSet/>
      <dgm:spPr/>
      <dgm:t>
        <a:bodyPr/>
        <a:lstStyle/>
        <a:p>
          <a:endParaRPr lang="fi-FI"/>
        </a:p>
      </dgm:t>
    </dgm:pt>
    <dgm:pt modelId="{C31D1923-F2D2-4AAA-BFAE-B389FF101A7B}">
      <dgm:prSet/>
      <dgm:spPr/>
      <dgm:t>
        <a:bodyPr/>
        <a:lstStyle/>
        <a:p>
          <a:r>
            <a:rPr lang="fi-FI" b="1"/>
            <a:t>Toisen sopimusvaltion pakollisilla säännöksillä voi olla merkitystä</a:t>
          </a:r>
          <a:endParaRPr lang="fi-FI"/>
        </a:p>
      </dgm:t>
    </dgm:pt>
    <dgm:pt modelId="{6F6B1CB0-367A-4E49-BCAF-3CF8FE8AF603}" type="parTrans" cxnId="{1D508597-8ABF-49B4-98BE-D93B64D24519}">
      <dgm:prSet/>
      <dgm:spPr/>
      <dgm:t>
        <a:bodyPr/>
        <a:lstStyle/>
        <a:p>
          <a:endParaRPr lang="fi-FI"/>
        </a:p>
      </dgm:t>
    </dgm:pt>
    <dgm:pt modelId="{06346BDE-98DE-4E0A-9B38-3050F2169DE6}" type="sibTrans" cxnId="{1D508597-8ABF-49B4-98BE-D93B64D24519}">
      <dgm:prSet/>
      <dgm:spPr/>
      <dgm:t>
        <a:bodyPr/>
        <a:lstStyle/>
        <a:p>
          <a:endParaRPr lang="fi-FI"/>
        </a:p>
      </dgm:t>
    </dgm:pt>
    <dgm:pt modelId="{FC200A42-BF6E-4010-AC0C-61E3E280F924}">
      <dgm:prSet/>
      <dgm:spPr/>
      <dgm:t>
        <a:bodyPr/>
        <a:lstStyle/>
        <a:p>
          <a:r>
            <a:rPr lang="fi-FI" b="1"/>
            <a:t>Ordre public</a:t>
          </a:r>
          <a:endParaRPr lang="fi-FI"/>
        </a:p>
      </dgm:t>
    </dgm:pt>
    <dgm:pt modelId="{32D73692-58B0-460E-8689-66DCC2865262}" type="parTrans" cxnId="{6EB731AC-CCF1-42C3-A051-52FB7D5E611A}">
      <dgm:prSet/>
      <dgm:spPr/>
      <dgm:t>
        <a:bodyPr/>
        <a:lstStyle/>
        <a:p>
          <a:endParaRPr lang="fi-FI"/>
        </a:p>
      </dgm:t>
    </dgm:pt>
    <dgm:pt modelId="{0BF10EF9-D825-44EF-9FB1-A276F11E0BCC}" type="sibTrans" cxnId="{6EB731AC-CCF1-42C3-A051-52FB7D5E611A}">
      <dgm:prSet/>
      <dgm:spPr/>
      <dgm:t>
        <a:bodyPr/>
        <a:lstStyle/>
        <a:p>
          <a:endParaRPr lang="fi-FI"/>
        </a:p>
      </dgm:t>
    </dgm:pt>
    <dgm:pt modelId="{A52F5261-8960-4786-B9DB-5174E25EFAA5}">
      <dgm:prSet/>
      <dgm:spPr/>
      <dgm:t>
        <a:bodyPr/>
        <a:lstStyle/>
        <a:p>
          <a:r>
            <a:rPr lang="fi-FI" b="1"/>
            <a:t>Kuluttajan oikeuksien vähimmäistason suoja</a:t>
          </a:r>
          <a:endParaRPr lang="fi-FI"/>
        </a:p>
      </dgm:t>
    </dgm:pt>
    <dgm:pt modelId="{E6D9D1F3-C931-4159-96B7-F0D41E7BA001}" type="parTrans" cxnId="{C7C54093-298B-4D62-A8C4-A13A23F01457}">
      <dgm:prSet/>
      <dgm:spPr/>
      <dgm:t>
        <a:bodyPr/>
        <a:lstStyle/>
        <a:p>
          <a:endParaRPr lang="fi-FI"/>
        </a:p>
      </dgm:t>
    </dgm:pt>
    <dgm:pt modelId="{E1168B88-A24F-4E4F-BAB7-CE3013193BCD}" type="sibTrans" cxnId="{C7C54093-298B-4D62-A8C4-A13A23F01457}">
      <dgm:prSet/>
      <dgm:spPr/>
      <dgm:t>
        <a:bodyPr/>
        <a:lstStyle/>
        <a:p>
          <a:endParaRPr lang="fi-FI"/>
        </a:p>
      </dgm:t>
    </dgm:pt>
    <dgm:pt modelId="{809FC3B0-2AE7-4CFC-9E64-E1B146720DA3}" type="pres">
      <dgm:prSet presAssocID="{9FA46B5C-DFAF-4FA1-84F8-49054281C441}" presName="linear" presStyleCnt="0">
        <dgm:presLayoutVars>
          <dgm:animLvl val="lvl"/>
          <dgm:resizeHandles val="exact"/>
        </dgm:presLayoutVars>
      </dgm:prSet>
      <dgm:spPr/>
    </dgm:pt>
    <dgm:pt modelId="{358A94B7-65FA-4A4B-9A48-2FB511BA4AF6}" type="pres">
      <dgm:prSet presAssocID="{D762D6D8-6E54-49EA-BE39-9157E01AB7E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D50A1192-A9B3-473A-89E1-BD6961B7095D}" type="pres">
      <dgm:prSet presAssocID="{E90D5982-EED9-4B80-9656-9E3987C9EA3A}" presName="spacer" presStyleCnt="0"/>
      <dgm:spPr/>
    </dgm:pt>
    <dgm:pt modelId="{5F9564FF-68F8-4E90-88D6-851A0E2E5EFC}" type="pres">
      <dgm:prSet presAssocID="{50B541F3-9AA0-4FC1-9ED6-904EF2814EDD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812AD362-F8EC-4E60-B0F9-2FDB38340727}" type="pres">
      <dgm:prSet presAssocID="{F99233C1-9012-47AB-B822-F1854C6E7EF2}" presName="spacer" presStyleCnt="0"/>
      <dgm:spPr/>
    </dgm:pt>
    <dgm:pt modelId="{3D38D0D7-C186-4714-A7CF-F65DF5A2689D}" type="pres">
      <dgm:prSet presAssocID="{C31D1923-F2D2-4AAA-BFAE-B389FF101A7B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9C13023A-D855-4D20-B233-D80BE69919D4}" type="pres">
      <dgm:prSet presAssocID="{06346BDE-98DE-4E0A-9B38-3050F2169DE6}" presName="spacer" presStyleCnt="0"/>
      <dgm:spPr/>
    </dgm:pt>
    <dgm:pt modelId="{FCF46132-7142-4F00-B26B-110844261DDD}" type="pres">
      <dgm:prSet presAssocID="{FC200A42-BF6E-4010-AC0C-61E3E280F92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BC236D2D-EFE0-492E-91C3-DAA7178D6B14}" type="pres">
      <dgm:prSet presAssocID="{0BF10EF9-D825-44EF-9FB1-A276F11E0BCC}" presName="spacer" presStyleCnt="0"/>
      <dgm:spPr/>
    </dgm:pt>
    <dgm:pt modelId="{B4BF777F-EBF4-4265-817B-D2954514A189}" type="pres">
      <dgm:prSet presAssocID="{A52F5261-8960-4786-B9DB-5174E25EFAA5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88DCF018-2929-401B-9C17-E631171DEEAB}" srcId="{9FA46B5C-DFAF-4FA1-84F8-49054281C441}" destId="{D762D6D8-6E54-49EA-BE39-9157E01AB7E6}" srcOrd="0" destOrd="0" parTransId="{D5F3E0A3-A166-417D-B103-237F5B94BB05}" sibTransId="{E90D5982-EED9-4B80-9656-9E3987C9EA3A}"/>
    <dgm:cxn modelId="{F7475F6C-384A-49E6-B236-C160DE9E3474}" srcId="{9FA46B5C-DFAF-4FA1-84F8-49054281C441}" destId="{50B541F3-9AA0-4FC1-9ED6-904EF2814EDD}" srcOrd="1" destOrd="0" parTransId="{F1191041-4B5B-4B13-A6FB-77DA0EF65E0E}" sibTransId="{F99233C1-9012-47AB-B822-F1854C6E7EF2}"/>
    <dgm:cxn modelId="{EB88EF52-80DA-4782-A4E7-D51C7E530A0B}" type="presOf" srcId="{C31D1923-F2D2-4AAA-BFAE-B389FF101A7B}" destId="{3D38D0D7-C186-4714-A7CF-F65DF5A2689D}" srcOrd="0" destOrd="0" presId="urn:microsoft.com/office/officeart/2005/8/layout/vList2"/>
    <dgm:cxn modelId="{C7C54093-298B-4D62-A8C4-A13A23F01457}" srcId="{9FA46B5C-DFAF-4FA1-84F8-49054281C441}" destId="{A52F5261-8960-4786-B9DB-5174E25EFAA5}" srcOrd="4" destOrd="0" parTransId="{E6D9D1F3-C931-4159-96B7-F0D41E7BA001}" sibTransId="{E1168B88-A24F-4E4F-BAB7-CE3013193BCD}"/>
    <dgm:cxn modelId="{1D508597-8ABF-49B4-98BE-D93B64D24519}" srcId="{9FA46B5C-DFAF-4FA1-84F8-49054281C441}" destId="{C31D1923-F2D2-4AAA-BFAE-B389FF101A7B}" srcOrd="2" destOrd="0" parTransId="{6F6B1CB0-367A-4E49-BCAF-3CF8FE8AF603}" sibTransId="{06346BDE-98DE-4E0A-9B38-3050F2169DE6}"/>
    <dgm:cxn modelId="{F16450A7-003D-46A1-A847-CA70A4382FF7}" type="presOf" srcId="{9FA46B5C-DFAF-4FA1-84F8-49054281C441}" destId="{809FC3B0-2AE7-4CFC-9E64-E1B146720DA3}" srcOrd="0" destOrd="0" presId="urn:microsoft.com/office/officeart/2005/8/layout/vList2"/>
    <dgm:cxn modelId="{6EB731AC-CCF1-42C3-A051-52FB7D5E611A}" srcId="{9FA46B5C-DFAF-4FA1-84F8-49054281C441}" destId="{FC200A42-BF6E-4010-AC0C-61E3E280F924}" srcOrd="3" destOrd="0" parTransId="{32D73692-58B0-460E-8689-66DCC2865262}" sibTransId="{0BF10EF9-D825-44EF-9FB1-A276F11E0BCC}"/>
    <dgm:cxn modelId="{0A0116CF-6055-41CE-8BB6-E64AB413953C}" type="presOf" srcId="{D762D6D8-6E54-49EA-BE39-9157E01AB7E6}" destId="{358A94B7-65FA-4A4B-9A48-2FB511BA4AF6}" srcOrd="0" destOrd="0" presId="urn:microsoft.com/office/officeart/2005/8/layout/vList2"/>
    <dgm:cxn modelId="{648173DE-275E-46A8-9F56-9400F3F80E4D}" type="presOf" srcId="{50B541F3-9AA0-4FC1-9ED6-904EF2814EDD}" destId="{5F9564FF-68F8-4E90-88D6-851A0E2E5EFC}" srcOrd="0" destOrd="0" presId="urn:microsoft.com/office/officeart/2005/8/layout/vList2"/>
    <dgm:cxn modelId="{D8CE9BF9-32CC-460C-B163-71A5F0D924B3}" type="presOf" srcId="{FC200A42-BF6E-4010-AC0C-61E3E280F924}" destId="{FCF46132-7142-4F00-B26B-110844261DDD}" srcOrd="0" destOrd="0" presId="urn:microsoft.com/office/officeart/2005/8/layout/vList2"/>
    <dgm:cxn modelId="{B58A68FA-2841-427B-A335-CAC27DD1D971}" type="presOf" srcId="{A52F5261-8960-4786-B9DB-5174E25EFAA5}" destId="{B4BF777F-EBF4-4265-817B-D2954514A189}" srcOrd="0" destOrd="0" presId="urn:microsoft.com/office/officeart/2005/8/layout/vList2"/>
    <dgm:cxn modelId="{D82627F3-9EDD-43C5-BAD4-2282CD70D1A5}" type="presParOf" srcId="{809FC3B0-2AE7-4CFC-9E64-E1B146720DA3}" destId="{358A94B7-65FA-4A4B-9A48-2FB511BA4AF6}" srcOrd="0" destOrd="0" presId="urn:microsoft.com/office/officeart/2005/8/layout/vList2"/>
    <dgm:cxn modelId="{057CE2A8-BA49-4731-B3D1-A96E6E1778D0}" type="presParOf" srcId="{809FC3B0-2AE7-4CFC-9E64-E1B146720DA3}" destId="{D50A1192-A9B3-473A-89E1-BD6961B7095D}" srcOrd="1" destOrd="0" presId="urn:microsoft.com/office/officeart/2005/8/layout/vList2"/>
    <dgm:cxn modelId="{31B535C9-E63D-4F8C-9878-0FEE67647114}" type="presParOf" srcId="{809FC3B0-2AE7-4CFC-9E64-E1B146720DA3}" destId="{5F9564FF-68F8-4E90-88D6-851A0E2E5EFC}" srcOrd="2" destOrd="0" presId="urn:microsoft.com/office/officeart/2005/8/layout/vList2"/>
    <dgm:cxn modelId="{27BE426B-02E2-46D2-9C9D-0B79E208334E}" type="presParOf" srcId="{809FC3B0-2AE7-4CFC-9E64-E1B146720DA3}" destId="{812AD362-F8EC-4E60-B0F9-2FDB38340727}" srcOrd="3" destOrd="0" presId="urn:microsoft.com/office/officeart/2005/8/layout/vList2"/>
    <dgm:cxn modelId="{16E858D2-1B66-4ED6-B132-BF21A8ED7813}" type="presParOf" srcId="{809FC3B0-2AE7-4CFC-9E64-E1B146720DA3}" destId="{3D38D0D7-C186-4714-A7CF-F65DF5A2689D}" srcOrd="4" destOrd="0" presId="urn:microsoft.com/office/officeart/2005/8/layout/vList2"/>
    <dgm:cxn modelId="{507470F3-D0DE-41CE-A247-5D654D0CB53B}" type="presParOf" srcId="{809FC3B0-2AE7-4CFC-9E64-E1B146720DA3}" destId="{9C13023A-D855-4D20-B233-D80BE69919D4}" srcOrd="5" destOrd="0" presId="urn:microsoft.com/office/officeart/2005/8/layout/vList2"/>
    <dgm:cxn modelId="{CB186F02-6987-46F9-9B28-3C4470C0B748}" type="presParOf" srcId="{809FC3B0-2AE7-4CFC-9E64-E1B146720DA3}" destId="{FCF46132-7142-4F00-B26B-110844261DDD}" srcOrd="6" destOrd="0" presId="urn:microsoft.com/office/officeart/2005/8/layout/vList2"/>
    <dgm:cxn modelId="{D8A166B3-256A-43EB-9C0E-FD3023AAC74E}" type="presParOf" srcId="{809FC3B0-2AE7-4CFC-9E64-E1B146720DA3}" destId="{BC236D2D-EFE0-492E-91C3-DAA7178D6B14}" srcOrd="7" destOrd="0" presId="urn:microsoft.com/office/officeart/2005/8/layout/vList2"/>
    <dgm:cxn modelId="{E131A6A4-99EF-42D0-AEBC-6FC90786237C}" type="presParOf" srcId="{809FC3B0-2AE7-4CFC-9E64-E1B146720DA3}" destId="{B4BF777F-EBF4-4265-817B-D2954514A18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A0F862E-EA99-4FBF-B23B-4414611217D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i-FI"/>
        </a:p>
      </dgm:t>
    </dgm:pt>
    <dgm:pt modelId="{868A2F5C-B771-440C-A506-342F57851975}">
      <dgm:prSet/>
      <dgm:spPr/>
      <dgm:t>
        <a:bodyPr/>
        <a:lstStyle/>
        <a:p>
          <a:pPr rtl="0"/>
          <a:r>
            <a:rPr lang="fi-FI" b="1"/>
            <a:t>Pääsääntö (art.4) </a:t>
          </a:r>
          <a:endParaRPr lang="fi-FI"/>
        </a:p>
      </dgm:t>
    </dgm:pt>
    <dgm:pt modelId="{AA0CA048-C019-4A80-A409-6FBA0810F1DD}" type="parTrans" cxnId="{9E1404EF-7ED2-43A4-B7D7-2AC78165002A}">
      <dgm:prSet/>
      <dgm:spPr/>
      <dgm:t>
        <a:bodyPr/>
        <a:lstStyle/>
        <a:p>
          <a:endParaRPr lang="fi-FI"/>
        </a:p>
      </dgm:t>
    </dgm:pt>
    <dgm:pt modelId="{F9D7C7FB-EBDB-4543-9AA2-53437A42E160}" type="sibTrans" cxnId="{9E1404EF-7ED2-43A4-B7D7-2AC78165002A}">
      <dgm:prSet/>
      <dgm:spPr/>
      <dgm:t>
        <a:bodyPr/>
        <a:lstStyle/>
        <a:p>
          <a:endParaRPr lang="fi-FI"/>
        </a:p>
      </dgm:t>
    </dgm:pt>
    <dgm:pt modelId="{852C7953-1BE3-44ED-8D99-EEB517B67CAB}">
      <dgm:prSet/>
      <dgm:spPr/>
      <dgm:t>
        <a:bodyPr/>
        <a:lstStyle/>
        <a:p>
          <a:pPr rtl="0"/>
          <a:r>
            <a:rPr lang="fi-FI" b="0"/>
            <a:t>sopimukseen perustumattomaan velvoitteeseen, joka johtuu vahingonkorvausvastuun</a:t>
          </a:r>
          <a:endParaRPr lang="fi-FI"/>
        </a:p>
      </dgm:t>
    </dgm:pt>
    <dgm:pt modelId="{07A4F46B-4387-4F90-B85D-887E36B5423F}" type="parTrans" cxnId="{82CE840C-4C61-4758-A373-E13DE08E8D1C}">
      <dgm:prSet/>
      <dgm:spPr/>
      <dgm:t>
        <a:bodyPr/>
        <a:lstStyle/>
        <a:p>
          <a:endParaRPr lang="fi-FI"/>
        </a:p>
      </dgm:t>
    </dgm:pt>
    <dgm:pt modelId="{48812C3B-E234-4E12-803D-E907C7332C18}" type="sibTrans" cxnId="{82CE840C-4C61-4758-A373-E13DE08E8D1C}">
      <dgm:prSet/>
      <dgm:spPr/>
      <dgm:t>
        <a:bodyPr/>
        <a:lstStyle/>
        <a:p>
          <a:endParaRPr lang="fi-FI"/>
        </a:p>
      </dgm:t>
    </dgm:pt>
    <dgm:pt modelId="{94F0BBDB-AAD1-4F8A-854E-52DFBFAEEFF6}">
      <dgm:prSet/>
      <dgm:spPr/>
      <dgm:t>
        <a:bodyPr/>
        <a:lstStyle/>
        <a:p>
          <a:pPr rtl="0"/>
          <a:r>
            <a:rPr lang="fi-FI" b="0"/>
            <a:t>perustavasta tapahtumasta, sovelletaan sen maan lakia, jossa vahinko aiheutuu, </a:t>
          </a:r>
          <a:endParaRPr lang="fi-FI"/>
        </a:p>
      </dgm:t>
    </dgm:pt>
    <dgm:pt modelId="{B1146950-2F60-4CEC-89CE-FC3DBEFFCB75}" type="parTrans" cxnId="{9B2630D0-4D35-44D6-A2E9-C2A3332541BA}">
      <dgm:prSet/>
      <dgm:spPr/>
      <dgm:t>
        <a:bodyPr/>
        <a:lstStyle/>
        <a:p>
          <a:endParaRPr lang="fi-FI"/>
        </a:p>
      </dgm:t>
    </dgm:pt>
    <dgm:pt modelId="{FA910A2B-65BE-48A4-8A09-375E08AEE5D3}" type="sibTrans" cxnId="{9B2630D0-4D35-44D6-A2E9-C2A3332541BA}">
      <dgm:prSet/>
      <dgm:spPr/>
      <dgm:t>
        <a:bodyPr/>
        <a:lstStyle/>
        <a:p>
          <a:endParaRPr lang="fi-FI"/>
        </a:p>
      </dgm:t>
    </dgm:pt>
    <dgm:pt modelId="{88AFDA71-C22C-41A4-BBCA-82C62325737F}">
      <dgm:prSet/>
      <dgm:spPr/>
      <dgm:t>
        <a:bodyPr/>
        <a:lstStyle/>
        <a:p>
          <a:pPr rtl="0"/>
          <a:r>
            <a:rPr lang="fi-FI" b="0"/>
            <a:t>riippumatta siitä, missä maassa vahingon aiheuttanut tapahtuma sattui, </a:t>
          </a:r>
          <a:endParaRPr lang="fi-FI"/>
        </a:p>
      </dgm:t>
    </dgm:pt>
    <dgm:pt modelId="{90072A2E-196C-4C76-8325-252AA301FF1B}" type="parTrans" cxnId="{E0CC194E-520D-4E04-BAB2-DA9379066B58}">
      <dgm:prSet/>
      <dgm:spPr/>
      <dgm:t>
        <a:bodyPr/>
        <a:lstStyle/>
        <a:p>
          <a:endParaRPr lang="fi-FI"/>
        </a:p>
      </dgm:t>
    </dgm:pt>
    <dgm:pt modelId="{53DA7D70-CE4C-4276-8E18-5DF8BB63F5E4}" type="sibTrans" cxnId="{E0CC194E-520D-4E04-BAB2-DA9379066B58}">
      <dgm:prSet/>
      <dgm:spPr/>
      <dgm:t>
        <a:bodyPr/>
        <a:lstStyle/>
        <a:p>
          <a:endParaRPr lang="fi-FI"/>
        </a:p>
      </dgm:t>
    </dgm:pt>
    <dgm:pt modelId="{964A1AAE-CF4B-49A1-A9AA-F4F8276C828C}">
      <dgm:prSet/>
      <dgm:spPr/>
      <dgm:t>
        <a:bodyPr/>
        <a:lstStyle/>
        <a:p>
          <a:pPr rtl="0"/>
          <a:r>
            <a:rPr lang="fi-FI" b="0"/>
            <a:t>ja siitä, missä maassa tai maissa tuon tapahtuman välilliset seuraukset ilmenevät.</a:t>
          </a:r>
          <a:endParaRPr lang="fi-FI"/>
        </a:p>
      </dgm:t>
    </dgm:pt>
    <dgm:pt modelId="{F69BC20E-23FB-48B5-9FFE-A2C1FA452565}" type="parTrans" cxnId="{E62E8467-A86B-441C-AEF9-094E94515967}">
      <dgm:prSet/>
      <dgm:spPr/>
      <dgm:t>
        <a:bodyPr/>
        <a:lstStyle/>
        <a:p>
          <a:endParaRPr lang="fi-FI"/>
        </a:p>
      </dgm:t>
    </dgm:pt>
    <dgm:pt modelId="{4867DC1E-00B6-4EAD-A03D-4C6B4CF8C344}" type="sibTrans" cxnId="{E62E8467-A86B-441C-AEF9-094E94515967}">
      <dgm:prSet/>
      <dgm:spPr/>
      <dgm:t>
        <a:bodyPr/>
        <a:lstStyle/>
        <a:p>
          <a:endParaRPr lang="fi-FI"/>
        </a:p>
      </dgm:t>
    </dgm:pt>
    <dgm:pt modelId="{415771B7-075A-4ED5-ACE1-5F7EF704B054}">
      <dgm:prSet/>
      <dgm:spPr/>
      <dgm:t>
        <a:bodyPr/>
        <a:lstStyle/>
        <a:p>
          <a:pPr rtl="0"/>
          <a:r>
            <a:rPr lang="fi-FI" b="0"/>
            <a:t>Jos vastuulliseksi väitetyllä henkilöllä ja vahingonkärsijällä on molemmilla asuinpaikkansa samassa maassa, kun vahinko aiheutuu, sovelletaan tämän maan lakia.</a:t>
          </a:r>
          <a:endParaRPr lang="fi-FI"/>
        </a:p>
      </dgm:t>
    </dgm:pt>
    <dgm:pt modelId="{E14E3654-1DC1-4366-BCE7-C98DFEC2BD50}" type="parTrans" cxnId="{3C26ECF2-9BC4-4A42-B077-D17599B56A88}">
      <dgm:prSet/>
      <dgm:spPr/>
      <dgm:t>
        <a:bodyPr/>
        <a:lstStyle/>
        <a:p>
          <a:endParaRPr lang="fi-FI"/>
        </a:p>
      </dgm:t>
    </dgm:pt>
    <dgm:pt modelId="{4E422185-AA6C-4C39-92DD-12C389BE2013}" type="sibTrans" cxnId="{3C26ECF2-9BC4-4A42-B077-D17599B56A88}">
      <dgm:prSet/>
      <dgm:spPr/>
      <dgm:t>
        <a:bodyPr/>
        <a:lstStyle/>
        <a:p>
          <a:endParaRPr lang="fi-FI"/>
        </a:p>
      </dgm:t>
    </dgm:pt>
    <dgm:pt modelId="{63503233-84D7-4448-A8EE-09F0CCA936E5}">
      <dgm:prSet/>
      <dgm:spPr/>
      <dgm:t>
        <a:bodyPr/>
        <a:lstStyle/>
        <a:p>
          <a:pPr rtl="0"/>
          <a:r>
            <a:rPr lang="fi-FI" b="0"/>
            <a:t>Jos kaikista tapaukseen liittyvistä seikoista ilmenee, että vahingonkorvausvastuun perustava tapahtuma liittyy edellä tarkoitettua maata selvästi läheisemmin johonkin toiseen maahan, sovelletaan tämän toisen maan lakia. </a:t>
          </a:r>
          <a:endParaRPr lang="fi-FI"/>
        </a:p>
      </dgm:t>
    </dgm:pt>
    <dgm:pt modelId="{EE178D9F-8529-402C-9E27-4B8BA9209CC6}" type="parTrans" cxnId="{9A7EB83F-8300-40C6-A6D5-552F663749D9}">
      <dgm:prSet/>
      <dgm:spPr/>
      <dgm:t>
        <a:bodyPr/>
        <a:lstStyle/>
        <a:p>
          <a:endParaRPr lang="fi-FI"/>
        </a:p>
      </dgm:t>
    </dgm:pt>
    <dgm:pt modelId="{AF6F6FF6-F275-4CA9-85AD-DA10605CAE87}" type="sibTrans" cxnId="{9A7EB83F-8300-40C6-A6D5-552F663749D9}">
      <dgm:prSet/>
      <dgm:spPr/>
      <dgm:t>
        <a:bodyPr/>
        <a:lstStyle/>
        <a:p>
          <a:endParaRPr lang="fi-FI"/>
        </a:p>
      </dgm:t>
    </dgm:pt>
    <dgm:pt modelId="{E2CB1915-6BEC-49FE-BBE9-2D3D687BB648}">
      <dgm:prSet/>
      <dgm:spPr/>
      <dgm:t>
        <a:bodyPr/>
        <a:lstStyle/>
        <a:p>
          <a:pPr rtl="0"/>
          <a:r>
            <a:rPr lang="fi-FI" b="0"/>
            <a:t>Selvästi läheisempi liittymä toiseen maahan voi perustua erityisesti osapuolten väliseen ennestään olemassa olevaan suhteeseen, kuten sopimukseen, joka liittyy läheisesti kyseiseen vahingonkorvausvastuun perustavaan tapahtumaan.</a:t>
          </a:r>
          <a:endParaRPr lang="fi-FI"/>
        </a:p>
      </dgm:t>
    </dgm:pt>
    <dgm:pt modelId="{A7EFBCAD-C680-485C-A468-6959A112ACF7}" type="parTrans" cxnId="{4FAE3453-46A8-4319-A47C-D90BE55049D8}">
      <dgm:prSet/>
      <dgm:spPr/>
      <dgm:t>
        <a:bodyPr/>
        <a:lstStyle/>
        <a:p>
          <a:endParaRPr lang="fi-FI"/>
        </a:p>
      </dgm:t>
    </dgm:pt>
    <dgm:pt modelId="{3FE23F63-FFB2-49E4-91B9-82FEB2AF6CF4}" type="sibTrans" cxnId="{4FAE3453-46A8-4319-A47C-D90BE55049D8}">
      <dgm:prSet/>
      <dgm:spPr/>
      <dgm:t>
        <a:bodyPr/>
        <a:lstStyle/>
        <a:p>
          <a:endParaRPr lang="fi-FI"/>
        </a:p>
      </dgm:t>
    </dgm:pt>
    <dgm:pt modelId="{A6A6A606-DAF5-4C2E-81CD-DAE226CA36B0}" type="pres">
      <dgm:prSet presAssocID="{7A0F862E-EA99-4FBF-B23B-4414611217D7}" presName="vert0" presStyleCnt="0">
        <dgm:presLayoutVars>
          <dgm:dir/>
          <dgm:animOne val="branch"/>
          <dgm:animLvl val="lvl"/>
        </dgm:presLayoutVars>
      </dgm:prSet>
      <dgm:spPr/>
    </dgm:pt>
    <dgm:pt modelId="{C3A738F9-BFF4-456C-AB81-17FD35710855}" type="pres">
      <dgm:prSet presAssocID="{868A2F5C-B771-440C-A506-342F57851975}" presName="thickLine" presStyleLbl="alignNode1" presStyleIdx="0" presStyleCnt="1"/>
      <dgm:spPr/>
    </dgm:pt>
    <dgm:pt modelId="{E6365958-C137-4232-ABFF-391CA0CC9BF0}" type="pres">
      <dgm:prSet presAssocID="{868A2F5C-B771-440C-A506-342F57851975}" presName="horz1" presStyleCnt="0"/>
      <dgm:spPr/>
    </dgm:pt>
    <dgm:pt modelId="{C8E5E980-19AB-4875-8D1F-9D02D240FAF8}" type="pres">
      <dgm:prSet presAssocID="{868A2F5C-B771-440C-A506-342F57851975}" presName="tx1" presStyleLbl="revTx" presStyleIdx="0" presStyleCnt="8"/>
      <dgm:spPr/>
    </dgm:pt>
    <dgm:pt modelId="{4E478E30-0205-4E8F-BEF0-0DD9B70767E5}" type="pres">
      <dgm:prSet presAssocID="{868A2F5C-B771-440C-A506-342F57851975}" presName="vert1" presStyleCnt="0"/>
      <dgm:spPr/>
    </dgm:pt>
    <dgm:pt modelId="{1779D97D-6753-4762-8DBF-80AC4382AF35}" type="pres">
      <dgm:prSet presAssocID="{852C7953-1BE3-44ED-8D99-EEB517B67CAB}" presName="vertSpace2a" presStyleCnt="0"/>
      <dgm:spPr/>
    </dgm:pt>
    <dgm:pt modelId="{DE75A4E9-A4A4-44D9-8C0A-96CAA0947E23}" type="pres">
      <dgm:prSet presAssocID="{852C7953-1BE3-44ED-8D99-EEB517B67CAB}" presName="horz2" presStyleCnt="0"/>
      <dgm:spPr/>
    </dgm:pt>
    <dgm:pt modelId="{078247C8-7811-4424-A1D3-982C5CB4C822}" type="pres">
      <dgm:prSet presAssocID="{852C7953-1BE3-44ED-8D99-EEB517B67CAB}" presName="horzSpace2" presStyleCnt="0"/>
      <dgm:spPr/>
    </dgm:pt>
    <dgm:pt modelId="{9D578D84-00C0-4E27-A8CE-6D7CB0430D96}" type="pres">
      <dgm:prSet presAssocID="{852C7953-1BE3-44ED-8D99-EEB517B67CAB}" presName="tx2" presStyleLbl="revTx" presStyleIdx="1" presStyleCnt="8"/>
      <dgm:spPr/>
    </dgm:pt>
    <dgm:pt modelId="{8B8FDACE-6C60-47FC-A456-3CC17FF5B2C4}" type="pres">
      <dgm:prSet presAssocID="{852C7953-1BE3-44ED-8D99-EEB517B67CAB}" presName="vert2" presStyleCnt="0"/>
      <dgm:spPr/>
    </dgm:pt>
    <dgm:pt modelId="{316A568B-00AB-4D92-89E8-954F986CC64A}" type="pres">
      <dgm:prSet presAssocID="{852C7953-1BE3-44ED-8D99-EEB517B67CAB}" presName="thinLine2b" presStyleLbl="callout" presStyleIdx="0" presStyleCnt="7"/>
      <dgm:spPr/>
    </dgm:pt>
    <dgm:pt modelId="{DD491855-E714-40FE-8232-6DD379B793B3}" type="pres">
      <dgm:prSet presAssocID="{852C7953-1BE3-44ED-8D99-EEB517B67CAB}" presName="vertSpace2b" presStyleCnt="0"/>
      <dgm:spPr/>
    </dgm:pt>
    <dgm:pt modelId="{B4D6F418-8F25-4BCE-8278-392501D0296F}" type="pres">
      <dgm:prSet presAssocID="{94F0BBDB-AAD1-4F8A-854E-52DFBFAEEFF6}" presName="horz2" presStyleCnt="0"/>
      <dgm:spPr/>
    </dgm:pt>
    <dgm:pt modelId="{FD39F85A-D153-464F-B553-293F27F326F2}" type="pres">
      <dgm:prSet presAssocID="{94F0BBDB-AAD1-4F8A-854E-52DFBFAEEFF6}" presName="horzSpace2" presStyleCnt="0"/>
      <dgm:spPr/>
    </dgm:pt>
    <dgm:pt modelId="{A85C055E-0A1D-4E6D-8625-38BEC3073A77}" type="pres">
      <dgm:prSet presAssocID="{94F0BBDB-AAD1-4F8A-854E-52DFBFAEEFF6}" presName="tx2" presStyleLbl="revTx" presStyleIdx="2" presStyleCnt="8"/>
      <dgm:spPr/>
    </dgm:pt>
    <dgm:pt modelId="{6B98187F-D489-4B59-A7D4-94EC05CACCC9}" type="pres">
      <dgm:prSet presAssocID="{94F0BBDB-AAD1-4F8A-854E-52DFBFAEEFF6}" presName="vert2" presStyleCnt="0"/>
      <dgm:spPr/>
    </dgm:pt>
    <dgm:pt modelId="{E6A8F159-2B3E-415A-BA99-47E6973277C9}" type="pres">
      <dgm:prSet presAssocID="{94F0BBDB-AAD1-4F8A-854E-52DFBFAEEFF6}" presName="thinLine2b" presStyleLbl="callout" presStyleIdx="1" presStyleCnt="7"/>
      <dgm:spPr/>
    </dgm:pt>
    <dgm:pt modelId="{C357E0D8-689C-400A-BA84-CB4A81B99A68}" type="pres">
      <dgm:prSet presAssocID="{94F0BBDB-AAD1-4F8A-854E-52DFBFAEEFF6}" presName="vertSpace2b" presStyleCnt="0"/>
      <dgm:spPr/>
    </dgm:pt>
    <dgm:pt modelId="{4117B60F-F01C-4AE4-AC9C-1B454F541D42}" type="pres">
      <dgm:prSet presAssocID="{88AFDA71-C22C-41A4-BBCA-82C62325737F}" presName="horz2" presStyleCnt="0"/>
      <dgm:spPr/>
    </dgm:pt>
    <dgm:pt modelId="{8240B2D5-0C9F-4E78-9C9C-47FA09920B7D}" type="pres">
      <dgm:prSet presAssocID="{88AFDA71-C22C-41A4-BBCA-82C62325737F}" presName="horzSpace2" presStyleCnt="0"/>
      <dgm:spPr/>
    </dgm:pt>
    <dgm:pt modelId="{CCF95ADD-A452-4927-A22D-8A69C77C9D67}" type="pres">
      <dgm:prSet presAssocID="{88AFDA71-C22C-41A4-BBCA-82C62325737F}" presName="tx2" presStyleLbl="revTx" presStyleIdx="3" presStyleCnt="8"/>
      <dgm:spPr/>
    </dgm:pt>
    <dgm:pt modelId="{98833BAF-0555-4DAE-A316-6E1C820D6392}" type="pres">
      <dgm:prSet presAssocID="{88AFDA71-C22C-41A4-BBCA-82C62325737F}" presName="vert2" presStyleCnt="0"/>
      <dgm:spPr/>
    </dgm:pt>
    <dgm:pt modelId="{0265D7EA-9748-4407-ABD7-D4A7752732E0}" type="pres">
      <dgm:prSet presAssocID="{88AFDA71-C22C-41A4-BBCA-82C62325737F}" presName="thinLine2b" presStyleLbl="callout" presStyleIdx="2" presStyleCnt="7"/>
      <dgm:spPr/>
    </dgm:pt>
    <dgm:pt modelId="{43CB6576-2FFB-4F9C-996C-C2D07FDA5381}" type="pres">
      <dgm:prSet presAssocID="{88AFDA71-C22C-41A4-BBCA-82C62325737F}" presName="vertSpace2b" presStyleCnt="0"/>
      <dgm:spPr/>
    </dgm:pt>
    <dgm:pt modelId="{A7101239-CED1-4590-8FE6-B906B0C0B0FE}" type="pres">
      <dgm:prSet presAssocID="{964A1AAE-CF4B-49A1-A9AA-F4F8276C828C}" presName="horz2" presStyleCnt="0"/>
      <dgm:spPr/>
    </dgm:pt>
    <dgm:pt modelId="{45FA36A5-8F61-4A78-BE93-63D297E3773B}" type="pres">
      <dgm:prSet presAssocID="{964A1AAE-CF4B-49A1-A9AA-F4F8276C828C}" presName="horzSpace2" presStyleCnt="0"/>
      <dgm:spPr/>
    </dgm:pt>
    <dgm:pt modelId="{885B3111-1212-46B2-BC07-AC9C02BE124F}" type="pres">
      <dgm:prSet presAssocID="{964A1AAE-CF4B-49A1-A9AA-F4F8276C828C}" presName="tx2" presStyleLbl="revTx" presStyleIdx="4" presStyleCnt="8"/>
      <dgm:spPr/>
    </dgm:pt>
    <dgm:pt modelId="{5A9BC1E8-A1F6-4CF9-AE41-53A8F80FF90F}" type="pres">
      <dgm:prSet presAssocID="{964A1AAE-CF4B-49A1-A9AA-F4F8276C828C}" presName="vert2" presStyleCnt="0"/>
      <dgm:spPr/>
    </dgm:pt>
    <dgm:pt modelId="{65377ADF-703F-4FF5-9575-A11C8DF903BC}" type="pres">
      <dgm:prSet presAssocID="{964A1AAE-CF4B-49A1-A9AA-F4F8276C828C}" presName="thinLine2b" presStyleLbl="callout" presStyleIdx="3" presStyleCnt="7"/>
      <dgm:spPr/>
    </dgm:pt>
    <dgm:pt modelId="{E64DD912-0894-4BE4-B5D9-8D2E3A9E5C1C}" type="pres">
      <dgm:prSet presAssocID="{964A1AAE-CF4B-49A1-A9AA-F4F8276C828C}" presName="vertSpace2b" presStyleCnt="0"/>
      <dgm:spPr/>
    </dgm:pt>
    <dgm:pt modelId="{85CCA36C-F857-4F55-B1BE-AC41220F4554}" type="pres">
      <dgm:prSet presAssocID="{415771B7-075A-4ED5-ACE1-5F7EF704B054}" presName="horz2" presStyleCnt="0"/>
      <dgm:spPr/>
    </dgm:pt>
    <dgm:pt modelId="{BB33721F-FBED-4CF9-9784-0D34482A9C74}" type="pres">
      <dgm:prSet presAssocID="{415771B7-075A-4ED5-ACE1-5F7EF704B054}" presName="horzSpace2" presStyleCnt="0"/>
      <dgm:spPr/>
    </dgm:pt>
    <dgm:pt modelId="{690E7913-3A46-4563-AA70-E2FF70F54012}" type="pres">
      <dgm:prSet presAssocID="{415771B7-075A-4ED5-ACE1-5F7EF704B054}" presName="tx2" presStyleLbl="revTx" presStyleIdx="5" presStyleCnt="8"/>
      <dgm:spPr/>
    </dgm:pt>
    <dgm:pt modelId="{A2183C62-BBF2-471F-871A-5C49A70256E8}" type="pres">
      <dgm:prSet presAssocID="{415771B7-075A-4ED5-ACE1-5F7EF704B054}" presName="vert2" presStyleCnt="0"/>
      <dgm:spPr/>
    </dgm:pt>
    <dgm:pt modelId="{BBB5C121-AD62-47A4-8022-AC585C9EA12D}" type="pres">
      <dgm:prSet presAssocID="{415771B7-075A-4ED5-ACE1-5F7EF704B054}" presName="thinLine2b" presStyleLbl="callout" presStyleIdx="4" presStyleCnt="7"/>
      <dgm:spPr/>
    </dgm:pt>
    <dgm:pt modelId="{E52881C7-624F-4B97-BF78-BE87B8E1D87C}" type="pres">
      <dgm:prSet presAssocID="{415771B7-075A-4ED5-ACE1-5F7EF704B054}" presName="vertSpace2b" presStyleCnt="0"/>
      <dgm:spPr/>
    </dgm:pt>
    <dgm:pt modelId="{3945ADB3-19F5-47D6-8EE3-7867B803D356}" type="pres">
      <dgm:prSet presAssocID="{63503233-84D7-4448-A8EE-09F0CCA936E5}" presName="horz2" presStyleCnt="0"/>
      <dgm:spPr/>
    </dgm:pt>
    <dgm:pt modelId="{1B4689D6-8DBC-404C-969D-4E0D9617D9BA}" type="pres">
      <dgm:prSet presAssocID="{63503233-84D7-4448-A8EE-09F0CCA936E5}" presName="horzSpace2" presStyleCnt="0"/>
      <dgm:spPr/>
    </dgm:pt>
    <dgm:pt modelId="{A7DF9982-8725-45F2-8853-FFC30F2E1297}" type="pres">
      <dgm:prSet presAssocID="{63503233-84D7-4448-A8EE-09F0CCA936E5}" presName="tx2" presStyleLbl="revTx" presStyleIdx="6" presStyleCnt="8"/>
      <dgm:spPr/>
    </dgm:pt>
    <dgm:pt modelId="{5AB772F5-CA87-4664-8B0B-B8DD278EF659}" type="pres">
      <dgm:prSet presAssocID="{63503233-84D7-4448-A8EE-09F0CCA936E5}" presName="vert2" presStyleCnt="0"/>
      <dgm:spPr/>
    </dgm:pt>
    <dgm:pt modelId="{EDF02C7A-0BDC-45AC-8118-5D103156AF11}" type="pres">
      <dgm:prSet presAssocID="{63503233-84D7-4448-A8EE-09F0CCA936E5}" presName="thinLine2b" presStyleLbl="callout" presStyleIdx="5" presStyleCnt="7"/>
      <dgm:spPr/>
    </dgm:pt>
    <dgm:pt modelId="{F06D9EE9-9E4C-42A6-BB76-3F6DB2F48844}" type="pres">
      <dgm:prSet presAssocID="{63503233-84D7-4448-A8EE-09F0CCA936E5}" presName="vertSpace2b" presStyleCnt="0"/>
      <dgm:spPr/>
    </dgm:pt>
    <dgm:pt modelId="{56987950-6A5B-4685-B378-4CD9C2DA709C}" type="pres">
      <dgm:prSet presAssocID="{E2CB1915-6BEC-49FE-BBE9-2D3D687BB648}" presName="horz2" presStyleCnt="0"/>
      <dgm:spPr/>
    </dgm:pt>
    <dgm:pt modelId="{7B281D00-975C-4DCC-8C38-6EA6E9702F43}" type="pres">
      <dgm:prSet presAssocID="{E2CB1915-6BEC-49FE-BBE9-2D3D687BB648}" presName="horzSpace2" presStyleCnt="0"/>
      <dgm:spPr/>
    </dgm:pt>
    <dgm:pt modelId="{9E8D3777-FBA0-43D8-AFE2-2C9367AA649B}" type="pres">
      <dgm:prSet presAssocID="{E2CB1915-6BEC-49FE-BBE9-2D3D687BB648}" presName="tx2" presStyleLbl="revTx" presStyleIdx="7" presStyleCnt="8"/>
      <dgm:spPr/>
    </dgm:pt>
    <dgm:pt modelId="{7AAD9961-CBF9-4999-BA3C-ECEC714AE48B}" type="pres">
      <dgm:prSet presAssocID="{E2CB1915-6BEC-49FE-BBE9-2D3D687BB648}" presName="vert2" presStyleCnt="0"/>
      <dgm:spPr/>
    </dgm:pt>
    <dgm:pt modelId="{0E6719AC-B711-4E30-83B8-11443318B1CF}" type="pres">
      <dgm:prSet presAssocID="{E2CB1915-6BEC-49FE-BBE9-2D3D687BB648}" presName="thinLine2b" presStyleLbl="callout" presStyleIdx="6" presStyleCnt="7"/>
      <dgm:spPr/>
    </dgm:pt>
    <dgm:pt modelId="{F01EA075-C64A-4F5D-9FE4-7CF6CEA89C80}" type="pres">
      <dgm:prSet presAssocID="{E2CB1915-6BEC-49FE-BBE9-2D3D687BB648}" presName="vertSpace2b" presStyleCnt="0"/>
      <dgm:spPr/>
    </dgm:pt>
  </dgm:ptLst>
  <dgm:cxnLst>
    <dgm:cxn modelId="{82CE840C-4C61-4758-A373-E13DE08E8D1C}" srcId="{868A2F5C-B771-440C-A506-342F57851975}" destId="{852C7953-1BE3-44ED-8D99-EEB517B67CAB}" srcOrd="0" destOrd="0" parTransId="{07A4F46B-4387-4F90-B85D-887E36B5423F}" sibTransId="{48812C3B-E234-4E12-803D-E907C7332C18}"/>
    <dgm:cxn modelId="{4CB78925-BC90-4778-8E7C-29054114EEB2}" type="presOf" srcId="{88AFDA71-C22C-41A4-BBCA-82C62325737F}" destId="{CCF95ADD-A452-4927-A22D-8A69C77C9D67}" srcOrd="0" destOrd="0" presId="urn:microsoft.com/office/officeart/2008/layout/LinedList"/>
    <dgm:cxn modelId="{9A7EB83F-8300-40C6-A6D5-552F663749D9}" srcId="{868A2F5C-B771-440C-A506-342F57851975}" destId="{63503233-84D7-4448-A8EE-09F0CCA936E5}" srcOrd="5" destOrd="0" parTransId="{EE178D9F-8529-402C-9E27-4B8BA9209CC6}" sibTransId="{AF6F6FF6-F275-4CA9-85AD-DA10605CAE87}"/>
    <dgm:cxn modelId="{E62E8467-A86B-441C-AEF9-094E94515967}" srcId="{868A2F5C-B771-440C-A506-342F57851975}" destId="{964A1AAE-CF4B-49A1-A9AA-F4F8276C828C}" srcOrd="3" destOrd="0" parTransId="{F69BC20E-23FB-48B5-9FFE-A2C1FA452565}" sibTransId="{4867DC1E-00B6-4EAD-A03D-4C6B4CF8C344}"/>
    <dgm:cxn modelId="{67C5036A-593D-4B02-B6B9-7F86BA7719BC}" type="presOf" srcId="{63503233-84D7-4448-A8EE-09F0CCA936E5}" destId="{A7DF9982-8725-45F2-8853-FFC30F2E1297}" srcOrd="0" destOrd="0" presId="urn:microsoft.com/office/officeart/2008/layout/LinedList"/>
    <dgm:cxn modelId="{E0CC194E-520D-4E04-BAB2-DA9379066B58}" srcId="{868A2F5C-B771-440C-A506-342F57851975}" destId="{88AFDA71-C22C-41A4-BBCA-82C62325737F}" srcOrd="2" destOrd="0" parTransId="{90072A2E-196C-4C76-8325-252AA301FF1B}" sibTransId="{53DA7D70-CE4C-4276-8E18-5DF8BB63F5E4}"/>
    <dgm:cxn modelId="{FF18D84F-D081-4CFF-955D-0B64EFAA3C59}" type="presOf" srcId="{852C7953-1BE3-44ED-8D99-EEB517B67CAB}" destId="{9D578D84-00C0-4E27-A8CE-6D7CB0430D96}" srcOrd="0" destOrd="0" presId="urn:microsoft.com/office/officeart/2008/layout/LinedList"/>
    <dgm:cxn modelId="{4FAE3453-46A8-4319-A47C-D90BE55049D8}" srcId="{868A2F5C-B771-440C-A506-342F57851975}" destId="{E2CB1915-6BEC-49FE-BBE9-2D3D687BB648}" srcOrd="6" destOrd="0" parTransId="{A7EFBCAD-C680-485C-A468-6959A112ACF7}" sibTransId="{3FE23F63-FFB2-49E4-91B9-82FEB2AF6CF4}"/>
    <dgm:cxn modelId="{86965C7C-5F72-421D-9E7A-72AF44A7C93D}" type="presOf" srcId="{964A1AAE-CF4B-49A1-A9AA-F4F8276C828C}" destId="{885B3111-1212-46B2-BC07-AC9C02BE124F}" srcOrd="0" destOrd="0" presId="urn:microsoft.com/office/officeart/2008/layout/LinedList"/>
    <dgm:cxn modelId="{94147191-8A28-4180-8CB9-C0459C33A7CE}" type="presOf" srcId="{E2CB1915-6BEC-49FE-BBE9-2D3D687BB648}" destId="{9E8D3777-FBA0-43D8-AFE2-2C9367AA649B}" srcOrd="0" destOrd="0" presId="urn:microsoft.com/office/officeart/2008/layout/LinedList"/>
    <dgm:cxn modelId="{F3628B9D-839C-4BEB-9FDD-EFB849C6A946}" type="presOf" srcId="{7A0F862E-EA99-4FBF-B23B-4414611217D7}" destId="{A6A6A606-DAF5-4C2E-81CD-DAE226CA36B0}" srcOrd="0" destOrd="0" presId="urn:microsoft.com/office/officeart/2008/layout/LinedList"/>
    <dgm:cxn modelId="{E330E59D-0B01-43D4-906E-090B11ADDA49}" type="presOf" srcId="{868A2F5C-B771-440C-A506-342F57851975}" destId="{C8E5E980-19AB-4875-8D1F-9D02D240FAF8}" srcOrd="0" destOrd="0" presId="urn:microsoft.com/office/officeart/2008/layout/LinedList"/>
    <dgm:cxn modelId="{60CDAFB0-5651-44D0-AB34-DCEB577CB0B0}" type="presOf" srcId="{415771B7-075A-4ED5-ACE1-5F7EF704B054}" destId="{690E7913-3A46-4563-AA70-E2FF70F54012}" srcOrd="0" destOrd="0" presId="urn:microsoft.com/office/officeart/2008/layout/LinedList"/>
    <dgm:cxn modelId="{9B2630D0-4D35-44D6-A2E9-C2A3332541BA}" srcId="{868A2F5C-B771-440C-A506-342F57851975}" destId="{94F0BBDB-AAD1-4F8A-854E-52DFBFAEEFF6}" srcOrd="1" destOrd="0" parTransId="{B1146950-2F60-4CEC-89CE-FC3DBEFFCB75}" sibTransId="{FA910A2B-65BE-48A4-8A09-375E08AEE5D3}"/>
    <dgm:cxn modelId="{3EEF91D8-52F1-4D45-B5E2-CC81C397C238}" type="presOf" srcId="{94F0BBDB-AAD1-4F8A-854E-52DFBFAEEFF6}" destId="{A85C055E-0A1D-4E6D-8625-38BEC3073A77}" srcOrd="0" destOrd="0" presId="urn:microsoft.com/office/officeart/2008/layout/LinedList"/>
    <dgm:cxn modelId="{9E1404EF-7ED2-43A4-B7D7-2AC78165002A}" srcId="{7A0F862E-EA99-4FBF-B23B-4414611217D7}" destId="{868A2F5C-B771-440C-A506-342F57851975}" srcOrd="0" destOrd="0" parTransId="{AA0CA048-C019-4A80-A409-6FBA0810F1DD}" sibTransId="{F9D7C7FB-EBDB-4543-9AA2-53437A42E160}"/>
    <dgm:cxn modelId="{3C26ECF2-9BC4-4A42-B077-D17599B56A88}" srcId="{868A2F5C-B771-440C-A506-342F57851975}" destId="{415771B7-075A-4ED5-ACE1-5F7EF704B054}" srcOrd="4" destOrd="0" parTransId="{E14E3654-1DC1-4366-BCE7-C98DFEC2BD50}" sibTransId="{4E422185-AA6C-4C39-92DD-12C389BE2013}"/>
    <dgm:cxn modelId="{17C785E0-2601-4D61-9BA8-13586121EB6A}" type="presParOf" srcId="{A6A6A606-DAF5-4C2E-81CD-DAE226CA36B0}" destId="{C3A738F9-BFF4-456C-AB81-17FD35710855}" srcOrd="0" destOrd="0" presId="urn:microsoft.com/office/officeart/2008/layout/LinedList"/>
    <dgm:cxn modelId="{358D0EC1-40A0-4C37-A058-8F4333309BF5}" type="presParOf" srcId="{A6A6A606-DAF5-4C2E-81CD-DAE226CA36B0}" destId="{E6365958-C137-4232-ABFF-391CA0CC9BF0}" srcOrd="1" destOrd="0" presId="urn:microsoft.com/office/officeart/2008/layout/LinedList"/>
    <dgm:cxn modelId="{72CE0637-39F7-416D-BB88-CAF31F298093}" type="presParOf" srcId="{E6365958-C137-4232-ABFF-391CA0CC9BF0}" destId="{C8E5E980-19AB-4875-8D1F-9D02D240FAF8}" srcOrd="0" destOrd="0" presId="urn:microsoft.com/office/officeart/2008/layout/LinedList"/>
    <dgm:cxn modelId="{7D17FE2D-E312-42FD-A23A-26B1901BBB98}" type="presParOf" srcId="{E6365958-C137-4232-ABFF-391CA0CC9BF0}" destId="{4E478E30-0205-4E8F-BEF0-0DD9B70767E5}" srcOrd="1" destOrd="0" presId="urn:microsoft.com/office/officeart/2008/layout/LinedList"/>
    <dgm:cxn modelId="{A01CE7C1-36A5-46E8-8E4A-5BAFCF5BAC97}" type="presParOf" srcId="{4E478E30-0205-4E8F-BEF0-0DD9B70767E5}" destId="{1779D97D-6753-4762-8DBF-80AC4382AF35}" srcOrd="0" destOrd="0" presId="urn:microsoft.com/office/officeart/2008/layout/LinedList"/>
    <dgm:cxn modelId="{B86D0432-9EF0-4A4E-8A52-AB75B6B78A61}" type="presParOf" srcId="{4E478E30-0205-4E8F-BEF0-0DD9B70767E5}" destId="{DE75A4E9-A4A4-44D9-8C0A-96CAA0947E23}" srcOrd="1" destOrd="0" presId="urn:microsoft.com/office/officeart/2008/layout/LinedList"/>
    <dgm:cxn modelId="{CD623BE0-197C-4F06-A6C9-2E32DD0836AA}" type="presParOf" srcId="{DE75A4E9-A4A4-44D9-8C0A-96CAA0947E23}" destId="{078247C8-7811-4424-A1D3-982C5CB4C822}" srcOrd="0" destOrd="0" presId="urn:microsoft.com/office/officeart/2008/layout/LinedList"/>
    <dgm:cxn modelId="{5A7EE43B-1458-40F3-BC81-D6D2696D056D}" type="presParOf" srcId="{DE75A4E9-A4A4-44D9-8C0A-96CAA0947E23}" destId="{9D578D84-00C0-4E27-A8CE-6D7CB0430D96}" srcOrd="1" destOrd="0" presId="urn:microsoft.com/office/officeart/2008/layout/LinedList"/>
    <dgm:cxn modelId="{3323826E-17FB-4014-A052-4B4512E6848F}" type="presParOf" srcId="{DE75A4E9-A4A4-44D9-8C0A-96CAA0947E23}" destId="{8B8FDACE-6C60-47FC-A456-3CC17FF5B2C4}" srcOrd="2" destOrd="0" presId="urn:microsoft.com/office/officeart/2008/layout/LinedList"/>
    <dgm:cxn modelId="{8C85F4EF-BB51-48C1-BA4B-F3E527F293AE}" type="presParOf" srcId="{4E478E30-0205-4E8F-BEF0-0DD9B70767E5}" destId="{316A568B-00AB-4D92-89E8-954F986CC64A}" srcOrd="2" destOrd="0" presId="urn:microsoft.com/office/officeart/2008/layout/LinedList"/>
    <dgm:cxn modelId="{F6236A96-8857-4295-B690-5D53A281A8C8}" type="presParOf" srcId="{4E478E30-0205-4E8F-BEF0-0DD9B70767E5}" destId="{DD491855-E714-40FE-8232-6DD379B793B3}" srcOrd="3" destOrd="0" presId="urn:microsoft.com/office/officeart/2008/layout/LinedList"/>
    <dgm:cxn modelId="{396B97FF-9AB5-474F-9A0B-8302666280F2}" type="presParOf" srcId="{4E478E30-0205-4E8F-BEF0-0DD9B70767E5}" destId="{B4D6F418-8F25-4BCE-8278-392501D0296F}" srcOrd="4" destOrd="0" presId="urn:microsoft.com/office/officeart/2008/layout/LinedList"/>
    <dgm:cxn modelId="{A536538E-AAD1-4316-8371-371A553535E8}" type="presParOf" srcId="{B4D6F418-8F25-4BCE-8278-392501D0296F}" destId="{FD39F85A-D153-464F-B553-293F27F326F2}" srcOrd="0" destOrd="0" presId="urn:microsoft.com/office/officeart/2008/layout/LinedList"/>
    <dgm:cxn modelId="{A32880C3-DD56-423C-B1E4-3DBC44FDA2F6}" type="presParOf" srcId="{B4D6F418-8F25-4BCE-8278-392501D0296F}" destId="{A85C055E-0A1D-4E6D-8625-38BEC3073A77}" srcOrd="1" destOrd="0" presId="urn:microsoft.com/office/officeart/2008/layout/LinedList"/>
    <dgm:cxn modelId="{8A8A2AB7-B524-4827-B2DD-DCF85A68FB24}" type="presParOf" srcId="{B4D6F418-8F25-4BCE-8278-392501D0296F}" destId="{6B98187F-D489-4B59-A7D4-94EC05CACCC9}" srcOrd="2" destOrd="0" presId="urn:microsoft.com/office/officeart/2008/layout/LinedList"/>
    <dgm:cxn modelId="{4F055BA1-252A-48CA-90C4-630BB1212D94}" type="presParOf" srcId="{4E478E30-0205-4E8F-BEF0-0DD9B70767E5}" destId="{E6A8F159-2B3E-415A-BA99-47E6973277C9}" srcOrd="5" destOrd="0" presId="urn:microsoft.com/office/officeart/2008/layout/LinedList"/>
    <dgm:cxn modelId="{371406C1-F313-4E07-A665-4CA3C952DB4A}" type="presParOf" srcId="{4E478E30-0205-4E8F-BEF0-0DD9B70767E5}" destId="{C357E0D8-689C-400A-BA84-CB4A81B99A68}" srcOrd="6" destOrd="0" presId="urn:microsoft.com/office/officeart/2008/layout/LinedList"/>
    <dgm:cxn modelId="{DB6054F5-15F2-421A-B6F6-C34067922A39}" type="presParOf" srcId="{4E478E30-0205-4E8F-BEF0-0DD9B70767E5}" destId="{4117B60F-F01C-4AE4-AC9C-1B454F541D42}" srcOrd="7" destOrd="0" presId="urn:microsoft.com/office/officeart/2008/layout/LinedList"/>
    <dgm:cxn modelId="{3A46FBFE-A8D8-4162-9059-4BBC6143B1EE}" type="presParOf" srcId="{4117B60F-F01C-4AE4-AC9C-1B454F541D42}" destId="{8240B2D5-0C9F-4E78-9C9C-47FA09920B7D}" srcOrd="0" destOrd="0" presId="urn:microsoft.com/office/officeart/2008/layout/LinedList"/>
    <dgm:cxn modelId="{77FC0BC8-6732-44D8-88F5-A815AFBF9FBE}" type="presParOf" srcId="{4117B60F-F01C-4AE4-AC9C-1B454F541D42}" destId="{CCF95ADD-A452-4927-A22D-8A69C77C9D67}" srcOrd="1" destOrd="0" presId="urn:microsoft.com/office/officeart/2008/layout/LinedList"/>
    <dgm:cxn modelId="{BAF3FFA8-BD77-40DC-920E-9F286EE48F01}" type="presParOf" srcId="{4117B60F-F01C-4AE4-AC9C-1B454F541D42}" destId="{98833BAF-0555-4DAE-A316-6E1C820D6392}" srcOrd="2" destOrd="0" presId="urn:microsoft.com/office/officeart/2008/layout/LinedList"/>
    <dgm:cxn modelId="{74167ED5-27A3-45EF-85B3-1227B75A3971}" type="presParOf" srcId="{4E478E30-0205-4E8F-BEF0-0DD9B70767E5}" destId="{0265D7EA-9748-4407-ABD7-D4A7752732E0}" srcOrd="8" destOrd="0" presId="urn:microsoft.com/office/officeart/2008/layout/LinedList"/>
    <dgm:cxn modelId="{6F79464F-AC84-4EDC-A732-7BB4D738816B}" type="presParOf" srcId="{4E478E30-0205-4E8F-BEF0-0DD9B70767E5}" destId="{43CB6576-2FFB-4F9C-996C-C2D07FDA5381}" srcOrd="9" destOrd="0" presId="urn:microsoft.com/office/officeart/2008/layout/LinedList"/>
    <dgm:cxn modelId="{55472A98-E6C5-4DEA-ABEA-816296DB9B00}" type="presParOf" srcId="{4E478E30-0205-4E8F-BEF0-0DD9B70767E5}" destId="{A7101239-CED1-4590-8FE6-B906B0C0B0FE}" srcOrd="10" destOrd="0" presId="urn:microsoft.com/office/officeart/2008/layout/LinedList"/>
    <dgm:cxn modelId="{AF761BE0-164F-427D-8BFD-5067B79CA6CE}" type="presParOf" srcId="{A7101239-CED1-4590-8FE6-B906B0C0B0FE}" destId="{45FA36A5-8F61-4A78-BE93-63D297E3773B}" srcOrd="0" destOrd="0" presId="urn:microsoft.com/office/officeart/2008/layout/LinedList"/>
    <dgm:cxn modelId="{CFCEC627-DBAB-419B-81B2-88C9771CEEB5}" type="presParOf" srcId="{A7101239-CED1-4590-8FE6-B906B0C0B0FE}" destId="{885B3111-1212-46B2-BC07-AC9C02BE124F}" srcOrd="1" destOrd="0" presId="urn:microsoft.com/office/officeart/2008/layout/LinedList"/>
    <dgm:cxn modelId="{B83DC333-AD69-4BB3-A883-B814DFCFAE69}" type="presParOf" srcId="{A7101239-CED1-4590-8FE6-B906B0C0B0FE}" destId="{5A9BC1E8-A1F6-4CF9-AE41-53A8F80FF90F}" srcOrd="2" destOrd="0" presId="urn:microsoft.com/office/officeart/2008/layout/LinedList"/>
    <dgm:cxn modelId="{68C19E45-3362-402A-B128-AC38FDBA16AB}" type="presParOf" srcId="{4E478E30-0205-4E8F-BEF0-0DD9B70767E5}" destId="{65377ADF-703F-4FF5-9575-A11C8DF903BC}" srcOrd="11" destOrd="0" presId="urn:microsoft.com/office/officeart/2008/layout/LinedList"/>
    <dgm:cxn modelId="{4447C89F-2ACE-4FCD-9B64-BFC0C8BEC035}" type="presParOf" srcId="{4E478E30-0205-4E8F-BEF0-0DD9B70767E5}" destId="{E64DD912-0894-4BE4-B5D9-8D2E3A9E5C1C}" srcOrd="12" destOrd="0" presId="urn:microsoft.com/office/officeart/2008/layout/LinedList"/>
    <dgm:cxn modelId="{FA203075-217F-499F-AD6F-6618F6D6548D}" type="presParOf" srcId="{4E478E30-0205-4E8F-BEF0-0DD9B70767E5}" destId="{85CCA36C-F857-4F55-B1BE-AC41220F4554}" srcOrd="13" destOrd="0" presId="urn:microsoft.com/office/officeart/2008/layout/LinedList"/>
    <dgm:cxn modelId="{DD32ABD0-CBB4-44EB-8856-43064F248AEF}" type="presParOf" srcId="{85CCA36C-F857-4F55-B1BE-AC41220F4554}" destId="{BB33721F-FBED-4CF9-9784-0D34482A9C74}" srcOrd="0" destOrd="0" presId="urn:microsoft.com/office/officeart/2008/layout/LinedList"/>
    <dgm:cxn modelId="{DE5F3CF7-B2F5-43F0-807F-5B22C64467AB}" type="presParOf" srcId="{85CCA36C-F857-4F55-B1BE-AC41220F4554}" destId="{690E7913-3A46-4563-AA70-E2FF70F54012}" srcOrd="1" destOrd="0" presId="urn:microsoft.com/office/officeart/2008/layout/LinedList"/>
    <dgm:cxn modelId="{79D0BECF-9437-46A8-9573-CED10D9E058A}" type="presParOf" srcId="{85CCA36C-F857-4F55-B1BE-AC41220F4554}" destId="{A2183C62-BBF2-471F-871A-5C49A70256E8}" srcOrd="2" destOrd="0" presId="urn:microsoft.com/office/officeart/2008/layout/LinedList"/>
    <dgm:cxn modelId="{5C5742BF-AE42-4E96-B74C-3095839D4A26}" type="presParOf" srcId="{4E478E30-0205-4E8F-BEF0-0DD9B70767E5}" destId="{BBB5C121-AD62-47A4-8022-AC585C9EA12D}" srcOrd="14" destOrd="0" presId="urn:microsoft.com/office/officeart/2008/layout/LinedList"/>
    <dgm:cxn modelId="{34524F80-BFA6-417F-93C1-17697789C6A5}" type="presParOf" srcId="{4E478E30-0205-4E8F-BEF0-0DD9B70767E5}" destId="{E52881C7-624F-4B97-BF78-BE87B8E1D87C}" srcOrd="15" destOrd="0" presId="urn:microsoft.com/office/officeart/2008/layout/LinedList"/>
    <dgm:cxn modelId="{DEE89B8A-150A-4BBB-B8F7-6C9EE314886B}" type="presParOf" srcId="{4E478E30-0205-4E8F-BEF0-0DD9B70767E5}" destId="{3945ADB3-19F5-47D6-8EE3-7867B803D356}" srcOrd="16" destOrd="0" presId="urn:microsoft.com/office/officeart/2008/layout/LinedList"/>
    <dgm:cxn modelId="{2B91C230-7BF8-497F-A755-22736CD63E99}" type="presParOf" srcId="{3945ADB3-19F5-47D6-8EE3-7867B803D356}" destId="{1B4689D6-8DBC-404C-969D-4E0D9617D9BA}" srcOrd="0" destOrd="0" presId="urn:microsoft.com/office/officeart/2008/layout/LinedList"/>
    <dgm:cxn modelId="{01A02B5A-0458-43BC-B62B-F3F27B7FB5DC}" type="presParOf" srcId="{3945ADB3-19F5-47D6-8EE3-7867B803D356}" destId="{A7DF9982-8725-45F2-8853-FFC30F2E1297}" srcOrd="1" destOrd="0" presId="urn:microsoft.com/office/officeart/2008/layout/LinedList"/>
    <dgm:cxn modelId="{30CAE775-F2DF-438F-B8CE-39C62B57CAE8}" type="presParOf" srcId="{3945ADB3-19F5-47D6-8EE3-7867B803D356}" destId="{5AB772F5-CA87-4664-8B0B-B8DD278EF659}" srcOrd="2" destOrd="0" presId="urn:microsoft.com/office/officeart/2008/layout/LinedList"/>
    <dgm:cxn modelId="{C71B165D-2B92-49AA-A046-17957DD3A070}" type="presParOf" srcId="{4E478E30-0205-4E8F-BEF0-0DD9B70767E5}" destId="{EDF02C7A-0BDC-45AC-8118-5D103156AF11}" srcOrd="17" destOrd="0" presId="urn:microsoft.com/office/officeart/2008/layout/LinedList"/>
    <dgm:cxn modelId="{8B021868-E3CC-4927-8143-6C23194EC18F}" type="presParOf" srcId="{4E478E30-0205-4E8F-BEF0-0DD9B70767E5}" destId="{F06D9EE9-9E4C-42A6-BB76-3F6DB2F48844}" srcOrd="18" destOrd="0" presId="urn:microsoft.com/office/officeart/2008/layout/LinedList"/>
    <dgm:cxn modelId="{4646264F-47AC-4C23-9DA6-D9E084E07D45}" type="presParOf" srcId="{4E478E30-0205-4E8F-BEF0-0DD9B70767E5}" destId="{56987950-6A5B-4685-B378-4CD9C2DA709C}" srcOrd="19" destOrd="0" presId="urn:microsoft.com/office/officeart/2008/layout/LinedList"/>
    <dgm:cxn modelId="{C20E24E0-2C5B-46C3-B124-BD4A0A061F73}" type="presParOf" srcId="{56987950-6A5B-4685-B378-4CD9C2DA709C}" destId="{7B281D00-975C-4DCC-8C38-6EA6E9702F43}" srcOrd="0" destOrd="0" presId="urn:microsoft.com/office/officeart/2008/layout/LinedList"/>
    <dgm:cxn modelId="{1A17FCEF-CF43-4A38-BD64-BA3AA2BF22B4}" type="presParOf" srcId="{56987950-6A5B-4685-B378-4CD9C2DA709C}" destId="{9E8D3777-FBA0-43D8-AFE2-2C9367AA649B}" srcOrd="1" destOrd="0" presId="urn:microsoft.com/office/officeart/2008/layout/LinedList"/>
    <dgm:cxn modelId="{A38302C3-D33B-4E95-A223-B43FB08601BE}" type="presParOf" srcId="{56987950-6A5B-4685-B378-4CD9C2DA709C}" destId="{7AAD9961-CBF9-4999-BA3C-ECEC714AE48B}" srcOrd="2" destOrd="0" presId="urn:microsoft.com/office/officeart/2008/layout/LinedList"/>
    <dgm:cxn modelId="{DEE8FC9D-5318-4972-9533-59AC747A5847}" type="presParOf" srcId="{4E478E30-0205-4E8F-BEF0-0DD9B70767E5}" destId="{0E6719AC-B711-4E30-83B8-11443318B1CF}" srcOrd="20" destOrd="0" presId="urn:microsoft.com/office/officeart/2008/layout/LinedList"/>
    <dgm:cxn modelId="{A599BF45-2F2A-4CBD-BB12-40FC9F245072}" type="presParOf" srcId="{4E478E30-0205-4E8F-BEF0-0DD9B70767E5}" destId="{F01EA075-C64A-4F5D-9FE4-7CF6CEA89C80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6A3A49-9C01-49F5-8994-BF173A42A4FA}" type="doc">
      <dgm:prSet loTypeId="urn:microsoft.com/office/officeart/2005/8/layout/vList2" loCatId="list" qsTypeId="urn:microsoft.com/office/officeart/2005/8/quickstyle/3d5" qsCatId="3D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EA7FBA43-3182-4D0D-A840-697CA4D59B7A}">
      <dgm:prSet/>
      <dgm:spPr/>
      <dgm:t>
        <a:bodyPr/>
        <a:lstStyle/>
        <a:p>
          <a:r>
            <a:rPr lang="en-US" b="1"/>
            <a:t>Sisältää liittymäsäännöt, joiden mukaan sovellettava laki valitaan</a:t>
          </a:r>
          <a:endParaRPr lang="fi-FI"/>
        </a:p>
      </dgm:t>
    </dgm:pt>
    <dgm:pt modelId="{86CBD968-E120-4AD8-AE50-75598B55C563}" type="parTrans" cxnId="{51888273-AD51-4DDA-B1EE-CB3CFB1AD186}">
      <dgm:prSet/>
      <dgm:spPr/>
      <dgm:t>
        <a:bodyPr/>
        <a:lstStyle/>
        <a:p>
          <a:endParaRPr lang="fi-FI"/>
        </a:p>
      </dgm:t>
    </dgm:pt>
    <dgm:pt modelId="{934E4DAE-A9B6-426D-A679-2CC239253318}" type="sibTrans" cxnId="{51888273-AD51-4DDA-B1EE-CB3CFB1AD186}">
      <dgm:prSet/>
      <dgm:spPr/>
      <dgm:t>
        <a:bodyPr/>
        <a:lstStyle/>
        <a:p>
          <a:endParaRPr lang="fi-FI"/>
        </a:p>
      </dgm:t>
    </dgm:pt>
    <dgm:pt modelId="{A1390B05-11AB-46D7-AF8F-FA0A17C14A65}">
      <dgm:prSet/>
      <dgm:spPr/>
      <dgm:t>
        <a:bodyPr/>
        <a:lstStyle/>
        <a:p>
          <a:r>
            <a:rPr lang="en-US" b="1"/>
            <a:t>Säännöt on pitkälle harmonisoitu</a:t>
          </a:r>
          <a:endParaRPr lang="fi-FI"/>
        </a:p>
      </dgm:t>
    </dgm:pt>
    <dgm:pt modelId="{234BEB35-75F6-4901-A1F9-5E1CDA905644}" type="parTrans" cxnId="{DBAE09F7-8139-4214-898E-BD2A056BC851}">
      <dgm:prSet/>
      <dgm:spPr/>
      <dgm:t>
        <a:bodyPr/>
        <a:lstStyle/>
        <a:p>
          <a:endParaRPr lang="fi-FI"/>
        </a:p>
      </dgm:t>
    </dgm:pt>
    <dgm:pt modelId="{EE5FB23F-F3BA-47E0-9220-68A5571F180E}" type="sibTrans" cxnId="{DBAE09F7-8139-4214-898E-BD2A056BC851}">
      <dgm:prSet/>
      <dgm:spPr/>
      <dgm:t>
        <a:bodyPr/>
        <a:lstStyle/>
        <a:p>
          <a:endParaRPr lang="fi-FI"/>
        </a:p>
      </dgm:t>
    </dgm:pt>
    <dgm:pt modelId="{1278ED26-131F-4B47-8D4D-6FB3EA4AC1A8}">
      <dgm:prSet/>
      <dgm:spPr/>
      <dgm:t>
        <a:bodyPr/>
        <a:lstStyle/>
        <a:p>
          <a:r>
            <a:rPr lang="en-US" b="1"/>
            <a:t>Yleensä tuomioistuinmaan liittymäsääntöjä (lex fori) sovelletaan </a:t>
          </a:r>
          <a:endParaRPr lang="fi-FI"/>
        </a:p>
      </dgm:t>
    </dgm:pt>
    <dgm:pt modelId="{BF1F28AC-0289-4F89-A079-672C9134E2EC}" type="parTrans" cxnId="{AE4860BB-4DA9-4F33-ACEA-9DEE296537C7}">
      <dgm:prSet/>
      <dgm:spPr/>
      <dgm:t>
        <a:bodyPr/>
        <a:lstStyle/>
        <a:p>
          <a:endParaRPr lang="fi-FI"/>
        </a:p>
      </dgm:t>
    </dgm:pt>
    <dgm:pt modelId="{D05BB845-83A0-4477-A3FD-15D4FF9CA0CF}" type="sibTrans" cxnId="{AE4860BB-4DA9-4F33-ACEA-9DEE296537C7}">
      <dgm:prSet/>
      <dgm:spPr/>
      <dgm:t>
        <a:bodyPr/>
        <a:lstStyle/>
        <a:p>
          <a:endParaRPr lang="fi-FI"/>
        </a:p>
      </dgm:t>
    </dgm:pt>
    <dgm:pt modelId="{6F7B2455-07F6-422F-B1C8-1369BF31B7D1}">
      <dgm:prSet/>
      <dgm:spPr/>
      <dgm:t>
        <a:bodyPr/>
        <a:lstStyle/>
        <a:p>
          <a:r>
            <a:rPr lang="en-US" b="1"/>
            <a:t>Tuomioistuinten kansainvälistä toimivaltaa /yleistoimivaltaa) määrittävät valtion, josta toimivaltainen tuomioistuin löytyy (maansisäisesti valinta tapahtuu kansallisen prosessioikeuden toimivaltasääntöjen perusteella) </a:t>
          </a:r>
          <a:endParaRPr lang="fi-FI"/>
        </a:p>
      </dgm:t>
    </dgm:pt>
    <dgm:pt modelId="{6B267ED9-D807-4796-9613-B754E6C38F71}" type="parTrans" cxnId="{BDB34DB5-5374-4315-B5B3-FBA030C0C5F4}">
      <dgm:prSet/>
      <dgm:spPr/>
      <dgm:t>
        <a:bodyPr/>
        <a:lstStyle/>
        <a:p>
          <a:endParaRPr lang="fi-FI"/>
        </a:p>
      </dgm:t>
    </dgm:pt>
    <dgm:pt modelId="{FFD2E125-4361-445B-B659-847929497096}" type="sibTrans" cxnId="{BDB34DB5-5374-4315-B5B3-FBA030C0C5F4}">
      <dgm:prSet/>
      <dgm:spPr/>
      <dgm:t>
        <a:bodyPr/>
        <a:lstStyle/>
        <a:p>
          <a:endParaRPr lang="fi-FI"/>
        </a:p>
      </dgm:t>
    </dgm:pt>
    <dgm:pt modelId="{F832F306-B2B8-41A5-BF28-6D0029D61444}">
      <dgm:prSet/>
      <dgm:spPr/>
      <dgm:t>
        <a:bodyPr/>
        <a:lstStyle/>
        <a:p>
          <a:r>
            <a:rPr lang="en-US" baseline="0"/>
            <a:t>Yleensä vastaajan kotipaikan tai sopimussuorituksen tapahtumispaikan valtio</a:t>
          </a:r>
          <a:endParaRPr lang="fi-FI"/>
        </a:p>
      </dgm:t>
    </dgm:pt>
    <dgm:pt modelId="{CEF1FE81-83DF-49C5-87D8-B70245507660}" type="parTrans" cxnId="{DFDF35D2-F12F-4B19-AB4C-8E144C15A0DB}">
      <dgm:prSet/>
      <dgm:spPr/>
      <dgm:t>
        <a:bodyPr/>
        <a:lstStyle/>
        <a:p>
          <a:endParaRPr lang="fi-FI"/>
        </a:p>
      </dgm:t>
    </dgm:pt>
    <dgm:pt modelId="{2EC68F0B-C305-4122-B9EA-6762784247CF}" type="sibTrans" cxnId="{DFDF35D2-F12F-4B19-AB4C-8E144C15A0DB}">
      <dgm:prSet/>
      <dgm:spPr/>
      <dgm:t>
        <a:bodyPr/>
        <a:lstStyle/>
        <a:p>
          <a:endParaRPr lang="fi-FI"/>
        </a:p>
      </dgm:t>
    </dgm:pt>
    <dgm:pt modelId="{5A41C965-E832-4DE2-BA97-1BC0AE402024}">
      <dgm:prSet/>
      <dgm:spPr/>
      <dgm:t>
        <a:bodyPr/>
        <a:lstStyle/>
        <a:p>
          <a:r>
            <a:rPr lang="en-US" baseline="0"/>
            <a:t>Kuluttaja voi</a:t>
          </a:r>
          <a:r>
            <a:rPr lang="en-US"/>
            <a:t> olla myös kantajana omassa kotivaltiossaan</a:t>
          </a:r>
          <a:endParaRPr lang="fi-FI"/>
        </a:p>
      </dgm:t>
    </dgm:pt>
    <dgm:pt modelId="{EE5F3F4D-5A8B-476A-BA89-734F7D316232}" type="parTrans" cxnId="{D2770F9C-96BF-4604-AF94-8FD615F80EA6}">
      <dgm:prSet/>
      <dgm:spPr/>
      <dgm:t>
        <a:bodyPr/>
        <a:lstStyle/>
        <a:p>
          <a:endParaRPr lang="fi-FI"/>
        </a:p>
      </dgm:t>
    </dgm:pt>
    <dgm:pt modelId="{AFEC1F53-297D-495C-85DB-81954E5D4B95}" type="sibTrans" cxnId="{D2770F9C-96BF-4604-AF94-8FD615F80EA6}">
      <dgm:prSet/>
      <dgm:spPr/>
      <dgm:t>
        <a:bodyPr/>
        <a:lstStyle/>
        <a:p>
          <a:endParaRPr lang="fi-FI"/>
        </a:p>
      </dgm:t>
    </dgm:pt>
    <dgm:pt modelId="{8FC4B4C9-E67D-4152-9291-DA94346E008B}" type="pres">
      <dgm:prSet presAssocID="{A86A3A49-9C01-49F5-8994-BF173A42A4FA}" presName="linear" presStyleCnt="0">
        <dgm:presLayoutVars>
          <dgm:animLvl val="lvl"/>
          <dgm:resizeHandles val="exact"/>
        </dgm:presLayoutVars>
      </dgm:prSet>
      <dgm:spPr/>
    </dgm:pt>
    <dgm:pt modelId="{6B73E5E4-196A-43B6-89AD-F6B828253909}" type="pres">
      <dgm:prSet presAssocID="{EA7FBA43-3182-4D0D-A840-697CA4D59B7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866D088-17DC-47CF-9EAD-DF1013E9E7AE}" type="pres">
      <dgm:prSet presAssocID="{934E4DAE-A9B6-426D-A679-2CC239253318}" presName="spacer" presStyleCnt="0"/>
      <dgm:spPr/>
    </dgm:pt>
    <dgm:pt modelId="{7932469B-946A-4D89-A70A-7E88FBC60D1D}" type="pres">
      <dgm:prSet presAssocID="{A1390B05-11AB-46D7-AF8F-FA0A17C14A6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D741142-6822-405E-8DBC-6B504D3B8532}" type="pres">
      <dgm:prSet presAssocID="{EE5FB23F-F3BA-47E0-9220-68A5571F180E}" presName="spacer" presStyleCnt="0"/>
      <dgm:spPr/>
    </dgm:pt>
    <dgm:pt modelId="{2CEFD00F-A0B2-4E7A-A315-B095CAAD771F}" type="pres">
      <dgm:prSet presAssocID="{1278ED26-131F-4B47-8D4D-6FB3EA4AC1A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9F99127-B784-48EF-982E-4BEA1009A5B7}" type="pres">
      <dgm:prSet presAssocID="{D05BB845-83A0-4477-A3FD-15D4FF9CA0CF}" presName="spacer" presStyleCnt="0"/>
      <dgm:spPr/>
    </dgm:pt>
    <dgm:pt modelId="{424B81F8-D95F-44FC-9E27-C30F877127CB}" type="pres">
      <dgm:prSet presAssocID="{6F7B2455-07F6-422F-B1C8-1369BF31B7D1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149F679E-F11B-4899-B5B6-77F7F3FB4E4C}" type="pres">
      <dgm:prSet presAssocID="{6F7B2455-07F6-422F-B1C8-1369BF31B7D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72780E10-B43C-4938-8A7E-8DCC1BFD6CDD}" type="presOf" srcId="{1278ED26-131F-4B47-8D4D-6FB3EA4AC1A8}" destId="{2CEFD00F-A0B2-4E7A-A315-B095CAAD771F}" srcOrd="0" destOrd="0" presId="urn:microsoft.com/office/officeart/2005/8/layout/vList2"/>
    <dgm:cxn modelId="{8451321A-7074-4BEB-AB01-148992B440DF}" type="presOf" srcId="{6F7B2455-07F6-422F-B1C8-1369BF31B7D1}" destId="{424B81F8-D95F-44FC-9E27-C30F877127CB}" srcOrd="0" destOrd="0" presId="urn:microsoft.com/office/officeart/2005/8/layout/vList2"/>
    <dgm:cxn modelId="{51888273-AD51-4DDA-B1EE-CB3CFB1AD186}" srcId="{A86A3A49-9C01-49F5-8994-BF173A42A4FA}" destId="{EA7FBA43-3182-4D0D-A840-697CA4D59B7A}" srcOrd="0" destOrd="0" parTransId="{86CBD968-E120-4AD8-AE50-75598B55C563}" sibTransId="{934E4DAE-A9B6-426D-A679-2CC239253318}"/>
    <dgm:cxn modelId="{2074FB54-B61E-464E-AC76-AF034C3376E0}" type="presOf" srcId="{A1390B05-11AB-46D7-AF8F-FA0A17C14A65}" destId="{7932469B-946A-4D89-A70A-7E88FBC60D1D}" srcOrd="0" destOrd="0" presId="urn:microsoft.com/office/officeart/2005/8/layout/vList2"/>
    <dgm:cxn modelId="{D2F6CA83-9B94-40AF-8A09-36C3F0F5A6C3}" type="presOf" srcId="{5A41C965-E832-4DE2-BA97-1BC0AE402024}" destId="{149F679E-F11B-4899-B5B6-77F7F3FB4E4C}" srcOrd="0" destOrd="1" presId="urn:microsoft.com/office/officeart/2005/8/layout/vList2"/>
    <dgm:cxn modelId="{A1FE228F-3E5D-4A61-96F1-793810FB6885}" type="presOf" srcId="{F832F306-B2B8-41A5-BF28-6D0029D61444}" destId="{149F679E-F11B-4899-B5B6-77F7F3FB4E4C}" srcOrd="0" destOrd="0" presId="urn:microsoft.com/office/officeart/2005/8/layout/vList2"/>
    <dgm:cxn modelId="{D2770F9C-96BF-4604-AF94-8FD615F80EA6}" srcId="{6F7B2455-07F6-422F-B1C8-1369BF31B7D1}" destId="{5A41C965-E832-4DE2-BA97-1BC0AE402024}" srcOrd="1" destOrd="0" parTransId="{EE5F3F4D-5A8B-476A-BA89-734F7D316232}" sibTransId="{AFEC1F53-297D-495C-85DB-81954E5D4B95}"/>
    <dgm:cxn modelId="{4019E9AE-0E50-45D5-9715-38C2B79E40AB}" type="presOf" srcId="{A86A3A49-9C01-49F5-8994-BF173A42A4FA}" destId="{8FC4B4C9-E67D-4152-9291-DA94346E008B}" srcOrd="0" destOrd="0" presId="urn:microsoft.com/office/officeart/2005/8/layout/vList2"/>
    <dgm:cxn modelId="{BDB34DB5-5374-4315-B5B3-FBA030C0C5F4}" srcId="{A86A3A49-9C01-49F5-8994-BF173A42A4FA}" destId="{6F7B2455-07F6-422F-B1C8-1369BF31B7D1}" srcOrd="3" destOrd="0" parTransId="{6B267ED9-D807-4796-9613-B754E6C38F71}" sibTransId="{FFD2E125-4361-445B-B659-847929497096}"/>
    <dgm:cxn modelId="{AE4860BB-4DA9-4F33-ACEA-9DEE296537C7}" srcId="{A86A3A49-9C01-49F5-8994-BF173A42A4FA}" destId="{1278ED26-131F-4B47-8D4D-6FB3EA4AC1A8}" srcOrd="2" destOrd="0" parTransId="{BF1F28AC-0289-4F89-A079-672C9134E2EC}" sibTransId="{D05BB845-83A0-4477-A3FD-15D4FF9CA0CF}"/>
    <dgm:cxn modelId="{DFDF35D2-F12F-4B19-AB4C-8E144C15A0DB}" srcId="{6F7B2455-07F6-422F-B1C8-1369BF31B7D1}" destId="{F832F306-B2B8-41A5-BF28-6D0029D61444}" srcOrd="0" destOrd="0" parTransId="{CEF1FE81-83DF-49C5-87D8-B70245507660}" sibTransId="{2EC68F0B-C305-4122-B9EA-6762784247CF}"/>
    <dgm:cxn modelId="{DBAE09F7-8139-4214-898E-BD2A056BC851}" srcId="{A86A3A49-9C01-49F5-8994-BF173A42A4FA}" destId="{A1390B05-11AB-46D7-AF8F-FA0A17C14A65}" srcOrd="1" destOrd="0" parTransId="{234BEB35-75F6-4901-A1F9-5E1CDA905644}" sibTransId="{EE5FB23F-F3BA-47E0-9220-68A5571F180E}"/>
    <dgm:cxn modelId="{120E32FE-B2D5-4A1D-B223-F080B1B4FF50}" type="presOf" srcId="{EA7FBA43-3182-4D0D-A840-697CA4D59B7A}" destId="{6B73E5E4-196A-43B6-89AD-F6B828253909}" srcOrd="0" destOrd="0" presId="urn:microsoft.com/office/officeart/2005/8/layout/vList2"/>
    <dgm:cxn modelId="{D75FD735-C117-421A-8DA3-341B03A0A41D}" type="presParOf" srcId="{8FC4B4C9-E67D-4152-9291-DA94346E008B}" destId="{6B73E5E4-196A-43B6-89AD-F6B828253909}" srcOrd="0" destOrd="0" presId="urn:microsoft.com/office/officeart/2005/8/layout/vList2"/>
    <dgm:cxn modelId="{B8B8A46C-26C2-4824-A448-4F57049ED3F7}" type="presParOf" srcId="{8FC4B4C9-E67D-4152-9291-DA94346E008B}" destId="{1866D088-17DC-47CF-9EAD-DF1013E9E7AE}" srcOrd="1" destOrd="0" presId="urn:microsoft.com/office/officeart/2005/8/layout/vList2"/>
    <dgm:cxn modelId="{C9461013-EB55-4AD8-A2AC-0F97FE216B1A}" type="presParOf" srcId="{8FC4B4C9-E67D-4152-9291-DA94346E008B}" destId="{7932469B-946A-4D89-A70A-7E88FBC60D1D}" srcOrd="2" destOrd="0" presId="urn:microsoft.com/office/officeart/2005/8/layout/vList2"/>
    <dgm:cxn modelId="{5A43EBBD-49D1-4B93-B076-3E3C1BA487F8}" type="presParOf" srcId="{8FC4B4C9-E67D-4152-9291-DA94346E008B}" destId="{ED741142-6822-405E-8DBC-6B504D3B8532}" srcOrd="3" destOrd="0" presId="urn:microsoft.com/office/officeart/2005/8/layout/vList2"/>
    <dgm:cxn modelId="{26BC319A-C873-4B55-81A3-4DD4067B4BBA}" type="presParOf" srcId="{8FC4B4C9-E67D-4152-9291-DA94346E008B}" destId="{2CEFD00F-A0B2-4E7A-A315-B095CAAD771F}" srcOrd="4" destOrd="0" presId="urn:microsoft.com/office/officeart/2005/8/layout/vList2"/>
    <dgm:cxn modelId="{2326FD94-C671-4BAA-98B1-FEACF23CF7A7}" type="presParOf" srcId="{8FC4B4C9-E67D-4152-9291-DA94346E008B}" destId="{E9F99127-B784-48EF-982E-4BEA1009A5B7}" srcOrd="5" destOrd="0" presId="urn:microsoft.com/office/officeart/2005/8/layout/vList2"/>
    <dgm:cxn modelId="{AA50A825-E8B4-496C-AA25-2E04A042789F}" type="presParOf" srcId="{8FC4B4C9-E67D-4152-9291-DA94346E008B}" destId="{424B81F8-D95F-44FC-9E27-C30F877127CB}" srcOrd="6" destOrd="0" presId="urn:microsoft.com/office/officeart/2005/8/layout/vList2"/>
    <dgm:cxn modelId="{AB807D8F-FFE6-4F92-8C79-1E6DB640F64C}" type="presParOf" srcId="{8FC4B4C9-E67D-4152-9291-DA94346E008B}" destId="{149F679E-F11B-4899-B5B6-77F7F3FB4E4C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B56BFED-CD84-481B-8431-B049397AFBD6}" type="doc">
      <dgm:prSet loTypeId="urn:microsoft.com/office/officeart/2005/8/layout/vList2" loCatId="list" qsTypeId="urn:microsoft.com/office/officeart/2005/8/quickstyle/3d5" qsCatId="3D" csTypeId="urn:microsoft.com/office/officeart/2005/8/colors/accent1_1" csCatId="accent1"/>
      <dgm:spPr/>
      <dgm:t>
        <a:bodyPr/>
        <a:lstStyle/>
        <a:p>
          <a:endParaRPr lang="fi-FI"/>
        </a:p>
      </dgm:t>
    </dgm:pt>
    <dgm:pt modelId="{4513530F-E352-489F-8B82-EC7548EF4DAF}">
      <dgm:prSet/>
      <dgm:spPr/>
      <dgm:t>
        <a:bodyPr/>
        <a:lstStyle/>
        <a:p>
          <a:r>
            <a:rPr lang="en-US" b="1"/>
            <a:t>Lakiviittaus (sopimuksessa) on sallittu, ja se määrittää sovellettavan lain</a:t>
          </a:r>
          <a:endParaRPr lang="fi-FI"/>
        </a:p>
      </dgm:t>
    </dgm:pt>
    <dgm:pt modelId="{D114D7DD-F6C4-4B5F-A944-2313713F8017}" type="parTrans" cxnId="{181FB104-76F0-46F8-B5C6-2CF34320C034}">
      <dgm:prSet/>
      <dgm:spPr/>
      <dgm:t>
        <a:bodyPr/>
        <a:lstStyle/>
        <a:p>
          <a:endParaRPr lang="fi-FI"/>
        </a:p>
      </dgm:t>
    </dgm:pt>
    <dgm:pt modelId="{209B7842-DBAB-4EBA-A0B2-965D2CAD64A8}" type="sibTrans" cxnId="{181FB104-76F0-46F8-B5C6-2CF34320C034}">
      <dgm:prSet/>
      <dgm:spPr/>
      <dgm:t>
        <a:bodyPr/>
        <a:lstStyle/>
        <a:p>
          <a:endParaRPr lang="fi-FI"/>
        </a:p>
      </dgm:t>
    </dgm:pt>
    <dgm:pt modelId="{F16DDE2D-BA85-4711-AA13-5D025D24123C}">
      <dgm:prSet/>
      <dgm:spPr/>
      <dgm:t>
        <a:bodyPr/>
        <a:lstStyle/>
        <a:p>
          <a:r>
            <a:rPr lang="en-US" baseline="0"/>
            <a:t>Viittauksen pätevyys ratkaistaan viitatun lain mukaan </a:t>
          </a:r>
          <a:endParaRPr lang="fi-FI"/>
        </a:p>
      </dgm:t>
    </dgm:pt>
    <dgm:pt modelId="{EB14F0C5-75F0-4120-B751-6E28E5805F80}" type="parTrans" cxnId="{DB6719D4-7864-4417-8A19-C95DB2FF77BB}">
      <dgm:prSet/>
      <dgm:spPr/>
      <dgm:t>
        <a:bodyPr/>
        <a:lstStyle/>
        <a:p>
          <a:endParaRPr lang="fi-FI"/>
        </a:p>
      </dgm:t>
    </dgm:pt>
    <dgm:pt modelId="{90BF83E5-E664-4D4D-BA9E-080506748137}" type="sibTrans" cxnId="{DB6719D4-7864-4417-8A19-C95DB2FF77BB}">
      <dgm:prSet/>
      <dgm:spPr/>
      <dgm:t>
        <a:bodyPr/>
        <a:lstStyle/>
        <a:p>
          <a:endParaRPr lang="fi-FI"/>
        </a:p>
      </dgm:t>
    </dgm:pt>
    <dgm:pt modelId="{BC5DC7B5-2309-481A-91FE-C974D050E819}">
      <dgm:prSet/>
      <dgm:spPr/>
      <dgm:t>
        <a:bodyPr/>
        <a:lstStyle/>
        <a:p>
          <a:r>
            <a:rPr lang="en-US" b="1"/>
            <a:t>Ordre public: ulkomaista säännöstä, joka on ristiriidassa kansallisen oikeusjärjestyksen perusteiden kanssa, ei sovelleta</a:t>
          </a:r>
          <a:endParaRPr lang="fi-FI"/>
        </a:p>
      </dgm:t>
    </dgm:pt>
    <dgm:pt modelId="{B1846CCB-C5FE-46C9-9EED-7F0244358356}" type="parTrans" cxnId="{D85915BB-F507-4A17-8470-EA98BBF6B59B}">
      <dgm:prSet/>
      <dgm:spPr/>
      <dgm:t>
        <a:bodyPr/>
        <a:lstStyle/>
        <a:p>
          <a:endParaRPr lang="fi-FI"/>
        </a:p>
      </dgm:t>
    </dgm:pt>
    <dgm:pt modelId="{0247DACA-4D04-4E1E-BFE9-00356E9376AF}" type="sibTrans" cxnId="{D85915BB-F507-4A17-8470-EA98BBF6B59B}">
      <dgm:prSet/>
      <dgm:spPr/>
      <dgm:t>
        <a:bodyPr/>
        <a:lstStyle/>
        <a:p>
          <a:endParaRPr lang="fi-FI"/>
        </a:p>
      </dgm:t>
    </dgm:pt>
    <dgm:pt modelId="{57A1E8C7-B3AC-4B73-8E56-C55EDF26272A}" type="pres">
      <dgm:prSet presAssocID="{2B56BFED-CD84-481B-8431-B049397AFBD6}" presName="linear" presStyleCnt="0">
        <dgm:presLayoutVars>
          <dgm:animLvl val="lvl"/>
          <dgm:resizeHandles val="exact"/>
        </dgm:presLayoutVars>
      </dgm:prSet>
      <dgm:spPr/>
    </dgm:pt>
    <dgm:pt modelId="{C8FE5D2C-E718-43CB-BD0A-9784CF9F6CDD}" type="pres">
      <dgm:prSet presAssocID="{4513530F-E352-489F-8B82-EC7548EF4DA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D9F4DCF-9A83-4920-9BA4-06B11F7C2798}" type="pres">
      <dgm:prSet presAssocID="{4513530F-E352-489F-8B82-EC7548EF4DAF}" presName="childText" presStyleLbl="revTx" presStyleIdx="0" presStyleCnt="1">
        <dgm:presLayoutVars>
          <dgm:bulletEnabled val="1"/>
        </dgm:presLayoutVars>
      </dgm:prSet>
      <dgm:spPr/>
    </dgm:pt>
    <dgm:pt modelId="{B5C88AA6-96DC-446D-8367-7863EEE464CE}" type="pres">
      <dgm:prSet presAssocID="{BC5DC7B5-2309-481A-91FE-C974D050E81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181FB104-76F0-46F8-B5C6-2CF34320C034}" srcId="{2B56BFED-CD84-481B-8431-B049397AFBD6}" destId="{4513530F-E352-489F-8B82-EC7548EF4DAF}" srcOrd="0" destOrd="0" parTransId="{D114D7DD-F6C4-4B5F-A944-2313713F8017}" sibTransId="{209B7842-DBAB-4EBA-A0B2-965D2CAD64A8}"/>
    <dgm:cxn modelId="{D4CED018-A037-4EE5-B658-4B6588BD6823}" type="presOf" srcId="{2B56BFED-CD84-481B-8431-B049397AFBD6}" destId="{57A1E8C7-B3AC-4B73-8E56-C55EDF26272A}" srcOrd="0" destOrd="0" presId="urn:microsoft.com/office/officeart/2005/8/layout/vList2"/>
    <dgm:cxn modelId="{83342163-D5F6-43FC-8EC5-33025D73C256}" type="presOf" srcId="{BC5DC7B5-2309-481A-91FE-C974D050E819}" destId="{B5C88AA6-96DC-446D-8367-7863EEE464CE}" srcOrd="0" destOrd="0" presId="urn:microsoft.com/office/officeart/2005/8/layout/vList2"/>
    <dgm:cxn modelId="{E9DB3772-5C15-4805-84FD-A555F41D8286}" type="presOf" srcId="{4513530F-E352-489F-8B82-EC7548EF4DAF}" destId="{C8FE5D2C-E718-43CB-BD0A-9784CF9F6CDD}" srcOrd="0" destOrd="0" presId="urn:microsoft.com/office/officeart/2005/8/layout/vList2"/>
    <dgm:cxn modelId="{D85915BB-F507-4A17-8470-EA98BBF6B59B}" srcId="{2B56BFED-CD84-481B-8431-B049397AFBD6}" destId="{BC5DC7B5-2309-481A-91FE-C974D050E819}" srcOrd="1" destOrd="0" parTransId="{B1846CCB-C5FE-46C9-9EED-7F0244358356}" sibTransId="{0247DACA-4D04-4E1E-BFE9-00356E9376AF}"/>
    <dgm:cxn modelId="{FFEF59D3-51A2-4C5E-8988-BC294725AB90}" type="presOf" srcId="{F16DDE2D-BA85-4711-AA13-5D025D24123C}" destId="{2D9F4DCF-9A83-4920-9BA4-06B11F7C2798}" srcOrd="0" destOrd="0" presId="urn:microsoft.com/office/officeart/2005/8/layout/vList2"/>
    <dgm:cxn modelId="{DB6719D4-7864-4417-8A19-C95DB2FF77BB}" srcId="{4513530F-E352-489F-8B82-EC7548EF4DAF}" destId="{F16DDE2D-BA85-4711-AA13-5D025D24123C}" srcOrd="0" destOrd="0" parTransId="{EB14F0C5-75F0-4120-B751-6E28E5805F80}" sibTransId="{90BF83E5-E664-4D4D-BA9E-080506748137}"/>
    <dgm:cxn modelId="{80ED378C-4D3C-4329-B3A4-83134F59510E}" type="presParOf" srcId="{57A1E8C7-B3AC-4B73-8E56-C55EDF26272A}" destId="{C8FE5D2C-E718-43CB-BD0A-9784CF9F6CDD}" srcOrd="0" destOrd="0" presId="urn:microsoft.com/office/officeart/2005/8/layout/vList2"/>
    <dgm:cxn modelId="{FAB6D072-5CD8-4E9C-B5C8-627888C65A69}" type="presParOf" srcId="{57A1E8C7-B3AC-4B73-8E56-C55EDF26272A}" destId="{2D9F4DCF-9A83-4920-9BA4-06B11F7C2798}" srcOrd="1" destOrd="0" presId="urn:microsoft.com/office/officeart/2005/8/layout/vList2"/>
    <dgm:cxn modelId="{F101FFE1-24DD-4462-A83D-FADE8F4B9EEF}" type="presParOf" srcId="{57A1E8C7-B3AC-4B73-8E56-C55EDF26272A}" destId="{B5C88AA6-96DC-446D-8367-7863EEE464C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5B5C722-7A40-4FD5-8E60-0FBAEFDAA78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fi-FI"/>
        </a:p>
      </dgm:t>
    </dgm:pt>
    <dgm:pt modelId="{7D198BB9-D9AF-44FA-8ABA-C54AD5CEE660}">
      <dgm:prSet/>
      <dgm:spPr/>
      <dgm:t>
        <a:bodyPr/>
        <a:lstStyle/>
        <a:p>
          <a:r>
            <a:rPr lang="fi-FI" b="1"/>
            <a:t>Em. Asetus 2 §: Ratifioimiskirjan tallettamisen yhteydessä Suomi on antanut selityksen, että yleissopimuksen 94 artiklaan viitaten yleissopimusta ei sovelleta - - kauppaa koskeviin sopimuksiin, kun sopijapuolten liikepaikat sijaitsevat Suomessa, Ruotsissa, Tanskassa, Islannissa tai Norjassa.</a:t>
          </a:r>
          <a:endParaRPr lang="fi-FI"/>
        </a:p>
      </dgm:t>
    </dgm:pt>
    <dgm:pt modelId="{AE9E3703-E764-439E-8597-851CABCB9C9B}" type="parTrans" cxnId="{1C54569C-FDC5-4DF1-930A-8F1B88BFA36F}">
      <dgm:prSet/>
      <dgm:spPr/>
      <dgm:t>
        <a:bodyPr/>
        <a:lstStyle/>
        <a:p>
          <a:endParaRPr lang="fi-FI"/>
        </a:p>
      </dgm:t>
    </dgm:pt>
    <dgm:pt modelId="{F2DA5053-B81E-4966-BBD0-5592E65015EE}" type="sibTrans" cxnId="{1C54569C-FDC5-4DF1-930A-8F1B88BFA36F}">
      <dgm:prSet/>
      <dgm:spPr/>
      <dgm:t>
        <a:bodyPr/>
        <a:lstStyle/>
        <a:p>
          <a:endParaRPr lang="fi-FI"/>
        </a:p>
      </dgm:t>
    </dgm:pt>
    <dgm:pt modelId="{BEB9481B-9F37-4CFF-9025-27685332B85F}">
      <dgm:prSet/>
      <dgm:spPr/>
      <dgm:t>
        <a:bodyPr/>
        <a:lstStyle/>
        <a:p>
          <a:r>
            <a:rPr lang="fi-FI" b="1"/>
            <a:t>Lisäksi Suomi on 28 päivänä marraskuuta 2011 antanut selityksen, että yleissopimuksen 94 artiklaan viitaten yleissopimusta ei sovelleta - - kauppaa koskevien sopimusten tekemiseen, kun sopijapuolten liikepaikat sijaitsevat Suomessa, Ruotsissa, Tanskassa, Islannissa tai Norjassa.</a:t>
          </a:r>
          <a:endParaRPr lang="fi-FI"/>
        </a:p>
      </dgm:t>
    </dgm:pt>
    <dgm:pt modelId="{D82AFFC7-E298-416F-BA41-50E1F00B5DFC}" type="parTrans" cxnId="{262A467D-D8D3-4768-ADB7-571069EDAE4C}">
      <dgm:prSet/>
      <dgm:spPr/>
      <dgm:t>
        <a:bodyPr/>
        <a:lstStyle/>
        <a:p>
          <a:endParaRPr lang="fi-FI"/>
        </a:p>
      </dgm:t>
    </dgm:pt>
    <dgm:pt modelId="{CEC902A7-C2AA-41B4-8805-190BEC9BEBE0}" type="sibTrans" cxnId="{262A467D-D8D3-4768-ADB7-571069EDAE4C}">
      <dgm:prSet/>
      <dgm:spPr/>
      <dgm:t>
        <a:bodyPr/>
        <a:lstStyle/>
        <a:p>
          <a:endParaRPr lang="fi-FI"/>
        </a:p>
      </dgm:t>
    </dgm:pt>
    <dgm:pt modelId="{74CDA43A-533C-40EF-B115-6D15E259665F}">
      <dgm:prSet/>
      <dgm:spPr/>
      <dgm:t>
        <a:bodyPr/>
        <a:lstStyle/>
        <a:p>
          <a:r>
            <a:rPr lang="fi-FI" b="1"/>
            <a:t>Oikeusministeriön ilmoitus kansainvälistä tavaran kauppaa koskevista sopimuksista tehtyä yleissopimusta koskevan selityksen peruuttamisesta ja uudesta selityksestä 31.5.2012 (SopS 31/2012)</a:t>
          </a:r>
          <a:endParaRPr lang="fi-FI"/>
        </a:p>
      </dgm:t>
    </dgm:pt>
    <dgm:pt modelId="{879D8C8E-2860-4B71-9D9D-EA05909B503D}" type="parTrans" cxnId="{FED00738-C670-4E1A-BA3C-A04E7CF7174E}">
      <dgm:prSet/>
      <dgm:spPr/>
      <dgm:t>
        <a:bodyPr/>
        <a:lstStyle/>
        <a:p>
          <a:endParaRPr lang="fi-FI"/>
        </a:p>
      </dgm:t>
    </dgm:pt>
    <dgm:pt modelId="{23530FC6-855C-4368-B48F-E7680598C629}" type="sibTrans" cxnId="{FED00738-C670-4E1A-BA3C-A04E7CF7174E}">
      <dgm:prSet/>
      <dgm:spPr/>
      <dgm:t>
        <a:bodyPr/>
        <a:lstStyle/>
        <a:p>
          <a:endParaRPr lang="fi-FI"/>
        </a:p>
      </dgm:t>
    </dgm:pt>
    <dgm:pt modelId="{38D84FC9-C2DC-4671-89D9-55F6AE671CF9}">
      <dgm:prSet/>
      <dgm:spPr/>
      <dgm:t>
        <a:bodyPr/>
        <a:lstStyle/>
        <a:p>
          <a:r>
            <a:rPr lang="fi-FI"/>
            <a:t>Oikeusministeriö ilmoittaa, että Suomi on peruuttanut kansainvälistä tavaran kauppaa koskevista sopimuksista tehdyn yleissopimuksen ( SopS 50/1988) ratifioimiskirjan tallettamisen yhteydessä antamansa selityksen, jonka mukaan Suomi ei sitoudu noudattamaan yleissopimuksen II osaa. Lisäksi Suomi on antanut uuden selityksen, että yleissopimuksen 94 artiklaan viitaten yleissopimusta ei sovelleta - -  kauppaa koskevien sopimusten tekemiseen, kun sopijapuolten liikepaikat sijaitsevat Suomessa, Ruotsissa, Tanskassa, Islannissa tai Norjassa. </a:t>
          </a:r>
        </a:p>
      </dgm:t>
    </dgm:pt>
    <dgm:pt modelId="{06E4347E-695E-4E45-93E5-78D415496D78}" type="parTrans" cxnId="{E8E9D8B4-5B6E-4E42-B26D-0DC945B81917}">
      <dgm:prSet/>
      <dgm:spPr/>
      <dgm:t>
        <a:bodyPr/>
        <a:lstStyle/>
        <a:p>
          <a:endParaRPr lang="fi-FI"/>
        </a:p>
      </dgm:t>
    </dgm:pt>
    <dgm:pt modelId="{AFD11E15-7AE4-450C-B24A-CE388E59CEC2}" type="sibTrans" cxnId="{E8E9D8B4-5B6E-4E42-B26D-0DC945B81917}">
      <dgm:prSet/>
      <dgm:spPr/>
      <dgm:t>
        <a:bodyPr/>
        <a:lstStyle/>
        <a:p>
          <a:endParaRPr lang="fi-FI"/>
        </a:p>
      </dgm:t>
    </dgm:pt>
    <dgm:pt modelId="{450CE66C-E033-4F1F-8543-DBF9D6C88657}">
      <dgm:prSet/>
      <dgm:spPr/>
      <dgm:t>
        <a:bodyPr/>
        <a:lstStyle/>
        <a:p>
          <a:r>
            <a:rPr lang="fi-FI" b="1"/>
            <a:t>Tarkoitus on ollut, että CISG’iä sovelletaan kansallisena lakina Pohjoismaisessa kaupassa. Sopimuksen syntyä koskevaa II osaa ei kuitenkaan sovelleta, vaan OikTL:ia ja vastaavia skandinaavisia lakeja (Avtalslagen) </a:t>
          </a:r>
          <a:endParaRPr lang="fi-FI"/>
        </a:p>
      </dgm:t>
    </dgm:pt>
    <dgm:pt modelId="{E2804F70-1469-47ED-89C0-A9733C909692}" type="parTrans" cxnId="{A66EABC4-DE63-4E1D-A308-9AB7B4E60931}">
      <dgm:prSet/>
      <dgm:spPr/>
      <dgm:t>
        <a:bodyPr/>
        <a:lstStyle/>
        <a:p>
          <a:endParaRPr lang="fi-FI"/>
        </a:p>
      </dgm:t>
    </dgm:pt>
    <dgm:pt modelId="{7EEA487A-9046-4398-8C2E-A10A9DC6181F}" type="sibTrans" cxnId="{A66EABC4-DE63-4E1D-A308-9AB7B4E60931}">
      <dgm:prSet/>
      <dgm:spPr/>
      <dgm:t>
        <a:bodyPr/>
        <a:lstStyle/>
        <a:p>
          <a:endParaRPr lang="fi-FI"/>
        </a:p>
      </dgm:t>
    </dgm:pt>
    <dgm:pt modelId="{0F9C32AC-EED9-4EFA-9831-9880071EA062}" type="pres">
      <dgm:prSet presAssocID="{E5B5C722-7A40-4FD5-8E60-0FBAEFDAA784}" presName="linear" presStyleCnt="0">
        <dgm:presLayoutVars>
          <dgm:animLvl val="lvl"/>
          <dgm:resizeHandles val="exact"/>
        </dgm:presLayoutVars>
      </dgm:prSet>
      <dgm:spPr/>
    </dgm:pt>
    <dgm:pt modelId="{011289D7-7D54-430D-8A1F-98CA611BD13A}" type="pres">
      <dgm:prSet presAssocID="{7D198BB9-D9AF-44FA-8ABA-C54AD5CEE660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CEB8F67-8C8D-48EC-8762-E5AD18142B17}" type="pres">
      <dgm:prSet presAssocID="{F2DA5053-B81E-4966-BBD0-5592E65015EE}" presName="spacer" presStyleCnt="0"/>
      <dgm:spPr/>
    </dgm:pt>
    <dgm:pt modelId="{2CB803E4-2ECD-4C1A-8E91-FE611AC19BB8}" type="pres">
      <dgm:prSet presAssocID="{BEB9481B-9F37-4CFF-9025-27685332B85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494F895-5A16-44EA-B4E5-E2CD0279C0B4}" type="pres">
      <dgm:prSet presAssocID="{CEC902A7-C2AA-41B4-8805-190BEC9BEBE0}" presName="spacer" presStyleCnt="0"/>
      <dgm:spPr/>
    </dgm:pt>
    <dgm:pt modelId="{68C2FC9C-52DF-41F9-A87A-C5ED85233ACE}" type="pres">
      <dgm:prSet presAssocID="{74CDA43A-533C-40EF-B115-6D15E259665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54AC9BE1-549F-43F2-95CA-DF3CC92E364A}" type="pres">
      <dgm:prSet presAssocID="{74CDA43A-533C-40EF-B115-6D15E259665F}" presName="childText" presStyleLbl="revTx" presStyleIdx="0" presStyleCnt="1">
        <dgm:presLayoutVars>
          <dgm:bulletEnabled val="1"/>
        </dgm:presLayoutVars>
      </dgm:prSet>
      <dgm:spPr/>
    </dgm:pt>
    <dgm:pt modelId="{68B9E8F6-19A0-485D-A974-E7BDF64E1A34}" type="pres">
      <dgm:prSet presAssocID="{450CE66C-E033-4F1F-8543-DBF9D6C88657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F70A71C-B497-40D7-9A59-87DE0082E2E4}" type="presOf" srcId="{450CE66C-E033-4F1F-8543-DBF9D6C88657}" destId="{68B9E8F6-19A0-485D-A974-E7BDF64E1A34}" srcOrd="0" destOrd="0" presId="urn:microsoft.com/office/officeart/2005/8/layout/vList2"/>
    <dgm:cxn modelId="{D5E62428-7251-4B9A-A443-047B18A40155}" type="presOf" srcId="{BEB9481B-9F37-4CFF-9025-27685332B85F}" destId="{2CB803E4-2ECD-4C1A-8E91-FE611AC19BB8}" srcOrd="0" destOrd="0" presId="urn:microsoft.com/office/officeart/2005/8/layout/vList2"/>
    <dgm:cxn modelId="{FED00738-C670-4E1A-BA3C-A04E7CF7174E}" srcId="{E5B5C722-7A40-4FD5-8E60-0FBAEFDAA784}" destId="{74CDA43A-533C-40EF-B115-6D15E259665F}" srcOrd="2" destOrd="0" parTransId="{879D8C8E-2860-4B71-9D9D-EA05909B503D}" sibTransId="{23530FC6-855C-4368-B48F-E7680598C629}"/>
    <dgm:cxn modelId="{11F58D67-6ECB-4AC4-95B0-38B18DFE68FC}" type="presOf" srcId="{38D84FC9-C2DC-4671-89D9-55F6AE671CF9}" destId="{54AC9BE1-549F-43F2-95CA-DF3CC92E364A}" srcOrd="0" destOrd="0" presId="urn:microsoft.com/office/officeart/2005/8/layout/vList2"/>
    <dgm:cxn modelId="{262A467D-D8D3-4768-ADB7-571069EDAE4C}" srcId="{E5B5C722-7A40-4FD5-8E60-0FBAEFDAA784}" destId="{BEB9481B-9F37-4CFF-9025-27685332B85F}" srcOrd="1" destOrd="0" parTransId="{D82AFFC7-E298-416F-BA41-50E1F00B5DFC}" sibTransId="{CEC902A7-C2AA-41B4-8805-190BEC9BEBE0}"/>
    <dgm:cxn modelId="{3281EA8D-18C5-430C-B891-93A57BFFD1D5}" type="presOf" srcId="{E5B5C722-7A40-4FD5-8E60-0FBAEFDAA784}" destId="{0F9C32AC-EED9-4EFA-9831-9880071EA062}" srcOrd="0" destOrd="0" presId="urn:microsoft.com/office/officeart/2005/8/layout/vList2"/>
    <dgm:cxn modelId="{1C54569C-FDC5-4DF1-930A-8F1B88BFA36F}" srcId="{E5B5C722-7A40-4FD5-8E60-0FBAEFDAA784}" destId="{7D198BB9-D9AF-44FA-8ABA-C54AD5CEE660}" srcOrd="0" destOrd="0" parTransId="{AE9E3703-E764-439E-8597-851CABCB9C9B}" sibTransId="{F2DA5053-B81E-4966-BBD0-5592E65015EE}"/>
    <dgm:cxn modelId="{E8E9D8B4-5B6E-4E42-B26D-0DC945B81917}" srcId="{74CDA43A-533C-40EF-B115-6D15E259665F}" destId="{38D84FC9-C2DC-4671-89D9-55F6AE671CF9}" srcOrd="0" destOrd="0" parTransId="{06E4347E-695E-4E45-93E5-78D415496D78}" sibTransId="{AFD11E15-7AE4-450C-B24A-CE388E59CEC2}"/>
    <dgm:cxn modelId="{A66EABC4-DE63-4E1D-A308-9AB7B4E60931}" srcId="{E5B5C722-7A40-4FD5-8E60-0FBAEFDAA784}" destId="{450CE66C-E033-4F1F-8543-DBF9D6C88657}" srcOrd="3" destOrd="0" parTransId="{E2804F70-1469-47ED-89C0-A9733C909692}" sibTransId="{7EEA487A-9046-4398-8C2E-A10A9DC6181F}"/>
    <dgm:cxn modelId="{1E45D1E5-172C-4D40-8A6C-F0AAC0A8A77E}" type="presOf" srcId="{7D198BB9-D9AF-44FA-8ABA-C54AD5CEE660}" destId="{011289D7-7D54-430D-8A1F-98CA611BD13A}" srcOrd="0" destOrd="0" presId="urn:microsoft.com/office/officeart/2005/8/layout/vList2"/>
    <dgm:cxn modelId="{29BD0BF1-2963-4E3B-AC44-06126D5994C5}" type="presOf" srcId="{74CDA43A-533C-40EF-B115-6D15E259665F}" destId="{68C2FC9C-52DF-41F9-A87A-C5ED85233ACE}" srcOrd="0" destOrd="0" presId="urn:microsoft.com/office/officeart/2005/8/layout/vList2"/>
    <dgm:cxn modelId="{C128ADC1-853B-485A-AA50-87B94C246C8E}" type="presParOf" srcId="{0F9C32AC-EED9-4EFA-9831-9880071EA062}" destId="{011289D7-7D54-430D-8A1F-98CA611BD13A}" srcOrd="0" destOrd="0" presId="urn:microsoft.com/office/officeart/2005/8/layout/vList2"/>
    <dgm:cxn modelId="{F209742E-259E-4E34-B716-4FACF4895116}" type="presParOf" srcId="{0F9C32AC-EED9-4EFA-9831-9880071EA062}" destId="{8CEB8F67-8C8D-48EC-8762-E5AD18142B17}" srcOrd="1" destOrd="0" presId="urn:microsoft.com/office/officeart/2005/8/layout/vList2"/>
    <dgm:cxn modelId="{46E7BBA7-4CE3-48F8-85BD-5E1330FA550C}" type="presParOf" srcId="{0F9C32AC-EED9-4EFA-9831-9880071EA062}" destId="{2CB803E4-2ECD-4C1A-8E91-FE611AC19BB8}" srcOrd="2" destOrd="0" presId="urn:microsoft.com/office/officeart/2005/8/layout/vList2"/>
    <dgm:cxn modelId="{6EFA2919-32B8-4B7E-B606-E7196568EED2}" type="presParOf" srcId="{0F9C32AC-EED9-4EFA-9831-9880071EA062}" destId="{6494F895-5A16-44EA-B4E5-E2CD0279C0B4}" srcOrd="3" destOrd="0" presId="urn:microsoft.com/office/officeart/2005/8/layout/vList2"/>
    <dgm:cxn modelId="{86E2428F-2801-4A15-9C3D-1F0CF6EB16AD}" type="presParOf" srcId="{0F9C32AC-EED9-4EFA-9831-9880071EA062}" destId="{68C2FC9C-52DF-41F9-A87A-C5ED85233ACE}" srcOrd="4" destOrd="0" presId="urn:microsoft.com/office/officeart/2005/8/layout/vList2"/>
    <dgm:cxn modelId="{404814EA-F7F4-4535-80FA-D285EC56FFA9}" type="presParOf" srcId="{0F9C32AC-EED9-4EFA-9831-9880071EA062}" destId="{54AC9BE1-549F-43F2-95CA-DF3CC92E364A}" srcOrd="5" destOrd="0" presId="urn:microsoft.com/office/officeart/2005/8/layout/vList2"/>
    <dgm:cxn modelId="{744B8510-B019-4602-8130-36E59DBECD20}" type="presParOf" srcId="{0F9C32AC-EED9-4EFA-9831-9880071EA062}" destId="{68B9E8F6-19A0-485D-A974-E7BDF64E1A3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00085F-D107-4EAB-98EA-5C60685C7B44}">
      <dsp:nvSpPr>
        <dsp:cNvPr id="0" name=""/>
        <dsp:cNvSpPr/>
      </dsp:nvSpPr>
      <dsp:spPr>
        <a:xfrm>
          <a:off x="0" y="344"/>
          <a:ext cx="62727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314710-4CCC-4CA3-ADE4-1242A46F031F}">
      <dsp:nvSpPr>
        <dsp:cNvPr id="0" name=""/>
        <dsp:cNvSpPr/>
      </dsp:nvSpPr>
      <dsp:spPr>
        <a:xfrm>
          <a:off x="0" y="344"/>
          <a:ext cx="6272784" cy="403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/>
            <a:t>Molemmat ovat voimassa kansallisena lakina</a:t>
          </a:r>
          <a:endParaRPr lang="fi-FI" sz="800" kern="1200"/>
        </a:p>
      </dsp:txBody>
      <dsp:txXfrm>
        <a:off x="0" y="344"/>
        <a:ext cx="6272784" cy="403570"/>
      </dsp:txXfrm>
    </dsp:sp>
    <dsp:sp modelId="{FBD9CE95-D1A7-449E-8E22-A93E5BFFDE89}">
      <dsp:nvSpPr>
        <dsp:cNvPr id="0" name=""/>
        <dsp:cNvSpPr/>
      </dsp:nvSpPr>
      <dsp:spPr>
        <a:xfrm>
          <a:off x="0" y="403915"/>
          <a:ext cx="62727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0BEDB-7060-4CEC-84C2-57B804234F2F}">
      <dsp:nvSpPr>
        <dsp:cNvPr id="0" name=""/>
        <dsp:cNvSpPr/>
      </dsp:nvSpPr>
      <dsp:spPr>
        <a:xfrm>
          <a:off x="0" y="403915"/>
          <a:ext cx="6272784" cy="403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CISG on kansainvälinen kauppalaki, ts. sitä sovelletaan kansainvälisiin kauppasuhteisiin:</a:t>
          </a:r>
          <a:endParaRPr lang="fi-FI" sz="800" kern="1200"/>
        </a:p>
      </dsp:txBody>
      <dsp:txXfrm>
        <a:off x="0" y="403915"/>
        <a:ext cx="6272784" cy="403570"/>
      </dsp:txXfrm>
    </dsp:sp>
    <dsp:sp modelId="{22443B1D-AEEB-4C14-B48B-941E4DECA408}">
      <dsp:nvSpPr>
        <dsp:cNvPr id="0" name=""/>
        <dsp:cNvSpPr/>
      </dsp:nvSpPr>
      <dsp:spPr>
        <a:xfrm>
          <a:off x="0" y="807486"/>
          <a:ext cx="62727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400C8E-3195-4177-9EAE-E62DF76CE642}">
      <dsp:nvSpPr>
        <dsp:cNvPr id="0" name=""/>
        <dsp:cNvSpPr/>
      </dsp:nvSpPr>
      <dsp:spPr>
        <a:xfrm>
          <a:off x="0" y="807486"/>
          <a:ext cx="6272784" cy="403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Jos </a:t>
          </a:r>
          <a:r>
            <a:rPr lang="en-US" sz="800" kern="1200" dirty="0" err="1"/>
            <a:t>viitataan</a:t>
          </a:r>
          <a:r>
            <a:rPr lang="en-US" sz="800" kern="1200" dirty="0"/>
            <a:t> </a:t>
          </a:r>
          <a:r>
            <a:rPr lang="en-US" sz="800" kern="1200" dirty="0" err="1"/>
            <a:t>Suomen</a:t>
          </a:r>
          <a:r>
            <a:rPr lang="en-US" sz="800" kern="1200" dirty="0"/>
            <a:t> </a:t>
          </a:r>
          <a:r>
            <a:rPr lang="en-US" sz="800" kern="1200" dirty="0" err="1"/>
            <a:t>lainsäädäntöön</a:t>
          </a:r>
          <a:r>
            <a:rPr lang="en-US" sz="800" kern="1200" dirty="0"/>
            <a:t> tai </a:t>
          </a:r>
          <a:r>
            <a:rPr lang="en-US" sz="800" kern="1200" dirty="0" err="1"/>
            <a:t>siihen</a:t>
          </a:r>
          <a:r>
            <a:rPr lang="en-US" sz="800" kern="1200" dirty="0"/>
            <a:t> on </a:t>
          </a:r>
          <a:r>
            <a:rPr lang="en-US" sz="800" kern="1200" dirty="0" err="1"/>
            <a:t>liittymä</a:t>
          </a:r>
          <a:r>
            <a:rPr lang="en-US" sz="800" kern="1200" dirty="0"/>
            <a:t>, </a:t>
          </a:r>
          <a:r>
            <a:rPr lang="en-US" sz="800" kern="1200" dirty="0" err="1"/>
            <a:t>sovelletaan</a:t>
          </a:r>
          <a:r>
            <a:rPr lang="en-US" sz="800" kern="1200" dirty="0"/>
            <a:t> </a:t>
          </a:r>
          <a:r>
            <a:rPr lang="en-US" sz="800" kern="1200" dirty="0" err="1"/>
            <a:t>CISG:iä</a:t>
          </a:r>
          <a:endParaRPr lang="fi-FI" sz="800" kern="1200" dirty="0"/>
        </a:p>
      </dsp:txBody>
      <dsp:txXfrm>
        <a:off x="0" y="807486"/>
        <a:ext cx="6272784" cy="403570"/>
      </dsp:txXfrm>
    </dsp:sp>
    <dsp:sp modelId="{0AB412BF-EC03-4FBF-ABAF-AFF7D5DFAD5D}">
      <dsp:nvSpPr>
        <dsp:cNvPr id="0" name=""/>
        <dsp:cNvSpPr/>
      </dsp:nvSpPr>
      <dsp:spPr>
        <a:xfrm>
          <a:off x="0" y="1211057"/>
          <a:ext cx="62727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56CE23-2F04-46B9-8A30-403150025F23}">
      <dsp:nvSpPr>
        <dsp:cNvPr id="0" name=""/>
        <dsp:cNvSpPr/>
      </dsp:nvSpPr>
      <dsp:spPr>
        <a:xfrm>
          <a:off x="0" y="1211057"/>
          <a:ext cx="6272784" cy="403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Pelkkä viittaus lakiin tai tuomioistuimeen ei tee sopimuksesta kansainvälistä</a:t>
          </a:r>
          <a:endParaRPr lang="fi-FI" sz="800" kern="1200"/>
        </a:p>
      </dsp:txBody>
      <dsp:txXfrm>
        <a:off x="0" y="1211057"/>
        <a:ext cx="6272784" cy="403570"/>
      </dsp:txXfrm>
    </dsp:sp>
    <dsp:sp modelId="{7BE0DF07-2D45-43B5-95F4-8B3B346CA747}">
      <dsp:nvSpPr>
        <dsp:cNvPr id="0" name=""/>
        <dsp:cNvSpPr/>
      </dsp:nvSpPr>
      <dsp:spPr>
        <a:xfrm>
          <a:off x="0" y="1614628"/>
          <a:ext cx="62727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582844-58C8-4D26-94F4-AD892CB68AD6}">
      <dsp:nvSpPr>
        <dsp:cNvPr id="0" name=""/>
        <dsp:cNvSpPr/>
      </dsp:nvSpPr>
      <dsp:spPr>
        <a:xfrm>
          <a:off x="0" y="1614628"/>
          <a:ext cx="6272784" cy="403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1" kern="1200"/>
            <a:t>Jos osapuolet haluavat soveltaa FSGA: ia, siihen on viitattava erikseen</a:t>
          </a:r>
          <a:endParaRPr lang="fi-FI" sz="800" kern="1200"/>
        </a:p>
      </dsp:txBody>
      <dsp:txXfrm>
        <a:off x="0" y="1614628"/>
        <a:ext cx="6272784" cy="403570"/>
      </dsp:txXfrm>
    </dsp:sp>
    <dsp:sp modelId="{6286F41D-D4C3-4CFC-8EAC-0D27C168940F}">
      <dsp:nvSpPr>
        <dsp:cNvPr id="0" name=""/>
        <dsp:cNvSpPr/>
      </dsp:nvSpPr>
      <dsp:spPr>
        <a:xfrm>
          <a:off x="0" y="2018199"/>
          <a:ext cx="62727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E8B889-CF1E-41E1-AE20-BE4F88B2DA0E}">
      <dsp:nvSpPr>
        <dsp:cNvPr id="0" name=""/>
        <dsp:cNvSpPr/>
      </dsp:nvSpPr>
      <dsp:spPr>
        <a:xfrm>
          <a:off x="0" y="2018199"/>
          <a:ext cx="6272784" cy="403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CISG: n sääntöjä sopimuksen tekemisestä ei sovelleta, jos osapuolten toimipaikat sijaitsevat Pohjoismaissa (Pohjoismaiden yleinen varaus osan II (sopimuksen tekeminen) poissulkemisesta kumottu, mutta uuden selvennyksen mukaan OikTL:ia sovelletaan niiden välillä) </a:t>
          </a:r>
          <a:endParaRPr lang="fi-FI" sz="800" kern="1200"/>
        </a:p>
      </dsp:txBody>
      <dsp:txXfrm>
        <a:off x="0" y="2018199"/>
        <a:ext cx="6272784" cy="403570"/>
      </dsp:txXfrm>
    </dsp:sp>
    <dsp:sp modelId="{ABF51ECF-2B2A-49BB-A2A7-255EAD72B659}">
      <dsp:nvSpPr>
        <dsp:cNvPr id="0" name=""/>
        <dsp:cNvSpPr/>
      </dsp:nvSpPr>
      <dsp:spPr>
        <a:xfrm>
          <a:off x="0" y="2421770"/>
          <a:ext cx="627278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43CB58-57FB-463A-9875-53F32013A261}">
      <dsp:nvSpPr>
        <dsp:cNvPr id="0" name=""/>
        <dsp:cNvSpPr/>
      </dsp:nvSpPr>
      <dsp:spPr>
        <a:xfrm>
          <a:off x="0" y="2421770"/>
          <a:ext cx="6272784" cy="403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Siksi sopimuksen syntyä koskevia OikTL:n sääntöjä sovelletaan Suomen lakina tapaukseen 3</a:t>
          </a:r>
          <a:endParaRPr lang="fi-FI" sz="800" kern="1200"/>
        </a:p>
      </dsp:txBody>
      <dsp:txXfrm>
        <a:off x="0" y="2421770"/>
        <a:ext cx="6272784" cy="4035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2606B-1901-4A9B-9698-41F55EDDBF5C}">
      <dsp:nvSpPr>
        <dsp:cNvPr id="0" name=""/>
        <dsp:cNvSpPr/>
      </dsp:nvSpPr>
      <dsp:spPr>
        <a:xfrm>
          <a:off x="0" y="88193"/>
          <a:ext cx="5317438" cy="97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 dirty="0"/>
            <a:t>Laki kansainvälisluontoiseen irtainten esineiden kauppaan sovellettavasta laista (lainvalintalaki 1964)  </a:t>
          </a:r>
          <a:endParaRPr lang="fi-FI" sz="1700" kern="1200" dirty="0"/>
        </a:p>
      </dsp:txBody>
      <dsp:txXfrm>
        <a:off x="47577" y="135770"/>
        <a:ext cx="5222284" cy="879456"/>
      </dsp:txXfrm>
    </dsp:sp>
    <dsp:sp modelId="{2B980316-15BF-45A9-AFFE-595023CCC05B}">
      <dsp:nvSpPr>
        <dsp:cNvPr id="0" name=""/>
        <dsp:cNvSpPr/>
      </dsp:nvSpPr>
      <dsp:spPr>
        <a:xfrm>
          <a:off x="0" y="1111763"/>
          <a:ext cx="5317438" cy="97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Määrittää lainvalinnan </a:t>
          </a:r>
          <a:endParaRPr lang="fi-FI" sz="1700" kern="1200"/>
        </a:p>
      </dsp:txBody>
      <dsp:txXfrm>
        <a:off x="47577" y="1159340"/>
        <a:ext cx="5222284" cy="879456"/>
      </dsp:txXfrm>
    </dsp:sp>
    <dsp:sp modelId="{A489CCF5-EF56-4FC3-939E-70C12AEA13E9}">
      <dsp:nvSpPr>
        <dsp:cNvPr id="0" name=""/>
        <dsp:cNvSpPr/>
      </dsp:nvSpPr>
      <dsp:spPr>
        <a:xfrm>
          <a:off x="0" y="2135333"/>
          <a:ext cx="5317438" cy="9746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Soveltamisala </a:t>
          </a:r>
          <a:endParaRPr lang="fi-FI" sz="1700" kern="1200"/>
        </a:p>
      </dsp:txBody>
      <dsp:txXfrm>
        <a:off x="47577" y="2182910"/>
        <a:ext cx="5222284" cy="879456"/>
      </dsp:txXfrm>
    </dsp:sp>
    <dsp:sp modelId="{2EC61B25-BC1D-47B2-81E2-58DC6B758326}">
      <dsp:nvSpPr>
        <dsp:cNvPr id="0" name=""/>
        <dsp:cNvSpPr/>
      </dsp:nvSpPr>
      <dsp:spPr>
        <a:xfrm>
          <a:off x="0" y="3109943"/>
          <a:ext cx="5317438" cy="633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829" tIns="21590" rIns="120904" bIns="21590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kern="1200"/>
            <a:t>Kansainväliset kauppasuhteet </a:t>
          </a:r>
          <a:endParaRPr lang="fi-FI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300" i="0" kern="1200"/>
            <a:t>Rajoituksia: </a:t>
          </a:r>
          <a:r>
            <a:rPr lang="en-US" sz="1300" kern="1200"/>
            <a:t>ei sovellu kuluttajasuhteisiin, rekisteröidyn aluksen kauppaan ym.</a:t>
          </a:r>
          <a:r>
            <a:rPr lang="en-US" sz="1300" i="0" kern="1200"/>
            <a:t> </a:t>
          </a:r>
          <a:endParaRPr lang="fi-FI" sz="1300" kern="1200"/>
        </a:p>
      </dsp:txBody>
      <dsp:txXfrm>
        <a:off x="0" y="3109943"/>
        <a:ext cx="5317438" cy="6334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79B18-6616-44AA-A39F-090D8ACF914F}">
      <dsp:nvSpPr>
        <dsp:cNvPr id="0" name=""/>
        <dsp:cNvSpPr/>
      </dsp:nvSpPr>
      <dsp:spPr>
        <a:xfrm>
          <a:off x="0" y="156424"/>
          <a:ext cx="5317438" cy="56971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CISG </a:t>
          </a:r>
          <a:endParaRPr lang="fi-FI" sz="1400" kern="1200"/>
        </a:p>
      </dsp:txBody>
      <dsp:txXfrm>
        <a:off x="27811" y="184235"/>
        <a:ext cx="5261816" cy="514094"/>
      </dsp:txXfrm>
    </dsp:sp>
    <dsp:sp modelId="{19C5E782-49B5-41EE-A9EC-4415D1F1FE6D}">
      <dsp:nvSpPr>
        <dsp:cNvPr id="0" name=""/>
        <dsp:cNvSpPr/>
      </dsp:nvSpPr>
      <dsp:spPr>
        <a:xfrm>
          <a:off x="0" y="766461"/>
          <a:ext cx="5317438" cy="56971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Koskee myyjän ja ostajan välistä suhdetta kansainvälisessä kaupassa</a:t>
          </a:r>
          <a:endParaRPr lang="fi-FI" sz="1400" kern="1200"/>
        </a:p>
      </dsp:txBody>
      <dsp:txXfrm>
        <a:off x="27811" y="794272"/>
        <a:ext cx="5261816" cy="514094"/>
      </dsp:txXfrm>
    </dsp:sp>
    <dsp:sp modelId="{680F097D-B2FA-4E49-B2C7-E23252783789}">
      <dsp:nvSpPr>
        <dsp:cNvPr id="0" name=""/>
        <dsp:cNvSpPr/>
      </dsp:nvSpPr>
      <dsp:spPr>
        <a:xfrm>
          <a:off x="0" y="1376498"/>
          <a:ext cx="5317438" cy="56971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Soveltamisala</a:t>
          </a:r>
          <a:endParaRPr lang="fi-FI" sz="1400" kern="1200"/>
        </a:p>
      </dsp:txBody>
      <dsp:txXfrm>
        <a:off x="27811" y="1404309"/>
        <a:ext cx="5261816" cy="514094"/>
      </dsp:txXfrm>
    </dsp:sp>
    <dsp:sp modelId="{7F175E2A-2D3C-4F93-B99F-47D82A1EC81A}">
      <dsp:nvSpPr>
        <dsp:cNvPr id="0" name=""/>
        <dsp:cNvSpPr/>
      </dsp:nvSpPr>
      <dsp:spPr>
        <a:xfrm>
          <a:off x="0" y="1946215"/>
          <a:ext cx="5317438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829" tIns="17780" rIns="99568" bIns="1778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100" kern="1200"/>
            <a:t>Kansainväliset kauppasuhteet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i="0" kern="1200"/>
            <a:t>Soveltamisalan rajoituksia: kotitalousesineet, arvopaperit, laivat, sähkö ym.  </a:t>
          </a:r>
          <a:endParaRPr lang="fi-FI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i="0" kern="1200"/>
            <a:t>Ei sovellu, jos sopimuksen pääosa koskee </a:t>
          </a:r>
          <a:r>
            <a:rPr lang="en-US" sz="1100" kern="1200"/>
            <a:t>työntekoa </a:t>
          </a:r>
          <a:endParaRPr lang="fi-FI" sz="1100" kern="1200"/>
        </a:p>
      </dsp:txBody>
      <dsp:txXfrm>
        <a:off x="0" y="1946215"/>
        <a:ext cx="5317438" cy="579600"/>
      </dsp:txXfrm>
    </dsp:sp>
    <dsp:sp modelId="{D9B50A81-02B9-4EA3-B9FA-911C6428EE3F}">
      <dsp:nvSpPr>
        <dsp:cNvPr id="0" name=""/>
        <dsp:cNvSpPr/>
      </dsp:nvSpPr>
      <dsp:spPr>
        <a:xfrm>
          <a:off x="0" y="2525815"/>
          <a:ext cx="5317438" cy="56971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/>
            <a:t>V</a:t>
          </a:r>
          <a:r>
            <a:rPr lang="en-US" sz="1400" b="1" i="0" kern="1200" baseline="0"/>
            <a:t>iittaus CISG-valtioon on kyseessä, kun</a:t>
          </a:r>
          <a:endParaRPr lang="fi-FI" sz="1400" kern="1200"/>
        </a:p>
      </dsp:txBody>
      <dsp:txXfrm>
        <a:off x="27811" y="2553626"/>
        <a:ext cx="5261816" cy="514094"/>
      </dsp:txXfrm>
    </dsp:sp>
    <dsp:sp modelId="{44606C4C-EBA3-4B15-BE0F-1AAC8BDCDC2A}">
      <dsp:nvSpPr>
        <dsp:cNvPr id="0" name=""/>
        <dsp:cNvSpPr/>
      </dsp:nvSpPr>
      <dsp:spPr>
        <a:xfrm>
          <a:off x="0" y="3095532"/>
          <a:ext cx="5317438" cy="579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8829" tIns="17780" rIns="99568" bIns="1778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b="0" i="1" kern="1200" baseline="0"/>
            <a:t>Osapuolten liikepaikat ovat eri valtioissa ja </a:t>
          </a:r>
          <a:endParaRPr lang="fi-FI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b="0" i="1" kern="1200" baseline="0"/>
            <a:t>joko molemmat valtiot ovat liittyneet CISG-sopimukseen tai </a:t>
          </a:r>
          <a:endParaRPr lang="fi-FI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b="0" i="1" kern="1200" baseline="0"/>
            <a:t>sopimusvaltion laki soveltuu muuten lainvalintasääntöjen perusteella </a:t>
          </a:r>
          <a:endParaRPr lang="fi-FI" sz="1100" kern="1200"/>
        </a:p>
      </dsp:txBody>
      <dsp:txXfrm>
        <a:off x="0" y="3095532"/>
        <a:ext cx="5317438" cy="5796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2C954-A02B-42AF-A67A-290C1289F30E}">
      <dsp:nvSpPr>
        <dsp:cNvPr id="0" name=""/>
        <dsp:cNvSpPr/>
      </dsp:nvSpPr>
      <dsp:spPr>
        <a:xfrm>
          <a:off x="0" y="0"/>
          <a:ext cx="3831557" cy="383155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D5A632-DB37-4AA0-B223-D710E89EAA36}">
      <dsp:nvSpPr>
        <dsp:cNvPr id="0" name=""/>
        <dsp:cNvSpPr/>
      </dsp:nvSpPr>
      <dsp:spPr>
        <a:xfrm>
          <a:off x="1915778" y="0"/>
          <a:ext cx="8865020" cy="38315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Asetus sopimusvelvoitteisiin sovellettavasta laista: yhdistävät tekijät</a:t>
          </a:r>
          <a:endParaRPr lang="fi-FI" sz="1700" kern="1200"/>
        </a:p>
      </dsp:txBody>
      <dsp:txXfrm>
        <a:off x="1915778" y="0"/>
        <a:ext cx="8865020" cy="814205"/>
      </dsp:txXfrm>
    </dsp:sp>
    <dsp:sp modelId="{1729910A-D9B3-455C-AF2C-52ECDDB9FFA6}">
      <dsp:nvSpPr>
        <dsp:cNvPr id="0" name=""/>
        <dsp:cNvSpPr/>
      </dsp:nvSpPr>
      <dsp:spPr>
        <a:xfrm>
          <a:off x="502891" y="814205"/>
          <a:ext cx="2825773" cy="28257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3352BA-8BDA-4C0E-882D-1D76FF621126}">
      <dsp:nvSpPr>
        <dsp:cNvPr id="0" name=""/>
        <dsp:cNvSpPr/>
      </dsp:nvSpPr>
      <dsp:spPr>
        <a:xfrm>
          <a:off x="1915778" y="814205"/>
          <a:ext cx="8865020" cy="28257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Viittaus lakiin on sallittua; muuten:</a:t>
          </a:r>
          <a:endParaRPr lang="fi-FI" sz="1700" kern="1200"/>
        </a:p>
      </dsp:txBody>
      <dsp:txXfrm>
        <a:off x="1915778" y="814205"/>
        <a:ext cx="8865020" cy="814205"/>
      </dsp:txXfrm>
    </dsp:sp>
    <dsp:sp modelId="{C826E66D-687F-445F-9DD6-8512707C5EDB}">
      <dsp:nvSpPr>
        <dsp:cNvPr id="0" name=""/>
        <dsp:cNvSpPr/>
      </dsp:nvSpPr>
      <dsp:spPr>
        <a:xfrm>
          <a:off x="1005783" y="1628411"/>
          <a:ext cx="1819989" cy="18199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5AE001-F53C-4CDE-BB79-CD98D049DDA8}">
      <dsp:nvSpPr>
        <dsp:cNvPr id="0" name=""/>
        <dsp:cNvSpPr/>
      </dsp:nvSpPr>
      <dsp:spPr>
        <a:xfrm>
          <a:off x="1915778" y="1628411"/>
          <a:ext cx="8865020" cy="18199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Lähin liittymä; useisiin valtioihin viittaava sopimus voidaan myös jakaa</a:t>
          </a:r>
          <a:endParaRPr lang="fi-FI" sz="1700" kern="1200"/>
        </a:p>
      </dsp:txBody>
      <dsp:txXfrm>
        <a:off x="1915778" y="1628411"/>
        <a:ext cx="8865020" cy="814205"/>
      </dsp:txXfrm>
    </dsp:sp>
    <dsp:sp modelId="{7DF4678F-E68C-439C-8206-E6E311158347}">
      <dsp:nvSpPr>
        <dsp:cNvPr id="0" name=""/>
        <dsp:cNvSpPr/>
      </dsp:nvSpPr>
      <dsp:spPr>
        <a:xfrm>
          <a:off x="1508675" y="2442617"/>
          <a:ext cx="814205" cy="81420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43D215-452D-40D2-B663-F346C45CF9CC}">
      <dsp:nvSpPr>
        <dsp:cNvPr id="0" name=""/>
        <dsp:cNvSpPr/>
      </dsp:nvSpPr>
      <dsp:spPr>
        <a:xfrm>
          <a:off x="1915778" y="2442617"/>
          <a:ext cx="8865020" cy="81420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Sopimukselle tyypillisestä suorituksesta vastuussa olevan osapuolen asuinpaikka / pääkonttori / liikepaikka, elleivät kaikki olosuhteet viittaa toiseen valtioon </a:t>
          </a:r>
          <a:endParaRPr lang="fi-FI" sz="1700" kern="1200"/>
        </a:p>
      </dsp:txBody>
      <dsp:txXfrm>
        <a:off x="1915778" y="2442617"/>
        <a:ext cx="8865020" cy="8142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8A94B7-65FA-4A4B-9A48-2FB511BA4AF6}">
      <dsp:nvSpPr>
        <dsp:cNvPr id="0" name=""/>
        <dsp:cNvSpPr/>
      </dsp:nvSpPr>
      <dsp:spPr>
        <a:xfrm>
          <a:off x="0" y="773633"/>
          <a:ext cx="10780799" cy="4176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Erityissäännöt: kiinteistöt, kuljetus, työsopimukset jne.</a:t>
          </a:r>
          <a:endParaRPr lang="fi-FI" sz="1700" kern="1200"/>
        </a:p>
      </dsp:txBody>
      <dsp:txXfrm>
        <a:off x="20390" y="794023"/>
        <a:ext cx="10740019" cy="376910"/>
      </dsp:txXfrm>
    </dsp:sp>
    <dsp:sp modelId="{5F9564FF-68F8-4E90-88D6-851A0E2E5EFC}">
      <dsp:nvSpPr>
        <dsp:cNvPr id="0" name=""/>
        <dsp:cNvSpPr/>
      </dsp:nvSpPr>
      <dsp:spPr>
        <a:xfrm>
          <a:off x="0" y="1240283"/>
          <a:ext cx="10780799" cy="4176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Sopimuksen voimassaolo (ehto) ratkaistaan sopimuksen voimassaollessa sovellettavan lain mukaan</a:t>
          </a:r>
          <a:endParaRPr lang="fi-FI" sz="1700" kern="1200"/>
        </a:p>
      </dsp:txBody>
      <dsp:txXfrm>
        <a:off x="20390" y="1260673"/>
        <a:ext cx="10740019" cy="376910"/>
      </dsp:txXfrm>
    </dsp:sp>
    <dsp:sp modelId="{3D38D0D7-C186-4714-A7CF-F65DF5A2689D}">
      <dsp:nvSpPr>
        <dsp:cNvPr id="0" name=""/>
        <dsp:cNvSpPr/>
      </dsp:nvSpPr>
      <dsp:spPr>
        <a:xfrm>
          <a:off x="0" y="1706933"/>
          <a:ext cx="10780799" cy="4176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Toisen sopimusvaltion pakollisilla säännöksillä voi olla merkitystä</a:t>
          </a:r>
          <a:endParaRPr lang="fi-FI" sz="1700" kern="1200"/>
        </a:p>
      </dsp:txBody>
      <dsp:txXfrm>
        <a:off x="20390" y="1727323"/>
        <a:ext cx="10740019" cy="376910"/>
      </dsp:txXfrm>
    </dsp:sp>
    <dsp:sp modelId="{FCF46132-7142-4F00-B26B-110844261DDD}">
      <dsp:nvSpPr>
        <dsp:cNvPr id="0" name=""/>
        <dsp:cNvSpPr/>
      </dsp:nvSpPr>
      <dsp:spPr>
        <a:xfrm>
          <a:off x="0" y="2173583"/>
          <a:ext cx="10780799" cy="4176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Ordre public</a:t>
          </a:r>
          <a:endParaRPr lang="fi-FI" sz="1700" kern="1200"/>
        </a:p>
      </dsp:txBody>
      <dsp:txXfrm>
        <a:off x="20390" y="2193973"/>
        <a:ext cx="10740019" cy="376910"/>
      </dsp:txXfrm>
    </dsp:sp>
    <dsp:sp modelId="{B4BF777F-EBF4-4265-817B-D2954514A189}">
      <dsp:nvSpPr>
        <dsp:cNvPr id="0" name=""/>
        <dsp:cNvSpPr/>
      </dsp:nvSpPr>
      <dsp:spPr>
        <a:xfrm>
          <a:off x="0" y="2640233"/>
          <a:ext cx="10780799" cy="41769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b="1" kern="1200"/>
            <a:t>Kuluttajan oikeuksien vähimmäistason suoja</a:t>
          </a:r>
          <a:endParaRPr lang="fi-FI" sz="1700" kern="1200"/>
        </a:p>
      </dsp:txBody>
      <dsp:txXfrm>
        <a:off x="20390" y="2660623"/>
        <a:ext cx="10740019" cy="37691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A738F9-BFF4-456C-AB81-17FD35710855}">
      <dsp:nvSpPr>
        <dsp:cNvPr id="0" name=""/>
        <dsp:cNvSpPr/>
      </dsp:nvSpPr>
      <dsp:spPr>
        <a:xfrm>
          <a:off x="0" y="0"/>
          <a:ext cx="80855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E5E980-19AB-4875-8D1F-9D02D240FAF8}">
      <dsp:nvSpPr>
        <dsp:cNvPr id="0" name=""/>
        <dsp:cNvSpPr/>
      </dsp:nvSpPr>
      <dsp:spPr>
        <a:xfrm>
          <a:off x="0" y="0"/>
          <a:ext cx="1617119" cy="3831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200" b="1" kern="1200"/>
            <a:t>Pääsääntö (art.4) </a:t>
          </a:r>
          <a:endParaRPr lang="fi-FI" sz="2200" kern="1200"/>
        </a:p>
      </dsp:txBody>
      <dsp:txXfrm>
        <a:off x="0" y="0"/>
        <a:ext cx="1617119" cy="3831557"/>
      </dsp:txXfrm>
    </dsp:sp>
    <dsp:sp modelId="{9D578D84-00C0-4E27-A8CE-6D7CB0430D96}">
      <dsp:nvSpPr>
        <dsp:cNvPr id="0" name=""/>
        <dsp:cNvSpPr/>
      </dsp:nvSpPr>
      <dsp:spPr>
        <a:xfrm>
          <a:off x="1738403" y="25864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/>
            <a:t>sopimukseen perustumattomaan velvoitteeseen, joka johtuu vahingonkorvausvastuun</a:t>
          </a:r>
          <a:endParaRPr lang="fi-FI" sz="1000" kern="1200"/>
        </a:p>
      </dsp:txBody>
      <dsp:txXfrm>
        <a:off x="1738403" y="25864"/>
        <a:ext cx="6347195" cy="517297"/>
      </dsp:txXfrm>
    </dsp:sp>
    <dsp:sp modelId="{316A568B-00AB-4D92-89E8-954F986CC64A}">
      <dsp:nvSpPr>
        <dsp:cNvPr id="0" name=""/>
        <dsp:cNvSpPr/>
      </dsp:nvSpPr>
      <dsp:spPr>
        <a:xfrm>
          <a:off x="1617119" y="54316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5C055E-0A1D-4E6D-8625-38BEC3073A77}">
      <dsp:nvSpPr>
        <dsp:cNvPr id="0" name=""/>
        <dsp:cNvSpPr/>
      </dsp:nvSpPr>
      <dsp:spPr>
        <a:xfrm>
          <a:off x="1738403" y="569027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/>
            <a:t>perustavasta tapahtumasta, sovelletaan sen maan lakia, jossa vahinko aiheutuu, </a:t>
          </a:r>
          <a:endParaRPr lang="fi-FI" sz="1000" kern="1200"/>
        </a:p>
      </dsp:txBody>
      <dsp:txXfrm>
        <a:off x="1738403" y="569027"/>
        <a:ext cx="6347195" cy="517297"/>
      </dsp:txXfrm>
    </dsp:sp>
    <dsp:sp modelId="{E6A8F159-2B3E-415A-BA99-47E6973277C9}">
      <dsp:nvSpPr>
        <dsp:cNvPr id="0" name=""/>
        <dsp:cNvSpPr/>
      </dsp:nvSpPr>
      <dsp:spPr>
        <a:xfrm>
          <a:off x="1617119" y="108632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F95ADD-A452-4927-A22D-8A69C77C9D67}">
      <dsp:nvSpPr>
        <dsp:cNvPr id="0" name=""/>
        <dsp:cNvSpPr/>
      </dsp:nvSpPr>
      <dsp:spPr>
        <a:xfrm>
          <a:off x="1738403" y="1112189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/>
            <a:t>riippumatta siitä, missä maassa vahingon aiheuttanut tapahtuma sattui, </a:t>
          </a:r>
          <a:endParaRPr lang="fi-FI" sz="1000" kern="1200"/>
        </a:p>
      </dsp:txBody>
      <dsp:txXfrm>
        <a:off x="1738403" y="1112189"/>
        <a:ext cx="6347195" cy="517297"/>
      </dsp:txXfrm>
    </dsp:sp>
    <dsp:sp modelId="{0265D7EA-9748-4407-ABD7-D4A7752732E0}">
      <dsp:nvSpPr>
        <dsp:cNvPr id="0" name=""/>
        <dsp:cNvSpPr/>
      </dsp:nvSpPr>
      <dsp:spPr>
        <a:xfrm>
          <a:off x="1617119" y="1629487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B3111-1212-46B2-BC07-AC9C02BE124F}">
      <dsp:nvSpPr>
        <dsp:cNvPr id="0" name=""/>
        <dsp:cNvSpPr/>
      </dsp:nvSpPr>
      <dsp:spPr>
        <a:xfrm>
          <a:off x="1738403" y="1655352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/>
            <a:t>ja siitä, missä maassa tai maissa tuon tapahtuman välilliset seuraukset ilmenevät.</a:t>
          </a:r>
          <a:endParaRPr lang="fi-FI" sz="1000" kern="1200"/>
        </a:p>
      </dsp:txBody>
      <dsp:txXfrm>
        <a:off x="1738403" y="1655352"/>
        <a:ext cx="6347195" cy="517297"/>
      </dsp:txXfrm>
    </dsp:sp>
    <dsp:sp modelId="{65377ADF-703F-4FF5-9575-A11C8DF903BC}">
      <dsp:nvSpPr>
        <dsp:cNvPr id="0" name=""/>
        <dsp:cNvSpPr/>
      </dsp:nvSpPr>
      <dsp:spPr>
        <a:xfrm>
          <a:off x="1617119" y="2172649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E7913-3A46-4563-AA70-E2FF70F54012}">
      <dsp:nvSpPr>
        <dsp:cNvPr id="0" name=""/>
        <dsp:cNvSpPr/>
      </dsp:nvSpPr>
      <dsp:spPr>
        <a:xfrm>
          <a:off x="1738403" y="2198514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/>
            <a:t>Jos vastuulliseksi väitetyllä henkilöllä ja vahingonkärsijällä on molemmilla asuinpaikkansa samassa maassa, kun vahinko aiheutuu, sovelletaan tämän maan lakia.</a:t>
          </a:r>
          <a:endParaRPr lang="fi-FI" sz="1000" kern="1200"/>
        </a:p>
      </dsp:txBody>
      <dsp:txXfrm>
        <a:off x="1738403" y="2198514"/>
        <a:ext cx="6347195" cy="517297"/>
      </dsp:txXfrm>
    </dsp:sp>
    <dsp:sp modelId="{BBB5C121-AD62-47A4-8022-AC585C9EA12D}">
      <dsp:nvSpPr>
        <dsp:cNvPr id="0" name=""/>
        <dsp:cNvSpPr/>
      </dsp:nvSpPr>
      <dsp:spPr>
        <a:xfrm>
          <a:off x="1617119" y="2715812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DF9982-8725-45F2-8853-FFC30F2E1297}">
      <dsp:nvSpPr>
        <dsp:cNvPr id="0" name=""/>
        <dsp:cNvSpPr/>
      </dsp:nvSpPr>
      <dsp:spPr>
        <a:xfrm>
          <a:off x="1738403" y="2741677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/>
            <a:t>Jos kaikista tapaukseen liittyvistä seikoista ilmenee, että vahingonkorvausvastuun perustava tapahtuma liittyy edellä tarkoitettua maata selvästi läheisemmin johonkin toiseen maahan, sovelletaan tämän toisen maan lakia. </a:t>
          </a:r>
          <a:endParaRPr lang="fi-FI" sz="1000" kern="1200"/>
        </a:p>
      </dsp:txBody>
      <dsp:txXfrm>
        <a:off x="1738403" y="2741677"/>
        <a:ext cx="6347195" cy="517297"/>
      </dsp:txXfrm>
    </dsp:sp>
    <dsp:sp modelId="{EDF02C7A-0BDC-45AC-8118-5D103156AF11}">
      <dsp:nvSpPr>
        <dsp:cNvPr id="0" name=""/>
        <dsp:cNvSpPr/>
      </dsp:nvSpPr>
      <dsp:spPr>
        <a:xfrm>
          <a:off x="1617119" y="3258974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8D3777-FBA0-43D8-AFE2-2C9367AA649B}">
      <dsp:nvSpPr>
        <dsp:cNvPr id="0" name=""/>
        <dsp:cNvSpPr/>
      </dsp:nvSpPr>
      <dsp:spPr>
        <a:xfrm>
          <a:off x="1738403" y="3284839"/>
          <a:ext cx="6347195" cy="5172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000" b="0" kern="1200"/>
            <a:t>Selvästi läheisempi liittymä toiseen maahan voi perustua erityisesti osapuolten väliseen ennestään olemassa olevaan suhteeseen, kuten sopimukseen, joka liittyy läheisesti kyseiseen vahingonkorvausvastuun perustavaan tapahtumaan.</a:t>
          </a:r>
          <a:endParaRPr lang="fi-FI" sz="1000" kern="1200"/>
        </a:p>
      </dsp:txBody>
      <dsp:txXfrm>
        <a:off x="1738403" y="3284839"/>
        <a:ext cx="6347195" cy="517297"/>
      </dsp:txXfrm>
    </dsp:sp>
    <dsp:sp modelId="{0E6719AC-B711-4E30-83B8-11443318B1CF}">
      <dsp:nvSpPr>
        <dsp:cNvPr id="0" name=""/>
        <dsp:cNvSpPr/>
      </dsp:nvSpPr>
      <dsp:spPr>
        <a:xfrm>
          <a:off x="1617119" y="3802137"/>
          <a:ext cx="64684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3E5E4-196A-43B6-89AD-F6B828253909}">
      <dsp:nvSpPr>
        <dsp:cNvPr id="0" name=""/>
        <dsp:cNvSpPr/>
      </dsp:nvSpPr>
      <dsp:spPr>
        <a:xfrm>
          <a:off x="0" y="424450"/>
          <a:ext cx="10780799" cy="6104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Sisältää liittymäsäännöt, joiden mukaan sovellettava laki valitaan</a:t>
          </a:r>
          <a:endParaRPr lang="fi-FI" sz="1500" kern="1200"/>
        </a:p>
      </dsp:txBody>
      <dsp:txXfrm>
        <a:off x="29798" y="454248"/>
        <a:ext cx="10721203" cy="550814"/>
      </dsp:txXfrm>
    </dsp:sp>
    <dsp:sp modelId="{7932469B-946A-4D89-A70A-7E88FBC60D1D}">
      <dsp:nvSpPr>
        <dsp:cNvPr id="0" name=""/>
        <dsp:cNvSpPr/>
      </dsp:nvSpPr>
      <dsp:spPr>
        <a:xfrm>
          <a:off x="0" y="1078061"/>
          <a:ext cx="10780799" cy="6104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Säännöt on pitkälle harmonisoitu</a:t>
          </a:r>
          <a:endParaRPr lang="fi-FI" sz="1500" kern="1200"/>
        </a:p>
      </dsp:txBody>
      <dsp:txXfrm>
        <a:off x="29798" y="1107859"/>
        <a:ext cx="10721203" cy="550814"/>
      </dsp:txXfrm>
    </dsp:sp>
    <dsp:sp modelId="{2CEFD00F-A0B2-4E7A-A315-B095CAAD771F}">
      <dsp:nvSpPr>
        <dsp:cNvPr id="0" name=""/>
        <dsp:cNvSpPr/>
      </dsp:nvSpPr>
      <dsp:spPr>
        <a:xfrm>
          <a:off x="0" y="1731672"/>
          <a:ext cx="10780799" cy="6104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Yleensä tuomioistuinmaan liittymäsääntöjä (lex fori) sovelletaan </a:t>
          </a:r>
          <a:endParaRPr lang="fi-FI" sz="1500" kern="1200"/>
        </a:p>
      </dsp:txBody>
      <dsp:txXfrm>
        <a:off x="29798" y="1761470"/>
        <a:ext cx="10721203" cy="550814"/>
      </dsp:txXfrm>
    </dsp:sp>
    <dsp:sp modelId="{424B81F8-D95F-44FC-9E27-C30F877127CB}">
      <dsp:nvSpPr>
        <dsp:cNvPr id="0" name=""/>
        <dsp:cNvSpPr/>
      </dsp:nvSpPr>
      <dsp:spPr>
        <a:xfrm>
          <a:off x="0" y="2385283"/>
          <a:ext cx="10780799" cy="6104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/>
            <a:t>Tuomioistuinten kansainvälistä toimivaltaa /yleistoimivaltaa) määrittävät valtion, josta toimivaltainen tuomioistuin löytyy (maansisäisesti valinta tapahtuu kansallisen prosessioikeuden toimivaltasääntöjen perusteella) </a:t>
          </a:r>
          <a:endParaRPr lang="fi-FI" sz="1500" kern="1200"/>
        </a:p>
      </dsp:txBody>
      <dsp:txXfrm>
        <a:off x="29798" y="2415081"/>
        <a:ext cx="10721203" cy="550814"/>
      </dsp:txXfrm>
    </dsp:sp>
    <dsp:sp modelId="{149F679E-F11B-4899-B5B6-77F7F3FB4E4C}">
      <dsp:nvSpPr>
        <dsp:cNvPr id="0" name=""/>
        <dsp:cNvSpPr/>
      </dsp:nvSpPr>
      <dsp:spPr>
        <a:xfrm>
          <a:off x="0" y="2995694"/>
          <a:ext cx="10780799" cy="411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290" tIns="19050" rIns="106680" bIns="1905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 baseline="0"/>
            <a:t>Yleensä vastaajan kotipaikan tai sopimussuorituksen tapahtumispaikan valtio</a:t>
          </a:r>
          <a:endParaRPr lang="fi-FI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200" kern="1200" baseline="0"/>
            <a:t>Kuluttaja voi</a:t>
          </a:r>
          <a:r>
            <a:rPr lang="en-US" sz="1200" kern="1200"/>
            <a:t> olla myös kantajana omassa kotivaltiossaan</a:t>
          </a:r>
          <a:endParaRPr lang="fi-FI" sz="1200" kern="1200"/>
        </a:p>
      </dsp:txBody>
      <dsp:txXfrm>
        <a:off x="0" y="2995694"/>
        <a:ext cx="10780799" cy="4114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FE5D2C-E718-43CB-BD0A-9784CF9F6CDD}">
      <dsp:nvSpPr>
        <dsp:cNvPr id="0" name=""/>
        <dsp:cNvSpPr/>
      </dsp:nvSpPr>
      <dsp:spPr>
        <a:xfrm>
          <a:off x="0" y="5666"/>
          <a:ext cx="10780799" cy="16699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Lakiviittaus (sopimuksessa) on sallittu, ja se määrittää sovellettavan lain</a:t>
          </a:r>
          <a:endParaRPr lang="fi-FI" sz="2900" kern="1200"/>
        </a:p>
      </dsp:txBody>
      <dsp:txXfrm>
        <a:off x="81522" y="87188"/>
        <a:ext cx="10617755" cy="1506948"/>
      </dsp:txXfrm>
    </dsp:sp>
    <dsp:sp modelId="{2D9F4DCF-9A83-4920-9BA4-06B11F7C2798}">
      <dsp:nvSpPr>
        <dsp:cNvPr id="0" name=""/>
        <dsp:cNvSpPr/>
      </dsp:nvSpPr>
      <dsp:spPr>
        <a:xfrm>
          <a:off x="0" y="1675658"/>
          <a:ext cx="10780799" cy="48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290" tIns="36830" rIns="206248" bIns="3683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300" kern="1200" baseline="0"/>
            <a:t>Viittauksen pätevyys ratkaistaan viitatun lain mukaan </a:t>
          </a:r>
          <a:endParaRPr lang="fi-FI" sz="2300" kern="1200"/>
        </a:p>
      </dsp:txBody>
      <dsp:txXfrm>
        <a:off x="0" y="1675658"/>
        <a:ext cx="10780799" cy="480240"/>
      </dsp:txXfrm>
    </dsp:sp>
    <dsp:sp modelId="{B5C88AA6-96DC-446D-8367-7863EEE464CE}">
      <dsp:nvSpPr>
        <dsp:cNvPr id="0" name=""/>
        <dsp:cNvSpPr/>
      </dsp:nvSpPr>
      <dsp:spPr>
        <a:xfrm>
          <a:off x="0" y="2155898"/>
          <a:ext cx="10780799" cy="16699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/>
            <a:t>Ordre public: ulkomaista säännöstä, joka on ristiriidassa kansallisen oikeusjärjestyksen perusteiden kanssa, ei sovelleta</a:t>
          </a:r>
          <a:endParaRPr lang="fi-FI" sz="2900" kern="1200"/>
        </a:p>
      </dsp:txBody>
      <dsp:txXfrm>
        <a:off x="81522" y="2237420"/>
        <a:ext cx="10617755" cy="15069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289D7-7D54-430D-8A1F-98CA611BD13A}">
      <dsp:nvSpPr>
        <dsp:cNvPr id="0" name=""/>
        <dsp:cNvSpPr/>
      </dsp:nvSpPr>
      <dsp:spPr>
        <a:xfrm>
          <a:off x="0" y="85021"/>
          <a:ext cx="10780799" cy="7452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Em. Asetus 2 §: Ratifioimiskirjan tallettamisen yhteydessä Suomi on antanut selityksen, että yleissopimuksen 94 artiklaan viitaten yleissopimusta ei sovelleta - - kauppaa koskeviin sopimuksiin, kun sopijapuolten liikepaikat sijaitsevat Suomessa, Ruotsissa, Tanskassa, Islannissa tai Norjassa.</a:t>
          </a:r>
          <a:endParaRPr lang="fi-FI" sz="1300" kern="1200"/>
        </a:p>
      </dsp:txBody>
      <dsp:txXfrm>
        <a:off x="36382" y="121403"/>
        <a:ext cx="10708035" cy="672526"/>
      </dsp:txXfrm>
    </dsp:sp>
    <dsp:sp modelId="{2CB803E4-2ECD-4C1A-8E91-FE611AC19BB8}">
      <dsp:nvSpPr>
        <dsp:cNvPr id="0" name=""/>
        <dsp:cNvSpPr/>
      </dsp:nvSpPr>
      <dsp:spPr>
        <a:xfrm>
          <a:off x="0" y="867751"/>
          <a:ext cx="10780799" cy="745290"/>
        </a:xfrm>
        <a:prstGeom prst="roundRect">
          <a:avLst/>
        </a:prstGeom>
        <a:solidFill>
          <a:schemeClr val="accent5">
            <a:hueOff val="6701700"/>
            <a:satOff val="139"/>
            <a:lumOff val="-2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Lisäksi Suomi on 28 päivänä marraskuuta 2011 antanut selityksen, että yleissopimuksen 94 artiklaan viitaten yleissopimusta ei sovelleta - - kauppaa koskevien sopimusten tekemiseen, kun sopijapuolten liikepaikat sijaitsevat Suomessa, Ruotsissa, Tanskassa, Islannissa tai Norjassa.</a:t>
          </a:r>
          <a:endParaRPr lang="fi-FI" sz="1300" kern="1200"/>
        </a:p>
      </dsp:txBody>
      <dsp:txXfrm>
        <a:off x="36382" y="904133"/>
        <a:ext cx="10708035" cy="672526"/>
      </dsp:txXfrm>
    </dsp:sp>
    <dsp:sp modelId="{68C2FC9C-52DF-41F9-A87A-C5ED85233ACE}">
      <dsp:nvSpPr>
        <dsp:cNvPr id="0" name=""/>
        <dsp:cNvSpPr/>
      </dsp:nvSpPr>
      <dsp:spPr>
        <a:xfrm>
          <a:off x="0" y="1650481"/>
          <a:ext cx="10780799" cy="745290"/>
        </a:xfrm>
        <a:prstGeom prst="roundRect">
          <a:avLst/>
        </a:prstGeom>
        <a:solidFill>
          <a:schemeClr val="accent5">
            <a:hueOff val="13403401"/>
            <a:satOff val="279"/>
            <a:lumOff val="-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Oikeusministeriön ilmoitus kansainvälistä tavaran kauppaa koskevista sopimuksista tehtyä yleissopimusta koskevan selityksen peruuttamisesta ja uudesta selityksestä 31.5.2012 (SopS 31/2012)</a:t>
          </a:r>
          <a:endParaRPr lang="fi-FI" sz="1300" kern="1200"/>
        </a:p>
      </dsp:txBody>
      <dsp:txXfrm>
        <a:off x="36382" y="1686863"/>
        <a:ext cx="10708035" cy="672526"/>
      </dsp:txXfrm>
    </dsp:sp>
    <dsp:sp modelId="{54AC9BE1-549F-43F2-95CA-DF3CC92E364A}">
      <dsp:nvSpPr>
        <dsp:cNvPr id="0" name=""/>
        <dsp:cNvSpPr/>
      </dsp:nvSpPr>
      <dsp:spPr>
        <a:xfrm>
          <a:off x="0" y="2395771"/>
          <a:ext cx="10780799" cy="6054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290" tIns="16510" rIns="92456" bIns="1651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fi-FI" sz="1000" kern="1200"/>
            <a:t>Oikeusministeriö ilmoittaa, että Suomi on peruuttanut kansainvälistä tavaran kauppaa koskevista sopimuksista tehdyn yleissopimuksen ( SopS 50/1988) ratifioimiskirjan tallettamisen yhteydessä antamansa selityksen, jonka mukaan Suomi ei sitoudu noudattamaan yleissopimuksen II osaa. Lisäksi Suomi on antanut uuden selityksen, että yleissopimuksen 94 artiklaan viitaten yleissopimusta ei sovelleta - -  kauppaa koskevien sopimusten tekemiseen, kun sopijapuolten liikepaikat sijaitsevat Suomessa, Ruotsissa, Tanskassa, Islannissa tai Norjassa. </a:t>
          </a:r>
        </a:p>
      </dsp:txBody>
      <dsp:txXfrm>
        <a:off x="0" y="2395771"/>
        <a:ext cx="10780799" cy="605474"/>
      </dsp:txXfrm>
    </dsp:sp>
    <dsp:sp modelId="{68B9E8F6-19A0-485D-A974-E7BDF64E1A34}">
      <dsp:nvSpPr>
        <dsp:cNvPr id="0" name=""/>
        <dsp:cNvSpPr/>
      </dsp:nvSpPr>
      <dsp:spPr>
        <a:xfrm>
          <a:off x="0" y="3001246"/>
          <a:ext cx="10780799" cy="745290"/>
        </a:xfrm>
        <a:prstGeom prst="roundRect">
          <a:avLst/>
        </a:prstGeom>
        <a:solidFill>
          <a:schemeClr val="accent5">
            <a:hueOff val="20105101"/>
            <a:satOff val="418"/>
            <a:lumOff val="-70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300" b="1" kern="1200"/>
            <a:t>Tarkoitus on ollut, että CISG’iä sovelletaan kansallisena lakina Pohjoismaisessa kaupassa. Sopimuksen syntyä koskevaa II osaa ei kuitenkaan sovelleta, vaan OikTL:ia ja vastaavia skandinaavisia lakeja (Avtalslagen) </a:t>
          </a:r>
          <a:endParaRPr lang="fi-FI" sz="1300" kern="1200"/>
        </a:p>
      </dsp:txBody>
      <dsp:txXfrm>
        <a:off x="36382" y="3037628"/>
        <a:ext cx="10708035" cy="672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87C5C-AE08-4384-A366-4F99F6E2C6C0}" type="datetimeFigureOut">
              <a:rPr lang="fi-FI" smtClean="0"/>
              <a:t>20.1.2021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13AE8-EA0F-4E70-8015-984E7EB48E6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2889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5310E7-4922-48DD-9071-313D80F90A15}" type="slidenum">
              <a:rPr lang="fi-FI" smtClean="0"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404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3D295B3E-394A-4564-B69D-FCEC75F3D12F}" type="datetime1">
              <a:rPr lang="fi-FI" smtClean="0"/>
              <a:t>20.1.2021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D1507-355B-403C-B2BB-B46B7C80EA4B}" type="datetime1">
              <a:rPr lang="fi-FI" smtClean="0"/>
              <a:t>20.1.2021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3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E5C2D-48CD-40F3-9768-5C04C0D4D750}" type="datetime1">
              <a:rPr lang="fi-FI" smtClean="0"/>
              <a:t>20.1.2021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14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20003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3" y="1685678"/>
            <a:ext cx="107807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56DB2-26C2-4A0A-8D75-82478EF4A1E6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20.1.2021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Kansainväliset sopimukset Luento 4b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45" y="5598249"/>
            <a:ext cx="3767459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487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719667" y="5765800"/>
            <a:ext cx="10780184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20003" y="381000"/>
            <a:ext cx="107807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720003" y="1685678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6183363" y="1685678"/>
            <a:ext cx="531743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06734-8F0D-40F1-808C-78B17A8F53F7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20.1.2021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Kansainväliset sopimukset Luento 4b</a:t>
            </a: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345" y="5598249"/>
            <a:ext cx="3767459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66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95D0304A-8379-4C37-A140-5F13E402D9F8}" type="datetime1">
              <a:rPr lang="fi-FI" smtClean="0"/>
              <a:t>20.1.2021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8F078-3235-4D8B-A20F-15F72540C81D}" type="datetime1">
              <a:rPr lang="fi-FI" smtClean="0"/>
              <a:t>20.1.2021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6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A401C473-E2AF-40A2-99D4-D08EDFCF88DB}" type="datetime1">
              <a:rPr lang="fi-FI" smtClean="0"/>
              <a:t>20.1.2021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04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3F3C4CDB-565A-495B-A886-B3B7B047704A}" type="datetime1">
              <a:rPr lang="fi-FI" smtClean="0"/>
              <a:t>20.1.2021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16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B7FAC-B7E9-4BF2-8C21-24F2F66BF55B}" type="datetime1">
              <a:rPr lang="fi-FI" smtClean="0"/>
              <a:t>20.1.2021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733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114D-9C77-419E-9A62-4599959C05BF}" type="datetime1">
              <a:rPr lang="fi-FI" smtClean="0"/>
              <a:t>20.1.2021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62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2F713A29-11F1-468A-BCF6-4B706D9E9C05}" type="datetime1">
              <a:rPr lang="fi-FI" smtClean="0"/>
              <a:t>20.1.2021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51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69243216-0F96-4797-AA06-09EBEE35F0DD}" type="datetime1">
              <a:rPr lang="fi-FI" smtClean="0"/>
              <a:t>20.1.2021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87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467CF-DCF5-4A1A-9084-3D59FDF89DEB}" type="datetime1">
              <a:rPr lang="fi-FI" smtClean="0"/>
              <a:t>20.1.2021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Kansainväliset sopimukset Luento 4b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49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1" r:id="rId6"/>
    <p:sldLayoutId id="2147483707" r:id="rId7"/>
    <p:sldLayoutId id="2147483708" r:id="rId8"/>
    <p:sldLayoutId id="2147483709" r:id="rId9"/>
    <p:sldLayoutId id="2147483710" r:id="rId10"/>
    <p:sldLayoutId id="2147483712" r:id="rId11"/>
    <p:sldLayoutId id="2147483719" r:id="rId12"/>
    <p:sldLayoutId id="2147483720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hyperlink" Target="https://www.edilex.fi/eu-lainsaadanto/32007R0864" TargetMode="Externa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ilex.fi/valtiosopimukset/19880050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lex.fi/fi/esitykset/he/2011/20110016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hyperlink" Target="https://www.edilex.fi/eu-lainsaadanto/32008R0593" TargetMode="Externa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7B352FC-1F44-4AB9-A2BD-FBF231C6B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431EB5-9CFE-40E2-9714-FB50941EA6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62"/>
          <a:stretch/>
        </p:blipFill>
        <p:spPr>
          <a:xfrm>
            <a:off x="-2" y="-1"/>
            <a:ext cx="12192001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553" y="4716089"/>
            <a:ext cx="6288261" cy="1573149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chemeClr val="tx2">
                <a:lumMod val="10000"/>
                <a:lumOff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096E110-031B-483D-B718-5B766D55C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6210" y="4909985"/>
            <a:ext cx="3212386" cy="1185353"/>
          </a:xfrm>
        </p:spPr>
        <p:txBody>
          <a:bodyPr anchor="ctr">
            <a:normAutofit/>
          </a:bodyPr>
          <a:lstStyle/>
          <a:p>
            <a:r>
              <a:rPr lang="fi-FI" sz="2600" dirty="0"/>
              <a:t>Kansainväliset sopimukset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5292D7E-7160-4642-9718-19EF80E7F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734" y="4909984"/>
            <a:ext cx="2228641" cy="1185353"/>
          </a:xfrm>
        </p:spPr>
        <p:txBody>
          <a:bodyPr anchor="ctr">
            <a:normAutofit/>
          </a:bodyPr>
          <a:lstStyle/>
          <a:p>
            <a:r>
              <a:rPr lang="fi-FI" sz="1700" dirty="0"/>
              <a:t>Luento 4b</a:t>
            </a:r>
          </a:p>
          <a:p>
            <a:r>
              <a:rPr lang="fi-FI" sz="1700" dirty="0"/>
              <a:t>Lainvalinta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784" y="5175711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28936" y="5498088"/>
            <a:ext cx="1021458" cy="9144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000AA3-7D88-4C75-A547-888DDE44E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Kansainväliset sopimukset Luento 4b</a:t>
            </a:r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81D66A8-7DD0-44B7-9EFF-3E6A2B277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6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fi-FI" dirty="0" err="1"/>
              <a:t>Rooma</a:t>
            </a:r>
            <a:r>
              <a:rPr lang="en-US" altLang="fi-FI" dirty="0"/>
              <a:t> I -</a:t>
            </a:r>
            <a:r>
              <a:rPr lang="en-US" altLang="fi-FI" dirty="0" err="1"/>
              <a:t>asetus</a:t>
            </a:r>
            <a:endParaRPr lang="en-US" altLang="fi-FI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Kansainväliset sopimukset Luento 4b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76D6E69-0AD2-4836-BFF8-A2B65410CD31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1AB4E563-9E77-4299-ABA6-FC6DDC5971E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032614421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1355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58A94B7-65FA-4A4B-9A48-2FB511BA4A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9564FF-68F8-4E90-88D6-851A0E2E5E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D38D0D7-C186-4714-A7CF-F65DF5A26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CF46132-7142-4F00-B26B-110844261D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4BF777F-EBF4-4265-817B-D2954514A1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EPNAs</a:t>
            </a:r>
            <a:r>
              <a:rPr lang="fi-FI" dirty="0"/>
              <a:t> (EY) N:o 864/2007 sopimukseen perustumattomiin velvoitteisiin sovellettavasta laista (Rooma II) </a:t>
            </a:r>
            <a:r>
              <a:rPr lang="fi-FI" dirty="0">
                <a:hlinkClick r:id="rId2"/>
              </a:rPr>
              <a:t>https://www.edilex.fi/eu-lainsaadanto/32007R0864</a:t>
            </a:r>
            <a:r>
              <a:rPr lang="fi-FI" dirty="0"/>
              <a:t> </a:t>
            </a:r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sz="quarter" idx="14"/>
          </p:nvPr>
        </p:nvGraphicFramePr>
        <p:xfrm>
          <a:off x="2064003" y="1685678"/>
          <a:ext cx="80855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Alatunnisteen paikkamerkki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Kansainväliset sopimukset Luento 4b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68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3A738F9-BFF4-456C-AB81-17FD35710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8E5E980-19AB-4875-8D1F-9D02D240F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16A568B-00AB-4D92-89E8-954F986CC6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D578D84-00C0-4E27-A8CE-6D7CB0430D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A8F159-2B3E-415A-BA99-47E6973277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5C055E-0A1D-4E6D-8625-38BEC3073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265D7EA-9748-4407-ABD7-D4A7752732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CF95ADD-A452-4927-A22D-8A69C77C9D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5377ADF-703F-4FF5-9575-A11C8DF903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85B3111-1212-46B2-BC07-AC9C02BE12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BB5C121-AD62-47A4-8022-AC585C9EA1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90E7913-3A46-4563-AA70-E2FF70F540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F02C7A-0BDC-45AC-8118-5D103156AF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7DF9982-8725-45F2-8853-FFC30F2E1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E6719AC-B711-4E30-83B8-11443318B1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E8D3777-FBA0-43D8-AFE2-2C9367AA64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fi-FI" dirty="0" err="1"/>
              <a:t>Kansainvälinen</a:t>
            </a:r>
            <a:r>
              <a:rPr lang="en-US" altLang="fi-FI" dirty="0"/>
              <a:t> </a:t>
            </a:r>
            <a:r>
              <a:rPr lang="en-US" altLang="fi-FI" dirty="0" err="1"/>
              <a:t>yksityisoikeus</a:t>
            </a:r>
            <a:r>
              <a:rPr lang="en-US" altLang="fi-FI" dirty="0"/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Kansainväliset sopimukset Luento 4b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5BE95F5-83FA-493F-91A0-8F5BEAC74885}" type="slidenum">
              <a:rPr lang="en-US" altLang="fi-FI"/>
              <a:pPr/>
              <a:t>12</a:t>
            </a:fld>
            <a:endParaRPr lang="en-US" alt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1A38AA2-D77F-4A69-977D-A855E39968D6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632515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512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B73E5E4-196A-43B6-89AD-F6B8282539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32469B-946A-4D89-A70A-7E88FBC60D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EFD00F-A0B2-4E7A-A315-B095CAAD77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4B81F8-D95F-44FC-9E27-C30F877127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9F679E-F11B-4899-B5B6-77F7F3FB4E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fi-FI" dirty="0" err="1"/>
              <a:t>Kansainvälinen</a:t>
            </a:r>
            <a:r>
              <a:rPr lang="en-US" altLang="fi-FI" dirty="0"/>
              <a:t> </a:t>
            </a:r>
            <a:r>
              <a:rPr lang="en-US" altLang="fi-FI" dirty="0" err="1"/>
              <a:t>yksityisoikeus</a:t>
            </a:r>
            <a:r>
              <a:rPr lang="en-US" altLang="fi-FI" dirty="0"/>
              <a:t> II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Kansainväliset sopimukset Luento 4b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1AF9CB-0B32-4CC5-9416-C13D57D49FB9}" type="slidenum">
              <a:rPr lang="en-US" altLang="fi-FI"/>
              <a:pPr/>
              <a:t>13</a:t>
            </a:fld>
            <a:endParaRPr lang="en-US" altLang="fi-FI"/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436638C6-0B84-42A6-B3A9-084D1EFA34BD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86284889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136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8FE5D2C-E718-43CB-BD0A-9784CF9F6CD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9F4DCF-9A83-4920-9BA4-06B11F7C27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5C88AA6-96DC-446D-8367-7863EEE464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216" y="1076324"/>
            <a:ext cx="6272784" cy="153505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fi-FI" sz="5200">
                <a:solidFill>
                  <a:schemeClr val="tx1"/>
                </a:solidFill>
              </a:rPr>
              <a:t>Lainvalinta 1</a:t>
            </a:r>
          </a:p>
        </p:txBody>
      </p:sp>
      <p:pic>
        <p:nvPicPr>
          <p:cNvPr id="31748" name="Picture 31747">
            <a:extLst>
              <a:ext uri="{FF2B5EF4-FFF2-40B4-BE49-F238E27FC236}">
                <a16:creationId xmlns:a16="http://schemas.microsoft.com/office/drawing/2014/main" id="{20629FAF-DFE0-4A7A-8803-6812A7F695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23" r="18906"/>
          <a:stretch/>
        </p:blipFill>
        <p:spPr>
          <a:xfrm>
            <a:off x="20" y="10"/>
            <a:ext cx="4505305" cy="6857990"/>
          </a:xfrm>
          <a:prstGeom prst="rect">
            <a:avLst/>
          </a:prstGeom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DD896A-4C7D-4710-B5E0-604A3A005F1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080216" y="3351276"/>
            <a:ext cx="6272784" cy="2825686"/>
          </a:xfrm>
        </p:spPr>
        <p:txBody>
          <a:bodyPr vert="horz" lIns="91440" tIns="45720" rIns="91440" bIns="45720" rtlCol="0">
            <a:normAutofit/>
          </a:bodyPr>
          <a:lstStyle/>
          <a:p>
            <a:pPr lvl="0" indent="-228600">
              <a:buFont typeface="Arial" panose="020B0604020202020204" pitchFamily="34" charset="0"/>
              <a:buChar char="•"/>
            </a:pPr>
            <a:r>
              <a:rPr lang="en-US" sz="1800" b="1" dirty="0">
                <a:latin typeface="+mn-lt"/>
              </a:rPr>
              <a:t>Case 1: </a:t>
            </a:r>
            <a:r>
              <a:rPr lang="en-US" sz="1800" b="1" dirty="0" err="1">
                <a:latin typeface="+mn-lt"/>
              </a:rPr>
              <a:t>kotimainen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irtaimen</a:t>
            </a:r>
            <a:r>
              <a:rPr lang="en-US" sz="1800" b="1" dirty="0">
                <a:latin typeface="+mn-lt"/>
              </a:rPr>
              <a:t> </a:t>
            </a:r>
            <a:r>
              <a:rPr lang="en-US" sz="1800" b="1" dirty="0" err="1">
                <a:latin typeface="+mn-lt"/>
              </a:rPr>
              <a:t>kauppa</a:t>
            </a:r>
            <a:endParaRPr lang="en-US" sz="1800" dirty="0">
              <a:latin typeface="+mn-lt"/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Suomen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kauppalaki</a:t>
            </a:r>
            <a:r>
              <a:rPr lang="en-US" sz="1800" dirty="0">
                <a:latin typeface="+mn-lt"/>
              </a:rPr>
              <a:t> (KL) </a:t>
            </a:r>
            <a:r>
              <a:rPr lang="en-US" sz="1800" dirty="0" err="1">
                <a:latin typeface="+mn-lt"/>
              </a:rPr>
              <a:t>soveltuu</a:t>
            </a:r>
            <a:r>
              <a:rPr lang="en-US" sz="1800" dirty="0">
                <a:latin typeface="+mn-lt"/>
              </a:rPr>
              <a:t> 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Osapuolet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voivat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sopia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muun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maan</a:t>
            </a:r>
            <a:r>
              <a:rPr lang="en-US" sz="1800" dirty="0">
                <a:latin typeface="+mn-lt"/>
              </a:rPr>
              <a:t> lain </a:t>
            </a:r>
            <a:r>
              <a:rPr lang="en-US" sz="1800" dirty="0" err="1">
                <a:latin typeface="+mn-lt"/>
              </a:rPr>
              <a:t>soveltamisesta</a:t>
            </a:r>
            <a:r>
              <a:rPr lang="en-US" sz="1800" dirty="0">
                <a:latin typeface="+mn-lt"/>
              </a:rPr>
              <a:t>.  (</a:t>
            </a:r>
            <a:r>
              <a:rPr lang="en-US" sz="1800" dirty="0" err="1">
                <a:latin typeface="+mn-lt"/>
              </a:rPr>
              <a:t>Lainvalintalaki</a:t>
            </a:r>
            <a:r>
              <a:rPr lang="en-US" sz="1800" dirty="0">
                <a:latin typeface="+mn-lt"/>
              </a:rPr>
              <a:t> 1964) 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</a:rPr>
              <a:t>Lainvalintalauseke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sinänsä</a:t>
            </a:r>
            <a:r>
              <a:rPr lang="en-US" sz="1800" dirty="0">
                <a:latin typeface="+mn-lt"/>
              </a:rPr>
              <a:t> ole </a:t>
            </a:r>
            <a:r>
              <a:rPr lang="en-US" sz="1800" dirty="0" err="1">
                <a:latin typeface="+mn-lt"/>
              </a:rPr>
              <a:t>kansainvälinen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liittymä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eli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ei</a:t>
            </a:r>
            <a:r>
              <a:rPr lang="en-US" sz="1800" dirty="0">
                <a:latin typeface="+mn-lt"/>
              </a:rPr>
              <a:t> tee </a:t>
            </a:r>
            <a:r>
              <a:rPr lang="en-US" sz="1800" dirty="0" err="1">
                <a:latin typeface="+mn-lt"/>
              </a:rPr>
              <a:t>sopimuksesta</a:t>
            </a:r>
            <a:r>
              <a:rPr lang="en-US" sz="1800" dirty="0">
                <a:latin typeface="+mn-lt"/>
              </a:rPr>
              <a:t> </a:t>
            </a:r>
            <a:r>
              <a:rPr lang="en-US" sz="1800" dirty="0" err="1">
                <a:latin typeface="+mn-lt"/>
              </a:rPr>
              <a:t>kansainvälistä</a:t>
            </a:r>
            <a:r>
              <a:rPr lang="en-US" sz="1800" dirty="0">
                <a:latin typeface="+mn-lt"/>
              </a:rPr>
              <a:t> </a:t>
            </a:r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1800" dirty="0" err="1">
                <a:latin typeface="+mn-lt"/>
                <a:cs typeface="+mn-cs"/>
              </a:rPr>
              <a:t>Mitä</a:t>
            </a:r>
            <a:r>
              <a:rPr lang="en-US" sz="1800" dirty="0">
                <a:latin typeface="+mn-lt"/>
                <a:cs typeface="+mn-cs"/>
              </a:rPr>
              <a:t> </a:t>
            </a:r>
            <a:r>
              <a:rPr lang="en-US" sz="1800" dirty="0" err="1">
                <a:latin typeface="+mn-lt"/>
                <a:cs typeface="+mn-cs"/>
              </a:rPr>
              <a:t>tarkoittaa</a:t>
            </a:r>
            <a:r>
              <a:rPr lang="en-US" sz="1800" dirty="0">
                <a:latin typeface="+mn-lt"/>
                <a:cs typeface="+mn-cs"/>
              </a:rPr>
              <a:t>?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6360376" y="6356350"/>
            <a:ext cx="371326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10073642" y="6356350"/>
            <a:ext cx="128016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4CDDBF5C-A40E-47D7-B5D3-1599F5AD027E}" type="slidenum">
              <a:rPr lang="en-US" altLang="fi-FI"/>
              <a:pPr>
                <a:spcAft>
                  <a:spcPts val="600"/>
                </a:spcAft>
              </a:pPr>
              <a:t>14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403461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9" name="Freeform: Shape 78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1" name="Freeform: Shape 80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1792" y="1161288"/>
            <a:ext cx="3602736" cy="45262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fi-FI" sz="4000">
                <a:solidFill>
                  <a:schemeClr val="tx1"/>
                </a:solidFill>
              </a:rPr>
              <a:t>Lainvalinta 2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344C25-9A7C-49E6-BA31-02154EEB1AF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b="1" dirty="0">
                <a:latin typeface="+mn-lt"/>
              </a:rPr>
              <a:t>Case 2: </a:t>
            </a:r>
            <a:r>
              <a:rPr lang="en-US" sz="1600" b="1" dirty="0" err="1">
                <a:latin typeface="+mn-lt"/>
              </a:rPr>
              <a:t>pohjoismainen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kauppasopimus</a:t>
            </a:r>
            <a:endParaRPr lang="en-US" sz="1600" dirty="0">
              <a:latin typeface="+mn-lt"/>
            </a:endParaRP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 err="1">
                <a:latin typeface="+mn-lt"/>
              </a:rPr>
              <a:t>Lainvalintalaki</a:t>
            </a:r>
            <a:r>
              <a:rPr lang="en-US" sz="1600" dirty="0">
                <a:latin typeface="+mn-lt"/>
              </a:rPr>
              <a:t> 64:  </a:t>
            </a:r>
          </a:p>
          <a:p>
            <a:pPr lvl="2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i="1" dirty="0" err="1">
                <a:latin typeface="+mn-lt"/>
                <a:cs typeface="+mn-cs"/>
              </a:rPr>
              <a:t>Myyjän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kotipaikan</a:t>
            </a:r>
            <a:r>
              <a:rPr lang="en-US" sz="1600" i="1" dirty="0">
                <a:latin typeface="+mn-lt"/>
                <a:cs typeface="+mn-cs"/>
              </a:rPr>
              <a:t> tai </a:t>
            </a:r>
            <a:r>
              <a:rPr lang="en-US" sz="1600" i="1" dirty="0" err="1">
                <a:latin typeface="+mn-lt"/>
                <a:cs typeface="+mn-cs"/>
              </a:rPr>
              <a:t>toimipaikan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laki</a:t>
            </a:r>
            <a:r>
              <a:rPr lang="en-US" sz="1600" i="1" dirty="0">
                <a:latin typeface="+mn-lt"/>
                <a:cs typeface="+mn-cs"/>
              </a:rPr>
              <a:t> (</a:t>
            </a:r>
            <a:r>
              <a:rPr lang="en-US" sz="1600" i="1" dirty="0" err="1">
                <a:latin typeface="+mn-lt"/>
                <a:cs typeface="+mn-cs"/>
              </a:rPr>
              <a:t>kansallisuudella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ei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merkitystä</a:t>
            </a:r>
            <a:r>
              <a:rPr lang="en-US" sz="1600" i="1" dirty="0">
                <a:latin typeface="+mn-lt"/>
                <a:cs typeface="+mn-cs"/>
              </a:rPr>
              <a:t>) </a:t>
            </a:r>
            <a:endParaRPr lang="en-US" sz="1600" dirty="0">
              <a:latin typeface="+mn-lt"/>
              <a:cs typeface="+mn-cs"/>
            </a:endParaRPr>
          </a:p>
          <a:p>
            <a:pPr lvl="2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i="1" dirty="0" err="1">
                <a:latin typeface="+mn-lt"/>
                <a:cs typeface="+mn-cs"/>
              </a:rPr>
              <a:t>Ostajan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kotivaltion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laki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jos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tilaus</a:t>
            </a:r>
            <a:r>
              <a:rPr lang="en-US" sz="1600" i="1" dirty="0">
                <a:latin typeface="+mn-lt"/>
                <a:cs typeface="+mn-cs"/>
              </a:rPr>
              <a:t> on </a:t>
            </a:r>
            <a:r>
              <a:rPr lang="en-US" sz="1600" i="1" dirty="0" err="1">
                <a:latin typeface="+mn-lt"/>
                <a:cs typeface="+mn-cs"/>
              </a:rPr>
              <a:t>vastaanotettu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siellä</a:t>
            </a:r>
            <a:r>
              <a:rPr lang="en-US" sz="1600" i="1" dirty="0">
                <a:latin typeface="+mn-lt"/>
                <a:cs typeface="+mn-cs"/>
              </a:rPr>
              <a:t> </a:t>
            </a:r>
            <a:endParaRPr lang="en-US" sz="1600" dirty="0">
              <a:latin typeface="+mn-lt"/>
              <a:cs typeface="+mn-cs"/>
            </a:endParaRPr>
          </a:p>
          <a:p>
            <a:pPr lvl="2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i="1" dirty="0" err="1">
                <a:latin typeface="+mn-lt"/>
                <a:cs typeface="+mn-cs"/>
              </a:rPr>
              <a:t>Tässä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Ruotsin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laki</a:t>
            </a:r>
            <a:r>
              <a:rPr lang="en-US" sz="1600" i="1" dirty="0">
                <a:latin typeface="+mn-lt"/>
                <a:cs typeface="+mn-cs"/>
              </a:rPr>
              <a:t>, </a:t>
            </a:r>
            <a:r>
              <a:rPr lang="en-US" sz="1600" i="1" dirty="0" err="1">
                <a:latin typeface="+mn-lt"/>
                <a:cs typeface="+mn-cs"/>
              </a:rPr>
              <a:t>mutta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jos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i="1" dirty="0" err="1">
                <a:latin typeface="+mn-lt"/>
                <a:cs typeface="+mn-cs"/>
              </a:rPr>
              <a:t>tilaus</a:t>
            </a:r>
            <a:r>
              <a:rPr lang="en-US" sz="1600" i="1" dirty="0">
                <a:latin typeface="+mn-lt"/>
                <a:cs typeface="+mn-cs"/>
              </a:rPr>
              <a:t> on </a:t>
            </a:r>
            <a:r>
              <a:rPr lang="en-US" sz="1600" i="1" dirty="0" err="1">
                <a:latin typeface="+mn-lt"/>
                <a:cs typeface="+mn-cs"/>
              </a:rPr>
              <a:t>vastaanotettu</a:t>
            </a:r>
            <a:r>
              <a:rPr lang="en-US" sz="1600" i="1" dirty="0">
                <a:latin typeface="+mn-lt"/>
                <a:cs typeface="+mn-cs"/>
              </a:rPr>
              <a:t> </a:t>
            </a:r>
            <a:r>
              <a:rPr lang="en-US" sz="1600" dirty="0" err="1">
                <a:latin typeface="+mn-lt"/>
                <a:cs typeface="+mn-cs"/>
              </a:rPr>
              <a:t>Suomessa</a:t>
            </a:r>
            <a:r>
              <a:rPr lang="en-US" sz="1600" dirty="0">
                <a:latin typeface="+mn-lt"/>
                <a:cs typeface="+mn-cs"/>
              </a:rPr>
              <a:t>, </a:t>
            </a:r>
            <a:r>
              <a:rPr lang="en-US" sz="1600" dirty="0" err="1">
                <a:latin typeface="+mn-lt"/>
                <a:cs typeface="+mn-cs"/>
              </a:rPr>
              <a:t>Suomen</a:t>
            </a:r>
            <a:r>
              <a:rPr lang="en-US" sz="1600" dirty="0">
                <a:latin typeface="+mn-lt"/>
                <a:cs typeface="+mn-cs"/>
              </a:rPr>
              <a:t> </a:t>
            </a:r>
            <a:r>
              <a:rPr lang="en-US" sz="1600" dirty="0" err="1">
                <a:latin typeface="+mn-lt"/>
                <a:cs typeface="+mn-cs"/>
              </a:rPr>
              <a:t>laki</a:t>
            </a:r>
            <a:r>
              <a:rPr lang="en-US" sz="1600" dirty="0">
                <a:latin typeface="+mn-lt"/>
                <a:cs typeface="+mn-cs"/>
              </a:rPr>
              <a:t> </a:t>
            </a: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b="1" dirty="0" err="1">
                <a:latin typeface="+mn-lt"/>
              </a:rPr>
              <a:t>Ruotsin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kauppalaki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dirty="0">
                <a:latin typeface="+mn-lt"/>
              </a:rPr>
              <a:t>/ KL / CISG? (</a:t>
            </a:r>
            <a:r>
              <a:rPr lang="en-US" sz="1600" dirty="0" err="1">
                <a:latin typeface="+mn-lt"/>
              </a:rPr>
              <a:t>ei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suuria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eroja</a:t>
            </a:r>
            <a:r>
              <a:rPr lang="en-US" sz="1600" dirty="0">
                <a:latin typeface="+mn-lt"/>
              </a:rPr>
              <a:t>) </a:t>
            </a: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600" dirty="0" err="1">
                <a:latin typeface="+mn-lt"/>
              </a:rPr>
              <a:t>Yleissopimus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kansainvälistä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tavaran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kauppaa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koskevista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sopimuksista</a:t>
            </a:r>
            <a:r>
              <a:rPr lang="en-US" sz="1600" dirty="0">
                <a:latin typeface="+mn-lt"/>
              </a:rPr>
              <a:t>, </a:t>
            </a:r>
            <a:r>
              <a:rPr lang="en-US" sz="1600" dirty="0" err="1">
                <a:latin typeface="+mn-lt"/>
              </a:rPr>
              <a:t>Laki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kansainvälistä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tavaran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kauppaa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koskevista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sopimuksista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tehdyn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yleissopimuksen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eräiden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määräysten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hyväksymisestä</a:t>
            </a:r>
            <a:r>
              <a:rPr lang="en-US" sz="1600" dirty="0">
                <a:latin typeface="+mn-lt"/>
              </a:rPr>
              <a:t> 20.3.1987/795 v. 1988 (</a:t>
            </a:r>
            <a:r>
              <a:rPr lang="en-US" sz="1600" dirty="0" err="1">
                <a:latin typeface="+mn-lt"/>
              </a:rPr>
              <a:t>SopS</a:t>
            </a:r>
            <a:r>
              <a:rPr lang="en-US" sz="1600" dirty="0">
                <a:latin typeface="+mn-lt"/>
              </a:rPr>
              <a:t> 49/1988) ja </a:t>
            </a:r>
            <a:r>
              <a:rPr lang="en-US" sz="1600" dirty="0" err="1">
                <a:latin typeface="+mn-lt"/>
              </a:rPr>
              <a:t>Asetus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kansainvälistä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tavaran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kauppaa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koskevista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sopimuksista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tehdyn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yleissopimuksen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voimaansaattamisesta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sekä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yleissopimuksen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eräiden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määräysten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hyväksymisestä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annetun</a:t>
            </a:r>
            <a:r>
              <a:rPr lang="en-US" sz="1600" dirty="0">
                <a:latin typeface="+mn-lt"/>
              </a:rPr>
              <a:t> lain </a:t>
            </a:r>
            <a:r>
              <a:rPr lang="en-US" sz="1600" dirty="0" err="1">
                <a:latin typeface="+mn-lt"/>
              </a:rPr>
              <a:t>voimaantulosta</a:t>
            </a:r>
            <a:r>
              <a:rPr lang="en-US" sz="1600" dirty="0">
                <a:latin typeface="+mn-lt"/>
              </a:rPr>
              <a:t> 16.9.1988/796 (</a:t>
            </a:r>
            <a:r>
              <a:rPr lang="en-US" sz="1600" dirty="0" err="1">
                <a:latin typeface="+mn-lt"/>
              </a:rPr>
              <a:t>SopS</a:t>
            </a:r>
            <a:r>
              <a:rPr lang="en-US" sz="1600" dirty="0">
                <a:latin typeface="+mn-lt"/>
              </a:rPr>
              <a:t> 50/1988) </a:t>
            </a:r>
            <a:r>
              <a:rPr lang="en-US" sz="1600" dirty="0">
                <a:latin typeface="+mn-lt"/>
                <a:hlinkClick r:id="rId2"/>
              </a:rPr>
              <a:t>https://www.edilex.fi/valtiosopimukset/19880050</a:t>
            </a:r>
            <a:r>
              <a:rPr lang="en-US" sz="1600" dirty="0">
                <a:latin typeface="+mn-lt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5434147" y="6356350"/>
            <a:ext cx="4572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10351362" y="6356350"/>
            <a:ext cx="100243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23992859-DE9B-4A7A-903B-C320ACC3B907}" type="slidenum">
              <a:rPr lang="en-US" altLang="fi-FI"/>
              <a:pPr>
                <a:spcAft>
                  <a:spcPts val="600"/>
                </a:spcAft>
              </a:pPr>
              <a:t>15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303870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906CA2-3449-4B16-AD97-B9145438CD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/>
              <a:t>Pohjoismainen kauppalakivalinta </a:t>
            </a: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3B0D49F6-ACBE-409B-AB50-2B2183CCA010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464808410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B75CFCB-6A5E-4E7D-BB5C-350A05D5DCC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>
                <a:solidFill>
                  <a:prstClr val="black">
                    <a:tint val="75000"/>
                  </a:prstClr>
                </a:solidFill>
              </a:rPr>
              <a:t>Kansainväliset sopimukset Luento 4b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1F04052-1483-4F4B-B5DB-040ACEAFDA7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7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1289D7-7D54-430D-8A1F-98CA611BD1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B803E4-2ECD-4C1A-8E91-FE611AC19B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C2FC9C-52DF-41F9-A87A-C5ED85233A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4AC9BE1-549F-43F2-95CA-DF3CC92E36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B9E8F6-19A0-485D-A974-E7BDF64E1A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640B3DF-3C1C-49A7-8FA7-EE4A21CB0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FF79527-C7F1-4E06-8126-A8E8C5FE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FCC8ADC5-05FC-4913-BD4F-7F72C8E06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680" y="1709928"/>
            <a:ext cx="3103427" cy="352044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>
                <a:solidFill>
                  <a:schemeClr val="tx1"/>
                </a:solidFill>
              </a:rPr>
              <a:t>Hallituksen esitys Eduskunnalle kansainvälistä tavaran kauppaa koskevista sopimuksista tehtyyn yleissopimukseen tehdyn selityksen peruuttamisen ja uuden selityksen hyväksymisestä </a:t>
            </a:r>
            <a:r>
              <a:rPr lang="en-US" sz="2000">
                <a:solidFill>
                  <a:schemeClr val="tx1"/>
                </a:solidFill>
                <a:hlinkClick r:id="rId2"/>
              </a:rPr>
              <a:t>HE 16/2011 - Hallituksen esitykset - FINLEX ®</a:t>
            </a:r>
            <a:r>
              <a:rPr lang="en-US" sz="20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5986208-8A53-4E92-9197-6B57BCCB2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FA3EFDD-2487-4F05-8923-01BCEEB7CD8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962222" y="1709928"/>
            <a:ext cx="6730944" cy="4095449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700" dirty="0" err="1">
                <a:latin typeface="+mn-lt"/>
              </a:rPr>
              <a:t>Yleissopimuksen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ratifioinnin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yhteydessä</a:t>
            </a:r>
            <a:r>
              <a:rPr lang="en-US" sz="1700" dirty="0">
                <a:latin typeface="+mn-lt"/>
              </a:rPr>
              <a:t> Suomi </a:t>
            </a:r>
            <a:r>
              <a:rPr lang="en-US" sz="1700" dirty="0" err="1">
                <a:latin typeface="+mn-lt"/>
              </a:rPr>
              <a:t>antoi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selityksen</a:t>
            </a:r>
            <a:r>
              <a:rPr lang="en-US" sz="1700" dirty="0">
                <a:latin typeface="+mn-lt"/>
              </a:rPr>
              <a:t>, </a:t>
            </a:r>
            <a:r>
              <a:rPr lang="en-US" sz="1700" dirty="0" err="1">
                <a:latin typeface="+mn-lt"/>
              </a:rPr>
              <a:t>jonka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mukaan</a:t>
            </a:r>
            <a:r>
              <a:rPr lang="en-US" sz="1700" dirty="0">
                <a:latin typeface="+mn-lt"/>
              </a:rPr>
              <a:t> Suomi </a:t>
            </a:r>
            <a:r>
              <a:rPr lang="en-US" sz="1700" dirty="0" err="1">
                <a:latin typeface="+mn-lt"/>
              </a:rPr>
              <a:t>ei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sitoudu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noudattamaan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yleissopimuksen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sopimuksen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tekemistä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koskevaa</a:t>
            </a:r>
            <a:r>
              <a:rPr lang="en-US" sz="1700" dirty="0">
                <a:latin typeface="+mn-lt"/>
              </a:rPr>
              <a:t> II </a:t>
            </a:r>
            <a:r>
              <a:rPr lang="en-US" sz="1700" dirty="0" err="1">
                <a:latin typeface="+mn-lt"/>
              </a:rPr>
              <a:t>osaa</a:t>
            </a:r>
            <a:r>
              <a:rPr lang="en-US" sz="1700" dirty="0">
                <a:latin typeface="+mn-lt"/>
              </a:rPr>
              <a:t>. </a:t>
            </a:r>
            <a:r>
              <a:rPr lang="en-US" sz="1700" dirty="0" err="1">
                <a:latin typeface="+mn-lt"/>
              </a:rPr>
              <a:t>Esityksessä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ehdotetaan</a:t>
            </a:r>
            <a:r>
              <a:rPr lang="en-US" sz="1700" dirty="0">
                <a:latin typeface="+mn-lt"/>
              </a:rPr>
              <a:t>, </a:t>
            </a:r>
            <a:r>
              <a:rPr lang="en-US" sz="1700" dirty="0" err="1">
                <a:latin typeface="+mn-lt"/>
              </a:rPr>
              <a:t>että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eduskunta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hyväksyy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tämän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selityksen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peruuttamisen</a:t>
            </a:r>
            <a:r>
              <a:rPr lang="en-US" sz="1700" dirty="0">
                <a:latin typeface="+mn-lt"/>
              </a:rPr>
              <a:t>.</a:t>
            </a:r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700" dirty="0">
                <a:latin typeface="+mn-lt"/>
              </a:rPr>
              <a:t>Suomi </a:t>
            </a:r>
            <a:r>
              <a:rPr lang="en-US" sz="1700" dirty="0" err="1">
                <a:latin typeface="+mn-lt"/>
              </a:rPr>
              <a:t>antoi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yleissopimuksen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ratifioinnin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yhteydessä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myös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selityksen</a:t>
            </a:r>
            <a:r>
              <a:rPr lang="en-US" sz="1700" dirty="0">
                <a:latin typeface="+mn-lt"/>
              </a:rPr>
              <a:t>, </a:t>
            </a:r>
            <a:r>
              <a:rPr lang="en-US" sz="1700" dirty="0" err="1">
                <a:latin typeface="+mn-lt"/>
              </a:rPr>
              <a:t>jonka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mukaan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yleissopimuksen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tavaran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kauppaa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koskevaa</a:t>
            </a:r>
            <a:r>
              <a:rPr lang="en-US" sz="1700" dirty="0">
                <a:latin typeface="+mn-lt"/>
              </a:rPr>
              <a:t> III </a:t>
            </a:r>
            <a:r>
              <a:rPr lang="en-US" sz="1700" dirty="0" err="1">
                <a:latin typeface="+mn-lt"/>
              </a:rPr>
              <a:t>osaa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ei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sovelleta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Pohjoismaiden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välisessä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kaupassa</a:t>
            </a:r>
            <a:r>
              <a:rPr lang="en-US" sz="1700" dirty="0">
                <a:latin typeface="+mn-lt"/>
              </a:rPr>
              <a:t>. </a:t>
            </a:r>
            <a:r>
              <a:rPr lang="en-US" sz="1700" dirty="0" err="1">
                <a:latin typeface="+mn-lt"/>
              </a:rPr>
              <a:t>Koska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yleissopimuksen</a:t>
            </a:r>
            <a:r>
              <a:rPr lang="en-US" sz="1700" dirty="0">
                <a:latin typeface="+mn-lt"/>
              </a:rPr>
              <a:t> II </a:t>
            </a:r>
            <a:r>
              <a:rPr lang="en-US" sz="1700" dirty="0" err="1">
                <a:latin typeface="+mn-lt"/>
              </a:rPr>
              <a:t>osaa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koskeva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selitys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peruutettaisiin</a:t>
            </a:r>
            <a:r>
              <a:rPr lang="en-US" sz="1700" dirty="0">
                <a:latin typeface="+mn-lt"/>
              </a:rPr>
              <a:t>, </a:t>
            </a:r>
            <a:r>
              <a:rPr lang="en-US" sz="1700" dirty="0" err="1">
                <a:latin typeface="+mn-lt"/>
              </a:rPr>
              <a:t>ehdotetaan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lisäksi</a:t>
            </a:r>
            <a:r>
              <a:rPr lang="en-US" sz="1700" dirty="0">
                <a:latin typeface="+mn-lt"/>
              </a:rPr>
              <a:t>, </a:t>
            </a:r>
            <a:r>
              <a:rPr lang="en-US" sz="1700" dirty="0" err="1">
                <a:latin typeface="+mn-lt"/>
              </a:rPr>
              <a:t>että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eduskunta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hyväksyy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Pohjoismaiden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välistä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kauppaa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koskevan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uuden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selityksen</a:t>
            </a:r>
            <a:r>
              <a:rPr lang="en-US" sz="1700" dirty="0">
                <a:latin typeface="+mn-lt"/>
              </a:rPr>
              <a:t>, </a:t>
            </a:r>
            <a:r>
              <a:rPr lang="en-US" sz="1700" dirty="0" err="1">
                <a:latin typeface="+mn-lt"/>
              </a:rPr>
              <a:t>jonka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mukaan</a:t>
            </a:r>
            <a:r>
              <a:rPr lang="en-US" sz="1700" dirty="0">
                <a:latin typeface="+mn-lt"/>
              </a:rPr>
              <a:t> II </a:t>
            </a:r>
            <a:r>
              <a:rPr lang="en-US" sz="1700" dirty="0" err="1">
                <a:latin typeface="+mn-lt"/>
              </a:rPr>
              <a:t>osaa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ei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edelleenkään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sovellettaisi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Pohjoismaiden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välisessä</a:t>
            </a:r>
            <a:r>
              <a:rPr lang="en-US" sz="1700" dirty="0">
                <a:latin typeface="+mn-lt"/>
              </a:rPr>
              <a:t> </a:t>
            </a:r>
            <a:r>
              <a:rPr lang="en-US" sz="1700" dirty="0" err="1">
                <a:latin typeface="+mn-lt"/>
              </a:rPr>
              <a:t>kaupassa</a:t>
            </a:r>
            <a:r>
              <a:rPr lang="en-US" sz="1700" dirty="0">
                <a:latin typeface="+mn-lt"/>
              </a:rPr>
              <a:t>.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F2F3685-23D1-47A1-B327-190E09D5D0C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962222" y="6356350"/>
            <a:ext cx="4572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C0D18FB-67A6-4110-88C1-33B3F9FD3EC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687326" y="6356350"/>
            <a:ext cx="100584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1C07628F-9402-FB47-93B5-FC3C3BFEEBE0}" type="slidenum">
              <a:rPr lang="en-US" smtClean="0"/>
              <a:pPr>
                <a:spcAft>
                  <a:spcPts val="600"/>
                </a:spcAft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00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4CE5841-C184-4A70-A609-5FE4A5078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1248" y="1683169"/>
            <a:ext cx="4068849" cy="414858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>
                <a:solidFill>
                  <a:schemeClr val="tx1"/>
                </a:solidFill>
              </a:rPr>
              <a:t>Lainvalinta 3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3084E7-54C4-4915-8EE2-1466D22AA4B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532504" y="1683170"/>
            <a:ext cx="5818248" cy="4148585"/>
          </a:xfrm>
        </p:spPr>
        <p:txBody>
          <a:bodyPr vert="horz" lIns="91440" tIns="45720" rIns="91440" bIns="45720" rtlCol="0">
            <a:normAutofit/>
          </a:bodyPr>
          <a:lstStyle/>
          <a:p>
            <a:pPr lv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b="1" dirty="0">
                <a:latin typeface="+mn-lt"/>
              </a:rPr>
              <a:t>Case 3: </a:t>
            </a:r>
            <a:r>
              <a:rPr lang="en-US" sz="1400" b="1" dirty="0" err="1">
                <a:latin typeface="+mn-lt"/>
              </a:rPr>
              <a:t>englantilainen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myyjä</a:t>
            </a:r>
            <a:endParaRPr lang="en-US" sz="1400" dirty="0">
              <a:latin typeface="+mn-lt"/>
            </a:endParaRP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UK </a:t>
            </a:r>
            <a:r>
              <a:rPr lang="en-US" sz="1400" dirty="0" err="1">
                <a:latin typeface="+mn-lt"/>
              </a:rPr>
              <a:t>ei</a:t>
            </a:r>
            <a:r>
              <a:rPr lang="en-US" sz="1400" dirty="0">
                <a:latin typeface="+mn-lt"/>
              </a:rPr>
              <a:t> ole </a:t>
            </a:r>
            <a:r>
              <a:rPr lang="en-US" sz="1400" dirty="0" err="1">
                <a:latin typeface="+mn-lt"/>
              </a:rPr>
              <a:t>liittynyt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CISG’iin</a:t>
            </a:r>
            <a:r>
              <a:rPr lang="en-US" sz="1400" dirty="0">
                <a:latin typeface="+mn-lt"/>
              </a:rPr>
              <a:t> </a:t>
            </a: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latin typeface="+mn-lt"/>
              </a:rPr>
              <a:t>Lainvalintalaki</a:t>
            </a:r>
            <a:r>
              <a:rPr lang="en-US" sz="1400" dirty="0">
                <a:latin typeface="+mn-lt"/>
              </a:rPr>
              <a:t> 1964 </a:t>
            </a:r>
            <a:r>
              <a:rPr lang="en-US" sz="1400" dirty="0" err="1">
                <a:latin typeface="+mn-lt"/>
              </a:rPr>
              <a:t>ei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sovellu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ilma-alusten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kauppaan</a:t>
            </a:r>
            <a:r>
              <a:rPr lang="en-US" sz="1400" dirty="0">
                <a:latin typeface="+mn-lt"/>
              </a:rPr>
              <a:t> </a:t>
            </a: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Jos </a:t>
            </a:r>
            <a:r>
              <a:rPr lang="en-US" sz="1400" dirty="0" err="1">
                <a:latin typeface="+mn-lt"/>
              </a:rPr>
              <a:t>kantajana</a:t>
            </a:r>
            <a:r>
              <a:rPr lang="en-US" sz="1400" dirty="0">
                <a:latin typeface="+mn-lt"/>
              </a:rPr>
              <a:t> on </a:t>
            </a:r>
            <a:r>
              <a:rPr lang="en-US" sz="1400" dirty="0" err="1">
                <a:latin typeface="+mn-lt"/>
              </a:rPr>
              <a:t>suomalainen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osapuoli</a:t>
            </a:r>
            <a:r>
              <a:rPr lang="en-US" sz="1400" dirty="0">
                <a:latin typeface="+mn-lt"/>
              </a:rPr>
              <a:t>, </a:t>
            </a:r>
            <a:r>
              <a:rPr lang="en-US" sz="1400" dirty="0" err="1">
                <a:latin typeface="+mn-lt"/>
              </a:rPr>
              <a:t>kanne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nostettava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vastaajan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kotivaltion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tuomioistuimessa</a:t>
            </a:r>
            <a:r>
              <a:rPr lang="en-US" sz="1400" dirty="0">
                <a:latin typeface="+mn-lt"/>
              </a:rPr>
              <a:t> (</a:t>
            </a:r>
            <a:r>
              <a:rPr lang="en-US" sz="1400" dirty="0" err="1">
                <a:latin typeface="+mn-lt"/>
              </a:rPr>
              <a:t>tässä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UK:ssa</a:t>
            </a:r>
            <a:r>
              <a:rPr lang="en-US" sz="1400" dirty="0">
                <a:latin typeface="+mn-lt"/>
              </a:rPr>
              <a:t>)</a:t>
            </a: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latin typeface="+mn-lt"/>
              </a:rPr>
              <a:t>Tuomioistuin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soveltaa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kotivaltion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liittymäsääntöjä</a:t>
            </a:r>
            <a:r>
              <a:rPr lang="en-US" sz="1400" dirty="0">
                <a:latin typeface="+mn-lt"/>
              </a:rPr>
              <a:t>, </a:t>
            </a:r>
            <a:r>
              <a:rPr lang="en-US" sz="1400" dirty="0" err="1">
                <a:latin typeface="+mn-lt"/>
              </a:rPr>
              <a:t>jos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sopimuksessa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ei</a:t>
            </a:r>
            <a:r>
              <a:rPr lang="en-US" sz="1400" dirty="0">
                <a:latin typeface="+mn-lt"/>
              </a:rPr>
              <a:t> ole </a:t>
            </a:r>
            <a:r>
              <a:rPr lang="en-US" sz="1400" dirty="0" err="1">
                <a:latin typeface="+mn-lt"/>
              </a:rPr>
              <a:t>lakiviittausta</a:t>
            </a:r>
            <a:r>
              <a:rPr lang="en-US" sz="1400" dirty="0">
                <a:latin typeface="+mn-lt"/>
              </a:rPr>
              <a:t>. </a:t>
            </a: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latin typeface="+mn-lt"/>
              </a:rPr>
              <a:t>Ilman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brexitiä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sovellettaisiin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tällöin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Rooma</a:t>
            </a:r>
            <a:r>
              <a:rPr lang="en-US" sz="1400" dirty="0">
                <a:latin typeface="+mn-lt"/>
              </a:rPr>
              <a:t> I –</a:t>
            </a:r>
            <a:r>
              <a:rPr lang="en-US" sz="1400" dirty="0" err="1">
                <a:latin typeface="+mn-lt"/>
              </a:rPr>
              <a:t>asetusta</a:t>
            </a:r>
            <a:r>
              <a:rPr lang="en-US" sz="1400" dirty="0">
                <a:latin typeface="+mn-lt"/>
              </a:rPr>
              <a:t> (</a:t>
            </a:r>
            <a:r>
              <a:rPr lang="en-US" sz="1400" dirty="0" err="1">
                <a:latin typeface="+mn-lt"/>
              </a:rPr>
              <a:t>siirtymäaikana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sovelletaan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edelleen</a:t>
            </a:r>
            <a:r>
              <a:rPr lang="en-US" sz="1400" dirty="0">
                <a:latin typeface="+mn-lt"/>
              </a:rPr>
              <a:t>) </a:t>
            </a:r>
          </a:p>
          <a:p>
            <a:pPr lvl="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b="1" dirty="0" err="1">
                <a:latin typeface="+mn-lt"/>
              </a:rPr>
              <a:t>Rooma</a:t>
            </a:r>
            <a:r>
              <a:rPr lang="en-US" sz="1400" b="1" dirty="0">
                <a:latin typeface="+mn-lt"/>
              </a:rPr>
              <a:t> I-</a:t>
            </a:r>
            <a:r>
              <a:rPr lang="en-US" sz="1400" b="1" dirty="0" err="1">
                <a:latin typeface="+mn-lt"/>
              </a:rPr>
              <a:t>asetus</a:t>
            </a:r>
            <a:endParaRPr lang="en-US" sz="1400" dirty="0">
              <a:latin typeface="+mn-lt"/>
            </a:endParaRP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latin typeface="+mn-lt"/>
              </a:rPr>
              <a:t>Sopimusvelvoitteisiin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yleensä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sovellettava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laki</a:t>
            </a:r>
            <a:endParaRPr lang="en-US" sz="1400" dirty="0">
              <a:latin typeface="+mn-lt"/>
            </a:endParaRP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latin typeface="+mn-lt"/>
              </a:rPr>
              <a:t>Sopimukselle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tyypillisestä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suorituksesta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vastaavan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osapuolen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kotivaltion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laki</a:t>
            </a:r>
            <a:r>
              <a:rPr lang="en-US" sz="1400" dirty="0">
                <a:latin typeface="+mn-lt"/>
              </a:rPr>
              <a:t> </a:t>
            </a: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 err="1">
                <a:latin typeface="+mn-lt"/>
              </a:rPr>
              <a:t>Tässä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myyjän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kotivaltion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UK:n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laki</a:t>
            </a:r>
            <a:r>
              <a:rPr lang="en-US" sz="1400" dirty="0">
                <a:latin typeface="+mn-lt"/>
              </a:rPr>
              <a:t> Sale of Goods Act </a:t>
            </a:r>
          </a:p>
          <a:p>
            <a:pPr lvl="1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Jos </a:t>
            </a:r>
            <a:r>
              <a:rPr lang="en-US" sz="1400" dirty="0" err="1">
                <a:latin typeface="+mn-lt"/>
              </a:rPr>
              <a:t>Suomen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lakia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sovellettaisiin</a:t>
            </a:r>
            <a:r>
              <a:rPr lang="en-US" sz="1400" dirty="0">
                <a:latin typeface="+mn-lt"/>
              </a:rPr>
              <a:t>, </a:t>
            </a:r>
            <a:r>
              <a:rPr lang="en-US" sz="1400" dirty="0" err="1">
                <a:latin typeface="+mn-lt"/>
              </a:rPr>
              <a:t>kysymykseen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tulisi</a:t>
            </a:r>
            <a:r>
              <a:rPr lang="en-US" sz="1400" dirty="0">
                <a:latin typeface="+mn-lt"/>
              </a:rPr>
              <a:t> CISG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12341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16936" y="4000284"/>
            <a:ext cx="54864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>
          <a:xfrm>
            <a:off x="879348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1C07628F-9402-FB47-93B5-FC3C3BFEEBE0}" type="slidenum">
              <a:rPr lang="en-US" smtClean="0"/>
              <a:pPr>
                <a:spcAft>
                  <a:spcPts val="600"/>
                </a:spcAft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93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45029" y="1092857"/>
            <a:ext cx="3669704" cy="43891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fi-FI" sz="4000">
                <a:solidFill>
                  <a:schemeClr val="tx1"/>
                </a:solidFill>
              </a:rPr>
              <a:t>Lainvalinta 4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8843EC-3DE1-4F2E-A991-CD9B6642CFC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572679" y="1092857"/>
            <a:ext cx="5670087" cy="43891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Case 4: </a:t>
            </a:r>
            <a:r>
              <a:rPr lang="en-US" sz="2000" b="1" dirty="0" err="1">
                <a:latin typeface="+mn-lt"/>
              </a:rPr>
              <a:t>ranskalainen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myyjä</a:t>
            </a:r>
            <a:r>
              <a:rPr lang="en-US" sz="2000" b="1" dirty="0">
                <a:latin typeface="+mn-lt"/>
              </a:rPr>
              <a:t> </a:t>
            </a:r>
            <a:endParaRPr lang="en-US" sz="2000" dirty="0">
              <a:latin typeface="+mn-lt"/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+mn-lt"/>
              </a:rPr>
              <a:t>Ranska</a:t>
            </a:r>
            <a:r>
              <a:rPr lang="en-US" sz="2000" b="1" dirty="0">
                <a:latin typeface="+mn-lt"/>
              </a:rPr>
              <a:t> on </a:t>
            </a:r>
            <a:r>
              <a:rPr lang="en-US" sz="2000" b="1" dirty="0" err="1">
                <a:latin typeface="+mn-lt"/>
              </a:rPr>
              <a:t>liittynyt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CISG’iin</a:t>
            </a:r>
            <a:endParaRPr lang="en-US" sz="2000" dirty="0">
              <a:latin typeface="+mn-lt"/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Jos </a:t>
            </a:r>
            <a:r>
              <a:rPr lang="en-US" sz="2000" b="1" dirty="0" err="1">
                <a:latin typeface="+mn-lt"/>
              </a:rPr>
              <a:t>kantajana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suomalainen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osapuoli</a:t>
            </a:r>
            <a:r>
              <a:rPr lang="en-US" sz="2000" b="1" dirty="0">
                <a:latin typeface="+mn-lt"/>
              </a:rPr>
              <a:t>, </a:t>
            </a:r>
            <a:r>
              <a:rPr lang="en-US" sz="2000" b="1" dirty="0" err="1">
                <a:latin typeface="+mn-lt"/>
              </a:rPr>
              <a:t>juttu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käsitellään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ranskalaisessa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oikeudessa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ranskalaisten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liittymäsääntöjen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mukaan</a:t>
            </a:r>
            <a:r>
              <a:rPr lang="en-US" sz="2000" b="1" dirty="0">
                <a:latin typeface="+mn-lt"/>
              </a:rPr>
              <a:t> 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+mn-lt"/>
              </a:rPr>
              <a:t>Suomen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Lainvalintalain</a:t>
            </a:r>
            <a:r>
              <a:rPr lang="en-US" sz="2000" b="1" dirty="0">
                <a:latin typeface="+mn-lt"/>
              </a:rPr>
              <a:t> 1964 </a:t>
            </a:r>
            <a:r>
              <a:rPr lang="en-US" sz="2000" b="1" dirty="0" err="1">
                <a:latin typeface="+mn-lt"/>
              </a:rPr>
              <a:t>yleismaailmalliset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periaatteet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tulisivat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todennäköisesti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sielläkin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sovellettaviksi</a:t>
            </a:r>
            <a:r>
              <a:rPr lang="en-US" sz="2000" b="1" dirty="0">
                <a:latin typeface="+mn-lt"/>
              </a:rPr>
              <a:t>: </a:t>
            </a:r>
            <a:endParaRPr lang="en-US" sz="2000" dirty="0">
              <a:latin typeface="+mn-lt"/>
            </a:endParaRPr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000" i="1" dirty="0">
                <a:latin typeface="+mn-lt"/>
                <a:cs typeface="+mn-cs"/>
              </a:rPr>
              <a:t>Jos </a:t>
            </a:r>
            <a:r>
              <a:rPr lang="en-US" sz="2000" i="1" dirty="0" err="1">
                <a:latin typeface="+mn-lt"/>
                <a:cs typeface="+mn-cs"/>
              </a:rPr>
              <a:t>liittymä</a:t>
            </a:r>
            <a:r>
              <a:rPr lang="en-US" sz="2000" i="1" dirty="0">
                <a:latin typeface="+mn-lt"/>
                <a:cs typeface="+mn-cs"/>
              </a:rPr>
              <a:t> </a:t>
            </a:r>
            <a:r>
              <a:rPr lang="en-US" sz="2000" i="1" dirty="0" err="1">
                <a:latin typeface="+mn-lt"/>
                <a:cs typeface="+mn-cs"/>
              </a:rPr>
              <a:t>Suomeen</a:t>
            </a:r>
            <a:r>
              <a:rPr lang="en-US" sz="2000" i="1" dirty="0">
                <a:latin typeface="+mn-lt"/>
                <a:cs typeface="+mn-cs"/>
              </a:rPr>
              <a:t> (</a:t>
            </a:r>
            <a:r>
              <a:rPr lang="en-US" sz="2000" dirty="0" err="1">
                <a:latin typeface="+mn-lt"/>
                <a:cs typeface="+mn-cs"/>
              </a:rPr>
              <a:t>tilaus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vastaanotettu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Suomessa</a:t>
            </a:r>
            <a:r>
              <a:rPr lang="en-US" sz="2000" dirty="0">
                <a:latin typeface="+mn-lt"/>
                <a:cs typeface="+mn-cs"/>
              </a:rPr>
              <a:t>): </a:t>
            </a:r>
            <a:r>
              <a:rPr lang="en-US" sz="2000" i="1" dirty="0">
                <a:latin typeface="+mn-lt"/>
                <a:cs typeface="+mn-cs"/>
              </a:rPr>
              <a:t>CISG</a:t>
            </a:r>
            <a:endParaRPr lang="en-US" sz="2000" dirty="0">
              <a:latin typeface="+mn-lt"/>
              <a:cs typeface="+mn-cs"/>
            </a:endParaRPr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  <a:cs typeface="+mn-cs"/>
              </a:rPr>
              <a:t>Jos </a:t>
            </a:r>
            <a:r>
              <a:rPr lang="en-US" sz="2000" dirty="0" err="1">
                <a:latin typeface="+mn-lt"/>
                <a:cs typeface="+mn-cs"/>
              </a:rPr>
              <a:t>liittymä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Ranskaan</a:t>
            </a:r>
            <a:r>
              <a:rPr lang="en-US" sz="2000" dirty="0">
                <a:latin typeface="+mn-lt"/>
                <a:cs typeface="+mn-cs"/>
              </a:rPr>
              <a:t>: </a:t>
            </a:r>
            <a:r>
              <a:rPr lang="en-US" sz="2000" dirty="0" err="1">
                <a:latin typeface="+mn-lt"/>
                <a:cs typeface="+mn-cs"/>
              </a:rPr>
              <a:t>samoin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i="1" dirty="0">
                <a:latin typeface="+mn-lt"/>
                <a:cs typeface="+mn-cs"/>
              </a:rPr>
              <a:t>CISG </a:t>
            </a:r>
            <a:endParaRPr lang="en-US" sz="2000" dirty="0">
              <a:latin typeface="+mn-lt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8540496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4630723-49E5-4217-A024-854377CC3601}" type="slidenum">
              <a:rPr lang="en-US" altLang="fi-FI"/>
              <a:pPr>
                <a:spcAft>
                  <a:spcPts val="600"/>
                </a:spcAft>
              </a:pPr>
              <a:t>19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39156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E777E57D-6A88-4B5B-A068-2BA7FF4E8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1248" y="503132"/>
            <a:ext cx="10509504" cy="1974892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fi-FI" sz="5400" dirty="0">
                <a:solidFill>
                  <a:schemeClr val="tx1"/>
                </a:solidFill>
              </a:rPr>
              <a:t>Case 1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2894076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D3BDF2F-B89E-4FAB-800C-7FB36C3BCE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41248" y="3328416"/>
            <a:ext cx="10509504" cy="2715768"/>
          </a:xfrm>
        </p:spPr>
        <p:txBody>
          <a:bodyPr vert="horz" lIns="91440" tIns="45720" rIns="91440" bIns="45720" rtlCol="0">
            <a:normAutofit/>
          </a:bodyPr>
          <a:lstStyle/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900" b="1" dirty="0">
                <a:latin typeface="+mn-lt"/>
              </a:rPr>
              <a:t>O1 Oy ja M1 Oy (</a:t>
            </a:r>
            <a:r>
              <a:rPr lang="en-US" sz="1900" b="1" dirty="0" err="1">
                <a:latin typeface="+mn-lt"/>
              </a:rPr>
              <a:t>suomalaiset</a:t>
            </a:r>
            <a:r>
              <a:rPr lang="en-US" sz="1900" b="1" dirty="0">
                <a:latin typeface="+mn-lt"/>
              </a:rPr>
              <a:t> </a:t>
            </a:r>
            <a:r>
              <a:rPr lang="en-US" sz="1900" b="1" dirty="0" err="1">
                <a:latin typeface="+mn-lt"/>
              </a:rPr>
              <a:t>yritykset</a:t>
            </a:r>
            <a:r>
              <a:rPr lang="en-US" sz="1900" b="1" dirty="0">
                <a:latin typeface="+mn-lt"/>
              </a:rPr>
              <a:t>)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+mn-lt"/>
              </a:rPr>
              <a:t>O1 </a:t>
            </a:r>
            <a:r>
              <a:rPr lang="en-US" sz="1900" dirty="0" err="1">
                <a:latin typeface="+mn-lt"/>
              </a:rPr>
              <a:t>ostaa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paperikoneen</a:t>
            </a:r>
            <a:r>
              <a:rPr lang="en-US" sz="1900" dirty="0">
                <a:latin typeface="+mn-lt"/>
              </a:rPr>
              <a:t> M1: </a:t>
            </a:r>
            <a:r>
              <a:rPr lang="en-US" sz="1900" dirty="0" err="1">
                <a:latin typeface="+mn-lt"/>
              </a:rPr>
              <a:t>ltä</a:t>
            </a:r>
            <a:r>
              <a:rPr lang="en-US" sz="1900" dirty="0">
                <a:latin typeface="+mn-lt"/>
              </a:rPr>
              <a:t>.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900" dirty="0">
                <a:latin typeface="+mn-lt"/>
              </a:rPr>
              <a:t>O1: </a:t>
            </a:r>
            <a:r>
              <a:rPr lang="en-US" sz="1900" dirty="0" err="1">
                <a:latin typeface="+mn-lt"/>
              </a:rPr>
              <a:t>lle</a:t>
            </a:r>
            <a:r>
              <a:rPr lang="en-US" sz="1900" dirty="0">
                <a:latin typeface="+mn-lt"/>
              </a:rPr>
              <a:t> on </a:t>
            </a:r>
            <a:r>
              <a:rPr lang="en-US" sz="1900" dirty="0" err="1">
                <a:latin typeface="+mn-lt"/>
              </a:rPr>
              <a:t>ensinnäkin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tärkeää</a:t>
            </a:r>
            <a:r>
              <a:rPr lang="en-US" sz="1900" dirty="0">
                <a:latin typeface="+mn-lt"/>
              </a:rPr>
              <a:t>, </a:t>
            </a:r>
            <a:r>
              <a:rPr lang="en-US" sz="1900" dirty="0" err="1">
                <a:latin typeface="+mn-lt"/>
              </a:rPr>
              <a:t>että</a:t>
            </a:r>
            <a:r>
              <a:rPr lang="en-US" sz="1900" dirty="0">
                <a:latin typeface="+mn-lt"/>
              </a:rPr>
              <a:t> se </a:t>
            </a:r>
            <a:r>
              <a:rPr lang="en-US" sz="1900" dirty="0" err="1">
                <a:latin typeface="+mn-lt"/>
              </a:rPr>
              <a:t>voidaan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ottaa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käyttöön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määräpäivänä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ilman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tuotannon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keskeytystä</a:t>
            </a:r>
            <a:r>
              <a:rPr lang="en-US" sz="1900" dirty="0">
                <a:latin typeface="+mn-lt"/>
              </a:rPr>
              <a:t>, </a:t>
            </a:r>
            <a:r>
              <a:rPr lang="en-US" sz="1900" dirty="0" err="1">
                <a:latin typeface="+mn-lt"/>
              </a:rPr>
              <a:t>kun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vanha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kone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toimitetaan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ulkomaiselle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ostajalle</a:t>
            </a:r>
            <a:r>
              <a:rPr lang="en-US" sz="1900" dirty="0">
                <a:latin typeface="+mn-lt"/>
              </a:rPr>
              <a:t>.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900" dirty="0" err="1">
                <a:latin typeface="+mn-lt"/>
              </a:rPr>
              <a:t>Toiseksi</a:t>
            </a:r>
            <a:r>
              <a:rPr lang="en-US" sz="1900" dirty="0">
                <a:latin typeface="+mn-lt"/>
              </a:rPr>
              <a:t> on </a:t>
            </a:r>
            <a:r>
              <a:rPr lang="en-US" sz="1900" dirty="0" err="1">
                <a:latin typeface="+mn-lt"/>
              </a:rPr>
              <a:t>tarkistettava</a:t>
            </a:r>
            <a:r>
              <a:rPr lang="en-US" sz="1900" dirty="0">
                <a:latin typeface="+mn-lt"/>
              </a:rPr>
              <a:t>, </a:t>
            </a:r>
            <a:r>
              <a:rPr lang="en-US" sz="1900" dirty="0" err="1">
                <a:latin typeface="+mn-lt"/>
              </a:rPr>
              <a:t>että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uusi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kone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täyttää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tuotantovolyymivaatimuksen</a:t>
            </a:r>
            <a:r>
              <a:rPr lang="en-US" sz="1900" dirty="0">
                <a:latin typeface="+mn-lt"/>
              </a:rPr>
              <a:t> x </a:t>
            </a:r>
            <a:r>
              <a:rPr lang="en-US" sz="1900" dirty="0" err="1">
                <a:latin typeface="+mn-lt"/>
              </a:rPr>
              <a:t>tonnia</a:t>
            </a:r>
            <a:r>
              <a:rPr lang="en-US" sz="1900" dirty="0">
                <a:latin typeface="+mn-lt"/>
              </a:rPr>
              <a:t> / </a:t>
            </a:r>
            <a:r>
              <a:rPr lang="en-US" sz="1900" dirty="0" err="1">
                <a:latin typeface="+mn-lt"/>
              </a:rPr>
              <a:t>päivä</a:t>
            </a:r>
            <a:r>
              <a:rPr lang="en-US" sz="1900" dirty="0">
                <a:latin typeface="+mn-lt"/>
              </a:rPr>
              <a:t>.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1900" dirty="0" err="1">
                <a:latin typeface="+mn-lt"/>
              </a:rPr>
              <a:t>Suoja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tuotannon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keskeytyksiä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vastaan</a:t>
            </a:r>
            <a:r>
              <a:rPr lang="en-US" sz="1900" dirty="0">
                <a:latin typeface="+mn-lt"/>
              </a:rPr>
              <a:t> ​​</a:t>
            </a:r>
            <a:r>
              <a:rPr lang="en-US" sz="1900" dirty="0" err="1">
                <a:latin typeface="+mn-lt"/>
              </a:rPr>
              <a:t>olisi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myös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varmistettava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ensimmäisen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vuoden</a:t>
            </a:r>
            <a:r>
              <a:rPr lang="en-US" sz="1900" dirty="0">
                <a:latin typeface="+mn-lt"/>
              </a:rPr>
              <a:t> </a:t>
            </a:r>
            <a:r>
              <a:rPr lang="en-US" sz="1900" dirty="0" err="1">
                <a:latin typeface="+mn-lt"/>
              </a:rPr>
              <a:t>ajan</a:t>
            </a:r>
            <a:r>
              <a:rPr lang="en-US" sz="1900" dirty="0">
                <a:latin typeface="+mn-lt"/>
              </a:rPr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7"/>
          </p:nvPr>
        </p:nvSpPr>
        <p:spPr>
          <a:xfrm>
            <a:off x="8717280" y="6356350"/>
            <a:ext cx="2633472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C40352F-B532-4B63-9248-1DA24CEF8EE6}" type="slidenum">
              <a:rPr lang="en-US" altLang="fi-FI"/>
              <a:pPr>
                <a:spcAft>
                  <a:spcPts val="600"/>
                </a:spcAft>
              </a:pPr>
              <a:t>2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475984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8" name="Freeform: Shape 17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792" y="1161288"/>
            <a:ext cx="3602736" cy="45262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>
                <a:solidFill>
                  <a:schemeClr val="tx1"/>
                </a:solidFill>
              </a:rPr>
              <a:t>Lainvalinta 5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41897E-0B2E-4EC6-914E-AEE551CB676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+mn-lt"/>
              </a:rPr>
              <a:t>Nettikauppa</a:t>
            </a:r>
            <a:r>
              <a:rPr lang="en-US" sz="2000" b="1" dirty="0">
                <a:latin typeface="+mn-lt"/>
              </a:rPr>
              <a:t>, </a:t>
            </a:r>
            <a:r>
              <a:rPr lang="en-US" sz="2000" b="1" dirty="0" err="1">
                <a:latin typeface="+mn-lt"/>
              </a:rPr>
              <a:t>ostaja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englantilainen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kuluttaja</a:t>
            </a:r>
            <a:endParaRPr lang="en-US" sz="2000" dirty="0">
              <a:latin typeface="+mn-lt"/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+mn-lt"/>
              </a:rPr>
              <a:t>Lainvalintalaki</a:t>
            </a:r>
            <a:r>
              <a:rPr lang="en-US" sz="2000" b="1" dirty="0">
                <a:latin typeface="+mn-lt"/>
              </a:rPr>
              <a:t> 1964 </a:t>
            </a:r>
            <a:r>
              <a:rPr lang="en-US" sz="2000" b="1" dirty="0" err="1">
                <a:latin typeface="+mn-lt"/>
              </a:rPr>
              <a:t>ei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sovellu</a:t>
            </a:r>
            <a:endParaRPr lang="en-US" sz="2000" dirty="0">
              <a:latin typeface="+mn-lt"/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+mn-lt"/>
              </a:rPr>
              <a:t>Rooma</a:t>
            </a:r>
            <a:r>
              <a:rPr lang="en-US" sz="2000" b="1" dirty="0">
                <a:latin typeface="+mn-lt"/>
              </a:rPr>
              <a:t> I -</a:t>
            </a:r>
            <a:r>
              <a:rPr lang="en-US" sz="2000" b="1" dirty="0" err="1">
                <a:latin typeface="+mn-lt"/>
              </a:rPr>
              <a:t>asetus</a:t>
            </a:r>
            <a:r>
              <a:rPr lang="en-US" sz="2000" b="1" dirty="0">
                <a:latin typeface="+mn-lt"/>
              </a:rPr>
              <a:t>: </a:t>
            </a:r>
            <a:endParaRPr lang="en-US" sz="2000" dirty="0">
              <a:latin typeface="+mn-lt"/>
            </a:endParaRPr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  <a:cs typeface="+mn-cs"/>
              </a:rPr>
              <a:t>Kuluttajan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kotivaltion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laki</a:t>
            </a:r>
            <a:r>
              <a:rPr lang="en-US" sz="2000" dirty="0">
                <a:latin typeface="+mn-lt"/>
                <a:cs typeface="+mn-cs"/>
              </a:rPr>
              <a:t>, </a:t>
            </a:r>
            <a:r>
              <a:rPr lang="en-US" sz="2000" dirty="0" err="1">
                <a:latin typeface="+mn-lt"/>
                <a:cs typeface="+mn-cs"/>
              </a:rPr>
              <a:t>jos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sopimus</a:t>
            </a:r>
            <a:r>
              <a:rPr lang="en-US" sz="2000" dirty="0">
                <a:latin typeface="+mn-lt"/>
                <a:cs typeface="+mn-cs"/>
              </a:rPr>
              <a:t> on </a:t>
            </a:r>
            <a:r>
              <a:rPr lang="en-US" sz="2000" dirty="0" err="1">
                <a:latin typeface="+mn-lt"/>
                <a:cs typeface="+mn-cs"/>
              </a:rPr>
              <a:t>perustunut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siellä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tapahtuneeseen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markkinointiin</a:t>
            </a:r>
            <a:r>
              <a:rPr lang="en-US" sz="2000" dirty="0">
                <a:latin typeface="+mn-lt"/>
                <a:cs typeface="+mn-cs"/>
              </a:rPr>
              <a:t> ja </a:t>
            </a:r>
            <a:r>
              <a:rPr lang="en-US" sz="2000" dirty="0" err="1">
                <a:latin typeface="+mn-lt"/>
                <a:cs typeface="+mn-cs"/>
              </a:rPr>
              <a:t>kuluttaja</a:t>
            </a:r>
            <a:r>
              <a:rPr lang="en-US" sz="2000" dirty="0">
                <a:latin typeface="+mn-lt"/>
                <a:cs typeface="+mn-cs"/>
              </a:rPr>
              <a:t> on </a:t>
            </a:r>
            <a:r>
              <a:rPr lang="en-US" sz="2000" dirty="0" err="1">
                <a:latin typeface="+mn-lt"/>
                <a:cs typeface="+mn-cs"/>
              </a:rPr>
              <a:t>tehnyt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sopimuksen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siellä</a:t>
            </a:r>
            <a:endParaRPr lang="en-US" sz="2000" dirty="0">
              <a:latin typeface="+mn-lt"/>
              <a:cs typeface="+mn-cs"/>
            </a:endParaRPr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000" i="1" dirty="0" err="1">
                <a:latin typeface="+mn-lt"/>
                <a:cs typeface="+mn-cs"/>
              </a:rPr>
              <a:t>Tässä</a:t>
            </a:r>
            <a:r>
              <a:rPr lang="en-US" sz="2000" i="1" dirty="0">
                <a:latin typeface="+mn-lt"/>
                <a:cs typeface="+mn-cs"/>
              </a:rPr>
              <a:t> </a:t>
            </a:r>
            <a:r>
              <a:rPr lang="en-US" sz="2000" i="1" dirty="0" err="1">
                <a:latin typeface="+mn-lt"/>
                <a:cs typeface="+mn-cs"/>
              </a:rPr>
              <a:t>todennäköisesti</a:t>
            </a:r>
            <a:r>
              <a:rPr lang="en-US" sz="2000" i="1" dirty="0">
                <a:latin typeface="+mn-lt"/>
                <a:cs typeface="+mn-cs"/>
              </a:rPr>
              <a:t> </a:t>
            </a:r>
            <a:r>
              <a:rPr lang="en-US" sz="2000" i="1" dirty="0" err="1">
                <a:latin typeface="+mn-lt"/>
                <a:cs typeface="+mn-cs"/>
              </a:rPr>
              <a:t>UK:n</a:t>
            </a:r>
            <a:r>
              <a:rPr lang="en-US" sz="2000" i="1" dirty="0">
                <a:latin typeface="+mn-lt"/>
                <a:cs typeface="+mn-cs"/>
              </a:rPr>
              <a:t> </a:t>
            </a:r>
            <a:r>
              <a:rPr lang="en-US" sz="2000" i="1" dirty="0" err="1">
                <a:latin typeface="+mn-lt"/>
                <a:cs typeface="+mn-cs"/>
              </a:rPr>
              <a:t>laki</a:t>
            </a:r>
            <a:r>
              <a:rPr lang="en-US" sz="2000" i="1" dirty="0">
                <a:latin typeface="+mn-lt"/>
                <a:cs typeface="+mn-cs"/>
              </a:rPr>
              <a:t> </a:t>
            </a:r>
          </a:p>
          <a:p>
            <a:pPr lvl="2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  <a:cs typeface="+mn-cs"/>
              </a:rPr>
              <a:t>Nettiympäristössä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paikanmääritys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aiheuttaa</a:t>
            </a:r>
            <a:r>
              <a:rPr lang="en-US" sz="2000" dirty="0">
                <a:latin typeface="+mn-lt"/>
                <a:cs typeface="+mn-cs"/>
              </a:rPr>
              <a:t> </a:t>
            </a:r>
            <a:r>
              <a:rPr lang="en-US" sz="2000" dirty="0" err="1">
                <a:latin typeface="+mn-lt"/>
                <a:cs typeface="+mn-cs"/>
              </a:rPr>
              <a:t>haasteita</a:t>
            </a:r>
            <a:r>
              <a:rPr lang="en-US" sz="2000" dirty="0">
                <a:latin typeface="+mn-lt"/>
                <a:cs typeface="+mn-cs"/>
              </a:rPr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>
          <a:xfrm>
            <a:off x="5434147" y="6356350"/>
            <a:ext cx="4572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>
          <a:xfrm>
            <a:off x="10351362" y="6356350"/>
            <a:ext cx="100243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1C07628F-9402-FB47-93B5-FC3C3BFEEBE0}" type="slidenum">
              <a:rPr lang="en-US" smtClean="0"/>
              <a:pPr>
                <a:spcAft>
                  <a:spcPts val="600"/>
                </a:spcAft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65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9" name="Freeform: Shape 78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1" name="Freeform: Shape 80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1792" y="1161288"/>
            <a:ext cx="3602736" cy="45262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fi-FI" sz="4000">
                <a:solidFill>
                  <a:schemeClr val="tx1"/>
                </a:solidFill>
              </a:rPr>
              <a:t>Case 2 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3F30F34-6814-412B-BC44-25EA742A40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O2 Oy </a:t>
            </a:r>
            <a:r>
              <a:rPr lang="en-US" sz="2000" b="1" dirty="0" err="1">
                <a:latin typeface="+mn-lt"/>
              </a:rPr>
              <a:t>suomalainen</a:t>
            </a:r>
            <a:r>
              <a:rPr lang="en-US" sz="2000" b="1" dirty="0">
                <a:latin typeface="+mn-lt"/>
              </a:rPr>
              <a:t>, M2 Oy </a:t>
            </a:r>
            <a:r>
              <a:rPr lang="en-US" sz="2000" b="1" dirty="0" err="1">
                <a:latin typeface="+mn-lt"/>
              </a:rPr>
              <a:t>ruotsalainen</a:t>
            </a:r>
            <a:endParaRPr lang="en-US" sz="2000" b="1" dirty="0">
              <a:latin typeface="+mn-lt"/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</a:rPr>
              <a:t>Jalkineiden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perättäishankinta</a:t>
            </a:r>
            <a:r>
              <a:rPr lang="en-US" sz="2000" dirty="0">
                <a:latin typeface="+mn-lt"/>
              </a:rPr>
              <a:t>. M2 </a:t>
            </a:r>
            <a:r>
              <a:rPr lang="en-US" sz="2000" dirty="0" err="1">
                <a:latin typeface="+mn-lt"/>
              </a:rPr>
              <a:t>toimittaa</a:t>
            </a:r>
            <a:r>
              <a:rPr lang="en-US" sz="2000" dirty="0">
                <a:latin typeface="+mn-lt"/>
              </a:rPr>
              <a:t> O2: </a:t>
            </a:r>
            <a:r>
              <a:rPr lang="en-US" sz="2000" dirty="0" err="1">
                <a:latin typeface="+mn-lt"/>
              </a:rPr>
              <a:t>lle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jokaisen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kuukauden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alussa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vuoden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aikana</a:t>
            </a:r>
            <a:r>
              <a:rPr lang="en-US" sz="2000" dirty="0">
                <a:latin typeface="+mn-lt"/>
              </a:rPr>
              <a:t> x </a:t>
            </a:r>
            <a:r>
              <a:rPr lang="en-US" sz="2000" dirty="0" err="1">
                <a:latin typeface="+mn-lt"/>
              </a:rPr>
              <a:t>saapasparia</a:t>
            </a:r>
            <a:r>
              <a:rPr lang="en-US" sz="2000" dirty="0">
                <a:latin typeface="+mn-lt"/>
              </a:rPr>
              <a:t> B2: n </a:t>
            </a:r>
            <a:r>
              <a:rPr lang="en-US" sz="2000" dirty="0" err="1">
                <a:latin typeface="+mn-lt"/>
              </a:rPr>
              <a:t>erikseen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kullekin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erälle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toimittamien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eritelmien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mukaisesti</a:t>
            </a:r>
            <a:r>
              <a:rPr lang="en-US" sz="2000" dirty="0">
                <a:latin typeface="+mn-lt"/>
              </a:rPr>
              <a:t>.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B2 </a:t>
            </a:r>
            <a:r>
              <a:rPr lang="en-US" sz="2000" dirty="0" err="1">
                <a:latin typeface="+mn-lt"/>
              </a:rPr>
              <a:t>voi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hankkia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kuljetusliikkeen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mutta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haluaa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varmistaa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että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saappaat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saapuvat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perille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hyvässä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kunnossa</a:t>
            </a:r>
            <a:r>
              <a:rPr lang="en-US" sz="2000" dirty="0">
                <a:latin typeface="+mn-lt"/>
              </a:rPr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5434147" y="6356350"/>
            <a:ext cx="4572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7"/>
          </p:nvPr>
        </p:nvSpPr>
        <p:spPr>
          <a:xfrm>
            <a:off x="10351362" y="6356350"/>
            <a:ext cx="100243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E686D4C6-B713-49EF-955B-F0928E9F62E3}" type="slidenum">
              <a:rPr lang="en-US" altLang="fi-FI"/>
              <a:pPr>
                <a:spcAft>
                  <a:spcPts val="600"/>
                </a:spcAft>
              </a:pPr>
              <a:t>3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2017433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B6D861F1-F386-4A7D-A4BF-3BEB82DEB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9" name="Rectangle 78">
            <a:extLst>
              <a:ext uri="{FF2B5EF4-FFF2-40B4-BE49-F238E27FC236}">
                <a16:creationId xmlns:a16="http://schemas.microsoft.com/office/drawing/2014/main" id="{562DFC44-A40C-4573-9230-B3EDB3EC8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5568" y="1408153"/>
            <a:ext cx="10168128" cy="13150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fi-FI" sz="4000">
                <a:solidFill>
                  <a:schemeClr val="tx1"/>
                </a:solidFill>
              </a:rPr>
              <a:t>Case 3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5589D35-CF9F-4DE9-A792-8571A09E9B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1713627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8144ED-C3C0-4080-8A7C-F9F2A6AC272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115568" y="2962656"/>
            <a:ext cx="10168128" cy="2624328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O3 Oy </a:t>
            </a:r>
            <a:r>
              <a:rPr lang="en-US" sz="2000" b="1" dirty="0" err="1">
                <a:latin typeface="+mn-lt"/>
              </a:rPr>
              <a:t>suomalainen</a:t>
            </a:r>
            <a:r>
              <a:rPr lang="en-US" sz="2000" b="1" dirty="0">
                <a:latin typeface="+mn-lt"/>
              </a:rPr>
              <a:t>, M3 Oy </a:t>
            </a:r>
            <a:r>
              <a:rPr lang="en-US" sz="2000" b="1" dirty="0" err="1">
                <a:latin typeface="+mn-lt"/>
              </a:rPr>
              <a:t>englantilainen</a:t>
            </a:r>
            <a:endParaRPr lang="en-US" sz="2000" b="1" dirty="0">
              <a:latin typeface="+mn-lt"/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O3 </a:t>
            </a:r>
            <a:r>
              <a:rPr lang="en-US" sz="2000" dirty="0" err="1">
                <a:latin typeface="+mn-lt"/>
              </a:rPr>
              <a:t>ostaa</a:t>
            </a:r>
            <a:r>
              <a:rPr lang="en-US" sz="2000" dirty="0">
                <a:latin typeface="+mn-lt"/>
              </a:rPr>
              <a:t> M3: </a:t>
            </a:r>
            <a:r>
              <a:rPr lang="en-US" sz="2000" dirty="0" err="1">
                <a:latin typeface="+mn-lt"/>
              </a:rPr>
              <a:t>lta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valmistajan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näyttelyissä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käytetyn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helikopterin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pelastuskäyttöön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tutustuttuaan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myyjän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esitteeseen</a:t>
            </a:r>
            <a:r>
              <a:rPr lang="en-US" sz="2000" dirty="0">
                <a:latin typeface="+mn-lt"/>
              </a:rPr>
              <a:t> ja </a:t>
            </a:r>
            <a:r>
              <a:rPr lang="en-US" sz="2000" dirty="0" err="1">
                <a:latin typeface="+mn-lt"/>
              </a:rPr>
              <a:t>itse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kohteeseen</a:t>
            </a:r>
            <a:r>
              <a:rPr lang="en-US" sz="2000" dirty="0">
                <a:latin typeface="+mn-lt"/>
              </a:rPr>
              <a:t>.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M3 </a:t>
            </a:r>
            <a:r>
              <a:rPr lang="en-US" sz="2000" dirty="0" err="1">
                <a:latin typeface="+mn-lt"/>
              </a:rPr>
              <a:t>tarjoutuu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tuomaan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helikopterin</a:t>
            </a:r>
            <a:r>
              <a:rPr lang="en-US" sz="2000" dirty="0">
                <a:latin typeface="+mn-lt"/>
              </a:rPr>
              <a:t> O3: n </a:t>
            </a:r>
            <a:r>
              <a:rPr lang="en-US" sz="2000" dirty="0" err="1">
                <a:latin typeface="+mn-lt"/>
              </a:rPr>
              <a:t>toimipisteeseen</a:t>
            </a:r>
            <a:r>
              <a:rPr lang="en-US" sz="2000" dirty="0">
                <a:latin typeface="+mn-lt"/>
              </a:rPr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7"/>
          </p:nvPr>
        </p:nvSpPr>
        <p:spPr>
          <a:xfrm>
            <a:off x="8540496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055432B-BF3B-4CAA-81D0-48BE588256C7}" type="slidenum">
              <a:rPr lang="en-US" altLang="fi-FI"/>
              <a:pPr>
                <a:spcAft>
                  <a:spcPts val="600"/>
                </a:spcAft>
              </a:pPr>
              <a:t>4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54093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B4CE5841-C184-4A70-A609-5FE4A5078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1248" y="1683169"/>
            <a:ext cx="4068849" cy="414858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fi-FI" sz="4800" dirty="0">
                <a:solidFill>
                  <a:schemeClr val="tx1"/>
                </a:solidFill>
              </a:rPr>
              <a:t>Case 4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5696102-5175-41C6-AC29-ECFBAD9C1C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532504" y="1683170"/>
            <a:ext cx="5818248" cy="4148585"/>
          </a:xfrm>
        </p:spPr>
        <p:txBody>
          <a:bodyPr vert="horz" lIns="91440" tIns="45720" rIns="91440" bIns="45720" rtlCol="0">
            <a:normAutofit/>
          </a:bodyPr>
          <a:lstStyle/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O4 Oy </a:t>
            </a:r>
            <a:r>
              <a:rPr lang="en-US" sz="2000" b="1" dirty="0" err="1">
                <a:latin typeface="+mn-lt"/>
              </a:rPr>
              <a:t>suomalainen</a:t>
            </a:r>
            <a:r>
              <a:rPr lang="en-US" sz="2000" b="1" dirty="0">
                <a:latin typeface="+mn-lt"/>
              </a:rPr>
              <a:t>, M4 Oy </a:t>
            </a:r>
            <a:r>
              <a:rPr lang="en-US" sz="2000" b="1" dirty="0" err="1">
                <a:latin typeface="+mn-lt"/>
              </a:rPr>
              <a:t>ranskalainen</a:t>
            </a:r>
            <a:endParaRPr lang="en-US" sz="2000" b="1" dirty="0">
              <a:latin typeface="+mn-lt"/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</a:rPr>
              <a:t>Toimitetaan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kolme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erää</a:t>
            </a:r>
            <a:r>
              <a:rPr lang="en-US" sz="2000" dirty="0">
                <a:latin typeface="+mn-lt"/>
              </a:rPr>
              <a:t> x kg </a:t>
            </a:r>
            <a:r>
              <a:rPr lang="en-US" sz="2000" dirty="0" err="1">
                <a:latin typeface="+mn-lt"/>
              </a:rPr>
              <a:t>juustoa</a:t>
            </a:r>
            <a:r>
              <a:rPr lang="en-US" sz="2000" dirty="0">
                <a:latin typeface="+mn-lt"/>
              </a:rPr>
              <a:t> S4: </a:t>
            </a:r>
            <a:r>
              <a:rPr lang="en-US" sz="2000" dirty="0" err="1">
                <a:latin typeface="+mn-lt"/>
              </a:rPr>
              <a:t>stä</a:t>
            </a:r>
            <a:r>
              <a:rPr lang="en-US" sz="2000" dirty="0">
                <a:latin typeface="+mn-lt"/>
              </a:rPr>
              <a:t> B4: </a:t>
            </a:r>
            <a:r>
              <a:rPr lang="en-US" sz="2000" dirty="0" err="1">
                <a:latin typeface="+mn-lt"/>
              </a:rPr>
              <a:t>ään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hintaan</a:t>
            </a:r>
            <a:r>
              <a:rPr lang="en-US" sz="2000" dirty="0">
                <a:latin typeface="+mn-lt"/>
              </a:rPr>
              <a:t> y € / kg.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</a:rPr>
              <a:t>Myyjä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voi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huolehtia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kuljetuksesta</a:t>
            </a:r>
            <a:r>
              <a:rPr lang="en-US" sz="2000" dirty="0">
                <a:latin typeface="+mn-lt"/>
              </a:rPr>
              <a:t>, </a:t>
            </a:r>
            <a:r>
              <a:rPr lang="en-US" sz="2000" dirty="0" err="1">
                <a:latin typeface="+mn-lt"/>
              </a:rPr>
              <a:t>mutta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haluaa</a:t>
            </a:r>
            <a:r>
              <a:rPr lang="en-US" sz="2000" dirty="0">
                <a:latin typeface="+mn-lt"/>
              </a:rPr>
              <a:t> olla </a:t>
            </a:r>
            <a:r>
              <a:rPr lang="en-US" sz="2000" dirty="0" err="1">
                <a:latin typeface="+mn-lt"/>
              </a:rPr>
              <a:t>vapaa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tavaroiden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kuljetukseen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liittyvistä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riskeistä</a:t>
            </a:r>
            <a:r>
              <a:rPr lang="en-US" sz="2000" dirty="0">
                <a:latin typeface="+mn-lt"/>
              </a:rPr>
              <a:t>. 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D1AAA2C-FBBE-42AA-B869-31D524B765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6112341"/>
            <a:ext cx="1050645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5F937BBF-9326-4230-AB1B-F1795E350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916936" y="4000284"/>
            <a:ext cx="54864" cy="4206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7"/>
          </p:nvPr>
        </p:nvSpPr>
        <p:spPr>
          <a:xfrm>
            <a:off x="879348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6AA3856F-0B2D-4CFF-AA91-34D5BA3313BD}" type="slidenum">
              <a:rPr lang="en-US" altLang="fi-FI"/>
              <a:pPr>
                <a:spcAft>
                  <a:spcPts val="600"/>
                </a:spcAft>
              </a:pPr>
              <a:t>5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3090625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9" name="Freeform: Shape 78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81" name="Freeform: Shape 80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1792" y="1161288"/>
            <a:ext cx="3602736" cy="45262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fi-FI" sz="4000">
                <a:solidFill>
                  <a:schemeClr val="tx1"/>
                </a:solidFill>
              </a:rPr>
              <a:t>Case 5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9F18BAA-CB79-400C-AE95-4522A856C18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</a:rPr>
              <a:t>O5 </a:t>
            </a:r>
            <a:r>
              <a:rPr lang="en-US" sz="2000" b="1" dirty="0" err="1">
                <a:latin typeface="+mn-lt"/>
              </a:rPr>
              <a:t>englantilainen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kuluttaja</a:t>
            </a:r>
            <a:r>
              <a:rPr lang="en-US" sz="2000" b="1" dirty="0">
                <a:latin typeface="+mn-lt"/>
              </a:rPr>
              <a:t>, M5 Oy </a:t>
            </a:r>
            <a:r>
              <a:rPr lang="en-US" sz="2000" b="1" dirty="0" err="1">
                <a:latin typeface="+mn-lt"/>
              </a:rPr>
              <a:t>suomalainen</a:t>
            </a:r>
            <a:endParaRPr lang="en-US" sz="2000" b="1" dirty="0">
              <a:latin typeface="+mn-lt"/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dirty="0" err="1">
                <a:latin typeface="+mn-lt"/>
              </a:rPr>
              <a:t>Kulutustavaroiden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nettomyynti</a:t>
            </a:r>
            <a:r>
              <a:rPr lang="en-US" sz="2000" dirty="0">
                <a:latin typeface="+mn-lt"/>
              </a:rPr>
              <a:t>.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O5 on </a:t>
            </a:r>
            <a:r>
              <a:rPr lang="en-US" sz="2000" dirty="0" err="1">
                <a:latin typeface="+mn-lt"/>
              </a:rPr>
              <a:t>tyytymätön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tavaroiden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laatuun</a:t>
            </a:r>
            <a:endParaRPr lang="en-US" sz="2000" dirty="0">
              <a:latin typeface="+mn-lt"/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ja </a:t>
            </a:r>
            <a:r>
              <a:rPr lang="en-US" sz="2000" dirty="0" err="1">
                <a:latin typeface="+mn-lt"/>
              </a:rPr>
              <a:t>uskoo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saaneensa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siitä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harhaanjohtavaa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tietoa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markkinoinnissa</a:t>
            </a:r>
            <a:r>
              <a:rPr lang="en-US" sz="2000" dirty="0">
                <a:latin typeface="+mn-lt"/>
              </a:rPr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5434147" y="6356350"/>
            <a:ext cx="4572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7"/>
          </p:nvPr>
        </p:nvSpPr>
        <p:spPr>
          <a:xfrm>
            <a:off x="10351362" y="6356350"/>
            <a:ext cx="100243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4A4D38A-DAC8-4024-96B0-E21A81CE0D1A}" type="slidenum">
              <a:rPr lang="en-US" altLang="fi-FI"/>
              <a:pPr>
                <a:spcAft>
                  <a:spcPts val="600"/>
                </a:spcAft>
              </a:pPr>
              <a:t>6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714741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2D6FBB9D-1CAA-4D05-AB33-BABDFE17B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4" name="Rectangle 73">
            <a:extLst>
              <a:ext uri="{FF2B5EF4-FFF2-40B4-BE49-F238E27FC236}">
                <a16:creationId xmlns:a16="http://schemas.microsoft.com/office/drawing/2014/main" id="{04727B71-B4B6-4823-80A1-68C40B475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79A6DB05-9FB5-4B07-8675-74C23D4FD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8380AD67-C5CA-4918-B4BB-C359BB03EE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80216" y="1076324"/>
            <a:ext cx="6272784" cy="153505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fi-FI" sz="4000">
                <a:solidFill>
                  <a:schemeClr val="tx1"/>
                </a:solidFill>
              </a:rPr>
              <a:t>Kaupan osapuolten väliset suhteet: KL / CISG</a:t>
            </a:r>
          </a:p>
        </p:txBody>
      </p:sp>
      <p:pic>
        <p:nvPicPr>
          <p:cNvPr id="37892" name="Picture 37891" descr="Kuva, joka sisältää kohteen koristeltu, värikäs, sulje, useat&#10;&#10;Kuvaus luotu automaattisesti">
            <a:extLst>
              <a:ext uri="{FF2B5EF4-FFF2-40B4-BE49-F238E27FC236}">
                <a16:creationId xmlns:a16="http://schemas.microsoft.com/office/drawing/2014/main" id="{929AEF64-E5B3-422F-A27B-88A9E38373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188" r="34319"/>
          <a:stretch/>
        </p:blipFill>
        <p:spPr>
          <a:xfrm>
            <a:off x="20" y="10"/>
            <a:ext cx="4505305" cy="6857990"/>
          </a:xfrm>
          <a:prstGeom prst="rect">
            <a:avLst/>
          </a:prstGeom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EABAD4DA-87BA-4F70-9EF0-45C6BCF17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17960" y="363389"/>
            <a:ext cx="73152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15128D9-2797-47FA-B6FE-EC24E6B84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9266" y="2935541"/>
            <a:ext cx="621792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B0F0B77C-FCFA-4F4A-B356-FF3EF27F21AB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188341364"/>
              </p:ext>
            </p:extLst>
          </p:nvPr>
        </p:nvGraphicFramePr>
        <p:xfrm>
          <a:off x="5080216" y="3351276"/>
          <a:ext cx="6272784" cy="2825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>
          <a:xfrm>
            <a:off x="6360376" y="6356350"/>
            <a:ext cx="371326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Kansainväliset sopimukset Luento 4b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>
          <a:xfrm>
            <a:off x="10073642" y="6356350"/>
            <a:ext cx="128016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AC21B62-C68C-408B-A9CA-896834879F91}" type="slidenum">
              <a:rPr lang="en-US" altLang="fi-FI" smtClean="0"/>
              <a:pPr>
                <a:spcAft>
                  <a:spcPts val="600"/>
                </a:spcAft>
              </a:pPr>
              <a:t>7</a:t>
            </a:fld>
            <a:endParaRPr lang="en-US" altLang="fi-FI"/>
          </a:p>
        </p:txBody>
      </p:sp>
    </p:spTree>
    <p:extLst>
      <p:ext uri="{BB962C8B-B14F-4D97-AF65-F5344CB8AC3E}">
        <p14:creationId xmlns:p14="http://schemas.microsoft.com/office/powerpoint/2010/main" val="177852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B00085F-D107-4EAB-98EA-5C60685C7B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C314710-4CCC-4CA3-ADE4-1242A46F03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BD9CE95-D1A7-449E-8E22-A93E5BFFDE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940BEDB-7060-4CEC-84C2-57B804234F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2443B1D-AEEB-4C14-B48B-941E4DECA4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9400C8E-3195-4177-9EAE-E62DF76CE6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B412BF-EC03-4FBF-ABAF-AFF7D5DFAD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056CE23-2F04-46B9-8A30-403150025F2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BE0DF07-2D45-43B5-95F4-8B3B346CA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8582844-58C8-4D26-94F4-AD892CB68A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286F41D-D4C3-4CFC-8EAC-0D27C16894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AE8B889-CF1E-41E1-AE20-BE4F88B2D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BF51ECF-2B2A-49BB-A2A7-255EAD72B6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43CB58-57FB-463A-9875-53F32013A2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altLang="fi-FI" dirty="0"/>
              <a:t>Laki kansainvälisluontoiseen irtainten esineiden kauppaan sovellettavasta laista 1964  / </a:t>
            </a:r>
            <a:r>
              <a:rPr lang="en-US" altLang="fi-FI" dirty="0"/>
              <a:t>CISG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Kansainväliset sopimukset Luento 4b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5929239-79CB-41AE-8E81-3E505DF6D3F1}" type="slidenum">
              <a:rPr lang="en-US" altLang="fi-FI"/>
              <a:pPr/>
              <a:t>8</a:t>
            </a:fld>
            <a:endParaRPr lang="en-US" altLang="fi-FI"/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9BB5B73C-E17F-4F9E-A1D6-4116265730C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746344796"/>
              </p:ext>
            </p:extLst>
          </p:nvPr>
        </p:nvGraphicFramePr>
        <p:xfrm>
          <a:off x="720003" y="1685678"/>
          <a:ext cx="531743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Sisällön paikkamerkki 3">
            <a:extLst>
              <a:ext uri="{FF2B5EF4-FFF2-40B4-BE49-F238E27FC236}">
                <a16:creationId xmlns:a16="http://schemas.microsoft.com/office/drawing/2014/main" id="{D4239D60-3AD8-46D5-A043-4A8A74F42F49}"/>
              </a:ext>
            </a:extLst>
          </p:cNvPr>
          <p:cNvGraphicFramePr>
            <a:graphicFrameLocks noGrp="1"/>
          </p:cNvGraphicFramePr>
          <p:nvPr>
            <p:ph sz="quarter" idx="18"/>
            <p:extLst>
              <p:ext uri="{D42A27DB-BD31-4B8C-83A1-F6EECF244321}">
                <p14:modId xmlns:p14="http://schemas.microsoft.com/office/powerpoint/2010/main" val="2508499994"/>
              </p:ext>
            </p:extLst>
          </p:nvPr>
        </p:nvGraphicFramePr>
        <p:xfrm>
          <a:off x="6183363" y="1685678"/>
          <a:ext cx="531743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8946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0A2606B-1901-4A9B-9698-41F55EDDBF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B980316-15BF-45A9-AFFE-595023CCC0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489CCF5-EF56-4FC3-939E-70C12AEA13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EC61B25-BC1D-47B2-81E2-58DC6B7583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4179B18-6616-44AA-A39F-090D8ACF91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C5E782-49B5-41EE-A9EC-4415D1F1FE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0F097D-B2FA-4E49-B2C7-E23252783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175E2A-2D3C-4F93-B99F-47D82A1EC8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B50A81-02B9-4EA3-B9FA-911C6428EE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606C4C-EBA3-4B15-BE0F-1AAC8BDCDC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altLang="fi-FI" dirty="0" err="1"/>
              <a:t>EPNAs</a:t>
            </a:r>
            <a:r>
              <a:rPr lang="fi-FI" altLang="fi-FI" dirty="0"/>
              <a:t> (EY) N:o 593/2008 sopimusvelvoitteisiin sovellettavasta laista (Rooma I) 17.6.2008 </a:t>
            </a:r>
            <a:r>
              <a:rPr lang="fi-FI" altLang="fi-FI" dirty="0">
                <a:hlinkClick r:id="rId2"/>
              </a:rPr>
              <a:t>https://www.edilex.fi/eu-lainsaadanto/32008R0593</a:t>
            </a:r>
            <a:r>
              <a:rPr lang="fi-FI" altLang="fi-FI" dirty="0"/>
              <a:t> </a:t>
            </a:r>
            <a:endParaRPr lang="en-US" altLang="fi-FI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Kansainväliset sopimukset Luento 4b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CF27D55-A34B-42E6-B9C3-1082B1CB0302}" type="slidenum">
              <a:rPr lang="en-US" altLang="fi-FI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alt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Sisällön paikkamerkki 5">
            <a:extLst>
              <a:ext uri="{FF2B5EF4-FFF2-40B4-BE49-F238E27FC236}">
                <a16:creationId xmlns:a16="http://schemas.microsoft.com/office/drawing/2014/main" id="{299FFDAC-8F54-47D1-A9D1-69E68559E162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66771223"/>
              </p:ext>
            </p:extLst>
          </p:nvPr>
        </p:nvGraphicFramePr>
        <p:xfrm>
          <a:off x="720003" y="1685678"/>
          <a:ext cx="10780799" cy="38315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9703220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nalogousFromDarkSeedLeftStep">
      <a:dk1>
        <a:srgbClr val="000000"/>
      </a:dk1>
      <a:lt1>
        <a:srgbClr val="FFFFFF"/>
      </a:lt1>
      <a:dk2>
        <a:srgbClr val="412E24"/>
      </a:dk2>
      <a:lt2>
        <a:srgbClr val="E7E2E8"/>
      </a:lt2>
      <a:accent1>
        <a:srgbClr val="5BB346"/>
      </a:accent1>
      <a:accent2>
        <a:srgbClr val="80AD39"/>
      </a:accent2>
      <a:accent3>
        <a:srgbClr val="A7A441"/>
      </a:accent3>
      <a:accent4>
        <a:srgbClr val="B17D3B"/>
      </a:accent4>
      <a:accent5>
        <a:srgbClr val="C35E4D"/>
      </a:accent5>
      <a:accent6>
        <a:srgbClr val="B13B5B"/>
      </a:accent6>
      <a:hlink>
        <a:srgbClr val="BF673F"/>
      </a:hlink>
      <a:folHlink>
        <a:srgbClr val="7F7F7F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1528</Words>
  <Application>Microsoft Office PowerPoint</Application>
  <PresentationFormat>Laajakuva</PresentationFormat>
  <Paragraphs>171</Paragraphs>
  <Slides>20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Georgia</vt:lpstr>
      <vt:lpstr>Lucida Grande</vt:lpstr>
      <vt:lpstr>Neue Haas Grotesk Text Pro</vt:lpstr>
      <vt:lpstr>AccentBoxVTI</vt:lpstr>
      <vt:lpstr>Kansainväliset sopimukset</vt:lpstr>
      <vt:lpstr>Case 1</vt:lpstr>
      <vt:lpstr>Case 2 </vt:lpstr>
      <vt:lpstr>Case 3</vt:lpstr>
      <vt:lpstr>Case 4</vt:lpstr>
      <vt:lpstr>Case 5</vt:lpstr>
      <vt:lpstr>Kaupan osapuolten väliset suhteet: KL / CISG</vt:lpstr>
      <vt:lpstr>Laki kansainvälisluontoiseen irtainten esineiden kauppaan sovellettavasta laista 1964  / CISG</vt:lpstr>
      <vt:lpstr>EPNAs (EY) N:o 593/2008 sopimusvelvoitteisiin sovellettavasta laista (Rooma I) 17.6.2008 https://www.edilex.fi/eu-lainsaadanto/32008R0593 </vt:lpstr>
      <vt:lpstr>Rooma I -asetus</vt:lpstr>
      <vt:lpstr>EPNAs (EY) N:o 864/2007 sopimukseen perustumattomiin velvoitteisiin sovellettavasta laista (Rooma II) https://www.edilex.fi/eu-lainsaadanto/32007R0864 </vt:lpstr>
      <vt:lpstr>Kansainvälinen yksityisoikeus </vt:lpstr>
      <vt:lpstr>Kansainvälinen yksityisoikeus II </vt:lpstr>
      <vt:lpstr>Lainvalinta 1</vt:lpstr>
      <vt:lpstr>Lainvalinta 2</vt:lpstr>
      <vt:lpstr>Pohjoismainen kauppalakivalinta </vt:lpstr>
      <vt:lpstr>Hallituksen esitys Eduskunnalle kansainvälistä tavaran kauppaa koskevista sopimuksista tehtyyn yleissopimukseen tehdyn selityksen peruuttamisen ja uuden selityksen hyväksymisestä HE 16/2011 - Hallituksen esitykset - FINLEX ® </vt:lpstr>
      <vt:lpstr>Lainvalinta 3</vt:lpstr>
      <vt:lpstr>Lainvalinta 4</vt:lpstr>
      <vt:lpstr>Lainvalinta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Kansainväliset sopimukset</dc:title>
  <dc:creator>Matti Rudanko</dc:creator>
  <cp:lastModifiedBy>Matti Rudanko</cp:lastModifiedBy>
  <cp:revision>14</cp:revision>
  <dcterms:created xsi:type="dcterms:W3CDTF">2021-01-20T08:32:54Z</dcterms:created>
  <dcterms:modified xsi:type="dcterms:W3CDTF">2021-01-20T09:48:02Z</dcterms:modified>
</cp:coreProperties>
</file>