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292" r:id="rId5"/>
    <p:sldId id="290" r:id="rId6"/>
    <p:sldId id="295" r:id="rId7"/>
    <p:sldId id="291" r:id="rId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FFFF"/>
    <a:srgbClr val="EF363B"/>
    <a:srgbClr val="00965E"/>
    <a:srgbClr val="EE353B"/>
    <a:srgbClr val="FF00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0" autoAdjust="0"/>
    <p:restoredTop sz="80094" autoAdjust="0"/>
  </p:normalViewPr>
  <p:slideViewPr>
    <p:cSldViewPr snapToGrid="0" snapToObjects="1">
      <p:cViewPr varScale="1">
        <p:scale>
          <a:sx n="147" d="100"/>
          <a:sy n="147" d="100"/>
        </p:scale>
        <p:origin x="2104" y="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1/10/2024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twitter.com/aaltobiz" TargetMode="External"/><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www.aalto.fi/snapchat/" TargetMode="External"/><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hyperlink" Target="https://www.instagram.com/aaltobiz" TargetMode="Externa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hyperlink" Target="https://www.youtube.com/user/aaltouniversity" TargetMode="External"/><Relationship Id="rId4" Type="http://schemas.openxmlformats.org/officeDocument/2006/relationships/hyperlink" Target="https://www.facebook.com/aaltobiz" TargetMode="External"/><Relationship Id="rId9" Type="http://schemas.openxmlformats.org/officeDocument/2006/relationships/image" Target="../media/image6.png"/><Relationship Id="rId14" Type="http://schemas.openxmlformats.org/officeDocument/2006/relationships/hyperlink" Target="https://www.linkedin.com/school/aalto-university/"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noProof="0"/>
          </a:p>
        </p:txBody>
      </p:sp>
      <p:sp>
        <p:nvSpPr>
          <p:cNvPr id="7" name="Text Placeholder 3"/>
          <p:cNvSpPr>
            <a:spLocks noGrp="1"/>
          </p:cNvSpPr>
          <p:nvPr>
            <p:ph type="body" sz="half" idx="11" hasCustomPrompt="1"/>
          </p:nvPr>
        </p:nvSpPr>
        <p:spPr>
          <a:xfrm>
            <a:off x="431800" y="1638135"/>
            <a:ext cx="7948556" cy="663264"/>
          </a:xfrm>
          <a:prstGeom prst="rect">
            <a:avLst/>
          </a:prstGeom>
        </p:spPr>
        <p:txBody>
          <a:bodyPr lIns="0" rIns="0" anchor="b"/>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Headline</a:t>
            </a:r>
          </a:p>
        </p:txBody>
      </p:sp>
      <p:sp>
        <p:nvSpPr>
          <p:cNvPr id="8" name="Text Placeholder 3"/>
          <p:cNvSpPr>
            <a:spLocks noGrp="1"/>
          </p:cNvSpPr>
          <p:nvPr>
            <p:ph type="body" sz="half" idx="2" hasCustomPrompt="1"/>
          </p:nvPr>
        </p:nvSpPr>
        <p:spPr>
          <a:xfrm>
            <a:off x="431800" y="2571750"/>
            <a:ext cx="7998597" cy="501388"/>
          </a:xfrm>
          <a:prstGeom prst="rect">
            <a:avLst/>
          </a:prstGeom>
        </p:spPr>
        <p:txBody>
          <a:bodyPr lIns="0" rIns="0"/>
          <a:lstStyle>
            <a:lvl1pPr marL="0" indent="0">
              <a:lnSpc>
                <a:spcPct val="100000"/>
              </a:lnSpc>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No Image - Sub</a:t>
            </a:r>
          </a:p>
        </p:txBody>
      </p:sp>
      <p:sp>
        <p:nvSpPr>
          <p:cNvPr id="9" name="Text Placeholder 3"/>
          <p:cNvSpPr>
            <a:spLocks noGrp="1"/>
          </p:cNvSpPr>
          <p:nvPr>
            <p:ph type="body" sz="half" idx="12" hasCustomPrompt="1"/>
          </p:nvPr>
        </p:nvSpPr>
        <p:spPr>
          <a:xfrm>
            <a:off x="5966372" y="4215388"/>
            <a:ext cx="2464025" cy="294419"/>
          </a:xfrm>
          <a:prstGeom prst="rect">
            <a:avLst/>
          </a:prstGeom>
        </p:spPr>
        <p:txBody>
          <a:bodyPr/>
          <a:lstStyle>
            <a:lvl1pPr marL="0" indent="0">
              <a:buNone/>
              <a:defRPr sz="135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Name</a:t>
            </a:r>
          </a:p>
        </p:txBody>
      </p:sp>
      <p:sp>
        <p:nvSpPr>
          <p:cNvPr id="11" name="Text Placeholder 3"/>
          <p:cNvSpPr>
            <a:spLocks noGrp="1"/>
          </p:cNvSpPr>
          <p:nvPr>
            <p:ph type="body" sz="half" idx="13" hasCustomPrompt="1"/>
          </p:nvPr>
        </p:nvSpPr>
        <p:spPr>
          <a:xfrm>
            <a:off x="5966372" y="4509807"/>
            <a:ext cx="2464025" cy="294419"/>
          </a:xfrm>
          <a:prstGeom prst="rect">
            <a:avLst/>
          </a:prstGeom>
        </p:spPr>
        <p:txBody>
          <a:bodyPr/>
          <a:lstStyle>
            <a:lvl1pPr marL="0" indent="0">
              <a:buNone/>
              <a:defRPr sz="135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Date</a:t>
            </a:r>
          </a:p>
        </p:txBody>
      </p:sp>
      <p:pic>
        <p:nvPicPr>
          <p:cNvPr id="4" name="Kuva 3">
            <a:extLst>
              <a:ext uri="{FF2B5EF4-FFF2-40B4-BE49-F238E27FC236}">
                <a16:creationId xmlns:a16="http://schemas.microsoft.com/office/drawing/2014/main" id="{B18A6267-50EA-42A1-A1A6-7751B7190E8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469500"/>
            <a:ext cx="1924941" cy="1674000"/>
          </a:xfrm>
          <a:prstGeom prst="rect">
            <a:avLst/>
          </a:prstGeom>
        </p:spPr>
      </p:pic>
    </p:spTree>
  </p:cSld>
  <p:clrMapOvr>
    <a:masterClrMapping/>
  </p:clrMapOvr>
  <p:extLst>
    <p:ext uri="{DCECCB84-F9BA-43D5-87BE-67443E8EF086}">
      <p15:sldGuideLst xmlns:p15="http://schemas.microsoft.com/office/powerpoint/2012/main">
        <p15:guide id="1" orient="horz" pos="29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rocess slide">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7708"/>
            <a:ext cx="8489928" cy="995897"/>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Body slide title</a:t>
            </a:r>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chemeClr val="tx1"/>
                </a:solidFill>
              </a:defRPr>
            </a:lvl1pPr>
          </a:lstStyle>
          <a:p>
            <a:r>
              <a:rPr lang="fi-FI" noProof="0"/>
              <a:t>dd.mm.yyyy</a:t>
            </a:r>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chemeClr val="tx1"/>
                </a:solidFill>
              </a:defRPr>
            </a:lvl1pPr>
          </a:lstStyle>
          <a:p>
            <a:r>
              <a:rPr lang="fi-FI" noProof="0"/>
              <a:t>Your text here</a:t>
            </a:r>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chemeClr val="tx1"/>
                </a:solidFill>
              </a:defRPr>
            </a:lvl1pPr>
          </a:lstStyle>
          <a:p>
            <a:fld id="{28F7F04C-F568-F649-A2AE-EA61C66B69B4}" type="slidenum">
              <a:rPr lang="fi-FI" noProof="0" smtClean="0"/>
              <a:pPr/>
              <a:t>‹#›</a:t>
            </a:fld>
            <a:endParaRPr lang="fi-FI" noProof="0"/>
          </a:p>
        </p:txBody>
      </p:sp>
      <p:pic>
        <p:nvPicPr>
          <p:cNvPr id="20" name="Kuva 19">
            <a:extLst>
              <a:ext uri="{FF2B5EF4-FFF2-40B4-BE49-F238E27FC236}">
                <a16:creationId xmlns:a16="http://schemas.microsoft.com/office/drawing/2014/main" id="{577CD374-25A9-4840-B386-52C1A6BC54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286700"/>
            <a:ext cx="2020813" cy="856800"/>
          </a:xfrm>
          <a:prstGeom prst="rect">
            <a:avLst/>
          </a:prstGeom>
        </p:spPr>
      </p:pic>
      <p:sp>
        <p:nvSpPr>
          <p:cNvPr id="19" name="Text Placeholder 5">
            <a:extLst>
              <a:ext uri="{FF2B5EF4-FFF2-40B4-BE49-F238E27FC236}">
                <a16:creationId xmlns:a16="http://schemas.microsoft.com/office/drawing/2014/main" id="{6DB757FC-0F77-4B20-A05B-7C3B1E8F52CF}"/>
              </a:ext>
            </a:extLst>
          </p:cNvPr>
          <p:cNvSpPr>
            <a:spLocks noGrp="1"/>
          </p:cNvSpPr>
          <p:nvPr>
            <p:ph type="body" sz="quarter" idx="11" hasCustomPrompt="1"/>
          </p:nvPr>
        </p:nvSpPr>
        <p:spPr>
          <a:xfrm>
            <a:off x="290831" y="2440262"/>
            <a:ext cx="1539000" cy="1980000"/>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noProof="1"/>
              <a:t>Add text</a:t>
            </a:r>
          </a:p>
        </p:txBody>
      </p:sp>
      <p:sp>
        <p:nvSpPr>
          <p:cNvPr id="21" name="Text Placeholder 5">
            <a:extLst>
              <a:ext uri="{FF2B5EF4-FFF2-40B4-BE49-F238E27FC236}">
                <a16:creationId xmlns:a16="http://schemas.microsoft.com/office/drawing/2014/main" id="{62CF2C70-A008-4DE3-A2F4-30E12A261ADD}"/>
              </a:ext>
            </a:extLst>
          </p:cNvPr>
          <p:cNvSpPr>
            <a:spLocks noGrp="1"/>
          </p:cNvSpPr>
          <p:nvPr>
            <p:ph type="body" sz="quarter" idx="12" hasCustomPrompt="1"/>
          </p:nvPr>
        </p:nvSpPr>
        <p:spPr>
          <a:xfrm>
            <a:off x="2030003"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25" name="Text Placeholder 23">
            <a:extLst>
              <a:ext uri="{FF2B5EF4-FFF2-40B4-BE49-F238E27FC236}">
                <a16:creationId xmlns:a16="http://schemas.microsoft.com/office/drawing/2014/main" id="{83ACC81E-61DE-46FF-9B0A-F18D3ABBA0B0}"/>
              </a:ext>
            </a:extLst>
          </p:cNvPr>
          <p:cNvSpPr>
            <a:spLocks noGrp="1"/>
          </p:cNvSpPr>
          <p:nvPr>
            <p:ph type="body" sz="quarter" idx="16" hasCustomPrompt="1"/>
          </p:nvPr>
        </p:nvSpPr>
        <p:spPr>
          <a:xfrm>
            <a:off x="502331"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2014</a:t>
            </a:r>
          </a:p>
        </p:txBody>
      </p:sp>
      <p:sp>
        <p:nvSpPr>
          <p:cNvPr id="30" name="Text Placeholder 23">
            <a:extLst>
              <a:ext uri="{FF2B5EF4-FFF2-40B4-BE49-F238E27FC236}">
                <a16:creationId xmlns:a16="http://schemas.microsoft.com/office/drawing/2014/main" id="{1F8B0D19-189C-48BE-8195-76826581F2A9}"/>
              </a:ext>
            </a:extLst>
          </p:cNvPr>
          <p:cNvSpPr>
            <a:spLocks noGrp="1"/>
          </p:cNvSpPr>
          <p:nvPr>
            <p:ph type="body" sz="quarter" idx="17" hasCustomPrompt="1"/>
          </p:nvPr>
        </p:nvSpPr>
        <p:spPr>
          <a:xfrm>
            <a:off x="2241503"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2015</a:t>
            </a:r>
          </a:p>
        </p:txBody>
      </p:sp>
      <p:sp>
        <p:nvSpPr>
          <p:cNvPr id="31" name="Text Placeholder 23">
            <a:extLst>
              <a:ext uri="{FF2B5EF4-FFF2-40B4-BE49-F238E27FC236}">
                <a16:creationId xmlns:a16="http://schemas.microsoft.com/office/drawing/2014/main" id="{57211F31-DEAC-4182-8240-DFAB1D9C0611}"/>
              </a:ext>
            </a:extLst>
          </p:cNvPr>
          <p:cNvSpPr>
            <a:spLocks noGrp="1"/>
          </p:cNvSpPr>
          <p:nvPr>
            <p:ph type="body" sz="quarter" idx="18" hasCustomPrompt="1"/>
          </p:nvPr>
        </p:nvSpPr>
        <p:spPr>
          <a:xfrm>
            <a:off x="3980675"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2016</a:t>
            </a:r>
          </a:p>
        </p:txBody>
      </p:sp>
      <p:sp>
        <p:nvSpPr>
          <p:cNvPr id="32" name="Text Placeholder 23">
            <a:extLst>
              <a:ext uri="{FF2B5EF4-FFF2-40B4-BE49-F238E27FC236}">
                <a16:creationId xmlns:a16="http://schemas.microsoft.com/office/drawing/2014/main" id="{6EE01DCF-FA7A-4D26-A16D-93AC3E70CE97}"/>
              </a:ext>
            </a:extLst>
          </p:cNvPr>
          <p:cNvSpPr>
            <a:spLocks noGrp="1"/>
          </p:cNvSpPr>
          <p:nvPr>
            <p:ph type="body" sz="quarter" idx="19" hasCustomPrompt="1"/>
          </p:nvPr>
        </p:nvSpPr>
        <p:spPr>
          <a:xfrm>
            <a:off x="5719847"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2017</a:t>
            </a:r>
          </a:p>
        </p:txBody>
      </p:sp>
      <p:sp>
        <p:nvSpPr>
          <p:cNvPr id="33" name="Text Placeholder 23">
            <a:extLst>
              <a:ext uri="{FF2B5EF4-FFF2-40B4-BE49-F238E27FC236}">
                <a16:creationId xmlns:a16="http://schemas.microsoft.com/office/drawing/2014/main" id="{8C0D13DF-9B12-4874-895F-3451310F0052}"/>
              </a:ext>
            </a:extLst>
          </p:cNvPr>
          <p:cNvSpPr>
            <a:spLocks noGrp="1"/>
          </p:cNvSpPr>
          <p:nvPr>
            <p:ph type="body" sz="quarter" idx="20" hasCustomPrompt="1"/>
          </p:nvPr>
        </p:nvSpPr>
        <p:spPr>
          <a:xfrm>
            <a:off x="7459018"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2018</a:t>
            </a:r>
          </a:p>
        </p:txBody>
      </p:sp>
      <p:sp>
        <p:nvSpPr>
          <p:cNvPr id="34" name="Text Placeholder 5">
            <a:extLst>
              <a:ext uri="{FF2B5EF4-FFF2-40B4-BE49-F238E27FC236}">
                <a16:creationId xmlns:a16="http://schemas.microsoft.com/office/drawing/2014/main" id="{5032EC09-6ADD-4241-91C2-B510EB2604AB}"/>
              </a:ext>
            </a:extLst>
          </p:cNvPr>
          <p:cNvSpPr>
            <a:spLocks noGrp="1"/>
          </p:cNvSpPr>
          <p:nvPr>
            <p:ph type="body" sz="quarter" idx="23" hasCustomPrompt="1"/>
          </p:nvPr>
        </p:nvSpPr>
        <p:spPr>
          <a:xfrm>
            <a:off x="3769175"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35" name="Text Placeholder 5">
            <a:extLst>
              <a:ext uri="{FF2B5EF4-FFF2-40B4-BE49-F238E27FC236}">
                <a16:creationId xmlns:a16="http://schemas.microsoft.com/office/drawing/2014/main" id="{3B9A952C-BFB1-4BBB-B676-DC81147FF29C}"/>
              </a:ext>
            </a:extLst>
          </p:cNvPr>
          <p:cNvSpPr>
            <a:spLocks noGrp="1"/>
          </p:cNvSpPr>
          <p:nvPr>
            <p:ph type="body" sz="quarter" idx="24" hasCustomPrompt="1"/>
          </p:nvPr>
        </p:nvSpPr>
        <p:spPr>
          <a:xfrm>
            <a:off x="5508347"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36" name="Text Placeholder 5">
            <a:extLst>
              <a:ext uri="{FF2B5EF4-FFF2-40B4-BE49-F238E27FC236}">
                <a16:creationId xmlns:a16="http://schemas.microsoft.com/office/drawing/2014/main" id="{AC1E60D1-34F1-4AF8-8BC3-E2FF61E7EE44}"/>
              </a:ext>
            </a:extLst>
          </p:cNvPr>
          <p:cNvSpPr>
            <a:spLocks noGrp="1"/>
          </p:cNvSpPr>
          <p:nvPr>
            <p:ph type="body" sz="quarter" idx="25" hasCustomPrompt="1"/>
          </p:nvPr>
        </p:nvSpPr>
        <p:spPr>
          <a:xfrm>
            <a:off x="7247518"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noProof="0" smtClean="0"/>
              <a:pPr/>
              <a:t>‹#›</a:t>
            </a:fld>
            <a:endParaRPr lang="fi-FI" noProof="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noProof="0"/>
              <a:t>dd.mm.yyyy</a:t>
            </a:r>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noProof="0"/>
              <a:t>Your text here</a:t>
            </a:r>
          </a:p>
        </p:txBody>
      </p:sp>
      <p:sp>
        <p:nvSpPr>
          <p:cNvPr id="11" name="Text Placeholder 3"/>
          <p:cNvSpPr>
            <a:spLocks noGrp="1"/>
          </p:cNvSpPr>
          <p:nvPr>
            <p:ph type="body" sz="half" idx="10" hasCustomPrompt="1"/>
          </p:nvPr>
        </p:nvSpPr>
        <p:spPr>
          <a:xfrm>
            <a:off x="287338" y="28264"/>
            <a:ext cx="8497093" cy="1136681"/>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Body slide title</a:t>
            </a:r>
          </a:p>
        </p:txBody>
      </p:sp>
      <p:pic>
        <p:nvPicPr>
          <p:cNvPr id="18" name="Kuva 1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6164"/>
            <a:ext cx="2098852" cy="856800"/>
          </a:xfrm>
          <a:prstGeom prst="rect">
            <a:avLst/>
          </a:prstGeom>
        </p:spPr>
      </p:pic>
      <p:sp>
        <p:nvSpPr>
          <p:cNvPr id="19" name="Text Placeholder 23">
            <a:extLst>
              <a:ext uri="{FF2B5EF4-FFF2-40B4-BE49-F238E27FC236}">
                <a16:creationId xmlns:a16="http://schemas.microsoft.com/office/drawing/2014/main" id="{58D52479-562E-4766-915E-9E50A97C352D}"/>
              </a:ext>
            </a:extLst>
          </p:cNvPr>
          <p:cNvSpPr>
            <a:spLocks noGrp="1"/>
          </p:cNvSpPr>
          <p:nvPr>
            <p:ph type="body" sz="quarter" idx="16" hasCustomPrompt="1"/>
          </p:nvPr>
        </p:nvSpPr>
        <p:spPr>
          <a:xfrm>
            <a:off x="505754"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1</a:t>
            </a:r>
          </a:p>
        </p:txBody>
      </p:sp>
      <p:sp>
        <p:nvSpPr>
          <p:cNvPr id="20" name="Text Placeholder 23">
            <a:extLst>
              <a:ext uri="{FF2B5EF4-FFF2-40B4-BE49-F238E27FC236}">
                <a16:creationId xmlns:a16="http://schemas.microsoft.com/office/drawing/2014/main" id="{860F0C68-A980-4E8D-AEB1-66BE7DEDD8B0}"/>
              </a:ext>
            </a:extLst>
          </p:cNvPr>
          <p:cNvSpPr>
            <a:spLocks noGrp="1"/>
          </p:cNvSpPr>
          <p:nvPr>
            <p:ph type="body" sz="quarter" idx="17" hasCustomPrompt="1"/>
          </p:nvPr>
        </p:nvSpPr>
        <p:spPr>
          <a:xfrm>
            <a:off x="2243548"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a:t>
            </a:r>
          </a:p>
        </p:txBody>
      </p:sp>
      <p:sp>
        <p:nvSpPr>
          <p:cNvPr id="21" name="Text Placeholder 23">
            <a:extLst>
              <a:ext uri="{FF2B5EF4-FFF2-40B4-BE49-F238E27FC236}">
                <a16:creationId xmlns:a16="http://schemas.microsoft.com/office/drawing/2014/main" id="{F4DD1979-F244-4438-B570-4F51B7622335}"/>
              </a:ext>
            </a:extLst>
          </p:cNvPr>
          <p:cNvSpPr>
            <a:spLocks noGrp="1"/>
          </p:cNvSpPr>
          <p:nvPr>
            <p:ph type="body" sz="quarter" idx="18" hasCustomPrompt="1"/>
          </p:nvPr>
        </p:nvSpPr>
        <p:spPr>
          <a:xfrm>
            <a:off x="3981342"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3</a:t>
            </a:r>
          </a:p>
        </p:txBody>
      </p:sp>
      <p:sp>
        <p:nvSpPr>
          <p:cNvPr id="22" name="Text Placeholder 23">
            <a:extLst>
              <a:ext uri="{FF2B5EF4-FFF2-40B4-BE49-F238E27FC236}">
                <a16:creationId xmlns:a16="http://schemas.microsoft.com/office/drawing/2014/main" id="{D78B9497-67E9-404F-9DC4-804BB5CDD895}"/>
              </a:ext>
            </a:extLst>
          </p:cNvPr>
          <p:cNvSpPr>
            <a:spLocks noGrp="1"/>
          </p:cNvSpPr>
          <p:nvPr>
            <p:ph type="body" sz="quarter" idx="19" hasCustomPrompt="1"/>
          </p:nvPr>
        </p:nvSpPr>
        <p:spPr>
          <a:xfrm>
            <a:off x="5719136"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4</a:t>
            </a:r>
          </a:p>
        </p:txBody>
      </p:sp>
      <p:sp>
        <p:nvSpPr>
          <p:cNvPr id="23" name="Text Placeholder 23">
            <a:extLst>
              <a:ext uri="{FF2B5EF4-FFF2-40B4-BE49-F238E27FC236}">
                <a16:creationId xmlns:a16="http://schemas.microsoft.com/office/drawing/2014/main" id="{97971DB4-9D62-4CC6-AAB0-CB4E7C4D7A96}"/>
              </a:ext>
            </a:extLst>
          </p:cNvPr>
          <p:cNvSpPr>
            <a:spLocks noGrp="1"/>
          </p:cNvSpPr>
          <p:nvPr>
            <p:ph type="body" sz="quarter" idx="20" hasCustomPrompt="1"/>
          </p:nvPr>
        </p:nvSpPr>
        <p:spPr>
          <a:xfrm>
            <a:off x="7456931"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5</a:t>
            </a:r>
          </a:p>
        </p:txBody>
      </p:sp>
      <p:sp>
        <p:nvSpPr>
          <p:cNvPr id="25" name="Text Placeholder 3">
            <a:extLst>
              <a:ext uri="{FF2B5EF4-FFF2-40B4-BE49-F238E27FC236}">
                <a16:creationId xmlns:a16="http://schemas.microsoft.com/office/drawing/2014/main" id="{14063AF5-2EBE-47C1-9E63-680005B8EA13}"/>
              </a:ext>
            </a:extLst>
          </p:cNvPr>
          <p:cNvSpPr>
            <a:spLocks noGrp="1"/>
          </p:cNvSpPr>
          <p:nvPr>
            <p:ph type="body" sz="half" idx="2" hasCustomPrompt="1"/>
          </p:nvPr>
        </p:nvSpPr>
        <p:spPr>
          <a:xfrm>
            <a:off x="294254"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1</a:t>
            </a:r>
          </a:p>
        </p:txBody>
      </p:sp>
      <p:sp>
        <p:nvSpPr>
          <p:cNvPr id="30" name="Text Placeholder 3">
            <a:extLst>
              <a:ext uri="{FF2B5EF4-FFF2-40B4-BE49-F238E27FC236}">
                <a16:creationId xmlns:a16="http://schemas.microsoft.com/office/drawing/2014/main" id="{69F1E147-276F-4B9D-A408-2D1C3A171636}"/>
              </a:ext>
            </a:extLst>
          </p:cNvPr>
          <p:cNvSpPr>
            <a:spLocks noGrp="1"/>
          </p:cNvSpPr>
          <p:nvPr>
            <p:ph type="body" sz="half" idx="21" hasCustomPrompt="1"/>
          </p:nvPr>
        </p:nvSpPr>
        <p:spPr>
          <a:xfrm>
            <a:off x="2032048"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2</a:t>
            </a:r>
          </a:p>
        </p:txBody>
      </p:sp>
      <p:sp>
        <p:nvSpPr>
          <p:cNvPr id="31" name="Text Placeholder 3">
            <a:extLst>
              <a:ext uri="{FF2B5EF4-FFF2-40B4-BE49-F238E27FC236}">
                <a16:creationId xmlns:a16="http://schemas.microsoft.com/office/drawing/2014/main" id="{90015815-BE31-438B-B879-9ECFE8F8ED6B}"/>
              </a:ext>
            </a:extLst>
          </p:cNvPr>
          <p:cNvSpPr>
            <a:spLocks noGrp="1"/>
          </p:cNvSpPr>
          <p:nvPr>
            <p:ph type="body" sz="half" idx="22" hasCustomPrompt="1"/>
          </p:nvPr>
        </p:nvSpPr>
        <p:spPr>
          <a:xfrm>
            <a:off x="3769842"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3</a:t>
            </a:r>
          </a:p>
        </p:txBody>
      </p:sp>
      <p:sp>
        <p:nvSpPr>
          <p:cNvPr id="32" name="Text Placeholder 3">
            <a:extLst>
              <a:ext uri="{FF2B5EF4-FFF2-40B4-BE49-F238E27FC236}">
                <a16:creationId xmlns:a16="http://schemas.microsoft.com/office/drawing/2014/main" id="{CC89DFA4-74B0-49E2-AAEB-5D159A42F36C}"/>
              </a:ext>
            </a:extLst>
          </p:cNvPr>
          <p:cNvSpPr>
            <a:spLocks noGrp="1"/>
          </p:cNvSpPr>
          <p:nvPr>
            <p:ph type="body" sz="half" idx="23" hasCustomPrompt="1"/>
          </p:nvPr>
        </p:nvSpPr>
        <p:spPr>
          <a:xfrm>
            <a:off x="5507636"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4</a:t>
            </a:r>
          </a:p>
        </p:txBody>
      </p:sp>
      <p:sp>
        <p:nvSpPr>
          <p:cNvPr id="38" name="Text Placeholder 3">
            <a:extLst>
              <a:ext uri="{FF2B5EF4-FFF2-40B4-BE49-F238E27FC236}">
                <a16:creationId xmlns:a16="http://schemas.microsoft.com/office/drawing/2014/main" id="{0C3F2028-C9B8-4A52-9B87-CE4C466A83B4}"/>
              </a:ext>
            </a:extLst>
          </p:cNvPr>
          <p:cNvSpPr>
            <a:spLocks noGrp="1"/>
          </p:cNvSpPr>
          <p:nvPr>
            <p:ph type="body" sz="half" idx="24" hasCustomPrompt="1"/>
          </p:nvPr>
        </p:nvSpPr>
        <p:spPr>
          <a:xfrm>
            <a:off x="7245431"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4</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Closing slide - Social media icons">
    <p:spTree>
      <p:nvGrpSpPr>
        <p:cNvPr id="1" name=""/>
        <p:cNvGrpSpPr/>
        <p:nvPr/>
      </p:nvGrpSpPr>
      <p:grpSpPr>
        <a:xfrm>
          <a:off x="0" y="0"/>
          <a:ext cx="0" cy="0"/>
          <a:chOff x="0" y="0"/>
          <a:chExt cx="0" cy="0"/>
        </a:xfrm>
      </p:grpSpPr>
      <p:sp>
        <p:nvSpPr>
          <p:cNvPr id="5" name="Rectangle 4"/>
          <p:cNvSpPr/>
          <p:nvPr userDrawn="1"/>
        </p:nvSpPr>
        <p:spPr>
          <a:xfrm>
            <a:off x="0" y="0"/>
            <a:ext cx="914399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20" noProof="0"/>
          </a:p>
        </p:txBody>
      </p:sp>
      <p:sp>
        <p:nvSpPr>
          <p:cNvPr id="12" name="Otsikko 1">
            <a:hlinkClick r:id="rId2"/>
          </p:cNvPr>
          <p:cNvSpPr txBox="1">
            <a:spLocks/>
          </p:cNvSpPr>
          <p:nvPr userDrawn="1"/>
        </p:nvSpPr>
        <p:spPr>
          <a:xfrm>
            <a:off x="3717365"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noProof="0">
                <a:solidFill>
                  <a:schemeClr val="tx1"/>
                </a:solidFill>
                <a:latin typeface="Arial"/>
                <a:cs typeface="Arial"/>
              </a:rPr>
              <a:t>aalto.fi</a:t>
            </a:r>
          </a:p>
        </p:txBody>
      </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lnSpc>
                <a:spcPct val="100000"/>
              </a:lnSpc>
              <a:buNone/>
              <a:defRPr sz="4000" b="1">
                <a:solidFill>
                  <a:schemeClr val="tx1"/>
                </a:solidFill>
                <a:latin typeface="+mj-lt"/>
              </a:defRPr>
            </a:lvl1pPr>
            <a:lvl2pPr marL="342900" indent="0">
              <a:buNone/>
              <a:defRPr/>
            </a:lvl2pPr>
          </a:lstStyle>
          <a:p>
            <a:pPr lvl="0"/>
            <a:r>
              <a:rPr lang="fi-FI" noProof="0"/>
              <a:t>Add text</a:t>
            </a:r>
          </a:p>
        </p:txBody>
      </p:sp>
      <p:pic>
        <p:nvPicPr>
          <p:cNvPr id="13" name="Kuva 12">
            <a:extLst>
              <a:ext uri="{FF2B5EF4-FFF2-40B4-BE49-F238E27FC236}">
                <a16:creationId xmlns:a16="http://schemas.microsoft.com/office/drawing/2014/main" id="{485305A7-0ECB-444C-9107-8A12B92C0D5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3469500"/>
            <a:ext cx="1924941" cy="1674000"/>
          </a:xfrm>
          <a:prstGeom prst="rect">
            <a:avLst/>
          </a:prstGeom>
        </p:spPr>
      </p:pic>
      <p:pic>
        <p:nvPicPr>
          <p:cNvPr id="14" name="Picture 28">
            <a:hlinkClick r:id="rId4"/>
            <a:extLst>
              <a:ext uri="{FF2B5EF4-FFF2-40B4-BE49-F238E27FC236}">
                <a16:creationId xmlns:a16="http://schemas.microsoft.com/office/drawing/2014/main" id="{37037555-09C6-469A-90BF-DFB583F9326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072065" y="2806637"/>
            <a:ext cx="419100" cy="419100"/>
          </a:xfrm>
          <a:prstGeom prst="rect">
            <a:avLst/>
          </a:prstGeom>
        </p:spPr>
      </p:pic>
      <p:pic>
        <p:nvPicPr>
          <p:cNvPr id="15" name="Picture 29">
            <a:hlinkClick r:id="rId6"/>
            <a:extLst>
              <a:ext uri="{FF2B5EF4-FFF2-40B4-BE49-F238E27FC236}">
                <a16:creationId xmlns:a16="http://schemas.microsoft.com/office/drawing/2014/main" id="{EFF246D5-C1B1-497F-ABCF-A49F9DAB0DE8}"/>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586316" y="2806637"/>
            <a:ext cx="419100" cy="419100"/>
          </a:xfrm>
          <a:prstGeom prst="rect">
            <a:avLst/>
          </a:prstGeom>
        </p:spPr>
      </p:pic>
      <p:pic>
        <p:nvPicPr>
          <p:cNvPr id="17" name="Picture 30">
            <a:hlinkClick r:id="rId8"/>
            <a:extLst>
              <a:ext uri="{FF2B5EF4-FFF2-40B4-BE49-F238E27FC236}">
                <a16:creationId xmlns:a16="http://schemas.microsoft.com/office/drawing/2014/main" id="{91D88B73-3791-49B6-BAE3-5050CACBF248}"/>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100567" y="2806637"/>
            <a:ext cx="419100" cy="419100"/>
          </a:xfrm>
          <a:prstGeom prst="rect">
            <a:avLst/>
          </a:prstGeom>
        </p:spPr>
      </p:pic>
      <p:pic>
        <p:nvPicPr>
          <p:cNvPr id="18" name="Picture 31">
            <a:hlinkClick r:id="rId10"/>
            <a:extLst>
              <a:ext uri="{FF2B5EF4-FFF2-40B4-BE49-F238E27FC236}">
                <a16:creationId xmlns:a16="http://schemas.microsoft.com/office/drawing/2014/main" id="{F8172A21-9D40-4438-8346-ADF118530E72}"/>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614818" y="2806637"/>
            <a:ext cx="419100" cy="419100"/>
          </a:xfrm>
          <a:prstGeom prst="rect">
            <a:avLst/>
          </a:prstGeom>
        </p:spPr>
      </p:pic>
      <p:pic>
        <p:nvPicPr>
          <p:cNvPr id="19" name="Picture 32">
            <a:hlinkClick r:id="rId12"/>
            <a:extLst>
              <a:ext uri="{FF2B5EF4-FFF2-40B4-BE49-F238E27FC236}">
                <a16:creationId xmlns:a16="http://schemas.microsoft.com/office/drawing/2014/main" id="{04FF7266-760F-422E-9B0E-E2C1EF73A4BB}"/>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5129069" y="2789677"/>
            <a:ext cx="419100" cy="419100"/>
          </a:xfrm>
          <a:prstGeom prst="rect">
            <a:avLst/>
          </a:prstGeom>
        </p:spPr>
      </p:pic>
      <p:pic>
        <p:nvPicPr>
          <p:cNvPr id="20" name="Picture 33">
            <a:hlinkClick r:id="rId14"/>
            <a:extLst>
              <a:ext uri="{FF2B5EF4-FFF2-40B4-BE49-F238E27FC236}">
                <a16:creationId xmlns:a16="http://schemas.microsoft.com/office/drawing/2014/main" id="{425D22BA-28B6-40F6-B040-9105E616E391}"/>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5643319" y="2789677"/>
            <a:ext cx="419100" cy="419100"/>
          </a:xfrm>
          <a:prstGeom prst="rect">
            <a:avLst/>
          </a:prstGeom>
        </p:spPr>
      </p:pic>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15:guide id="1" orient="horz" pos="1807" userDrawn="1">
          <p15:clr>
            <a:srgbClr val="FBAE40"/>
          </p15:clr>
        </p15:guide>
        <p15:guide id="2" orient="horz" pos="20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tx1"/>
                </a:solidFill>
              </a:defRPr>
            </a:lvl1pPr>
          </a:lstStyle>
          <a:p>
            <a:r>
              <a:rPr lang="en-US" dirty="0"/>
              <a:t>Headline</a:t>
            </a:r>
          </a:p>
        </p:txBody>
      </p:sp>
      <p:sp>
        <p:nvSpPr>
          <p:cNvPr id="13" name="Text Placeholder 3"/>
          <p:cNvSpPr>
            <a:spLocks noGrp="1"/>
          </p:cNvSpPr>
          <p:nvPr>
            <p:ph type="body" sz="half" idx="2" hasCustomPrompt="1"/>
          </p:nvPr>
        </p:nvSpPr>
        <p:spPr>
          <a:xfrm>
            <a:off x="442398" y="1781298"/>
            <a:ext cx="3869137" cy="351692"/>
          </a:xfrm>
          <a:prstGeom prst="rect">
            <a:avLst/>
          </a:prstGeom>
        </p:spPr>
        <p:txBody>
          <a:bodyPr lIns="0" tIns="0" rIns="0" bIns="0"/>
          <a:lstStyle>
            <a:lvl1pPr marL="0" indent="0">
              <a:lnSpc>
                <a:spcPct val="100000"/>
              </a:lnSpc>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2"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lnSpc>
                <a:spcPct val="100000"/>
              </a:lnSpc>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lnSpc>
                <a:spcPct val="100000"/>
              </a:lnSpc>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sp>
        <p:nvSpPr>
          <p:cNvPr id="14" name="Picture Placeholder 2"/>
          <p:cNvSpPr>
            <a:spLocks noGrp="1"/>
          </p:cNvSpPr>
          <p:nvPr>
            <p:ph type="pic" idx="13" hasCustomPrompt="1"/>
          </p:nvPr>
        </p:nvSpPr>
        <p:spPr>
          <a:xfrm>
            <a:off x="4564419" y="0"/>
            <a:ext cx="4579582"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p>
          <a:p>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10" name="Kuva 9">
            <a:extLst>
              <a:ext uri="{FF2B5EF4-FFF2-40B4-BE49-F238E27FC236}">
                <a16:creationId xmlns:a16="http://schemas.microsoft.com/office/drawing/2014/main" id="{51F8964C-63C4-45C8-A52D-617222B02D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469500"/>
            <a:ext cx="1924941" cy="1674000"/>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28" y="28438"/>
            <a:ext cx="8492897" cy="99957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Body slide title </a:t>
            </a:r>
          </a:p>
        </p:txBody>
      </p:sp>
      <p:sp>
        <p:nvSpPr>
          <p:cNvPr id="13" name="Text Placeholder 3"/>
          <p:cNvSpPr>
            <a:spLocks noGrp="1"/>
          </p:cNvSpPr>
          <p:nvPr>
            <p:ph type="body" sz="half" idx="11" hasCustomPrompt="1"/>
          </p:nvPr>
        </p:nvSpPr>
        <p:spPr>
          <a:xfrm>
            <a:off x="292328" y="1241467"/>
            <a:ext cx="8492897" cy="304946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Your text here</a:t>
            </a:r>
          </a:p>
          <a:p>
            <a:pPr lvl="1"/>
            <a:r>
              <a:rPr lang="fi-FI" noProof="0"/>
              <a:t>Second level</a:t>
            </a:r>
          </a:p>
          <a:p>
            <a:pPr lvl="2"/>
            <a:r>
              <a:rPr lang="fi-FI" noProof="0"/>
              <a:t>Third level</a:t>
            </a:r>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noProof="0"/>
              <a:t>dd.mm.yyyy</a:t>
            </a:r>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noProof="0"/>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fi-FI" noProof="0" smtClean="0"/>
              <a:pPr/>
              <a:t>‹#›</a:t>
            </a:fld>
            <a:endParaRPr lang="fi-FI" noProof="0"/>
          </a:p>
        </p:txBody>
      </p:sp>
      <p:pic>
        <p:nvPicPr>
          <p:cNvPr id="7" name="Kuva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6164"/>
            <a:ext cx="2098852" cy="856800"/>
          </a:xfrm>
          <a:prstGeom prst="rect">
            <a:avLst/>
          </a:prstGeom>
        </p:spPr>
      </p:pic>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880" y="26955"/>
            <a:ext cx="8497093" cy="1016294"/>
          </a:xfrm>
          <a:prstGeom prst="rect">
            <a:avLst/>
          </a:prstGeom>
        </p:spPr>
        <p:txBody>
          <a:bodyPr lIns="0" tIns="0" rIns="0" bIns="0" anchor="t"/>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Body slide title</a:t>
            </a:r>
          </a:p>
        </p:txBody>
      </p:sp>
      <p:sp>
        <p:nvSpPr>
          <p:cNvPr id="13" name="Text Placeholder 3"/>
          <p:cNvSpPr>
            <a:spLocks noGrp="1"/>
          </p:cNvSpPr>
          <p:nvPr>
            <p:ph type="body" sz="half" idx="11" hasCustomPrompt="1"/>
          </p:nvPr>
        </p:nvSpPr>
        <p:spPr>
          <a:xfrm>
            <a:off x="287339" y="1347789"/>
            <a:ext cx="4150122"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Your text here</a:t>
            </a:r>
          </a:p>
          <a:p>
            <a:pPr lvl="1"/>
            <a:r>
              <a:rPr lang="fi-FI" noProof="0"/>
              <a:t>Second level</a:t>
            </a:r>
          </a:p>
          <a:p>
            <a:pPr lvl="2"/>
            <a:r>
              <a:rPr lang="fi-FI" noProof="0"/>
              <a:t>Third level</a:t>
            </a:r>
          </a:p>
        </p:txBody>
      </p:sp>
      <p:sp>
        <p:nvSpPr>
          <p:cNvPr id="21" name="Text Placeholder 3"/>
          <p:cNvSpPr>
            <a:spLocks noGrp="1"/>
          </p:cNvSpPr>
          <p:nvPr>
            <p:ph type="body" sz="half" idx="12" hasCustomPrompt="1"/>
          </p:nvPr>
        </p:nvSpPr>
        <p:spPr>
          <a:xfrm>
            <a:off x="4706541" y="1347789"/>
            <a:ext cx="4078684"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Your text here</a:t>
            </a:r>
          </a:p>
          <a:p>
            <a:pPr lvl="1"/>
            <a:r>
              <a:rPr lang="fi-FI" noProof="0"/>
              <a:t>Second level</a:t>
            </a:r>
          </a:p>
          <a:p>
            <a:pPr lvl="2"/>
            <a:r>
              <a:rPr lang="fi-FI" noProof="0"/>
              <a:t>Third level</a:t>
            </a:r>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noProof="0"/>
              <a:t>dd.mm.yyyy</a:t>
            </a:r>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noProof="0"/>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fi-FI" noProof="0" smtClean="0"/>
              <a:pPr/>
              <a:t>‹#›</a:t>
            </a:fld>
            <a:endParaRPr lang="fi-FI" noProof="0"/>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6164"/>
            <a:ext cx="2098852" cy="856800"/>
          </a:xfrm>
          <a:prstGeom prst="rect">
            <a:avLst/>
          </a:prstGeom>
        </p:spPr>
      </p:pic>
    </p:spTree>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84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err="1"/>
              <a:t>Click</a:t>
            </a:r>
            <a:r>
              <a:rPr lang="fi-FI" dirty="0"/>
              <a:t> </a:t>
            </a:r>
            <a:r>
              <a:rPr lang="fi-FI" dirty="0" err="1"/>
              <a:t>icon</a:t>
            </a:r>
            <a:r>
              <a:rPr lang="fi-FI" dirty="0"/>
              <a:t> to </a:t>
            </a:r>
            <a:r>
              <a:rPr lang="fi-FI" dirty="0" err="1"/>
              <a:t>add</a:t>
            </a:r>
            <a:r>
              <a:rPr lang="fi-FI" dirty="0"/>
              <a:t> image</a:t>
            </a:r>
            <a:br>
              <a:rPr lang="fi-FI" dirty="0"/>
            </a:br>
            <a:br>
              <a:rPr lang="fi-FI" dirty="0"/>
            </a:br>
            <a:r>
              <a:rPr lang="fi-FI" dirty="0" err="1"/>
              <a:t>Fit</a:t>
            </a:r>
            <a:r>
              <a:rPr lang="fi-FI" dirty="0"/>
              <a:t> the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Text Placeholder 3"/>
          <p:cNvSpPr>
            <a:spLocks noGrp="1"/>
          </p:cNvSpPr>
          <p:nvPr>
            <p:ph type="body" sz="half" idx="2" hasCustomPrompt="1"/>
          </p:nvPr>
        </p:nvSpPr>
        <p:spPr>
          <a:xfrm>
            <a:off x="287338" y="1358537"/>
            <a:ext cx="4052221" cy="292546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38" y="34800"/>
            <a:ext cx="4052221" cy="104147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6" name="Päivämäärän paikkamerkki 5"/>
          <p:cNvSpPr>
            <a:spLocks noGrp="1"/>
          </p:cNvSpPr>
          <p:nvPr>
            <p:ph type="dt" sz="half" idx="12"/>
          </p:nvPr>
        </p:nvSpPr>
        <p:spPr/>
        <p:txBody>
          <a:bodyPr/>
          <a:lstStyle/>
          <a:p>
            <a:r>
              <a:rPr lang="fi-FI"/>
              <a:t>dd.mm.yyyy</a:t>
            </a:r>
            <a:endParaRPr lang="en-US" dirty="0"/>
          </a:p>
        </p:txBody>
      </p:sp>
      <p:sp>
        <p:nvSpPr>
          <p:cNvPr id="9" name="Alatunnisteen paikkamerkki 8"/>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3" name="Kuva 1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6164"/>
            <a:ext cx="2098852" cy="856800"/>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Divider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793" y="0"/>
            <a:ext cx="4433207"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chemeClr val="tx1"/>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chemeClr val="tx1"/>
                </a:solidFill>
              </a:defRPr>
            </a:lvl1pPr>
          </a:lstStyle>
          <a:p>
            <a:r>
              <a:rPr lang="fi-FI"/>
              <a:t>Your text here</a:t>
            </a:r>
            <a:endParaRPr lang="fi-FI"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chemeClr val="tx1"/>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tx1"/>
                </a:solidFill>
              </a:defRPr>
            </a:lvl1pPr>
          </a:lstStyle>
          <a:p>
            <a:r>
              <a:rPr lang="fi-FI" noProof="0" dirty="0" err="1"/>
              <a:t>Lorem</a:t>
            </a:r>
            <a:r>
              <a:rPr lang="fi-FI" dirty="0"/>
              <a:t>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7" name="Kuva 6">
            <a:extLst>
              <a:ext uri="{FF2B5EF4-FFF2-40B4-BE49-F238E27FC236}">
                <a16:creationId xmlns:a16="http://schemas.microsoft.com/office/drawing/2014/main" id="{4A764C0A-6342-4F92-9146-0AB230C1505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286700"/>
            <a:ext cx="2020813"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755650" y="1759425"/>
            <a:ext cx="7669159" cy="1352265"/>
          </a:xfrm>
          <a:prstGeom prst="rect">
            <a:avLst/>
          </a:prstGeom>
        </p:spPr>
        <p:txBody>
          <a:bodyPr lIns="0" rIns="0"/>
          <a:lstStyle>
            <a:lvl1pPr marL="0" indent="0" algn="l">
              <a:lnSpc>
                <a:spcPct val="100000"/>
              </a:lnSpc>
              <a:spcBef>
                <a:spcPts val="0"/>
              </a:spcBef>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chemeClr val="tx1"/>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chemeClr val="tx1"/>
                </a:solidFill>
              </a:defRPr>
            </a:lvl1pPr>
          </a:lstStyle>
          <a:p>
            <a:r>
              <a:rPr lang="fi-FI"/>
              <a:t>Your text here</a:t>
            </a:r>
            <a:endParaRPr lang="fi-FI" dirty="0"/>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chemeClr val="tx1"/>
                </a:solidFill>
              </a:defRPr>
            </a:lvl1pPr>
          </a:lstStyle>
          <a:p>
            <a:fld id="{28F7F04C-F568-F649-A2AE-EA61C66B69B4}" type="slidenum">
              <a:rPr lang="en-US" smtClean="0"/>
              <a:pPr/>
              <a:t>‹#›</a:t>
            </a:fld>
            <a:endParaRPr lang="en-US" dirty="0"/>
          </a:p>
        </p:txBody>
      </p:sp>
      <p:pic>
        <p:nvPicPr>
          <p:cNvPr id="8" name="Kuva 7">
            <a:extLst>
              <a:ext uri="{FF2B5EF4-FFF2-40B4-BE49-F238E27FC236}">
                <a16:creationId xmlns:a16="http://schemas.microsoft.com/office/drawing/2014/main" id="{4AAD3311-2455-4967-B8F9-B7B7426CCE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286700"/>
            <a:ext cx="2020813" cy="856800"/>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8" y="1208314"/>
            <a:ext cx="8497093" cy="3075686"/>
          </a:xfrm>
          <a:prstGeom prst="rect">
            <a:avLst/>
          </a:prstGeom>
        </p:spPr>
        <p:txBody>
          <a:bodyPr/>
          <a:lstStyle>
            <a:lvl1pPr marL="0" indent="0" algn="ctr">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6164"/>
            <a:ext cx="2098852" cy="856800"/>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Chart">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6164"/>
            <a:ext cx="2098852" cy="856800"/>
          </a:xfrm>
          <a:prstGeom prst="rect">
            <a:avLst/>
          </a:prstGeom>
        </p:spPr>
      </p:pic>
      <p:sp>
        <p:nvSpPr>
          <p:cNvPr id="10" name="Chart Placeholder 2">
            <a:extLst>
              <a:ext uri="{FF2B5EF4-FFF2-40B4-BE49-F238E27FC236}">
                <a16:creationId xmlns:a16="http://schemas.microsoft.com/office/drawing/2014/main" id="{4CDEC6C2-8F22-4FE8-B223-1D773C493208}"/>
              </a:ext>
            </a:extLst>
          </p:cNvPr>
          <p:cNvSpPr>
            <a:spLocks noGrp="1"/>
          </p:cNvSpPr>
          <p:nvPr>
            <p:ph type="chart" sz="quarter" idx="12" hasCustomPrompt="1"/>
          </p:nvPr>
        </p:nvSpPr>
        <p:spPr>
          <a:xfrm>
            <a:off x="287338" y="1208314"/>
            <a:ext cx="8497093" cy="3077850"/>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chart</a:t>
            </a:r>
            <a:endParaRPr lang="fi-FI" dirty="0"/>
          </a:p>
        </p:txBody>
      </p:sp>
    </p:spTree>
    <p:extLst>
      <p:ext uri="{BB962C8B-B14F-4D97-AF65-F5344CB8AC3E}">
        <p14:creationId xmlns:p14="http://schemas.microsoft.com/office/powerpoint/2010/main" val="3783535328"/>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noProof="0" smtClean="0"/>
              <a:pPr/>
              <a:t>‹#›</a:t>
            </a:fld>
            <a:endParaRPr lang="fi-FI" noProof="0"/>
          </a:p>
        </p:txBody>
      </p:sp>
      <p:sp>
        <p:nvSpPr>
          <p:cNvPr id="4" name="Date Placeholder 3"/>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noProof="0"/>
              <a:t>dd.mm.yyyy</a:t>
            </a:r>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noProof="0"/>
              <a:t>Your text here</a:t>
            </a:r>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7" r:id="rId4"/>
    <p:sldLayoutId id="2147483694" r:id="rId5"/>
    <p:sldLayoutId id="2147483695" r:id="rId6"/>
    <p:sldLayoutId id="2147483702" r:id="rId7"/>
    <p:sldLayoutId id="2147483701" r:id="rId8"/>
    <p:sldLayoutId id="2147483708" r:id="rId9"/>
    <p:sldLayoutId id="2147483691" r:id="rId10"/>
    <p:sldLayoutId id="2147483699" r:id="rId11"/>
    <p:sldLayoutId id="2147483679" r:id="rId12"/>
  </p:sldLayoutIdLst>
  <p:hf sldNum="0"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aalto.fi/fi/ohjelmat/kauppatieteiden-kandidaattiohjelma/opinnayte#3-kypsyysnayte" TargetMode="External"/><Relationship Id="rId2" Type="http://schemas.openxmlformats.org/officeDocument/2006/relationships/hyperlink" Target="https://www.aalto.fi/fi/hakemukset-ohjeet-ja-saannot/vapautukset-kieli-ja-viestintataitovaatimuksista"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aalto.fi/en/programmes/bachelors-programme-in-economics/thesis#3-maturity-essay" TargetMode="External"/><Relationship Id="rId2" Type="http://schemas.openxmlformats.org/officeDocument/2006/relationships/hyperlink" Target="https://www.aalto.fi/en/applications-instructions-and-guidelines/exemptions-from-language-requirement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descr="People sitting at a table in a room">
            <a:extLst>
              <a:ext uri="{FF2B5EF4-FFF2-40B4-BE49-F238E27FC236}">
                <a16:creationId xmlns:a16="http://schemas.microsoft.com/office/drawing/2014/main" id="{2C9128E4-1739-BF1B-9267-85870D776D26}"/>
              </a:ext>
            </a:extLst>
          </p:cNvPr>
          <p:cNvPicPr>
            <a:picLocks noGrp="1" noChangeAspect="1"/>
          </p:cNvPicPr>
          <p:nvPr>
            <p:ph type="pic" idx="11"/>
          </p:nvPr>
        </p:nvPicPr>
        <p:blipFill rotWithShape="1">
          <a:blip r:embed="rId2"/>
          <a:srcRect l="35348" t="1147" b="-1147"/>
          <a:stretch/>
        </p:blipFill>
        <p:spPr>
          <a:xfrm>
            <a:off x="4666301" y="0"/>
            <a:ext cx="4477699" cy="5195120"/>
          </a:xfrm>
        </p:spPr>
      </p:pic>
      <p:sp>
        <p:nvSpPr>
          <p:cNvPr id="3" name="Text Placeholder 2">
            <a:extLst>
              <a:ext uri="{FF2B5EF4-FFF2-40B4-BE49-F238E27FC236}">
                <a16:creationId xmlns:a16="http://schemas.microsoft.com/office/drawing/2014/main" id="{A34DE25A-F4C1-3B7A-2A95-C53C977CC071}"/>
              </a:ext>
            </a:extLst>
          </p:cNvPr>
          <p:cNvSpPr>
            <a:spLocks noGrp="1"/>
          </p:cNvSpPr>
          <p:nvPr>
            <p:ph type="body" sz="half" idx="2"/>
          </p:nvPr>
        </p:nvSpPr>
        <p:spPr>
          <a:xfrm>
            <a:off x="287338" y="1358537"/>
            <a:ext cx="4052221" cy="3375889"/>
          </a:xfrm>
        </p:spPr>
        <p:txBody>
          <a:bodyPr>
            <a:noAutofit/>
          </a:bodyPr>
          <a:lstStyle/>
          <a:p>
            <a:r>
              <a:rPr lang="fi-FI" sz="1400" dirty="0"/>
              <a:t>Kaikki kirjoittavat kypsyysnäytteen osana opinnäytettä. </a:t>
            </a:r>
          </a:p>
          <a:p>
            <a:r>
              <a:rPr lang="fi-FI" sz="1400" dirty="0"/>
              <a:t>T</a:t>
            </a:r>
            <a:r>
              <a:rPr lang="en-US" sz="1400" dirty="0" err="1"/>
              <a:t>utkintotodistukseen</a:t>
            </a:r>
            <a:r>
              <a:rPr lang="en-US" sz="1400" dirty="0"/>
              <a:t> </a:t>
            </a:r>
            <a:r>
              <a:rPr lang="en-US" sz="1400" dirty="0" err="1"/>
              <a:t>tulee</a:t>
            </a:r>
            <a:r>
              <a:rPr lang="en-US" sz="1400" dirty="0"/>
              <a:t> </a:t>
            </a:r>
            <a:r>
              <a:rPr lang="en-US" sz="1400" dirty="0" err="1"/>
              <a:t>merkintä</a:t>
            </a:r>
            <a:r>
              <a:rPr lang="en-US" sz="1400" dirty="0"/>
              <a:t> ns. </a:t>
            </a:r>
            <a:r>
              <a:rPr lang="en-US" sz="1400" dirty="0" err="1"/>
              <a:t>virkamieskielen</a:t>
            </a:r>
            <a:r>
              <a:rPr lang="en-US" sz="1400" dirty="0"/>
              <a:t> </a:t>
            </a:r>
            <a:r>
              <a:rPr lang="en-US" sz="1400" dirty="0" err="1"/>
              <a:t>suorittamisesta</a:t>
            </a:r>
            <a:r>
              <a:rPr lang="en-US" sz="1400" dirty="0"/>
              <a:t> (</a:t>
            </a:r>
            <a:r>
              <a:rPr lang="en-US" sz="1400" dirty="0" err="1"/>
              <a:t>samoin</a:t>
            </a:r>
            <a:r>
              <a:rPr lang="en-US" sz="1400" dirty="0"/>
              <a:t> </a:t>
            </a:r>
            <a:r>
              <a:rPr lang="en-US" sz="1400" dirty="0" err="1"/>
              <a:t>kuin</a:t>
            </a:r>
            <a:r>
              <a:rPr lang="en-US" sz="1400" dirty="0"/>
              <a:t> </a:t>
            </a:r>
            <a:r>
              <a:rPr lang="en-US" sz="1400" dirty="0" err="1"/>
              <a:t>toisesta</a:t>
            </a:r>
            <a:r>
              <a:rPr lang="en-US" sz="1400" dirty="0"/>
              <a:t> </a:t>
            </a:r>
            <a:r>
              <a:rPr lang="en-US" sz="1400" dirty="0" err="1"/>
              <a:t>kotimaisesta</a:t>
            </a:r>
            <a:r>
              <a:rPr lang="en-US" sz="1400" dirty="0"/>
              <a:t> </a:t>
            </a:r>
            <a:r>
              <a:rPr lang="en-US" sz="1400" dirty="0" err="1"/>
              <a:t>kielestä</a:t>
            </a:r>
            <a:r>
              <a:rPr lang="en-US" sz="1400" dirty="0"/>
              <a:t>).</a:t>
            </a:r>
            <a:endParaRPr lang="fi-FI" sz="1400" dirty="0"/>
          </a:p>
          <a:p>
            <a:r>
              <a:rPr lang="fi-FI" sz="1400" dirty="0"/>
              <a:t>Kypsyysnäytteen tarkoitus on  </a:t>
            </a:r>
          </a:p>
          <a:p>
            <a:pPr marL="514350" indent="-228600">
              <a:buFont typeface="+mj-lt"/>
              <a:buAutoNum type="alphaLcParenR"/>
            </a:pPr>
            <a:r>
              <a:rPr lang="fi-FI" sz="1200" b="0" dirty="0"/>
              <a:t>osoittaa perehtyneisyys opinnäytteen aihepiiriin, ja  </a:t>
            </a:r>
          </a:p>
          <a:p>
            <a:pPr marL="514350" indent="-228600">
              <a:buFont typeface="+mj-lt"/>
              <a:buAutoNum type="alphaLcParenR"/>
            </a:pPr>
            <a:r>
              <a:rPr lang="fi-FI" sz="1200" b="0" dirty="0"/>
              <a:t>osoittaa koulusivistyskielen taito (suomi/ruotsi)</a:t>
            </a:r>
          </a:p>
          <a:p>
            <a:r>
              <a:rPr lang="fi-FI" sz="1400" dirty="0"/>
              <a:t>Kypsyysnäytteenä johdon tiivistelmä tai mediatiedote. Opiskelija voi valita kumman tahansa. </a:t>
            </a:r>
            <a:endParaRPr lang="en-US" sz="1400" dirty="0"/>
          </a:p>
          <a:p>
            <a:r>
              <a:rPr lang="en-US" sz="1400" dirty="0" err="1"/>
              <a:t>Kypsyysnäyte</a:t>
            </a:r>
            <a:r>
              <a:rPr lang="en-US" sz="1400" dirty="0"/>
              <a:t> </a:t>
            </a:r>
            <a:r>
              <a:rPr lang="en-US" sz="1400" dirty="0" err="1"/>
              <a:t>palautetaan</a:t>
            </a:r>
            <a:r>
              <a:rPr lang="en-US" sz="1400" dirty="0"/>
              <a:t> </a:t>
            </a:r>
            <a:r>
              <a:rPr lang="en-US" sz="1400" dirty="0" err="1"/>
              <a:t>MyCoursesiin</a:t>
            </a:r>
            <a:r>
              <a:rPr lang="en-US" sz="1400" dirty="0"/>
              <a:t> </a:t>
            </a:r>
            <a:r>
              <a:rPr lang="en-US" sz="1400" dirty="0" err="1"/>
              <a:t>samaan</a:t>
            </a:r>
            <a:r>
              <a:rPr lang="en-US" sz="1400" dirty="0"/>
              <a:t> </a:t>
            </a:r>
            <a:r>
              <a:rPr lang="en-US" sz="1400" dirty="0" err="1"/>
              <a:t>aikaan</a:t>
            </a:r>
            <a:r>
              <a:rPr lang="en-US" sz="1400" dirty="0"/>
              <a:t> </a:t>
            </a:r>
            <a:r>
              <a:rPr lang="en-US" sz="1400" dirty="0" err="1"/>
              <a:t>kandidaatintyön</a:t>
            </a:r>
            <a:r>
              <a:rPr lang="en-US" sz="1400" dirty="0"/>
              <a:t> </a:t>
            </a:r>
            <a:r>
              <a:rPr lang="en-US" sz="1400" dirty="0" err="1"/>
              <a:t>kanssa</a:t>
            </a:r>
            <a:r>
              <a:rPr lang="en-US" sz="1400" dirty="0"/>
              <a:t>. </a:t>
            </a:r>
          </a:p>
        </p:txBody>
      </p:sp>
      <p:sp>
        <p:nvSpPr>
          <p:cNvPr id="4" name="Text Placeholder 3">
            <a:extLst>
              <a:ext uri="{FF2B5EF4-FFF2-40B4-BE49-F238E27FC236}">
                <a16:creationId xmlns:a16="http://schemas.microsoft.com/office/drawing/2014/main" id="{1DA6E413-45C0-5E2C-B220-4AC8A7A54E23}"/>
              </a:ext>
            </a:extLst>
          </p:cNvPr>
          <p:cNvSpPr>
            <a:spLocks noGrp="1"/>
          </p:cNvSpPr>
          <p:nvPr>
            <p:ph type="body" sz="half" idx="10"/>
          </p:nvPr>
        </p:nvSpPr>
        <p:spPr>
          <a:xfrm>
            <a:off x="287338" y="113006"/>
            <a:ext cx="4052221" cy="1041475"/>
          </a:xfrm>
        </p:spPr>
        <p:txBody>
          <a:bodyPr>
            <a:normAutofit fontScale="70000" lnSpcReduction="20000"/>
          </a:bodyPr>
          <a:lstStyle/>
          <a:p>
            <a:r>
              <a:rPr lang="en-US" sz="4000" dirty="0" err="1"/>
              <a:t>Kypsyysnäyte</a:t>
            </a:r>
            <a:r>
              <a:rPr lang="en-US" sz="4000" dirty="0"/>
              <a:t> </a:t>
            </a:r>
            <a:r>
              <a:rPr lang="en-US" sz="4000" dirty="0" err="1"/>
              <a:t>kandidaatin</a:t>
            </a:r>
            <a:r>
              <a:rPr lang="en-US" sz="4000" dirty="0"/>
              <a:t> </a:t>
            </a:r>
            <a:r>
              <a:rPr lang="en-US" sz="4000" dirty="0" err="1"/>
              <a:t>tutkinnossa</a:t>
            </a:r>
            <a:endParaRPr lang="LID4096" sz="4000" dirty="0"/>
          </a:p>
        </p:txBody>
      </p:sp>
    </p:spTree>
    <p:extLst>
      <p:ext uri="{BB962C8B-B14F-4D97-AF65-F5344CB8AC3E}">
        <p14:creationId xmlns:p14="http://schemas.microsoft.com/office/powerpoint/2010/main" val="299797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E61BA-8836-4579-A874-4DB7B8C0A16F}"/>
              </a:ext>
            </a:extLst>
          </p:cNvPr>
          <p:cNvSpPr>
            <a:spLocks noGrp="1"/>
          </p:cNvSpPr>
          <p:nvPr>
            <p:ph type="body" sz="half" idx="10"/>
          </p:nvPr>
        </p:nvSpPr>
        <p:spPr>
          <a:xfrm>
            <a:off x="292328" y="28438"/>
            <a:ext cx="8492897" cy="578273"/>
          </a:xfrm>
        </p:spPr>
        <p:txBody>
          <a:bodyPr/>
          <a:lstStyle/>
          <a:p>
            <a:r>
              <a:rPr lang="en-US" sz="3000" dirty="0" err="1"/>
              <a:t>Kypsyysnäytteen</a:t>
            </a:r>
            <a:r>
              <a:rPr lang="en-US" sz="3000" dirty="0"/>
              <a:t> </a:t>
            </a:r>
            <a:r>
              <a:rPr lang="en-US" sz="3000" dirty="0" err="1"/>
              <a:t>kieli</a:t>
            </a:r>
            <a:endParaRPr lang="LID4096" sz="3000" dirty="0"/>
          </a:p>
        </p:txBody>
      </p:sp>
      <p:sp>
        <p:nvSpPr>
          <p:cNvPr id="3" name="Text Placeholder 2">
            <a:extLst>
              <a:ext uri="{FF2B5EF4-FFF2-40B4-BE49-F238E27FC236}">
                <a16:creationId xmlns:a16="http://schemas.microsoft.com/office/drawing/2014/main" id="{D2CF6DD2-C9CA-17B2-77F2-C17007E536B8}"/>
              </a:ext>
            </a:extLst>
          </p:cNvPr>
          <p:cNvSpPr>
            <a:spLocks noGrp="1"/>
          </p:cNvSpPr>
          <p:nvPr>
            <p:ph type="body" sz="half" idx="11"/>
          </p:nvPr>
        </p:nvSpPr>
        <p:spPr>
          <a:xfrm>
            <a:off x="292327" y="851439"/>
            <a:ext cx="8492897" cy="3828902"/>
          </a:xfrm>
        </p:spPr>
        <p:txBody>
          <a:bodyPr/>
          <a:lstStyle/>
          <a:p>
            <a:pPr marL="171450" lvl="1" indent="-171450">
              <a:lnSpc>
                <a:spcPct val="100000"/>
              </a:lnSpc>
              <a:spcBef>
                <a:spcPts val="750"/>
              </a:spcBef>
            </a:pPr>
            <a:r>
              <a:rPr lang="fi-FI" sz="1400" b="1" dirty="0"/>
              <a:t>Kypsyysnäyte kirjoitetaan koulusivistyskielellä eli joko suomeksi tai ruotsiksi (tai joissain tapauksissa englanniksi).</a:t>
            </a:r>
          </a:p>
          <a:p>
            <a:pPr marL="171450" indent="-171450">
              <a:buFont typeface="Arial" panose="020B0604020202020204" pitchFamily="34" charset="0"/>
              <a:buChar char="•"/>
            </a:pPr>
            <a:r>
              <a:rPr lang="fi-FI" sz="1400" dirty="0"/>
              <a:t>Kypsyysnäyte </a:t>
            </a:r>
            <a:r>
              <a:rPr lang="fi-FI" sz="1400" u="sng" dirty="0"/>
              <a:t>suomeksi</a:t>
            </a:r>
            <a:r>
              <a:rPr lang="fi-FI" sz="1400" dirty="0"/>
              <a:t> tai </a:t>
            </a:r>
            <a:r>
              <a:rPr lang="fi-FI" sz="1400" u="sng" dirty="0"/>
              <a:t>ruotsiksi</a:t>
            </a:r>
            <a:r>
              <a:rPr lang="fi-FI" sz="1400" dirty="0"/>
              <a:t>, jos jompikumpi näistä kielistä on koulusivistyskielesi.</a:t>
            </a:r>
          </a:p>
          <a:p>
            <a:pPr marL="800100" lvl="1" indent="-171450"/>
            <a:r>
              <a:rPr lang="fi-FI" sz="1400" dirty="0"/>
              <a:t>Koulusivistyskielesi on se kotimainen kieli, joka on sinulla äidinkielenä lukion päättötodistuksessa.</a:t>
            </a:r>
          </a:p>
          <a:p>
            <a:pPr marL="800100" lvl="1" indent="-171450"/>
            <a:r>
              <a:rPr lang="fi-FI" sz="1400" dirty="0"/>
              <a:t>Jos et suorittanut lukion oppimäärää tai olet suorittanut kansainvälisen lukiolinjan tai olet suorittanut lukiota vastaavat opinnot ulkomailla, koulusivistyskielesi on se kotimainen kieli, joka on sinulla äidinkielenä peruskoulun päättötodistuksessa.</a:t>
            </a:r>
          </a:p>
          <a:p>
            <a:pPr marL="171450" indent="-171450">
              <a:buFont typeface="Arial" panose="020B0604020202020204" pitchFamily="34" charset="0"/>
              <a:buChar char="•"/>
            </a:pPr>
            <a:r>
              <a:rPr lang="fi-FI" sz="1400" dirty="0"/>
              <a:t>Kypsyysnäyte </a:t>
            </a:r>
            <a:r>
              <a:rPr lang="fi-FI" sz="1400" u="sng" dirty="0"/>
              <a:t>englanniksi</a:t>
            </a:r>
            <a:r>
              <a:rPr lang="fi-FI" sz="1400" dirty="0"/>
              <a:t>, vain jos sinulle ei määrity koulusivistyskieltä.</a:t>
            </a:r>
          </a:p>
          <a:p>
            <a:pPr marL="800100" lvl="1" indent="-171450"/>
            <a:r>
              <a:rPr lang="fi-FI" sz="1400" dirty="0"/>
              <a:t>Jos sinulla ei ole lukion eikä peruskoulun päättötodistuksessa kotimaista kieltä äidinkielenä, sinulle ei yleensä määrity koulusivistyskieltä.</a:t>
            </a:r>
          </a:p>
          <a:p>
            <a:pPr marL="800100" lvl="1" indent="-171450"/>
            <a:r>
              <a:rPr lang="fi-FI" sz="1400" u="sng" dirty="0"/>
              <a:t>HUOM!</a:t>
            </a:r>
            <a:r>
              <a:rPr lang="fi-FI" sz="1400" dirty="0"/>
              <a:t> Sinun pitää hakea vapautusta kielitaitovaatimuksista.</a:t>
            </a:r>
          </a:p>
          <a:p>
            <a:pPr marL="800100" lvl="1" indent="-171450"/>
            <a:r>
              <a:rPr lang="fi-FI" sz="1400" dirty="0"/>
              <a:t>Hakemuslomake löytyy </a:t>
            </a:r>
            <a:r>
              <a:rPr lang="fi-FI" sz="1400" dirty="0">
                <a:hlinkClick r:id="rId2"/>
              </a:rPr>
              <a:t>opiskelijan oppaasta</a:t>
            </a:r>
            <a:r>
              <a:rPr lang="fi-FI" sz="1400" dirty="0"/>
              <a:t>. Lomake toimitetaan oman koulun oppimispalveluihin.</a:t>
            </a:r>
          </a:p>
          <a:p>
            <a:pPr lvl="1" indent="0">
              <a:buNone/>
            </a:pPr>
            <a:endParaRPr lang="fi-FI" sz="1400" dirty="0"/>
          </a:p>
          <a:p>
            <a:pPr marL="0" lvl="1" indent="0">
              <a:lnSpc>
                <a:spcPct val="100000"/>
              </a:lnSpc>
              <a:spcBef>
                <a:spcPts val="750"/>
              </a:spcBef>
              <a:buNone/>
            </a:pPr>
            <a:r>
              <a:rPr lang="en-US" sz="1400" b="1" dirty="0" err="1"/>
              <a:t>Lisätietoa</a:t>
            </a:r>
            <a:r>
              <a:rPr lang="en-US" sz="1400" b="1" dirty="0"/>
              <a:t> ja </a:t>
            </a:r>
            <a:r>
              <a:rPr lang="en-US" sz="1400" b="1" dirty="0" err="1"/>
              <a:t>tehtävänanto</a:t>
            </a:r>
            <a:r>
              <a:rPr lang="en-US" sz="1400" b="1" dirty="0"/>
              <a:t>: </a:t>
            </a:r>
            <a:br>
              <a:rPr lang="en-US" sz="1400" b="1" dirty="0"/>
            </a:br>
            <a:r>
              <a:rPr lang="en-US" sz="1400" dirty="0">
                <a:solidFill>
                  <a:srgbClr val="0070C0"/>
                </a:solidFill>
                <a:hlinkClick r:id="rId3">
                  <a:extLst>
                    <a:ext uri="{A12FA001-AC4F-418D-AE19-62706E023703}">
                      <ahyp:hlinkClr xmlns:ahyp="http://schemas.microsoft.com/office/drawing/2018/hyperlinkcolor" val="tx"/>
                    </a:ext>
                  </a:extLst>
                </a:hlinkClick>
              </a:rPr>
              <a:t>https://www.aalto.fi/fi/ohjelmat/kauppatieteiden-kandidaattiohjelma/opinnayte#3-kypsyysnayte</a:t>
            </a:r>
            <a:r>
              <a:rPr lang="en-US" sz="1400" dirty="0">
                <a:solidFill>
                  <a:srgbClr val="0070C0"/>
                </a:solidFill>
              </a:rPr>
              <a:t> </a:t>
            </a:r>
            <a:endParaRPr lang="en-FI" sz="1400" dirty="0">
              <a:solidFill>
                <a:srgbClr val="0070C0"/>
              </a:solidFill>
            </a:endParaRPr>
          </a:p>
          <a:p>
            <a:pPr marL="800100" lvl="1" indent="-171450"/>
            <a:endParaRPr lang="fi-FI" sz="1400" dirty="0"/>
          </a:p>
          <a:p>
            <a:endParaRPr lang="LID4096" dirty="0"/>
          </a:p>
        </p:txBody>
      </p:sp>
    </p:spTree>
    <p:extLst>
      <p:ext uri="{BB962C8B-B14F-4D97-AF65-F5344CB8AC3E}">
        <p14:creationId xmlns:p14="http://schemas.microsoft.com/office/powerpoint/2010/main" val="400179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Placeholder 5" descr="A person sitting in a round hole in a room">
            <a:extLst>
              <a:ext uri="{FF2B5EF4-FFF2-40B4-BE49-F238E27FC236}">
                <a16:creationId xmlns:a16="http://schemas.microsoft.com/office/drawing/2014/main" id="{4E21272A-24FA-ABB2-6D8B-50ACF8F4E8EC}"/>
              </a:ext>
            </a:extLst>
          </p:cNvPr>
          <p:cNvPicPr>
            <a:picLocks noGrp="1" noChangeAspect="1"/>
          </p:cNvPicPr>
          <p:nvPr>
            <p:ph type="pic" idx="11"/>
          </p:nvPr>
        </p:nvPicPr>
        <p:blipFill>
          <a:blip r:embed="rId2"/>
          <a:srcRect t="6498" b="6498"/>
          <a:stretch>
            <a:fillRect/>
          </a:stretch>
        </p:blipFill>
        <p:spPr/>
      </p:pic>
      <p:sp>
        <p:nvSpPr>
          <p:cNvPr id="3" name="Text Placeholder 2">
            <a:extLst>
              <a:ext uri="{FF2B5EF4-FFF2-40B4-BE49-F238E27FC236}">
                <a16:creationId xmlns:a16="http://schemas.microsoft.com/office/drawing/2014/main" id="{693D164C-7CE3-F502-A303-4583CA633B73}"/>
              </a:ext>
            </a:extLst>
          </p:cNvPr>
          <p:cNvSpPr>
            <a:spLocks noGrp="1"/>
          </p:cNvSpPr>
          <p:nvPr>
            <p:ph type="body" sz="half" idx="2"/>
          </p:nvPr>
        </p:nvSpPr>
        <p:spPr>
          <a:xfrm>
            <a:off x="287338" y="1358537"/>
            <a:ext cx="4052221" cy="3414941"/>
          </a:xfrm>
        </p:spPr>
        <p:txBody>
          <a:bodyPr>
            <a:noAutofit/>
          </a:bodyPr>
          <a:lstStyle/>
          <a:p>
            <a:r>
              <a:rPr lang="en-US" sz="1400" dirty="0"/>
              <a:t>Everyone must write a maturity essay as part of the thesis process. </a:t>
            </a:r>
          </a:p>
          <a:p>
            <a:r>
              <a:rPr lang="en-US" sz="1400" dirty="0"/>
              <a:t>The purpose of maturity essay is:</a:t>
            </a:r>
          </a:p>
          <a:p>
            <a:pPr marL="571500" lvl="1" indent="-228600">
              <a:buFont typeface="+mj-lt"/>
              <a:buAutoNum type="alphaLcParenR"/>
            </a:pPr>
            <a:r>
              <a:rPr lang="en-US" sz="1200" dirty="0"/>
              <a:t>to demonstrate conversance with the subject area of your thesis, and</a:t>
            </a:r>
          </a:p>
          <a:p>
            <a:pPr marL="571500" lvl="1" indent="-228600">
              <a:buFont typeface="+mj-lt"/>
              <a:buAutoNum type="alphaLcParenR"/>
            </a:pPr>
            <a:r>
              <a:rPr lang="en-US" sz="1200" dirty="0"/>
              <a:t>to demonstrate, if necessary, your proficiency in the language of your primary and secondary education.</a:t>
            </a:r>
          </a:p>
          <a:p>
            <a:r>
              <a:rPr lang="en-US" sz="1400" dirty="0"/>
              <a:t>For your maturity essay at the bachelor’s level, you will write an executive summary or a media advisory. You can choose whichever one you want.</a:t>
            </a:r>
          </a:p>
          <a:p>
            <a:r>
              <a:rPr lang="en-US" sz="1400" dirty="0"/>
              <a:t>Submit the maturity essay file in MyCourses at the same time as you submit your bachelor’s thesis for approval</a:t>
            </a:r>
          </a:p>
          <a:p>
            <a:endParaRPr lang="LID4096" dirty="0"/>
          </a:p>
        </p:txBody>
      </p:sp>
      <p:sp>
        <p:nvSpPr>
          <p:cNvPr id="4" name="Text Placeholder 3">
            <a:extLst>
              <a:ext uri="{FF2B5EF4-FFF2-40B4-BE49-F238E27FC236}">
                <a16:creationId xmlns:a16="http://schemas.microsoft.com/office/drawing/2014/main" id="{48E336CD-19EB-60A3-6244-096B78730CE9}"/>
              </a:ext>
            </a:extLst>
          </p:cNvPr>
          <p:cNvSpPr>
            <a:spLocks noGrp="1"/>
          </p:cNvSpPr>
          <p:nvPr>
            <p:ph type="body" sz="half" idx="10"/>
          </p:nvPr>
        </p:nvSpPr>
        <p:spPr/>
        <p:txBody>
          <a:bodyPr>
            <a:normAutofit/>
          </a:bodyPr>
          <a:lstStyle/>
          <a:p>
            <a:r>
              <a:rPr lang="fi-FI" sz="2800" dirty="0" err="1"/>
              <a:t>Maturity</a:t>
            </a:r>
            <a:r>
              <a:rPr lang="fi-FI" sz="2800" dirty="0"/>
              <a:t> </a:t>
            </a:r>
            <a:r>
              <a:rPr lang="fi-FI" sz="2800" dirty="0" err="1"/>
              <a:t>essay</a:t>
            </a:r>
            <a:r>
              <a:rPr lang="fi-FI" sz="2800" dirty="0"/>
              <a:t> at </a:t>
            </a:r>
            <a:r>
              <a:rPr lang="fi-FI" sz="2800" dirty="0" err="1"/>
              <a:t>the</a:t>
            </a:r>
            <a:r>
              <a:rPr lang="fi-FI" sz="2800" dirty="0"/>
              <a:t> bachelor </a:t>
            </a:r>
            <a:r>
              <a:rPr lang="fi-FI" sz="2800" dirty="0" err="1"/>
              <a:t>level</a:t>
            </a:r>
            <a:r>
              <a:rPr lang="fi-FI" sz="2800" dirty="0"/>
              <a:t> </a:t>
            </a:r>
            <a:endParaRPr lang="LID4096" sz="2800" dirty="0"/>
          </a:p>
        </p:txBody>
      </p:sp>
    </p:spTree>
    <p:extLst>
      <p:ext uri="{BB962C8B-B14F-4D97-AF65-F5344CB8AC3E}">
        <p14:creationId xmlns:p14="http://schemas.microsoft.com/office/powerpoint/2010/main" val="1619052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2BCFE9-ADC6-82BE-7615-DBB5110CD280}"/>
              </a:ext>
            </a:extLst>
          </p:cNvPr>
          <p:cNvSpPr>
            <a:spLocks noGrp="1"/>
          </p:cNvSpPr>
          <p:nvPr>
            <p:ph type="body" sz="half" idx="10"/>
          </p:nvPr>
        </p:nvSpPr>
        <p:spPr/>
        <p:txBody>
          <a:bodyPr/>
          <a:lstStyle/>
          <a:p>
            <a:r>
              <a:rPr lang="en-US" sz="3000" dirty="0"/>
              <a:t>Language of the maturity essay</a:t>
            </a:r>
            <a:endParaRPr lang="LID4096" sz="3000" dirty="0"/>
          </a:p>
        </p:txBody>
      </p:sp>
      <p:sp>
        <p:nvSpPr>
          <p:cNvPr id="3" name="Text Placeholder 2">
            <a:extLst>
              <a:ext uri="{FF2B5EF4-FFF2-40B4-BE49-F238E27FC236}">
                <a16:creationId xmlns:a16="http://schemas.microsoft.com/office/drawing/2014/main" id="{13E11854-1A03-281A-BB94-3381CF8E615A}"/>
              </a:ext>
            </a:extLst>
          </p:cNvPr>
          <p:cNvSpPr>
            <a:spLocks noGrp="1"/>
          </p:cNvSpPr>
          <p:nvPr>
            <p:ph type="body" sz="half" idx="11"/>
          </p:nvPr>
        </p:nvSpPr>
        <p:spPr>
          <a:xfrm>
            <a:off x="292327" y="825669"/>
            <a:ext cx="8492897" cy="4178131"/>
          </a:xfrm>
        </p:spPr>
        <p:txBody>
          <a:bodyPr/>
          <a:lstStyle/>
          <a:p>
            <a:pPr marL="342900" indent="-342900">
              <a:buFont typeface="Arial" panose="020B0604020202020204" pitchFamily="34" charset="0"/>
              <a:buChar char="•"/>
            </a:pPr>
            <a:r>
              <a:rPr lang="en-US" sz="1400" dirty="0"/>
              <a:t>Maturity essay is written in Finnish or Swedish or in some cases in English. </a:t>
            </a:r>
          </a:p>
          <a:p>
            <a:pPr marL="342900" indent="-342900">
              <a:buFont typeface="Arial" panose="020B0604020202020204" pitchFamily="34" charset="0"/>
              <a:buChar char="•"/>
            </a:pPr>
            <a:r>
              <a:rPr lang="en-US" sz="1400" dirty="0"/>
              <a:t>Maturity essay </a:t>
            </a:r>
            <a:r>
              <a:rPr lang="en-US" sz="1400" b="1" dirty="0"/>
              <a:t>in</a:t>
            </a:r>
            <a:r>
              <a:rPr lang="en-US" sz="1400" b="1" u="sng" dirty="0"/>
              <a:t> Finnish </a:t>
            </a:r>
            <a:r>
              <a:rPr lang="en-US" sz="1400" b="1" dirty="0"/>
              <a:t>or </a:t>
            </a:r>
            <a:r>
              <a:rPr lang="en-US" sz="1400" b="1" u="sng" dirty="0"/>
              <a:t>Swedish</a:t>
            </a:r>
            <a:r>
              <a:rPr lang="en-US" sz="1400" dirty="0"/>
              <a:t>, if one of these languages was your language of education.</a:t>
            </a:r>
          </a:p>
          <a:p>
            <a:pPr marL="971550" lvl="1" indent="-342900"/>
            <a:r>
              <a:rPr lang="en-US" sz="1400" dirty="0"/>
              <a:t>The language of education is usually the one shown as your mother tongue on your school-leaving certificate from upper secondary school.</a:t>
            </a:r>
          </a:p>
          <a:p>
            <a:pPr marL="971550" lvl="1" indent="-342900"/>
            <a:r>
              <a:rPr lang="en-US" sz="1400" dirty="0"/>
              <a:t>If you did not complete the upper secondary school syllabus, but completed an international track of upper secondary studies in Finland or the equivalent of Finnish upper secondary studies abroad, then your language of primary and secondary education is the one shown as your mother tongue in your certificate from comprehensive school.</a:t>
            </a:r>
          </a:p>
          <a:p>
            <a:pPr marL="342900" indent="-342900">
              <a:buFont typeface="Arial" panose="020B0604020202020204" pitchFamily="34" charset="0"/>
              <a:buChar char="•"/>
            </a:pPr>
            <a:r>
              <a:rPr lang="en-US" sz="1400" dirty="0"/>
              <a:t>Maturity essay in </a:t>
            </a:r>
            <a:r>
              <a:rPr lang="en-US" sz="1400" u="sng" dirty="0"/>
              <a:t>English</a:t>
            </a:r>
            <a:r>
              <a:rPr lang="en-US" sz="1400" dirty="0"/>
              <a:t>, only if your language of education cannot be determined.</a:t>
            </a:r>
          </a:p>
          <a:p>
            <a:pPr marL="971550" lvl="1" indent="-342900"/>
            <a:r>
              <a:rPr lang="en-US" sz="1400" dirty="0"/>
              <a:t>If neither Finnish or Swedish is shown as your mother tongue on your upper secondary or comprehensive school certificate, then the language of education is most likely undefined in your case.</a:t>
            </a:r>
          </a:p>
          <a:p>
            <a:pPr marL="971550" lvl="1" indent="-342900"/>
            <a:r>
              <a:rPr lang="en-US" sz="1400" u="sng" dirty="0"/>
              <a:t>Note!</a:t>
            </a:r>
            <a:r>
              <a:rPr lang="en-US" sz="1400" dirty="0"/>
              <a:t> You must apply for determination of your proficiency requirements regarding the national languages. You must send the application before you write your maturity essay.</a:t>
            </a:r>
          </a:p>
          <a:p>
            <a:pPr marL="971550" lvl="1" indent="-342900"/>
            <a:r>
              <a:rPr lang="en-US" sz="1400" dirty="0"/>
              <a:t>The application form is available in the </a:t>
            </a:r>
            <a:r>
              <a:rPr lang="en-US" sz="1400" dirty="0">
                <a:hlinkClick r:id="rId2"/>
              </a:rPr>
              <a:t>student guide</a:t>
            </a:r>
            <a:r>
              <a:rPr lang="en-US" sz="1400" dirty="0"/>
              <a:t>. Submit the form to BIZ student services. </a:t>
            </a:r>
          </a:p>
          <a:p>
            <a:pPr marL="971550" lvl="1" indent="-342900"/>
            <a:endParaRPr lang="en-US" sz="1400" dirty="0"/>
          </a:p>
          <a:p>
            <a:r>
              <a:rPr lang="en-US" sz="1400" dirty="0"/>
              <a:t>More information and the assignment: </a:t>
            </a:r>
            <a:br>
              <a:rPr lang="en-US" sz="1400" dirty="0"/>
            </a:br>
            <a:r>
              <a:rPr lang="fi-FI" sz="1400" b="0" dirty="0">
                <a:solidFill>
                  <a:srgbClr val="0070C0"/>
                </a:solidFill>
                <a:hlinkClick r:id="rId3">
                  <a:extLst>
                    <a:ext uri="{A12FA001-AC4F-418D-AE19-62706E023703}">
                      <ahyp:hlinkClr xmlns:ahyp="http://schemas.microsoft.com/office/drawing/2018/hyperlinkcolor" val="tx"/>
                    </a:ext>
                  </a:extLst>
                </a:hlinkClick>
              </a:rPr>
              <a:t>https://www.aalto.fi/en/programmes/bachelors-programme-in-economics/thesis#3-maturity-essay</a:t>
            </a:r>
            <a:r>
              <a:rPr lang="fi-FI" sz="1400" b="0" dirty="0">
                <a:solidFill>
                  <a:srgbClr val="0070C0"/>
                </a:solidFill>
              </a:rPr>
              <a:t> </a:t>
            </a:r>
            <a:endParaRPr lang="LID4096" dirty="0">
              <a:solidFill>
                <a:srgbClr val="0070C0"/>
              </a:solidFill>
            </a:endParaRPr>
          </a:p>
        </p:txBody>
      </p:sp>
    </p:spTree>
    <p:extLst>
      <p:ext uri="{BB962C8B-B14F-4D97-AF65-F5344CB8AC3E}">
        <p14:creationId xmlns:p14="http://schemas.microsoft.com/office/powerpoint/2010/main" val="2980757188"/>
      </p:ext>
    </p:extLst>
  </p:cSld>
  <p:clrMapOvr>
    <a:masterClrMapping/>
  </p:clrMapOvr>
</p:sld>
</file>

<file path=ppt/theme/theme1.xml><?xml version="1.0" encoding="utf-8"?>
<a:theme xmlns:a="http://schemas.openxmlformats.org/drawingml/2006/main" name="Office-teema">
  <a:themeElements>
    <a:clrScheme name="Mukautettu 4">
      <a:dk1>
        <a:sysClr val="windowText" lastClr="000000"/>
      </a:dk1>
      <a:lt1>
        <a:sysClr val="window" lastClr="FFFFFF"/>
      </a:lt1>
      <a:dk2>
        <a:srgbClr val="78BE20"/>
      </a:dk2>
      <a:lt2>
        <a:srgbClr val="AED879"/>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BIZ_169_FI.pptx" id="{D547E4F4-3383-480A-B7E8-86B153949433}" vid="{24E7083D-DAE5-48BD-AD2B-F3B0C6E69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77D8067A49724945B01A3FCDF2E7485D" ma:contentTypeVersion="4" ma:contentTypeDescription="Luo uusi asiakirja." ma:contentTypeScope="" ma:versionID="5221e67d02578dd99b4b3600650a5673">
  <xsd:schema xmlns:xsd="http://www.w3.org/2001/XMLSchema" xmlns:xs="http://www.w3.org/2001/XMLSchema" xmlns:p="http://schemas.microsoft.com/office/2006/metadata/properties" xmlns:ns2="1f75d104-e856-40ea-a1e1-b25d46133343" targetNamespace="http://schemas.microsoft.com/office/2006/metadata/properties" ma:root="true" ma:fieldsID="5f14733dc38309623e1288a19b0d8265" ns2:_="">
    <xsd:import namespace="1f75d104-e856-40ea-a1e1-b25d46133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5d104-e856-40ea-a1e1-b25d46133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905F08-FEE9-4CE5-A3C3-9725171884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75d104-e856-40ea-a1e1-b25d46133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E1F4C1-5629-4D41-8A70-9D83303F556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EDF0F73-57B6-44C0-A467-08667D129F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Aalto_BIZ_169_FI</Template>
  <TotalTime>107</TotalTime>
  <Words>538</Words>
  <Application>Microsoft Office PowerPoint</Application>
  <PresentationFormat>On-screen Show (16:9)</PresentationFormat>
  <Paragraphs>37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arial</vt:lpstr>
      <vt:lpstr>Calibri</vt:lpstr>
      <vt:lpstr>Office-teema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Yrjänäinen Elina</dc:creator>
  <cp:lastModifiedBy>Yrjänäinen Elina</cp:lastModifiedBy>
  <cp:revision>9</cp:revision>
  <dcterms:created xsi:type="dcterms:W3CDTF">2023-12-07T13:22:10Z</dcterms:created>
  <dcterms:modified xsi:type="dcterms:W3CDTF">2024-01-10T14:20:29Z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0x01010077D8067A49724945B01A3FCDF2E7485D</vt:lpwstr>
  </property>
</Properties>
</file>