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69" r:id="rId4"/>
    <p:sldId id="270" r:id="rId5"/>
    <p:sldId id="259" r:id="rId6"/>
    <p:sldId id="262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92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2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42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12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4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2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840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9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3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15.3.2022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79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15.3.2022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94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6285CA-6AFA-4F27-AFB5-1B32CDE09B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CC099DD-8E7F-4878-A418-76859A85E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EBDB6E-6E9D-48C5-8C66-EC8D1AC84F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B1C1573-D299-448C-8A04-C9E2270469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D0AE86A-F86F-4CBE-9CAD-B508CD66D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637F07FB-5D28-409C-BEFF-56E4E0470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F314C2B-7573-4DB8-AD6D-D07CE831EB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AB0E5B9-7A69-4C8F-832C-385E34CF94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3EE5250-5184-40BF-9DF2-E25C8ED2F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45F0B04-CD2F-4DFA-BC25-7CD1B4723F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9120A221-52E9-45D0-A6EA-2E4B7BA9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BEF69602-360C-4C8D-A2EC-558B20F587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20FAB78-4165-4488-A328-3396610F0F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FECEB49-DD6B-46B0-96F6-9B56A3AA9F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9BB7828-91C2-45AB-B2EB-A77E93E5D2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58D9842-FFBE-40DA-AD41-4067978A6A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A9D92EE-93D9-42DE-9645-2C81E20E0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18C150F-1B6F-4BD1-9052-EA20D0294B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CCDB6DC-96CE-4D4A-917E-DAC5774837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C4B445-E267-49A6-AB25-07B182211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58BDCEC-CCF4-470A-A624-152E41F98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55D99E0-6D1B-4979-BC1C-0F54F485A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8BFEC78-630A-4A9D-B4BF-92B08A158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DFC065A-13A3-45D2-ACB7-1068F4A697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2551881-1E40-4ABC-A1FC-686D1B2D2D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9445FBD3-DA73-4FF1-8388-AED59D767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B492AB2-E246-471D-A23E-7A279EDAE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5DDB3BB-3E22-49A4-B920-BBC68FD6D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444814FE-01E1-4C6F-AE3A-46BDA527BB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90DA665-0CFA-4ADB-89FF-9F79AC2937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249E6A0-5BFC-4622-B59D-F5082F67B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BD83E7E-1DA8-4060-9D1A-803D065427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94C0F59-9A0F-4340-BCD2-20B5BBBE5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A7050958-138C-4DA8-9DF5-1A9D65C19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133265" y="-2152219"/>
            <a:ext cx="6858000" cy="11162439"/>
          </a:xfrm>
          <a:custGeom>
            <a:avLst/>
            <a:gdLst>
              <a:gd name="connsiteX0" fmla="*/ 6858000 w 6858000"/>
              <a:gd name="connsiteY0" fmla="*/ 0 h 11162439"/>
              <a:gd name="connsiteX1" fmla="*/ 6858000 w 6858000"/>
              <a:gd name="connsiteY1" fmla="*/ 7095240 h 11162439"/>
              <a:gd name="connsiteX2" fmla="*/ 6857998 w 6858000"/>
              <a:gd name="connsiteY2" fmla="*/ 7095240 h 11162439"/>
              <a:gd name="connsiteX3" fmla="*/ 6857998 w 6858000"/>
              <a:gd name="connsiteY3" fmla="*/ 10339528 h 11162439"/>
              <a:gd name="connsiteX4" fmla="*/ 0 w 6858000"/>
              <a:gd name="connsiteY4" fmla="*/ 10925458 h 11162439"/>
              <a:gd name="connsiteX5" fmla="*/ 0 w 6858000"/>
              <a:gd name="connsiteY5" fmla="*/ 7095240 h 11162439"/>
              <a:gd name="connsiteX6" fmla="*/ 0 w 6858000"/>
              <a:gd name="connsiteY6" fmla="*/ 6778313 h 11162439"/>
              <a:gd name="connsiteX7" fmla="*/ 0 w 6858000"/>
              <a:gd name="connsiteY7" fmla="*/ 0 h 11162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1162439">
                <a:moveTo>
                  <a:pt x="6858000" y="0"/>
                </a:moveTo>
                <a:lnTo>
                  <a:pt x="6858000" y="7095240"/>
                </a:lnTo>
                <a:lnTo>
                  <a:pt x="6857998" y="7095240"/>
                </a:lnTo>
                <a:lnTo>
                  <a:pt x="6857998" y="10339528"/>
                </a:lnTo>
                <a:cubicBezTo>
                  <a:pt x="3428999" y="10339528"/>
                  <a:pt x="3428999" y="11696417"/>
                  <a:pt x="0" y="10925458"/>
                </a:cubicBezTo>
                <a:lnTo>
                  <a:pt x="0" y="7095240"/>
                </a:lnTo>
                <a:lnTo>
                  <a:pt x="0" y="677831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3" descr="3D spheres connected with a red line">
            <a:extLst>
              <a:ext uri="{FF2B5EF4-FFF2-40B4-BE49-F238E27FC236}">
                <a16:creationId xmlns:a16="http://schemas.microsoft.com/office/drawing/2014/main" id="{A4F46352-B90D-078C-76C0-13E1013D07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8119" r="-1" b="-1"/>
          <a:stretch/>
        </p:blipFill>
        <p:spPr>
          <a:xfrm>
            <a:off x="-18954" y="10"/>
            <a:ext cx="11167367" cy="6857990"/>
          </a:xfrm>
          <a:custGeom>
            <a:avLst/>
            <a:gdLst/>
            <a:ahLst/>
            <a:cxnLst/>
            <a:rect l="l" t="t" r="r" b="b"/>
            <a:pathLst>
              <a:path w="12142767" h="6858000">
                <a:moveTo>
                  <a:pt x="0" y="0"/>
                </a:moveTo>
                <a:lnTo>
                  <a:pt x="11251490" y="0"/>
                </a:lnTo>
                <a:lnTo>
                  <a:pt x="11255634" y="308191"/>
                </a:lnTo>
                <a:cubicBezTo>
                  <a:pt x="11341049" y="3428907"/>
                  <a:pt x="12695043" y="3532715"/>
                  <a:pt x="11886084" y="6854559"/>
                </a:cubicBezTo>
                <a:lnTo>
                  <a:pt x="7539784" y="6854559"/>
                </a:lnTo>
                <a:lnTo>
                  <a:pt x="753978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B9B45E-72EB-4E85-BECD-111542F75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25" y="746841"/>
            <a:ext cx="9339075" cy="2682160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Suomi 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562261-1DCB-426D-B01E-604D1461E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25" y="3674327"/>
            <a:ext cx="9339075" cy="138021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15.3. klo 12.30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40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E670D-654A-4C04-812F-FB2FF36AD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Video Missä sinä olet?</a:t>
            </a:r>
            <a:br>
              <a:rPr lang="en-US" dirty="0"/>
            </a:br>
            <a:r>
              <a:rPr lang="en-US" dirty="0"/>
              <a:t>MyCourses</a:t>
            </a:r>
          </a:p>
        </p:txBody>
      </p:sp>
    </p:spTree>
    <p:extLst>
      <p:ext uri="{BB962C8B-B14F-4D97-AF65-F5344CB8AC3E}">
        <p14:creationId xmlns:p14="http://schemas.microsoft.com/office/powerpoint/2010/main" val="426643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F4DA4-0EFF-4E9E-97BE-E144D51F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Astevaihtelu nomineissa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99E06-580A-4749-A74B-0F942F642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1782981"/>
            <a:ext cx="11506200" cy="439398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sz="3600" dirty="0"/>
              <a:t>Puhelin on pöy</a:t>
            </a:r>
            <a:r>
              <a:rPr lang="fi-FI" sz="3600" b="1" dirty="0"/>
              <a:t>d</a:t>
            </a:r>
            <a:r>
              <a:rPr lang="fi-FI" sz="3600" dirty="0"/>
              <a:t>ällä.                PÖY</a:t>
            </a:r>
            <a:r>
              <a:rPr lang="fi-FI" sz="3600" b="1" dirty="0"/>
              <a:t>T</a:t>
            </a:r>
            <a:r>
              <a:rPr lang="fi-FI" sz="3600" dirty="0"/>
              <a:t>Ä - PÖY</a:t>
            </a:r>
            <a:r>
              <a:rPr lang="fi-FI" sz="3600" b="1" dirty="0"/>
              <a:t>D</a:t>
            </a:r>
            <a:r>
              <a:rPr lang="fi-FI" sz="3600" dirty="0"/>
              <a:t>ÄLLÄ</a:t>
            </a:r>
          </a:p>
          <a:p>
            <a:pPr marL="0" indent="0">
              <a:buNone/>
            </a:pPr>
            <a:r>
              <a:rPr lang="fi-FI" sz="3600" dirty="0"/>
              <a:t>Ruoka on jääkaa</a:t>
            </a:r>
            <a:r>
              <a:rPr lang="fi-FI" sz="3600" b="1" dirty="0"/>
              <a:t>p</a:t>
            </a:r>
            <a:r>
              <a:rPr lang="fi-FI" sz="3600" dirty="0"/>
              <a:t>issa.             JÄÄKAA</a:t>
            </a:r>
            <a:r>
              <a:rPr lang="fi-FI" sz="3600" b="1" dirty="0"/>
              <a:t>PP</a:t>
            </a:r>
            <a:r>
              <a:rPr lang="fi-FI" sz="3600" dirty="0"/>
              <a:t>I - JÄÄKAA</a:t>
            </a:r>
            <a:r>
              <a:rPr lang="fi-FI" sz="3600" b="1" dirty="0"/>
              <a:t>P</a:t>
            </a:r>
            <a:r>
              <a:rPr lang="fi-FI" sz="3600" dirty="0"/>
              <a:t>ISSA</a:t>
            </a:r>
          </a:p>
          <a:p>
            <a:pPr marL="0" indent="0">
              <a:buNone/>
            </a:pPr>
            <a:r>
              <a:rPr lang="fi-FI" sz="3600" dirty="0"/>
              <a:t>Lelu on ma</a:t>
            </a:r>
            <a:r>
              <a:rPr lang="fi-FI" sz="3600" b="1" dirty="0"/>
              <a:t>t</a:t>
            </a:r>
            <a:r>
              <a:rPr lang="fi-FI" sz="3600" dirty="0"/>
              <a:t>olla.                        MA</a:t>
            </a:r>
            <a:r>
              <a:rPr lang="fi-FI" sz="3600" b="1" dirty="0"/>
              <a:t>TT</a:t>
            </a:r>
            <a:r>
              <a:rPr lang="fi-FI" sz="3600" dirty="0"/>
              <a:t>O - MA</a:t>
            </a:r>
            <a:r>
              <a:rPr lang="fi-FI" sz="3600" b="1" dirty="0"/>
              <a:t>T</a:t>
            </a:r>
            <a:r>
              <a:rPr lang="fi-FI" sz="3600" dirty="0"/>
              <a:t>OLLA</a:t>
            </a:r>
          </a:p>
          <a:p>
            <a:pPr marL="0" indent="0">
              <a:buNone/>
            </a:pPr>
            <a:r>
              <a:rPr lang="fi-FI" sz="3600" dirty="0"/>
              <a:t>Äi</a:t>
            </a:r>
            <a:r>
              <a:rPr lang="fi-FI" sz="3600" b="1" dirty="0"/>
              <a:t>d</a:t>
            </a:r>
            <a:r>
              <a:rPr lang="fi-FI" sz="3600" dirty="0"/>
              <a:t>illä on kiire.                          ÄI</a:t>
            </a:r>
            <a:r>
              <a:rPr lang="fi-FI" sz="3600" b="1" dirty="0"/>
              <a:t>T</a:t>
            </a:r>
            <a:r>
              <a:rPr lang="fi-FI" sz="3600" dirty="0"/>
              <a:t>I - ÄI</a:t>
            </a:r>
            <a:r>
              <a:rPr lang="fi-FI" sz="3600" b="1" dirty="0"/>
              <a:t>D</a:t>
            </a:r>
            <a:r>
              <a:rPr lang="fi-FI" sz="3600" dirty="0"/>
              <a:t>ILLÄ</a:t>
            </a:r>
          </a:p>
          <a:p>
            <a:pPr marL="0" indent="0">
              <a:buNone/>
            </a:pPr>
            <a:r>
              <a:rPr lang="fi-FI" sz="3600" dirty="0"/>
              <a:t>Merja asuu yläke</a:t>
            </a:r>
            <a:r>
              <a:rPr lang="fi-FI" sz="3600" b="1" dirty="0"/>
              <a:t>rr</a:t>
            </a:r>
            <a:r>
              <a:rPr lang="fi-FI" sz="3600" dirty="0"/>
              <a:t>assa.           YLÄKE</a:t>
            </a:r>
            <a:r>
              <a:rPr lang="fi-FI" sz="3600" b="1" dirty="0"/>
              <a:t>RT</a:t>
            </a:r>
            <a:r>
              <a:rPr lang="fi-FI" sz="3600" dirty="0"/>
              <a:t>A - YLÄKE</a:t>
            </a:r>
            <a:r>
              <a:rPr lang="fi-FI" sz="3600" b="1" dirty="0"/>
              <a:t>RR</a:t>
            </a:r>
            <a:r>
              <a:rPr lang="fi-FI" sz="3600" dirty="0"/>
              <a:t>ASSA</a:t>
            </a:r>
          </a:p>
          <a:p>
            <a:pPr marL="0" indent="0">
              <a:buNone/>
            </a:pPr>
            <a:r>
              <a:rPr lang="fi-FI" sz="3600" dirty="0"/>
              <a:t>Minä olen Helsi</a:t>
            </a:r>
            <a:r>
              <a:rPr lang="fi-FI" sz="3600" b="1" dirty="0"/>
              <a:t>ng</a:t>
            </a:r>
            <a:r>
              <a:rPr lang="fi-FI" sz="3600" dirty="0"/>
              <a:t>issä.             HELSI</a:t>
            </a:r>
            <a:r>
              <a:rPr lang="fi-FI" sz="3600" b="1" dirty="0"/>
              <a:t>NK</a:t>
            </a:r>
            <a:r>
              <a:rPr lang="fi-FI" sz="3600" dirty="0"/>
              <a:t>I - HELSI</a:t>
            </a:r>
            <a:r>
              <a:rPr lang="fi-FI" sz="3600" b="1" dirty="0"/>
              <a:t>NG</a:t>
            </a:r>
            <a:r>
              <a:rPr lang="fi-FI" sz="3600" dirty="0"/>
              <a:t>ISSÄ</a:t>
            </a:r>
          </a:p>
        </p:txBody>
      </p:sp>
    </p:spTree>
    <p:extLst>
      <p:ext uri="{BB962C8B-B14F-4D97-AF65-F5344CB8AC3E}">
        <p14:creationId xmlns:p14="http://schemas.microsoft.com/office/powerpoint/2010/main" val="2395198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6CC6B-8990-4C99-85E5-C6CDCBCA9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Missä hän on? ja Missä? KPT</a:t>
            </a:r>
            <a:br>
              <a:rPr lang="en-US" dirty="0"/>
            </a:br>
            <a:r>
              <a:rPr lang="en-US" dirty="0"/>
              <a:t>Tehtävät MyCoursesissa</a:t>
            </a:r>
          </a:p>
        </p:txBody>
      </p:sp>
    </p:spTree>
    <p:extLst>
      <p:ext uri="{BB962C8B-B14F-4D97-AF65-F5344CB8AC3E}">
        <p14:creationId xmlns:p14="http://schemas.microsoft.com/office/powerpoint/2010/main" val="293506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CCE4-00BB-4A62-86AC-E29FB17B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474481"/>
            <a:ext cx="10363200" cy="457200"/>
          </a:xfrm>
        </p:spPr>
        <p:txBody>
          <a:bodyPr>
            <a:normAutofit fontScale="90000"/>
          </a:bodyPr>
          <a:lstStyle/>
          <a:p>
            <a:r>
              <a:rPr lang="fi-FI" sz="3600" b="1" dirty="0">
                <a:solidFill>
                  <a:schemeClr val="accent1"/>
                </a:solidFill>
              </a:rPr>
              <a:t>Vastaa opettajan kysymyksiin.</a:t>
            </a:r>
          </a:p>
        </p:txBody>
      </p:sp>
      <p:pic>
        <p:nvPicPr>
          <p:cNvPr id="5122" name="Picture 2" descr="Makuuhuoneen sisustus: Katso tyylit ja ideat - K-Rauta">
            <a:extLst>
              <a:ext uri="{FF2B5EF4-FFF2-40B4-BE49-F238E27FC236}">
                <a16:creationId xmlns:a16="http://schemas.microsoft.com/office/drawing/2014/main" id="{76AACE87-A798-4E9D-A95D-21913E22E6F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1077722"/>
            <a:ext cx="10820400" cy="578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08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utkimus: Olohuone on elämän keskipiste – tällaisesta olohuoneesta Suomessa  unelmoidaan - Suomela - Jotta asuminen olisi mukavampaa">
            <a:extLst>
              <a:ext uri="{FF2B5EF4-FFF2-40B4-BE49-F238E27FC236}">
                <a16:creationId xmlns:a16="http://schemas.microsoft.com/office/drawing/2014/main" id="{B73EF3CD-CFA0-4805-B345-13B5AAEFE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45" y="313438"/>
            <a:ext cx="4681855" cy="3115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armoninen värimaailma olohuoneessa - Etuovi.com Ideat &amp; vinkit">
            <a:extLst>
              <a:ext uri="{FF2B5EF4-FFF2-40B4-BE49-F238E27FC236}">
                <a16:creationId xmlns:a16="http://schemas.microsoft.com/office/drawing/2014/main" id="{45B2BAFD-2835-4AEB-96AC-C1EEF4038F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353" y="155893"/>
            <a:ext cx="4753927" cy="316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kandinaavinen sisustus olohuone - IKEA">
            <a:extLst>
              <a:ext uri="{FF2B5EF4-FFF2-40B4-BE49-F238E27FC236}">
                <a16:creationId xmlns:a16="http://schemas.microsoft.com/office/drawing/2014/main" id="{CA8B0566-EB94-4C62-9315-CD88065D24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46" y="3737303"/>
            <a:ext cx="4681854" cy="2955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Olohuone – Wikipedia">
            <a:extLst>
              <a:ext uri="{FF2B5EF4-FFF2-40B4-BE49-F238E27FC236}">
                <a16:creationId xmlns:a16="http://schemas.microsoft.com/office/drawing/2014/main" id="{25591843-55BB-4FB1-9000-2CCDE608B8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7389" y="3666183"/>
            <a:ext cx="4681854" cy="2947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CC9E90E-1F25-4754-8AA4-29D0DA3C424E}"/>
              </a:ext>
            </a:extLst>
          </p:cNvPr>
          <p:cNvSpPr txBox="1"/>
          <p:nvPr/>
        </p:nvSpPr>
        <p:spPr>
          <a:xfrm>
            <a:off x="91440" y="599440"/>
            <a:ext cx="701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E12A24-2873-42A8-A01F-2E08EB470811}"/>
              </a:ext>
            </a:extLst>
          </p:cNvPr>
          <p:cNvSpPr txBox="1"/>
          <p:nvPr/>
        </p:nvSpPr>
        <p:spPr>
          <a:xfrm>
            <a:off x="264160" y="4043680"/>
            <a:ext cx="528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FA4CE0-DBA8-441D-ABCA-A2E81A6DF051}"/>
              </a:ext>
            </a:extLst>
          </p:cNvPr>
          <p:cNvSpPr txBox="1"/>
          <p:nvPr/>
        </p:nvSpPr>
        <p:spPr>
          <a:xfrm>
            <a:off x="6167120" y="599440"/>
            <a:ext cx="568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3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F57644-D80A-4A3E-BBE3-813858ABCF21}"/>
              </a:ext>
            </a:extLst>
          </p:cNvPr>
          <p:cNvSpPr txBox="1"/>
          <p:nvPr/>
        </p:nvSpPr>
        <p:spPr>
          <a:xfrm>
            <a:off x="6167120" y="4236720"/>
            <a:ext cx="67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2342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EB3E6-E797-44B8-A207-A085FA5B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MyCourses</a:t>
            </a:r>
            <a:br>
              <a:rPr lang="en-US" dirty="0"/>
            </a:br>
            <a:r>
              <a:rPr lang="en-US" dirty="0"/>
              <a:t>Paritehtävät 1, 2, 3, 4.</a:t>
            </a:r>
          </a:p>
        </p:txBody>
      </p:sp>
    </p:spTree>
    <p:extLst>
      <p:ext uri="{BB962C8B-B14F-4D97-AF65-F5344CB8AC3E}">
        <p14:creationId xmlns:p14="http://schemas.microsoft.com/office/powerpoint/2010/main" val="258340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0C3A69-19DB-49B8-B3C9-92E389F9A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3398" y="540902"/>
            <a:ext cx="7176282" cy="579222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485B046-FB87-40D9-BDD6-4DC1D5030277}"/>
              </a:ext>
            </a:extLst>
          </p:cNvPr>
          <p:cNvSpPr txBox="1"/>
          <p:nvPr/>
        </p:nvSpPr>
        <p:spPr>
          <a:xfrm>
            <a:off x="9448800" y="2052320"/>
            <a:ext cx="1717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Sivu 85</a:t>
            </a:r>
          </a:p>
        </p:txBody>
      </p:sp>
    </p:spTree>
    <p:extLst>
      <p:ext uri="{BB962C8B-B14F-4D97-AF65-F5344CB8AC3E}">
        <p14:creationId xmlns:p14="http://schemas.microsoft.com/office/powerpoint/2010/main" val="802432970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RightStep">
      <a:dk1>
        <a:srgbClr val="000000"/>
      </a:dk1>
      <a:lt1>
        <a:srgbClr val="FFFFFF"/>
      </a:lt1>
      <a:dk2>
        <a:srgbClr val="242A41"/>
      </a:dk2>
      <a:lt2>
        <a:srgbClr val="E8E2E7"/>
      </a:lt2>
      <a:accent1>
        <a:srgbClr val="81AC87"/>
      </a:accent1>
      <a:accent2>
        <a:srgbClr val="75AB92"/>
      </a:accent2>
      <a:accent3>
        <a:srgbClr val="80A9A8"/>
      </a:accent3>
      <a:accent4>
        <a:srgbClr val="7FA3BA"/>
      </a:accent4>
      <a:accent5>
        <a:srgbClr val="96A0C6"/>
      </a:accent5>
      <a:accent6>
        <a:srgbClr val="8C7FBA"/>
      </a:accent6>
      <a:hlink>
        <a:srgbClr val="AE69A5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89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Grandview</vt:lpstr>
      <vt:lpstr>Wingdings</vt:lpstr>
      <vt:lpstr>CosineVTI</vt:lpstr>
      <vt:lpstr>Suomi 1</vt:lpstr>
      <vt:lpstr>Video Missä sinä olet? MyCourses</vt:lpstr>
      <vt:lpstr>Astevaihtelu nomineissa</vt:lpstr>
      <vt:lpstr>Missä hän on? ja Missä? KPT Tehtävät MyCoursesissa</vt:lpstr>
      <vt:lpstr>Vastaa opettajan kysymyksiin.</vt:lpstr>
      <vt:lpstr>PowerPoint Presentation</vt:lpstr>
      <vt:lpstr>MyCourses Paritehtävät 1, 2, 3, 4.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</dc:title>
  <dc:creator>Kemppinen Julia</dc:creator>
  <cp:lastModifiedBy>Kemppinen Julia</cp:lastModifiedBy>
  <cp:revision>2</cp:revision>
  <dcterms:created xsi:type="dcterms:W3CDTF">2022-03-15T07:10:03Z</dcterms:created>
  <dcterms:modified xsi:type="dcterms:W3CDTF">2022-03-15T07:29:03Z</dcterms:modified>
</cp:coreProperties>
</file>