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10"/>
  </p:notesMasterIdLst>
  <p:sldIdLst>
    <p:sldId id="256" r:id="rId3"/>
    <p:sldId id="266" r:id="rId4"/>
    <p:sldId id="259" r:id="rId5"/>
    <p:sldId id="260" r:id="rId6"/>
    <p:sldId id="262" r:id="rId7"/>
    <p:sldId id="263" r:id="rId8"/>
    <p:sldId id="261" r:id="rId9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6"/>
          </a:solidFill>
        </a:fill>
      </a:tcStyle>
    </a:wholeTbl>
    <a:band2H>
      <a:tcTxStyle/>
      <a:tcStyle>
        <a:tcBdr/>
        <a:fill>
          <a:solidFill>
            <a:srgbClr val="E6E9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1"/>
          </a:solidFill>
        </a:fill>
      </a:tcStyle>
    </a:wholeTbl>
    <a:band2H>
      <a:tcTxStyle/>
      <a:tcStyle>
        <a:tcBdr/>
        <a:fill>
          <a:solidFill>
            <a:srgbClr val="E6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76" autoAdjust="0"/>
  </p:normalViewPr>
  <p:slideViewPr>
    <p:cSldViewPr snapToGrid="0">
      <p:cViewPr varScale="1">
        <p:scale>
          <a:sx n="67" d="100"/>
          <a:sy n="67" d="100"/>
        </p:scale>
        <p:origin x="1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Voi </a:t>
            </a:r>
            <a:r>
              <a:rPr lang="en-US" b="0" dirty="0" err="1"/>
              <a:t>tarvita</a:t>
            </a:r>
            <a:r>
              <a:rPr lang="en-US" b="0" dirty="0"/>
              <a:t> </a:t>
            </a:r>
            <a:r>
              <a:rPr lang="en-US" b="0" dirty="0" err="1"/>
              <a:t>itsensäjohtamisen</a:t>
            </a:r>
            <a:r>
              <a:rPr lang="en-US" b="0" dirty="0"/>
              <a:t> </a:t>
            </a:r>
            <a:r>
              <a:rPr lang="en-US" b="0" dirty="0" err="1"/>
              <a:t>taitoja</a:t>
            </a:r>
            <a:r>
              <a:rPr lang="en-US" b="0" dirty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0" dirty="0"/>
              <a:t>Ei </a:t>
            </a:r>
            <a:r>
              <a:rPr lang="en-US" b="0" dirty="0" err="1"/>
              <a:t>tiedä</a:t>
            </a:r>
            <a:r>
              <a:rPr lang="en-US" b="0" dirty="0"/>
              <a:t>, </a:t>
            </a:r>
            <a:r>
              <a:rPr lang="en-US" b="0" dirty="0" err="1"/>
              <a:t>miltä</a:t>
            </a:r>
            <a:r>
              <a:rPr lang="en-US" b="0" dirty="0"/>
              <a:t> </a:t>
            </a:r>
            <a:r>
              <a:rPr lang="en-US" b="0" dirty="0" err="1"/>
              <a:t>lopputuloksen</a:t>
            </a:r>
            <a:r>
              <a:rPr lang="en-US" b="0" dirty="0"/>
              <a:t> </a:t>
            </a:r>
            <a:r>
              <a:rPr lang="en-US" b="0" dirty="0" err="1"/>
              <a:t>tulisi</a:t>
            </a:r>
            <a:r>
              <a:rPr lang="en-US" b="0" dirty="0"/>
              <a:t> </a:t>
            </a:r>
            <a:r>
              <a:rPr lang="en-US" b="0" dirty="0" err="1"/>
              <a:t>näyttää</a:t>
            </a:r>
            <a:r>
              <a:rPr lang="en-US" b="0" dirty="0"/>
              <a:t>. Voi </a:t>
            </a:r>
            <a:r>
              <a:rPr lang="en-US" b="0" dirty="0" err="1"/>
              <a:t>tuntua</a:t>
            </a:r>
            <a:r>
              <a:rPr lang="en-US" b="0" dirty="0"/>
              <a:t> </a:t>
            </a:r>
            <a:r>
              <a:rPr lang="en-US" b="0" dirty="0" err="1"/>
              <a:t>epämääräiseltä</a:t>
            </a:r>
            <a:r>
              <a:rPr lang="en-US" b="0" dirty="0"/>
              <a:t> tai </a:t>
            </a:r>
            <a:r>
              <a:rPr lang="en-US" b="0" dirty="0" err="1"/>
              <a:t>vaikealta</a:t>
            </a:r>
            <a:r>
              <a:rPr lang="en-US" b="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015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Itsekritiikki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opinnot</a:t>
            </a:r>
            <a:r>
              <a:rPr lang="en-US" dirty="0"/>
              <a:t> </a:t>
            </a:r>
            <a:r>
              <a:rPr lang="en-US" dirty="0" err="1"/>
              <a:t>hallinnassa-tunne</a:t>
            </a:r>
            <a:r>
              <a:rPr lang="en-US" dirty="0"/>
              <a:t> </a:t>
            </a:r>
            <a:r>
              <a:rPr lang="en-US" dirty="0" err="1"/>
              <a:t>monet</a:t>
            </a:r>
            <a:r>
              <a:rPr lang="en-US" dirty="0"/>
              <a:t> </a:t>
            </a:r>
            <a:r>
              <a:rPr lang="en-US" dirty="0" err="1"/>
              <a:t>kandit</a:t>
            </a:r>
            <a:r>
              <a:rPr lang="en-US" dirty="0"/>
              <a:t> </a:t>
            </a:r>
            <a:r>
              <a:rPr lang="en-US" dirty="0" err="1"/>
              <a:t>tunnistaa</a:t>
            </a:r>
            <a:endParaRPr lang="en-US" dirty="0"/>
          </a:p>
          <a:p>
            <a:r>
              <a:rPr lang="en-US" dirty="0" err="1"/>
              <a:t>Uudelleen</a:t>
            </a:r>
            <a:r>
              <a:rPr lang="en-US" dirty="0"/>
              <a:t> </a:t>
            </a:r>
            <a:r>
              <a:rPr lang="en-US" dirty="0" err="1"/>
              <a:t>kiinnittäytyminen</a:t>
            </a:r>
            <a:r>
              <a:rPr lang="en-US" dirty="0"/>
              <a:t>: </a:t>
            </a:r>
            <a:r>
              <a:rPr lang="en-US" dirty="0" err="1"/>
              <a:t>mieli</a:t>
            </a:r>
            <a:r>
              <a:rPr lang="en-US" dirty="0"/>
              <a:t> </a:t>
            </a:r>
            <a:r>
              <a:rPr lang="en-US" dirty="0" err="1"/>
              <a:t>siirtyy</a:t>
            </a:r>
            <a:r>
              <a:rPr lang="en-US" dirty="0"/>
              <a:t> </a:t>
            </a:r>
            <a:r>
              <a:rPr lang="en-US" dirty="0" err="1"/>
              <a:t>vapaa-ajan</a:t>
            </a:r>
            <a:r>
              <a:rPr lang="en-US" dirty="0"/>
              <a:t> </a:t>
            </a:r>
            <a:r>
              <a:rPr lang="en-US" dirty="0" err="1"/>
              <a:t>menoista</a:t>
            </a:r>
            <a:r>
              <a:rPr lang="en-US" dirty="0"/>
              <a:t> </a:t>
            </a:r>
            <a:r>
              <a:rPr lang="en-US" dirty="0" err="1"/>
              <a:t>kandiin</a:t>
            </a:r>
            <a:r>
              <a:rPr lang="en-US" dirty="0"/>
              <a:t>. </a:t>
            </a:r>
            <a:r>
              <a:rPr lang="en-US" dirty="0" err="1"/>
              <a:t>Aktiivista</a:t>
            </a:r>
            <a:r>
              <a:rPr lang="en-US" dirty="0"/>
              <a:t> </a:t>
            </a:r>
            <a:r>
              <a:rPr lang="en-US" dirty="0" err="1"/>
              <a:t>tekemistä</a:t>
            </a:r>
            <a:r>
              <a:rPr lang="en-US" dirty="0"/>
              <a:t>: </a:t>
            </a:r>
            <a:r>
              <a:rPr lang="en-US" dirty="0" err="1"/>
              <a:t>tarkoitus</a:t>
            </a:r>
            <a:r>
              <a:rPr lang="en-US" dirty="0"/>
              <a:t> </a:t>
            </a:r>
            <a:r>
              <a:rPr lang="en-US" dirty="0" err="1"/>
              <a:t>herättää</a:t>
            </a:r>
            <a:r>
              <a:rPr lang="en-US" dirty="0"/>
              <a:t> </a:t>
            </a:r>
            <a:r>
              <a:rPr lang="en-US" dirty="0" err="1"/>
              <a:t>päivän</a:t>
            </a:r>
            <a:r>
              <a:rPr lang="en-US" dirty="0"/>
              <a:t> </a:t>
            </a:r>
            <a:r>
              <a:rPr lang="en-US" dirty="0" err="1"/>
              <a:t>työskentelyyn</a:t>
            </a:r>
            <a:r>
              <a:rPr lang="en-US" dirty="0"/>
              <a:t> </a:t>
            </a:r>
            <a:r>
              <a:rPr lang="en-US" dirty="0" err="1"/>
              <a:t>liittyvät</a:t>
            </a:r>
            <a:r>
              <a:rPr lang="en-US" dirty="0"/>
              <a:t> </a:t>
            </a:r>
            <a:r>
              <a:rPr lang="en-US" dirty="0" err="1"/>
              <a:t>tavoittaat</a:t>
            </a:r>
            <a:r>
              <a:rPr lang="en-US" dirty="0"/>
              <a:t>. </a:t>
            </a:r>
            <a:r>
              <a:rPr lang="en-US" dirty="0" err="1"/>
              <a:t>Helpottaa</a:t>
            </a:r>
            <a:r>
              <a:rPr lang="en-US" dirty="0"/>
              <a:t> </a:t>
            </a:r>
            <a:r>
              <a:rPr lang="en-US" dirty="0" err="1"/>
              <a:t>pääsemistä</a:t>
            </a:r>
            <a:r>
              <a:rPr lang="en-US" dirty="0"/>
              <a:t> </a:t>
            </a:r>
            <a:r>
              <a:rPr lang="en-US" dirty="0" err="1"/>
              <a:t>ekaan</a:t>
            </a:r>
            <a:r>
              <a:rPr lang="en-US" dirty="0"/>
              <a:t> </a:t>
            </a:r>
            <a:r>
              <a:rPr lang="en-US" dirty="0" err="1"/>
              <a:t>tehtävään</a:t>
            </a:r>
            <a:r>
              <a:rPr lang="en-US" dirty="0"/>
              <a:t> ja </a:t>
            </a:r>
            <a:r>
              <a:rPr lang="en-US" dirty="0" err="1"/>
              <a:t>työnimuun</a:t>
            </a:r>
            <a:r>
              <a:rPr lang="en-US" dirty="0"/>
              <a:t>. </a:t>
            </a:r>
            <a:r>
              <a:rPr lang="en-US" dirty="0" err="1"/>
              <a:t>Siirtymärutiinit</a:t>
            </a:r>
            <a:r>
              <a:rPr lang="en-US" dirty="0"/>
              <a:t>: </a:t>
            </a:r>
            <a:r>
              <a:rPr lang="en-US" dirty="0" err="1"/>
              <a:t>laukun</a:t>
            </a:r>
            <a:r>
              <a:rPr lang="en-US" dirty="0"/>
              <a:t> </a:t>
            </a:r>
            <a:r>
              <a:rPr lang="en-US" dirty="0" err="1"/>
              <a:t>pakkaaminen</a:t>
            </a:r>
            <a:r>
              <a:rPr lang="en-US" dirty="0"/>
              <a:t> ja </a:t>
            </a:r>
            <a:r>
              <a:rPr lang="en-US" dirty="0" err="1"/>
              <a:t>kampukselle</a:t>
            </a:r>
            <a:r>
              <a:rPr lang="en-US" dirty="0"/>
              <a:t> </a:t>
            </a:r>
            <a:r>
              <a:rPr lang="en-US" dirty="0" err="1"/>
              <a:t>siirtyminen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216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24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2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468312" y="1633364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07364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1" y="4732370"/>
            <a:ext cx="197987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4730906"/>
            <a:ext cx="2071506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" y="4726799"/>
            <a:ext cx="1975106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463308" y="265113"/>
            <a:ext cx="8212381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463308" y="1261610"/>
            <a:ext cx="3988080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6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12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69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4303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504597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0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6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374542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458417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155139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22732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22732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35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34675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63856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95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300400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954917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05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21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1" y="320476"/>
            <a:ext cx="6698231" cy="461675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" y="293721"/>
            <a:ext cx="1019827" cy="8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2733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49089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622732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184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33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9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467760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5877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2864"/>
            <a:ext cx="2025396" cy="845820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456908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40577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456906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5690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37311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9719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321342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55976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02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1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9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6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838"/>
            <a:ext cx="1969868" cy="86273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594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55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5880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6005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6801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2932" y="1583186"/>
            <a:ext cx="863747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30939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3186907"/>
            <a:ext cx="2955323" cy="393067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516268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11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Kuva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57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96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2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7291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6247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pic>
        <p:nvPicPr>
          <p:cNvPr id="9" name="Kuva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429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C773-0665-C547-A76C-DDC736C8A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58877-ED53-EB4F-81D0-9052C84FB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8754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79423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68312" y="1593554"/>
            <a:ext cx="8207376" cy="219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4457" y="4729707"/>
            <a:ext cx="203916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 spd="med"/>
  <p:txStyles>
    <p:titleStyle>
      <a:lvl1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433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nna.niiva@aalto.fi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"/>
          <p:cNvSpPr>
            <a:spLocks noGrp="1"/>
          </p:cNvSpPr>
          <p:nvPr>
            <p:ph type="title"/>
          </p:nvPr>
        </p:nvSpPr>
        <p:spPr>
          <a:xfrm>
            <a:off x="468312" y="1480840"/>
            <a:ext cx="8675688" cy="2952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dirty="0"/>
              <a:t>Kuinka </a:t>
            </a:r>
            <a:r>
              <a:rPr lang="en-US" sz="4400" dirty="0" err="1"/>
              <a:t>ehkäistä</a:t>
            </a:r>
            <a:r>
              <a:rPr lang="en-US" sz="4400" dirty="0"/>
              <a:t> </a:t>
            </a:r>
            <a:r>
              <a:rPr lang="en-US" sz="4400" dirty="0" err="1"/>
              <a:t>kandijumi</a:t>
            </a:r>
            <a:r>
              <a:rPr lang="en-US" sz="4400" dirty="0"/>
              <a:t>?</a:t>
            </a:r>
            <a:br>
              <a:rPr lang="en-US" sz="4400" dirty="0"/>
            </a:br>
            <a:br>
              <a:rPr lang="en-US" sz="4400" dirty="0"/>
            </a:br>
            <a:endParaRPr sz="4400" dirty="0"/>
          </a:p>
        </p:txBody>
      </p:sp>
      <p:sp>
        <p:nvSpPr>
          <p:cNvPr id="235" name="Subtitle 4"/>
          <p:cNvSpPr>
            <a:spLocks noGrp="1"/>
          </p:cNvSpPr>
          <p:nvPr>
            <p:ph type="body" sz="quarter" idx="1"/>
          </p:nvPr>
        </p:nvSpPr>
        <p:spPr>
          <a:xfrm>
            <a:off x="468314" y="4467847"/>
            <a:ext cx="5495420" cy="660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Kemia</a:t>
            </a:r>
            <a:r>
              <a:rPr lang="en-US" dirty="0"/>
              <a:t> ja </a:t>
            </a:r>
            <a:r>
              <a:rPr lang="en-US" dirty="0" err="1"/>
              <a:t>materiaalitiede</a:t>
            </a:r>
            <a:r>
              <a:rPr lang="en-US" dirty="0"/>
              <a:t> </a:t>
            </a:r>
            <a:r>
              <a:rPr lang="en-US" dirty="0" err="1"/>
              <a:t>palautustilaisuus</a:t>
            </a:r>
            <a:r>
              <a:rPr lang="en-US" dirty="0"/>
              <a:t> 2. </a:t>
            </a:r>
            <a:r>
              <a:rPr lang="en-US" dirty="0" err="1"/>
              <a:t>vsk</a:t>
            </a:r>
            <a:r>
              <a:rPr lang="en-US" dirty="0"/>
              <a:t> 14.5.2024</a:t>
            </a:r>
          </a:p>
          <a:p>
            <a:r>
              <a:rPr lang="en-US" dirty="0"/>
              <a:t>Henna Niiva, Opintopsykologi, </a:t>
            </a:r>
            <a:r>
              <a:rPr lang="en-US" dirty="0">
                <a:hlinkClick r:id="rId2"/>
              </a:rPr>
              <a:t>henna.niiva@aalto.fi</a:t>
            </a:r>
            <a:endParaRPr lang="en-US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DE63-FF1C-AB43-9738-2CE5E01FD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A9737-CF79-904F-A266-7C28DB030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71BF052-A979-C741-A93C-CF732997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0"/>
            <a:ext cx="45640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kandi</a:t>
            </a:r>
            <a:r>
              <a:rPr lang="en-US" dirty="0"/>
              <a:t> </a:t>
            </a:r>
            <a:r>
              <a:rPr lang="en-US" dirty="0" err="1"/>
              <a:t>jumittaa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1" y="1261610"/>
            <a:ext cx="7869353" cy="357709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Isoin</a:t>
            </a:r>
            <a:r>
              <a:rPr lang="en-US" b="0" dirty="0"/>
              <a:t> </a:t>
            </a:r>
            <a:r>
              <a:rPr lang="en-US" b="0" dirty="0" err="1"/>
              <a:t>projekti</a:t>
            </a:r>
            <a:r>
              <a:rPr lang="en-US" b="0" dirty="0"/>
              <a:t> </a:t>
            </a:r>
            <a:r>
              <a:rPr lang="en-US" b="0" dirty="0" err="1"/>
              <a:t>opinnoissa</a:t>
            </a:r>
            <a:r>
              <a:rPr lang="en-US" b="0" dirty="0"/>
              <a:t> </a:t>
            </a:r>
            <a:r>
              <a:rPr lang="en-US" b="0" dirty="0" err="1"/>
              <a:t>tähän</a:t>
            </a:r>
            <a:r>
              <a:rPr lang="en-US" b="0" dirty="0"/>
              <a:t> </a:t>
            </a:r>
            <a:r>
              <a:rPr lang="en-US" b="0" dirty="0" err="1"/>
              <a:t>mennessä</a:t>
            </a:r>
            <a:r>
              <a:rPr lang="en-US" b="0" dirty="0"/>
              <a:t>. DL </a:t>
            </a:r>
            <a:r>
              <a:rPr lang="en-US" b="0" dirty="0" err="1"/>
              <a:t>kaukana</a:t>
            </a:r>
            <a:r>
              <a:rPr lang="en-US" b="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Suurin</a:t>
            </a:r>
            <a:r>
              <a:rPr lang="en-US" b="0" dirty="0"/>
              <a:t> </a:t>
            </a:r>
            <a:r>
              <a:rPr lang="en-US" b="0" dirty="0" err="1"/>
              <a:t>osa</a:t>
            </a:r>
            <a:r>
              <a:rPr lang="en-US" b="0" dirty="0"/>
              <a:t> </a:t>
            </a:r>
            <a:r>
              <a:rPr lang="en-US" b="0" dirty="0" err="1"/>
              <a:t>opiskelijoista</a:t>
            </a:r>
            <a:r>
              <a:rPr lang="en-US" b="0" dirty="0"/>
              <a:t> </a:t>
            </a:r>
            <a:r>
              <a:rPr lang="en-US" b="0" dirty="0" err="1"/>
              <a:t>tekee</a:t>
            </a:r>
            <a:r>
              <a:rPr lang="en-US" b="0" dirty="0"/>
              <a:t> </a:t>
            </a:r>
            <a:r>
              <a:rPr lang="en-US" b="0" dirty="0" err="1"/>
              <a:t>opinnäytetyön</a:t>
            </a:r>
            <a:r>
              <a:rPr lang="en-US" b="0" dirty="0"/>
              <a:t> </a:t>
            </a:r>
            <a:r>
              <a:rPr lang="en-US" b="0" dirty="0" err="1"/>
              <a:t>ensimmäistä</a:t>
            </a:r>
            <a:r>
              <a:rPr lang="en-US" b="0" dirty="0"/>
              <a:t> </a:t>
            </a:r>
            <a:r>
              <a:rPr lang="en-US" b="0" dirty="0" err="1"/>
              <a:t>kertaa</a:t>
            </a:r>
            <a:r>
              <a:rPr lang="en-US" b="0" dirty="0"/>
              <a:t> -&gt; </a:t>
            </a:r>
            <a:r>
              <a:rPr lang="en-US" b="0" dirty="0" err="1"/>
              <a:t>voi</a:t>
            </a:r>
            <a:r>
              <a:rPr lang="en-US" b="0" dirty="0"/>
              <a:t> </a:t>
            </a:r>
            <a:r>
              <a:rPr lang="en-US" b="0" dirty="0" err="1"/>
              <a:t>herättää</a:t>
            </a:r>
            <a:r>
              <a:rPr lang="en-US" b="0" dirty="0"/>
              <a:t> </a:t>
            </a:r>
            <a:r>
              <a:rPr lang="en-US" b="0" dirty="0" err="1"/>
              <a:t>hankalia</a:t>
            </a:r>
            <a:r>
              <a:rPr lang="en-US" b="0" dirty="0"/>
              <a:t> </a:t>
            </a:r>
            <a:r>
              <a:rPr lang="en-US" b="0" dirty="0" err="1"/>
              <a:t>tunteita</a:t>
            </a:r>
            <a:r>
              <a:rPr lang="en-US" b="0" dirty="0"/>
              <a:t>: </a:t>
            </a:r>
            <a:r>
              <a:rPr lang="en-US" b="0" dirty="0" err="1"/>
              <a:t>epävarmuutta</a:t>
            </a:r>
            <a:r>
              <a:rPr lang="en-US" b="0" dirty="0"/>
              <a:t>, </a:t>
            </a:r>
            <a:r>
              <a:rPr lang="en-US" b="0" dirty="0" err="1"/>
              <a:t>epäonnistumisen</a:t>
            </a:r>
            <a:r>
              <a:rPr lang="en-US" b="0" dirty="0"/>
              <a:t> </a:t>
            </a:r>
            <a:r>
              <a:rPr lang="en-US" b="0" dirty="0" err="1"/>
              <a:t>pelkoa</a:t>
            </a:r>
            <a:r>
              <a:rPr lang="en-US" b="0" dirty="0"/>
              <a:t>, </a:t>
            </a:r>
            <a:r>
              <a:rPr lang="en-US" b="0" dirty="0" err="1"/>
              <a:t>ahdistusta</a:t>
            </a:r>
            <a:r>
              <a:rPr lang="en-US" b="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/>
              <a:t>Akateemisen</a:t>
            </a:r>
            <a:r>
              <a:rPr lang="en-US" b="0" dirty="0"/>
              <a:t> </a:t>
            </a:r>
            <a:r>
              <a:rPr lang="en-US" b="0" dirty="0" err="1"/>
              <a:t>kirjoittamisen</a:t>
            </a:r>
            <a:r>
              <a:rPr lang="en-US" b="0" dirty="0"/>
              <a:t> </a:t>
            </a:r>
            <a:r>
              <a:rPr lang="en-US" b="0" dirty="0" err="1"/>
              <a:t>vieraus</a:t>
            </a:r>
            <a:r>
              <a:rPr lang="en-US" b="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/>
              <a:t>Omat </a:t>
            </a:r>
            <a:r>
              <a:rPr lang="en-US" b="0" dirty="0" err="1"/>
              <a:t>vaatimukset</a:t>
            </a:r>
            <a:r>
              <a:rPr lang="en-US" b="0" dirty="0"/>
              <a:t> </a:t>
            </a:r>
            <a:r>
              <a:rPr lang="en-US" b="0" dirty="0" err="1"/>
              <a:t>lopputulokselle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6910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090F-942F-F6B1-886C-76AFF97F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Välttelyn</a:t>
            </a:r>
            <a:r>
              <a:rPr lang="en-US" dirty="0"/>
              <a:t> </a:t>
            </a:r>
            <a:r>
              <a:rPr lang="en-US" dirty="0" err="1"/>
              <a:t>kehä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17FBE-FBD2-3A94-D7AD-A00D0BF31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482AB-6B43-090A-C677-0561E62E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06" y="763362"/>
            <a:ext cx="6970187" cy="48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843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3051-65A2-FA27-E3F9-B53ACFC8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taitoja</a:t>
            </a:r>
            <a:r>
              <a:rPr lang="en-US" dirty="0"/>
              <a:t> </a:t>
            </a:r>
            <a:r>
              <a:rPr lang="en-US" dirty="0" err="1"/>
              <a:t>kandin</a:t>
            </a:r>
            <a:r>
              <a:rPr lang="en-US" dirty="0"/>
              <a:t> </a:t>
            </a:r>
            <a:r>
              <a:rPr lang="en-US" dirty="0" err="1"/>
              <a:t>työssä</a:t>
            </a:r>
            <a:r>
              <a:rPr lang="en-US" dirty="0"/>
              <a:t> </a:t>
            </a:r>
            <a:r>
              <a:rPr lang="en-US" dirty="0" err="1"/>
              <a:t>tarvitsee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FD9D1-ECC4-16DC-19FE-23C758F99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58541F7-FAD3-0A0F-BCC7-7B3062C369F4}"/>
              </a:ext>
            </a:extLst>
          </p:cNvPr>
          <p:cNvSpPr/>
          <p:nvPr/>
        </p:nvSpPr>
        <p:spPr>
          <a:xfrm>
            <a:off x="468310" y="838416"/>
            <a:ext cx="3883023" cy="39052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77E966-0B10-7129-7167-396DBEC8E568}"/>
              </a:ext>
            </a:extLst>
          </p:cNvPr>
          <p:cNvSpPr/>
          <p:nvPr/>
        </p:nvSpPr>
        <p:spPr>
          <a:xfrm>
            <a:off x="4657725" y="838200"/>
            <a:ext cx="4017961" cy="390525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84D24-C17F-D323-BBDF-F3F84A44F33D}"/>
              </a:ext>
            </a:extLst>
          </p:cNvPr>
          <p:cNvSpPr txBox="1"/>
          <p:nvPr/>
        </p:nvSpPr>
        <p:spPr>
          <a:xfrm>
            <a:off x="609596" y="971334"/>
            <a:ext cx="360045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err="1"/>
              <a:t>Itsensäjohtamisen</a:t>
            </a:r>
            <a:r>
              <a:rPr lang="en-US" b="1" dirty="0"/>
              <a:t> ja </a:t>
            </a:r>
            <a:r>
              <a:rPr lang="en-US" b="1" dirty="0" err="1"/>
              <a:t>työskentelyn</a:t>
            </a:r>
            <a:r>
              <a:rPr lang="en-US" b="1" dirty="0"/>
              <a:t> </a:t>
            </a:r>
            <a:r>
              <a:rPr lang="en-US" b="1" dirty="0" err="1"/>
              <a:t>taidot</a:t>
            </a:r>
            <a:endParaRPr kumimoji="0" lang="fi-FI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86FE8-0692-A5B9-6795-7D970C71F4D4}"/>
              </a:ext>
            </a:extLst>
          </p:cNvPr>
          <p:cNvSpPr txBox="1"/>
          <p:nvPr/>
        </p:nvSpPr>
        <p:spPr>
          <a:xfrm>
            <a:off x="723896" y="1742178"/>
            <a:ext cx="3371850" cy="31926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fi-FI" b="0" dirty="0"/>
              <a:t>Varaa riittävästi aikaa kurssisuunnittelulla</a:t>
            </a:r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fi-FI" b="0" dirty="0"/>
              <a:t>Yhdessä tekeminen</a:t>
            </a:r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fi-FI" b="0" dirty="0"/>
              <a:t>Ylläpidä tekemisen </a:t>
            </a:r>
            <a:r>
              <a:rPr lang="fi-FI" b="0" dirty="0" err="1"/>
              <a:t>flow</a:t>
            </a:r>
            <a:endParaRPr lang="fi-FI" b="0" dirty="0"/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fi-FI" b="0" dirty="0"/>
              <a:t>Alkuun pääsemisen ja tekemisen kiinnittymisen taidot</a:t>
            </a:r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fi-FI" b="0" dirty="0"/>
              <a:t>Tee eteneminen näkyväksi itselle joka päivä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Irrottautumisen</a:t>
            </a:r>
            <a:r>
              <a:rPr lang="en-US" dirty="0"/>
              <a:t> ja </a:t>
            </a:r>
            <a:r>
              <a:rPr lang="en-US" dirty="0" err="1"/>
              <a:t>palautumisen</a:t>
            </a:r>
            <a:r>
              <a:rPr lang="en-US" dirty="0"/>
              <a:t> </a:t>
            </a:r>
            <a:r>
              <a:rPr lang="en-US" dirty="0" err="1"/>
              <a:t>huomiointi</a:t>
            </a: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5E757-66D8-149B-7FF3-EFD2BDF4931F}"/>
              </a:ext>
            </a:extLst>
          </p:cNvPr>
          <p:cNvSpPr txBox="1"/>
          <p:nvPr/>
        </p:nvSpPr>
        <p:spPr>
          <a:xfrm>
            <a:off x="5047455" y="971550"/>
            <a:ext cx="323850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Tunnetaidot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ja </a:t>
            </a: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motivaation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säätely</a:t>
            </a:r>
            <a:endParaRPr kumimoji="0" lang="fi-FI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9A0CE-4C5B-5EE9-F55A-F7D4364CD599}"/>
              </a:ext>
            </a:extLst>
          </p:cNvPr>
          <p:cNvSpPr txBox="1"/>
          <p:nvPr/>
        </p:nvSpPr>
        <p:spPr>
          <a:xfrm>
            <a:off x="4866082" y="1551672"/>
            <a:ext cx="3554022" cy="3216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en-US" b="0" dirty="0" err="1"/>
              <a:t>Pystyy</a:t>
            </a:r>
            <a:r>
              <a:rPr lang="en-US" b="0" dirty="0"/>
              <a:t> </a:t>
            </a:r>
            <a:r>
              <a:rPr lang="en-US" b="0" dirty="0" err="1"/>
              <a:t>tekemään</a:t>
            </a:r>
            <a:r>
              <a:rPr lang="en-US" b="0" dirty="0"/>
              <a:t> ja </a:t>
            </a:r>
            <a:r>
              <a:rPr lang="en-US" b="0" dirty="0" err="1"/>
              <a:t>aloittamaan</a:t>
            </a:r>
            <a:r>
              <a:rPr lang="en-US" b="0" dirty="0"/>
              <a:t> </a:t>
            </a:r>
            <a:r>
              <a:rPr lang="en-US" b="0" dirty="0" err="1"/>
              <a:t>epämukavankin</a:t>
            </a:r>
            <a:r>
              <a:rPr lang="en-US" b="0" dirty="0"/>
              <a:t> </a:t>
            </a:r>
            <a:r>
              <a:rPr lang="en-US" b="0" dirty="0" err="1"/>
              <a:t>tunteen</a:t>
            </a:r>
            <a:r>
              <a:rPr lang="en-US" b="0" dirty="0"/>
              <a:t> </a:t>
            </a:r>
            <a:r>
              <a:rPr lang="en-US" b="0" dirty="0" err="1"/>
              <a:t>kanssa</a:t>
            </a:r>
            <a:endParaRPr lang="en-US" b="0" dirty="0"/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en-US" b="0" dirty="0" err="1"/>
              <a:t>Opinnäytetyön</a:t>
            </a:r>
            <a:r>
              <a:rPr lang="en-US" b="0" dirty="0"/>
              <a:t> </a:t>
            </a:r>
            <a:r>
              <a:rPr lang="en-US" dirty="0" err="1"/>
              <a:t>tärkeyden</a:t>
            </a:r>
            <a:r>
              <a:rPr lang="en-US" dirty="0"/>
              <a:t> </a:t>
            </a:r>
            <a:r>
              <a:rPr lang="en-US" dirty="0" err="1"/>
              <a:t>suhteuttaminen</a:t>
            </a:r>
            <a:endParaRPr lang="en-US" b="0" dirty="0"/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en-US" b="0" dirty="0" err="1"/>
              <a:t>Epätäydellisyyden</a:t>
            </a:r>
            <a:r>
              <a:rPr lang="en-US" b="0" dirty="0"/>
              <a:t> </a:t>
            </a:r>
            <a:r>
              <a:rPr lang="en-US" b="0" dirty="0" err="1"/>
              <a:t>sieto</a:t>
            </a:r>
            <a:endParaRPr lang="en-US" b="0" dirty="0"/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en-US" b="0" dirty="0" err="1"/>
              <a:t>Ajatusten</a:t>
            </a:r>
            <a:r>
              <a:rPr lang="en-US" b="0" dirty="0"/>
              <a:t> </a:t>
            </a:r>
            <a:r>
              <a:rPr lang="en-US" b="0" dirty="0" err="1"/>
              <a:t>huomaaminen</a:t>
            </a:r>
            <a:r>
              <a:rPr lang="en-US" b="0" dirty="0"/>
              <a:t> ja </a:t>
            </a:r>
            <a:r>
              <a:rPr lang="en-US" b="0" dirty="0" err="1"/>
              <a:t>e</a:t>
            </a:r>
            <a:r>
              <a:rPr lang="en-US" dirty="0" err="1"/>
              <a:t>riyttäminen</a:t>
            </a:r>
            <a:endParaRPr lang="en-US" dirty="0"/>
          </a:p>
          <a:p>
            <a:pPr marL="285750" indent="-285750" defTabSz="434340">
              <a:spcBef>
                <a:spcPts val="400"/>
              </a:spcBef>
              <a:buFont typeface="Wingdings" panose="05000000000000000000" pitchFamily="2" charset="2"/>
              <a:buChar char="Ø"/>
              <a:defRPr sz="1710"/>
            </a:pPr>
            <a:r>
              <a:rPr lang="en-US" b="0" dirty="0" err="1"/>
              <a:t>Erilaisten</a:t>
            </a:r>
            <a:r>
              <a:rPr lang="en-US" b="0" dirty="0"/>
              <a:t> </a:t>
            </a:r>
            <a:r>
              <a:rPr lang="en-US" b="0" dirty="0" err="1"/>
              <a:t>tunteiden</a:t>
            </a:r>
            <a:r>
              <a:rPr lang="en-US" b="0" dirty="0"/>
              <a:t> </a:t>
            </a:r>
            <a:r>
              <a:rPr lang="en-US" b="0" dirty="0" err="1"/>
              <a:t>hyväksyminen</a:t>
            </a:r>
            <a:endParaRPr lang="en-US" b="0" dirty="0"/>
          </a:p>
          <a:p>
            <a:pPr defTabSz="434340">
              <a:spcBef>
                <a:spcPts val="400"/>
              </a:spcBef>
              <a:defRPr sz="1710"/>
            </a:pPr>
            <a:endParaRPr lang="en-US" b="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259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0CE1-F816-7051-8AB5-6E0C34D2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Keskustele</a:t>
            </a:r>
            <a:r>
              <a:rPr lang="en-US" dirty="0"/>
              <a:t> </a:t>
            </a:r>
            <a:r>
              <a:rPr lang="en-US" dirty="0" err="1"/>
              <a:t>vieruskaverin</a:t>
            </a:r>
            <a:r>
              <a:rPr lang="en-US" dirty="0"/>
              <a:t> </a:t>
            </a:r>
            <a:r>
              <a:rPr lang="en-US" dirty="0" err="1"/>
              <a:t>kanssa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96715-B58D-F7A6-D672-C5BA7B628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b="0" dirty="0"/>
              <a:t>Mitä </a:t>
            </a:r>
            <a:r>
              <a:rPr lang="fi-FI" sz="2400" b="0" dirty="0" err="1"/>
              <a:t>itsensäjohtamisen</a:t>
            </a:r>
            <a:r>
              <a:rPr lang="fi-FI" sz="2400" b="0" dirty="0"/>
              <a:t> keinoja sinulla on? Mikä auttaa aloittamaan, kun deadline on kaukana?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b="0" dirty="0"/>
              <a:t>Mikä auttaa sinua aloittamaan, kun ei yhtään huvita?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4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b="0" dirty="0"/>
              <a:t>Mikä auttaa, kun tulee fiilis, että ei tästä tule mitään?</a:t>
            </a:r>
          </a:p>
        </p:txBody>
      </p:sp>
    </p:spTree>
    <p:extLst>
      <p:ext uri="{BB962C8B-B14F-4D97-AF65-F5344CB8AC3E}">
        <p14:creationId xmlns:p14="http://schemas.microsoft.com/office/powerpoint/2010/main" val="40605470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014A-2F17-E18F-13C9-D4024F7D8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avuksi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FA1E-5820-5AE7-E301-5E5157251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4" y="1114426"/>
            <a:ext cx="8207375" cy="348327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Kandipäiväkirja</a:t>
            </a:r>
            <a:r>
              <a:rPr lang="en-US" dirty="0"/>
              <a:t>: </a:t>
            </a:r>
            <a:r>
              <a:rPr lang="en-US" b="0" dirty="0" err="1"/>
              <a:t>kirjaan</a:t>
            </a:r>
            <a:r>
              <a:rPr lang="en-US" b="0" dirty="0"/>
              <a:t> </a:t>
            </a:r>
            <a:r>
              <a:rPr lang="en-US" b="0" dirty="0" err="1"/>
              <a:t>tunteet</a:t>
            </a:r>
            <a:r>
              <a:rPr lang="en-US" b="0" dirty="0"/>
              <a:t>, </a:t>
            </a:r>
            <a:r>
              <a:rPr lang="en-US" b="0" dirty="0" err="1"/>
              <a:t>ajatukset</a:t>
            </a:r>
            <a:r>
              <a:rPr lang="en-US" b="0" dirty="0"/>
              <a:t>, </a:t>
            </a:r>
            <a:r>
              <a:rPr lang="en-US" b="0" dirty="0" err="1"/>
              <a:t>oivallukset</a:t>
            </a:r>
            <a:r>
              <a:rPr lang="en-US" b="0" dirty="0"/>
              <a:t>, </a:t>
            </a:r>
            <a:r>
              <a:rPr lang="en-US" b="0" dirty="0" err="1"/>
              <a:t>mitä</a:t>
            </a:r>
            <a:r>
              <a:rPr lang="en-US" b="0" dirty="0"/>
              <a:t> </a:t>
            </a:r>
            <a:r>
              <a:rPr lang="en-US" b="0" dirty="0" err="1"/>
              <a:t>tein</a:t>
            </a:r>
            <a:r>
              <a:rPr lang="en-US" b="0" dirty="0"/>
              <a:t> ja </a:t>
            </a:r>
            <a:r>
              <a:rPr lang="en-US" b="0" dirty="0" err="1"/>
              <a:t>mitä</a:t>
            </a:r>
            <a:r>
              <a:rPr lang="en-US" b="0" dirty="0"/>
              <a:t> teen </a:t>
            </a:r>
            <a:r>
              <a:rPr lang="en-US" b="0" dirty="0" err="1"/>
              <a:t>seuraavaksi</a:t>
            </a:r>
            <a:endParaRPr lang="en-US" b="0" dirty="0"/>
          </a:p>
          <a:p>
            <a:r>
              <a:rPr lang="en-US" dirty="0"/>
              <a:t>To do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twistillä</a:t>
            </a:r>
            <a:r>
              <a:rPr lang="en-US" dirty="0"/>
              <a:t>: </a:t>
            </a:r>
            <a:r>
              <a:rPr lang="en-US" b="0" dirty="0" err="1"/>
              <a:t>tehtävien</a:t>
            </a:r>
            <a:r>
              <a:rPr lang="en-US" b="0" dirty="0"/>
              <a:t> </a:t>
            </a:r>
            <a:r>
              <a:rPr lang="en-US" b="0" dirty="0" err="1"/>
              <a:t>perään</a:t>
            </a:r>
            <a:r>
              <a:rPr lang="en-US" b="0" dirty="0"/>
              <a:t> </a:t>
            </a:r>
            <a:r>
              <a:rPr lang="en-US" b="0" dirty="0" err="1"/>
              <a:t>arvioi</a:t>
            </a:r>
            <a:r>
              <a:rPr lang="en-US" b="0" dirty="0"/>
              <a:t>, </a:t>
            </a:r>
            <a:r>
              <a:rPr lang="en-US" b="0" dirty="0" err="1"/>
              <a:t>kuinka</a:t>
            </a:r>
            <a:r>
              <a:rPr lang="en-US" b="0" dirty="0"/>
              <a:t> </a:t>
            </a:r>
            <a:r>
              <a:rPr lang="en-US" b="0" dirty="0" err="1"/>
              <a:t>hankalalta</a:t>
            </a:r>
            <a:r>
              <a:rPr lang="en-US" b="0" dirty="0"/>
              <a:t> </a:t>
            </a:r>
            <a:r>
              <a:rPr lang="en-US" b="0" dirty="0" err="1"/>
              <a:t>tuntuu</a:t>
            </a:r>
            <a:r>
              <a:rPr lang="en-US" b="0" dirty="0"/>
              <a:t> 1-10 -&gt; </a:t>
            </a:r>
            <a:r>
              <a:rPr lang="en-US" b="0" dirty="0" err="1"/>
              <a:t>hankalilta</a:t>
            </a:r>
            <a:r>
              <a:rPr lang="en-US" b="0" dirty="0"/>
              <a:t> </a:t>
            </a:r>
            <a:r>
              <a:rPr lang="en-US" b="0" dirty="0" err="1"/>
              <a:t>tuntuvien</a:t>
            </a:r>
            <a:r>
              <a:rPr lang="en-US" b="0" dirty="0"/>
              <a:t> </a:t>
            </a:r>
            <a:r>
              <a:rPr lang="en-US" b="0" dirty="0" err="1"/>
              <a:t>tehtävien</a:t>
            </a:r>
            <a:r>
              <a:rPr lang="en-US" b="0" dirty="0"/>
              <a:t> (</a:t>
            </a:r>
            <a:r>
              <a:rPr lang="en-US" b="0" dirty="0" err="1"/>
              <a:t>yli</a:t>
            </a:r>
            <a:r>
              <a:rPr lang="en-US" b="0" dirty="0"/>
              <a:t> 7) </a:t>
            </a:r>
            <a:r>
              <a:rPr lang="en-US" b="0" dirty="0" err="1"/>
              <a:t>pilkkominen</a:t>
            </a:r>
            <a:r>
              <a:rPr lang="en-US" b="0" dirty="0"/>
              <a:t> </a:t>
            </a:r>
            <a:r>
              <a:rPr lang="en-US" b="0" dirty="0" err="1"/>
              <a:t>pienemmäksi</a:t>
            </a:r>
            <a:r>
              <a:rPr lang="en-US" b="0" dirty="0"/>
              <a:t> ja </a:t>
            </a:r>
            <a:r>
              <a:rPr lang="en-US" b="0" dirty="0" err="1"/>
              <a:t>arvioi</a:t>
            </a:r>
            <a:r>
              <a:rPr lang="en-US" b="0" dirty="0"/>
              <a:t> </a:t>
            </a:r>
            <a:r>
              <a:rPr lang="en-US" b="0" dirty="0" err="1"/>
              <a:t>pilkottujen</a:t>
            </a:r>
            <a:r>
              <a:rPr lang="en-US" b="0" dirty="0"/>
              <a:t> </a:t>
            </a:r>
            <a:r>
              <a:rPr lang="en-US" b="0" dirty="0" err="1"/>
              <a:t>koettu</a:t>
            </a:r>
            <a:r>
              <a:rPr lang="en-US" b="0" dirty="0"/>
              <a:t> </a:t>
            </a:r>
            <a:r>
              <a:rPr lang="en-US" b="0" dirty="0" err="1"/>
              <a:t>vaikeus</a:t>
            </a:r>
            <a:endParaRPr lang="en-US" b="0" dirty="0"/>
          </a:p>
          <a:p>
            <a:r>
              <a:rPr lang="en-US" dirty="0"/>
              <a:t>Done-</a:t>
            </a:r>
            <a:r>
              <a:rPr lang="en-US" dirty="0" err="1"/>
              <a:t>lista</a:t>
            </a:r>
            <a:r>
              <a:rPr lang="en-US" dirty="0"/>
              <a:t>: </a:t>
            </a:r>
            <a:r>
              <a:rPr lang="en-US" b="0" dirty="0" err="1"/>
              <a:t>kirjaa</a:t>
            </a:r>
            <a:r>
              <a:rPr lang="en-US" b="0" dirty="0"/>
              <a:t>, </a:t>
            </a:r>
            <a:r>
              <a:rPr lang="en-US" b="0" dirty="0" err="1"/>
              <a:t>mitä</a:t>
            </a:r>
            <a:r>
              <a:rPr lang="en-US" b="0" dirty="0"/>
              <a:t> </a:t>
            </a:r>
            <a:r>
              <a:rPr lang="en-US" b="0" dirty="0" err="1"/>
              <a:t>olet</a:t>
            </a:r>
            <a:r>
              <a:rPr lang="en-US" b="0" dirty="0"/>
              <a:t> </a:t>
            </a:r>
            <a:r>
              <a:rPr lang="en-US" b="0" dirty="0" err="1"/>
              <a:t>tänään</a:t>
            </a:r>
            <a:r>
              <a:rPr lang="en-US" b="0" dirty="0"/>
              <a:t> </a:t>
            </a:r>
            <a:r>
              <a:rPr lang="en-US" b="0" dirty="0" err="1"/>
              <a:t>saanut</a:t>
            </a:r>
            <a:r>
              <a:rPr lang="en-US" b="0" dirty="0"/>
              <a:t> </a:t>
            </a:r>
            <a:r>
              <a:rPr lang="en-US" b="0" dirty="0" err="1"/>
              <a:t>aikaan</a:t>
            </a:r>
            <a:endParaRPr lang="en-US" b="0" dirty="0"/>
          </a:p>
          <a:p>
            <a:r>
              <a:rPr lang="en-US" dirty="0" err="1"/>
              <a:t>Luetuta</a:t>
            </a:r>
            <a:r>
              <a:rPr lang="en-US" dirty="0"/>
              <a:t> </a:t>
            </a:r>
            <a:r>
              <a:rPr lang="en-US" dirty="0" err="1"/>
              <a:t>muilla</a:t>
            </a:r>
            <a:r>
              <a:rPr lang="en-US" dirty="0"/>
              <a:t>: </a:t>
            </a:r>
            <a:r>
              <a:rPr lang="en-US" b="0" dirty="0"/>
              <a:t>Anna </a:t>
            </a:r>
            <a:r>
              <a:rPr lang="en-US" b="0" dirty="0" err="1"/>
              <a:t>kaverin</a:t>
            </a:r>
            <a:r>
              <a:rPr lang="en-US" b="0" dirty="0"/>
              <a:t> tai </a:t>
            </a:r>
            <a:r>
              <a:rPr lang="en-US" b="0" dirty="0" err="1"/>
              <a:t>sukulaisen</a:t>
            </a:r>
            <a:r>
              <a:rPr lang="en-US" b="0" dirty="0"/>
              <a:t> </a:t>
            </a:r>
            <a:r>
              <a:rPr lang="en-US" b="0" dirty="0" err="1"/>
              <a:t>lukea</a:t>
            </a:r>
            <a:r>
              <a:rPr lang="en-US" b="0" dirty="0"/>
              <a:t> </a:t>
            </a:r>
            <a:r>
              <a:rPr lang="en-US" b="0" dirty="0" err="1"/>
              <a:t>kandi</a:t>
            </a:r>
            <a:endParaRPr lang="en-US" b="0" dirty="0"/>
          </a:p>
          <a:p>
            <a:r>
              <a:rPr lang="en-US" dirty="0"/>
              <a:t>Pomodoro-</a:t>
            </a:r>
            <a:r>
              <a:rPr lang="en-US" dirty="0" err="1"/>
              <a:t>tekniikka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 err="1"/>
              <a:t>myös</a:t>
            </a:r>
            <a:r>
              <a:rPr lang="en-US" b="0" dirty="0"/>
              <a:t> pomodoro </a:t>
            </a:r>
            <a:r>
              <a:rPr lang="en-US" b="0" dirty="0" err="1"/>
              <a:t>yhteisopiskelusessiot</a:t>
            </a:r>
            <a:r>
              <a:rPr lang="en-US" b="0" dirty="0"/>
              <a:t>)</a:t>
            </a:r>
          </a:p>
          <a:p>
            <a:r>
              <a:rPr lang="en-US" dirty="0" err="1"/>
              <a:t>Palkinto</a:t>
            </a:r>
            <a:endParaRPr lang="en-US" dirty="0"/>
          </a:p>
          <a:p>
            <a:r>
              <a:rPr lang="en-US" dirty="0" err="1"/>
              <a:t>Puhelin</a:t>
            </a:r>
            <a:r>
              <a:rPr lang="en-US" dirty="0"/>
              <a:t> </a:t>
            </a:r>
            <a:r>
              <a:rPr lang="en-US" dirty="0" err="1"/>
              <a:t>lentokonetilaan</a:t>
            </a:r>
            <a:r>
              <a:rPr lang="en-US" dirty="0"/>
              <a:t> ja </a:t>
            </a:r>
            <a:r>
              <a:rPr lang="en-US" dirty="0" err="1"/>
              <a:t>posi</a:t>
            </a:r>
            <a:r>
              <a:rPr lang="en-US" dirty="0"/>
              <a:t> </a:t>
            </a:r>
            <a:r>
              <a:rPr lang="en-US" dirty="0" err="1"/>
              <a:t>silmistä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20830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A6DC795-8222-904D-AB12-17D0CFA74344}" vid="{2DD08066-F8C2-3D44-BE3B-44DE7D10EBA5}"/>
    </a:ext>
  </a:extLst>
</a:theme>
</file>

<file path=ppt/theme/theme3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6060</TotalTime>
  <Words>303</Words>
  <Application>Microsoft Office PowerPoint</Application>
  <PresentationFormat>On-screen Show (16:10)</PresentationFormat>
  <Paragraphs>42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</vt:lpstr>
      <vt:lpstr>Calibri</vt:lpstr>
      <vt:lpstr>Georgia</vt:lpstr>
      <vt:lpstr>Wingdings</vt:lpstr>
      <vt:lpstr>Aalto University</vt:lpstr>
      <vt:lpstr>Office-teema</vt:lpstr>
      <vt:lpstr>Kuinka ehkäistä kandijumi?  </vt:lpstr>
      <vt:lpstr>PowerPoint Presentation</vt:lpstr>
      <vt:lpstr>Miksi kandi jumittaa?</vt:lpstr>
      <vt:lpstr>Välttelyn kehä</vt:lpstr>
      <vt:lpstr>Mitä taitoja kandin työssä tarvitsee?</vt:lpstr>
      <vt:lpstr>Keskustele vieruskaverin kanssa</vt:lpstr>
      <vt:lpstr>Mikä avuksi?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pohja</dc:title>
  <dc:creator>Niiva Henna</dc:creator>
  <cp:lastModifiedBy>Niiva Henna</cp:lastModifiedBy>
  <cp:revision>27</cp:revision>
  <dcterms:modified xsi:type="dcterms:W3CDTF">2024-05-14T10:41:25Z</dcterms:modified>
</cp:coreProperties>
</file>