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7" r:id="rId3"/>
    <p:sldId id="268" r:id="rId4"/>
    <p:sldId id="264" r:id="rId5"/>
    <p:sldId id="262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70401E-A6E0-4597-9807-C05DC81CDBE6}" v="4" dt="2019-05-14T13:36:10.1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129" autoAdjust="0"/>
  </p:normalViewPr>
  <p:slideViewPr>
    <p:cSldViewPr>
      <p:cViewPr varScale="1">
        <p:scale>
          <a:sx n="64" d="100"/>
          <a:sy n="64" d="100"/>
        </p:scale>
        <p:origin x="1268" y="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kka Koskenkanto" userId="44e94bba-e1bd-4d16-8744-26c9d8904b9d" providerId="ADAL" clId="{9870401E-A6E0-4597-9807-C05DC81CDBE6}"/>
    <pc:docChg chg="custSel delSld modSld">
      <pc:chgData name="Jukka Koskenkanto" userId="44e94bba-e1bd-4d16-8744-26c9d8904b9d" providerId="ADAL" clId="{9870401E-A6E0-4597-9807-C05DC81CDBE6}" dt="2019-05-17T08:25:49.149" v="128" actId="2696"/>
      <pc:docMkLst>
        <pc:docMk/>
      </pc:docMkLst>
      <pc:sldChg chg="modSp">
        <pc:chgData name="Jukka Koskenkanto" userId="44e94bba-e1bd-4d16-8744-26c9d8904b9d" providerId="ADAL" clId="{9870401E-A6E0-4597-9807-C05DC81CDBE6}" dt="2019-05-14T08:30:52.586" v="3" actId="20577"/>
        <pc:sldMkLst>
          <pc:docMk/>
          <pc:sldMk cId="896889061" sldId="256"/>
        </pc:sldMkLst>
        <pc:spChg chg="mod">
          <ac:chgData name="Jukka Koskenkanto" userId="44e94bba-e1bd-4d16-8744-26c9d8904b9d" providerId="ADAL" clId="{9870401E-A6E0-4597-9807-C05DC81CDBE6}" dt="2019-05-14T08:30:52.586" v="3" actId="20577"/>
          <ac:spMkLst>
            <pc:docMk/>
            <pc:sldMk cId="896889061" sldId="256"/>
            <ac:spMk id="2" creationId="{00000000-0000-0000-0000-000000000000}"/>
          </ac:spMkLst>
        </pc:spChg>
      </pc:sldChg>
      <pc:sldChg chg="modSp">
        <pc:chgData name="Jukka Koskenkanto" userId="44e94bba-e1bd-4d16-8744-26c9d8904b9d" providerId="ADAL" clId="{9870401E-A6E0-4597-9807-C05DC81CDBE6}" dt="2019-05-14T13:36:10.194" v="127" actId="20577"/>
        <pc:sldMkLst>
          <pc:docMk/>
          <pc:sldMk cId="3273389724" sldId="262"/>
        </pc:sldMkLst>
        <pc:spChg chg="mod">
          <ac:chgData name="Jukka Koskenkanto" userId="44e94bba-e1bd-4d16-8744-26c9d8904b9d" providerId="ADAL" clId="{9870401E-A6E0-4597-9807-C05DC81CDBE6}" dt="2019-05-14T13:36:10.194" v="127" actId="20577"/>
          <ac:spMkLst>
            <pc:docMk/>
            <pc:sldMk cId="3273389724" sldId="262"/>
            <ac:spMk id="3" creationId="{00000000-0000-0000-0000-000000000000}"/>
          </ac:spMkLst>
        </pc:spChg>
      </pc:sldChg>
      <pc:sldChg chg="modSp del">
        <pc:chgData name="Jukka Koskenkanto" userId="44e94bba-e1bd-4d16-8744-26c9d8904b9d" providerId="ADAL" clId="{9870401E-A6E0-4597-9807-C05DC81CDBE6}" dt="2019-05-17T08:25:49.149" v="128" actId="2696"/>
        <pc:sldMkLst>
          <pc:docMk/>
          <pc:sldMk cId="3069829301" sldId="263"/>
        </pc:sldMkLst>
        <pc:spChg chg="mod">
          <ac:chgData name="Jukka Koskenkanto" userId="44e94bba-e1bd-4d16-8744-26c9d8904b9d" providerId="ADAL" clId="{9870401E-A6E0-4597-9807-C05DC81CDBE6}" dt="2019-05-14T08:31:18.544" v="27" actId="6549"/>
          <ac:spMkLst>
            <pc:docMk/>
            <pc:sldMk cId="3069829301" sldId="263"/>
            <ac:spMk id="9" creationId="{00000000-0000-0000-0000-000000000000}"/>
          </ac:spMkLst>
        </pc:spChg>
      </pc:sldChg>
      <pc:sldChg chg="modSp">
        <pc:chgData name="Jukka Koskenkanto" userId="44e94bba-e1bd-4d16-8744-26c9d8904b9d" providerId="ADAL" clId="{9870401E-A6E0-4597-9807-C05DC81CDBE6}" dt="2019-05-14T08:33:51.186" v="123" actId="27636"/>
        <pc:sldMkLst>
          <pc:docMk/>
          <pc:sldMk cId="261064728" sldId="264"/>
        </pc:sldMkLst>
        <pc:spChg chg="mod">
          <ac:chgData name="Jukka Koskenkanto" userId="44e94bba-e1bd-4d16-8744-26c9d8904b9d" providerId="ADAL" clId="{9870401E-A6E0-4597-9807-C05DC81CDBE6}" dt="2019-05-14T08:33:51.186" v="123" actId="27636"/>
          <ac:spMkLst>
            <pc:docMk/>
            <pc:sldMk cId="261064728" sldId="264"/>
            <ac:spMk id="3" creationId="{00000000-0000-0000-0000-000000000000}"/>
          </ac:spMkLst>
        </pc:spChg>
      </pc:sldChg>
      <pc:sldChg chg="modSp">
        <pc:chgData name="Jukka Koskenkanto" userId="44e94bba-e1bd-4d16-8744-26c9d8904b9d" providerId="ADAL" clId="{9870401E-A6E0-4597-9807-C05DC81CDBE6}" dt="2019-05-14T08:32:52.038" v="119" actId="20577"/>
        <pc:sldMkLst>
          <pc:docMk/>
          <pc:sldMk cId="2117152147" sldId="267"/>
        </pc:sldMkLst>
        <pc:spChg chg="mod">
          <ac:chgData name="Jukka Koskenkanto" userId="44e94bba-e1bd-4d16-8744-26c9d8904b9d" providerId="ADAL" clId="{9870401E-A6E0-4597-9807-C05DC81CDBE6}" dt="2019-05-14T08:32:52.038" v="119" actId="20577"/>
          <ac:spMkLst>
            <pc:docMk/>
            <pc:sldMk cId="2117152147" sldId="267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65E8B3-7687-42DE-865B-141B2078F629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48D17026-6B54-43BE-A91C-DC265B2F4989}">
      <dgm:prSet phldrT="[Text]"/>
      <dgm:spPr/>
      <dgm:t>
        <a:bodyPr/>
        <a:lstStyle/>
        <a:p>
          <a:r>
            <a:rPr lang="fi-FI" dirty="0">
              <a:latin typeface="Calibri Light" panose="020F0302020204030204" pitchFamily="34" charset="0"/>
            </a:rPr>
            <a:t>Pre-case</a:t>
          </a:r>
        </a:p>
      </dgm:t>
    </dgm:pt>
    <dgm:pt modelId="{231C2120-5FAD-473A-B103-C680B2092553}" type="parTrans" cxnId="{5A6701DF-B773-4568-B97C-6EF2C2C7017D}">
      <dgm:prSet/>
      <dgm:spPr/>
      <dgm:t>
        <a:bodyPr/>
        <a:lstStyle/>
        <a:p>
          <a:endParaRPr lang="fi-FI"/>
        </a:p>
      </dgm:t>
    </dgm:pt>
    <dgm:pt modelId="{BC4B6261-2009-4CB0-80DD-332AF55FF370}" type="sibTrans" cxnId="{5A6701DF-B773-4568-B97C-6EF2C2C7017D}">
      <dgm:prSet/>
      <dgm:spPr/>
      <dgm:t>
        <a:bodyPr/>
        <a:lstStyle/>
        <a:p>
          <a:endParaRPr lang="fi-FI"/>
        </a:p>
      </dgm:t>
    </dgm:pt>
    <dgm:pt modelId="{C89F0E21-AF61-4A80-B95B-B7469E9F9DBD}">
      <dgm:prSet phldrT="[Text]"/>
      <dgm:spPr/>
      <dgm:t>
        <a:bodyPr/>
        <a:lstStyle/>
        <a:p>
          <a:r>
            <a:rPr lang="fi-FI" dirty="0">
              <a:latin typeface="Calibri Light" panose="020F0302020204030204" pitchFamily="34" charset="0"/>
            </a:rPr>
            <a:t>Know your theory</a:t>
          </a:r>
        </a:p>
      </dgm:t>
    </dgm:pt>
    <dgm:pt modelId="{DEDABAF0-245B-469F-878F-8CD9606F38D2}" type="parTrans" cxnId="{7D159935-E987-47DB-B25F-D8D5E62239E8}">
      <dgm:prSet/>
      <dgm:spPr/>
      <dgm:t>
        <a:bodyPr/>
        <a:lstStyle/>
        <a:p>
          <a:endParaRPr lang="fi-FI"/>
        </a:p>
      </dgm:t>
    </dgm:pt>
    <dgm:pt modelId="{2EF4FC85-92F3-409F-9F9F-93A589DD1374}" type="sibTrans" cxnId="{7D159935-E987-47DB-B25F-D8D5E62239E8}">
      <dgm:prSet/>
      <dgm:spPr/>
      <dgm:t>
        <a:bodyPr/>
        <a:lstStyle/>
        <a:p>
          <a:endParaRPr lang="fi-FI"/>
        </a:p>
      </dgm:t>
    </dgm:pt>
    <dgm:pt modelId="{12D52803-A07E-450B-AD71-40BFFD4302EB}">
      <dgm:prSet phldrT="[Text]"/>
      <dgm:spPr/>
      <dgm:t>
        <a:bodyPr/>
        <a:lstStyle/>
        <a:p>
          <a:r>
            <a:rPr lang="fi-FI" dirty="0">
              <a:latin typeface="Calibri Light" panose="020F0302020204030204" pitchFamily="34" charset="0"/>
            </a:rPr>
            <a:t>Read the instructions</a:t>
          </a:r>
        </a:p>
      </dgm:t>
    </dgm:pt>
    <dgm:pt modelId="{20B80E0C-0AA8-4EBC-8458-A65F2E6618F9}" type="parTrans" cxnId="{01442C0D-4D7C-4F7F-B2A8-91A754F2297A}">
      <dgm:prSet/>
      <dgm:spPr/>
      <dgm:t>
        <a:bodyPr/>
        <a:lstStyle/>
        <a:p>
          <a:endParaRPr lang="fi-FI"/>
        </a:p>
      </dgm:t>
    </dgm:pt>
    <dgm:pt modelId="{2005D73C-5A2E-45A0-9389-A239EA94FBC9}" type="sibTrans" cxnId="{01442C0D-4D7C-4F7F-B2A8-91A754F2297A}">
      <dgm:prSet/>
      <dgm:spPr/>
      <dgm:t>
        <a:bodyPr/>
        <a:lstStyle/>
        <a:p>
          <a:endParaRPr lang="fi-FI"/>
        </a:p>
      </dgm:t>
    </dgm:pt>
    <dgm:pt modelId="{0492E9B5-A06C-4C90-A154-929880FEC77B}">
      <dgm:prSet phldrT="[Text]"/>
      <dgm:spPr/>
      <dgm:t>
        <a:bodyPr/>
        <a:lstStyle/>
        <a:p>
          <a:r>
            <a:rPr lang="fi-FI" dirty="0">
              <a:latin typeface="Calibri Light" panose="020F0302020204030204" pitchFamily="34" charset="0"/>
            </a:rPr>
            <a:t>Negotiation</a:t>
          </a:r>
        </a:p>
      </dgm:t>
    </dgm:pt>
    <dgm:pt modelId="{4D0F5797-CCAC-4E9A-AE23-32ACD29CE91F}" type="parTrans" cxnId="{2C5690FA-7CAC-4367-9351-AE5BD145BC67}">
      <dgm:prSet/>
      <dgm:spPr/>
      <dgm:t>
        <a:bodyPr/>
        <a:lstStyle/>
        <a:p>
          <a:endParaRPr lang="fi-FI"/>
        </a:p>
      </dgm:t>
    </dgm:pt>
    <dgm:pt modelId="{A1A1BCEF-4DD2-4206-A0B0-D14189DD8282}" type="sibTrans" cxnId="{2C5690FA-7CAC-4367-9351-AE5BD145BC67}">
      <dgm:prSet/>
      <dgm:spPr/>
      <dgm:t>
        <a:bodyPr/>
        <a:lstStyle/>
        <a:p>
          <a:endParaRPr lang="fi-FI"/>
        </a:p>
      </dgm:t>
    </dgm:pt>
    <dgm:pt modelId="{CCC0611C-A33D-4643-99F8-F6CF834C2ECC}">
      <dgm:prSet phldrT="[Text]"/>
      <dgm:spPr/>
      <dgm:t>
        <a:bodyPr/>
        <a:lstStyle/>
        <a:p>
          <a:r>
            <a:rPr lang="fi-FI" dirty="0">
              <a:latin typeface="Calibri Light" panose="020F0302020204030204" pitchFamily="34" charset="0"/>
            </a:rPr>
            <a:t>Implement your negotiation strategy</a:t>
          </a:r>
        </a:p>
      </dgm:t>
    </dgm:pt>
    <dgm:pt modelId="{7CC73CD3-9D01-4EA5-9B06-637D1BD582AC}" type="parTrans" cxnId="{2594A881-214E-4DA2-8C9E-136FFB0D842D}">
      <dgm:prSet/>
      <dgm:spPr/>
      <dgm:t>
        <a:bodyPr/>
        <a:lstStyle/>
        <a:p>
          <a:endParaRPr lang="fi-FI"/>
        </a:p>
      </dgm:t>
    </dgm:pt>
    <dgm:pt modelId="{695470F0-DDE7-45D5-BBA1-CF35F9912D74}" type="sibTrans" cxnId="{2594A881-214E-4DA2-8C9E-136FFB0D842D}">
      <dgm:prSet/>
      <dgm:spPr/>
      <dgm:t>
        <a:bodyPr/>
        <a:lstStyle/>
        <a:p>
          <a:endParaRPr lang="fi-FI"/>
        </a:p>
      </dgm:t>
    </dgm:pt>
    <dgm:pt modelId="{5A2E2B1B-FA10-455D-915F-583C377C7079}">
      <dgm:prSet phldrT="[Text]"/>
      <dgm:spPr/>
      <dgm:t>
        <a:bodyPr/>
        <a:lstStyle/>
        <a:p>
          <a:r>
            <a:rPr lang="fi-FI" dirty="0">
              <a:latin typeface="Calibri Light" panose="020F0302020204030204" pitchFamily="34" charset="0"/>
            </a:rPr>
            <a:t>Modify the strategy only based on your reflections</a:t>
          </a:r>
        </a:p>
      </dgm:t>
    </dgm:pt>
    <dgm:pt modelId="{1BEB096D-CDEB-4456-BA97-1A154E28F9DE}" type="parTrans" cxnId="{F57E7756-3C7D-4FB8-AC93-E4AC2250AFC5}">
      <dgm:prSet/>
      <dgm:spPr/>
      <dgm:t>
        <a:bodyPr/>
        <a:lstStyle/>
        <a:p>
          <a:endParaRPr lang="fi-FI"/>
        </a:p>
      </dgm:t>
    </dgm:pt>
    <dgm:pt modelId="{9CAE93D4-2189-4723-954C-D36F401FE09F}" type="sibTrans" cxnId="{F57E7756-3C7D-4FB8-AC93-E4AC2250AFC5}">
      <dgm:prSet/>
      <dgm:spPr/>
      <dgm:t>
        <a:bodyPr/>
        <a:lstStyle/>
        <a:p>
          <a:endParaRPr lang="fi-FI"/>
        </a:p>
      </dgm:t>
    </dgm:pt>
    <dgm:pt modelId="{7B6B7A03-DA96-4B7F-976B-D8D540A8E9BB}">
      <dgm:prSet phldrT="[Text]"/>
      <dgm:spPr/>
      <dgm:t>
        <a:bodyPr/>
        <a:lstStyle/>
        <a:p>
          <a:r>
            <a:rPr lang="fi-FI" dirty="0">
              <a:latin typeface="Calibri Light" panose="020F0302020204030204" pitchFamily="34" charset="0"/>
            </a:rPr>
            <a:t>Reporting</a:t>
          </a:r>
        </a:p>
      </dgm:t>
    </dgm:pt>
    <dgm:pt modelId="{46E2C60E-1DE9-40D9-909A-8B8F47D72FFA}" type="parTrans" cxnId="{48F772F1-3BF1-4F04-8AD8-90112179E720}">
      <dgm:prSet/>
      <dgm:spPr/>
      <dgm:t>
        <a:bodyPr/>
        <a:lstStyle/>
        <a:p>
          <a:endParaRPr lang="fi-FI"/>
        </a:p>
      </dgm:t>
    </dgm:pt>
    <dgm:pt modelId="{671CA033-1A4B-4D91-A782-0BC418E11987}" type="sibTrans" cxnId="{48F772F1-3BF1-4F04-8AD8-90112179E720}">
      <dgm:prSet/>
      <dgm:spPr/>
      <dgm:t>
        <a:bodyPr/>
        <a:lstStyle/>
        <a:p>
          <a:endParaRPr lang="fi-FI"/>
        </a:p>
      </dgm:t>
    </dgm:pt>
    <dgm:pt modelId="{D32F6F77-7974-4CC0-A988-8D6856F215E2}">
      <dgm:prSet phldrT="[Text]"/>
      <dgm:spPr/>
      <dgm:t>
        <a:bodyPr/>
        <a:lstStyle/>
        <a:p>
          <a:r>
            <a:rPr lang="fi-FI" dirty="0">
              <a:latin typeface="Calibri Light" panose="020F0302020204030204" pitchFamily="34" charset="0"/>
            </a:rPr>
            <a:t>Analyze your negotiation</a:t>
          </a:r>
        </a:p>
      </dgm:t>
    </dgm:pt>
    <dgm:pt modelId="{C5919AE2-F966-499D-84DC-D0C52C602465}" type="parTrans" cxnId="{B95997A3-A057-41F0-877C-F4659E68C12D}">
      <dgm:prSet/>
      <dgm:spPr/>
      <dgm:t>
        <a:bodyPr/>
        <a:lstStyle/>
        <a:p>
          <a:endParaRPr lang="fi-FI"/>
        </a:p>
      </dgm:t>
    </dgm:pt>
    <dgm:pt modelId="{D000A47E-434E-4E18-B959-FEB61346CE3E}" type="sibTrans" cxnId="{B95997A3-A057-41F0-877C-F4659E68C12D}">
      <dgm:prSet/>
      <dgm:spPr/>
      <dgm:t>
        <a:bodyPr/>
        <a:lstStyle/>
        <a:p>
          <a:endParaRPr lang="fi-FI"/>
        </a:p>
      </dgm:t>
    </dgm:pt>
    <dgm:pt modelId="{B9EE9BE3-CF8A-4701-9D44-A851BD5DD6AF}">
      <dgm:prSet phldrT="[Text]"/>
      <dgm:spPr/>
      <dgm:t>
        <a:bodyPr/>
        <a:lstStyle/>
        <a:p>
          <a:r>
            <a:rPr lang="fi-FI" dirty="0">
              <a:latin typeface="Calibri Light" panose="020F0302020204030204" pitchFamily="34" charset="0"/>
            </a:rPr>
            <a:t>Try to understand why your strategy worked well or failed</a:t>
          </a:r>
        </a:p>
      </dgm:t>
    </dgm:pt>
    <dgm:pt modelId="{485A0500-ABA3-49C8-981E-7574AA96F87D}" type="parTrans" cxnId="{4BA378FC-EF19-43A0-847B-AD7DB27F3D3A}">
      <dgm:prSet/>
      <dgm:spPr/>
      <dgm:t>
        <a:bodyPr/>
        <a:lstStyle/>
        <a:p>
          <a:endParaRPr lang="fi-FI"/>
        </a:p>
      </dgm:t>
    </dgm:pt>
    <dgm:pt modelId="{9A0712FC-63A3-460E-85AF-6745D596ED93}" type="sibTrans" cxnId="{4BA378FC-EF19-43A0-847B-AD7DB27F3D3A}">
      <dgm:prSet/>
      <dgm:spPr/>
      <dgm:t>
        <a:bodyPr/>
        <a:lstStyle/>
        <a:p>
          <a:endParaRPr lang="fi-FI"/>
        </a:p>
      </dgm:t>
    </dgm:pt>
    <dgm:pt modelId="{A6900EAD-CFBA-405E-8A09-A550CED2723D}">
      <dgm:prSet phldrT="[Text]"/>
      <dgm:spPr/>
      <dgm:t>
        <a:bodyPr/>
        <a:lstStyle/>
        <a:p>
          <a:r>
            <a:rPr lang="fi-FI" dirty="0">
              <a:latin typeface="Calibri Light" panose="020F0302020204030204" pitchFamily="34" charset="0"/>
            </a:rPr>
            <a:t>Plan your negotiation strategy</a:t>
          </a:r>
        </a:p>
      </dgm:t>
    </dgm:pt>
    <dgm:pt modelId="{EF048622-A781-4B6E-9A74-32A0B850FF7F}" type="parTrans" cxnId="{14AB17F4-B20F-43C5-8F12-965F07153001}">
      <dgm:prSet/>
      <dgm:spPr/>
      <dgm:t>
        <a:bodyPr/>
        <a:lstStyle/>
        <a:p>
          <a:endParaRPr lang="fi-FI"/>
        </a:p>
      </dgm:t>
    </dgm:pt>
    <dgm:pt modelId="{F87B272D-6CEF-439A-8219-50F19BB77267}" type="sibTrans" cxnId="{14AB17F4-B20F-43C5-8F12-965F07153001}">
      <dgm:prSet/>
      <dgm:spPr/>
      <dgm:t>
        <a:bodyPr/>
        <a:lstStyle/>
        <a:p>
          <a:endParaRPr lang="fi-FI"/>
        </a:p>
      </dgm:t>
    </dgm:pt>
    <dgm:pt modelId="{E1CE87DB-0565-4917-BCCA-6863DEB74602}">
      <dgm:prSet phldrT="[Text]"/>
      <dgm:spPr/>
      <dgm:t>
        <a:bodyPr/>
        <a:lstStyle/>
        <a:p>
          <a:r>
            <a:rPr lang="fi-FI" dirty="0">
              <a:latin typeface="Calibri Light" panose="020F0302020204030204" pitchFamily="34" charset="0"/>
            </a:rPr>
            <a:t>Be brief</a:t>
          </a:r>
        </a:p>
      </dgm:t>
    </dgm:pt>
    <dgm:pt modelId="{CC1165B4-C836-43D8-BE5E-F9053D7E0FED}" type="parTrans" cxnId="{83EABAD7-D411-4501-B770-84229E72410F}">
      <dgm:prSet/>
      <dgm:spPr/>
      <dgm:t>
        <a:bodyPr/>
        <a:lstStyle/>
        <a:p>
          <a:endParaRPr lang="fi-FI"/>
        </a:p>
      </dgm:t>
    </dgm:pt>
    <dgm:pt modelId="{86626479-BA38-4F1D-ABDD-2F885B69E4B4}" type="sibTrans" cxnId="{83EABAD7-D411-4501-B770-84229E72410F}">
      <dgm:prSet/>
      <dgm:spPr/>
      <dgm:t>
        <a:bodyPr/>
        <a:lstStyle/>
        <a:p>
          <a:endParaRPr lang="fi-FI"/>
        </a:p>
      </dgm:t>
    </dgm:pt>
    <dgm:pt modelId="{72632228-740F-4A4E-8A1B-811677215154}">
      <dgm:prSet phldrT="[Text]"/>
      <dgm:spPr/>
      <dgm:t>
        <a:bodyPr/>
        <a:lstStyle/>
        <a:p>
          <a:r>
            <a:rPr lang="fi-FI" dirty="0">
              <a:latin typeface="Calibri Light" panose="020F0302020204030204" pitchFamily="34" charset="0"/>
            </a:rPr>
            <a:t>Ask for more instructions </a:t>
          </a:r>
        </a:p>
      </dgm:t>
    </dgm:pt>
    <dgm:pt modelId="{9B77B78F-0C4C-46A0-9514-BC7939776262}" type="parTrans" cxnId="{98B5637E-4144-48BA-B8AE-75B91697330C}">
      <dgm:prSet/>
      <dgm:spPr/>
      <dgm:t>
        <a:bodyPr/>
        <a:lstStyle/>
        <a:p>
          <a:endParaRPr lang="fi-FI"/>
        </a:p>
      </dgm:t>
    </dgm:pt>
    <dgm:pt modelId="{2A269AB2-6424-48B8-94AE-576C637FD03C}" type="sibTrans" cxnId="{98B5637E-4144-48BA-B8AE-75B91697330C}">
      <dgm:prSet/>
      <dgm:spPr/>
      <dgm:t>
        <a:bodyPr/>
        <a:lstStyle/>
        <a:p>
          <a:endParaRPr lang="fi-FI"/>
        </a:p>
      </dgm:t>
    </dgm:pt>
    <dgm:pt modelId="{60916EF8-9DB4-4785-9643-4D6964F337A2}">
      <dgm:prSet phldrT="[Text]"/>
      <dgm:spPr/>
      <dgm:t>
        <a:bodyPr/>
        <a:lstStyle/>
        <a:p>
          <a:r>
            <a:rPr lang="fi-FI" dirty="0">
              <a:latin typeface="Calibri Light" panose="020F0302020204030204" pitchFamily="34" charset="0"/>
            </a:rPr>
            <a:t>Ask for more instructions</a:t>
          </a:r>
        </a:p>
      </dgm:t>
    </dgm:pt>
    <dgm:pt modelId="{64441052-FD30-4C67-8EC8-D2936E87511D}" type="parTrans" cxnId="{15C44E9C-083C-41D4-84BC-7EF9C254E82C}">
      <dgm:prSet/>
      <dgm:spPr/>
      <dgm:t>
        <a:bodyPr/>
        <a:lstStyle/>
        <a:p>
          <a:endParaRPr lang="fi-FI"/>
        </a:p>
      </dgm:t>
    </dgm:pt>
    <dgm:pt modelId="{49F5C23F-EF3A-4FA8-BE45-6FF704EE8FC1}" type="sibTrans" cxnId="{15C44E9C-083C-41D4-84BC-7EF9C254E82C}">
      <dgm:prSet/>
      <dgm:spPr/>
      <dgm:t>
        <a:bodyPr/>
        <a:lstStyle/>
        <a:p>
          <a:endParaRPr lang="fi-FI"/>
        </a:p>
      </dgm:t>
    </dgm:pt>
    <dgm:pt modelId="{2DB50F66-2690-452B-B004-E293EA8777D1}" type="pres">
      <dgm:prSet presAssocID="{B265E8B3-7687-42DE-865B-141B2078F629}" presName="Name0" presStyleCnt="0">
        <dgm:presLayoutVars>
          <dgm:dir/>
          <dgm:animLvl val="lvl"/>
          <dgm:resizeHandles val="exact"/>
        </dgm:presLayoutVars>
      </dgm:prSet>
      <dgm:spPr/>
    </dgm:pt>
    <dgm:pt modelId="{1DE322F1-4003-4D24-8099-DB131F689944}" type="pres">
      <dgm:prSet presAssocID="{B265E8B3-7687-42DE-865B-141B2078F629}" presName="tSp" presStyleCnt="0"/>
      <dgm:spPr/>
    </dgm:pt>
    <dgm:pt modelId="{9D8A6C2E-EAC5-4D81-A390-CA842E04F61F}" type="pres">
      <dgm:prSet presAssocID="{B265E8B3-7687-42DE-865B-141B2078F629}" presName="bSp" presStyleCnt="0"/>
      <dgm:spPr/>
    </dgm:pt>
    <dgm:pt modelId="{94043043-3B8E-42EE-956A-98956F3A79E2}" type="pres">
      <dgm:prSet presAssocID="{B265E8B3-7687-42DE-865B-141B2078F629}" presName="process" presStyleCnt="0"/>
      <dgm:spPr/>
    </dgm:pt>
    <dgm:pt modelId="{6A526C66-7A37-4FC4-9AA6-C0B3F333264B}" type="pres">
      <dgm:prSet presAssocID="{48D17026-6B54-43BE-A91C-DC265B2F4989}" presName="composite1" presStyleCnt="0"/>
      <dgm:spPr/>
    </dgm:pt>
    <dgm:pt modelId="{B370DF51-3E70-4B9B-94E4-64F194C230A9}" type="pres">
      <dgm:prSet presAssocID="{48D17026-6B54-43BE-A91C-DC265B2F4989}" presName="dummyNode1" presStyleLbl="node1" presStyleIdx="0" presStyleCnt="3"/>
      <dgm:spPr/>
    </dgm:pt>
    <dgm:pt modelId="{FD8075D8-A6F6-4765-8FD9-DDA89F88557C}" type="pres">
      <dgm:prSet presAssocID="{48D17026-6B54-43BE-A91C-DC265B2F4989}" presName="childNode1" presStyleLbl="bgAcc1" presStyleIdx="0" presStyleCnt="3">
        <dgm:presLayoutVars>
          <dgm:bulletEnabled val="1"/>
        </dgm:presLayoutVars>
      </dgm:prSet>
      <dgm:spPr/>
    </dgm:pt>
    <dgm:pt modelId="{FF91120A-167A-4679-B37E-A47D650AA98B}" type="pres">
      <dgm:prSet presAssocID="{48D17026-6B54-43BE-A91C-DC265B2F4989}" presName="childNode1tx" presStyleLbl="bgAcc1" presStyleIdx="0" presStyleCnt="3">
        <dgm:presLayoutVars>
          <dgm:bulletEnabled val="1"/>
        </dgm:presLayoutVars>
      </dgm:prSet>
      <dgm:spPr/>
    </dgm:pt>
    <dgm:pt modelId="{D35A37D0-2736-4E2B-A371-A8F9108237AE}" type="pres">
      <dgm:prSet presAssocID="{48D17026-6B54-43BE-A91C-DC265B2F4989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B031E605-8064-4C85-8E88-9ACB665C5272}" type="pres">
      <dgm:prSet presAssocID="{48D17026-6B54-43BE-A91C-DC265B2F4989}" presName="connSite1" presStyleCnt="0"/>
      <dgm:spPr/>
    </dgm:pt>
    <dgm:pt modelId="{8A0C2854-188F-43D0-A8C1-7ACF16C650CD}" type="pres">
      <dgm:prSet presAssocID="{BC4B6261-2009-4CB0-80DD-332AF55FF370}" presName="Name9" presStyleLbl="sibTrans2D1" presStyleIdx="0" presStyleCnt="2"/>
      <dgm:spPr/>
    </dgm:pt>
    <dgm:pt modelId="{D3962AB1-227E-4283-BEB7-E23FF81CD89D}" type="pres">
      <dgm:prSet presAssocID="{0492E9B5-A06C-4C90-A154-929880FEC77B}" presName="composite2" presStyleCnt="0"/>
      <dgm:spPr/>
    </dgm:pt>
    <dgm:pt modelId="{050B3867-6070-4E09-8303-95F03CA747EA}" type="pres">
      <dgm:prSet presAssocID="{0492E9B5-A06C-4C90-A154-929880FEC77B}" presName="dummyNode2" presStyleLbl="node1" presStyleIdx="0" presStyleCnt="3"/>
      <dgm:spPr/>
    </dgm:pt>
    <dgm:pt modelId="{82956E6A-5181-4EC6-BDB8-B09B7E1A3DD5}" type="pres">
      <dgm:prSet presAssocID="{0492E9B5-A06C-4C90-A154-929880FEC77B}" presName="childNode2" presStyleLbl="bgAcc1" presStyleIdx="1" presStyleCnt="3">
        <dgm:presLayoutVars>
          <dgm:bulletEnabled val="1"/>
        </dgm:presLayoutVars>
      </dgm:prSet>
      <dgm:spPr/>
    </dgm:pt>
    <dgm:pt modelId="{8D5921BD-4738-43F9-B8CE-7AB1F35FC9A9}" type="pres">
      <dgm:prSet presAssocID="{0492E9B5-A06C-4C90-A154-929880FEC77B}" presName="childNode2tx" presStyleLbl="bgAcc1" presStyleIdx="1" presStyleCnt="3">
        <dgm:presLayoutVars>
          <dgm:bulletEnabled val="1"/>
        </dgm:presLayoutVars>
      </dgm:prSet>
      <dgm:spPr/>
    </dgm:pt>
    <dgm:pt modelId="{9C2F78B2-87A1-4BF8-AFC3-65B1935CD2DF}" type="pres">
      <dgm:prSet presAssocID="{0492E9B5-A06C-4C90-A154-929880FEC77B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6022CAB6-21EE-4920-B7BD-BE0C46C3E821}" type="pres">
      <dgm:prSet presAssocID="{0492E9B5-A06C-4C90-A154-929880FEC77B}" presName="connSite2" presStyleCnt="0"/>
      <dgm:spPr/>
    </dgm:pt>
    <dgm:pt modelId="{6B2ACDE8-974C-42EA-B04A-BEA58DDCD3B6}" type="pres">
      <dgm:prSet presAssocID="{A1A1BCEF-4DD2-4206-A0B0-D14189DD8282}" presName="Name18" presStyleLbl="sibTrans2D1" presStyleIdx="1" presStyleCnt="2"/>
      <dgm:spPr/>
    </dgm:pt>
    <dgm:pt modelId="{25BD86A1-BA25-40BC-A8E3-CBAF529289EE}" type="pres">
      <dgm:prSet presAssocID="{7B6B7A03-DA96-4B7F-976B-D8D540A8E9BB}" presName="composite1" presStyleCnt="0"/>
      <dgm:spPr/>
    </dgm:pt>
    <dgm:pt modelId="{90038777-EC7B-463E-A372-F4195D4994CC}" type="pres">
      <dgm:prSet presAssocID="{7B6B7A03-DA96-4B7F-976B-D8D540A8E9BB}" presName="dummyNode1" presStyleLbl="node1" presStyleIdx="1" presStyleCnt="3"/>
      <dgm:spPr/>
    </dgm:pt>
    <dgm:pt modelId="{D0716965-5698-4DDA-8C6E-F71DE0002010}" type="pres">
      <dgm:prSet presAssocID="{7B6B7A03-DA96-4B7F-976B-D8D540A8E9BB}" presName="childNode1" presStyleLbl="bgAcc1" presStyleIdx="2" presStyleCnt="3">
        <dgm:presLayoutVars>
          <dgm:bulletEnabled val="1"/>
        </dgm:presLayoutVars>
      </dgm:prSet>
      <dgm:spPr/>
    </dgm:pt>
    <dgm:pt modelId="{832D78D4-1FAF-4DC5-9826-FC0175BB750E}" type="pres">
      <dgm:prSet presAssocID="{7B6B7A03-DA96-4B7F-976B-D8D540A8E9BB}" presName="childNode1tx" presStyleLbl="bgAcc1" presStyleIdx="2" presStyleCnt="3">
        <dgm:presLayoutVars>
          <dgm:bulletEnabled val="1"/>
        </dgm:presLayoutVars>
      </dgm:prSet>
      <dgm:spPr/>
    </dgm:pt>
    <dgm:pt modelId="{9A71E286-B8D4-4D91-B8FF-A52BC7C5F311}" type="pres">
      <dgm:prSet presAssocID="{7B6B7A03-DA96-4B7F-976B-D8D540A8E9BB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A9CA0018-FC8D-473A-877B-E52AFA84E615}" type="pres">
      <dgm:prSet presAssocID="{7B6B7A03-DA96-4B7F-976B-D8D540A8E9BB}" presName="connSite1" presStyleCnt="0"/>
      <dgm:spPr/>
    </dgm:pt>
  </dgm:ptLst>
  <dgm:cxnLst>
    <dgm:cxn modelId="{645F3E07-84A0-412F-857D-EDD60856DA3A}" type="presOf" srcId="{60916EF8-9DB4-4785-9643-4D6964F337A2}" destId="{FD8075D8-A6F6-4765-8FD9-DDA89F88557C}" srcOrd="0" destOrd="3" presId="urn:microsoft.com/office/officeart/2005/8/layout/hProcess4"/>
    <dgm:cxn modelId="{EF5BE20A-9E08-4394-94C0-C6CCA3D38AF2}" type="presOf" srcId="{D32F6F77-7974-4CC0-A988-8D6856F215E2}" destId="{D0716965-5698-4DDA-8C6E-F71DE0002010}" srcOrd="0" destOrd="0" presId="urn:microsoft.com/office/officeart/2005/8/layout/hProcess4"/>
    <dgm:cxn modelId="{01442C0D-4D7C-4F7F-B2A8-91A754F2297A}" srcId="{48D17026-6B54-43BE-A91C-DC265B2F4989}" destId="{12D52803-A07E-450B-AD71-40BFFD4302EB}" srcOrd="1" destOrd="0" parTransId="{20B80E0C-0AA8-4EBC-8458-A65F2E6618F9}" sibTransId="{2005D73C-5A2E-45A0-9389-A239EA94FBC9}"/>
    <dgm:cxn modelId="{7B0D061C-D9C3-458B-90C5-E3F509B24470}" type="presOf" srcId="{B9EE9BE3-CF8A-4701-9D44-A851BD5DD6AF}" destId="{D0716965-5698-4DDA-8C6E-F71DE0002010}" srcOrd="0" destOrd="1" presId="urn:microsoft.com/office/officeart/2005/8/layout/hProcess4"/>
    <dgm:cxn modelId="{18442929-BC76-414F-A3AC-C03B30F4B641}" type="presOf" srcId="{A6900EAD-CFBA-405E-8A09-A550CED2723D}" destId="{FF91120A-167A-4679-B37E-A47D650AA98B}" srcOrd="1" destOrd="2" presId="urn:microsoft.com/office/officeart/2005/8/layout/hProcess4"/>
    <dgm:cxn modelId="{3EB6542A-B7E8-4721-AD83-D4005786A1FE}" type="presOf" srcId="{B9EE9BE3-CF8A-4701-9D44-A851BD5DD6AF}" destId="{832D78D4-1FAF-4DC5-9826-FC0175BB750E}" srcOrd="1" destOrd="1" presId="urn:microsoft.com/office/officeart/2005/8/layout/hProcess4"/>
    <dgm:cxn modelId="{12907D2C-7346-4748-AE0A-87EC738134BF}" type="presOf" srcId="{C89F0E21-AF61-4A80-B95B-B7469E9F9DBD}" destId="{FF91120A-167A-4679-B37E-A47D650AA98B}" srcOrd="1" destOrd="0" presId="urn:microsoft.com/office/officeart/2005/8/layout/hProcess4"/>
    <dgm:cxn modelId="{B5F5E62D-9899-4E0B-80FA-F748CB3B2BF8}" type="presOf" srcId="{E1CE87DB-0565-4917-BCCA-6863DEB74602}" destId="{832D78D4-1FAF-4DC5-9826-FC0175BB750E}" srcOrd="1" destOrd="2" presId="urn:microsoft.com/office/officeart/2005/8/layout/hProcess4"/>
    <dgm:cxn modelId="{7D159935-E987-47DB-B25F-D8D5E62239E8}" srcId="{48D17026-6B54-43BE-A91C-DC265B2F4989}" destId="{C89F0E21-AF61-4A80-B95B-B7469E9F9DBD}" srcOrd="0" destOrd="0" parTransId="{DEDABAF0-245B-469F-878F-8CD9606F38D2}" sibTransId="{2EF4FC85-92F3-409F-9F9F-93A589DD1374}"/>
    <dgm:cxn modelId="{EAA06E3B-B308-45FE-9D36-21106EEBF867}" type="presOf" srcId="{BC4B6261-2009-4CB0-80DD-332AF55FF370}" destId="{8A0C2854-188F-43D0-A8C1-7ACF16C650CD}" srcOrd="0" destOrd="0" presId="urn:microsoft.com/office/officeart/2005/8/layout/hProcess4"/>
    <dgm:cxn modelId="{39FDF363-2C22-4402-BD0D-0C8897FEC905}" type="presOf" srcId="{7B6B7A03-DA96-4B7F-976B-D8D540A8E9BB}" destId="{9A71E286-B8D4-4D91-B8FF-A52BC7C5F311}" srcOrd="0" destOrd="0" presId="urn:microsoft.com/office/officeart/2005/8/layout/hProcess4"/>
    <dgm:cxn modelId="{C7888E44-521C-495D-A1E2-3803342505B3}" type="presOf" srcId="{E1CE87DB-0565-4917-BCCA-6863DEB74602}" destId="{D0716965-5698-4DDA-8C6E-F71DE0002010}" srcOrd="0" destOrd="2" presId="urn:microsoft.com/office/officeart/2005/8/layout/hProcess4"/>
    <dgm:cxn modelId="{5E6C646D-A645-45FF-A2C4-9969E6E8F5DF}" type="presOf" srcId="{12D52803-A07E-450B-AD71-40BFFD4302EB}" destId="{FD8075D8-A6F6-4765-8FD9-DDA89F88557C}" srcOrd="0" destOrd="1" presId="urn:microsoft.com/office/officeart/2005/8/layout/hProcess4"/>
    <dgm:cxn modelId="{B778B44D-AFAF-4EBB-9756-A3E11C9E5B14}" type="presOf" srcId="{72632228-740F-4A4E-8A1B-811677215154}" destId="{8D5921BD-4738-43F9-B8CE-7AB1F35FC9A9}" srcOrd="1" destOrd="2" presId="urn:microsoft.com/office/officeart/2005/8/layout/hProcess4"/>
    <dgm:cxn modelId="{6DE1F652-E158-4153-AC8F-E11F5CF7DB3E}" type="presOf" srcId="{48D17026-6B54-43BE-A91C-DC265B2F4989}" destId="{D35A37D0-2736-4E2B-A371-A8F9108237AE}" srcOrd="0" destOrd="0" presId="urn:microsoft.com/office/officeart/2005/8/layout/hProcess4"/>
    <dgm:cxn modelId="{CB59E473-FDA9-4BB2-A425-00CB0E0D7819}" type="presOf" srcId="{12D52803-A07E-450B-AD71-40BFFD4302EB}" destId="{FF91120A-167A-4679-B37E-A47D650AA98B}" srcOrd="1" destOrd="1" presId="urn:microsoft.com/office/officeart/2005/8/layout/hProcess4"/>
    <dgm:cxn modelId="{F57E7756-3C7D-4FB8-AC93-E4AC2250AFC5}" srcId="{0492E9B5-A06C-4C90-A154-929880FEC77B}" destId="{5A2E2B1B-FA10-455D-915F-583C377C7079}" srcOrd="1" destOrd="0" parTransId="{1BEB096D-CDEB-4456-BA97-1A154E28F9DE}" sibTransId="{9CAE93D4-2189-4723-954C-D36F401FE09F}"/>
    <dgm:cxn modelId="{AEA7FD7B-60DA-4D16-AC00-149AF1FE81AF}" type="presOf" srcId="{72632228-740F-4A4E-8A1B-811677215154}" destId="{82956E6A-5181-4EC6-BDB8-B09B7E1A3DD5}" srcOrd="0" destOrd="2" presId="urn:microsoft.com/office/officeart/2005/8/layout/hProcess4"/>
    <dgm:cxn modelId="{98B5637E-4144-48BA-B8AE-75B91697330C}" srcId="{0492E9B5-A06C-4C90-A154-929880FEC77B}" destId="{72632228-740F-4A4E-8A1B-811677215154}" srcOrd="2" destOrd="0" parTransId="{9B77B78F-0C4C-46A0-9514-BC7939776262}" sibTransId="{2A269AB2-6424-48B8-94AE-576C637FD03C}"/>
    <dgm:cxn modelId="{2594A881-214E-4DA2-8C9E-136FFB0D842D}" srcId="{0492E9B5-A06C-4C90-A154-929880FEC77B}" destId="{CCC0611C-A33D-4643-99F8-F6CF834C2ECC}" srcOrd="0" destOrd="0" parTransId="{7CC73CD3-9D01-4EA5-9B06-637D1BD582AC}" sibTransId="{695470F0-DDE7-45D5-BBA1-CF35F9912D74}"/>
    <dgm:cxn modelId="{2BE93C85-5ED8-43EA-B076-49F7D129A089}" type="presOf" srcId="{CCC0611C-A33D-4643-99F8-F6CF834C2ECC}" destId="{82956E6A-5181-4EC6-BDB8-B09B7E1A3DD5}" srcOrd="0" destOrd="0" presId="urn:microsoft.com/office/officeart/2005/8/layout/hProcess4"/>
    <dgm:cxn modelId="{9513C59B-A5BD-4525-BCF2-6BF0D122862E}" type="presOf" srcId="{60916EF8-9DB4-4785-9643-4D6964F337A2}" destId="{FF91120A-167A-4679-B37E-A47D650AA98B}" srcOrd="1" destOrd="3" presId="urn:microsoft.com/office/officeart/2005/8/layout/hProcess4"/>
    <dgm:cxn modelId="{2682369C-73FE-4476-BAA2-B6BDF84E70FB}" type="presOf" srcId="{A6900EAD-CFBA-405E-8A09-A550CED2723D}" destId="{FD8075D8-A6F6-4765-8FD9-DDA89F88557C}" srcOrd="0" destOrd="2" presId="urn:microsoft.com/office/officeart/2005/8/layout/hProcess4"/>
    <dgm:cxn modelId="{15C44E9C-083C-41D4-84BC-7EF9C254E82C}" srcId="{48D17026-6B54-43BE-A91C-DC265B2F4989}" destId="{60916EF8-9DB4-4785-9643-4D6964F337A2}" srcOrd="3" destOrd="0" parTransId="{64441052-FD30-4C67-8EC8-D2936E87511D}" sibTransId="{49F5C23F-EF3A-4FA8-BE45-6FF704EE8FC1}"/>
    <dgm:cxn modelId="{105F92A0-0921-4454-B7F9-A394166D198D}" type="presOf" srcId="{A1A1BCEF-4DD2-4206-A0B0-D14189DD8282}" destId="{6B2ACDE8-974C-42EA-B04A-BEA58DDCD3B6}" srcOrd="0" destOrd="0" presId="urn:microsoft.com/office/officeart/2005/8/layout/hProcess4"/>
    <dgm:cxn modelId="{B95997A3-A057-41F0-877C-F4659E68C12D}" srcId="{7B6B7A03-DA96-4B7F-976B-D8D540A8E9BB}" destId="{D32F6F77-7974-4CC0-A988-8D6856F215E2}" srcOrd="0" destOrd="0" parTransId="{C5919AE2-F966-499D-84DC-D0C52C602465}" sibTransId="{D000A47E-434E-4E18-B959-FEB61346CE3E}"/>
    <dgm:cxn modelId="{7473D4B3-DA39-48F4-ADA3-E053CC9CAB74}" type="presOf" srcId="{5A2E2B1B-FA10-455D-915F-583C377C7079}" destId="{8D5921BD-4738-43F9-B8CE-7AB1F35FC9A9}" srcOrd="1" destOrd="1" presId="urn:microsoft.com/office/officeart/2005/8/layout/hProcess4"/>
    <dgm:cxn modelId="{16BCACB5-225B-41B7-A034-12D18204991A}" type="presOf" srcId="{5A2E2B1B-FA10-455D-915F-583C377C7079}" destId="{82956E6A-5181-4EC6-BDB8-B09B7E1A3DD5}" srcOrd="0" destOrd="1" presId="urn:microsoft.com/office/officeart/2005/8/layout/hProcess4"/>
    <dgm:cxn modelId="{499C26C4-A40A-4C4A-A6A1-D751ADB73458}" type="presOf" srcId="{B265E8B3-7687-42DE-865B-141B2078F629}" destId="{2DB50F66-2690-452B-B004-E293EA8777D1}" srcOrd="0" destOrd="0" presId="urn:microsoft.com/office/officeart/2005/8/layout/hProcess4"/>
    <dgm:cxn modelId="{83EABAD7-D411-4501-B770-84229E72410F}" srcId="{7B6B7A03-DA96-4B7F-976B-D8D540A8E9BB}" destId="{E1CE87DB-0565-4917-BCCA-6863DEB74602}" srcOrd="2" destOrd="0" parTransId="{CC1165B4-C836-43D8-BE5E-F9053D7E0FED}" sibTransId="{86626479-BA38-4F1D-ABDD-2F885B69E4B4}"/>
    <dgm:cxn modelId="{5A6701DF-B773-4568-B97C-6EF2C2C7017D}" srcId="{B265E8B3-7687-42DE-865B-141B2078F629}" destId="{48D17026-6B54-43BE-A91C-DC265B2F4989}" srcOrd="0" destOrd="0" parTransId="{231C2120-5FAD-473A-B103-C680B2092553}" sibTransId="{BC4B6261-2009-4CB0-80DD-332AF55FF370}"/>
    <dgm:cxn modelId="{06F494E1-FF37-45AE-8505-044D9886E15A}" type="presOf" srcId="{D32F6F77-7974-4CC0-A988-8D6856F215E2}" destId="{832D78D4-1FAF-4DC5-9826-FC0175BB750E}" srcOrd="1" destOrd="0" presId="urn:microsoft.com/office/officeart/2005/8/layout/hProcess4"/>
    <dgm:cxn modelId="{3D7FC5E9-9795-4A4A-905F-F5D8F67F398B}" type="presOf" srcId="{CCC0611C-A33D-4643-99F8-F6CF834C2ECC}" destId="{8D5921BD-4738-43F9-B8CE-7AB1F35FC9A9}" srcOrd="1" destOrd="0" presId="urn:microsoft.com/office/officeart/2005/8/layout/hProcess4"/>
    <dgm:cxn modelId="{48F772F1-3BF1-4F04-8AD8-90112179E720}" srcId="{B265E8B3-7687-42DE-865B-141B2078F629}" destId="{7B6B7A03-DA96-4B7F-976B-D8D540A8E9BB}" srcOrd="2" destOrd="0" parTransId="{46E2C60E-1DE9-40D9-909A-8B8F47D72FFA}" sibTransId="{671CA033-1A4B-4D91-A782-0BC418E11987}"/>
    <dgm:cxn modelId="{14AB17F4-B20F-43C5-8F12-965F07153001}" srcId="{48D17026-6B54-43BE-A91C-DC265B2F4989}" destId="{A6900EAD-CFBA-405E-8A09-A550CED2723D}" srcOrd="2" destOrd="0" parTransId="{EF048622-A781-4B6E-9A74-32A0B850FF7F}" sibTransId="{F87B272D-6CEF-439A-8219-50F19BB77267}"/>
    <dgm:cxn modelId="{1445E1F4-A095-4B19-8041-26644D453E09}" type="presOf" srcId="{0492E9B5-A06C-4C90-A154-929880FEC77B}" destId="{9C2F78B2-87A1-4BF8-AFC3-65B1935CD2DF}" srcOrd="0" destOrd="0" presId="urn:microsoft.com/office/officeart/2005/8/layout/hProcess4"/>
    <dgm:cxn modelId="{2C5690FA-7CAC-4367-9351-AE5BD145BC67}" srcId="{B265E8B3-7687-42DE-865B-141B2078F629}" destId="{0492E9B5-A06C-4C90-A154-929880FEC77B}" srcOrd="1" destOrd="0" parTransId="{4D0F5797-CCAC-4E9A-AE23-32ACD29CE91F}" sibTransId="{A1A1BCEF-4DD2-4206-A0B0-D14189DD8282}"/>
    <dgm:cxn modelId="{4BA378FC-EF19-43A0-847B-AD7DB27F3D3A}" srcId="{7B6B7A03-DA96-4B7F-976B-D8D540A8E9BB}" destId="{B9EE9BE3-CF8A-4701-9D44-A851BD5DD6AF}" srcOrd="1" destOrd="0" parTransId="{485A0500-ABA3-49C8-981E-7574AA96F87D}" sibTransId="{9A0712FC-63A3-460E-85AF-6745D596ED93}"/>
    <dgm:cxn modelId="{6C8709FE-772E-4749-8082-962CAECAC457}" type="presOf" srcId="{C89F0E21-AF61-4A80-B95B-B7469E9F9DBD}" destId="{FD8075D8-A6F6-4765-8FD9-DDA89F88557C}" srcOrd="0" destOrd="0" presId="urn:microsoft.com/office/officeart/2005/8/layout/hProcess4"/>
    <dgm:cxn modelId="{81C80318-C384-4C4C-9D74-AD857D1D09B5}" type="presParOf" srcId="{2DB50F66-2690-452B-B004-E293EA8777D1}" destId="{1DE322F1-4003-4D24-8099-DB131F689944}" srcOrd="0" destOrd="0" presId="urn:microsoft.com/office/officeart/2005/8/layout/hProcess4"/>
    <dgm:cxn modelId="{B45025DE-6C90-4C17-BC06-4A2AD9861A41}" type="presParOf" srcId="{2DB50F66-2690-452B-B004-E293EA8777D1}" destId="{9D8A6C2E-EAC5-4D81-A390-CA842E04F61F}" srcOrd="1" destOrd="0" presId="urn:microsoft.com/office/officeart/2005/8/layout/hProcess4"/>
    <dgm:cxn modelId="{95925645-D245-452A-9094-E3520B441993}" type="presParOf" srcId="{2DB50F66-2690-452B-B004-E293EA8777D1}" destId="{94043043-3B8E-42EE-956A-98956F3A79E2}" srcOrd="2" destOrd="0" presId="urn:microsoft.com/office/officeart/2005/8/layout/hProcess4"/>
    <dgm:cxn modelId="{EF0CC029-699D-4E40-9666-CAE243C48BAD}" type="presParOf" srcId="{94043043-3B8E-42EE-956A-98956F3A79E2}" destId="{6A526C66-7A37-4FC4-9AA6-C0B3F333264B}" srcOrd="0" destOrd="0" presId="urn:microsoft.com/office/officeart/2005/8/layout/hProcess4"/>
    <dgm:cxn modelId="{755B9091-474F-40F5-9541-7C00C3C87AC6}" type="presParOf" srcId="{6A526C66-7A37-4FC4-9AA6-C0B3F333264B}" destId="{B370DF51-3E70-4B9B-94E4-64F194C230A9}" srcOrd="0" destOrd="0" presId="urn:microsoft.com/office/officeart/2005/8/layout/hProcess4"/>
    <dgm:cxn modelId="{E9CECFB9-E782-4204-AD40-5F219092986C}" type="presParOf" srcId="{6A526C66-7A37-4FC4-9AA6-C0B3F333264B}" destId="{FD8075D8-A6F6-4765-8FD9-DDA89F88557C}" srcOrd="1" destOrd="0" presId="urn:microsoft.com/office/officeart/2005/8/layout/hProcess4"/>
    <dgm:cxn modelId="{A643564B-B677-4042-B0DD-637D26BD5F06}" type="presParOf" srcId="{6A526C66-7A37-4FC4-9AA6-C0B3F333264B}" destId="{FF91120A-167A-4679-B37E-A47D650AA98B}" srcOrd="2" destOrd="0" presId="urn:microsoft.com/office/officeart/2005/8/layout/hProcess4"/>
    <dgm:cxn modelId="{10E063C1-0B72-4503-87A8-526D7C805C66}" type="presParOf" srcId="{6A526C66-7A37-4FC4-9AA6-C0B3F333264B}" destId="{D35A37D0-2736-4E2B-A371-A8F9108237AE}" srcOrd="3" destOrd="0" presId="urn:microsoft.com/office/officeart/2005/8/layout/hProcess4"/>
    <dgm:cxn modelId="{C8C165B6-2B64-4F6E-9C59-A5DC113F3E3E}" type="presParOf" srcId="{6A526C66-7A37-4FC4-9AA6-C0B3F333264B}" destId="{B031E605-8064-4C85-8E88-9ACB665C5272}" srcOrd="4" destOrd="0" presId="urn:microsoft.com/office/officeart/2005/8/layout/hProcess4"/>
    <dgm:cxn modelId="{06D5459B-9CE8-4D34-846F-62B1497522EE}" type="presParOf" srcId="{94043043-3B8E-42EE-956A-98956F3A79E2}" destId="{8A0C2854-188F-43D0-A8C1-7ACF16C650CD}" srcOrd="1" destOrd="0" presId="urn:microsoft.com/office/officeart/2005/8/layout/hProcess4"/>
    <dgm:cxn modelId="{F5D9F7BE-0202-4ABB-9CCE-511F4F73B69F}" type="presParOf" srcId="{94043043-3B8E-42EE-956A-98956F3A79E2}" destId="{D3962AB1-227E-4283-BEB7-E23FF81CD89D}" srcOrd="2" destOrd="0" presId="urn:microsoft.com/office/officeart/2005/8/layout/hProcess4"/>
    <dgm:cxn modelId="{75D45A39-F1AF-4127-B5FD-AD699B7BEF88}" type="presParOf" srcId="{D3962AB1-227E-4283-BEB7-E23FF81CD89D}" destId="{050B3867-6070-4E09-8303-95F03CA747EA}" srcOrd="0" destOrd="0" presId="urn:microsoft.com/office/officeart/2005/8/layout/hProcess4"/>
    <dgm:cxn modelId="{E5554B0F-0B00-451E-B5A2-2861FD2419FD}" type="presParOf" srcId="{D3962AB1-227E-4283-BEB7-E23FF81CD89D}" destId="{82956E6A-5181-4EC6-BDB8-B09B7E1A3DD5}" srcOrd="1" destOrd="0" presId="urn:microsoft.com/office/officeart/2005/8/layout/hProcess4"/>
    <dgm:cxn modelId="{DE0A3EF8-9072-4302-AA66-AF011BE18B01}" type="presParOf" srcId="{D3962AB1-227E-4283-BEB7-E23FF81CD89D}" destId="{8D5921BD-4738-43F9-B8CE-7AB1F35FC9A9}" srcOrd="2" destOrd="0" presId="urn:microsoft.com/office/officeart/2005/8/layout/hProcess4"/>
    <dgm:cxn modelId="{1B8A38F9-366E-4F0F-8C80-7E944DAC787F}" type="presParOf" srcId="{D3962AB1-227E-4283-BEB7-E23FF81CD89D}" destId="{9C2F78B2-87A1-4BF8-AFC3-65B1935CD2DF}" srcOrd="3" destOrd="0" presId="urn:microsoft.com/office/officeart/2005/8/layout/hProcess4"/>
    <dgm:cxn modelId="{D55A5DD2-AE6C-498E-84ED-791A95B0BB97}" type="presParOf" srcId="{D3962AB1-227E-4283-BEB7-E23FF81CD89D}" destId="{6022CAB6-21EE-4920-B7BD-BE0C46C3E821}" srcOrd="4" destOrd="0" presId="urn:microsoft.com/office/officeart/2005/8/layout/hProcess4"/>
    <dgm:cxn modelId="{47FC0243-A25C-4894-9457-41E74C9D1B6F}" type="presParOf" srcId="{94043043-3B8E-42EE-956A-98956F3A79E2}" destId="{6B2ACDE8-974C-42EA-B04A-BEA58DDCD3B6}" srcOrd="3" destOrd="0" presId="urn:microsoft.com/office/officeart/2005/8/layout/hProcess4"/>
    <dgm:cxn modelId="{F0A25354-DCDC-43C8-9E0C-7D1FC12E8B60}" type="presParOf" srcId="{94043043-3B8E-42EE-956A-98956F3A79E2}" destId="{25BD86A1-BA25-40BC-A8E3-CBAF529289EE}" srcOrd="4" destOrd="0" presId="urn:microsoft.com/office/officeart/2005/8/layout/hProcess4"/>
    <dgm:cxn modelId="{25823694-9DC3-49BC-A976-BE8D57A4DBDA}" type="presParOf" srcId="{25BD86A1-BA25-40BC-A8E3-CBAF529289EE}" destId="{90038777-EC7B-463E-A372-F4195D4994CC}" srcOrd="0" destOrd="0" presId="urn:microsoft.com/office/officeart/2005/8/layout/hProcess4"/>
    <dgm:cxn modelId="{54C6FAF2-7143-47A1-98FA-C5D3A49EF5CD}" type="presParOf" srcId="{25BD86A1-BA25-40BC-A8E3-CBAF529289EE}" destId="{D0716965-5698-4DDA-8C6E-F71DE0002010}" srcOrd="1" destOrd="0" presId="urn:microsoft.com/office/officeart/2005/8/layout/hProcess4"/>
    <dgm:cxn modelId="{8AE6C712-BF5D-48F4-BCCC-5A6D56D79E9C}" type="presParOf" srcId="{25BD86A1-BA25-40BC-A8E3-CBAF529289EE}" destId="{832D78D4-1FAF-4DC5-9826-FC0175BB750E}" srcOrd="2" destOrd="0" presId="urn:microsoft.com/office/officeart/2005/8/layout/hProcess4"/>
    <dgm:cxn modelId="{12D13E53-8484-4E61-B8A5-B7B15154008A}" type="presParOf" srcId="{25BD86A1-BA25-40BC-A8E3-CBAF529289EE}" destId="{9A71E286-B8D4-4D91-B8FF-A52BC7C5F311}" srcOrd="3" destOrd="0" presId="urn:microsoft.com/office/officeart/2005/8/layout/hProcess4"/>
    <dgm:cxn modelId="{BE15C15D-849D-4B8E-BC29-2B699BB20290}" type="presParOf" srcId="{25BD86A1-BA25-40BC-A8E3-CBAF529289EE}" destId="{A9CA0018-FC8D-473A-877B-E52AFA84E615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8075D8-A6F6-4765-8FD9-DDA89F88557C}">
      <dsp:nvSpPr>
        <dsp:cNvPr id="0" name=""/>
        <dsp:cNvSpPr/>
      </dsp:nvSpPr>
      <dsp:spPr>
        <a:xfrm>
          <a:off x="2096" y="1579763"/>
          <a:ext cx="2078221" cy="17140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 dirty="0">
              <a:latin typeface="Calibri Light" panose="020F0302020204030204" pitchFamily="34" charset="0"/>
            </a:rPr>
            <a:t>Know your theory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 dirty="0">
              <a:latin typeface="Calibri Light" panose="020F0302020204030204" pitchFamily="34" charset="0"/>
            </a:rPr>
            <a:t>Read the instructions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 dirty="0">
              <a:latin typeface="Calibri Light" panose="020F0302020204030204" pitchFamily="34" charset="0"/>
            </a:rPr>
            <a:t>Plan your negotiation strategy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 dirty="0">
              <a:latin typeface="Calibri Light" panose="020F0302020204030204" pitchFamily="34" charset="0"/>
            </a:rPr>
            <a:t>Ask for more instructions</a:t>
          </a:r>
        </a:p>
      </dsp:txBody>
      <dsp:txXfrm>
        <a:off x="41542" y="1619209"/>
        <a:ext cx="1999329" cy="1267899"/>
      </dsp:txXfrm>
    </dsp:sp>
    <dsp:sp modelId="{8A0C2854-188F-43D0-A8C1-7ACF16C650CD}">
      <dsp:nvSpPr>
        <dsp:cNvPr id="0" name=""/>
        <dsp:cNvSpPr/>
      </dsp:nvSpPr>
      <dsp:spPr>
        <a:xfrm>
          <a:off x="1193069" y="2070857"/>
          <a:ext cx="2169499" cy="2169499"/>
        </a:xfrm>
        <a:prstGeom prst="leftCircularArrow">
          <a:avLst>
            <a:gd name="adj1" fmla="val 2594"/>
            <a:gd name="adj2" fmla="val 315084"/>
            <a:gd name="adj3" fmla="val 2090595"/>
            <a:gd name="adj4" fmla="val 9024489"/>
            <a:gd name="adj5" fmla="val 30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5A37D0-2736-4E2B-A371-A8F9108237AE}">
      <dsp:nvSpPr>
        <dsp:cNvPr id="0" name=""/>
        <dsp:cNvSpPr/>
      </dsp:nvSpPr>
      <dsp:spPr>
        <a:xfrm>
          <a:off x="463922" y="2926554"/>
          <a:ext cx="1847307" cy="7346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800" kern="1200" dirty="0">
              <a:latin typeface="Calibri Light" panose="020F0302020204030204" pitchFamily="34" charset="0"/>
            </a:rPr>
            <a:t>Pre-case</a:t>
          </a:r>
        </a:p>
      </dsp:txBody>
      <dsp:txXfrm>
        <a:off x="485438" y="2948070"/>
        <a:ext cx="1804275" cy="691581"/>
      </dsp:txXfrm>
    </dsp:sp>
    <dsp:sp modelId="{82956E6A-5181-4EC6-BDB8-B09B7E1A3DD5}">
      <dsp:nvSpPr>
        <dsp:cNvPr id="0" name=""/>
        <dsp:cNvSpPr/>
      </dsp:nvSpPr>
      <dsp:spPr>
        <a:xfrm>
          <a:off x="2579232" y="1579763"/>
          <a:ext cx="2078221" cy="17140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 dirty="0">
              <a:latin typeface="Calibri Light" panose="020F0302020204030204" pitchFamily="34" charset="0"/>
            </a:rPr>
            <a:t>Implement your negotiation strategy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 dirty="0">
              <a:latin typeface="Calibri Light" panose="020F0302020204030204" pitchFamily="34" charset="0"/>
            </a:rPr>
            <a:t>Modify the strategy only based on your reflections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 dirty="0">
              <a:latin typeface="Calibri Light" panose="020F0302020204030204" pitchFamily="34" charset="0"/>
            </a:rPr>
            <a:t>Ask for more instructions </a:t>
          </a:r>
        </a:p>
      </dsp:txBody>
      <dsp:txXfrm>
        <a:off x="2618678" y="1986516"/>
        <a:ext cx="1999329" cy="1267899"/>
      </dsp:txXfrm>
    </dsp:sp>
    <dsp:sp modelId="{6B2ACDE8-974C-42EA-B04A-BEA58DDCD3B6}">
      <dsp:nvSpPr>
        <dsp:cNvPr id="0" name=""/>
        <dsp:cNvSpPr/>
      </dsp:nvSpPr>
      <dsp:spPr>
        <a:xfrm>
          <a:off x="3752888" y="566059"/>
          <a:ext cx="2435049" cy="2435049"/>
        </a:xfrm>
        <a:prstGeom prst="circularArrow">
          <a:avLst>
            <a:gd name="adj1" fmla="val 2311"/>
            <a:gd name="adj2" fmla="val 278890"/>
            <a:gd name="adj3" fmla="val 19545599"/>
            <a:gd name="adj4" fmla="val 12575511"/>
            <a:gd name="adj5" fmla="val 269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2F78B2-87A1-4BF8-AFC3-65B1935CD2DF}">
      <dsp:nvSpPr>
        <dsp:cNvPr id="0" name=""/>
        <dsp:cNvSpPr/>
      </dsp:nvSpPr>
      <dsp:spPr>
        <a:xfrm>
          <a:off x="3041059" y="1212457"/>
          <a:ext cx="1847307" cy="7346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800" kern="1200" dirty="0">
              <a:latin typeface="Calibri Light" panose="020F0302020204030204" pitchFamily="34" charset="0"/>
            </a:rPr>
            <a:t>Negotiation</a:t>
          </a:r>
        </a:p>
      </dsp:txBody>
      <dsp:txXfrm>
        <a:off x="3062575" y="1233973"/>
        <a:ext cx="1804275" cy="691581"/>
      </dsp:txXfrm>
    </dsp:sp>
    <dsp:sp modelId="{D0716965-5698-4DDA-8C6E-F71DE0002010}">
      <dsp:nvSpPr>
        <dsp:cNvPr id="0" name=""/>
        <dsp:cNvSpPr/>
      </dsp:nvSpPr>
      <dsp:spPr>
        <a:xfrm>
          <a:off x="5156369" y="1579763"/>
          <a:ext cx="2078221" cy="17140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 dirty="0">
              <a:latin typeface="Calibri Light" panose="020F0302020204030204" pitchFamily="34" charset="0"/>
            </a:rPr>
            <a:t>Analyze your negotiation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 dirty="0">
              <a:latin typeface="Calibri Light" panose="020F0302020204030204" pitchFamily="34" charset="0"/>
            </a:rPr>
            <a:t>Try to understand why your strategy worked well or failed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 dirty="0">
              <a:latin typeface="Calibri Light" panose="020F0302020204030204" pitchFamily="34" charset="0"/>
            </a:rPr>
            <a:t>Be brief</a:t>
          </a:r>
        </a:p>
      </dsp:txBody>
      <dsp:txXfrm>
        <a:off x="5195815" y="1619209"/>
        <a:ext cx="1999329" cy="1267899"/>
      </dsp:txXfrm>
    </dsp:sp>
    <dsp:sp modelId="{9A71E286-B8D4-4D91-B8FF-A52BC7C5F311}">
      <dsp:nvSpPr>
        <dsp:cNvPr id="0" name=""/>
        <dsp:cNvSpPr/>
      </dsp:nvSpPr>
      <dsp:spPr>
        <a:xfrm>
          <a:off x="5618196" y="2926554"/>
          <a:ext cx="1847307" cy="7346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800" kern="1200" dirty="0">
              <a:latin typeface="Calibri Light" panose="020F0302020204030204" pitchFamily="34" charset="0"/>
            </a:rPr>
            <a:t>Reporting</a:t>
          </a:r>
        </a:p>
      </dsp:txBody>
      <dsp:txXfrm>
        <a:off x="5639712" y="2948070"/>
        <a:ext cx="1804275" cy="6915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891DA-5E13-4770-9F3D-AC37E3827FB9}" type="datetimeFigureOut">
              <a:rPr lang="fi-FI" smtClean="0"/>
              <a:t>14.5.2019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AC45E-254F-436A-B376-AAD374382A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1919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AC45E-254F-436A-B376-AAD374382A75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1373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AC45E-254F-436A-B376-AAD374382A75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2204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D6A1AC2-9DB8-4A39-8F05-240EA29C2E1B}" type="datetimeFigureOut">
              <a:rPr lang="fi-FI" smtClean="0"/>
              <a:t>14.5.2019</a:t>
            </a:fld>
            <a:endParaRPr lang="fi-F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32425DC-4B24-4975-82E2-BCEFC334C958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1AC2-9DB8-4A39-8F05-240EA29C2E1B}" type="datetimeFigureOut">
              <a:rPr lang="fi-FI" smtClean="0"/>
              <a:t>14.5.2019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25DC-4B24-4975-82E2-BCEFC334C95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1AC2-9DB8-4A39-8F05-240EA29C2E1B}" type="datetimeFigureOut">
              <a:rPr lang="fi-FI" smtClean="0"/>
              <a:t>14.5.2019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25DC-4B24-4975-82E2-BCEFC334C95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6A1AC2-9DB8-4A39-8F05-240EA29C2E1B}" type="datetimeFigureOut">
              <a:rPr lang="fi-FI" smtClean="0"/>
              <a:t>14.5.2019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2425DC-4B24-4975-82E2-BCEFC334C958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D6A1AC2-9DB8-4A39-8F05-240EA29C2E1B}" type="datetimeFigureOut">
              <a:rPr lang="fi-FI" smtClean="0"/>
              <a:t>14.5.2019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32425DC-4B24-4975-82E2-BCEFC334C958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1AC2-9DB8-4A39-8F05-240EA29C2E1B}" type="datetimeFigureOut">
              <a:rPr lang="fi-FI" smtClean="0"/>
              <a:t>14.5.2019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25DC-4B24-4975-82E2-BCEFC334C958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1AC2-9DB8-4A39-8F05-240EA29C2E1B}" type="datetimeFigureOut">
              <a:rPr lang="fi-FI" smtClean="0"/>
              <a:t>14.5.2019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25DC-4B24-4975-82E2-BCEFC334C958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6A1AC2-9DB8-4A39-8F05-240EA29C2E1B}" type="datetimeFigureOut">
              <a:rPr lang="fi-FI" smtClean="0"/>
              <a:t>14.5.2019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2425DC-4B24-4975-82E2-BCEFC334C958}" type="slidenum">
              <a:rPr lang="fi-FI" smtClean="0"/>
              <a:t>‹#›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1AC2-9DB8-4A39-8F05-240EA29C2E1B}" type="datetimeFigureOut">
              <a:rPr lang="fi-FI" smtClean="0"/>
              <a:t>14.5.2019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25DC-4B24-4975-82E2-BCEFC334C95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6A1AC2-9DB8-4A39-8F05-240EA29C2E1B}" type="datetimeFigureOut">
              <a:rPr lang="fi-FI" smtClean="0"/>
              <a:t>14.5.2019</a:t>
            </a:fld>
            <a:endParaRPr lang="fi-FI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2425DC-4B24-4975-82E2-BCEFC334C958}" type="slidenum">
              <a:rPr lang="fi-FI" smtClean="0"/>
              <a:t>‹#›</a:t>
            </a:fld>
            <a:endParaRPr lang="fi-FI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6A1AC2-9DB8-4A39-8F05-240EA29C2E1B}" type="datetimeFigureOut">
              <a:rPr lang="fi-FI" smtClean="0"/>
              <a:t>14.5.2019</a:t>
            </a:fld>
            <a:endParaRPr lang="fi-F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2425DC-4B24-4975-82E2-BCEFC334C958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D6A1AC2-9DB8-4A39-8F05-240EA29C2E1B}" type="datetimeFigureOut">
              <a:rPr lang="fi-FI" smtClean="0"/>
              <a:t>14.5.2019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32425DC-4B24-4975-82E2-BCEFC334C958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jyrki.wallenius@aalto.f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0436" y="3108960"/>
            <a:ext cx="6530035" cy="1894362"/>
          </a:xfrm>
        </p:spPr>
        <p:txBody>
          <a:bodyPr>
            <a:normAutofit/>
          </a:bodyPr>
          <a:lstStyle/>
          <a:p>
            <a:r>
              <a:rPr lang="fi-FI" sz="3200" b="0" dirty="0">
                <a:latin typeface="Calibri Light" panose="020F0302020204030204" pitchFamily="34" charset="0"/>
              </a:rPr>
              <a:t>Negotiation Analytics: case 14.5.2019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  <a:p>
            <a:r>
              <a:rPr lang="fi-FI" b="0" dirty="0">
                <a:latin typeface="Calibri Light" panose="020F0302020204030204" pitchFamily="34" charset="0"/>
              </a:rPr>
              <a:t>Jukka Koskenkanto</a:t>
            </a:r>
          </a:p>
        </p:txBody>
      </p:sp>
    </p:spTree>
    <p:extLst>
      <p:ext uri="{BB962C8B-B14F-4D97-AF65-F5344CB8AC3E}">
        <p14:creationId xmlns:p14="http://schemas.microsoft.com/office/powerpoint/2010/main" val="896889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alibri Light" panose="020F0302020204030204" pitchFamily="34" charset="0"/>
              </a:rPr>
              <a:t>General instructions for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  <p:extLst/>
          </p:nvPr>
        </p:nvSpPr>
        <p:spPr/>
        <p:txBody>
          <a:bodyPr vert="horz" anchor="t">
            <a:normAutofit/>
          </a:bodyPr>
          <a:lstStyle/>
          <a:p>
            <a:r>
              <a:rPr lang="fi-FI" dirty="0">
                <a:latin typeface="Calibri Light" panose="020F0302020204030204" pitchFamily="34" charset="0"/>
              </a:rPr>
              <a:t>Every case will be delivered and negotiated on lectures</a:t>
            </a:r>
          </a:p>
          <a:p>
            <a:r>
              <a:rPr lang="fi-FI" dirty="0">
                <a:latin typeface="Calibri Light" panose="020F0302020204030204" pitchFamily="34" charset="0"/>
              </a:rPr>
              <a:t>All case reports should be returned by 3.6. to </a:t>
            </a:r>
            <a:r>
              <a:rPr lang="fi-FI" dirty="0">
                <a:latin typeface="Calibri Light" panose="020F0302020204030204" pitchFamily="34" charset="0"/>
                <a:hlinkClick r:id="rId2"/>
              </a:rPr>
              <a:t>aku-ville.lehtimaki@aalto.fi</a:t>
            </a:r>
            <a:r>
              <a:rPr lang="fi-FI" dirty="0">
                <a:latin typeface="Calibri Light" panose="020F0302020204030204" pitchFamily="34" charset="0"/>
              </a:rPr>
              <a:t> </a:t>
            </a:r>
          </a:p>
          <a:p>
            <a:r>
              <a:rPr lang="fi-FI" dirty="0">
                <a:latin typeface="Calibri Light" panose="020F0302020204030204" pitchFamily="34" charset="0"/>
              </a:rPr>
              <a:t>Each report should answer to the questions presented regarding the case</a:t>
            </a:r>
          </a:p>
          <a:p>
            <a:r>
              <a:rPr lang="fi-FI" dirty="0">
                <a:latin typeface="Calibri Light" panose="020F0302020204030204" pitchFamily="34" charset="0"/>
              </a:rPr>
              <a:t>Reports must be written per party (but combined into one file from all parties involved in the negotation)</a:t>
            </a:r>
          </a:p>
          <a:p>
            <a:r>
              <a:rPr lang="fi-FI" dirty="0">
                <a:latin typeface="Calibri Light" panose="020F0302020204030204" pitchFamily="34" charset="0"/>
              </a:rPr>
              <a:t>Grading will be based on case reports</a:t>
            </a:r>
          </a:p>
        </p:txBody>
      </p:sp>
    </p:spTree>
    <p:extLst>
      <p:ext uri="{BB962C8B-B14F-4D97-AF65-F5344CB8AC3E}">
        <p14:creationId xmlns:p14="http://schemas.microsoft.com/office/powerpoint/2010/main" val="2117152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alibri Light" panose="020F0302020204030204" pitchFamily="34" charset="0"/>
              </a:rPr>
              <a:t>Learning process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86014610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1851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alibri Light" panose="020F0302020204030204" pitchFamily="34" charset="0"/>
              </a:rPr>
              <a:t>Case: Oil Pricing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>
                <a:latin typeface="Calibri Light" panose="020F0302020204030204" pitchFamily="34" charset="0"/>
              </a:rPr>
              <a:t>Main </a:t>
            </a:r>
            <a:r>
              <a:rPr lang="fi-FI" dirty="0" err="1">
                <a:latin typeface="Calibri Light" panose="020F0302020204030204" pitchFamily="34" charset="0"/>
              </a:rPr>
              <a:t>learning</a:t>
            </a:r>
            <a:r>
              <a:rPr lang="fi-FI" dirty="0">
                <a:latin typeface="Calibri Light" panose="020F0302020204030204" pitchFamily="34" charset="0"/>
              </a:rPr>
              <a:t> </a:t>
            </a:r>
            <a:r>
              <a:rPr lang="fi-FI" dirty="0" err="1">
                <a:latin typeface="Calibri Light" panose="020F0302020204030204" pitchFamily="34" charset="0"/>
              </a:rPr>
              <a:t>objectives</a:t>
            </a:r>
            <a:r>
              <a:rPr lang="fi-FI" dirty="0">
                <a:latin typeface="Calibri Light" panose="020F0302020204030204" pitchFamily="34" charset="0"/>
              </a:rPr>
              <a:t>: 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Two-party, multiple round, prisoner dilemma, pricing</a:t>
            </a:r>
          </a:p>
          <a:p>
            <a:pPr lvl="1"/>
            <a:r>
              <a:rPr lang="fi-FI" dirty="0" err="1">
                <a:latin typeface="Calibri Light" panose="020F0302020204030204" pitchFamily="34" charset="0"/>
              </a:rPr>
              <a:t>With</a:t>
            </a:r>
            <a:r>
              <a:rPr lang="fi-FI" dirty="0">
                <a:latin typeface="Calibri Light" panose="020F0302020204030204" pitchFamily="34" charset="0"/>
              </a:rPr>
              <a:t> </a:t>
            </a:r>
            <a:r>
              <a:rPr lang="fi-FI" dirty="0" err="1">
                <a:latin typeface="Calibri Light" panose="020F0302020204030204" pitchFamily="34" charset="0"/>
              </a:rPr>
              <a:t>whom</a:t>
            </a:r>
            <a:r>
              <a:rPr lang="fi-FI" dirty="0">
                <a:latin typeface="Calibri Light" panose="020F0302020204030204" pitchFamily="34" charset="0"/>
              </a:rPr>
              <a:t> to </a:t>
            </a:r>
            <a:r>
              <a:rPr lang="fi-FI" dirty="0" err="1">
                <a:latin typeface="Calibri Light" panose="020F0302020204030204" pitchFamily="34" charset="0"/>
              </a:rPr>
              <a:t>negotiate</a:t>
            </a:r>
            <a:endParaRPr lang="fi-FI" dirty="0">
              <a:latin typeface="Calibri Light" panose="020F0302020204030204" pitchFamily="34" charset="0"/>
            </a:endParaRPr>
          </a:p>
          <a:p>
            <a:pPr lvl="1"/>
            <a:r>
              <a:rPr lang="fi-FI" dirty="0" err="1">
                <a:latin typeface="Calibri Light" panose="020F0302020204030204" pitchFamily="34" charset="0"/>
              </a:rPr>
              <a:t>role</a:t>
            </a:r>
            <a:r>
              <a:rPr lang="fi-FI" dirty="0">
                <a:latin typeface="Calibri Light" panose="020F0302020204030204" pitchFamily="34" charset="0"/>
              </a:rPr>
              <a:t> of </a:t>
            </a:r>
            <a:r>
              <a:rPr lang="fi-FI" dirty="0" err="1">
                <a:latin typeface="Calibri Light" panose="020F0302020204030204" pitchFamily="34" charset="0"/>
              </a:rPr>
              <a:t>coalitions</a:t>
            </a:r>
            <a:endParaRPr lang="fi-FI" dirty="0">
              <a:latin typeface="Calibri Light" panose="020F0302020204030204" pitchFamily="34" charset="0"/>
            </a:endParaRPr>
          </a:p>
          <a:p>
            <a:r>
              <a:rPr lang="fi-FI" dirty="0">
                <a:latin typeface="Calibri Light" panose="020F0302020204030204" pitchFamily="34" charset="0"/>
              </a:rPr>
              <a:t>Groups of max 6 students (3+3)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Alba (country)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Batia (country)</a:t>
            </a:r>
          </a:p>
          <a:p>
            <a:r>
              <a:rPr lang="fi-FI" dirty="0">
                <a:latin typeface="Calibri Light" panose="020F0302020204030204" pitchFamily="34" charset="0"/>
              </a:rPr>
              <a:t>Schedule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10-15 minutes to prepare with your team member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Max 150 minutes for negotiations – based on detailed instructions given for all teams during the process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Case reporting instructions after negotiations are completed. </a:t>
            </a:r>
          </a:p>
          <a:p>
            <a:r>
              <a:rPr lang="fi-FI" dirty="0" err="1">
                <a:latin typeface="Calibri Light" panose="020F0302020204030204" pitchFamily="34" charset="0"/>
              </a:rPr>
              <a:t>Materials</a:t>
            </a:r>
            <a:r>
              <a:rPr lang="fi-FI" dirty="0">
                <a:latin typeface="Calibri Light" panose="020F0302020204030204" pitchFamily="34" charset="0"/>
              </a:rPr>
              <a:t>: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General instructions (1 copy per negotiating party)</a:t>
            </a:r>
          </a:p>
        </p:txBody>
      </p:sp>
    </p:spTree>
    <p:extLst>
      <p:ext uri="{BB962C8B-B14F-4D97-AF65-F5344CB8AC3E}">
        <p14:creationId xmlns:p14="http://schemas.microsoft.com/office/powerpoint/2010/main" val="261064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alibri Light" panose="020F0302020204030204" pitchFamily="34" charset="0"/>
              </a:rPr>
              <a:t>Reporting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  <p:extLst/>
          </p:nvPr>
        </p:nvSpPr>
        <p:spPr/>
        <p:txBody>
          <a:bodyPr vert="horz" anchor="t">
            <a:normAutofit fontScale="85000" lnSpcReduction="10000"/>
          </a:bodyPr>
          <a:lstStyle/>
          <a:p>
            <a:r>
              <a:rPr lang="fi-FI" dirty="0">
                <a:latin typeface="Calibri Light" panose="020F0302020204030204" pitchFamily="34" charset="0"/>
              </a:rPr>
              <a:t>Maximum of 3 pages per party (6 per negotiation) + cover sheet</a:t>
            </a:r>
          </a:p>
          <a:p>
            <a:r>
              <a:rPr lang="fi-FI" dirty="0">
                <a:latin typeface="Calibri Light" panose="020F0302020204030204" pitchFamily="34" charset="0"/>
              </a:rPr>
              <a:t>List students (names + student numbers) of each party on cover sheet (+identify the party specific report with party name)</a:t>
            </a:r>
          </a:p>
          <a:p>
            <a:r>
              <a:rPr lang="fi-FI" dirty="0">
                <a:latin typeface="Calibri Light" panose="020F0302020204030204" pitchFamily="34" charset="0"/>
              </a:rPr>
              <a:t>Include the bids of each round from both parties in a combined table</a:t>
            </a:r>
          </a:p>
          <a:p>
            <a:r>
              <a:rPr lang="fi-FI" dirty="0">
                <a:latin typeface="Calibri Light" panose="020F0302020204030204" pitchFamily="34" charset="0"/>
              </a:rPr>
              <a:t>Answer to the following questions</a:t>
            </a:r>
          </a:p>
          <a:p>
            <a:pPr marL="822960" lvl="1" indent="-457200">
              <a:buFont typeface="+mj-lt"/>
              <a:buAutoNum type="arabicPeriod"/>
            </a:pPr>
            <a:r>
              <a:rPr lang="fi-FI" dirty="0">
                <a:latin typeface="Calibri Light" panose="020F0302020204030204" pitchFamily="34" charset="0"/>
              </a:rPr>
              <a:t>Include pre-case analysis of the negotiation to the report. (7-elements or ProAct)</a:t>
            </a:r>
          </a:p>
          <a:p>
            <a:pPr marL="822960" lvl="1" indent="-457200">
              <a:buFont typeface="+mj-lt"/>
              <a:buAutoNum type="arabicPeriod"/>
            </a:pPr>
            <a:r>
              <a:rPr lang="fi-FI" dirty="0">
                <a:latin typeface="Calibri Light" panose="020F0302020204030204" pitchFamily="34" charset="0"/>
              </a:rPr>
              <a:t>If there were (or would have been) different opinions among your team how did you choose (or would you have chosen) your strategy?</a:t>
            </a:r>
          </a:p>
          <a:p>
            <a:pPr marL="822960" lvl="1" indent="-457200">
              <a:buFont typeface="+mj-lt"/>
              <a:buAutoNum type="arabicPeriod"/>
            </a:pPr>
            <a:r>
              <a:rPr lang="fi-FI" dirty="0">
                <a:latin typeface="Calibri Light" panose="020F0302020204030204" pitchFamily="34" charset="0"/>
              </a:rPr>
              <a:t>How</a:t>
            </a:r>
            <a:r>
              <a:rPr lang="fi-FI" dirty="0">
                <a:latin typeface="Calibri Light"/>
              </a:rPr>
              <a:t> </a:t>
            </a:r>
            <a:r>
              <a:rPr lang="fi-FI" dirty="0" err="1">
                <a:latin typeface="Calibri Light"/>
              </a:rPr>
              <a:t>did</a:t>
            </a:r>
            <a:r>
              <a:rPr lang="fi-FI" dirty="0">
                <a:latin typeface="Calibri Light"/>
              </a:rPr>
              <a:t> </a:t>
            </a:r>
            <a:r>
              <a:rPr lang="fi-FI" dirty="0" err="1">
                <a:latin typeface="Calibri Light"/>
              </a:rPr>
              <a:t>the</a:t>
            </a:r>
            <a:r>
              <a:rPr lang="fi-FI" dirty="0">
                <a:latin typeface="Calibri Light"/>
              </a:rPr>
              <a:t> market </a:t>
            </a:r>
            <a:r>
              <a:rPr lang="fi-FI" dirty="0" err="1">
                <a:latin typeface="Calibri Light"/>
              </a:rPr>
              <a:t>shocks</a:t>
            </a:r>
            <a:r>
              <a:rPr lang="fi-FI" dirty="0">
                <a:latin typeface="Calibri Light"/>
              </a:rPr>
              <a:t> </a:t>
            </a:r>
            <a:r>
              <a:rPr lang="fi-FI" dirty="0" err="1">
                <a:latin typeface="Calibri Light"/>
              </a:rPr>
              <a:t>affect</a:t>
            </a:r>
            <a:r>
              <a:rPr lang="fi-FI" dirty="0">
                <a:latin typeface="Calibri Light"/>
              </a:rPr>
              <a:t> </a:t>
            </a:r>
            <a:r>
              <a:rPr lang="fi-FI" dirty="0" err="1">
                <a:latin typeface="Calibri Light"/>
              </a:rPr>
              <a:t>the</a:t>
            </a:r>
            <a:r>
              <a:rPr lang="fi-FI" dirty="0">
                <a:latin typeface="Calibri Light"/>
              </a:rPr>
              <a:t> </a:t>
            </a:r>
            <a:r>
              <a:rPr lang="fi-FI" dirty="0" err="1">
                <a:latin typeface="Calibri Light"/>
              </a:rPr>
              <a:t>negotiations</a:t>
            </a:r>
            <a:r>
              <a:rPr lang="fi-FI" dirty="0">
                <a:latin typeface="Calibri Light"/>
              </a:rPr>
              <a:t>?</a:t>
            </a:r>
            <a:endParaRPr dirty="0"/>
          </a:p>
          <a:p>
            <a:pPr marL="822960" lvl="1" indent="-457200">
              <a:buFont typeface="+mj-lt"/>
              <a:buAutoNum type="arabicPeriod"/>
            </a:pPr>
            <a:r>
              <a:rPr lang="fi-FI" dirty="0">
                <a:latin typeface="Calibri Light" panose="020F0302020204030204" pitchFamily="34" charset="0"/>
              </a:rPr>
              <a:t>When you had an opportunity to make an agreement about future bid(s) with the opposite party how did you try to ensure their commitment? Did it work? Why?</a:t>
            </a:r>
          </a:p>
          <a:p>
            <a:pPr marL="822960" lvl="1" indent="-457200">
              <a:buFont typeface="+mj-lt"/>
              <a:buAutoNum type="arabicPeriod"/>
            </a:pPr>
            <a:r>
              <a:rPr lang="fi-FI" dirty="0">
                <a:latin typeface="Calibri Light" panose="020F0302020204030204" pitchFamily="34" charset="0"/>
              </a:rPr>
              <a:t>What was the #1 learning in this case? Why?</a:t>
            </a:r>
          </a:p>
          <a:p>
            <a:pPr marL="365760" lvl="1" indent="0">
              <a:buNone/>
            </a:pPr>
            <a:endParaRPr lang="fi-FI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3897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13081</TotalTime>
  <Words>299</Words>
  <Application>Microsoft Office PowerPoint</Application>
  <PresentationFormat>On-screen Show (4:3)</PresentationFormat>
  <Paragraphs>49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Calibri Light</vt:lpstr>
      <vt:lpstr>Century Schoolbook</vt:lpstr>
      <vt:lpstr>Wingdings</vt:lpstr>
      <vt:lpstr>Wingdings 2</vt:lpstr>
      <vt:lpstr>Oriel</vt:lpstr>
      <vt:lpstr>Negotiation Analytics: case 14.5.2019</vt:lpstr>
      <vt:lpstr>General instructions for cases</vt:lpstr>
      <vt:lpstr>Learning process</vt:lpstr>
      <vt:lpstr>Case: Oil Pricing</vt:lpstr>
      <vt:lpstr>Reporting instructions</vt:lpstr>
    </vt:vector>
  </TitlesOfParts>
  <Company>Trainers' House Oyj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Negotiation processes: case 2</dc:title>
  <dc:creator>Koskenkanto Jukka</dc:creator>
  <cp:lastModifiedBy>Jukka Koskenkanto</cp:lastModifiedBy>
  <cp:revision>52</cp:revision>
  <dcterms:created xsi:type="dcterms:W3CDTF">2010-11-30T05:56:30Z</dcterms:created>
  <dcterms:modified xsi:type="dcterms:W3CDTF">2019-05-17T08:25:56Z</dcterms:modified>
</cp:coreProperties>
</file>