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3.xml" ContentType="application/vnd.openxmlformats-officedocument.presentationml.notesSlide+xml"/>
  <Override PartName="/ppt/ink/ink4.xml" ContentType="application/inkml+xml"/>
  <Override PartName="/ppt/notesSlides/notesSlide1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5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15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16.xml" ContentType="application/inkml+xml"/>
  <Override PartName="/ppt/notesSlides/notesSlide35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36.xml" ContentType="application/vnd.openxmlformats-officedocument.presentationml.notesSlide+xml"/>
  <Override PartName="/ppt/ink/ink19.xml" ContentType="application/inkml+xml"/>
  <Override PartName="/ppt/notesSlides/notesSlide37.xml" ContentType="application/vnd.openxmlformats-officedocument.presentationml.notesSlide+xml"/>
  <Override PartName="/ppt/ink/ink20.xml" ContentType="application/inkml+xml"/>
  <Override PartName="/ppt/notesSlides/notesSlide38.xml" ContentType="application/vnd.openxmlformats-officedocument.presentationml.notesSlide+xml"/>
  <Override PartName="/ppt/ink/ink21.xml" ContentType="application/inkml+xml"/>
  <Override PartName="/ppt/notesSlides/notesSlide39.xml" ContentType="application/vnd.openxmlformats-officedocument.presentationml.notesSlide+xml"/>
  <Override PartName="/ppt/ink/ink22.xml" ContentType="application/inkml+xml"/>
  <Override PartName="/ppt/notesSlides/notesSlide40.xml" ContentType="application/vnd.openxmlformats-officedocument.presentationml.notesSlide+xml"/>
  <Override PartName="/ppt/ink/ink23.xml" ContentType="application/inkml+xml"/>
  <Override PartName="/ppt/notesSlides/notesSlide41.xml" ContentType="application/vnd.openxmlformats-officedocument.presentationml.notesSlide+xml"/>
  <Override PartName="/ppt/ink/ink24.xml" ContentType="application/inkml+xml"/>
  <Override PartName="/ppt/notesSlides/notesSlide42.xml" ContentType="application/vnd.openxmlformats-officedocument.presentationml.notesSlide+xml"/>
  <Override PartName="/ppt/ink/ink25.xml" ContentType="application/inkml+xml"/>
  <Override PartName="/ppt/notesSlides/notesSlide43.xml" ContentType="application/vnd.openxmlformats-officedocument.presentationml.notesSlide+xml"/>
  <Override PartName="/ppt/ink/ink26.xml" ContentType="application/inkml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ink/ink27.xml" ContentType="application/inkml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ink/ink28.xml" ContentType="application/inkml+xml"/>
  <Override PartName="/ppt/notesSlides/notesSlide48.xml" ContentType="application/vnd.openxmlformats-officedocument.presentationml.notesSlide+xml"/>
  <Override PartName="/ppt/ink/ink29.xml" ContentType="application/inkml+xml"/>
  <Override PartName="/ppt/notesSlides/notesSlide49.xml" ContentType="application/vnd.openxmlformats-officedocument.presentationml.notesSlide+xml"/>
  <Override PartName="/ppt/ink/ink30.xml" ContentType="application/inkml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65"/>
  </p:notesMasterIdLst>
  <p:handoutMasterIdLst>
    <p:handoutMasterId r:id="rId66"/>
  </p:handoutMasterIdLst>
  <p:sldIdLst>
    <p:sldId id="464" r:id="rId2"/>
    <p:sldId id="307" r:id="rId3"/>
    <p:sldId id="460" r:id="rId4"/>
    <p:sldId id="405" r:id="rId5"/>
    <p:sldId id="465" r:id="rId6"/>
    <p:sldId id="466" r:id="rId7"/>
    <p:sldId id="467" r:id="rId8"/>
    <p:sldId id="468" r:id="rId9"/>
    <p:sldId id="279" r:id="rId10"/>
    <p:sldId id="315" r:id="rId11"/>
    <p:sldId id="323" r:id="rId12"/>
    <p:sldId id="453" r:id="rId13"/>
    <p:sldId id="347" r:id="rId14"/>
    <p:sldId id="452" r:id="rId15"/>
    <p:sldId id="454" r:id="rId16"/>
    <p:sldId id="417" r:id="rId17"/>
    <p:sldId id="455" r:id="rId18"/>
    <p:sldId id="456" r:id="rId19"/>
    <p:sldId id="318" r:id="rId20"/>
    <p:sldId id="416" r:id="rId21"/>
    <p:sldId id="471" r:id="rId22"/>
    <p:sldId id="366" r:id="rId23"/>
    <p:sldId id="474" r:id="rId24"/>
    <p:sldId id="470" r:id="rId25"/>
    <p:sldId id="469" r:id="rId26"/>
    <p:sldId id="473" r:id="rId27"/>
    <p:sldId id="472" r:id="rId28"/>
    <p:sldId id="341" r:id="rId29"/>
    <p:sldId id="385" r:id="rId30"/>
    <p:sldId id="397" r:id="rId31"/>
    <p:sldId id="461" r:id="rId32"/>
    <p:sldId id="393" r:id="rId33"/>
    <p:sldId id="475" r:id="rId34"/>
    <p:sldId id="391" r:id="rId35"/>
    <p:sldId id="423" r:id="rId36"/>
    <p:sldId id="424" r:id="rId37"/>
    <p:sldId id="348" r:id="rId38"/>
    <p:sldId id="425" r:id="rId39"/>
    <p:sldId id="426" r:id="rId40"/>
    <p:sldId id="427" r:id="rId41"/>
    <p:sldId id="392" r:id="rId42"/>
    <p:sldId id="428" r:id="rId43"/>
    <p:sldId id="429" r:id="rId44"/>
    <p:sldId id="462" r:id="rId45"/>
    <p:sldId id="395" r:id="rId46"/>
    <p:sldId id="396" r:id="rId47"/>
    <p:sldId id="441" r:id="rId48"/>
    <p:sldId id="442" r:id="rId49"/>
    <p:sldId id="443" r:id="rId50"/>
    <p:sldId id="432" r:id="rId51"/>
    <p:sldId id="361" r:id="rId52"/>
    <p:sldId id="360" r:id="rId53"/>
    <p:sldId id="286" r:id="rId54"/>
    <p:sldId id="288" r:id="rId55"/>
    <p:sldId id="398" r:id="rId56"/>
    <p:sldId id="399" r:id="rId57"/>
    <p:sldId id="400" r:id="rId58"/>
    <p:sldId id="445" r:id="rId59"/>
    <p:sldId id="458" r:id="rId60"/>
    <p:sldId id="402" r:id="rId61"/>
    <p:sldId id="403" r:id="rId62"/>
    <p:sldId id="438" r:id="rId63"/>
    <p:sldId id="440" r:id="rId64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7410"/>
  </p:normalViewPr>
  <p:slideViewPr>
    <p:cSldViewPr>
      <p:cViewPr varScale="1">
        <p:scale>
          <a:sx n="104" d="100"/>
          <a:sy n="104" d="100"/>
        </p:scale>
        <p:origin x="89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1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F6E067-352D-4D80-944B-C846CFFB98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55ABA-15FD-4609-A2F6-A1A9AC9AFE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AD6F39-DEE0-4013-86A3-927F82F7E13D}" type="datetime1">
              <a:rPr lang="en-US" altLang="en-FI"/>
              <a:pPr>
                <a:defRPr/>
              </a:pPr>
              <a:t>2/29/24</a:t>
            </a:fld>
            <a:endParaRPr lang="en-US" alt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123D0-FBED-48BA-85E3-A7E5EE0517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17099-F438-473C-ACA7-3EF0812C77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511935-A1FB-461B-85A6-AE690AC48604}" type="slidenum">
              <a:rPr lang="en-US" altLang="en-FI"/>
              <a:pPr>
                <a:defRPr/>
              </a:pPr>
              <a:t>‹#›</a:t>
            </a:fld>
            <a:endParaRPr lang="en-US" altLang="en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10:28:26.5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0 286 16383,'45'0'0,"-6"0"0,-12 0 0,-4 0 0,4 0 0,0 0 0,-5 0 0,11 0 0,-10 0 0,4 0 0,-6 0 0,0 0 0,0 0 0,0 0 0,6 0 0,-5 0 0,5 0 0,-6 0 0,0 0 0,-5 0 0,4 5 0,-4-4 0,5 4 0,0-5 0,0 0 0,0 4 0,0-2 0,0 2 0,0-4 0,0 5 0,0-4 0,0 4 0,-5-1 0,3-3 0,-3 8 0,5-8 0,0 8 0,0-7 0,0 7 0,0-8 0,-5 8 0,4-8 0,-4 3 0,5-4 0,-5 0 0,3 0 0,-3 5 0,0-4 0,4 4 0,-9-5 0,8 0 0,1 0 0,2 0 0,-1 0 0,-2 0 0,-3 0 0,5 0 0,-5 0 0,4 0 0,-4 0 0,5 0 0,0 4 0,0-3 0,0 4 0,0 0 0,0-4 0,0 4 0,0-1 0,0-3 0,0 4 0,0-5 0,0 0 0,6 0 0,4 5 0,5-4 0,-4 4 0,1-5 0,-11 0 0,11 0 0,-10 0 0,4 0 0,0 0 0,-5 0 0,5 0 0,-6 0 0,0 0 0,0 0 0,0 0 0,0 0 0,0 0 0,6 0 0,-4 0 0,4 0 0,0 0 0,-5 0 0,20 0 0,-11 0 0,7 0 0,-11 0 0,0 0 0,-4 0 0,4 0 0,-6 0 0,6 0 0,-5 0 0,5 0 0,0 0 0,-4 0 0,4 0 0,-6 0 0,6 0 0,-5 0 0,5 0 0,-6 0 0,6 0 0,5 0 0,3 0 0,3 0 0,-3 0 0,-7 0 0,5 0 0,-4-6 0,5 5 0,-5-4 0,4 5 0,-11 0 0,18 0 0,-16 0 0,5 0 0,4 0 0,-1 0 0,11 0 0,6 0 0,-6 0 0,7 0 0,-7 0 0,6 0 0,-6 0 0,0 0 0,6 0 0,-6 0 0,22 0 0,-18 0 0,10-5 0,-22 4 0,-1-5 0,1 6 0,-1-5 0,-5 4 0,4-4 0,-5 5 0,7-5 0,-1 3 0,-5-3 0,19 0 0,-16-2 0,18 1 0,-21 1 0,4 5 0,-11 0 0,11 0 0,-10 0 0,4 0 0,-6 0 0,0 0 0,0 0 0,0 0 0,-5 0 0,3 0 0,-3 0 0,0 0 0,4 0 0,-4 0 0,5 0 0,0 0 0,0 0 0,9 0 0,-7 0 0,8 0 0,-10 0 0,0 0 0,6 0 0,-5 0 0,5 0 0,-6 0 0,6 0 0,2-5 0,-1 3 0,5-3 0,-4 0 0,5 4 0,-5-9 0,4 9 0,-5-4 0,7 0 0,-1 3 0,1-3 0,-1 5 0,23-5 0,-10-2 0,12 0 0,-11-5 0,-5 11 0,8-5 0,-1 6 0,0 0 0,0 0 0,8 0 0,-6 0 0,6 0 0,0 0 0,-5 0 0,5 0 0,-8 0 0,0 6 0,-7 0 0,6 7 0,-13-2 0,5 1 0,-6 0 0,-1-1 0,-5 0 0,-2 0 0,-6-5 0,13-1 0,11-5 0,7-6 0,36 5 0,-30-5 0,22 6 0,-22 0 0,-5 0 0,-2 0 0,-3 0 0,-5 0 0,0 0 0,-1 0 0,-8 0 0,1 0 0,-7 0 0,5 0 0,-10 0 0,4 0 0,-6 0 0,0 0 0,0 0 0,0 0 0,4 0 0,-3 0 0,3 0 0,-4 0 0,0 0 0,0 0 0,0 0 0,10 0 0,-8 0 0,7 0 0,10 0 0,-14-5 0,19 4 0,-22-8 0,4 8 0,-6-4 0,19 5 0,-15 0 0,10 0 0,-6 0 0,-11 0 0,12 0 0,1 0 0,-8 0 0,13 0 0,-4 0 0,-3 0 0,8 0 0,-5 0 0,12 0 0,-10 0 0,18-5 0,-27 4 0,11-9 0,1 9 0,-13-8 0,19 8 0,-11-4 0,3 5 0,-3-5 0,10 4 0,-17-8 0,11 7 0,1-2 0,-13-1 0,13 4 0,5-9 0,-16 9 0,38-10 0,-16 5 0,5-6 0,-3 6 0,-6-4 0,-7 8 0,29 3 0,-26 6 0,17 5 0,-22-1 0,36 7 0,2-10 0,13 4 0,-31-11 0,0-2 0,27 1 0,5 0 0,-17 0 0,-4 0 0,-17 0 0,21 0 0,-26 0 0,-1 0 0,-2 0 0,-6 0 0,22 0 0,-8 0 0,10 0 0,-8 0 0,8 0 0,-12 0 0,39-11 0,-30 2 0,19-4 0,5-4 0,-24 14 0,24-15 0,-5 11 0,-12 0 0,18 1 0,-7 6 0,5-5 0,-2 4 0,-12-10 0,1 4 0,-12-11 0,4 5 0,6-15 0,-24 13 0,32-17 0,-40 18 0,11-12 0,-13 14 0,-7 2 0,14 5 0,30 10 0,-8 2 0,-5-1 0,3 2 0,31 17 0,-28-14 0,0 1 0,31 14 0,-1-7 0,-2 0 0,-30-10 0,22 2 0,-14-11 0,-19 0 0,32 0 0,-39 0 0,11 0 0,-3 0 0,-16 0 0,18 0 0,-15 0 0,-1 0 0,16 0 0,-2 0 0,4 0 0,-8 0 0,0 0 0,2 0 0,0 0 0,-2 0 0,28-5 0,-28-2 0,43 1 0,-48-4 0,33 3 0,-32 1 0,39-5 0,-32 10 0,34-4 0,-34 5 0,25 0 0,-33 0 0,26 0 0,-12 0 0,1 0 0,5-5 0,-13 3 0,1-3 0,-10 5 0,0 0 0,-5 0 0,1 0 0,7 0 0,-22 0 0,15 0 0,-12 0 0,6 0 0,2 0 0,-12 0 0,11 0 0,-11 0 0,24 0 0,-7 0 0,-1 0 0,6 0 0,-21 0 0,22 0 0,-17 0 0,17 0 0,-17 0 0,23 0 0,-12 0 0,9 0 0,-17 0 0,-3 0 0,-17 0 0,3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9T12:01:36.4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1 109 16383,'43'0'0,"1"0"0,-24 0 0,17 0 0,-15 0 0,16 0 0,-18 0 0,9 0 0,-9 0 0,9 0 0,-9 0 0,9 0 0,-4 0 0,0 0 0,-1 0 0,0 0 0,-4 0 0,4 0 0,-5 0 0,-1 0 0,1 0 0,-1 0 0,-4 0 0,7 0 0,-10 0 0,14 0 0,-10 0 0,3 0 0,-1 0 0,-3 0 0,5 0 0,-1 0 0,1 0 0,-5 0 0,3 0 0,-3 0 0,5 0 0,3 0 0,-7 0 0,6 0 0,-3 0 0,2 0 0,-3 0 0,1 0 0,-4 0 0,10 0 0,-4 0 0,4 0 0,-6 0 0,1 0 0,-1-4 0,1 3 0,5-4 0,-4 5 0,4 0 0,-6 0 0,1 0 0,-1 0 0,6 0 0,-4 0 0,4 0 0,-6 0 0,6 0 0,-4 0 0,4 0 0,-5 0 0,-1-4 0,6 3 0,-4-3 0,9 4 0,-9 0 0,9 0 0,-3 0 0,4-5 0,1 4 0,-1-3 0,1 4 0,-1 0 0,1 0 0,-6 0 0,4 0 0,-4-5 0,1 4 0,3-4 0,4 1 0,-5-1 0,9 0 0,-12 0 0,0 1 0,5 3 0,-5-8 0,5 8 0,1-8 0,-6 8 0,4-4 0,-3 1 0,4 3 0,-5-4 0,5 5 0,-11 0 0,11 0 0,-10 0 0,3-4 0,-4 3 0,0-3 0,4 4 0,-3 0 0,4 0 0,-5 0 0,-1 0 0,1 0 0,-1 0 0,6 0 0,-4 0 0,4 0 0,0 0 0,-4 0 0,4 0 0,-6 0 0,1 0 0,0 0 0,-5 0 0,3 0 0,-3 0 0,8 0 0,-2 0 0,2 0 0,-3 0 0,-1 0 0,1 0 0,-1 0 0,1 0 0,0 0 0,-1 0 0,1 0 0,-1 0 0,1 0 0,-1 0 0,1 0 0,0 0 0,5 0 0,-5 0 0,11 0 0,-10 0 0,9 4 0,-4-3 0,5 4 0,1-5 0,0 0 0,-6 4 0,4-3 0,-9 3 0,9-4 0,-9 0 0,4 0 0,-6 0 0,1 0 0,0 0 0,-1 0 0,1 4 0,-1-3 0,1 3 0,-5-4 0,9 0 0,-8 0 0,9 5 0,-6-4 0,1 3 0,0-4 0,4 4 0,-3-3 0,4 4 0,-5-5 0,-1 0 0,-4 4 0,4-3 0,-4 2 0,5 1 0,-5-2 0,3 2 0,-3-4 0,8 4 0,-2-3 0,2 3 0,-3-4 0,-1 0 0,6 0 0,-4 0 0,4 0 0,-5 0 0,4 0 0,-3 0 0,4 0 0,-5 0 0,-1 0 0,-4 0 0,4 0 0,-4 0 0,4 0 0,5 0 0,-8 0 0,6 0 0,-3 0 0,1 0 0,4 0 0,0 0 0,-3 0 0,4 0 0,-5 0 0,5 4 0,-4-2 0,3 2 0,1-4 0,-4 0 0,4 0 0,0 0 0,-4 0 0,9 0 0,-4 0 0,6 0 0,-1 0 0,-4 0 0,3 0 0,-9 0 0,4 0 0,-10 0 0,3 0 0,-4 0 0,5 0 0,-2 0 0,0 0 0,0 0 0,0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9T12:01:41.8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98 16383,'63'0'0,"0"0"0,-30 0 0,9 0 0,-3 0 0,5 0 0,0 0 0,-5 0 0,3 0 0,-9 0 0,9 0 0,-10 0 0,5 0 0,-12 0 0,5 0 0,-5 0 0,0 0 0,-1 0 0,-6 0 0,1 0 0,-5 0 0,4 0 0,-4 0 0,4 0 0,4 0 0,-2 0 0,2 0 0,-3 0 0,-1 0 0,1 0 0,0 0 0,-5 0 0,2 0 0,-3 0 0,5 0 0,-1 0 0,1 0 0,-5 0 0,9 0 0,-12 0 0,11 0 0,-7 0 0,0-8 0,3 6 0,1-7 0,1 9 0,-1-3 0,5 2 0,-8-3 0,9 0 0,-5 3 0,-1-8 0,1 8 0,-1-3 0,-4 4 0,3-4 0,-4 3 0,4-2 0,-1 3 0,0 0 0,0 0 0,1 0 0,-1 0 0,0 0 0,1 0 0,-1 0 0,1 0 0,0 0 0,-1 0 0,1-4 0,-1-1 0,2 0 0,-5 1 0,8 1 0,-11 2 0,11-7 0,-9 7 0,5-3 0,0 1 0,-1-2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9T12:01:48.7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1 107 16383,'56'0'0,"-6"0"0,-19-5 0,0 4 0,-1-8 0,1 3 0,-1 0 0,-5-2 0,13 7 0,-21-4 0,23 5 0,-23 0 0,16 0 0,-14 0 0,5 0 0,0 0 0,-4 5 0,9-4 0,-9 3 0,4-4 0,0 0 0,-4 0 0,9 0 0,-9 0 0,9 0 0,-9 0 0,4 0 0,0 0 0,-4 0 0,4 0 0,-6 0 0,1 0 0,5 0 0,-4 0 0,-1 0 0,-2 0 0,-3 0 0,5 0 0,0 0 0,-1 0 0,-4 0 0,4 0 0,-4-4 0,4 2 0,1-2 0,-5 4 0,3-4 0,-3 3 0,4-3 0,0 4 0,-5 0 0,3-4 0,-2 3 0,4-4 0,0 1 0,0 3 0,6-8 0,-4 4 0,4 0 0,-5 0 0,-1 1 0,1 3 0,-5-3 0,2 4 0,-3-4 0,4 3 0,-1-3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9T12:01:57.2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16383,'61'0'0,"-3"0"0,-7 0 0,-11 0 0,4 0 0,7 0 0,6 0 0,13 0 0,-3 0 0,13 0 0,-22 0 0,13 0 0,-26 0 0,-7 0 0,5 0 0,-11 0 0,5 0 0,-7 0 0,1 0 0,-1 0 0,1 0 0,-6 0 0,4 0 0,-4 0 0,1 0 0,3 0 0,-9 4 0,9-3 0,-9 3 0,9-4 0,-9 0 0,9 0 0,-9 0 0,9 0 0,-4 5 0,1-4 0,-3 7 0,1-2 0,-4-1 0,4 4 0,-5-8 0,5 7 0,-5-6 0,5 2 0,0-4 0,-4 0 0,9 5 0,-9-4 0,4 3 0,0-4 0,-4 4 0,9-3 0,-9 8 0,4-4 0,0 0 0,-4 3 0,4-7 0,-6 8 0,6-4 0,-4 0 0,9 0 0,-9-1 0,15-3 0,-8 3 0,10-4 0,27 0 0,-19 0 0,20 0 0,-28 0 0,-7 0 0,-5 0 0,5 0 0,-10-4 0,9 3 0,-9-3 0,4 4 0,-6 0 0,6 0 0,-4 0 0,9 0 0,-4 0 0,6 0 0,-1 0 0,1 0 0,-1 0 0,1 0 0,-6 0 0,4 0 0,-3 0 0,-1 0 0,-1 0 0,0 0 0,-4 0 0,9 0 0,-4 0 0,0 0 0,4 0 0,-3 0 0,10 0 0,-4 0 0,5 0 0,-6 0 0,-6 0 0,4 0 0,-9 0 0,9 0 0,-9 0 0,4 0 0,0 0 0,-4 0 0,17-4 0,-10 3 0,12-8 0,-14 8 0,5-9 0,-11 9 0,11-8 0,-10 8 0,3-4 0,-4 5 0,0 0 0,-1 0 0,1 0 0,-1 0 0,-4 0 0,9 0 0,-8 0 0,9 0 0,-10 0 0,4 0 0,0 0 0,-3 0 0,5 0 0,-7 0 0,4 0 0,-1 0 0,1-3 0,-5-6 0,0-3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9T12:04:25.63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2125 621 24575,'-18'0'0,"-7"0"0,14 0 0,-10 0 0,2 0 0,-2 0 0,-30 0 0,26 0 0,-27 0 0,27 0 0,-6 0 0,1 0 0,-1 0 0,6 0 0,-5 0 0,10 0 0,-4 4 0,6-3 0,4 3 0,-4-4 0,8 0 0,-7 0 0,7 0 0,-3 0 0,0 0 0,3 0 0,-3 0 0,5 0 0,-1 0 0,-4 0 0,4 0 0,-4 0 0,4 4 0,-4-3 0,3 2 0,-3-3 0,0 0 0,4 4 0,-9-3 0,8 3 0,-7-4 0,3 4 0,-5-3 0,5 3 0,-4 0 0,4-3 0,-5 8 0,1-8 0,-6 7 0,4-3 0,-4 5 0,5-1 0,-5-3 0,4 2 0,-10-7 0,5 8 0,0-8 0,-5 8 0,5-8 0,-14 8 0,6-8 0,0 8 0,3-8 0,10 7 0,1-3 0,1 0 0,9 2 0,-9-2 0,8 0 0,-3-1 0,5 0 0,-1-3 0,-4 7 0,4-4 0,-4 2 0,0 1 0,3-2 0,-8 4 0,9 0 0,-9 0 0,4 0 0,-5 0 0,5 0 0,-3 0 0,2 0 0,-3 0 0,-1 1 0,5-1 0,-4 0 0,9-1 0,-9 2 0,8-2 0,-7 1 0,7 0 0,-7 0 0,7-1 0,-8 2 0,9-2 0,-9 1 0,8 0 0,-7 0 0,7-1 0,-3 1 0,0 0 0,4-1 0,-4 1 0,4-1 0,1 1 0,3-1 0,-2 0 0,6 1 0,-7-1 0,3 1 0,1 3 0,-4-2 0,7 7 0,-7-3 0,7 10 0,-7-4 0,2 4 0,1-5 0,-3-1 0,3 1 0,-5 5 0,4-9 0,-3 13 0,4-17 0,-4 12 0,4-9 0,-4 4 0,4 1 0,-4-5 0,4 3 0,-3-2 0,3-1 0,-4-2 0,0 1 0,5-3 0,-5 7 0,4-7 0,0 3 0,-2-5 0,6 1 0,-7-1 0,7 0 0,-3 1 0,4-1 0,0 1 0,0-1 0,0 0 0,-3 1 0,2 4 0,-3-4 0,4 9 0,0-4 0,0 4 0,0-4 0,0 4 0,0-4 0,0 4 0,0-4 0,0 4 0,0-9 0,0 9 0,0-4 0,0 0 0,0-1 0,0 0 0,0-4 0,0 4 0,0-4 0,0-1 0,0 0 0,4 1 0,-3-1 0,6 1 0,-2-1 0,8 1 0,1 0 0,0 4 0,4-3 0,-4 8 0,5-8 0,-1 4 0,-4-5 0,7 8 0,-10-7 0,6 7 0,-9-9 0,0 1 0,1-1 0,-1 0 0,1-3 0,-1 2 0,5-2 0,-4 4 0,4 0 0,0 0 0,-3-1 0,7 1 0,-7 0 0,7 0 0,-7-4 0,7 3 0,-7-3 0,3 4 0,-5-1 0,0-3 0,1 2 0,-1-2 0,1-1 0,-1 4 0,0-7 0,1 2 0,-5 1 0,4-3 0,-3 3 0,3 0 0,0-3 0,4 6 0,-2-2 0,2-1 0,-4 4 0,1-7 0,-1 2 0,1 1 0,-1-3 0,0 7 0,1-7 0,4 6 0,1-6 0,4 8 0,1-8 0,-1 7 0,1-7 0,0 7 0,-1-3 0,-4 1 0,4 2 0,-9-7 0,4 7 0,-5-7 0,1 2 0,-1 1 0,1-3 0,-1 3 0,0-1 0,1-2 0,-1 7 0,1-7 0,-1 6 0,0-6 0,1 7 0,3-7 0,-3 6 0,3-6 0,-4 6 0,1-6 0,-1 3 0,0 0 0,5-3 0,1 3 0,5-4 0,0 4 0,-1-3 0,1 3 0,-1 0 0,1-3 0,-5 7 0,3-3 0,-7 0 0,7 3 0,-7-7 0,3 7 0,0-7 0,-4 6 0,9-6 0,-9 7 0,9-7 0,-4 6 0,4-6 0,-4 7 0,4-7 0,-9 7 0,4-7 0,-4 6 0,-1-6 0,5 3 0,-4-1 0,4-2 0,0 7 0,-3-7 0,7 3 0,-3-4 0,10 5 0,-4-4 0,4 8 0,-6-8 0,6 3 0,-4 0 0,4-3 0,0 3 0,-4 0 0,4-3 0,-6 3 0,1 1 0,0-4 0,4 3 0,-3 0 0,4-3 0,-5 7 0,5-7 0,-4 7 0,3-2 0,-4-1 0,0 3 0,-1-3 0,6 0 0,-4 4 0,4-4 0,-6 0 0,1 3 0,0-3 0,-1 0 0,6 4 0,-4-4 0,4 5 0,-6-1 0,6 1 0,-4-1 0,9 1 0,-9 0 0,9 0 0,-3 0 0,-1 0 0,4 0 0,-4-1 0,1 1 0,-3 0 0,-4-1 0,0 0 0,-1 1 0,-4-1 0,4-4 0,-9 2 0,9-2 0,-4 0 0,4 3 0,1-3 0,5 5 0,-4-1 0,9-3 0,-4 3 0,5-8 0,1 8 0,0-4 0,-1 1 0,1 3 0,-1-8 0,1 8 0,-6-3 0,4-1 0,-9 3 0,9-7 0,-4 8 0,1-8 0,3 8 0,-4-8 0,0 8 0,-1-4 0,0 5 0,-4-5 0,4 4 0,-6-4 0,1 0 0,0 3 0,-1-3 0,1 1 0,5 2 0,-5-7 0,11 8 0,-5-7 0,0 6 0,13-3 0,-11 1 0,6 2 0,-9-7 0,-5 3 0,-1 0 0,6-3 0,-4 3 0,9-4 0,-9 0 0,9 0 0,-3 0 0,4 0 0,1 0 0,-6 0 0,4 0 0,-9 0 0,9 0 0,-4 0 0,1 0 0,3 0 0,-9 0 0,9 0 0,-4 0 0,0 0 0,5 0 0,-11 0 0,5 0 0,-5 0 0,-1 0 0,6 0 0,-4 0 0,4 0 0,-5 0 0,18 0 0,-8 0 0,21 0 0,-18-4 0,5 3 0,-7-4 0,1 0 0,-1 4 0,-4-3 0,-3 4 0,1-5 0,-4 4 0,0-4 0,-3 5 0,-3 0 0,5 0 0,5 0 0,-5 0 0,11-4 0,1 3 0,1-4 0,11 5 0,-11-5 0,5 4 0,-1-3 0,-9 4 0,9 0 0,-11 0 0,0 0 0,4 0 0,-9 0 0,9 0 0,-9 0 0,9-5 0,-9 4 0,9-4 0,-3 1 0,10 3 0,-4-8 0,5 7 0,0-7 0,-5 8 0,-1-4 0,-2 0 0,-9 4 0,4-4 0,-5 5 0,-1 0 0,-4 0 0,4 0 0,-4 0 0,0 0 0,3 0 0,-3 0 0,5-4 0,-5 3 0,4-3 0,-4 4 0,4 0 0,-4 0 0,4 0 0,-9 0 0,4 0 0,0 0 0,-3 0 0,2 0 0,-3 0 0,4 0 0,-4 0 0,12 0 0,-6 0 0,3 0 0,0 0 0,-9 0 0,9 0 0,-9 0 0,9 0 0,-4 0 0,4-4 0,1 3 0,-1-3 0,1 4 0,0-5 0,-5 4 0,3-3 0,-3 4 0,0 0 0,4 0 0,-9-4 0,9 3 0,-9-2 0,8 3 0,-7 0 0,7 0 0,-7-4 0,7 3 0,-3-3 0,1 0 0,2 3 0,-8-2 0,4-1 0,4 3 0,-6-7 0,10 7 0,-12-3 0,4 1 0,-4 2 0,3-7 0,-2 7 0,7-8 0,-7 8 0,7-7 0,-7 3 0,7 0 0,-3-3 0,0 3 0,4 0 0,-9-3 0,9 8 0,-9-8 0,9 7 0,-9-3 0,4 0 0,-4 3 0,-1-2 0,0 3 0,1-4 0,-1 3 0,1-3 0,-1 4 0,0-4 0,0 3 0,1-2 0,-1-1 0,0 3 0,1-7 0,-1 7 0,5-7 0,-3 4 0,7-2 0,-7-1 0,7 2 0,-7 0 0,3-3 0,0 3 0,-4-4 0,4 4 0,-5-3 0,1 8 0,4-8 0,-4 3 0,4-4 0,-5 0 0,1 5 0,4-4 0,-4 3 0,4-4 0,-4 0 0,-1 1 0,1-5 0,-1 3 0,2-7 0,-2 7 0,1-8 0,0-1 0,1-1 0,-5-4 0,4 5 0,-4 0 0,4 1 0,0-1 0,0 5 0,0 1 0,-4 4 0,2 1 0,-2-1 0,-1 1 0,3 4 0,-6-3 0,7 2 0,-7-3 0,6 0 0,-3-1 0,5 1 0,-1-1 0,1-4 0,0 4 0,-4-4 0,2 0 0,-2 3 0,0-3 0,-1 4 0,0 1 0,-3-1 0,2-4 0,-3-1 0,0-5 0,0-5 0,0-1 0,0-6 0,0 1 0,0-1 0,0 0 0,0 1 0,0-1 0,0 0 0,0 1 0,0-1 0,0 6 0,0-5 0,0 10 0,0-4 0,0 6 0,0 3 0,0 2 0,5 0 0,-4 4 0,3-4 0,-4 0 0,0 3 0,0-8 0,0 4 0,0-4 0,0-6 0,0 4 0,0-10 0,0 5 0,0-6 0,0-6 0,0 5 0,0-11 0,0 11 0,0-5 0,0 7 0,0-1 0,0 0 0,0 6 0,0 1 0,0 5 0,0 0 0,0 1 0,0-1 0,0 5 0,0-4 0,0 4 0,0 0 0,0 1 0,0 4 0,0 1 0,0-1 0,0 1 0,0-1 0,0 1 0,0-1 0,0 1 0,0 0 0,-4-1 0,3 1 0,-7 3 0,7-2 0,-6 2 0,2-3 0,-3-1 0,-1 1 0,1-1 0,-1-4 0,0-1 0,-1-5 0,-3 0 0,2 1 0,-2-1 0,3 0 0,1 1 0,-1-1 0,1 0 0,0 5 0,-4-4 0,3 4 0,-8 0 0,7-4 0,-6 3 0,6-3 0,-6-1 0,2 0 0,-4 1 0,0-6 0,-1-2 0,0 1 0,0-4 0,1 9 0,0-4 0,0 5 0,0 0 0,1 1 0,-1 3 0,0-3 0,-5 7 0,4-2 0,-4 3 0,6 1 0,-1-1 0,0 5 0,0-3 0,5 3 0,-3 0 0,3-3 0,-5 2 0,-5 1 0,4-3 0,-10 2 0,-1 1 0,-1-4 0,-11 8 0,4-9 0,-5 9 0,-1-9 0,1 4 0,-1-1 0,7 2 0,-5 0 0,11 4 0,-11-4 0,11 1 0,-11 2 0,-3-7 0,-1 8 0,2-3 0,2-1 0,4 3 0,-5-8 0,-1 9 0,1-4 0,-1 0 0,7 4 0,-5-9 0,5 9 0,-1-9 0,-4 4 0,11 0 0,-5-3 0,6 3 0,1-4 0,-1-1 0,6 6 0,-4-4 0,8 3 0,-8 1 0,9-4 0,-9 8 0,9-7 0,-10 7 0,5-3 0,-6 4 0,1 0 0,-1-5 0,0 4 0,-25-4 0,13 5 0,-16 0 0,16 0 0,5 0 0,-6 0 0,-1 0 0,1 0 0,-8 0 0,6-5 0,-6-1 0,8 0 0,-1-4 0,1 4 0,5-1 0,3-2 0,5 8 0,0-8 0,1 7 0,-1-2 0,0-1 0,-6 4 0,-1-8 0,-6 7 0,-1-3 0,7 5 0,-12 0 0,10 0 0,-12 0 0,8 0 0,-1 0 0,-6 0 0,4 0 0,-4 0 0,6 0 0,1 0 0,6 5 0,-5 1 0,4 5 0,1-1 0,1 1 0,0-1 0,5 1 0,-5-1 0,7 0 0,-1 1 0,-6-6 0,5 4 0,-5-8 0,0 4 0,5 0 0,-11-4 0,11 3 0,-5 1 0,6-4 0,1 8 0,4-8 0,2 8 0,6-8 0,-1 3 0,5 0 0,-4-4 0,9 8 0,-9-7 0,4 7 0,0-3 0,-9 4 0,-1 8 0,-7 0 0,-4 12 0,2-1 0,0 5 0,0 1 0,-7 0 0,4 0 0,-2-5 0,11-4 0,-2-9 0,9-3 0,0-4 0,7 0 0,5-1 0,-1-3 0,4 3 0,-2-7 0,2 2 0,-3 1 0,0-3 0,0 6 0,-1-6 0,1 6 0,-1-6 0,-4 7 0,7-3 0,-6 4 0,7-5 0,-3 4 0,-1-7 0,1 6 0,-1-6 0,1 7 0,-1-4 0,1 5 0,-1-5 0,1 4 0,-1-7 0,1 2 0,0-3 0,3-3 0,1-1 0,4-4 0,0-1 0,4 5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3T13:39:37.539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2454 347 16383,'-90'-3'0,"37"1"0,-1 0 0,-1-1 0,0 0 0,-12 1 0,-1-1 0,2 1 0,-1 0 0,-3 1 0,2 0 0,9 0 0,3 2 0,-41 3 0,32 3 0,13 4 0,15 1 0,-3 4 0,7-1 0,-8 3 0,-1-2 0,-11 3 0,1-2 0,-1-1 0,-4 2 0,-2-1 0,-2 2 0,2 3 0,8 1 0,1 3 0,0 5 0,3 3 0,2 0 0,8 3 0,0 1 0,-1 6 0,-5 4 0,-9 1 0,-1 3 0,-8-1 0,10-2 0,4-6 0,8-2 0,8-10 0,3 2 0,10-7 0,3-1 0,5-6 0,2 2 0,3 0 0,0 3 0,3 0 0,1 3 0,1 3 0,0 2 0,2 2 0,4 6 0,6 4 0,8 6 0,2-6 0,2-3 0,-6-10 0,-3-5 0,-1-1 0,-6-5 0,1-2 0,-2-2 0,2 2 0,4 4 0,9 5 0,8 2 0,10 0 0,20 1 0,18 3 0,-20-15 0,5 0 0,4 4 0,3 0 0,8 0 0,3 0 0,3 2 0,2-1 0,1-2 0,2-2 0,-23-5 0,2 0 0,0-1 0,1-1 0,0-1 0,-1-1 0,-1 0 0,-1 0 0,1-1 0,30 5 0,-2-2 0,-4-4 0,-2-2 0,-5 0 0,0-1 0,5-1 0,1-2 0,-7 0 0,1-1 0,3 0 0,1 1 0,-5 1 0,-1 0 0,-1 0 0,-1 0 0,-3 3 0,0 0 0,7 0 0,-1 0 0,-6-1 0,0 0 0,15 5 0,3 2 0,0 0 0,3 1 0,-24-2 0,3 0 0,0 1 0,2 0 0,0 0 0,1 0 0,-1-1 0,1-1 0,0 0 0,-2 0 0,0-2 0,-1 1 0,-1 1 0,0-1 0,-1 0 0,1 0 0,-1 0 0,0 0 0,-2 1 0,0 0 0,1-1 0,3 1 0,1 0 0,-1-1 0,-2 0 0,0-1 0,1 0 0,2-1 0,1 1 0,-1-1 0,-4 0 0,-2 0 0,0-1 0,1-1 0,-1-1 0,-1 0 0,28 3 0,-2-2 0,-2 0 0,-1-1 0,-1-1 0,0 0 0,-1 0 0,0 0 0,2-1 0,-1 0 0,-3-1 0,-3 0 0,-8 0 0,0 0 0,11 0 0,1 0 0,-9 0 0,2-1 0,10-1 0,0 0 0,-12-1 0,-3-2 0,-8-4 0,-2-1 0,-7 1 0,-4-1 0,37-10 0,-2-1 0,-4 2 0,-36 7 0,2 0 0,4 0 0,2 0 0,6 0 0,1-1 0,-1 2 0,-1-1 0,0 1 0,-2 0 0,-8 0 0,-2 0 0,40-9 0,-17-2 0,-11-2 0,-5-1 0,-3 1 0,-1-4 0,-1 6 0,10-9 0,-11 10 0,10-8 0,-11 3 0,5-7 0,-1-5 0,4-7 0,-4 2 0,3-5 0,-5 8 0,-10 3 0,-9 8 0,-8 4 0,-10 6 0,-3-4 0,-6 5 0,0-9 0,5-2 0,7-9 0,4 0 0,-2 4 0,-3 2 0,-6 1 0,-5-3 0,-2-4 0,-6-4 0,-1-9 0,-3 1 0,-2-7 0,-2 10 0,0 0 0,-2 7 0,-4 3 0,-5-2 0,-11-4 0,-8 0 0,-10-6 0,-2 7 0,4 5 0,8 9 0,8 6 0,5 7 0,-8-5 0,-1-1 0,-44-22 0,-2-5 0,17 13 0,-5-1 0,-2 0 0,-4-2 0,8 6 0,-3-1 0,-1-1 0,-5 0 0,-2 0 0,-1-1 0,-7-2 0,-2 0 0,0 1 0,3 1 0,-1 1 0,1 2 0,-1 3 0,-1 2 0,1 1 0,-1-2 0,1 0 0,-1 3 0,-3 4 0,0 3 0,0 0 0,3-1 0,0 1 0,2 2 0,6 5 0,1 2 0,2 1 0,5 0 0,2 2 0,0 0 0,-2 2 0,1 1 0,1 0 0,-22 1 0,-1 1 0,15 1 0,-4 3 0,0-1 0,-2 1 0,0 0 0,-1 1 0,-1-1 0,-1 0 0,-2 0 0,-9-1 0,-2-1 0,2 0 0,7-2 0,1 0 0,0-1 0,-3 1 0,-1-1 0,1 0 0,-3 0 0,1-1 0,0 0 0,5 0 0,1-1 0,1 0 0,1 0 0,2 1 0,0-1 0,3-1 0,2 0 0,-1 1 0,1-1 0,1 2 0,0-1 0,0 1 0,0 1 0,0-1 0,-4-1 0,-1 0 0,0 0 0,1 1 0,0 0 0,0-1 0,-2 1 0,0 0 0,0-1 0,-5 0 0,0-1 0,2 0 0,7 2 0,2 0 0,1 1 0,1-2 0,0 1 0,2 0 0,-29 1 0,2 2 0,14-1 0,1 0 0,-10 1 0,1 0 0,15-1 0,3 0 0,-5 1 0,2 0 0,9-1 0,3 0 0,6 2 0,1 0 0,0 0 0,2 1 0,-29 4 0,-5 4 0,16 2 0,3 4 0,-4 1 0,-3 1 0,-15 4 0,42-11 0,-2 0 0,-3 2 0,-1 0 0,1-1 0,1-1 0,-36 12 0,26-5 0,30-6 0,18-5 0,14-6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09:48:09.938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1286 323 16383,'-98'7'0,"36"-4"0,-1 0 0,2 0 0,-2-1 0,-10 2 0,-1 1 0,13 0 0,2 0 0,-39 11 0,34-3 0,28 1 0,20-8 0,5 6 0,-9 22 0,-2 1 0,-12 24 0,7-10 0,-5 5 0,0-3 0,-3-1 0,2-7 0,2-1 0,6-6 0,5 0 0,5-6 0,7-1 0,0-5 0,2 3 0,-3-2 0,1 2 0,-1-1 0,0 0 0,-1 3 0,0 2 0,2 2 0,-1 3 0,4 2 0,-1 0 0,3-2 0,-2 0 0,1 0 0,2 3 0,0 2 0,2-3 0,2 2 0,0-6 0,1 0 0,2-2 0,0 0 0,4 3 0,3 3 0,3 2 0,4 0 0,2 1 0,5 0 0,2 3 0,7 1 0,1-2 0,6-3 0,-2-6 0,-1-6 0,-2-5 0,-8-7 0,-7-5 0,-10-6 0,2-3 0,27 6 0,47 14 0,-24-5 0,2 0 0,4 3 0,1 0 0,0 1 0,-3-1 0,-16-4 0,-4 0 0,35 10 0,-37-12 0,-24-8 0,-11-8 0,11-3 0,9-3 0,14-2 0,-1-1 0,3 3 0,-13 1 0,-10 3 0,-13 3 0,27-11 0,21 2 0,-11 0 0,4 1 0,3 3 0,1 0 0,-3 0 0,-1-1 0,31-2 0,-27 0 0,-25 0 0,-12 1 0,-6-3 0,8-8 0,1-4 0,4-3 0,1-1 0,2-1 0,-2 2 0,3-7 0,-2 1 0,1-8 0,2-2 0,-2-3 0,-3-3 0,-2-5 0,1-4 0,-2-3 0,-2 5 0,-4 2 0,-6 12 0,-3-1 0,-2 8 0,-4 3 0,0-4 0,-2 10 0,-2-10 0,0 3 0,-3-6 0,2 1 0,-4-6 0,4 5 0,-6-5 0,0 2 0,0 8 0,1 0 0,-2 2 0,-1-4 0,-1 1 0,-3-2 0,-3 0 0,-5-2 0,-2 1 0,2 5 0,4 7 0,-3-3 0,0 1 0,1 4 0,-4 2 0,-33-14 0,-16-5 0,-9 1 0,-9-4 0,25 8 0,-7-4 0,-2-1 0,3 3 0,-11-4 0,1 1 0,2 0 0,8 1 0,3 0 0,6 3 0,2 2 0,10 3 0,-6-7 0,43 27 0,14 11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09:41:41.6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42 16383,'69'-7'0,"-8"1"0,-21 2 0,3 0 0,7 0 0,12 2 0,5 4 0,11 3 0,0 5 0,3 3 0,-7 0 0,9-2 0,2 1 0,11-3 0,0 0 0,-7-5 0,-16 0 0,-15-3 0,-20 1 0,-20-1 0,-6-1 0,30-3 0,36 5 0,-22 0 0,4 0 0,14 3 0,2 1 0,-7 1 0,1 1 0,1-1 0,-1-1 0,-5 0 0,-4-2 0,38 2 0,-18-4 0,-33-2 0,-18 0 0,-14 0 0,25-4 0,24 3 0,-16 0 0,4-1 0,7 3 0,2 0 0,0 1 0,0-1 0,0 0 0,0 0 0,-5 0 0,-3-1 0,37-1 0,-26 0 0,-23-1 0,-22 1 0,11-3 0,1 0 0,31-2 0,12 3 0,18 0 0,-42 3 0,-1 0 0,45-1 0,-9 1 0,-21 0 0,-13 0 0,-14-1 0,-5-2 0,-2 0 0,12-4 0,11 2 0,15 1 0,9 1 0,2 1 0,-2 0 0,-6-3 0,-8-1 0,-12 0 0,-13-1 0,-18 3 0,-12 2 0,6-4 0,13-1 0,19-5 0,22 1 0,-2 3 0,-3 2 0,-24 2 0,-16 1 0,-10 1 0,-5 0 0,13-7 0,-12 5 0,6-7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09:48:41.990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923 25 16383,'-77'14'0,"5"-1"0,12-5 0,10 0 0,11-4 0,12 0 0,11-2 0,-9 10 0,1 3 0,-20 9 0,5-1 0,2-2 0,4 2 0,7-4 0,0 2 0,6-6 0,5-3 0,5-4 0,-4 5 0,0 0 0,-8 8 0,-2 1 0,-2 0 0,-1 0 0,1 1 0,4-3 0,1 0 0,8-7 0,5-3 0,-4 21 0,4-3 0,-4 18 0,3-9 0,2-6 0,2-1 0,0-1 0,1-7 0,3-8 0,-1 11 0,1-5 0,1 12 0,2-7 0,0 0 0,1-3 0,0 3 0,1-7 0,-2-1 0,5 0 0,5 9 0,8 10 0,7 5 0,1-5 0,-5-11 0,-3-8 0,-2-2 0,0-2 0,-2 0 0,-1-4 0,4-3 0,26 3 0,43 10 0,-32-7 0,4 2 0,7 2 0,1 1 0,-9-2 0,-3-2 0,29 6 0,-38-8 0,-24-8 0,-19-2 0,22-3 0,-13 1 0,16-1 0,2 2 0,25 10 0,25 1 0,-29 0 0,4 1 0,2-1 0,1-1 0,-3-1 0,-1-1 0,39 5 0,-37-8 0,-34-3 0,-7-8 0,3-4 0,17-3 0,3-2 0,16 0 0,-5 1 0,2-1 0,-12 3 0,-13-2 0,-7 3 0,-3-4 0,-3 1 0,1-4 0,0-2 0,-2 1 0,1-2 0,0-1 0,-2 0 0,3-7 0,0 0 0,-1-4 0,-1-2 0,0 2 0,0-3 0,-1 3 0,0-1 0,-4 2 0,-1-1 0,-2-4 0,0-8 0,-3 0 0,0-2 0,-1 0 0,-1 2 0,-1 0 0,-2 4 0,0 7 0,-2 6 0,0 3 0,-2 4 0,-2 1 0,0 0 0,0 3 0,0 2 0,2 4 0,-62-6 0,-20-6 0,19 10 0,-4-1 0,4 0 0,2 0 0,5 2 0,3 0 0,-36-8 0,34 6 0,1 7 0,-7 0 0,17 3 0,-5-1 0,-15-5 0,-4-1 0,-5-2 0,-2-1 0,2-1 0,2 0 0,14 3 0,5 1 0,-13-4 0,41 8 0,28 6 0,2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09:49:05.168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1123 18 16383,'-58'-9'0,"20"2"0,13 5 0,-35 25 0,-7-3 0,11-1 0,-4 1 0,3-4 0,0 0 0,-3 2 0,1 0 0,2-1 0,2 0 0,4 1 0,3 0 0,-25 8 0,22-4 0,18-3 0,11-5 0,10-1 0,-1 0 0,3 2 0,-4 4 0,1 2 0,0 1 0,-2 6 0,2 2 0,1 2 0,2 1 0,4-2 0,2 3 0,3 1 0,1 1 0,1-2 0,4-3 0,5-2 0,11 0 0,9 4 0,4-1 0,0 0 0,-3-3 0,-4-4 0,10 3 0,10 2 0,19 4 0,-19-13 0,4 0 0,4-2 0,4-1 0,11 1 0,1-1 0,-8-2 0,0-2 0,0-1 0,-2-2 0,-10-3 0,-2 0 0,40 4 0,-9-9 0,-6 1 0,-7-3 0,12 0 0,9-1 0,-37 0 0,1-2 0,0-1 0,0 0 0,43-1 0,-9-2 0,4 4 0,7 2 0,-45 1 0,2-2 0,3 1 0,1-1 0,-1-2 0,-1-1 0,0 1 0,-2-1 0,41-7 0,-14-1 0,-12 3 0,-2-2 0,1 1 0,-5-2 0,-6-6 0,-8-1 0,-11-8 0,-2-2 0,-4-10 0,-1-8 0,-1-8 0,-5 1 0,-6 11 0,-4 5 0,-4 14 0,-1-2 0,0 4 0,-4 0 0,0-1 0,-4-7 0,1-7 0,-5-1 0,-4-5 0,-6 1 0,-5 6 0,-5 3 0,0 10 0,-3 2 0,1 7 0,-4 0 0,-8 3 0,-23-7 0,-25-6 0,29 9 0,-4-2 0,-3-1 0,-1-2 0,4 1 0,3-1 0,5 3 0,2-1 0,-26-15 0,23 14 0,20 5 0,17 9 0,-26 10 0,-30-5 0,-28 1 0,40-3 0,-1 0 0,5-2 0,2 1 0,1 1 0,2-1 0,-37 1 0,32-1 0,25 3 0,-25 9 0,4-8 0,-36 5 0,21-11 0,22 1 0,22 1 0,14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10:28:33.5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1 158 16383,'47'0'0,"-10"0"0,-17 0 0,-4 0 0,0 0 0,3 0 0,3 0 0,7 0 0,5 0 0,1 0 0,-1 0 0,1 0 0,6 0 0,3 0 0,-1 0 0,5 0 0,-5 0 0,8 0 0,-1 0 0,0-11 0,0 8 0,0-8 0,0 6 0,1-2 0,-1-1 0,-7 3 0,-1 5 0,-1-6 0,-11 5 0,10-5 0,-11 6 0,5 0 0,1-5 0,-1 4 0,1-4 0,-1-1 0,1 5 0,6-10 0,3 4 0,6 0 0,-7-4 0,5 5 0,-4-1 0,-1 1 0,5 1 0,-12 3 0,6-3 0,-8 5 0,1 0 0,0 0 0,-7 0 0,-1 0 0,0 0 0,-4 0 0,25 0 0,-16 0 0,12 0 0,-11 0 0,-4 0 0,5 0 0,1 0 0,-7 0 0,5 0 0,-4 0 0,-1 0 0,5 0 0,-10 0 0,10 0 0,-11 0 0,11 0 0,-10 0 0,4 0 0,0 0 0,-5 0 0,11 0 0,-10 0 0,13 0 0,-13 0 0,8 0 0,-4 0 0,-5 0 0,5 0 0,-6 0 0,6 0 0,-4 0 0,10 0 0,-5 0 0,1 0 0,4 0 0,-11 0 0,11 0 0,-4 0 0,-1 0 0,5 0 0,-10 0 0,10 0 0,-11 0 0,11 0 0,5 0 0,-7 0 0,11 0 0,-19 0 0,10 0 0,-11 0 0,5 0 0,0 0 0,-4 0 0,10 0 0,-11 0 0,11 0 0,-10 0 0,10 0 0,-5 0 0,1 0 0,4 0 0,-11 0 0,5 0 0,0 0 0,-4 0 0,10 0 0,-1 0 0,-3 0 0,1 0 0,-3 0 0,-4 0 0,4 0 0,-6 0 0,0 0 0,6 0 0,-5 0 0,5 0 0,-6 0 0,0 0 0,0 0 0,-5 0 0,4 0 0,-4 0 0,-1 0 0,9 0 0,-12 0 0,7 0 0,-1 0 0,-6 0 0,10 0 0,-7 0 0,-1 0 0,4 0 0,-3 0 0,0 0 0,3 0 0,-4 0 0,1 0 0,3-5 0,-3 4 0,0-3 0,-2 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09:49:15.181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1929 192 16383,'-89'5'0,"1"0"0,21-3 0,-2-2 0,1-1 0,-29-1 0,-2-3 0,19 0 0,-2-1 0,2 1 0,7 2 0,2 1 0,1 0 0,-1-2 0,1 1 0,5 0 0,-10 1 0,9 2 0,-13-1 0,49 1 0,19 11 0,-13 11 0,-10 10 0,-7 3 0,-4 4 0,6-3 0,-2 9 0,6-3 0,1 4 0,2-2 0,2 3 0,6-4 0,6 2 0,6-4 0,4 2 0,1-5 0,4 3 0,1-7 0,4 4 0,6 1 0,8 4 0,8 2 0,9 2 0,11 3 0,8 0 0,12 6 0,2-1 0,5 1 0,-3-3 0,-5-7 0,-6-3 0,-6-7 0,-4-5 0,-2-4 0,0-6 0,-1-2 0,2-4 0,-2-1 0,0-2 0,2 1 0,5 1 0,0 2 0,13 3 0,-2-3 0,13 4 0,7-2 0,-2-2 0,-3-2 0,-17-7 0,-10-1 0,-7-5 0,3 0 0,10-1 0,10 0 0,10 0 0,-4 0 0,24 0 0,-11 0 0,-34 0 0,0 0 0,38-1 0,-7-4 0,-7 0 0,-10-1 0,-15 2 0,-16 2 0,-16-1 0,-4-1 0,2 0 0,7-5 0,21-1 0,12-1 0,21-3 0,9 4 0,3-3 0,-6 5 0,-18-3 0,-22 4 0,-20 1 0,-6-5 0,0-1 0,7-10 0,3-3 0,10-6 0,-3 0 0,9-4 0,-6-1 0,8-2 0,-3-3 0,2 0 0,-6-3 0,-6-3 0,-5-8 0,-6-8 0,-6-5 0,-8 6 0,-4 2 0,-5 12 0,1 2 0,-2 4 0,-2 2 0,-2 1 0,-1 2 0,-8-2 0,-1-4 0,-16-8 0,-13-16 0,-17-10 0,30 39 0,-1 0 0,-4-3 0,-2 0 0,3 5 0,0 2 0,-35-27 0,8 9 0,16 22 0,9 9 0,8 9 0,-1 5 0,-2 4 0,8 1 0,-29 7 0,-11-1 0,13 0 0,-6-1 0,-12-1 0,-2-1 0,-11-3 0,0 0 0,2 1 0,2 1 0,9 0 0,5-1 0,-22 3 0,44 2 0,25-2 0,16-1 0,2-1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09:49:26.926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1397 89 16383,'-59'1'0,"1"0"0,-9-4 0,-1-1 0,0-3 0,2-2 0,0 0 0,0-2 0,3 1 0,2 0 0,-30-3 0,13 3 0,38 5 0,15 7 0,-11 10 0,1-3 0,-12 7 0,11-5 0,5 3 0,-7 4 0,1 0 0,8-1 0,8-5 0,10-6 0,1 6 0,-3 1 0,-2 7 0,-1-1 0,0 2 0,2-2 0,-2 3 0,2 0 0,1 2 0,0 0 0,4-1 0,-1-1 0,1 1 0,0-3 0,4 1 0,-1 0 0,4 1 0,-2 1 0,1 2 0,2 3 0,0 2 0,2 5 0,0-1 0,1-2 0,-1 0 0,-1 2 0,4 9 0,4 8 0,5-1 0,9 7 0,0-11 0,5 3 0,1-7 0,-2-4 0,-2-6 0,1-3 0,6-2 0,15 3 0,16 3 0,13 0 0,0-2 0,-21-11 0,-18-7 0,5-6 0,26 9 0,-16-3 0,5 3 0,10 2 0,2 3 0,3 2 0,-2 0 0,-9-4 0,-1-1 0,-3 0 0,-3-2 0,23 3 0,-19-4 0,-24-11 0,-12-3 0,-3-3 0,13-5 0,19-2 0,37 0 0,-36 5 0,3 2 0,11 0 0,0 1 0,-3-1 0,-2 1 0,36-1 0,-23-4 0,-40 3 0,-14-1 0,-9 0 0,6-5 0,4-3 0,13-1 0,1-3 0,3 3 0,8-4 0,0 2 0,3-2 0,-8 3 0,-3-3 0,-10 1 0,0-6 0,-4-4 0,1-11 0,-4-5 0,0-10 0,-5-4 0,-3-7 0,-6 1 0,0 8 0,-5 4 0,1 4 0,-5 1 0,-4-5 0,-9-2 0,-6-8 0,-14-7 0,-5 0 0,-5 4 0,0 12 0,-1 5 0,2 6 0,1 6 0,1 2 0,9 5 0,-1 3 0,5 3 0,1 5 0,-2 3 0,2 4 0,0 3 0,6 2 0,9 3 0,-36-4 0,-12-10 0,10 4 0,-5-1 0,3-3 0,1-1 0,-36-10 0,33 9 0,31 9 0,18 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09:49:37.850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699 38 16383,'-68'15'0,"6"-3"0,2-1 0,6-3 0,3 2 0,13-3 0,15-3 0,12 0 0,-10 12 0,-2 2 0,-11 7 0,1 0 0,3-2 0,-2 1 0,4 0 0,2-4 0,6 1 0,1-1 0,5-2 0,3 1 0,4-1 0,1 0 0,2 0 0,-1 2 0,1 1 0,-2 3 0,2 0 0,0 1 0,3 1 0,1 4 0,0 4 0,2 3 0,2 8 0,-1-3 0,1-6 0,-3-7 0,-1-12 0,0-1 0,0-1 0,0 6 0,1 5 0,2 5 0,2 5 0,0-2 0,4 2 0,0-4 0,5 2 0,5-3 0,2-4 0,2-1 0,0-4 0,0 1 0,2-1 0,0-3 0,4-1 0,2-3 0,3 1 0,4 0 0,4 1 0,1-2 0,5-1 0,6 0 0,4-3 0,-3 1 0,-9-5 0,-17-1 0,-14-4 0,-2 0 0,20 4 0,24 8 0,18 5 0,14 6 0,-5-3 0,-7-4 0,-7-8 0,-22-6 0,-18-4 0,-6-4 0,2-2 0,8-6 0,11 0 0,-1 2 0,1 0 0,-12 5 0,-11 2 0,-8-1 0,4-1 0,5-2 0,19-2 0,8 0 0,7 2 0,1 2 0,-14 0 0,-13 4 0,-15-2 0,3-1 0,1 0 0,13-2 0,12 2 0,3 1 0,5-2 0,-7-1 0,-13 1 0,-15 2 0,-8 2 0,11-9 0,-5 3 0,19-10 0,-7 4 0,-2 0 0,1-2 0,-8 1 0,-4 0 0,0-4 0,-1-4 0,2-5 0,1-5 0,1 1 0,6-5 0,1-1 0,7-4 0,-6 2 0,2 0 0,-8 2 0,2-2 0,-3-4 0,-1 0 0,-6 1 0,-2 6 0,-6 4 0,-2 4 0,-1 1 0,-1 1 0,-2 1 0,-3-6 0,-10-2 0,-5-8 0,-7 0 0,-1 3 0,1 4 0,2 5 0,0 0 0,-6 2 0,-5-1 0,-6 5 0,-2 2 0,7 8 0,11 4 0,6 7 0,-27-1 0,-16-4 0,8-1 0,-5-2 0,-4-1 0,-2-2 0,-13-5 0,-1 1 0,1 1 0,2 1 0,2-2 0,3 1 0,15 7 0,5 0 0,-19-6 0,37 11 0,8 4 0,-19 2 0,-32 1 0,16-3 0,-5 0 0,-3-2 0,0 0 0,-1-1 0,2 0 0,11 1 0,5 0 0,-13-1 0,32 3 0,24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09:49:48.797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1759 1 16383,'-88'6'0,"-10"-3"0,37 0 0,-3 0 0,-1-1 0,0-1 0,2 0 0,0 1 0,7 0 0,2 1 0,-38 2 0,26 6 0,17 4 0,6 4 0,-1 4 0,-6 7 0,-8 6 0,1 2 0,-1 0 0,1 1 0,8-6 0,-2 3 0,7-2 0,5 3 0,5 0 0,8-1 0,0 3 0,3-2 0,-1 4 0,1 8 0,1 3 0,1 8 0,-1 2 0,3-4 0,-1-3 0,4-7 0,1-5 0,4 0 0,2-4 0,3 5 0,1-3 0,4 1 0,0-4 0,3 2 0,5 1 0,5 4 0,7-2 0,5 1 0,2-5 0,1-4 0,-1-6 0,4 0 0,5 0 0,12 6 0,13 2 0,16 2 0,5-3 0,5-5 0,-5-6 0,-5-2 0,-5-2 0,-8-2 0,-8-4 0,3-1 0,-7-7 0,13 2 0,0-2 0,15-2 0,5 5 0,15-1 0,-48-3 0,1 1 0,4 0 0,0 1 0,-3 0 0,0 0 0,-1-1 0,-2-1 0,32 4 0,-9-7 0,-10-4 0,3-1 0,10-4 0,12 1 0,-35 2 0,3-1 0,1 2 0,0-1 0,6 0 0,-1-1 0,-7 1 0,-2 0 0,43-7 0,-16-5 0,-11-5 0,-7-2 0,-8-3 0,0-3 0,0-5 0,8-10 0,1-2 0,-9-2 0,-8 2 0,-8 0 0,-11 7 0,-3 0 0,-9 8 0,-5-4 0,-5-3 0,-5-17 0,-9-11 0,-3-13 0,-6 0 0,1 0 0,-1 14 0,2 8 0,1 10 0,-2 4 0,-4 2 0,-10-7 0,-1 9 0,-6-6 0,-1 8 0,-5-2 0,-7 1 0,-7-5 0,-5 2 0,-3 0 0,1 6 0,9 4 0,5 4 0,6 4 0,8 3 0,-1 2 0,0-3 0,-13-5 0,-5-6 0,-9-4 0,2 1 0,2 6 0,1 3 0,10 10 0,10 3 0,17 8 0,-10 2 0,-32-6 0,-27-5 0,34 5 0,1-1 0,-32-9 0,32 7 0,31 6 0,16 2 0,8 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09:49:56.390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1444 123 16383,'-64'1'0,"1"0"0,-13-1 0,-3 0 0,-8-1 0,-2 0 0,-1 0 0,-1 0 0,0-2 0,3 2 0,19 1 0,5 1 0,-25 1 0,36 5 0,17 18 0,12-1 0,-15 21 0,9-7 0,2 5 0,0-1 0,3-1 0,1-1 0,2-1 0,-3 3 0,4-4 0,4 1 0,6-6 0,5-4 0,2 0 0,-1-1 0,2-1 0,0-1 0,4-5 0,5-1 0,9 3 0,12 8 0,4 8 0,6 6 0,7 6 0,7 3 0,4-3 0,13 4 0,-9-10 0,-1-1 0,-12-10 0,-9-6 0,3-3 0,10 1 0,17 1 0,10 4 0,13 1 0,-42-16 0,2 0 0,6 3 0,1 0 0,-3-5 0,0 0 0,8 3 0,0-2 0,-6-3 0,-1-2 0,-1 0 0,-2-3 0,42 4 0,-22-6 0,-13-5 0,0 2 0,0-4 0,10-1 0,13-2 0,12-6 0,-38 6 0,1-1 0,-7-1 0,1 0 0,5-3 0,-1 0 0,26-11 0,-6-8 0,-21-3 0,-14-6 0,-9-11 0,-4-21 0,-6-20 0,-11 37 0,-1 0 0,0-46 0,-3 13 0,-6 23 0,-4 5 0,-7 3 0,-11-11 0,-18-4 0,-16-7 0,17 33 0,-4 3 0,-6 0 0,-3 2 0,-5-3 0,-1 2 0,-3 4 0,0 2 0,4 4 0,0 0 0,5 3 0,3 2 0,-26-8 0,17 3 0,21 13 0,7 2 0,9 4 0,-2 4 0,-9 3 0,-15 2 0,-3 2 0,6 1 0,20 1 0,13 0 0,11-1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09:50:08.237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2303 182 16383,'-70'3'0,"0"-1"0,0-2 0,0-2 0,0 0 0,0-1 0,1-4 0,0 0 0,-2 3 0,2 0 0,7 0 0,2 0 0,8 2 0,2 0 0,-26 1 0,28 2 0,18 0 0,10 3 0,4-1 0,-4 4 0,-9 2 0,-9 5 0,-4 0 0,-5 3 0,2 1 0,-7 5 0,-3 3 0,-8 4 0,-1 4 0,-6 7 0,7 0 0,-6 3 0,10-5 0,2-2 0,4 1 0,3-3 0,6 0 0,5-3 0,7 1 0,4-2 0,2 2 0,5-1 0,-3 3 0,6-4 0,-2 4 0,3-1 0,3 3 0,2 1 0,4-3 0,2-2 0,2-3 0,3 2 0,1 4 0,1-3 0,2 5 0,1-6 0,1 8 0,1 2 0,3 4 0,1-1 0,3-1 0,7-1 0,3-1 0,6 0 0,4 1 0,2 2 0,3-5 0,9 6 0,8-4 0,14 3 0,12-1 0,-2-8 0,-1-2 0,-21-8 0,-13-6 0,-12-5 0,0-4 0,9 3 0,12 0 0,5-2 0,23 1 0,15-1 0,-36-4 0,2 2 0,2 0 0,0 0 0,4 1 0,0 1 0,-5-1 0,0 0 0,2-1 0,-1 0 0,-1-2 0,-1 0 0,1-2 0,-1-1 0,1-1 0,1-2 0,1 0 0,0-1 0,-6 0 0,0-1 0,2 1 0,0 0 0,-3 0 0,0 0 0,4-1 0,1-2 0,4-1 0,1-1 0,8 0 0,2-2 0,4-2 0,1 0 0,4 0 0,0 0 0,0-1 0,-1 0 0,-6 2 0,-2 1 0,-4 1 0,-2-1 0,-4 2 0,-2 0 0,-1-3 0,-1-2 0,-8 2 0,1-2 0,5-2 0,0-2 0,-5 1 0,-1-1 0,1 0 0,-1-1 0,0-3 0,-1 0 0,-6 1 0,-1-1 0,1-2 0,-1-1 0,39-18 0,-8-1 0,-9 4 0,-7 2 0,-12 4 0,-7 5 0,-9 1 0,-6 4 0,-2-2 0,-4 3 0,-1-2 0,0 2 0,-2-1 0,-1 0 0,-6 0 0,-5-5 0,-4-7 0,-3-11 0,-4-6 0,-3-13 0,-4 6 0,-4-7 0,-5 6 0,-9-10 0,-18-2 0,12 28 0,-3 0 0,-4-2 0,-3 2 0,-5-1 0,-2 1 0,4 1 0,-2 1 0,-5 0 0,0 2 0,5 5 0,-3 1 0,-12-4 0,-4 0 0,-3 0 0,-3 1 0,-11-5 0,-2-1 0,0 0 0,0 1 0,-1 3 0,2 1 0,11 5 0,1 1 0,-1 2 0,1 1 0,7 2 0,2 2 0,1 1 0,1 1 0,3 3 0,0 1 0,0 2 0,0 2 0,0 2 0,1 1 0,8 1 0,1 2 0,-42 0 0,27 5 0,8 2 0,13 4 0,13-1 0,6 1 0,4-1 0,-2 0 0,2-1 0,6-1 0,5-1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09:50:22.176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2208 52 16383,'-55'8'0,"1"-1"0,-7 0 0,-4-2 0,2-2 0,-6 0 0,-1 0 0,-4 1 0,-3-1 0,-2 0 0,-12 0 0,-4 0 0,1 1 0,1 1 0,1 1 0,1 0 0,7-2 0,1 0 0,5 0 0,-17 3 0,9 1 0,28-4 0,8 0 0,-2 3 0,33-3 0,11 2 0,-7 8 0,0 4 0,-16 14 0,0 0 0,-11 13 0,-4 9 0,-3 12 0,1 6 0,10 5 0,8-5 0,13-3 0,8-9 0,10-10 0,7-2 0,7-4 0,5 2 0,3-3 0,2 0 0,9-1 0,14 11 0,16 4 0,12 6 0,-35-31 0,1 0 0,34 23 0,-2-4 0,-16-15 0,-4-2 0,-15-10 0,2 2 0,-3-6 0,6 1 0,14-1 0,20 1 0,-27-7 0,2-1 0,0-1 0,-1 0 0,-2 0 0,-2 0 0,26 8 0,-20-7 0,-8-2 0,-2-6 0,-3-1 0,10-3 0,2-1 0,11-3 0,23 0 0,-35 0 0,3 1 0,11 0 0,3 0 0,5 1 0,1-1 0,-1 0 0,0 0 0,-5-2 0,-2 0 0,-12 0 0,-3-2 0,43-11 0,-21-8 0,10-7 0,-3-11 0,4-4 0,-6-3 0,-2 0 0,-3 0 0,-3 5 0,1 2 0,-13 5 0,-2 4 0,-16 2 0,-2-5 0,-6-6 0,-3-17 0,-6-14 0,-15 25 0,-4-3 0,-3-6 0,-5-2 0,-5-8 0,-5 0 0,-5-3 0,-5 1 0,-6 4 0,-4 3 0,2 6 0,-1 6 0,-25-23 0,11 29 0,1 21 0,-10 8 0,-27 3 0,33 7 0,-2 2 0,-8 0 0,-2 1 0,-2 0 0,-2 0 0,1-2 0,-2-1 0,-4 0 0,-1-1 0,2-3 0,2-1 0,-2 2 0,4 0 0,-28-7 0,36 8 0,38 5 0,18 3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9:38:52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16383,'80'5'0,"0"-1"0,11 2 0,2 1 0,2 3 0,0 0 0,-5-1 0,-4 0 0,-11-1 0,-7-2 0,15 2 0,-33-4 0,-30-4 0,-16 0 0,21-5 0,15 2 0,21-3 0,-1 4 0,-2-1 0,-11 3 0,-10-1 0,-16 1 0,-10 0 0,10-3 0,15 2 0,6-1 0,-4-1 0,-16 2 0,8-10 0,-4 8 0,10-9 0,-15 9 0,-10-2 0,-4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09:55:42.985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61 16383,'73'-3'0,"-6"0"0,-19 3 0,-8 0 0,-12 0 0,-11 0 0,8 0 0,14 0 0,39 5 0,-28-2 0,3 1 0,6 2 0,1 1 0,-5-1 0,-1 1 0,34 4 0,-32-4 0,-26-4 0,-8-5 0,8-4 0,23 0 0,28 0 0,13 3 0,-1 5 0,-10-2 0,-21 1 0,-23-1 0,-16 0 0,-8-2 0,16-1 0,25-2 0,28 1 0,-32 2 0,0 1 0,2 1 0,0 0 0,38 0 0,-12 0 0,-34 0 0,-17 0 0,-4-2 0,12 0 0,23-1 0,30 3 0,-39 0 0,0-1 0,46 1 0,-16-3 0,-32 1 0,-27 0 0,1-2 0,15-2 0,26 0 0,32 0 0,1 3 0,-2-3 0,-19 2 0,-16-2 0,-22 5 0,-14 0 0,-17 0 0,24-2 0,28 1 0,-10 1 0,5 0 0,7 0 0,2 2 0,2-2 0,-1 2 0,-9 0 0,-4 0 0,32 0 0,-40 2 0,-17-3 0,7-2 0,18 2 0,21-1 0,12 1 0,-8 0 0,-15 0 0,-24 0 0,-19 0 0,17 0 0,32 11 0,-19-6 0,4 1 0,14 4 0,2 0 0,-4 0 0,0-2 0,0-1 0,-3-1 0,34 4 0,-38-4 0,-21-7 0,-11-2 0,5-2 0,8-2 0,-2 3 0,-6-1 0,-1 3 0,-12-1 0,-4 3 0,6-3 0,12 2 0,18-1 0,14 1 0,-5 1 0,-9 0 0,-23-1 0,-8 0 0,10-3 0,10 2 0,32 0 0,-1 2 0,-3 0 0,-16-2 0,-24 2 0,-12-2 0,9-2 0,-9 1 0,17-1 0,-13 1 0,-5 2 0,19-6 0,-11 2 0,13-3 0,-17 3 0,-7 0 0,-6-1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09:56:52.262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 87 16383,'62'4'0,"4"1"0,-4 2 0,-5-4 0,-13 2 0,-20-4 0,-12 0 0,5-3 0,8 2 0,23-1 0,19 2 0,15-2 0,6 2 0,-12 0 0,-8 1 0,-27 1 0,-11-2 0,-16-1 0,7-1 0,19 1 0,28 0 0,15 3 0,14 0 0,-8 2 0,-7-2 0,-24-1 0,-25-1 0,-19-1 0,5-1 0,8-1 0,29-1 0,9 0 0,15 0 0,-3 1 0,-7 1 0,-16 1 0,-16 0 0,-17 0 0,-7 0 0,4-3 0,13 3 0,21-3 0,16 3 0,17 2 0,1 0 0,-3-1 0,-18 1 0,-16-2 0,-20 0 0,-13 0 0,-1 0 0,7 0 0,27 0 0,23 1 0,28 1 0,-4 1 0,3 0 0,-26-1 0,-17 1 0,-22-3 0,-18 0 0,-4-1 0,8 0 0,16-2 0,20 3 0,15-1 0,1 1 0,11-2 0,-9 2 0,-3-2 0,-18 1 0,-22 1 0,-18-2 0,4-1 0,14 0 0,32 1 0,32 4 0,-41-1 0,3 0 0,8 1 0,-1 1 0,-5-2 0,-3 0 0,-3 0 0,-3-1 0,29 0 0,-26-1 0,-17 0 0,-21-1 0,7-1 0,14 2 0,25-1 0,19 1 0,1-1 0,-26-2 0,-19 2 0,-25 0 0,0-2 0,7 1 0,4-3 0,4 2 0,-8 0 0,-3 1 0,3-1 0,4 1 0,6 0 0,-1 0 0,-3 2 0,-3 1 0,1-1 0,0 0 0,3-2 0,-1 1 0,-1 0 0,-2 0 0,-4 2 0,-1-2 0,6-1 0,12 0 0,1-1 0,5 3 0,-8 0 0,-8 0 0,-6-1 0,-3 0 0,2-2 0,9 0 0,10 0 0,4 0 0,15 2 0,4-1 0,8 1 0,-2 1 0,-9 1 0,-7 0 0,-17 0 0,-9 0 0,-14 0 0,6-1 0,-1-3 0,5 1 0,-2-1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09:22:26.941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6117 16383,'61'9'0,"0"-1"0,37 6 0,-39-5 0,-3-1 0,14 2 0,-13-4 0,-30-4 0,-2-5 0,5-2 0,10-2 0,17-2 0,-5 1 0,1 1 0,-4 1 0,-4 3 0,-4 2 0,-2-1 0,-1 2 0,0-1 0,0-1 0,6-1 0,-1 2 0,4-1 0,-5 1 0,1-1 0,-14 0 0,-4-1 0,-8-1 0,-3 1 0,1-1 0,7 2 0,7-4 0,14 0 0,18-5 0,2 5 0,12-4 0,-13 7 0,1-3 0,-11 1 0,-4 0 0,-4-4 0,-6 3 0,-3-3 0,-1 2 0,-2 0 0,5-1 0,5 0 0,5-2 0,7 0 0,-2-3 0,3 0 0,-8 0 0,-4-3 0,-8 0 0,-4-2 0,-1-1 0,1 0 0,-2-2 0,4-3 0,0-1 0,6 0 0,1 0 0,7-1 0,-2 1 0,11-3 0,-8 5 0,6-2 0,-3 1 0,-2-3 0,4-4 0,4-4 0,-1 1 0,9-2 0,0 4 0,-4 4 0,1 1 0,-13 7 0,-2-1 0,-8 5 0,8 1 0,-3 2 0,14 0 0,-10 0 0,-3 0 0,-10 3 0,0 1 0,2-2 0,1 1 0,-3 1 0,-9 3 0,-3 1 0,1 0 0,-4 0 0,8-1 0,5 0 0,5 0 0,5 1 0,9-4 0,-1 0 0,9-1 0,-2-1 0,5-2 0,3-3 0,1-3 0,5-11 0,-8 3 0,3-10 0,-3 6 0,-5 1 0,5-1 0,4 4 0,5 0 0,2-2 0,-8 4 0,-6-3 0,-10 1 0,-5 3 0,11-7 0,-11 10 0,13-7 0,-8 8 0,3-3 0,-3-1 0,-1 4 0,4-2 0,-4 1 0,13-3 0,1-1 0,5-1 0,6-4 0,1-1 0,2-4 0,-2 1 0,0 1 0,-3 1 0,6-1 0,4 0 0,-35 13 0,-1 0 0,45-19 0,-44 17 0,-1 0 0,1 0 0,-1 0 0,-2-1 0,1 0 0,5-4 0,0 0 0,-7 2 0,0 0 0,2-3 0,-1 1 0,34-23 0,-2 1 0,-1-1 0,-4 7 0,-4 5 0,-7 8 0,-7 2 0,-4-3 0,-6 2 0,-5 2 0,1 1 0,-3 0 0,1 1 0,-5 1 0,3 0 0,3 0 0,2-3 0,2-2 0,6-1 0,9-7 0,9-2 0,12-8 0,1-5 0,-36 23 0,1-2 0,5-5 0,0-1 0,-4 1 0,-1 0 0,2-4 0,-1 1 0,-6 3 0,-2 2 0,25-22 0,-1 4 0,-13 14 0,-6 4 0,-4 1 0,-10 10 0,3 0 0,-4 4 0,-4 5 0,-2 2 0,-6 3 0,1-1 0,1-1 0,3-2 0,3-3 0,9-5 0,8-7 0,10-5 0,1-2 0,7-8 0,3-6 0,-2-3 0,3-3 0,-15 13 0,-12 11 0,-13 10 0,-11 3 0,-2 5 0,-3-1 0,1 0 0,-2 2 0,1-5 0,4-7 0,0-7 0,2-12 0,2-7 0,-1-2 0,-1 6 0,-3 3 0,-1 10 0,-2-1 0,-2 5 0,-1 7 0,0 5 0,-2-8 0,-1 3 0,-1-13 0,0 9 0,1 0 0,-1 7 0,1 2 0,0 1 0,0-1 0,0-2 0,0-2 0,-1 1 0,1-3 0,-1-3 0,0 0 0,0-5 0,-1 2 0,1 1 0,-1-1 0,1 6 0,-2-3 0,2 3 0,-3-4 0,2 3 0,-2-6 0,-1 7 0,1-1 0,0 6 0,2 3 0,0-1 0,1 1 0,-2-2 0,2-1 0,0 1 0,0-5 0,0 1 0,-1-5 0,1 6 0,-1-3 0,1 8 0,0-1 0,0 1 0,2-8 0,0-3 0,2-2 0,-1-1 0,-1 4 0,1-3 0,0 0 0,0 2 0,-1 3 0,1 0 0,-1 4 0,0 1 0,0 4 0,-1-5 0,1 7 0,1-8 0,0 7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09:57:50.459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 90 16383,'77'7'0,"-3"-2"0,-16-7 0,-5 0 0,-5-1 0,-12 0 0,0 0 0,-7 2 0,-4 0 0,-6 0 0,-9 0 0,33-10 0,8 5 0,-3 0 0,4 0 0,44 2 0,-38 6 0,-1 1 0,38 3 0,-4 2 0,-22-1 0,-25-6 0,-15 0 0,-18-1 0,25-5 0,23 2 0,34-3 0,-35 6 0,3 2 0,-2-1 0,1 0 0,1 1 0,-1-1 0,-8 1 0,-3-1 0,28 0 0,-33 0 0,-15-4 0,-2-1 0,1-6 0,33-1 0,18-3 0,-28 8 0,2 1 0,6 1 0,2 0 0,-2 1 0,0 0 0,-2 3 0,-2 0 0,-2-1 0,-2 0 0,34 1 0,-17 0 0,-17 0 0,-19 0 0,-11 0 0,-4-1 0,11 0 0,22-2 0,31 1 0,-30 1 0,4 1 0,8 1 0,2 1 0,-2 0 0,-2 1 0,-5 1 0,-3-1 0,31 2 0,-25-2 0,-14-3 0,-4 0 0,-3 0 0,4 0 0,2 0 0,12 0 0,4 0 0,3 0 0,0 0 0,-9 0 0,-5 0 0,-8 0 0,-4 1 0,1-1 0,-4 3 0,3-3 0,-7 1 0,1-1 0,-5 0 0,3 0 0,10 1 0,11 1 0,11-1 0,4 2 0,2-2 0,-10 3 0,-3-1 0,-8 3 0,-1-5 0,-3 3 0,2-4 0,-1 1 0,2-1 0,3 0 0,-2 0 0,4 2 0,0-2 0,-4 1 0,3-1 0,0 0 0,0-1 0,3-1 0,1-1 0,3 2 0,2-2 0,4 2 0,1-1 0,4-1 0,1 3 0,-9-3 0,-2 3 0,-20-1 0,-11 1 0,-14 0 0,10-4 0,6 2 0,7-3 0,-9 4 0,-17 0 0,-9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0:10:41.605"/>
    </inkml:context>
    <inkml:brush xml:id="br0">
      <inkml:brushProperty name="width" value="0.3" units="cm"/>
      <inkml:brushProperty name="height" value="0.6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 0 16383,'70'14'0,"0"-1"0,-2-1 0,2-2 0,8 0 0,2-1 0,8-3 0,1-3 0,-21-1 0,1-1 0,0 0 0,0-2 0,-1 0 0,-1-1 0,24-1 0,-5 0 0,-15-1 0,-5 1 0,34 0 0,-22 0 0,-12 2 0,5-1 0,17 2 0,10 5 0,-41-5 0,0 1 0,1 2 0,-2 0 0,42-1 0,-7 5 0,-29-5 0,-18 2 0,-22-5 0,-12 1 0,10-2 0,14 1 0,26 2 0,6-1 0,3 2 0,-11-1 0,-14-1 0,-18-1 0,-12 0 0,-13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0:10:44.226"/>
    </inkml:context>
    <inkml:brush xml:id="br0">
      <inkml:brushProperty name="width" value="0.3" units="cm"/>
      <inkml:brushProperty name="height" value="0.6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 0 16383,'64'6'0,"0"0"0,-1 0 0,1 0 0,-4-2 0,-2 1 0,-3 1 0,-3-1 0,47 1 0,-21-1 0,-15-6 0,-15-3 0,-12-3 0,-4-2 0,8 2 0,13-1 0,4 6 0,31 1 0,-13 5 0,-17 1 0,1 1 0,-8 0 0,-2 1 0,2 0 0,-1 0 0,31 4 0,-31-5 0,-11-3 0,-21-2 0,-2-1 0,15 2 0,31 6 0,-13-3 0,4 1 0,7 2 0,2 1 0,7-2 0,2 0 0,-6-1 0,-2 0 0,-3-2 0,-3 0 0,42 5 0,-38-6 0,-20 0 0,-25-3 0,-6-2 0,16-2 0,11 2 0,20-1 0,4 1 0,-13 0 0,3-1 0,-19 2 0,-3 0 0,-6-1 0,-10 0 0,9-1 0,31 6 0,27 7 0,-23-3 0,3 1 0,9 1 0,1 0 0,-4-3 0,-2-1 0,-7 0 0,-4-2 0,23-6 0,-44 3 0,-20-3 0,-12 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10:10:46.331"/>
    </inkml:context>
    <inkml:brush xml:id="br0">
      <inkml:brushProperty name="width" value="0.3" units="cm"/>
      <inkml:brushProperty name="height" value="0.6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0 1 16383,'57'2'0,"0"0"0,11-1 0,3-1 0,12 1 0,5-1 0,-21-1 0,3 0 0,-1 0 0,0 0 0,-1 1 0,1 0 0,31-1 0,-1 0 0,-12 1 0,-3 0 0,-11 2 0,-1-1 0,3 0 0,-2 0 0,-13 1 0,-2-1 0,2 0 0,-2 0 0,39-1 0,-23 0 0,-2 0 0,-8 0 0,1 0 0,-5 0 0,-4 0 0,-5 0 0,1 0 0,-9 0 0,-1 0 0,-2 1 0,7-1 0,3 1 0,12 3 0,5 2 0,4 0 0,-11 0 0,-4-4 0,-10-1 0,4 2 0,-3-2 0,-10 0 0,-5 0 0,5 0 0,-1 0 0,6 0 0,-11-1 0,-11 1 0,-10-1 0,24-2 0,10 2 0,43-1 0,-38 3 0,2 1 0,5 0 0,1 0 0,1 0 0,-3 1 0,36 2 0,-28-3 0,-36-2 0,-19-1 0,-11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10:33:29.3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3237 840 16383,'-51'0'0,"6"0"0,24 0 0,-13 0 0,10 0 0,-23 0 0,16 0 0,-11 0 0,8 0 0,-8 0 0,-1 0 0,-7 0 0,6 0 0,-12 0 0,10 0 0,-12-6 0,8 5 0,-8-11 0,5 5 0,-13-6 0,14 0 0,-14-1 0,14 2 0,-14 4 0,13-3 0,-5 4 0,0 0 0,6-4 0,-6 9 0,7-9 0,1 10 0,0-11 0,-1 5 0,1-5 0,0 5 0,-1-5 0,1 5 0,0 0 0,-16-4 0,12 10 0,-5-9 0,17 8 0,8-3 0,-1 5 0,0 0 0,1 0 0,-1 0 0,6 0 0,-4 0 0,11 0 0,-6 0 0,7 5 0,0 1 0,0 9 0,-6-3 0,4 8 0,-4-8 0,6 8 0,0-4 0,0 1 0,-16 13 0,12-11 0,-11 12 0,8-9 0,6-1 0,-5 1 0,-1 0 0,6-1 0,-1 7 0,3-6 0,3 1 0,0-4 0,3-7 0,3 7 0,1-3 0,0 0 0,-1 4 0,6-4 0,-5 5 0,4 0 0,-4 0 0,-1 0 0,-5 15 0,4-5 0,-5 13 0,0-3 0,4-5 0,-5 13 0,1-13 0,3 13 0,-3-13 0,4 12 0,1-4 0,0-1 0,-1 5 0,1-5 0,5 8 0,-4-1 0,4 0 0,0 0 0,-4 0 0,9 0 0,-9-6 0,10 4 0,-4 11 0,5-12 0,0 10 0,0-23 0,0 8 0,0-6 0,0 5 0,0-6 0,0-1 0,0 1 0,0-1 0,0 1 0,0-1 0,0 1 0,0-7 0,0 12 0,0-9 0,0 10 0,0 1 0,0 1 0,0 0 0,0 5 0,0 11 0,6-5 0,-5 5 0,10-18 0,-10-12 0,9 4 0,-4-11 0,5 20 0,0-17 0,-1 18 0,2-15 0,-1 1 0,5 4 0,-4-5 0,5 1 0,-1 4 0,-4-11 0,4 11 0,-5-10 0,0 4 0,4-6 0,2 9 0,4-1 0,-4 3 0,4-5 0,-9 0 0,8-4 0,-3 10 0,0-11 0,4 5 0,-4 0 0,-1-4 0,1 4 0,-7-6 0,5-5 0,-3 4 0,3-4 0,-4 5 0,4 0 0,-4 0 0,9 0 0,-8 0 0,3 0 0,0 0 0,-3 0 0,8 0 0,-9 0 0,9-5 0,-4 4 0,11-3 0,2 5 0,5-4 0,1 4 0,24 14 0,-12-7 0,21 13 0,-18-17 0,2 7 0,-9-12 0,16 12 0,-14-13 0,13 7 0,-8-1 0,0 0 0,0-5 0,1 3 0,-1-3 0,0 5 0,0-6 0,0 5 0,-6-6 0,-3 1 0,-6 3 0,-1-9 0,-5 3 0,13 5 0,-17-8 0,11 7 0,-9-9 0,-4-1 0,10 2 0,-11-6 0,11 4 0,-10-4 0,10 5 0,-5-5 0,7 4 0,-1-8 0,8 8 0,-6-8 0,12 3 0,3-5 0,9 0 0,8 0 0,9 0 0,2 0 0,8 0 0,1 0 0,-1 0 0,-24 0 0,1 0 0,33 0 0,-22 0 0,-3 0 0,4 0 0,-19 4 0,-1-1 0,9-1 0,-7 5 0,0 0 0,9-5 0,-15 1 0,0 1 0,18 3 0,18-6 0,0 12 0,-1-11 0,1 4 0,-1 1 0,-8-5 0,-25 4 0,-2 1 0,15-5 0,-15 5 0,0 0 0,10 1 0,23 6 0,-14-6 0,-14-2 0,1 1 0,28 1 0,-31-1 0,-1 0 0,23 1 0,-9 4 0,9-11 0,-7 11 0,15-10 0,-6 4 0,13-3 0,2 0 0,-6-1 0,-22 0 0,8 1 0,-14-2 0,-7-1 0,-2 0 0,1 0 0,19 0 0,2 0 0,2 0 0,-25 0 0,3 0 0,16 0 0,9 0 0,-8 0 0,-17 0 0,-1 0 0,24 0 0,4 0 0,-4 0 0,-6 0 0,16 0 0,-6 0 0,2 0 0,16 0 0,-41 1 0,0-2 0,-4-1 0,4-2 0,26-6 0,-1-1 0,16-1 0,-20 2 0,11-3 0,-11 4 0,21-1 0,-23 3 0,11-1 0,-11 2 0,20-3 0,-19 2 0,0 1 0,-25 6 0,-4-1 0,36-12 0,15 12 0,-1-5 0,-46 2 0,1 1 0,0 3 0,0-1 0,1-2 0,-2 0 0,19 3 0,5-6 0,-17 5 0,1 0 0,-10-5 0,0-1 0,6 6 0,4 1 0,11-7 0,1-1 0,0 0 0,-1 0 0,-1 3 0,4-1 0,-2-3 0,4-2 0,-10 3 0,21 5 0,-13-7 0,6-1 0,2 6 0,-4 0 0,-25-2 0,1-1 0,35 0 0,0 0 0,-32-2 0,-2-1 0,13 2 0,-1 0 0,-8-1 0,0 0 0,18 1 0,-3 1 0,22-7 0,-37 8 0,2-1 0,-3-2 0,1-1 0,0 3 0,-1 1 0,-8 0 0,-1 0 0,38-5 0,-42 5 0,-7 0 0,14-3 0,-27 5 0,11-1 0,-6-9 0,-6 13 0,1-12 0,4 13 0,-16-3 0,16 4 0,-14 0 0,1 0 0,7 0 0,-11 0 0,24 0 0,-3 0 0,17-6 0,38-1 0,-21 0 0,32-5 0,-41 4 0,-1 1 0,23-2 0,-3-1 0,0 0 0,10 2 0,-21 4 0,-1 0 0,9-3 0,7 2 0,-16 3 0,-18-3 0,25 0 0,-33 3 0,11-3 0,-1 0 0,-3-2 0,5 0 0,6-3 0,-18 8 0,20-8 0,-28 4 0,20-5 0,-11 0 0,7 0 0,-10-1 0,21-4 0,-29 4 0,28-5 0,-19 6 0,14-6 0,-4 5 0,11-10 0,-28 10 0,21-9 0,-27 9 0,26-9 0,-20 9 0,22-15 0,-1 8 0,-4-4 0,2 7 0,15-6 0,-29 8 0,28-8 0,-26 11 0,8-6 0,-6 5 0,6-9 0,-17 4 0,18-5 0,6-6 0,-6 9 0,3-3 0,-6 6 0,2-2 0,-6 1 0,6-4 0,-23 10 0,8-5 0,-10 10 0,6-4 0,4 0 0,14-8 0,-11 1 0,12-3 0,-23 13 0,12-12 0,-4 8 0,-8-5 0,6 1 0,-4 0 0,7-6 0,10-7 0,-9 6 0,-3 2 0,5 0 0,-11 8 0,15-12 0,-17 12 0,8-7 0,-4 7 0,4-7 0,-8 8 0,6-8 0,-17 9 0,18-10 0,-8 9 0,5-4 0,-2 1 0,1-2 0,-4 1 0,-1 0 0,-3 6 0,-2-1 0,0 1 0,3-1 0,-3-4 0,-1 3 0,4-7 0,-7 7 0,7-2 0,-3 3 0,4 0 0,-9 1 0,3-1 0,-4-4 0,2 8 0,7-11 0,-4 10 0,-3-7 0,6 0 0,-7 4 0,5-9 0,3 4 0,-7-5 0,7 1 0,-2-6 0,-1 3 0,9-17 0,-12 15 0,18-27 0,-12 5 0,15-24 0,-12-1 0,-7 23 0,1-2 0,5-46 0,-12 29 0,-1-1 0,-1 18 0,-1 0 0,-4-17 0,-2-3 0,2 8 0,-2 0 0,-4-8 0,-3-2 0,0-3 0,-5 2 0,-9 4 0,-4 2 0,2 5 0,-1 2 0,2 8 0,-2 0 0,-7-10 0,0 1 0,9 14 0,0-1 0,-14-20 0,-1-3 0,7 12 0,0-1 0,-7-10 0,1 2 0,8 17 0,0 2 0,-11-10 0,-3 2 0,2 10 0,-4 1 0,-9-7 0,-5 1 0,-9 4 0,-4 3 0,-7 0 0,-4 4 0,19 14 0,-3 2 0,-1 1 0,-4 1 0,-2 2 0,-3 0 0,-9-1 0,-3-1 0,-1 4 0,1 3 0,-1 2 0,-1 1 0,-6 0 0,-1 1 0,0 2 0,0 3 0,1 1 0,-1 2 0,1 0 0,-1 2 0,0 0 0,23 1 0,-2 2 0,1-1 0,0 0 0,-23 0 0,1 0 0,-1 0 0,0 2 0,1 0 0,3 1 0,16 1 0,3 0 0,0 3 0,-8 2 0,0 2 0,6 1 0,-4 6 0,4 1 0,-20 1 0,1-1 0,27-2 0,1 0 0,-7-2 0,-1-2 0,7-2 0,1-1 0,-3 1 0,0-2 0,4-5 0,0-1 0,-9 4 0,-1-1 0,8-4 0,-1-2 0,-11 4 0,0-1 0,4-3 0,0 0 0,-1 0 0,0 0 0,-4 0 0,1 0 0,8 0 0,1 0 0,-4 0 0,1 0 0,7 0 0,-1 0 0,-6 0 0,-1 0 0,4 0 0,-1 0 0,-18 0 0,-2 0 0,13 0 0,-1 0 0,-15 0 0,-1 0 0,5 0 0,-1 0 0,25 0 0,-1 0 0,-2 0 0,-4 0 0,-2 0 0,-1 0 0,-4 0 0,-1 1 0,-3-2 0,10-2 0,-3 0 0,-1-1 0,3 0 0,-13-2 0,2 1 0,-2-2 0,12-1 0,-2 0 0,1-1 0,6 1 0,2 0 0,5 1 0,0-1 0,-5-2 0,1-1 0,0 2 0,-21 1 0,-2-1 0,16 0 0,-3-2 0,2 2 0,-18 3 0,0 1 0,23-2 0,-1 0 0,2 1 0,-11 5 0,2 1 0,-4-4 0,-4 1 0,15 2 0,-3 2 0,2-1 0,-19 0 0,1 0 0,20 0 0,-1 0 0,3 0 0,-11 0 0,1 0 0,-7 0 0,1 0 0,12 0 0,0 0 0,-8 0 0,2 0 0,14 0 0,0 0 0,-15 0 0,-1 0 0,13 0 0,-1 0 0,-23 0 0,1 0 0,30 0 0,2 0 0,-4 0 0,0 0 0,8 0 0,2 0 0,-28 0 0,-14 0 0,6 0 0,17 0 0,-16 10 0,6 3 0,18 10 0,-10-1 0,11 0 0,8-1 0,-1-4 0,6 7 0,10-2 0,-4 19 0,10-3 0,-4 9 0,3 4 0,1-12 0,1 6 0,6-15 0,4-5 0,3 3 0,4-13 0,4 8 0,1-9 0,4 1 0,1 7 0,-2-1 0,6 9 0,-4 4 0,8-7 0,-3-3 0,4-10 0,0-5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10:31:49.3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1 161 16383,'58'0'0,"2"0"0,0 0 0,-19 0 0,30 0 0,-24 0 0,21 0 0,-8 0 0,6 0 0,-14 0 0,14 0 0,-21 0 0,5 0 0,-16 0 0,8 0 0,-6 0 0,5 0 0,-12 0 0,4 0 0,-16 0 0,9 0 0,-4 0 0,0 0 0,0 0 0,-2 0 0,2 0 0,0 0 0,11 0 0,-4 0 0,5 0 0,1 0 0,0 0 0,-1 0 0,1 0 0,-1 0 0,10-9 0,-13 6 0,11-6 0,-19 9 0,4 0 0,-6 0 0,6 0 0,-5 0 0,5 0 0,0 0 0,2 0 0,5 0 0,1 0 0,-1 0 0,1 0 0,-1 0 0,1 0 0,-1 0 0,1 0 0,-1 0 0,1 0 0,-1 0 0,1 0 0,-7 0 0,5 0 0,-4 0 0,5 0 0,1 0 0,-1 0 0,8 0 0,-6 0 0,5 0 0,1 0 0,1 0 0,0 0 0,-1 0 0,-1 0 0,-4 0 0,4 0 0,-6 0 0,-1 0 0,1 0 0,-1 0 0,-5 0 0,11 0 0,5 0 0,0 0 0,12 0 0,-14 0 0,8 0 0,-1 0 0,0 0 0,-7 0 0,6 0 0,-6 0 0,0 5 0,6-4 0,-6 10 0,7-10 0,-7 5 0,6 0 0,-6-5 0,7 5 0,0-1 0,0-3 0,1 3 0,7-5 0,24 0 0,-9 0 0,10 0 0,-17 0 0,-6 0 0,0 0 0,-2 0 0,-8 0 0,0 0 0,-7 0 0,6 0 0,-6 0 0,0 0 0,6 0 0,-6 0 0,7 0 0,0 0 0,0 0 0,1 0 0,-1 0 0,0 0 0,0 0 0,16 0 0,-12 0 0,11 0 0,-15 0 0,-6 0 0,4 0 0,-5 0 0,0 0 0,6 0 0,-13 0 0,6 0 0,-8 0 0,1 0 0,-1 0 0,-5 0 0,4 0 0,-11 0 0,11 0 0,-10 0 0,10 0 0,-11-5 0,11 4 0,-10-8 0,10 8 0,-5-9 0,1 4 0,13-6 0,-11 1 0,7 0 0,4-1 0,-11 1 0,7 0 0,10-1 0,-22 1 0,23 0 0,-11 0 0,-8 5 0,13-4 0,-11 9 0,-3-5 0,1 2 0,-9 2 0,0-2 0,0 4 0,0 0 0,0-5 0,0 4 0,0-4 0,6 5 0,-4 0 0,19 0 0,-17 0 0,11 0 0,-15 0 0,0 0 0,0 0 0,-5 0 0,4 0 0,-9 0 0,8 0 0,1 0 0,-3 0 0,7 0 0,-4 0 0,2 0 0,-2 0 0,0 0 0,-4 0 0,0 0 0,4 0 0,0 4 0,2-3 0,3 4 0,-4-5 0,0 0 0,-5 0 0,4 0 0,-10 0 0,10 0 0,-5 0 0,1 0 0,2 4 0,-4-3 0,1 3 0,3-4 0,-3 0 0,0 0 0,3 0 0,-4 4 0,1-3 0,-1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10:31:52.8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86 16383,'61'0'0,"5"0"0,3 0 0,10 0 0,18 0 0,3 0 0,-46 0 0,1 0 0,0 0 0,0 0 0,-1 0 0,1 0 0,4 0 0,2 0 0,6 0 0,0 0 0,1 0 0,0 0 0,1 0 0,-3 0 0,-15 0 0,-1 0 0,15 0 0,-3 0 0,16 0 0,-19 0 0,-1 0 0,21 0 0,9 0 0,-10 0 0,-1 0 0,-9 0 0,0 0 0,-8 0 0,6 0 0,-14 0 0,6 0 0,0 0 0,-13 0 0,19 0 0,-25-11 0,25 9 0,-26-9 0,18 11 0,-5 0 0,1 0 0,7-5 0,-9 3 0,0-3 0,0-1 0,1 5 0,1 1 0,12-6 0,32 6 0,-55 0 0,1 0 0,-6 0 0,13-5 0,-6 3 0,0-4 0,5 1 0,-4 3 0,6-3 0,0 5 0,-7 0 0,-1-5 0,-8 3 0,1-3 0,-1 5 0,-5 0 0,-2 0 0,0 0 0,-5 0 0,5 0 0,-6 0 0,0 0 0,0 0 0,0 0 0,6 0 0,-4 0 0,10 0 0,-5 0 0,16 0 0,-7 0 0,7 5 0,-10-3 0,1 8 0,-1-9 0,1 9 0,-7-4 0,5 1 0,-4 2 0,5-2 0,1-1 0,-7 4 0,5-4 0,-4 5 0,-1-4 0,5 3 0,-4-4 0,5 6 0,-5-6 0,19 4 0,-21-4 0,21 6 0,-20-6 0,1 3 0,-2-7 0,0 7 0,-5-7 0,11 8 0,-10-9 0,10 4 0,-5 0 0,7-3 0,-1 8 0,1-9 0,-1 9 0,1-8 0,-1 8 0,1-4 0,6 1 0,-4 3 0,4-4 0,-6 6 0,-1-1 0,16 6 0,-12-4 0,12 3 0,-15-4 0,-1-1 0,1 1 0,6 0 0,-4-6 0,11 5 0,-5-9 0,0 3 0,14-5 0,-12 0 0,13 0 0,0 0 0,-6 0 0,6 0 0,-8 0 0,-6 0 0,-3 0 0,-6 0 0,-1 0 0,1 0 0,-7 0 0,-1 0 0,-6 0 0,0 0 0,0 0 0,0 0 0,-5 0 0,13 0 0,-11 0 0,13 0 0,-16 0 0,5 0 0,-4 0 0,5 0 0,-5-4 0,4 3 0,-4-8 0,-1 3 0,5 1 0,-9-4 0,9 8 0,0-8 0,-3 8 0,1-4 0,-3 0 0,1 4 0,5-8 0,-5 8 0,10-9 0,-9 8 0,5-7 0,-2 8 0,-10-8 0,10 8 0,-5-7 0,1 2 0,2-3 0,1-1 0,3 0 0,-2-5 0,0 3 0,-4-3 0,0 5 0,-1 4 0,-2-3 0,-2 4 0,7-5 0,-7 1 0,2-1 0,1 5 0,1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10:32:03.0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23 16383,'69'0'0,"-4"0"0,-7 0 0,21 0 0,-24 0 0,3 0 0,-1 0 0,1 0 0,8 0 0,0 0 0,-5 0 0,-2 0 0,26 0 0,-27 0 0,-2 0 0,17 0 0,16 0 0,-4 0 0,-30 0 0,10 0 0,-21 0 0,-1 0 0,-2 0 0,-6 0 0,-1 0 0,1 0 0,-1 0 0,8 0 0,-6-10 0,5 8 0,-6-9 0,0 11 0,-1 0 0,-5 0 0,4 0 0,-11 0 0,11 0 0,-10 0 0,4 0 0,0 0 0,-5 0 0,11 0 0,-10 0 0,10 0 0,-11 0 0,5 0 0,0 0 0,-4 0 0,4 0 0,-6 0 0,0 0 0,9 0 0,-7 0 0,8 0 0,-10 0 0,0 0 0,-1 0 0,7 0 0,-4 0 0,10 0 0,-11 0 0,12 0 0,-6 0 0,1 0 0,4 0 0,-5 0 0,1 0 0,4 0 0,-5 0 0,7 0 0,-7 0 0,20 0 0,-8 0 0,11 0 0,-9 0 0,-1 0 0,-4 0 0,4 0 0,0 0 0,-4 0 0,4 0 0,-6 0 0,6 0 0,-5 0 0,6 5 0,-8-3 0,1 3 0,6-5 0,-4 0 0,4 0 0,1 0 0,16 5 0,-11-3 0,17 3 0,-28-5 0,13 0 0,-13 0 0,5 0 0,-6 0 0,6 0 0,-4 0 0,11 0 0,-12 0 0,13 0 0,-13 0 0,13 0 0,-13 0 0,5 0 0,1 0 0,-6 0 0,12 0 0,-4 0 0,6 0 0,-7 0 0,5 0 0,-4 0 0,6 0 0,15 0 0,-18 0 0,4 0 0,-18 0 0,-10 0 0,4 0 0,7 0 0,3 0 0,21 0 0,-6 0 0,6 0 0,0 0 0,-6 0 0,4 0 0,2 0 0,14 0 0,-10 0 0,0 0 0,8 0 0,7 0 0,-17 0 0,-2 0 0,-8 0 0,-7 0 0,6 0 0,-13 0 0,6 0 0,-8 0 0,1 0 0,-1 0 0,1 5 0,-7-3 0,5 3 0,-4-5 0,5 5 0,-5-4 0,4 4 0,-5 0 0,7-3 0,-1 8 0,1-9 0,-7 4 0,5-5 0,-10 0 0,10 0 0,-11 0 0,5 0 0,0 0 0,-4 0 0,19 0 0,-17 0 0,11 0 0,-15 0 0,0 0 0,0 0 0,0 0 0,0 0 0,0 0 0,0 0 0,0 0 0,6 0 0,-4 0 0,4 0 0,0 0 0,-5 0 0,11 0 0,-10 0 0,10-5 0,-11 4 0,5-4 0,-6 0 0,0 4 0,6-4 0,5 5 0,3 0 0,-3 0 0,-5 0 0,-6 0 0,0 0 0,0 0 0,0-5 0,-5 4 0,4-4 0,-10 5 0,10 0 0,-4 0 0,5 0 0,0 0 0,0 0 0,0 0 0,0-4 0,0 2 0,0-2 0,-5 4 0,-2 0 0,-4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10:36:00.4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16383,'48'0'0,"-5"0"0,-22 0 0,0 0 0,0 0 0,0 0 0,0 0 0,0 0 0,0 0 0,0 0 0,0 0 0,-5 0 0,4 0 0,-4 0 0,5 0 0,0 0 0,0 0 0,0 0 0,6 0 0,1 0 0,1 0 0,4 0 0,-11 0 0,11 0 0,-10 0 0,10 0 0,-5 0 0,1 0 0,4 0 0,-11 0 0,11 0 0,-10 0 0,4 0 0,0 0 0,-5 0 0,5 0 0,-6 0 0,0 0 0,6 0 0,-4 0 0,4 0 0,0 0 0,-5 0 0,21 0 0,-19 0 0,19 0 0,-21 0 0,5 0 0,-6 0 0,0 0 0,-5 0 0,4 0 0,-4 0 0,5 0 0,0 0 0,0 0 0,0 0 0,0 0 0,0 0 0,0 0 0,6 0 0,-5 0 0,0 0 0,-2 0 0,-4 0 0,14 0 0,-7 0 0,3 0 0,-7 0 0,-3 0 0,5 0 0,-5 0 0,4 0 0,-9 0 0,8 0 0,-3 0 0,0 0 0,3 0 0,-4 0 0,-1 0 0,4 0 0,-3 0 0,0 0 0,3 0 0,-4 0 0,1 0 0,3 0 0,-3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8T10:36:10.5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1 236 16383,'53'0'0,"6"0"0,-21 0 0,5 0 0,5 0 0,-5 0 0,15 0 0,-5 0 0,13 0 0,-14 0 0,6 0 0,-8 0 0,-7 0 0,6 0 0,-13 0 0,-1 0 0,-2 0 0,-4 0 0,-1 0 0,5 5 0,-10-4 0,4 4 0,0 0 0,-5-3 0,5 3 0,-6-5 0,6 0 0,-4 5 0,10-4 0,-11 3 0,11-4 0,-10 0 0,10 0 0,-11 0 0,5 5 0,-6-4 0,0 4 0,0-5 0,0 0 0,0 0 0,0 0 0,0 0 0,0 0 0,0 0 0,0 0 0,6 0 0,-4 0 0,4 0 0,0 0 0,-5 0 0,11 0 0,-4 0 0,-1 0 0,21 0 0,-17 0 0,18 0 0,-16 0 0,1 0 0,6 0 0,-4 0 0,4 0 0,-6 0 0,-1 0 0,1 0 0,-1 0 0,-5 0 0,4 0 0,-5 0 0,1 0 0,4 0 0,-5 0 0,22 0 0,-12 0 0,12 0 0,-8 0 0,-6 0 0,12 0 0,-11 0 0,11 0 0,-12 0 0,13 0 0,-13 0 0,5 0 0,-12 0 0,4 0 0,-5 0 0,1 0 0,4 0 0,-11 0 0,11 0 0,-10 0 0,10 0 0,-11 0 0,27 0 0,-23 0 0,23 0 0,-21 0 0,1 0 0,4 0 0,-5 0 0,7 0 0,-1 0 0,1 0 0,-1 5 0,1-4 0,-1 4 0,1-5 0,-1 0 0,-5 0 0,4 0 0,-11 0 0,11 0 0,-4 0 0,-1 0 0,5 0 0,5 0 0,-1 0 0,7 0 0,-10 0 0,1 0 0,-1 0 0,1 0 0,-1 0 0,1 0 0,-1 0 0,8 0 0,-6 0 0,12 0 0,-4 0 0,6 0 0,0 0 0,0 0 0,8 0 0,-6 0 0,6 0 0,23 6 0,-23-5 0,22 5 0,-37-1 0,-1-4 0,24 15 0,-24-13 0,24 7 0,-31-10 0,-1 0 0,1 0 0,-1 0 0,1 0 0,6 0 0,-4 0 0,4 0 0,-6 0 0,-1 0 0,1 0 0,-1 0 0,8 0 0,-6 0 0,5 0 0,-6 0 0,-1 0 0,1 0 0,-1 0 0,1 0 0,9 0 0,-7 0 0,0 0 0,-4 0 0,-4 0 0,5 0 0,1 0 0,-1 0 0,1 0 0,-1 0 0,1 0 0,-1 0 0,1 0 0,6 0 0,-4 0 0,4 0 0,-6 0 0,-1 0 0,1 0 0,-1 0 0,1 5 0,-1-3 0,1 3 0,-1-5 0,1 0 0,-1 5 0,1-4 0,-1 4 0,16-5 0,-12 0 0,12 0 0,-15 0 0,6 0 0,-4 0 0,11 0 0,-12 0 0,13 0 0,-6 0 0,7 0 0,-7 0 0,6 0 0,-6 0 0,0 0 0,6 0 0,-13 0 0,5 0 0,-6 0 0,-1 0 0,1 0 0,-1 0 0,-5 0 0,4 0 0,11-5 0,-6 4 0,19-10 0,-21 10 0,6-10 0,-8 10 0,1-10 0,-1 5 0,1-1 0,-1-3 0,1 9 0,-7-9 0,5 3 0,-4 1 0,-1-4 0,-1 9 0,-6-8 0,0 3 0,0 0 0,0-3 0,-5 7 0,4-2 0,-5-1 0,0 0 0,3 0 0,4 0 0,6 5 0,13 0 0,2 0 0,10 0 0,5 0 0,24 0 0,-21 0 0,0 0 0,16 0 0,-9 0 0,0 0 0,-12 3 0,0 0 0,15-2 0,25 5 0,-32-6 0,-24 0 0,17 0 0,-23 0 0,1 0 0,24 0 0,-18 0 0,25 0 0,-30 0 0,5 0 0,1 0 0,32 0 0,-23 0 0,28 0 0,-43 0 0,6 0 0,1 0 0,10 0 0,-12 0 0,8 0 0,-12 0 0,0 0 0,1 0 0,10 0 0,-15 5 0,17-4 0,15 15 0,-23-14 0,30 14 0,-36-15 0,28 16 0,-17-15 0,34 14 0,-34-14 0,10 3 0,-7-5 0,-12 0 0,12 0 0,0 0 0,-12 0 0,12 0 0,0 0 0,-12 0 0,12 0 0,0 0 0,4 0 0,6 0 0,-8 0 0,5 0 0,-19 0 0,27 0 0,-19 0 0,5 0 0,13 0 0,-24 0 0,17 0 0,-7 0 0,-12 0 0,27 0 0,-26 0 0,10 0 0,-7 0 0,16 0 0,12 0 0,-1 0 0,-3 0 0,-1 0 0,-11 0 0,20-5 0,-29 4 0,-1-4 0,-7 0 0,-18 3 0,32-3 0,13 11 0,9 1 0,18 6 0,-31 0 0,-4-2 0,2-1 0,23-2 0,-10 0 0,-1-3 0,-3-5 0,12 0 0,-26 0 0,-14 0 0,10 0 0,-5 0 0,2 0 0,27 0 0,-19 0 0,34 0 0,-39 0 0,22 0 0,-4 0 0,-18 0 0,16 0 0,-30 0 0,-7 0 0,30 0 0,-20 0 0,22 0 0,-13 0 0,-1 0 0,0 0 0,7 0 0,-16 0 0,45 0 0,-16 0 0,12 0 0,1 0 0,-39 0 0,39 0 0,-39-5 0,17 4 0,-7-10 0,10 5 0,25-1 0,2-9 0,4 8 0,-28-9 0,0 4 0,-4-4 0,10 3 0,1-3 0,18-1 0,-17-1 0,-2 5 0,3-2 0,-27 14 0,16-3 0,-17 5 0,3 0 0,-17-5 0,-5 4 0,8-3 0,37 4 0,-11 0 0,37 0 0,-31 0 0,0 0 0,28 0 0,-3 3 0,-1 0 0,-3-1 0,-17 1 0,-1 0 0,-1-3 0,-7 0 0,-1 0 0,6 0 0,-13 0 0,1 0 0,41 0 0,-14 0 0,-24 0 0,-2 0 0,4 0 0,-7 0 0,1 0 0,19 0 0,-2 0 0,10 0 0,-23 0 0,11 0 0,0 0 0,-21 0 0,26 0 0,-17 0 0,6 0 0,11 0 0,-17 0 0,6 0 0,11 0 0,-9-5 0,-1 4 0,17-10 0,-32 10 0,12-9 0,19 2 0,-27 2 0,4-1 0,1 2 0,1 3 0,-2-3 0,1-1 0,17 0 0,20-1 0,-32 2 0,-21 5 0,14 0 0,37-7 0,-24 0 0,5-1 0,12 0 0,1 0 0,1 0 0,-2 1 0,-2 0 0,-4 1 0,-14 5 0,-1 1 0,17-3 0,-1 0 0,-20 3 0,0 0 0,15 0 0,-2 0 0,17 0 0,5 0 0,-54 0 0,11 0 0,-18 0 0,4 0 0,4 0 0,13 0 0,-20 5 0,17-4 0,-16 4 0,19-5 0,-5 0 0,-3 0 0,7 0 0,-22 0 0,15 0 0,-13 0 0,9 0 0,6 0 0,-14 0 0,6 0 0,-8 0 0,-1 0 0,-4 0 0,1 0 0,-2 0 0,6 0 0,-6 0 0,2 0 0,-7 0 0,10 0 0,-1 0 0,1 0 0,-6 0 0,4 0 0,-3 0 0,0 0 0,9 0 0,-3 0 0,5 0 0,-6 0 0,-7 0 0,-10 0 0,0 4 0,8-3 0,-9 3 0,13-4 0,-11 0 0,4 0 0,-4 0 0,3 4 0,-3-3 0,4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6E3CCD-0E80-417C-852F-AD1768CE16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EA4B79-46A2-4B97-9E68-2D81AE99345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67B6F5-5266-48D5-BCC7-1D16B61A94FA}" type="datetime1">
              <a:rPr lang="en-US" altLang="en-FI"/>
              <a:pPr>
                <a:defRPr/>
              </a:pPr>
              <a:t>2/29/24</a:t>
            </a:fld>
            <a:endParaRPr lang="en-US" altLang="en-F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042392B-42E5-4A21-A805-EF334BEF52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F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EB13237-A0C1-4F66-AE7E-09CFD2DD6B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FI" noProof="0"/>
              <a:t>Click to edit Master text styles</a:t>
            </a:r>
          </a:p>
          <a:p>
            <a:pPr lvl="1"/>
            <a:r>
              <a:rPr lang="en-US" altLang="en-FI" noProof="0"/>
              <a:t>Second level</a:t>
            </a:r>
          </a:p>
          <a:p>
            <a:pPr lvl="2"/>
            <a:r>
              <a:rPr lang="en-US" altLang="en-FI" noProof="0"/>
              <a:t>Third level</a:t>
            </a:r>
          </a:p>
          <a:p>
            <a:pPr lvl="3"/>
            <a:r>
              <a:rPr lang="en-US" altLang="en-FI" noProof="0"/>
              <a:t>Fourth level</a:t>
            </a:r>
          </a:p>
          <a:p>
            <a:pPr lvl="4"/>
            <a:r>
              <a:rPr lang="en-US" altLang="en-FI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AFD28-20CF-45E8-ABB6-2379F0E9FA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A99F5-712D-4750-8838-B57D51203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9B3546-766D-4341-A996-F9A7E28CB4B1}" type="slidenum">
              <a:rPr lang="en-US" altLang="en-FI"/>
              <a:pPr>
                <a:defRPr/>
              </a:pPr>
              <a:t>‹#›</a:t>
            </a:fld>
            <a:endParaRPr lang="en-US" altLang="en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4" charset="-128"/>
        <a:cs typeface="ヒラギノ角ゴ Pro W3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4" charset="-128"/>
        <a:cs typeface="ヒラギノ角ゴ Pro W3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4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2ADDFEC4-0B95-4554-B70B-7EDB543DEA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CD37A9A1-8A16-4001-9064-C7947A8C67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	YOU WILL BE HAPPY TO HEAR THAT THERE IS A LOT OF COMMON SENSE INVOLVED IN PRIVATE INVESTMENT …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7A07DAF2-F17D-4E35-8F87-B1051BB8B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778090-46E3-4169-AD3A-215B533D42A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395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D1172BD6-D191-4068-8817-8977544B99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436A8471-8B0D-46E5-A799-A774D22348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IF £100K IS THE PRICE FOR 20% OF THE BUSINESS, 5X FOR THE WHOLE BUSINESS</a:t>
            </a:r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6CC5DDE3-479A-4D01-9B23-4B0922B471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04A538F-2CCB-402C-B148-F9B781C5E41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F1A1ACD5-0BD0-49F9-A891-E4995BF434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>
            <a:extLst>
              <a:ext uri="{FF2B5EF4-FFF2-40B4-BE49-F238E27FC236}">
                <a16:creationId xmlns:a16="http://schemas.microsoft.com/office/drawing/2014/main" id="{27225DBA-4C75-45C7-ACEC-B281AE775C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FINANCIAL TIMES ESTIMATE OF INDUSTRY SIZE IN UK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30% IN THE PROFESSIONAL SECTOR (GYMS)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70% PERSONAL (HOUSEHOLD)</a:t>
            </a:r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6D85105E-086A-4384-9C7C-AF916A797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33362D-F431-47C8-BCC2-A5398DA75D5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D8E95B80-8F6F-4F58-9224-3ADAC87B2A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D084D055-DEC5-4E60-A1B0-F54D09856B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ANALYST “REPORTS” - $7000 (PDF)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AIR, HYDRAULIC, MAGNETIC, WATER ROWING MACHINES (AND OTHERS …)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SHOCK AND AWE – $2</a:t>
            </a:r>
            <a:r>
              <a:rPr lang="en-US" altLang="en-US" baseline="0">
                <a:ea typeface="ＭＳ Ｐゴシック" panose="020B0600070205080204" pitchFamily="34" charset="-128"/>
              </a:rPr>
              <a:t> BILLION MARKET BY 2029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A41569E5-00BE-473D-81B1-B46EFCEC0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CDC72A-71E7-40D7-A8B3-AE44D22A5A8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894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D8E95B80-8F6F-4F58-9224-3ADAC87B2A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D084D055-DEC5-4E60-A1B0-F54D09856B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COMPETITORS BY NAME … AND YOU NEED TO HAVE COMPETITION</a:t>
            </a: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A41569E5-00BE-473D-81B1-B46EFCEC0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CDC72A-71E7-40D7-A8B3-AE44D22A5A8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D8E95B80-8F6F-4F58-9224-3ADAC87B2A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D084D055-DEC5-4E60-A1B0-F54D09856B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LOTS OF USEFUL TIDBITS TO GUIDE YOUR, REPEAT YOUR, INVESTIGATION</a:t>
            </a: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A41569E5-00BE-473D-81B1-B46EFCEC0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CDC72A-71E7-40D7-A8B3-AE44D22A5A8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795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D8E95B80-8F6F-4F58-9224-3ADAC87B2A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D084D055-DEC5-4E60-A1B0-F54D09856B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LOTS OF USEFUL TIDBITS TO GUIDE YOUR, REPEAT YOUR, INVESTIGATION</a:t>
            </a: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A41569E5-00BE-473D-81B1-B46EFCEC0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CDC72A-71E7-40D7-A8B3-AE44D22A5A8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64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6D1D7108-4ED9-4FF7-BD9A-A89CCBAA1E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A3BBCC28-0372-44F5-BDB4-51B15D573A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FLYWHEEL OR “AIR” VERSION</a:t>
            </a: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8DA9D1DF-96EE-454C-80DE-CED0E6065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E3F350-4C9B-4880-B448-FB4825B22D2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6D1D7108-4ED9-4FF7-BD9A-A89CCBAA1E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A3BBCC28-0372-44F5-BDB4-51B15D573A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MAGNETIC VERSION</a:t>
            </a: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8DA9D1DF-96EE-454C-80DE-CED0E6065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E3F350-4C9B-4880-B448-FB4825B22D2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455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6D1D7108-4ED9-4FF7-BD9A-A89CCBAA1E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A3BBCC28-0372-44F5-BDB4-51B15D573A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HYDRAULIC VERSION WHICH ACCORDING TO ANALYST REPORT IS FAVOURABLE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PRICE/PERFORMANCE TRADE OFF</a:t>
            </a: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8DA9D1DF-96EE-454C-80DE-CED0E6065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E3F350-4C9B-4880-B448-FB4825B22D2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362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>
            <a:extLst>
              <a:ext uri="{FF2B5EF4-FFF2-40B4-BE49-F238E27FC236}">
                <a16:creationId xmlns:a16="http://schemas.microsoft.com/office/drawing/2014/main" id="{6DBD4A6B-9A98-46B3-8A6B-12C2D08351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>
            <a:extLst>
              <a:ext uri="{FF2B5EF4-FFF2-40B4-BE49-F238E27FC236}">
                <a16:creationId xmlns:a16="http://schemas.microsoft.com/office/drawing/2014/main" id="{01A3FAA8-AB59-48C2-BC3F-8125F4CDD0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Patented water resistance design –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WHAT IS A PATENT? IS IT WORTHWHILE DOING?</a:t>
            </a: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305A8EA6-1AE4-4A57-9AB6-581B1798CF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87870C-025A-4871-895F-98A5AE08CD5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09234536-5190-4F4F-88EF-2A2BC37310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1B394EB5-99AF-4F4B-B060-E8DFED97A2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AFE9FE69-6D9F-4014-A198-EA9DE4C3E1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F4545B-A307-466B-AF65-B7680F50F2E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>
            <a:extLst>
              <a:ext uri="{FF2B5EF4-FFF2-40B4-BE49-F238E27FC236}">
                <a16:creationId xmlns:a16="http://schemas.microsoft.com/office/drawing/2014/main" id="{E9255FA5-C3D9-4C6A-8761-E1018B5D16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4" name="Notes Placeholder 2">
            <a:extLst>
              <a:ext uri="{FF2B5EF4-FFF2-40B4-BE49-F238E27FC236}">
                <a16:creationId xmlns:a16="http://schemas.microsoft.com/office/drawing/2014/main" id="{77EF01C9-DB69-4B1F-96F4-B5B4B306D3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LIKE ROWING ON A LAKE – EMPATHETIC FEEL IN YOUR ARMS &amp; WHAT ABOUT VISUALS AND 5 SENSES?</a:t>
            </a: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4318C342-11C1-44E9-8909-0C2BB3B7F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C2C832-D5D7-46E8-A3E6-9502814C0D21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68604D85-00A9-4CFA-8496-CC83E07A6F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F95CA67F-664B-4A43-A2B7-05B953F92B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 ARE THEY?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WHY ARE THEY OF VALUE?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HAVE YOU EVER READ ONE?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02C9DFEC-B6DC-4752-8CED-167B731B7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94C6E2-34BF-41B3-AA65-D296671AC2F1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889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>
            <a:extLst>
              <a:ext uri="{FF2B5EF4-FFF2-40B4-BE49-F238E27FC236}">
                <a16:creationId xmlns:a16="http://schemas.microsoft.com/office/drawing/2014/main" id="{9F5C57AE-9AE2-4FE7-9884-39814D3BD7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>
            <a:extLst>
              <a:ext uri="{FF2B5EF4-FFF2-40B4-BE49-F238E27FC236}">
                <a16:creationId xmlns:a16="http://schemas.microsoft.com/office/drawing/2014/main" id="{0B9DDCB1-6BA4-4C9C-8EEE-76D8AB1719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PATENTS.GOOGLE.COM</a:t>
            </a: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D1279817-3C93-4715-8DA0-AFC97E3BFE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17D081-D047-4C7C-AA53-E46DA67565CB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>
            <a:extLst>
              <a:ext uri="{FF2B5EF4-FFF2-40B4-BE49-F238E27FC236}">
                <a16:creationId xmlns:a16="http://schemas.microsoft.com/office/drawing/2014/main" id="{9F5C57AE-9AE2-4FE7-9884-39814D3BD7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>
            <a:extLst>
              <a:ext uri="{FF2B5EF4-FFF2-40B4-BE49-F238E27FC236}">
                <a16:creationId xmlns:a16="http://schemas.microsoft.com/office/drawing/2014/main" id="{0B9DDCB1-6BA4-4C9C-8EEE-76D8AB1719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PATENTS.GOOGLE.COM</a:t>
            </a: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D1279817-3C93-4715-8DA0-AFC97E3BFE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17D081-D047-4C7C-AA53-E46DA67565CB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291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>
            <a:extLst>
              <a:ext uri="{FF2B5EF4-FFF2-40B4-BE49-F238E27FC236}">
                <a16:creationId xmlns:a16="http://schemas.microsoft.com/office/drawing/2014/main" id="{9F5C57AE-9AE2-4FE7-9884-39814D3BD7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>
            <a:extLst>
              <a:ext uri="{FF2B5EF4-FFF2-40B4-BE49-F238E27FC236}">
                <a16:creationId xmlns:a16="http://schemas.microsoft.com/office/drawing/2014/main" id="{0B9DDCB1-6BA4-4C9C-8EEE-76D8AB1719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PATENTS.GOOGLE.COM</a:t>
            </a: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D1279817-3C93-4715-8DA0-AFC97E3BFE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17D081-D047-4C7C-AA53-E46DA67565CB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323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>
            <a:extLst>
              <a:ext uri="{FF2B5EF4-FFF2-40B4-BE49-F238E27FC236}">
                <a16:creationId xmlns:a16="http://schemas.microsoft.com/office/drawing/2014/main" id="{9F5C57AE-9AE2-4FE7-9884-39814D3BD7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>
            <a:extLst>
              <a:ext uri="{FF2B5EF4-FFF2-40B4-BE49-F238E27FC236}">
                <a16:creationId xmlns:a16="http://schemas.microsoft.com/office/drawing/2014/main" id="{0B9DDCB1-6BA4-4C9C-8EEE-76D8AB1719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PATENTS.GOOGLE.COM</a:t>
            </a: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D1279817-3C93-4715-8DA0-AFC97E3BFE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17D081-D047-4C7C-AA53-E46DA67565CB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99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68604D85-00A9-4CFA-8496-CC83E07A6F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F95CA67F-664B-4A43-A2B7-05B953F92B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ANY IDEA?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02C9DFEC-B6DC-4752-8CED-167B731B7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94C6E2-34BF-41B3-AA65-D296671AC2F1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345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>
            <a:extLst>
              <a:ext uri="{FF2B5EF4-FFF2-40B4-BE49-F238E27FC236}">
                <a16:creationId xmlns:a16="http://schemas.microsoft.com/office/drawing/2014/main" id="{9F5C57AE-9AE2-4FE7-9884-39814D3BD7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>
            <a:extLst>
              <a:ext uri="{FF2B5EF4-FFF2-40B4-BE49-F238E27FC236}">
                <a16:creationId xmlns:a16="http://schemas.microsoft.com/office/drawing/2014/main" id="{0B9DDCB1-6BA4-4C9C-8EEE-76D8AB1719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 SOMETHING THAT IS REALLY IN A HOT AREA – TALKING 7 FIGURES MINIMUM</a:t>
            </a: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D1279817-3C93-4715-8DA0-AFC97E3BFE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17D081-D047-4C7C-AA53-E46DA67565CB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695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>
            <a:extLst>
              <a:ext uri="{FF2B5EF4-FFF2-40B4-BE49-F238E27FC236}">
                <a16:creationId xmlns:a16="http://schemas.microsoft.com/office/drawing/2014/main" id="{B9224B62-3D9B-4957-AC08-1EFA6A4063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Notes Placeholder 2">
            <a:extLst>
              <a:ext uri="{FF2B5EF4-FFF2-40B4-BE49-F238E27FC236}">
                <a16:creationId xmlns:a16="http://schemas.microsoft.com/office/drawing/2014/main" id="{499F4C49-DF01-411F-A7A5-6D54245FAC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GYM (30%) OR HOME (70%)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BUT WHO WOULD YOU GO AFTER FIRST? WHY?</a:t>
            </a:r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675F00F8-1E44-4A15-8D7B-C818B4F4DD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9E6833-BCF1-4443-8684-410AB90391BB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>
            <a:extLst>
              <a:ext uri="{FF2B5EF4-FFF2-40B4-BE49-F238E27FC236}">
                <a16:creationId xmlns:a16="http://schemas.microsoft.com/office/drawing/2014/main" id="{C4B061FD-199F-454D-AC6A-B497AB2E57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8" name="Notes Placeholder 2">
            <a:extLst>
              <a:ext uri="{FF2B5EF4-FFF2-40B4-BE49-F238E27FC236}">
                <a16:creationId xmlns:a16="http://schemas.microsoft.com/office/drawing/2014/main" id="{7323E304-A84D-4B72-881F-7A38BE5A5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 DO THEY KNOW?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WHO DO THEY KNOW? (THAT COULD BE USEFUL)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DON’T THEY KNOW?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WHO DO THEY NEED TO KNOW?</a:t>
            </a:r>
          </a:p>
        </p:txBody>
      </p:sp>
      <p:sp>
        <p:nvSpPr>
          <p:cNvPr id="91139" name="Slide Number Placeholder 3">
            <a:extLst>
              <a:ext uri="{FF2B5EF4-FFF2-40B4-BE49-F238E27FC236}">
                <a16:creationId xmlns:a16="http://schemas.microsoft.com/office/drawing/2014/main" id="{C2C38975-9921-487B-A8D9-218E10A9F6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3324F5-34D5-42B9-A55F-7BED6BBEAA7B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09234536-5190-4F4F-88EF-2A2BC37310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1B394EB5-99AF-4F4B-B060-E8DFED97A2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AUDIENCE CUE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AFE9FE69-6D9F-4014-A198-EA9DE4C3E1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F4545B-A307-466B-AF65-B7680F50F2E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1721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>
            <a:extLst>
              <a:ext uri="{FF2B5EF4-FFF2-40B4-BE49-F238E27FC236}">
                <a16:creationId xmlns:a16="http://schemas.microsoft.com/office/drawing/2014/main" id="{760D8DF5-5499-48D3-9901-E6C7228783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4" name="Notes Placeholder 2">
            <a:extLst>
              <a:ext uri="{FF2B5EF4-FFF2-40B4-BE49-F238E27FC236}">
                <a16:creationId xmlns:a16="http://schemas.microsoft.com/office/drawing/2014/main" id="{54CF9F24-72F7-4B28-8313-6676DB6A65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SWEAT EQUITY</a:t>
            </a:r>
          </a:p>
        </p:txBody>
      </p:sp>
      <p:sp>
        <p:nvSpPr>
          <p:cNvPr id="95235" name="Slide Number Placeholder 3">
            <a:extLst>
              <a:ext uri="{FF2B5EF4-FFF2-40B4-BE49-F238E27FC236}">
                <a16:creationId xmlns:a16="http://schemas.microsoft.com/office/drawing/2014/main" id="{D526E88F-AAA7-41C1-8F96-10A7DE84F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DE0689-DE20-4351-B39C-2E73F4E6DC94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>
            <a:extLst>
              <a:ext uri="{FF2B5EF4-FFF2-40B4-BE49-F238E27FC236}">
                <a16:creationId xmlns:a16="http://schemas.microsoft.com/office/drawing/2014/main" id="{6DBD4A6B-9A98-46B3-8A6B-12C2D08351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>
            <a:extLst>
              <a:ext uri="{FF2B5EF4-FFF2-40B4-BE49-F238E27FC236}">
                <a16:creationId xmlns:a16="http://schemas.microsoft.com/office/drawing/2014/main" id="{01A3FAA8-AB59-48C2-BC3F-8125F4CDD0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305A8EA6-1AE4-4A57-9AB6-581B1798CF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87870C-025A-4871-895F-98A5AE08CD50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420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>
            <a:extLst>
              <a:ext uri="{FF2B5EF4-FFF2-40B4-BE49-F238E27FC236}">
                <a16:creationId xmlns:a16="http://schemas.microsoft.com/office/drawing/2014/main" id="{A222558B-27EB-41EC-97BC-BA57E7241E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0" name="Notes Placeholder 2">
            <a:extLst>
              <a:ext uri="{FF2B5EF4-FFF2-40B4-BE49-F238E27FC236}">
                <a16:creationId xmlns:a16="http://schemas.microsoft.com/office/drawing/2014/main" id="{3526E4D5-F484-439F-A564-752BB24AB0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WHY DO YOU NEED COMFORT WITH NUMBERS?</a:t>
            </a:r>
          </a:p>
        </p:txBody>
      </p:sp>
      <p:sp>
        <p:nvSpPr>
          <p:cNvPr id="119811" name="Slide Number Placeholder 3">
            <a:extLst>
              <a:ext uri="{FF2B5EF4-FFF2-40B4-BE49-F238E27FC236}">
                <a16:creationId xmlns:a16="http://schemas.microsoft.com/office/drawing/2014/main" id="{00A4436B-519D-4D40-9C88-E8A0147E35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DE47C7C-8C96-414A-ADC2-58844DA0F245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>
            <a:extLst>
              <a:ext uri="{FF2B5EF4-FFF2-40B4-BE49-F238E27FC236}">
                <a16:creationId xmlns:a16="http://schemas.microsoft.com/office/drawing/2014/main" id="{A222558B-27EB-41EC-97BC-BA57E7241E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0" name="Notes Placeholder 2">
            <a:extLst>
              <a:ext uri="{FF2B5EF4-FFF2-40B4-BE49-F238E27FC236}">
                <a16:creationId xmlns:a16="http://schemas.microsoft.com/office/drawing/2014/main" id="{3526E4D5-F484-439F-A564-752BB24AB0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COMFORTABLE IS THIS KID WITH NUMBERS</a:t>
            </a:r>
          </a:p>
        </p:txBody>
      </p:sp>
      <p:sp>
        <p:nvSpPr>
          <p:cNvPr id="119811" name="Slide Number Placeholder 3">
            <a:extLst>
              <a:ext uri="{FF2B5EF4-FFF2-40B4-BE49-F238E27FC236}">
                <a16:creationId xmlns:a16="http://schemas.microsoft.com/office/drawing/2014/main" id="{00A4436B-519D-4D40-9C88-E8A0147E35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DE47C7C-8C96-414A-ADC2-58844DA0F245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9294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>
            <a:extLst>
              <a:ext uri="{FF2B5EF4-FFF2-40B4-BE49-F238E27FC236}">
                <a16:creationId xmlns:a16="http://schemas.microsoft.com/office/drawing/2014/main" id="{7E96978B-D772-4C62-B89E-6A67A5A7EA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2" name="Notes Placeholder 2">
            <a:extLst>
              <a:ext uri="{FF2B5EF4-FFF2-40B4-BE49-F238E27FC236}">
                <a16:creationId xmlns:a16="http://schemas.microsoft.com/office/drawing/2014/main" id="{4390FB0A-C284-493A-BD76-83A65CC2E2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AT THIS PRICE TAG WHO IS THE REAL CUSTOMER DO YOU THINK?</a:t>
            </a:r>
          </a:p>
        </p:txBody>
      </p:sp>
      <p:sp>
        <p:nvSpPr>
          <p:cNvPr id="97283" name="Slide Number Placeholder 3">
            <a:extLst>
              <a:ext uri="{FF2B5EF4-FFF2-40B4-BE49-F238E27FC236}">
                <a16:creationId xmlns:a16="http://schemas.microsoft.com/office/drawing/2014/main" id="{9C118630-9227-4F99-920B-8112E2F5F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67ED59-E107-440F-BA4C-4BDD54D7BB48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>
            <a:extLst>
              <a:ext uri="{FF2B5EF4-FFF2-40B4-BE49-F238E27FC236}">
                <a16:creationId xmlns:a16="http://schemas.microsoft.com/office/drawing/2014/main" id="{EECCE33B-648F-4C3E-A753-B1903B5169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0" name="Notes Placeholder 2">
            <a:extLst>
              <a:ext uri="{FF2B5EF4-FFF2-40B4-BE49-F238E27FC236}">
                <a16:creationId xmlns:a16="http://schemas.microsoft.com/office/drawing/2014/main" id="{D17E3340-9AFC-4D4F-9A97-016E53ACE8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HAVE YOU GOT A LOT OF CONFIDENCE THAT THIS FIGURE IS RIGHT (COSTS)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WITH ONLY 30 UNITS PER MONTH WHAT DO YOU THINK THE RELATIVE COSTS ARE (NO SCALE)</a:t>
            </a:r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0AB51B32-D6FD-4E47-B0DF-C2FF3EC0D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B53C79-50BD-46E7-BC71-48481F65A0AB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>
            <a:extLst>
              <a:ext uri="{FF2B5EF4-FFF2-40B4-BE49-F238E27FC236}">
                <a16:creationId xmlns:a16="http://schemas.microsoft.com/office/drawing/2014/main" id="{9C86AC9E-1725-4D2A-BAB8-A305E5A06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8" name="Notes Placeholder 2">
            <a:extLst>
              <a:ext uri="{FF2B5EF4-FFF2-40B4-BE49-F238E27FC236}">
                <a16:creationId xmlns:a16="http://schemas.microsoft.com/office/drawing/2014/main" id="{61D989FE-81D4-498C-9874-359D7B7D69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IS IT CALCULATED?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WHAT IS A DESIRABLE GROSS MARGIN?</a:t>
            </a:r>
          </a:p>
        </p:txBody>
      </p:sp>
      <p:sp>
        <p:nvSpPr>
          <p:cNvPr id="101379" name="Slide Number Placeholder 3">
            <a:extLst>
              <a:ext uri="{FF2B5EF4-FFF2-40B4-BE49-F238E27FC236}">
                <a16:creationId xmlns:a16="http://schemas.microsoft.com/office/drawing/2014/main" id="{62B27356-7FAD-4D9B-9036-1085180689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6B035F-9306-40BE-AE07-375684A7EA58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2350D12A-CB9E-47C7-8AB8-C80397990F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CC4185B9-2CF2-4CC3-816C-7BF41604A1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WHO IS BUYING AND AT WHAT PRICE?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IS THERE SEASONALITY (PATTERN)?</a:t>
            </a: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639E6280-0C98-4291-AC7B-905270EE3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249767-67B4-411E-8AD4-75592C72C27D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>
            <a:extLst>
              <a:ext uri="{FF2B5EF4-FFF2-40B4-BE49-F238E27FC236}">
                <a16:creationId xmlns:a16="http://schemas.microsoft.com/office/drawing/2014/main" id="{6EFD5C1C-EFF1-49DA-A62B-B5323340B0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4" name="Notes Placeholder 2">
            <a:extLst>
              <a:ext uri="{FF2B5EF4-FFF2-40B4-BE49-F238E27FC236}">
                <a16:creationId xmlns:a16="http://schemas.microsoft.com/office/drawing/2014/main" id="{960EEE86-4564-435C-A6BD-D0587DAC65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YOU CLAIM 53% GROSS MARGIN YET REPORT 30% (WHAT IS WRONG?)</a:t>
            </a:r>
          </a:p>
        </p:txBody>
      </p:sp>
      <p:sp>
        <p:nvSpPr>
          <p:cNvPr id="105475" name="Slide Number Placeholder 3">
            <a:extLst>
              <a:ext uri="{FF2B5EF4-FFF2-40B4-BE49-F238E27FC236}">
                <a16:creationId xmlns:a16="http://schemas.microsoft.com/office/drawing/2014/main" id="{71EDC59F-716E-42DD-8786-965CC2CB94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AC64B4-CE90-46BA-A68F-8F71BAFA8788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>
            <a:extLst>
              <a:ext uri="{FF2B5EF4-FFF2-40B4-BE49-F238E27FC236}">
                <a16:creationId xmlns:a16="http://schemas.microsoft.com/office/drawing/2014/main" id="{93443F44-FF55-4952-9D58-8F9E38952B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2" name="Notes Placeholder 2">
            <a:extLst>
              <a:ext uri="{FF2B5EF4-FFF2-40B4-BE49-F238E27FC236}">
                <a16:creationId xmlns:a16="http://schemas.microsoft.com/office/drawing/2014/main" id="{2437E2A7-F224-4BD2-8C84-FF6B482E99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SALARIES ARE VERY SMALL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SWEAT EQUITY</a:t>
            </a:r>
          </a:p>
        </p:txBody>
      </p:sp>
      <p:sp>
        <p:nvSpPr>
          <p:cNvPr id="107523" name="Slide Number Placeholder 3">
            <a:extLst>
              <a:ext uri="{FF2B5EF4-FFF2-40B4-BE49-F238E27FC236}">
                <a16:creationId xmlns:a16="http://schemas.microsoft.com/office/drawing/2014/main" id="{13456755-F5C3-4FD9-BF67-BD1F31584E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B63A45-313D-4E11-B828-C6CFF9ED03AE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68604D85-00A9-4CFA-8496-CC83E07A6F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F95CA67F-664B-4A43-A2B7-05B953F92B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02C9DFEC-B6DC-4752-8CED-167B731B7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94C6E2-34BF-41B3-AA65-D296671AC2F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>
            <a:extLst>
              <a:ext uri="{FF2B5EF4-FFF2-40B4-BE49-F238E27FC236}">
                <a16:creationId xmlns:a16="http://schemas.microsoft.com/office/drawing/2014/main" id="{EC3DE24B-8FFF-47A9-A722-DFA5566C21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8" name="Notes Placeholder 2">
            <a:extLst>
              <a:ext uri="{FF2B5EF4-FFF2-40B4-BE49-F238E27FC236}">
                <a16:creationId xmlns:a16="http://schemas.microsoft.com/office/drawing/2014/main" id="{CC8EFF5B-1094-42E1-9DEA-0F28795A2A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AND BOTTOM LINE YOU ARE LOSING MONEY – AND I NEED TO KNOW WHY?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PRICES ARE TOO LOW, COSTS TOO HIGH, NOT ENOUGH SCALE --- NOT ENOUGH SALES </a:t>
            </a:r>
          </a:p>
        </p:txBody>
      </p:sp>
      <p:sp>
        <p:nvSpPr>
          <p:cNvPr id="111619" name="Slide Number Placeholder 3">
            <a:extLst>
              <a:ext uri="{FF2B5EF4-FFF2-40B4-BE49-F238E27FC236}">
                <a16:creationId xmlns:a16="http://schemas.microsoft.com/office/drawing/2014/main" id="{35224851-224F-448E-B49F-77D0EEBCB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8597F1-20E5-4044-A38C-3DAF80DC0614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>
            <a:extLst>
              <a:ext uri="{FF2B5EF4-FFF2-40B4-BE49-F238E27FC236}">
                <a16:creationId xmlns:a16="http://schemas.microsoft.com/office/drawing/2014/main" id="{E129AB47-AA5C-42E1-85A5-98BD8B65FF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6" name="Notes Placeholder 2">
            <a:extLst>
              <a:ext uri="{FF2B5EF4-FFF2-40B4-BE49-F238E27FC236}">
                <a16:creationId xmlns:a16="http://schemas.microsoft.com/office/drawing/2014/main" id="{EEDE9F7D-F270-4DA4-A0C3-63299EE285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WE OWN – </a:t>
            </a:r>
          </a:p>
        </p:txBody>
      </p:sp>
      <p:sp>
        <p:nvSpPr>
          <p:cNvPr id="113667" name="Slide Number Placeholder 3">
            <a:extLst>
              <a:ext uri="{FF2B5EF4-FFF2-40B4-BE49-F238E27FC236}">
                <a16:creationId xmlns:a16="http://schemas.microsoft.com/office/drawing/2014/main" id="{F0F9963A-2354-45C4-A43B-9B294ABF0C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D48409-F4D3-40BE-9796-615AFB039324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>
            <a:extLst>
              <a:ext uri="{FF2B5EF4-FFF2-40B4-BE49-F238E27FC236}">
                <a16:creationId xmlns:a16="http://schemas.microsoft.com/office/drawing/2014/main" id="{45B03466-5651-420E-ADD3-D3CBBB777A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4" name="Notes Placeholder 2">
            <a:extLst>
              <a:ext uri="{FF2B5EF4-FFF2-40B4-BE49-F238E27FC236}">
                <a16:creationId xmlns:a16="http://schemas.microsoft.com/office/drawing/2014/main" id="{A9C41B65-B2D3-43C5-A932-30E7A09B5A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WE OWE</a:t>
            </a:r>
          </a:p>
        </p:txBody>
      </p:sp>
      <p:sp>
        <p:nvSpPr>
          <p:cNvPr id="115715" name="Slide Number Placeholder 3">
            <a:extLst>
              <a:ext uri="{FF2B5EF4-FFF2-40B4-BE49-F238E27FC236}">
                <a16:creationId xmlns:a16="http://schemas.microsoft.com/office/drawing/2014/main" id="{B4581FDB-BFCF-4039-AF4C-110505CC4E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E69D5A-0534-4856-8502-5616BFB279C7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>
            <a:extLst>
              <a:ext uri="{FF2B5EF4-FFF2-40B4-BE49-F238E27FC236}">
                <a16:creationId xmlns:a16="http://schemas.microsoft.com/office/drawing/2014/main" id="{0DA5B206-0907-4769-9845-293B44998A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2" name="Notes Placeholder 2">
            <a:extLst>
              <a:ext uri="{FF2B5EF4-FFF2-40B4-BE49-F238E27FC236}">
                <a16:creationId xmlns:a16="http://schemas.microsoft.com/office/drawing/2014/main" id="{6A4A002E-63B8-446F-85D8-78DBD9D26E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WHO HAS INVESTED AND PROFITABILITY TRACK RECORD</a:t>
            </a:r>
          </a:p>
        </p:txBody>
      </p:sp>
      <p:sp>
        <p:nvSpPr>
          <p:cNvPr id="117763" name="Slide Number Placeholder 3">
            <a:extLst>
              <a:ext uri="{FF2B5EF4-FFF2-40B4-BE49-F238E27FC236}">
                <a16:creationId xmlns:a16="http://schemas.microsoft.com/office/drawing/2014/main" id="{8D21A54E-AA74-47EB-A213-9ADA72958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DA9ADB3-5B36-4FAA-9D22-052B3BFDCB1E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>
            <a:extLst>
              <a:ext uri="{FF2B5EF4-FFF2-40B4-BE49-F238E27FC236}">
                <a16:creationId xmlns:a16="http://schemas.microsoft.com/office/drawing/2014/main" id="{A222558B-27EB-41EC-97BC-BA57E7241E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0" name="Notes Placeholder 2">
            <a:extLst>
              <a:ext uri="{FF2B5EF4-FFF2-40B4-BE49-F238E27FC236}">
                <a16:creationId xmlns:a16="http://schemas.microsoft.com/office/drawing/2014/main" id="{3526E4D5-F484-439F-A564-752BB24AB0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CUSTOMERS PAY YOU (TIMING) AND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HOW SUPPLIERS NEED TO BE PAID BY YOU</a:t>
            </a:r>
          </a:p>
        </p:txBody>
      </p:sp>
      <p:sp>
        <p:nvSpPr>
          <p:cNvPr id="119811" name="Slide Number Placeholder 3">
            <a:extLst>
              <a:ext uri="{FF2B5EF4-FFF2-40B4-BE49-F238E27FC236}">
                <a16:creationId xmlns:a16="http://schemas.microsoft.com/office/drawing/2014/main" id="{00A4436B-519D-4D40-9C88-E8A0147E35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DE47C7C-8C96-414A-ADC2-58844DA0F245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2804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>
            <a:extLst>
              <a:ext uri="{FF2B5EF4-FFF2-40B4-BE49-F238E27FC236}">
                <a16:creationId xmlns:a16="http://schemas.microsoft.com/office/drawing/2014/main" id="{9A2C9C99-34DD-4FF5-AC6B-C6687CA7F7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8" name="Notes Placeholder 2">
            <a:extLst>
              <a:ext uri="{FF2B5EF4-FFF2-40B4-BE49-F238E27FC236}">
                <a16:creationId xmlns:a16="http://schemas.microsoft.com/office/drawing/2014/main" id="{3033F833-CF92-4C8C-B219-B89D22B6F3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TAKE SALES NUMBER AND DIVIDE IT BY 9 AND SIMILAR WITH COST OF GOODS SOLD</a:t>
            </a:r>
          </a:p>
        </p:txBody>
      </p:sp>
      <p:sp>
        <p:nvSpPr>
          <p:cNvPr id="121859" name="Slide Number Placeholder 3">
            <a:extLst>
              <a:ext uri="{FF2B5EF4-FFF2-40B4-BE49-F238E27FC236}">
                <a16:creationId xmlns:a16="http://schemas.microsoft.com/office/drawing/2014/main" id="{B9077578-FE86-46FF-B369-F020480C3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68A1262-9C94-441B-B893-E81DF7F71057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>
            <a:extLst>
              <a:ext uri="{FF2B5EF4-FFF2-40B4-BE49-F238E27FC236}">
                <a16:creationId xmlns:a16="http://schemas.microsoft.com/office/drawing/2014/main" id="{8FF4C7B8-8A53-4850-BDF6-DE6E75B4C1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6" name="Notes Placeholder 2">
            <a:extLst>
              <a:ext uri="{FF2B5EF4-FFF2-40B4-BE49-F238E27FC236}">
                <a16:creationId xmlns:a16="http://schemas.microsoft.com/office/drawing/2014/main" id="{770DA6BC-983A-4E5E-BE96-D6DE8E4D61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RECEIVABLES ARE LESS THAN A MONTH SALES, INVENTORY IS 4,5 MONTHS COSTS AND PAYABLES 5+ MONTHS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WHAT HAPPENS WHEN YOU GROW?</a:t>
            </a:r>
          </a:p>
        </p:txBody>
      </p:sp>
      <p:sp>
        <p:nvSpPr>
          <p:cNvPr id="123907" name="Slide Number Placeholder 3">
            <a:extLst>
              <a:ext uri="{FF2B5EF4-FFF2-40B4-BE49-F238E27FC236}">
                <a16:creationId xmlns:a16="http://schemas.microsoft.com/office/drawing/2014/main" id="{A2A6B05D-CF63-4B3D-B0BA-3E41AAFA85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8C54B5-7C9F-4035-BE24-B7B73F6328E4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>
            <a:extLst>
              <a:ext uri="{FF2B5EF4-FFF2-40B4-BE49-F238E27FC236}">
                <a16:creationId xmlns:a16="http://schemas.microsoft.com/office/drawing/2014/main" id="{8FF4C7B8-8A53-4850-BDF6-DE6E75B4C1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6" name="Notes Placeholder 2">
            <a:extLst>
              <a:ext uri="{FF2B5EF4-FFF2-40B4-BE49-F238E27FC236}">
                <a16:creationId xmlns:a16="http://schemas.microsoft.com/office/drawing/2014/main" id="{770DA6BC-983A-4E5E-BE96-D6DE8E4D61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RECEIVABLES ARE LESS THAN A MONTH SALES, INVENTORY IS 4,5 MONTHS COSTS AND PAYABLES 5+ MONTHS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WHAT HAPPENS WHEN YOU GROW?</a:t>
            </a:r>
          </a:p>
        </p:txBody>
      </p:sp>
      <p:sp>
        <p:nvSpPr>
          <p:cNvPr id="123907" name="Slide Number Placeholder 3">
            <a:extLst>
              <a:ext uri="{FF2B5EF4-FFF2-40B4-BE49-F238E27FC236}">
                <a16:creationId xmlns:a16="http://schemas.microsoft.com/office/drawing/2014/main" id="{A2A6B05D-CF63-4B3D-B0BA-3E41AAFA85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8C54B5-7C9F-4035-BE24-B7B73F6328E4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044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>
            <a:extLst>
              <a:ext uri="{FF2B5EF4-FFF2-40B4-BE49-F238E27FC236}">
                <a16:creationId xmlns:a16="http://schemas.microsoft.com/office/drawing/2014/main" id="{8FF4C7B8-8A53-4850-BDF6-DE6E75B4C1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6" name="Notes Placeholder 2">
            <a:extLst>
              <a:ext uri="{FF2B5EF4-FFF2-40B4-BE49-F238E27FC236}">
                <a16:creationId xmlns:a16="http://schemas.microsoft.com/office/drawing/2014/main" id="{770DA6BC-983A-4E5E-BE96-D6DE8E4D61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RECEIVABLES ARE LESS THAN A MONTH SALES, INVENTORY IS 4,5 MONTHS COSTS AND PAYABLES 5+ MONTHS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WHAT HAPPENS WHEN YOU GROW?</a:t>
            </a:r>
          </a:p>
        </p:txBody>
      </p:sp>
      <p:sp>
        <p:nvSpPr>
          <p:cNvPr id="123907" name="Slide Number Placeholder 3">
            <a:extLst>
              <a:ext uri="{FF2B5EF4-FFF2-40B4-BE49-F238E27FC236}">
                <a16:creationId xmlns:a16="http://schemas.microsoft.com/office/drawing/2014/main" id="{A2A6B05D-CF63-4B3D-B0BA-3E41AAFA85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8C54B5-7C9F-4035-BE24-B7B73F6328E4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1273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>
            <a:extLst>
              <a:ext uri="{FF2B5EF4-FFF2-40B4-BE49-F238E27FC236}">
                <a16:creationId xmlns:a16="http://schemas.microsoft.com/office/drawing/2014/main" id="{8FF4C7B8-8A53-4850-BDF6-DE6E75B4C1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6" name="Notes Placeholder 2">
            <a:extLst>
              <a:ext uri="{FF2B5EF4-FFF2-40B4-BE49-F238E27FC236}">
                <a16:creationId xmlns:a16="http://schemas.microsoft.com/office/drawing/2014/main" id="{770DA6BC-983A-4E5E-BE96-D6DE8E4D61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RECEIVABLES ARE LESS THAN A MONTH SALES, INVENTORY IS 4,5 MONTHS COSTS AND PAYABLES 5+ MONTHS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WHAT HAPPENS WHEN YOU GROW?</a:t>
            </a:r>
          </a:p>
        </p:txBody>
      </p:sp>
      <p:sp>
        <p:nvSpPr>
          <p:cNvPr id="123907" name="Slide Number Placeholder 3">
            <a:extLst>
              <a:ext uri="{FF2B5EF4-FFF2-40B4-BE49-F238E27FC236}">
                <a16:creationId xmlns:a16="http://schemas.microsoft.com/office/drawing/2014/main" id="{A2A6B05D-CF63-4B3D-B0BA-3E41AAFA85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8C54B5-7C9F-4035-BE24-B7B73F6328E4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25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68604D85-00A9-4CFA-8496-CC83E07A6F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F95CA67F-664B-4A43-A2B7-05B953F92B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REACHED ECONOMICALLY, TAPPED QUICKLY AND PROFITABLY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02C9DFEC-B6DC-4752-8CED-167B731B7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94C6E2-34BF-41B3-AA65-D296671AC2F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5008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>
            <a:extLst>
              <a:ext uri="{FF2B5EF4-FFF2-40B4-BE49-F238E27FC236}">
                <a16:creationId xmlns:a16="http://schemas.microsoft.com/office/drawing/2014/main" id="{0EA159F6-D3B3-4D80-850A-652EBEBB90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0" name="Notes Placeholder 2">
            <a:extLst>
              <a:ext uri="{FF2B5EF4-FFF2-40B4-BE49-F238E27FC236}">
                <a16:creationId xmlns:a16="http://schemas.microsoft.com/office/drawing/2014/main" id="{7CCF0866-F065-49D3-B3EA-8B34027B46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 THIS A GOOD WORKING CAPITAL MODEL? CERTAINTLY AN INTENSIVE ONE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HOW DO YOU ALTER THE TERMS INTO YOUR FAVOR? (SCALE)</a:t>
            </a:r>
          </a:p>
        </p:txBody>
      </p:sp>
      <p:sp>
        <p:nvSpPr>
          <p:cNvPr id="130051" name="Slide Number Placeholder 3">
            <a:extLst>
              <a:ext uri="{FF2B5EF4-FFF2-40B4-BE49-F238E27FC236}">
                <a16:creationId xmlns:a16="http://schemas.microsoft.com/office/drawing/2014/main" id="{F4AF4680-06E3-4FE5-9459-6495C2FE56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D5B22C-7FFA-4D54-B3FA-781227AF3D4A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>
            <a:extLst>
              <a:ext uri="{FF2B5EF4-FFF2-40B4-BE49-F238E27FC236}">
                <a16:creationId xmlns:a16="http://schemas.microsoft.com/office/drawing/2014/main" id="{1CAC26FA-7818-4C7D-A232-470B963745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8" name="Notes Placeholder 2">
            <a:extLst>
              <a:ext uri="{FF2B5EF4-FFF2-40B4-BE49-F238E27FC236}">
                <a16:creationId xmlns:a16="http://schemas.microsoft.com/office/drawing/2014/main" id="{FB9BC29C-EC7D-4873-8D11-E1C4F2D25C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2099" name="Slide Number Placeholder 3">
            <a:extLst>
              <a:ext uri="{FF2B5EF4-FFF2-40B4-BE49-F238E27FC236}">
                <a16:creationId xmlns:a16="http://schemas.microsoft.com/office/drawing/2014/main" id="{6DD15F61-7E02-487F-8A8B-313953798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7B893E-D5A0-474C-86C6-EFB1249E0EEF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>
            <a:extLst>
              <a:ext uri="{FF2B5EF4-FFF2-40B4-BE49-F238E27FC236}">
                <a16:creationId xmlns:a16="http://schemas.microsoft.com/office/drawing/2014/main" id="{2F23C11E-FDD8-46C3-A763-D8D3A3C9E4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6" name="Notes Placeholder 2">
            <a:extLst>
              <a:ext uri="{FF2B5EF4-FFF2-40B4-BE49-F238E27FC236}">
                <a16:creationId xmlns:a16="http://schemas.microsoft.com/office/drawing/2014/main" id="{59AB7FA6-2042-44C9-B957-AAE0CB63ED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 MARKETING PROBLEM?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IS THE OFFERING BEING OVERENGINEERED?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PAYING OUTSTANDING BILLS BECAUSE YOU ARE TOO SMALL?</a:t>
            </a:r>
          </a:p>
        </p:txBody>
      </p:sp>
      <p:sp>
        <p:nvSpPr>
          <p:cNvPr id="134147" name="Slide Number Placeholder 3">
            <a:extLst>
              <a:ext uri="{FF2B5EF4-FFF2-40B4-BE49-F238E27FC236}">
                <a16:creationId xmlns:a16="http://schemas.microsoft.com/office/drawing/2014/main" id="{EDD2B091-985C-4183-A975-21D5FF5CB5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E033F2-14AC-44F0-9C42-1128F329EE8B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>
            <a:extLst>
              <a:ext uri="{FF2B5EF4-FFF2-40B4-BE49-F238E27FC236}">
                <a16:creationId xmlns:a16="http://schemas.microsoft.com/office/drawing/2014/main" id="{D9D27E09-8FE6-43FF-9CDA-B41F422561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4" name="Notes Placeholder 2">
            <a:extLst>
              <a:ext uri="{FF2B5EF4-FFF2-40B4-BE49-F238E27FC236}">
                <a16:creationId xmlns:a16="http://schemas.microsoft.com/office/drawing/2014/main" id="{8C38D99C-4967-4247-BBB0-9424502DC7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 DEAL – SO NOW WHAT DO YOU DO?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ANSWER IS NO AND I SUGGEST YOU BRING IN ANOTHER FOUNDER WITH SALES EXPERIENCE IN GYM DOMAIN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THEN YES – AND ANGEL DID HAVE CONNECTIONS WITH THE GYM MARKET</a:t>
            </a:r>
          </a:p>
        </p:txBody>
      </p:sp>
      <p:sp>
        <p:nvSpPr>
          <p:cNvPr id="136195" name="Slide Number Placeholder 3">
            <a:extLst>
              <a:ext uri="{FF2B5EF4-FFF2-40B4-BE49-F238E27FC236}">
                <a16:creationId xmlns:a16="http://schemas.microsoft.com/office/drawing/2014/main" id="{ED40F1FC-D9BB-4AD5-B9DF-B6B495D6F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37323FC-1F82-49AE-BEEC-E4933FA1077C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>
            <a:extLst>
              <a:ext uri="{FF2B5EF4-FFF2-40B4-BE49-F238E27FC236}">
                <a16:creationId xmlns:a16="http://schemas.microsoft.com/office/drawing/2014/main" id="{5C5535B3-1138-41A2-BD19-F74956AF80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4" name="Notes Placeholder 2">
            <a:extLst>
              <a:ext uri="{FF2B5EF4-FFF2-40B4-BE49-F238E27FC236}">
                <a16:creationId xmlns:a16="http://schemas.microsoft.com/office/drawing/2014/main" id="{04E5C3CF-D78F-48A2-8AB8-27371027FC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Cheap and informative market prototyping HOW WOULD YOU ABOUT THIS …</a:t>
            </a:r>
          </a:p>
        </p:txBody>
      </p:sp>
      <p:sp>
        <p:nvSpPr>
          <p:cNvPr id="146435" name="Slide Number Placeholder 3">
            <a:extLst>
              <a:ext uri="{FF2B5EF4-FFF2-40B4-BE49-F238E27FC236}">
                <a16:creationId xmlns:a16="http://schemas.microsoft.com/office/drawing/2014/main" id="{36A82551-7FA9-465D-96C4-C004345872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336CB8-03AE-4E0D-99D0-298AA78E1264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>
            <a:extLst>
              <a:ext uri="{FF2B5EF4-FFF2-40B4-BE49-F238E27FC236}">
                <a16:creationId xmlns:a16="http://schemas.microsoft.com/office/drawing/2014/main" id="{966BB487-4A08-4241-B236-46957ED197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2" name="Notes Placeholder 2">
            <a:extLst>
              <a:ext uri="{FF2B5EF4-FFF2-40B4-BE49-F238E27FC236}">
                <a16:creationId xmlns:a16="http://schemas.microsoft.com/office/drawing/2014/main" id="{DDF12193-719A-40F5-8ADA-710D8F7A0C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Peleton Interactive</a:t>
            </a:r>
          </a:p>
        </p:txBody>
      </p:sp>
      <p:sp>
        <p:nvSpPr>
          <p:cNvPr id="158723" name="Slide Number Placeholder 3">
            <a:extLst>
              <a:ext uri="{FF2B5EF4-FFF2-40B4-BE49-F238E27FC236}">
                <a16:creationId xmlns:a16="http://schemas.microsoft.com/office/drawing/2014/main" id="{C99C3588-D621-4251-BD38-76994AB592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ADEF0E-B0A5-4B74-B1AD-CA07EC87CFB8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>
            <a:extLst>
              <a:ext uri="{FF2B5EF4-FFF2-40B4-BE49-F238E27FC236}">
                <a16:creationId xmlns:a16="http://schemas.microsoft.com/office/drawing/2014/main" id="{58E6F09D-B6DF-42B3-AFF8-2B2620C27B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0" name="Notes Placeholder 2">
            <a:extLst>
              <a:ext uri="{FF2B5EF4-FFF2-40B4-BE49-F238E27FC236}">
                <a16:creationId xmlns:a16="http://schemas.microsoft.com/office/drawing/2014/main" id="{F7D384DE-759E-4546-A4E3-25E4C33FBF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WHO ALSO HAVE A ROWING MACHINE AS PART OF THEIR PRODUCT LINE</a:t>
            </a:r>
          </a:p>
        </p:txBody>
      </p:sp>
      <p:sp>
        <p:nvSpPr>
          <p:cNvPr id="160771" name="Slide Number Placeholder 3">
            <a:extLst>
              <a:ext uri="{FF2B5EF4-FFF2-40B4-BE49-F238E27FC236}">
                <a16:creationId xmlns:a16="http://schemas.microsoft.com/office/drawing/2014/main" id="{93437A21-F73A-4791-B048-2D8A226E08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F334D6-25A1-41B1-B705-8DFBEBE79D0E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>
            <a:extLst>
              <a:ext uri="{FF2B5EF4-FFF2-40B4-BE49-F238E27FC236}">
                <a16:creationId xmlns:a16="http://schemas.microsoft.com/office/drawing/2014/main" id="{1CD241F2-B59E-42C0-8E61-64F317A96F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8" name="Notes Placeholder 2">
            <a:extLst>
              <a:ext uri="{FF2B5EF4-FFF2-40B4-BE49-F238E27FC236}">
                <a16:creationId xmlns:a16="http://schemas.microsoft.com/office/drawing/2014/main" id="{6CFA1637-CC39-4D23-9C08-447A01239C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ALSO RAISED $875M IN POST IPO DEBT (FEB 2021)</a:t>
            </a:r>
          </a:p>
        </p:txBody>
      </p:sp>
      <p:sp>
        <p:nvSpPr>
          <p:cNvPr id="162819" name="Slide Number Placeholder 3">
            <a:extLst>
              <a:ext uri="{FF2B5EF4-FFF2-40B4-BE49-F238E27FC236}">
                <a16:creationId xmlns:a16="http://schemas.microsoft.com/office/drawing/2014/main" id="{25FAC33A-3875-44C5-A052-E5CF757FE7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CC11C9-66BE-40E8-8E34-A144D728CE60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>
            <a:extLst>
              <a:ext uri="{FF2B5EF4-FFF2-40B4-BE49-F238E27FC236}">
                <a16:creationId xmlns:a16="http://schemas.microsoft.com/office/drawing/2014/main" id="{2C5BB02C-1052-4CED-80C0-E4A792A12E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6" name="Notes Placeholder 2">
            <a:extLst>
              <a:ext uri="{FF2B5EF4-FFF2-40B4-BE49-F238E27FC236}">
                <a16:creationId xmlns:a16="http://schemas.microsoft.com/office/drawing/2014/main" id="{85AB7FFE-3F11-4971-A4F3-A32956FE30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COMPANY IPO 27.9.19 @ $29 ($8 BILLION) RAISED $1,2B</a:t>
            </a:r>
          </a:p>
        </p:txBody>
      </p:sp>
      <p:sp>
        <p:nvSpPr>
          <p:cNvPr id="164867" name="Slide Number Placeholder 3">
            <a:extLst>
              <a:ext uri="{FF2B5EF4-FFF2-40B4-BE49-F238E27FC236}">
                <a16:creationId xmlns:a16="http://schemas.microsoft.com/office/drawing/2014/main" id="{476F40CC-039B-4285-8975-7B9AEE82B2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819A17-EC94-4D11-B2B4-B4A00E9EA114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94885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>
            <a:extLst>
              <a:ext uri="{FF2B5EF4-FFF2-40B4-BE49-F238E27FC236}">
                <a16:creationId xmlns:a16="http://schemas.microsoft.com/office/drawing/2014/main" id="{2C5BB02C-1052-4CED-80C0-E4A792A12E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6" name="Notes Placeholder 2">
            <a:extLst>
              <a:ext uri="{FF2B5EF4-FFF2-40B4-BE49-F238E27FC236}">
                <a16:creationId xmlns:a16="http://schemas.microsoft.com/office/drawing/2014/main" id="{85AB7FFE-3F11-4971-A4F3-A32956FE30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REACHED A HIGH OF $171 ON JAN 14/21  VALUE OF $50B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RAISED $875M IN POST IPO DEBT IN FEB 2021</a:t>
            </a:r>
          </a:p>
        </p:txBody>
      </p:sp>
      <p:sp>
        <p:nvSpPr>
          <p:cNvPr id="164867" name="Slide Number Placeholder 3">
            <a:extLst>
              <a:ext uri="{FF2B5EF4-FFF2-40B4-BE49-F238E27FC236}">
                <a16:creationId xmlns:a16="http://schemas.microsoft.com/office/drawing/2014/main" id="{476F40CC-039B-4285-8975-7B9AEE82B2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819A17-EC94-4D11-B2B4-B4A00E9EA114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70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68604D85-00A9-4CFA-8496-CC83E07A6F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F95CA67F-664B-4A43-A2B7-05B953F92B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EXITS COME FROM BIG AND GROWING STORIES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NOT NICE SMALL STORIES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02C9DFEC-B6DC-4752-8CED-167B731B7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94C6E2-34BF-41B3-AA65-D296671AC2F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64549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>
            <a:extLst>
              <a:ext uri="{FF2B5EF4-FFF2-40B4-BE49-F238E27FC236}">
                <a16:creationId xmlns:a16="http://schemas.microsoft.com/office/drawing/2014/main" id="{F85ACEDC-B648-4D80-AD54-A9659C2731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4" name="Notes Placeholder 2">
            <a:extLst>
              <a:ext uri="{FF2B5EF4-FFF2-40B4-BE49-F238E27FC236}">
                <a16:creationId xmlns:a16="http://schemas.microsoft.com/office/drawing/2014/main" id="{2AFE952A-584D-43EF-8121-59E82523A2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UNTIL MR BIG DIED OF A HEART ATTACK IN LATEST EDITION OF SEX AND CITY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SHARES SANK BY 10% ON THAT DAY -  AND THIS TYPE OF BAD PR HAS RECURRED</a:t>
            </a:r>
          </a:p>
        </p:txBody>
      </p:sp>
      <p:sp>
        <p:nvSpPr>
          <p:cNvPr id="166915" name="Slide Number Placeholder 3">
            <a:extLst>
              <a:ext uri="{FF2B5EF4-FFF2-40B4-BE49-F238E27FC236}">
                <a16:creationId xmlns:a16="http://schemas.microsoft.com/office/drawing/2014/main" id="{09648027-C86B-4312-BEBE-2555174218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0B2B11-18B8-4EC0-B6B8-94F02E7349BA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>
            <a:extLst>
              <a:ext uri="{FF2B5EF4-FFF2-40B4-BE49-F238E27FC236}">
                <a16:creationId xmlns:a16="http://schemas.microsoft.com/office/drawing/2014/main" id="{4CB968B1-EB51-4A7C-AA6C-C50FDE9BF6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2" name="Notes Placeholder 2">
            <a:extLst>
              <a:ext uri="{FF2B5EF4-FFF2-40B4-BE49-F238E27FC236}">
                <a16:creationId xmlns:a16="http://schemas.microsoft.com/office/drawing/2014/main" id="{B572813D-BFEA-4D0A-8C53-EDA287637B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CEO QUITS, SUPPLY LOGISTICS PROBLEMS, ACCIDENT THAT LEAD TO RECALL</a:t>
            </a:r>
          </a:p>
        </p:txBody>
      </p:sp>
      <p:sp>
        <p:nvSpPr>
          <p:cNvPr id="168963" name="Slide Number Placeholder 3">
            <a:extLst>
              <a:ext uri="{FF2B5EF4-FFF2-40B4-BE49-F238E27FC236}">
                <a16:creationId xmlns:a16="http://schemas.microsoft.com/office/drawing/2014/main" id="{748C3043-E841-4D71-91AD-2C2E74191D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E9341C8-5657-4928-9C3E-82D0812AE680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lide Image Placeholder 1">
            <a:extLst>
              <a:ext uri="{FF2B5EF4-FFF2-40B4-BE49-F238E27FC236}">
                <a16:creationId xmlns:a16="http://schemas.microsoft.com/office/drawing/2014/main" id="{B5C6B54D-D505-4525-A738-4CB272B14F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6" name="Notes Placeholder 2">
            <a:extLst>
              <a:ext uri="{FF2B5EF4-FFF2-40B4-BE49-F238E27FC236}">
                <a16:creationId xmlns:a16="http://schemas.microsoft.com/office/drawing/2014/main" id="{E7F71B58-6916-41D5-9BB3-54849A5F7D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HAS THE COMPANY REACHED ITS PEAK IN TERMS OF SUBSCRIPTION REVENUE?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TIMING … COVID BOOM TIMES – THEN …</a:t>
            </a:r>
          </a:p>
        </p:txBody>
      </p:sp>
      <p:sp>
        <p:nvSpPr>
          <p:cNvPr id="185347" name="Slide Number Placeholder 3">
            <a:extLst>
              <a:ext uri="{FF2B5EF4-FFF2-40B4-BE49-F238E27FC236}">
                <a16:creationId xmlns:a16="http://schemas.microsoft.com/office/drawing/2014/main" id="{31BDE90B-E063-4868-BA7E-EEF4C80B9A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20A50DA-F7B1-49CB-885F-1E2203BA1561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lide Image Placeholder 1">
            <a:extLst>
              <a:ext uri="{FF2B5EF4-FFF2-40B4-BE49-F238E27FC236}">
                <a16:creationId xmlns:a16="http://schemas.microsoft.com/office/drawing/2014/main" id="{59085074-EE7C-4499-AB8D-F14A178A2F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4" name="Notes Placeholder 2">
            <a:extLst>
              <a:ext uri="{FF2B5EF4-FFF2-40B4-BE49-F238E27FC236}">
                <a16:creationId xmlns:a16="http://schemas.microsoft.com/office/drawing/2014/main" id="{7FD4B924-66B2-4227-969B-4ABC3EAF34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FANCY </a:t>
            </a:r>
            <a:r>
              <a:rPr lang="en-US" altLang="en-US">
                <a:ea typeface="ＭＳ Ｐゴシック" panose="020B0600070205080204" pitchFamily="34" charset="-128"/>
              </a:rPr>
              <a:t>WORD FOR </a:t>
            </a:r>
            <a:r>
              <a:rPr lang="en-US" altLang="en-US" dirty="0">
                <a:ea typeface="ＭＳ Ｐゴシック" panose="020B0600070205080204" pitchFamily="34" charset="-128"/>
              </a:rPr>
              <a:t>LUCK</a:t>
            </a:r>
          </a:p>
        </p:txBody>
      </p:sp>
      <p:sp>
        <p:nvSpPr>
          <p:cNvPr id="187395" name="Slide Number Placeholder 3">
            <a:extLst>
              <a:ext uri="{FF2B5EF4-FFF2-40B4-BE49-F238E27FC236}">
                <a16:creationId xmlns:a16="http://schemas.microsoft.com/office/drawing/2014/main" id="{29FF566E-AD26-4E3C-83AC-B5CB6224CD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6119E2-CFD1-4E29-9561-A2ECCC67721B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68604D85-00A9-4CFA-8496-CC83E07A6F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F95CA67F-664B-4A43-A2B7-05B953F92B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HUGE, PARDON THE PUN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02C9DFEC-B6DC-4752-8CED-167B731B7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94C6E2-34BF-41B3-AA65-D296671AC2F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215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68604D85-00A9-4CFA-8496-CC83E07A6F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F95CA67F-664B-4A43-A2B7-05B953F92B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DO THEY KNOW WHAT NEEDS TO BE DONE?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HAVE THEY GOT EXPERIENCE DOING WHAT NEEDS TO BE DONE?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DO THEY HAVE A NETWORK?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HOW MUCH OF THEIR SKIN IS IN THE GAME?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02C9DFEC-B6DC-4752-8CED-167B731B7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94C6E2-34BF-41B3-AA65-D296671AC2F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788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4218C0B0-60EF-4501-84FA-48992F7626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117C6875-D5FF-427D-A204-8280D8FE4F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 THIS IS WHAT WE ARE TALKING ABOUT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RAISED £100K ALREADY AND LOOKING FOR NEW INVESTORS</a:t>
            </a: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A3B48EBD-0B3F-4BF6-9510-7E830FA5B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352191-7162-4D96-B3BB-36A1D5B1DA4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337AF25-DE6F-42E9-A75A-86B0BE78D7AA}"/>
              </a:ext>
            </a:extLst>
          </p:cNvPr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C4BCA5E1-5E09-40A4-8356-E72DDAA32A7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3FE1FFCE-1108-49F0-8BC6-9EDDC121129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08C96C1C-C4EC-4915-AF5E-670F484012A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D9C702AD-3D37-402E-843A-C3FC015EE6C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48895179-9896-4203-B062-0DDBA5BB73C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F672E962-90E7-4FA5-B43C-2B96D1A2729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AAC0E777-C767-4DC9-9C17-F25F29C9E66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A8601F28-9899-4A62-9439-AD20E4278DF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D95CCDF4-A2BD-4E95-AC11-E09A38F5785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DB90E57E-80D3-4BED-BF7D-E3FED3A81F6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9E72DA4C-BBCC-4760-99FF-17076A2E19C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F1D53439-FB61-48C4-9C3A-8A851F8485C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636F50AD-38C8-4FD7-8F3E-1B4707D0A10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B9214B2D-E85C-4BC5-8BA9-1C348B0CDA8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09CF50EF-B73B-41C6-9D57-4845AA7EB7D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169F35AD-CE0E-4CC1-BF38-C0439384297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95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BA548321-1E03-4BED-A9AD-B212B00A88B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9994DF82-1F65-4738-BBB3-4FACDC224FE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DB47B779-75E8-4818-9AFC-BDBFD77451F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910D45F0-4031-4E41-957A-069CC244BB6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8C8C296F-0085-46A9-AED1-58BBFFC5488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F7F5A1FC-7516-4435-86C3-7D4D831938C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9F1E232A-F13A-419E-BC37-94D4831A8AF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52C872A-1636-449E-A867-B2046F48C35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3F0362B-7E11-4D65-A502-BAD4250BB92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84B4F89E-D19F-4609-BFD2-2E87022CBEE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30422965-D62C-410E-8CE7-6A02C9145CD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80BBB43D-CC91-4F24-B3CD-6876DAC9950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944669A2-DDFE-4182-9F27-F69FBC4AC12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38D03B83-1DAB-4142-AA37-565376F6257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3DEC288C-EC15-4B20-AEB5-38CE333E5E7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BC169B13-6E45-4FBC-ABE8-2C7DD920F62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/>
            </a:p>
          </p:txBody>
        </p:sp>
        <p:sp>
          <p:nvSpPr>
            <p:cNvPr id="37" name="Oval 35">
              <a:extLst>
                <a:ext uri="{FF2B5EF4-FFF2-40B4-BE49-F238E27FC236}">
                  <a16:creationId xmlns:a16="http://schemas.microsoft.com/office/drawing/2014/main" id="{77BA5F28-92B2-4507-8AAE-14BEE8EBC50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8" name="Oval 36">
              <a:extLst>
                <a:ext uri="{FF2B5EF4-FFF2-40B4-BE49-F238E27FC236}">
                  <a16:creationId xmlns:a16="http://schemas.microsoft.com/office/drawing/2014/main" id="{E3E0F748-8E28-4E2A-A7F7-0B3DF765878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id="{9E936060-725A-444D-9B1B-A46FC1276E9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id="{CEC3C942-77DB-4DD4-8A38-2098D11638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1" name="Oval 39">
              <a:extLst>
                <a:ext uri="{FF2B5EF4-FFF2-40B4-BE49-F238E27FC236}">
                  <a16:creationId xmlns:a16="http://schemas.microsoft.com/office/drawing/2014/main" id="{ADD856E1-B15F-42D8-9AE1-0ECB4F9D18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id="{5120A0AE-A45A-44E8-8D1B-9E0EFFB75EA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id="{AF2F6942-693F-4E6D-942F-50B2D6BF3D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id="{F49D46DE-26C2-4DB7-BACC-78688A74D6E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5" name="Oval 43">
              <a:extLst>
                <a:ext uri="{FF2B5EF4-FFF2-40B4-BE49-F238E27FC236}">
                  <a16:creationId xmlns:a16="http://schemas.microsoft.com/office/drawing/2014/main" id="{E07F8E7B-0CB9-47F8-A245-CCC7ED7009D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6" name="Oval 44">
              <a:extLst>
                <a:ext uri="{FF2B5EF4-FFF2-40B4-BE49-F238E27FC236}">
                  <a16:creationId xmlns:a16="http://schemas.microsoft.com/office/drawing/2014/main" id="{0C8C1185-EFE4-4CB3-96E3-01268D2F34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7" name="Oval 45">
              <a:extLst>
                <a:ext uri="{FF2B5EF4-FFF2-40B4-BE49-F238E27FC236}">
                  <a16:creationId xmlns:a16="http://schemas.microsoft.com/office/drawing/2014/main" id="{7201B7A0-6E86-4BA8-9C0A-0A0552D27A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8" name="Oval 46">
              <a:extLst>
                <a:ext uri="{FF2B5EF4-FFF2-40B4-BE49-F238E27FC236}">
                  <a16:creationId xmlns:a16="http://schemas.microsoft.com/office/drawing/2014/main" id="{0A2C37B9-56E9-446E-A810-C10C796895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9" name="Oval 47">
              <a:extLst>
                <a:ext uri="{FF2B5EF4-FFF2-40B4-BE49-F238E27FC236}">
                  <a16:creationId xmlns:a16="http://schemas.microsoft.com/office/drawing/2014/main" id="{B6DB65BB-7C2D-4824-8BD7-4D9F2E2DD85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50" name="Oval 48">
              <a:extLst>
                <a:ext uri="{FF2B5EF4-FFF2-40B4-BE49-F238E27FC236}">
                  <a16:creationId xmlns:a16="http://schemas.microsoft.com/office/drawing/2014/main" id="{37C28510-CB5C-4EAD-8B53-2F4C67F264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51" name="Oval 49">
              <a:extLst>
                <a:ext uri="{FF2B5EF4-FFF2-40B4-BE49-F238E27FC236}">
                  <a16:creationId xmlns:a16="http://schemas.microsoft.com/office/drawing/2014/main" id="{FCB55B29-5B01-4D23-8BFE-94FAF748DF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id="{7FC7F421-AC8D-4C29-810C-7599A78A8F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id="{761F7A16-6758-42EC-AD69-220AEA0A39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54" name="Oval 52">
              <a:extLst>
                <a:ext uri="{FF2B5EF4-FFF2-40B4-BE49-F238E27FC236}">
                  <a16:creationId xmlns:a16="http://schemas.microsoft.com/office/drawing/2014/main" id="{CDD374D2-DA85-4B94-8450-FCFDD9363C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55" name="Oval 53">
              <a:extLst>
                <a:ext uri="{FF2B5EF4-FFF2-40B4-BE49-F238E27FC236}">
                  <a16:creationId xmlns:a16="http://schemas.microsoft.com/office/drawing/2014/main" id="{E0C08E55-DE15-4264-A8C0-9419FD580D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56" name="Oval 54">
              <a:extLst>
                <a:ext uri="{FF2B5EF4-FFF2-40B4-BE49-F238E27FC236}">
                  <a16:creationId xmlns:a16="http://schemas.microsoft.com/office/drawing/2014/main" id="{498BCEAB-34BB-4822-852B-689654574C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57" name="Oval 55">
              <a:extLst>
                <a:ext uri="{FF2B5EF4-FFF2-40B4-BE49-F238E27FC236}">
                  <a16:creationId xmlns:a16="http://schemas.microsoft.com/office/drawing/2014/main" id="{AD6C0136-77F7-46EF-9945-1F1F01311D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58" name="Oval 56">
              <a:extLst>
                <a:ext uri="{FF2B5EF4-FFF2-40B4-BE49-F238E27FC236}">
                  <a16:creationId xmlns:a16="http://schemas.microsoft.com/office/drawing/2014/main" id="{A34F2726-4B18-40A4-BE44-EDC6420832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59" name="Oval 57">
              <a:extLst>
                <a:ext uri="{FF2B5EF4-FFF2-40B4-BE49-F238E27FC236}">
                  <a16:creationId xmlns:a16="http://schemas.microsoft.com/office/drawing/2014/main" id="{42868A49-194C-428D-ACC7-0838AF007E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60" name="Oval 58">
              <a:extLst>
                <a:ext uri="{FF2B5EF4-FFF2-40B4-BE49-F238E27FC236}">
                  <a16:creationId xmlns:a16="http://schemas.microsoft.com/office/drawing/2014/main" id="{BDE7F3A1-6277-45E5-A6CB-54F2C755C24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61" name="Oval 59">
              <a:extLst>
                <a:ext uri="{FF2B5EF4-FFF2-40B4-BE49-F238E27FC236}">
                  <a16:creationId xmlns:a16="http://schemas.microsoft.com/office/drawing/2014/main" id="{6FB76CBE-1308-4EC7-A563-C836F44BBD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62" name="Oval 60">
              <a:extLst>
                <a:ext uri="{FF2B5EF4-FFF2-40B4-BE49-F238E27FC236}">
                  <a16:creationId xmlns:a16="http://schemas.microsoft.com/office/drawing/2014/main" id="{F320EA62-BFA4-47ED-892C-1E448122C0B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63" name="Oval 61">
              <a:extLst>
                <a:ext uri="{FF2B5EF4-FFF2-40B4-BE49-F238E27FC236}">
                  <a16:creationId xmlns:a16="http://schemas.microsoft.com/office/drawing/2014/main" id="{4F9D0B52-002E-4EDF-9217-4FEEB01F17C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64" name="Oval 62">
              <a:extLst>
                <a:ext uri="{FF2B5EF4-FFF2-40B4-BE49-F238E27FC236}">
                  <a16:creationId xmlns:a16="http://schemas.microsoft.com/office/drawing/2014/main" id="{1406B32F-932A-4780-80D2-B47E8D80FA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65" name="Oval 63">
              <a:extLst>
                <a:ext uri="{FF2B5EF4-FFF2-40B4-BE49-F238E27FC236}">
                  <a16:creationId xmlns:a16="http://schemas.microsoft.com/office/drawing/2014/main" id="{6C499696-93FA-4632-883C-F7CA89AED5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66" name="Oval 64">
              <a:extLst>
                <a:ext uri="{FF2B5EF4-FFF2-40B4-BE49-F238E27FC236}">
                  <a16:creationId xmlns:a16="http://schemas.microsoft.com/office/drawing/2014/main" id="{1E28A0BC-EB4C-4796-959B-A1605F8DC99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67" name="Oval 65">
              <a:extLst>
                <a:ext uri="{FF2B5EF4-FFF2-40B4-BE49-F238E27FC236}">
                  <a16:creationId xmlns:a16="http://schemas.microsoft.com/office/drawing/2014/main" id="{5A9CF436-99A4-4549-93C0-A80A5CE9AE3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68" name="Oval 66">
              <a:extLst>
                <a:ext uri="{FF2B5EF4-FFF2-40B4-BE49-F238E27FC236}">
                  <a16:creationId xmlns:a16="http://schemas.microsoft.com/office/drawing/2014/main" id="{C063B9AE-A8F3-45FD-BCD6-AD1B65A5293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69" name="Oval 67">
              <a:extLst>
                <a:ext uri="{FF2B5EF4-FFF2-40B4-BE49-F238E27FC236}">
                  <a16:creationId xmlns:a16="http://schemas.microsoft.com/office/drawing/2014/main" id="{97E9E1FE-C33C-484C-90F2-4691DCDB1F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70" name="Oval 68">
              <a:extLst>
                <a:ext uri="{FF2B5EF4-FFF2-40B4-BE49-F238E27FC236}">
                  <a16:creationId xmlns:a16="http://schemas.microsoft.com/office/drawing/2014/main" id="{7791C912-4733-4629-92B7-03ED81E09A3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71" name="Oval 69">
              <a:extLst>
                <a:ext uri="{FF2B5EF4-FFF2-40B4-BE49-F238E27FC236}">
                  <a16:creationId xmlns:a16="http://schemas.microsoft.com/office/drawing/2014/main" id="{7D2F86A8-503C-4166-81B9-94D2C085A9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72" name="Oval 70">
              <a:extLst>
                <a:ext uri="{FF2B5EF4-FFF2-40B4-BE49-F238E27FC236}">
                  <a16:creationId xmlns:a16="http://schemas.microsoft.com/office/drawing/2014/main" id="{F0D54B17-D7E2-4C84-951D-0B185DB3366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73" name="Oval 71">
              <a:extLst>
                <a:ext uri="{FF2B5EF4-FFF2-40B4-BE49-F238E27FC236}">
                  <a16:creationId xmlns:a16="http://schemas.microsoft.com/office/drawing/2014/main" id="{750C15F5-4A34-4C75-AF5A-D2C6861991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74" name="Oval 72">
              <a:extLst>
                <a:ext uri="{FF2B5EF4-FFF2-40B4-BE49-F238E27FC236}">
                  <a16:creationId xmlns:a16="http://schemas.microsoft.com/office/drawing/2014/main" id="{59C3E4A2-F017-4175-8BE5-B4C8672F34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75" name="Oval 73">
              <a:extLst>
                <a:ext uri="{FF2B5EF4-FFF2-40B4-BE49-F238E27FC236}">
                  <a16:creationId xmlns:a16="http://schemas.microsoft.com/office/drawing/2014/main" id="{304234CA-BA94-460F-A9DA-EED9BC5D40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76" name="Oval 74">
              <a:extLst>
                <a:ext uri="{FF2B5EF4-FFF2-40B4-BE49-F238E27FC236}">
                  <a16:creationId xmlns:a16="http://schemas.microsoft.com/office/drawing/2014/main" id="{097544BD-22C2-4418-BE9A-16FF75E1F69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77" name="Oval 75">
              <a:extLst>
                <a:ext uri="{FF2B5EF4-FFF2-40B4-BE49-F238E27FC236}">
                  <a16:creationId xmlns:a16="http://schemas.microsoft.com/office/drawing/2014/main" id="{B5857CA5-ABC6-4A89-935C-F0F4AF3CC8C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78" name="Oval 76">
              <a:extLst>
                <a:ext uri="{FF2B5EF4-FFF2-40B4-BE49-F238E27FC236}">
                  <a16:creationId xmlns:a16="http://schemas.microsoft.com/office/drawing/2014/main" id="{A8BD3801-14F7-49A9-8336-642BED395EB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79" name="Oval 77">
              <a:extLst>
                <a:ext uri="{FF2B5EF4-FFF2-40B4-BE49-F238E27FC236}">
                  <a16:creationId xmlns:a16="http://schemas.microsoft.com/office/drawing/2014/main" id="{331DABF6-29F2-4117-8056-440663BCA1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80" name="Oval 78">
              <a:extLst>
                <a:ext uri="{FF2B5EF4-FFF2-40B4-BE49-F238E27FC236}">
                  <a16:creationId xmlns:a16="http://schemas.microsoft.com/office/drawing/2014/main" id="{9761B354-D526-4312-9D0A-1D5F8F32662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81" name="Oval 79">
              <a:extLst>
                <a:ext uri="{FF2B5EF4-FFF2-40B4-BE49-F238E27FC236}">
                  <a16:creationId xmlns:a16="http://schemas.microsoft.com/office/drawing/2014/main" id="{3BE8C923-6FE0-4F2C-A483-A71810D1C1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82" name="Oval 80">
              <a:extLst>
                <a:ext uri="{FF2B5EF4-FFF2-40B4-BE49-F238E27FC236}">
                  <a16:creationId xmlns:a16="http://schemas.microsoft.com/office/drawing/2014/main" id="{0151FF49-5155-4A2E-985B-5A4C5706FDB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83" name="Oval 81">
              <a:extLst>
                <a:ext uri="{FF2B5EF4-FFF2-40B4-BE49-F238E27FC236}">
                  <a16:creationId xmlns:a16="http://schemas.microsoft.com/office/drawing/2014/main" id="{1214F149-B415-42CF-B3D2-B92E1C81211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84" name="Oval 82">
              <a:extLst>
                <a:ext uri="{FF2B5EF4-FFF2-40B4-BE49-F238E27FC236}">
                  <a16:creationId xmlns:a16="http://schemas.microsoft.com/office/drawing/2014/main" id="{5DBD3D6F-EA9E-43CA-B16A-FF18923F10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85" name="Oval 83">
              <a:extLst>
                <a:ext uri="{FF2B5EF4-FFF2-40B4-BE49-F238E27FC236}">
                  <a16:creationId xmlns:a16="http://schemas.microsoft.com/office/drawing/2014/main" id="{6ABF0617-680C-44ED-B330-B387BB691B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86" name="Oval 84">
              <a:extLst>
                <a:ext uri="{FF2B5EF4-FFF2-40B4-BE49-F238E27FC236}">
                  <a16:creationId xmlns:a16="http://schemas.microsoft.com/office/drawing/2014/main" id="{C82EBE1F-343C-4A45-9F5D-4910B719FFB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87" name="Oval 85">
              <a:extLst>
                <a:ext uri="{FF2B5EF4-FFF2-40B4-BE49-F238E27FC236}">
                  <a16:creationId xmlns:a16="http://schemas.microsoft.com/office/drawing/2014/main" id="{E77954B8-173A-45F9-B435-ACAB6B3675A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88" name="Oval 86">
              <a:extLst>
                <a:ext uri="{FF2B5EF4-FFF2-40B4-BE49-F238E27FC236}">
                  <a16:creationId xmlns:a16="http://schemas.microsoft.com/office/drawing/2014/main" id="{8EE23B21-03CD-4C5E-8833-1D8E20CE61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89" name="Oval 87">
              <a:extLst>
                <a:ext uri="{FF2B5EF4-FFF2-40B4-BE49-F238E27FC236}">
                  <a16:creationId xmlns:a16="http://schemas.microsoft.com/office/drawing/2014/main" id="{9AF9D025-0E4D-4093-B10E-63B721DA6FC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90" name="Oval 88">
              <a:extLst>
                <a:ext uri="{FF2B5EF4-FFF2-40B4-BE49-F238E27FC236}">
                  <a16:creationId xmlns:a16="http://schemas.microsoft.com/office/drawing/2014/main" id="{B5BBED66-9E77-4A04-B7E3-C2DE6F1D8CA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91" name="Oval 89">
              <a:extLst>
                <a:ext uri="{FF2B5EF4-FFF2-40B4-BE49-F238E27FC236}">
                  <a16:creationId xmlns:a16="http://schemas.microsoft.com/office/drawing/2014/main" id="{1505C34E-D2D9-4FDB-A1D5-07A2BF5B0F8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92" name="Oval 90">
              <a:extLst>
                <a:ext uri="{FF2B5EF4-FFF2-40B4-BE49-F238E27FC236}">
                  <a16:creationId xmlns:a16="http://schemas.microsoft.com/office/drawing/2014/main" id="{DDF12C4F-411C-4C81-B1A2-C3ADD2D986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93" name="Oval 91">
              <a:extLst>
                <a:ext uri="{FF2B5EF4-FFF2-40B4-BE49-F238E27FC236}">
                  <a16:creationId xmlns:a16="http://schemas.microsoft.com/office/drawing/2014/main" id="{A1561FF9-04DC-4C0D-9102-5F5A8F127A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94" name="Oval 92">
              <a:extLst>
                <a:ext uri="{FF2B5EF4-FFF2-40B4-BE49-F238E27FC236}">
                  <a16:creationId xmlns:a16="http://schemas.microsoft.com/office/drawing/2014/main" id="{957CAF3E-4EBA-4FE2-ABB8-EAF46D8498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95" name="Oval 93">
              <a:extLst>
                <a:ext uri="{FF2B5EF4-FFF2-40B4-BE49-F238E27FC236}">
                  <a16:creationId xmlns:a16="http://schemas.microsoft.com/office/drawing/2014/main" id="{EEA6F372-C1AF-4C5E-BEC1-3069337C73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96" name="Oval 94">
              <a:extLst>
                <a:ext uri="{FF2B5EF4-FFF2-40B4-BE49-F238E27FC236}">
                  <a16:creationId xmlns:a16="http://schemas.microsoft.com/office/drawing/2014/main" id="{6358C1E3-1005-43E9-8591-532109FD6C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97" name="Oval 95">
              <a:extLst>
                <a:ext uri="{FF2B5EF4-FFF2-40B4-BE49-F238E27FC236}">
                  <a16:creationId xmlns:a16="http://schemas.microsoft.com/office/drawing/2014/main" id="{A6D6C335-7893-4E60-83F4-E6FB62A023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98" name="Oval 96">
              <a:extLst>
                <a:ext uri="{FF2B5EF4-FFF2-40B4-BE49-F238E27FC236}">
                  <a16:creationId xmlns:a16="http://schemas.microsoft.com/office/drawing/2014/main" id="{E9C3BCE3-B8EB-4D03-83E9-1F5A39939A3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99" name="Oval 97">
              <a:extLst>
                <a:ext uri="{FF2B5EF4-FFF2-40B4-BE49-F238E27FC236}">
                  <a16:creationId xmlns:a16="http://schemas.microsoft.com/office/drawing/2014/main" id="{8687B7E4-99D3-4EE3-B3AE-17C38368FB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00" name="Oval 98">
              <a:extLst>
                <a:ext uri="{FF2B5EF4-FFF2-40B4-BE49-F238E27FC236}">
                  <a16:creationId xmlns:a16="http://schemas.microsoft.com/office/drawing/2014/main" id="{BED70EA6-F00E-4E21-9008-C5E65E98EE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01" name="Oval 99">
              <a:extLst>
                <a:ext uri="{FF2B5EF4-FFF2-40B4-BE49-F238E27FC236}">
                  <a16:creationId xmlns:a16="http://schemas.microsoft.com/office/drawing/2014/main" id="{693B4467-45F4-43A3-BDB2-98F8EDB04CA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02" name="Oval 100">
              <a:extLst>
                <a:ext uri="{FF2B5EF4-FFF2-40B4-BE49-F238E27FC236}">
                  <a16:creationId xmlns:a16="http://schemas.microsoft.com/office/drawing/2014/main" id="{3CC5D9B7-7D40-4BFA-9F6A-6EA1B43FF6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03" name="Oval 101">
              <a:extLst>
                <a:ext uri="{FF2B5EF4-FFF2-40B4-BE49-F238E27FC236}">
                  <a16:creationId xmlns:a16="http://schemas.microsoft.com/office/drawing/2014/main" id="{C5B44C6F-B2E2-4ADD-83AA-1CC002F97E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04" name="Oval 102">
              <a:extLst>
                <a:ext uri="{FF2B5EF4-FFF2-40B4-BE49-F238E27FC236}">
                  <a16:creationId xmlns:a16="http://schemas.microsoft.com/office/drawing/2014/main" id="{1D0F2ED8-434C-4E3D-8C29-AA174B2CC7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05" name="Oval 103">
              <a:extLst>
                <a:ext uri="{FF2B5EF4-FFF2-40B4-BE49-F238E27FC236}">
                  <a16:creationId xmlns:a16="http://schemas.microsoft.com/office/drawing/2014/main" id="{AB70D529-85C4-48D7-90B6-6F5CB3262CE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06" name="Oval 104">
              <a:extLst>
                <a:ext uri="{FF2B5EF4-FFF2-40B4-BE49-F238E27FC236}">
                  <a16:creationId xmlns:a16="http://schemas.microsoft.com/office/drawing/2014/main" id="{34E654CA-F784-459F-9203-D70753C9C7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07" name="Oval 105">
              <a:extLst>
                <a:ext uri="{FF2B5EF4-FFF2-40B4-BE49-F238E27FC236}">
                  <a16:creationId xmlns:a16="http://schemas.microsoft.com/office/drawing/2014/main" id="{CB70C736-4A6E-42E0-87EB-96B3D6C98C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08" name="Oval 106">
              <a:extLst>
                <a:ext uri="{FF2B5EF4-FFF2-40B4-BE49-F238E27FC236}">
                  <a16:creationId xmlns:a16="http://schemas.microsoft.com/office/drawing/2014/main" id="{D4BA7BF5-303F-4F97-8DA6-F1B49122D2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09" name="Oval 107">
              <a:extLst>
                <a:ext uri="{FF2B5EF4-FFF2-40B4-BE49-F238E27FC236}">
                  <a16:creationId xmlns:a16="http://schemas.microsoft.com/office/drawing/2014/main" id="{DB0DEA74-7EA0-48C5-8568-A5B6B1FA34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10" name="Oval 108">
              <a:extLst>
                <a:ext uri="{FF2B5EF4-FFF2-40B4-BE49-F238E27FC236}">
                  <a16:creationId xmlns:a16="http://schemas.microsoft.com/office/drawing/2014/main" id="{B590DBEB-1D02-4B9B-81A1-BBB6916A93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11" name="Oval 109">
              <a:extLst>
                <a:ext uri="{FF2B5EF4-FFF2-40B4-BE49-F238E27FC236}">
                  <a16:creationId xmlns:a16="http://schemas.microsoft.com/office/drawing/2014/main" id="{1E1B8A27-FA04-4600-BE57-7FE806135A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12" name="Oval 110">
              <a:extLst>
                <a:ext uri="{FF2B5EF4-FFF2-40B4-BE49-F238E27FC236}">
                  <a16:creationId xmlns:a16="http://schemas.microsoft.com/office/drawing/2014/main" id="{41D34ECA-55E6-4165-B36C-BAC46D9BA11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13" name="Oval 111">
              <a:extLst>
                <a:ext uri="{FF2B5EF4-FFF2-40B4-BE49-F238E27FC236}">
                  <a16:creationId xmlns:a16="http://schemas.microsoft.com/office/drawing/2014/main" id="{2AF5F616-8A1A-4180-9444-A494B020EFA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14" name="Oval 112">
              <a:extLst>
                <a:ext uri="{FF2B5EF4-FFF2-40B4-BE49-F238E27FC236}">
                  <a16:creationId xmlns:a16="http://schemas.microsoft.com/office/drawing/2014/main" id="{D3540DBE-B1A1-4123-A3D8-11BCF5D4BA9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15" name="Oval 113">
              <a:extLst>
                <a:ext uri="{FF2B5EF4-FFF2-40B4-BE49-F238E27FC236}">
                  <a16:creationId xmlns:a16="http://schemas.microsoft.com/office/drawing/2014/main" id="{99C5460F-77D9-4FE6-8D42-EF9C5BB9530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16" name="Oval 114">
              <a:extLst>
                <a:ext uri="{FF2B5EF4-FFF2-40B4-BE49-F238E27FC236}">
                  <a16:creationId xmlns:a16="http://schemas.microsoft.com/office/drawing/2014/main" id="{CA0BFDC3-FA2F-42BE-86DB-14E899DD029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17" name="Oval 115">
              <a:extLst>
                <a:ext uri="{FF2B5EF4-FFF2-40B4-BE49-F238E27FC236}">
                  <a16:creationId xmlns:a16="http://schemas.microsoft.com/office/drawing/2014/main" id="{C37817EF-1830-4F63-8CDD-4A3C2C9A4BF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18" name="Oval 116">
              <a:extLst>
                <a:ext uri="{FF2B5EF4-FFF2-40B4-BE49-F238E27FC236}">
                  <a16:creationId xmlns:a16="http://schemas.microsoft.com/office/drawing/2014/main" id="{09F5A1EF-9AC7-4AC2-B0AA-22735C460DA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19" name="Oval 117">
              <a:extLst>
                <a:ext uri="{FF2B5EF4-FFF2-40B4-BE49-F238E27FC236}">
                  <a16:creationId xmlns:a16="http://schemas.microsoft.com/office/drawing/2014/main" id="{10A53325-CF02-439D-8DB6-FE6937C6D1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20" name="Oval 118">
              <a:extLst>
                <a:ext uri="{FF2B5EF4-FFF2-40B4-BE49-F238E27FC236}">
                  <a16:creationId xmlns:a16="http://schemas.microsoft.com/office/drawing/2014/main" id="{6DDE0384-A7B3-4A78-86B4-687955A2504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21" name="Oval 119">
              <a:extLst>
                <a:ext uri="{FF2B5EF4-FFF2-40B4-BE49-F238E27FC236}">
                  <a16:creationId xmlns:a16="http://schemas.microsoft.com/office/drawing/2014/main" id="{070145B0-51DF-435A-A80C-9C65653C25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22" name="Oval 120">
              <a:extLst>
                <a:ext uri="{FF2B5EF4-FFF2-40B4-BE49-F238E27FC236}">
                  <a16:creationId xmlns:a16="http://schemas.microsoft.com/office/drawing/2014/main" id="{CA2FFB62-9683-4326-A97E-9BDDF359EF3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23" name="Oval 121">
              <a:extLst>
                <a:ext uri="{FF2B5EF4-FFF2-40B4-BE49-F238E27FC236}">
                  <a16:creationId xmlns:a16="http://schemas.microsoft.com/office/drawing/2014/main" id="{6840F266-D817-44AB-A374-025172B918C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24" name="Oval 122">
              <a:extLst>
                <a:ext uri="{FF2B5EF4-FFF2-40B4-BE49-F238E27FC236}">
                  <a16:creationId xmlns:a16="http://schemas.microsoft.com/office/drawing/2014/main" id="{1F3D80FE-77A3-4E36-B46E-462442ED8CF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25" name="Oval 123">
              <a:extLst>
                <a:ext uri="{FF2B5EF4-FFF2-40B4-BE49-F238E27FC236}">
                  <a16:creationId xmlns:a16="http://schemas.microsoft.com/office/drawing/2014/main" id="{3FED9ED0-29E3-4992-9C86-B28FC2B42F5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26" name="Oval 124">
              <a:extLst>
                <a:ext uri="{FF2B5EF4-FFF2-40B4-BE49-F238E27FC236}">
                  <a16:creationId xmlns:a16="http://schemas.microsoft.com/office/drawing/2014/main" id="{9B204A26-9782-4658-805A-FDBCAEDD6F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27" name="Oval 125">
              <a:extLst>
                <a:ext uri="{FF2B5EF4-FFF2-40B4-BE49-F238E27FC236}">
                  <a16:creationId xmlns:a16="http://schemas.microsoft.com/office/drawing/2014/main" id="{A2C76268-8566-48F6-9B95-F826B82394D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28" name="Oval 126">
              <a:extLst>
                <a:ext uri="{FF2B5EF4-FFF2-40B4-BE49-F238E27FC236}">
                  <a16:creationId xmlns:a16="http://schemas.microsoft.com/office/drawing/2014/main" id="{E8C0F67F-469D-4EA7-8329-00A211A984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29" name="Oval 127">
              <a:extLst>
                <a:ext uri="{FF2B5EF4-FFF2-40B4-BE49-F238E27FC236}">
                  <a16:creationId xmlns:a16="http://schemas.microsoft.com/office/drawing/2014/main" id="{D06E5750-A820-45BD-908C-13C29AC913B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30" name="Oval 128">
              <a:extLst>
                <a:ext uri="{FF2B5EF4-FFF2-40B4-BE49-F238E27FC236}">
                  <a16:creationId xmlns:a16="http://schemas.microsoft.com/office/drawing/2014/main" id="{56FCB96D-6412-4CD7-822C-AEF670A1B80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31" name="Oval 129">
              <a:extLst>
                <a:ext uri="{FF2B5EF4-FFF2-40B4-BE49-F238E27FC236}">
                  <a16:creationId xmlns:a16="http://schemas.microsoft.com/office/drawing/2014/main" id="{E8BD4B4C-9246-4EF4-B550-4CC3508A31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32" name="Oval 130">
              <a:extLst>
                <a:ext uri="{FF2B5EF4-FFF2-40B4-BE49-F238E27FC236}">
                  <a16:creationId xmlns:a16="http://schemas.microsoft.com/office/drawing/2014/main" id="{488EEEFD-8D45-4C1C-A314-432BABDF56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33" name="Oval 131">
              <a:extLst>
                <a:ext uri="{FF2B5EF4-FFF2-40B4-BE49-F238E27FC236}">
                  <a16:creationId xmlns:a16="http://schemas.microsoft.com/office/drawing/2014/main" id="{577DA3F0-28E2-4C93-BA32-4740BFFFAE9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34" name="Oval 132">
              <a:extLst>
                <a:ext uri="{FF2B5EF4-FFF2-40B4-BE49-F238E27FC236}">
                  <a16:creationId xmlns:a16="http://schemas.microsoft.com/office/drawing/2014/main" id="{51128048-25DF-406B-8E2B-ED71F94183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35" name="Oval 133">
              <a:extLst>
                <a:ext uri="{FF2B5EF4-FFF2-40B4-BE49-F238E27FC236}">
                  <a16:creationId xmlns:a16="http://schemas.microsoft.com/office/drawing/2014/main" id="{EC15425E-0AB2-4CAC-8E1B-CEE4BC6CB05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36" name="Oval 134">
              <a:extLst>
                <a:ext uri="{FF2B5EF4-FFF2-40B4-BE49-F238E27FC236}">
                  <a16:creationId xmlns:a16="http://schemas.microsoft.com/office/drawing/2014/main" id="{D995400B-C38B-4C40-BBF2-C2ADD753B9C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37" name="Oval 135">
              <a:extLst>
                <a:ext uri="{FF2B5EF4-FFF2-40B4-BE49-F238E27FC236}">
                  <a16:creationId xmlns:a16="http://schemas.microsoft.com/office/drawing/2014/main" id="{E7AF398F-E2B4-4C49-A2A8-5C8782199C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38" name="Oval 136">
              <a:extLst>
                <a:ext uri="{FF2B5EF4-FFF2-40B4-BE49-F238E27FC236}">
                  <a16:creationId xmlns:a16="http://schemas.microsoft.com/office/drawing/2014/main" id="{AD4DFF91-B27E-4EB5-9078-737BF05945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39" name="Oval 137">
              <a:extLst>
                <a:ext uri="{FF2B5EF4-FFF2-40B4-BE49-F238E27FC236}">
                  <a16:creationId xmlns:a16="http://schemas.microsoft.com/office/drawing/2014/main" id="{FCD8CEB3-2BA0-4500-961B-A94FEB4922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40" name="Oval 138">
              <a:extLst>
                <a:ext uri="{FF2B5EF4-FFF2-40B4-BE49-F238E27FC236}">
                  <a16:creationId xmlns:a16="http://schemas.microsoft.com/office/drawing/2014/main" id="{7080A2FE-9608-4964-8DCA-DB05BADB82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41" name="Oval 139">
              <a:extLst>
                <a:ext uri="{FF2B5EF4-FFF2-40B4-BE49-F238E27FC236}">
                  <a16:creationId xmlns:a16="http://schemas.microsoft.com/office/drawing/2014/main" id="{CB475B1A-2A9F-4F7B-9ED0-FEFE8E4FF13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42" name="Oval 140">
              <a:extLst>
                <a:ext uri="{FF2B5EF4-FFF2-40B4-BE49-F238E27FC236}">
                  <a16:creationId xmlns:a16="http://schemas.microsoft.com/office/drawing/2014/main" id="{9FD11DBB-8789-4329-85C5-8982794BBCF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43" name="Oval 141">
              <a:extLst>
                <a:ext uri="{FF2B5EF4-FFF2-40B4-BE49-F238E27FC236}">
                  <a16:creationId xmlns:a16="http://schemas.microsoft.com/office/drawing/2014/main" id="{7B5D618D-1E06-48E7-BC70-9FC60B26192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44" name="Oval 142">
              <a:extLst>
                <a:ext uri="{FF2B5EF4-FFF2-40B4-BE49-F238E27FC236}">
                  <a16:creationId xmlns:a16="http://schemas.microsoft.com/office/drawing/2014/main" id="{D95684AC-296B-445E-9AF7-017307A2460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45" name="Oval 143">
              <a:extLst>
                <a:ext uri="{FF2B5EF4-FFF2-40B4-BE49-F238E27FC236}">
                  <a16:creationId xmlns:a16="http://schemas.microsoft.com/office/drawing/2014/main" id="{DB43586C-8B6E-4455-A22D-B985595F21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46" name="Oval 144">
              <a:extLst>
                <a:ext uri="{FF2B5EF4-FFF2-40B4-BE49-F238E27FC236}">
                  <a16:creationId xmlns:a16="http://schemas.microsoft.com/office/drawing/2014/main" id="{02208897-D84E-4DF5-B16D-164E28EF28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47" name="Oval 145">
              <a:extLst>
                <a:ext uri="{FF2B5EF4-FFF2-40B4-BE49-F238E27FC236}">
                  <a16:creationId xmlns:a16="http://schemas.microsoft.com/office/drawing/2014/main" id="{44331E54-ACD7-4597-8FE6-B9147E7BDED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48" name="Oval 146">
              <a:extLst>
                <a:ext uri="{FF2B5EF4-FFF2-40B4-BE49-F238E27FC236}">
                  <a16:creationId xmlns:a16="http://schemas.microsoft.com/office/drawing/2014/main" id="{07CDE24A-BD48-47F7-98FA-78E402D06A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49" name="Oval 147">
              <a:extLst>
                <a:ext uri="{FF2B5EF4-FFF2-40B4-BE49-F238E27FC236}">
                  <a16:creationId xmlns:a16="http://schemas.microsoft.com/office/drawing/2014/main" id="{9A482E70-3272-45E3-A09C-3F7504CE55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50" name="Oval 148">
              <a:extLst>
                <a:ext uri="{FF2B5EF4-FFF2-40B4-BE49-F238E27FC236}">
                  <a16:creationId xmlns:a16="http://schemas.microsoft.com/office/drawing/2014/main" id="{84E12091-BEF0-4074-B1C1-374561C013F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51" name="Oval 149">
              <a:extLst>
                <a:ext uri="{FF2B5EF4-FFF2-40B4-BE49-F238E27FC236}">
                  <a16:creationId xmlns:a16="http://schemas.microsoft.com/office/drawing/2014/main" id="{0E76D03F-44C1-4976-891F-7ED3CD7A43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52" name="Oval 150">
              <a:extLst>
                <a:ext uri="{FF2B5EF4-FFF2-40B4-BE49-F238E27FC236}">
                  <a16:creationId xmlns:a16="http://schemas.microsoft.com/office/drawing/2014/main" id="{2575546B-D6DB-4962-A486-49B62D9509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53" name="Oval 151">
              <a:extLst>
                <a:ext uri="{FF2B5EF4-FFF2-40B4-BE49-F238E27FC236}">
                  <a16:creationId xmlns:a16="http://schemas.microsoft.com/office/drawing/2014/main" id="{42F57353-ABBC-4612-8E79-9681F6C64E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54" name="Oval 152">
              <a:extLst>
                <a:ext uri="{FF2B5EF4-FFF2-40B4-BE49-F238E27FC236}">
                  <a16:creationId xmlns:a16="http://schemas.microsoft.com/office/drawing/2014/main" id="{39B1028A-70FE-4C66-9FD4-0B720213209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55" name="Oval 153">
              <a:extLst>
                <a:ext uri="{FF2B5EF4-FFF2-40B4-BE49-F238E27FC236}">
                  <a16:creationId xmlns:a16="http://schemas.microsoft.com/office/drawing/2014/main" id="{ABF8D5DE-0AF9-4EBD-A657-2CFAC2DE70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56" name="Oval 154">
              <a:extLst>
                <a:ext uri="{FF2B5EF4-FFF2-40B4-BE49-F238E27FC236}">
                  <a16:creationId xmlns:a16="http://schemas.microsoft.com/office/drawing/2014/main" id="{8D038545-D4E5-4CB2-9770-A24B827A49E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57" name="Oval 155">
              <a:extLst>
                <a:ext uri="{FF2B5EF4-FFF2-40B4-BE49-F238E27FC236}">
                  <a16:creationId xmlns:a16="http://schemas.microsoft.com/office/drawing/2014/main" id="{974097CD-7FA5-4EC6-84C3-F780DFE9490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58" name="Oval 156">
              <a:extLst>
                <a:ext uri="{FF2B5EF4-FFF2-40B4-BE49-F238E27FC236}">
                  <a16:creationId xmlns:a16="http://schemas.microsoft.com/office/drawing/2014/main" id="{F1D0EC5D-9072-4CBF-A82D-3804999252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59" name="Oval 157">
              <a:extLst>
                <a:ext uri="{FF2B5EF4-FFF2-40B4-BE49-F238E27FC236}">
                  <a16:creationId xmlns:a16="http://schemas.microsoft.com/office/drawing/2014/main" id="{7FEAA30C-C378-4A94-83EC-3CC743C2D33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60" name="Oval 158">
              <a:extLst>
                <a:ext uri="{FF2B5EF4-FFF2-40B4-BE49-F238E27FC236}">
                  <a16:creationId xmlns:a16="http://schemas.microsoft.com/office/drawing/2014/main" id="{931E0994-225D-4F2A-8663-6470625D919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61" name="Oval 159">
              <a:extLst>
                <a:ext uri="{FF2B5EF4-FFF2-40B4-BE49-F238E27FC236}">
                  <a16:creationId xmlns:a16="http://schemas.microsoft.com/office/drawing/2014/main" id="{3F693E9B-F93C-45A2-9411-A315CB8C09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62" name="Oval 160">
              <a:extLst>
                <a:ext uri="{FF2B5EF4-FFF2-40B4-BE49-F238E27FC236}">
                  <a16:creationId xmlns:a16="http://schemas.microsoft.com/office/drawing/2014/main" id="{89D2DE63-A0AC-43BC-A09D-A69DA51F45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63" name="Oval 161">
              <a:extLst>
                <a:ext uri="{FF2B5EF4-FFF2-40B4-BE49-F238E27FC236}">
                  <a16:creationId xmlns:a16="http://schemas.microsoft.com/office/drawing/2014/main" id="{5F2C42CB-90F8-4626-96FD-DBAFFDB77B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64" name="Oval 162">
              <a:extLst>
                <a:ext uri="{FF2B5EF4-FFF2-40B4-BE49-F238E27FC236}">
                  <a16:creationId xmlns:a16="http://schemas.microsoft.com/office/drawing/2014/main" id="{FF1621F8-5ED1-4DBD-843E-C00C1419C6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65" name="Oval 163">
              <a:extLst>
                <a:ext uri="{FF2B5EF4-FFF2-40B4-BE49-F238E27FC236}">
                  <a16:creationId xmlns:a16="http://schemas.microsoft.com/office/drawing/2014/main" id="{0D60391B-C89A-48E4-BEF4-087C8730F3E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66" name="Oval 164">
              <a:extLst>
                <a:ext uri="{FF2B5EF4-FFF2-40B4-BE49-F238E27FC236}">
                  <a16:creationId xmlns:a16="http://schemas.microsoft.com/office/drawing/2014/main" id="{CFEE06CF-1397-4F74-B96D-15B85E01E55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67" name="Oval 165">
              <a:extLst>
                <a:ext uri="{FF2B5EF4-FFF2-40B4-BE49-F238E27FC236}">
                  <a16:creationId xmlns:a16="http://schemas.microsoft.com/office/drawing/2014/main" id="{6A18B6F1-DA27-4191-8725-6B44B80FEB7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68" name="Oval 166">
              <a:extLst>
                <a:ext uri="{FF2B5EF4-FFF2-40B4-BE49-F238E27FC236}">
                  <a16:creationId xmlns:a16="http://schemas.microsoft.com/office/drawing/2014/main" id="{64D5FD7D-DDF8-4642-9D85-179B5758EB9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69" name="Oval 167">
              <a:extLst>
                <a:ext uri="{FF2B5EF4-FFF2-40B4-BE49-F238E27FC236}">
                  <a16:creationId xmlns:a16="http://schemas.microsoft.com/office/drawing/2014/main" id="{74070E9B-527D-4AF4-A937-E032926FF75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70" name="Oval 168">
              <a:extLst>
                <a:ext uri="{FF2B5EF4-FFF2-40B4-BE49-F238E27FC236}">
                  <a16:creationId xmlns:a16="http://schemas.microsoft.com/office/drawing/2014/main" id="{0E419DB6-0C88-44DE-86B6-4840FBB1507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71" name="Oval 169">
              <a:extLst>
                <a:ext uri="{FF2B5EF4-FFF2-40B4-BE49-F238E27FC236}">
                  <a16:creationId xmlns:a16="http://schemas.microsoft.com/office/drawing/2014/main" id="{85DDA4A0-C86C-4A0E-852B-2AE6066881F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72" name="Oval 170">
              <a:extLst>
                <a:ext uri="{FF2B5EF4-FFF2-40B4-BE49-F238E27FC236}">
                  <a16:creationId xmlns:a16="http://schemas.microsoft.com/office/drawing/2014/main" id="{4E49D3CB-43AD-4B41-94D7-A9F4B0923A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73" name="Oval 171">
              <a:extLst>
                <a:ext uri="{FF2B5EF4-FFF2-40B4-BE49-F238E27FC236}">
                  <a16:creationId xmlns:a16="http://schemas.microsoft.com/office/drawing/2014/main" id="{D7E4DB23-A9A6-4A8A-9406-F0CC8A0A90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74" name="Oval 172">
              <a:extLst>
                <a:ext uri="{FF2B5EF4-FFF2-40B4-BE49-F238E27FC236}">
                  <a16:creationId xmlns:a16="http://schemas.microsoft.com/office/drawing/2014/main" id="{BD2F1509-CBC9-4238-A261-50361E12BBB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75" name="Oval 173">
              <a:extLst>
                <a:ext uri="{FF2B5EF4-FFF2-40B4-BE49-F238E27FC236}">
                  <a16:creationId xmlns:a16="http://schemas.microsoft.com/office/drawing/2014/main" id="{08F43AD1-FDAF-4036-840F-65B1603761F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76" name="Oval 174">
              <a:extLst>
                <a:ext uri="{FF2B5EF4-FFF2-40B4-BE49-F238E27FC236}">
                  <a16:creationId xmlns:a16="http://schemas.microsoft.com/office/drawing/2014/main" id="{CBC446FD-A216-435A-A8DD-4FA64BEA4B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77" name="Oval 175">
              <a:extLst>
                <a:ext uri="{FF2B5EF4-FFF2-40B4-BE49-F238E27FC236}">
                  <a16:creationId xmlns:a16="http://schemas.microsoft.com/office/drawing/2014/main" id="{F6449908-3249-4829-B583-2098BDD9CD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78" name="Oval 176">
              <a:extLst>
                <a:ext uri="{FF2B5EF4-FFF2-40B4-BE49-F238E27FC236}">
                  <a16:creationId xmlns:a16="http://schemas.microsoft.com/office/drawing/2014/main" id="{43E6F360-9E1F-4745-A789-F930B6EB6C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79" name="Oval 177">
              <a:extLst>
                <a:ext uri="{FF2B5EF4-FFF2-40B4-BE49-F238E27FC236}">
                  <a16:creationId xmlns:a16="http://schemas.microsoft.com/office/drawing/2014/main" id="{1A7BFB23-0668-44B2-89F4-8B78D9FBB48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80" name="Oval 178">
              <a:extLst>
                <a:ext uri="{FF2B5EF4-FFF2-40B4-BE49-F238E27FC236}">
                  <a16:creationId xmlns:a16="http://schemas.microsoft.com/office/drawing/2014/main" id="{CB05AB76-0EA1-47DD-99B7-22595DEE1AE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81" name="Oval 179">
              <a:extLst>
                <a:ext uri="{FF2B5EF4-FFF2-40B4-BE49-F238E27FC236}">
                  <a16:creationId xmlns:a16="http://schemas.microsoft.com/office/drawing/2014/main" id="{2020300D-6066-4DBA-A588-EABCCAD4E3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82" name="Oval 180">
              <a:extLst>
                <a:ext uri="{FF2B5EF4-FFF2-40B4-BE49-F238E27FC236}">
                  <a16:creationId xmlns:a16="http://schemas.microsoft.com/office/drawing/2014/main" id="{0503D0F8-445C-4DD6-807A-20394E4D27D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83" name="Oval 181">
              <a:extLst>
                <a:ext uri="{FF2B5EF4-FFF2-40B4-BE49-F238E27FC236}">
                  <a16:creationId xmlns:a16="http://schemas.microsoft.com/office/drawing/2014/main" id="{8523B434-28F6-4823-A3FF-9A5ECCB06C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84" name="Oval 182">
              <a:extLst>
                <a:ext uri="{FF2B5EF4-FFF2-40B4-BE49-F238E27FC236}">
                  <a16:creationId xmlns:a16="http://schemas.microsoft.com/office/drawing/2014/main" id="{638AAC06-9E8D-4A7A-91A0-D1C5778D829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85" name="Oval 183">
              <a:extLst>
                <a:ext uri="{FF2B5EF4-FFF2-40B4-BE49-F238E27FC236}">
                  <a16:creationId xmlns:a16="http://schemas.microsoft.com/office/drawing/2014/main" id="{A6240F57-CFA0-4004-999B-70F45D532C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86" name="Oval 184">
              <a:extLst>
                <a:ext uri="{FF2B5EF4-FFF2-40B4-BE49-F238E27FC236}">
                  <a16:creationId xmlns:a16="http://schemas.microsoft.com/office/drawing/2014/main" id="{96F5314E-A8DA-47AB-86CC-19C7393FA31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87" name="Oval 185">
              <a:extLst>
                <a:ext uri="{FF2B5EF4-FFF2-40B4-BE49-F238E27FC236}">
                  <a16:creationId xmlns:a16="http://schemas.microsoft.com/office/drawing/2014/main" id="{DF8530FE-F51E-4DFA-A886-D93B03EE74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88" name="Oval 186">
              <a:extLst>
                <a:ext uri="{FF2B5EF4-FFF2-40B4-BE49-F238E27FC236}">
                  <a16:creationId xmlns:a16="http://schemas.microsoft.com/office/drawing/2014/main" id="{36C08368-3813-4D89-AA3D-38CD697CBC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89" name="Oval 187">
              <a:extLst>
                <a:ext uri="{FF2B5EF4-FFF2-40B4-BE49-F238E27FC236}">
                  <a16:creationId xmlns:a16="http://schemas.microsoft.com/office/drawing/2014/main" id="{A2400E71-406A-4505-BC74-C4D491E2D38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90" name="Oval 188">
              <a:extLst>
                <a:ext uri="{FF2B5EF4-FFF2-40B4-BE49-F238E27FC236}">
                  <a16:creationId xmlns:a16="http://schemas.microsoft.com/office/drawing/2014/main" id="{350070F1-2402-4A3F-AC1A-2B4A2215F0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91" name="Oval 189">
              <a:extLst>
                <a:ext uri="{FF2B5EF4-FFF2-40B4-BE49-F238E27FC236}">
                  <a16:creationId xmlns:a16="http://schemas.microsoft.com/office/drawing/2014/main" id="{64AF5CE9-F0FC-469A-A629-74E713B12A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92" name="Oval 190">
              <a:extLst>
                <a:ext uri="{FF2B5EF4-FFF2-40B4-BE49-F238E27FC236}">
                  <a16:creationId xmlns:a16="http://schemas.microsoft.com/office/drawing/2014/main" id="{0890D350-1CB2-424B-8115-650D4C4365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93" name="Oval 191">
              <a:extLst>
                <a:ext uri="{FF2B5EF4-FFF2-40B4-BE49-F238E27FC236}">
                  <a16:creationId xmlns:a16="http://schemas.microsoft.com/office/drawing/2014/main" id="{6135C732-4319-43A9-A4C9-2F969EBCA8D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94" name="Oval 192">
              <a:extLst>
                <a:ext uri="{FF2B5EF4-FFF2-40B4-BE49-F238E27FC236}">
                  <a16:creationId xmlns:a16="http://schemas.microsoft.com/office/drawing/2014/main" id="{9CC0C25A-59CF-4199-9B8E-A159367454B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95" name="Oval 193">
              <a:extLst>
                <a:ext uri="{FF2B5EF4-FFF2-40B4-BE49-F238E27FC236}">
                  <a16:creationId xmlns:a16="http://schemas.microsoft.com/office/drawing/2014/main" id="{34E01E76-BB81-4BB1-86E0-D18B863C61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96" name="Oval 194">
              <a:extLst>
                <a:ext uri="{FF2B5EF4-FFF2-40B4-BE49-F238E27FC236}">
                  <a16:creationId xmlns:a16="http://schemas.microsoft.com/office/drawing/2014/main" id="{197DD766-D26C-4B35-B0F8-3E81AFF2B7E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97" name="Oval 195">
              <a:extLst>
                <a:ext uri="{FF2B5EF4-FFF2-40B4-BE49-F238E27FC236}">
                  <a16:creationId xmlns:a16="http://schemas.microsoft.com/office/drawing/2014/main" id="{E97B0EFA-37CD-4A76-9675-3FE5B4F11E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98" name="Oval 196">
              <a:extLst>
                <a:ext uri="{FF2B5EF4-FFF2-40B4-BE49-F238E27FC236}">
                  <a16:creationId xmlns:a16="http://schemas.microsoft.com/office/drawing/2014/main" id="{DA10A0B7-DB34-422F-A5BA-B8D856F2A8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199" name="Oval 197">
              <a:extLst>
                <a:ext uri="{FF2B5EF4-FFF2-40B4-BE49-F238E27FC236}">
                  <a16:creationId xmlns:a16="http://schemas.microsoft.com/office/drawing/2014/main" id="{BD1B2B82-1B47-404A-BDFA-85945DC1B3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200" name="Oval 198">
              <a:extLst>
                <a:ext uri="{FF2B5EF4-FFF2-40B4-BE49-F238E27FC236}">
                  <a16:creationId xmlns:a16="http://schemas.microsoft.com/office/drawing/2014/main" id="{E926975C-FE04-444F-BBB1-10112899EE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201" name="Oval 199">
              <a:extLst>
                <a:ext uri="{FF2B5EF4-FFF2-40B4-BE49-F238E27FC236}">
                  <a16:creationId xmlns:a16="http://schemas.microsoft.com/office/drawing/2014/main" id="{15533BD0-817B-4C80-BD4C-BEB3A48C3FB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202" name="Oval 200">
              <a:extLst>
                <a:ext uri="{FF2B5EF4-FFF2-40B4-BE49-F238E27FC236}">
                  <a16:creationId xmlns:a16="http://schemas.microsoft.com/office/drawing/2014/main" id="{C49DA163-7948-4D6E-B9CB-8E2946C396F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203" name="Oval 201">
              <a:extLst>
                <a:ext uri="{FF2B5EF4-FFF2-40B4-BE49-F238E27FC236}">
                  <a16:creationId xmlns:a16="http://schemas.microsoft.com/office/drawing/2014/main" id="{A0EC7776-71DF-4471-89A1-A5B5F3E7AF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204" name="Oval 202">
              <a:extLst>
                <a:ext uri="{FF2B5EF4-FFF2-40B4-BE49-F238E27FC236}">
                  <a16:creationId xmlns:a16="http://schemas.microsoft.com/office/drawing/2014/main" id="{4D781F07-585B-4A92-A38B-0AAB303C9F4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205" name="Oval 203">
              <a:extLst>
                <a:ext uri="{FF2B5EF4-FFF2-40B4-BE49-F238E27FC236}">
                  <a16:creationId xmlns:a16="http://schemas.microsoft.com/office/drawing/2014/main" id="{BF891A68-3E9E-460F-BD7B-D7978D005B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206" name="Oval 204">
              <a:extLst>
                <a:ext uri="{FF2B5EF4-FFF2-40B4-BE49-F238E27FC236}">
                  <a16:creationId xmlns:a16="http://schemas.microsoft.com/office/drawing/2014/main" id="{DB7581D4-48D0-4470-AA02-59802B1EB4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207" name="Oval 205">
              <a:extLst>
                <a:ext uri="{FF2B5EF4-FFF2-40B4-BE49-F238E27FC236}">
                  <a16:creationId xmlns:a16="http://schemas.microsoft.com/office/drawing/2014/main" id="{CD4B56E8-015D-4EB2-8AE5-EE3833B3C46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208" name="Oval 206">
              <a:extLst>
                <a:ext uri="{FF2B5EF4-FFF2-40B4-BE49-F238E27FC236}">
                  <a16:creationId xmlns:a16="http://schemas.microsoft.com/office/drawing/2014/main" id="{A219FFE2-3F83-4685-9D10-6C38561C770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209" name="Oval 207">
              <a:extLst>
                <a:ext uri="{FF2B5EF4-FFF2-40B4-BE49-F238E27FC236}">
                  <a16:creationId xmlns:a16="http://schemas.microsoft.com/office/drawing/2014/main" id="{7B9C15F3-36DC-467B-9D0C-AE458DB66B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210" name="Oval 208">
              <a:extLst>
                <a:ext uri="{FF2B5EF4-FFF2-40B4-BE49-F238E27FC236}">
                  <a16:creationId xmlns:a16="http://schemas.microsoft.com/office/drawing/2014/main" id="{DB293484-354B-43DA-96B3-53815D5EA7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211" name="Oval 209">
              <a:extLst>
                <a:ext uri="{FF2B5EF4-FFF2-40B4-BE49-F238E27FC236}">
                  <a16:creationId xmlns:a16="http://schemas.microsoft.com/office/drawing/2014/main" id="{57013DCB-1817-4D46-BACD-F0706A3CBE7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212" name="Oval 210">
              <a:extLst>
                <a:ext uri="{FF2B5EF4-FFF2-40B4-BE49-F238E27FC236}">
                  <a16:creationId xmlns:a16="http://schemas.microsoft.com/office/drawing/2014/main" id="{39D1C8C2-CDF1-4BE3-9E5A-5C769116CEA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213" name="Oval 211">
              <a:extLst>
                <a:ext uri="{FF2B5EF4-FFF2-40B4-BE49-F238E27FC236}">
                  <a16:creationId xmlns:a16="http://schemas.microsoft.com/office/drawing/2014/main" id="{F9F9D2FC-CFD1-4E23-84BD-FFC478A524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214" name="Oval 212">
              <a:extLst>
                <a:ext uri="{FF2B5EF4-FFF2-40B4-BE49-F238E27FC236}">
                  <a16:creationId xmlns:a16="http://schemas.microsoft.com/office/drawing/2014/main" id="{1A16DD42-1346-4A59-95CC-156860A221A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215" name="Oval 213">
              <a:extLst>
                <a:ext uri="{FF2B5EF4-FFF2-40B4-BE49-F238E27FC236}">
                  <a16:creationId xmlns:a16="http://schemas.microsoft.com/office/drawing/2014/main" id="{F64E1DC5-48C2-4C76-A750-F7ECDA479A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216" name="Oval 214">
              <a:extLst>
                <a:ext uri="{FF2B5EF4-FFF2-40B4-BE49-F238E27FC236}">
                  <a16:creationId xmlns:a16="http://schemas.microsoft.com/office/drawing/2014/main" id="{879EF729-DD0C-4872-B726-F071591CCF7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217" name="Oval 215">
              <a:extLst>
                <a:ext uri="{FF2B5EF4-FFF2-40B4-BE49-F238E27FC236}">
                  <a16:creationId xmlns:a16="http://schemas.microsoft.com/office/drawing/2014/main" id="{B65F7AB9-C0F4-4343-B36F-2001E35360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218" name="Oval 216">
              <a:extLst>
                <a:ext uri="{FF2B5EF4-FFF2-40B4-BE49-F238E27FC236}">
                  <a16:creationId xmlns:a16="http://schemas.microsoft.com/office/drawing/2014/main" id="{FE0391A3-853C-4C79-B0A2-B153B4871B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219" name="Oval 217">
              <a:extLst>
                <a:ext uri="{FF2B5EF4-FFF2-40B4-BE49-F238E27FC236}">
                  <a16:creationId xmlns:a16="http://schemas.microsoft.com/office/drawing/2014/main" id="{33245961-F3AF-45D0-A42D-5C54EE83E02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</p:grpSp>
      <p:sp>
        <p:nvSpPr>
          <p:cNvPr id="4117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7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0" name="Rectangle 220">
            <a:extLst>
              <a:ext uri="{FF2B5EF4-FFF2-40B4-BE49-F238E27FC236}">
                <a16:creationId xmlns:a16="http://schemas.microsoft.com/office/drawing/2014/main" id="{A028D5D2-05F4-47B4-8452-0D91B3134C8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FI"/>
          </a:p>
        </p:txBody>
      </p:sp>
      <p:sp>
        <p:nvSpPr>
          <p:cNvPr id="221" name="Rectangle 221">
            <a:extLst>
              <a:ext uri="{FF2B5EF4-FFF2-40B4-BE49-F238E27FC236}">
                <a16:creationId xmlns:a16="http://schemas.microsoft.com/office/drawing/2014/main" id="{58697B3B-FA11-4DC2-ABFD-6BF2815F9D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FI"/>
          </a:p>
        </p:txBody>
      </p:sp>
      <p:sp>
        <p:nvSpPr>
          <p:cNvPr id="222" name="Rectangle 222">
            <a:extLst>
              <a:ext uri="{FF2B5EF4-FFF2-40B4-BE49-F238E27FC236}">
                <a16:creationId xmlns:a16="http://schemas.microsoft.com/office/drawing/2014/main" id="{C09B74E8-984F-4482-B9C1-F9308B2B53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026D6-6456-4BF5-9A01-663F11AF5F8E}" type="slidenum">
              <a:rPr lang="en-US" altLang="en-FI"/>
              <a:pPr>
                <a:defRPr/>
              </a:pPr>
              <a:t>‹#›</a:t>
            </a:fld>
            <a:endParaRPr lang="en-US" altLang="en-FI"/>
          </a:p>
        </p:txBody>
      </p:sp>
    </p:spTree>
    <p:extLst>
      <p:ext uri="{BB962C8B-B14F-4D97-AF65-F5344CB8AC3E}">
        <p14:creationId xmlns:p14="http://schemas.microsoft.com/office/powerpoint/2010/main" val="329278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3ABE000A-7935-4DB3-9EE6-F98E2536BF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AA461-F337-4C2B-8D13-54E35D070C59}" type="slidenum">
              <a:rPr lang="en-US" altLang="en-FI"/>
              <a:pPr>
                <a:defRPr/>
              </a:pPr>
              <a:t>‹#›</a:t>
            </a:fld>
            <a:endParaRPr lang="en-US" altLang="en-FI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AA3EDF99-25C8-41EC-A6F9-18973FB83BF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FI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561D4854-7BBF-4E88-84D2-80A295CB296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FI"/>
          </a:p>
        </p:txBody>
      </p:sp>
    </p:spTree>
    <p:extLst>
      <p:ext uri="{BB962C8B-B14F-4D97-AF65-F5344CB8AC3E}">
        <p14:creationId xmlns:p14="http://schemas.microsoft.com/office/powerpoint/2010/main" val="243104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F0251D3F-A568-4346-BD8C-5ABF6784BD5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9E416-057E-41C0-A7E8-FE000D2CA664}" type="slidenum">
              <a:rPr lang="en-US" altLang="en-FI"/>
              <a:pPr>
                <a:defRPr/>
              </a:pPr>
              <a:t>‹#›</a:t>
            </a:fld>
            <a:endParaRPr lang="en-US" altLang="en-FI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E6B329D5-40B2-4CD2-91A4-CDDB0C36423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FI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78997E7E-8574-41F7-A301-7B8A07B75B3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FI"/>
          </a:p>
        </p:txBody>
      </p:sp>
    </p:spTree>
    <p:extLst>
      <p:ext uri="{BB962C8B-B14F-4D97-AF65-F5344CB8AC3E}">
        <p14:creationId xmlns:p14="http://schemas.microsoft.com/office/powerpoint/2010/main" val="2375539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18">
            <a:extLst>
              <a:ext uri="{FF2B5EF4-FFF2-40B4-BE49-F238E27FC236}">
                <a16:creationId xmlns:a16="http://schemas.microsoft.com/office/drawing/2014/main" id="{EA60C53F-7819-4F53-97A8-99DBAF79037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84EEF-8BC6-4D3A-AB39-66C8E2265C89}" type="slidenum">
              <a:rPr lang="en-US" altLang="en-FI"/>
              <a:pPr>
                <a:defRPr/>
              </a:pPr>
              <a:t>‹#›</a:t>
            </a:fld>
            <a:endParaRPr lang="en-US" altLang="en-FI"/>
          </a:p>
        </p:txBody>
      </p:sp>
      <p:sp>
        <p:nvSpPr>
          <p:cNvPr id="4" name="Rectangle 219">
            <a:extLst>
              <a:ext uri="{FF2B5EF4-FFF2-40B4-BE49-F238E27FC236}">
                <a16:creationId xmlns:a16="http://schemas.microsoft.com/office/drawing/2014/main" id="{C18028A2-4F89-4DA5-8F8E-3CE98F779EC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FI"/>
          </a:p>
        </p:txBody>
      </p:sp>
      <p:sp>
        <p:nvSpPr>
          <p:cNvPr id="5" name="Rectangle 220">
            <a:extLst>
              <a:ext uri="{FF2B5EF4-FFF2-40B4-BE49-F238E27FC236}">
                <a16:creationId xmlns:a16="http://schemas.microsoft.com/office/drawing/2014/main" id="{A44DE846-158D-4221-A09F-1682145FD60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FI"/>
          </a:p>
        </p:txBody>
      </p:sp>
    </p:spTree>
    <p:extLst>
      <p:ext uri="{BB962C8B-B14F-4D97-AF65-F5344CB8AC3E}">
        <p14:creationId xmlns:p14="http://schemas.microsoft.com/office/powerpoint/2010/main" val="8567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6E69F438-81F6-499C-A69D-A959548754A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46DA7-39C1-4D7C-84AD-56540180A304}" type="slidenum">
              <a:rPr lang="en-US" altLang="en-FI"/>
              <a:pPr>
                <a:defRPr/>
              </a:pPr>
              <a:t>‹#›</a:t>
            </a:fld>
            <a:endParaRPr lang="en-US" altLang="en-FI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58A6EAFE-6E71-4312-A3B6-5E68A346902F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FI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52BFC9CA-FF90-4CE3-8680-1EB7A294D85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FI"/>
          </a:p>
        </p:txBody>
      </p:sp>
    </p:spTree>
    <p:extLst>
      <p:ext uri="{BB962C8B-B14F-4D97-AF65-F5344CB8AC3E}">
        <p14:creationId xmlns:p14="http://schemas.microsoft.com/office/powerpoint/2010/main" val="230023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375F0FBD-C671-43D1-A8F1-91FA45F008F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9411C-13BC-4099-B0BB-361A94E81D3B}" type="slidenum">
              <a:rPr lang="en-US" altLang="en-FI"/>
              <a:pPr>
                <a:defRPr/>
              </a:pPr>
              <a:t>‹#›</a:t>
            </a:fld>
            <a:endParaRPr lang="en-US" altLang="en-FI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B247FB54-D2F1-4690-85DA-595C5896665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FI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9C658887-06C1-4AC6-955C-058720E64F2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FI"/>
          </a:p>
        </p:txBody>
      </p:sp>
    </p:spTree>
    <p:extLst>
      <p:ext uri="{BB962C8B-B14F-4D97-AF65-F5344CB8AC3E}">
        <p14:creationId xmlns:p14="http://schemas.microsoft.com/office/powerpoint/2010/main" val="6600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16E43DE3-DFF8-4449-A87B-94DE4E7D22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B4E22-E550-42A8-9C33-797F058F8697}" type="slidenum">
              <a:rPr lang="en-US" altLang="en-FI"/>
              <a:pPr>
                <a:defRPr/>
              </a:pPr>
              <a:t>‹#›</a:t>
            </a:fld>
            <a:endParaRPr lang="en-US" altLang="en-FI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85DC769E-80A8-4221-BFB7-FB3FC665149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FI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D3946F48-7250-4CDA-B1FA-7B163DDD5DC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FI"/>
          </a:p>
        </p:txBody>
      </p:sp>
    </p:spTree>
    <p:extLst>
      <p:ext uri="{BB962C8B-B14F-4D97-AF65-F5344CB8AC3E}">
        <p14:creationId xmlns:p14="http://schemas.microsoft.com/office/powerpoint/2010/main" val="51110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8">
            <a:extLst>
              <a:ext uri="{FF2B5EF4-FFF2-40B4-BE49-F238E27FC236}">
                <a16:creationId xmlns:a16="http://schemas.microsoft.com/office/drawing/2014/main" id="{91B73B3D-B724-4428-B177-7F38460FF6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16E5-AFBF-418B-BE50-FC21673F51BD}" type="slidenum">
              <a:rPr lang="en-US" altLang="en-FI"/>
              <a:pPr>
                <a:defRPr/>
              </a:pPr>
              <a:t>‹#›</a:t>
            </a:fld>
            <a:endParaRPr lang="en-US" altLang="en-FI"/>
          </a:p>
        </p:txBody>
      </p:sp>
      <p:sp>
        <p:nvSpPr>
          <p:cNvPr id="8" name="Rectangle 219">
            <a:extLst>
              <a:ext uri="{FF2B5EF4-FFF2-40B4-BE49-F238E27FC236}">
                <a16:creationId xmlns:a16="http://schemas.microsoft.com/office/drawing/2014/main" id="{A466025E-5AF2-47C0-B081-82B0E2AD347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FI"/>
          </a:p>
        </p:txBody>
      </p:sp>
      <p:sp>
        <p:nvSpPr>
          <p:cNvPr id="9" name="Rectangle 220">
            <a:extLst>
              <a:ext uri="{FF2B5EF4-FFF2-40B4-BE49-F238E27FC236}">
                <a16:creationId xmlns:a16="http://schemas.microsoft.com/office/drawing/2014/main" id="{44B4E1EF-D622-4393-9AF9-E5ADA63A2CB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FI"/>
          </a:p>
        </p:txBody>
      </p:sp>
    </p:spTree>
    <p:extLst>
      <p:ext uri="{BB962C8B-B14F-4D97-AF65-F5344CB8AC3E}">
        <p14:creationId xmlns:p14="http://schemas.microsoft.com/office/powerpoint/2010/main" val="89170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18">
            <a:extLst>
              <a:ext uri="{FF2B5EF4-FFF2-40B4-BE49-F238E27FC236}">
                <a16:creationId xmlns:a16="http://schemas.microsoft.com/office/drawing/2014/main" id="{1898A833-D70D-4BE1-89A2-8AE4E8EAE1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B5FB9-2270-4843-A476-351D04B15AFE}" type="slidenum">
              <a:rPr lang="en-US" altLang="en-FI"/>
              <a:pPr>
                <a:defRPr/>
              </a:pPr>
              <a:t>‹#›</a:t>
            </a:fld>
            <a:endParaRPr lang="en-US" altLang="en-FI"/>
          </a:p>
        </p:txBody>
      </p:sp>
      <p:sp>
        <p:nvSpPr>
          <p:cNvPr id="4" name="Rectangle 219">
            <a:extLst>
              <a:ext uri="{FF2B5EF4-FFF2-40B4-BE49-F238E27FC236}">
                <a16:creationId xmlns:a16="http://schemas.microsoft.com/office/drawing/2014/main" id="{762FB3F2-365C-4926-AA78-38DBD0491343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FI"/>
          </a:p>
        </p:txBody>
      </p:sp>
      <p:sp>
        <p:nvSpPr>
          <p:cNvPr id="5" name="Rectangle 220">
            <a:extLst>
              <a:ext uri="{FF2B5EF4-FFF2-40B4-BE49-F238E27FC236}">
                <a16:creationId xmlns:a16="http://schemas.microsoft.com/office/drawing/2014/main" id="{9F180775-54FC-4195-AD07-65C8098DA48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FI"/>
          </a:p>
        </p:txBody>
      </p:sp>
    </p:spTree>
    <p:extLst>
      <p:ext uri="{BB962C8B-B14F-4D97-AF65-F5344CB8AC3E}">
        <p14:creationId xmlns:p14="http://schemas.microsoft.com/office/powerpoint/2010/main" val="391903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>
            <a:extLst>
              <a:ext uri="{FF2B5EF4-FFF2-40B4-BE49-F238E27FC236}">
                <a16:creationId xmlns:a16="http://schemas.microsoft.com/office/drawing/2014/main" id="{53CC30BF-A42A-4EA8-BF11-B0500FC63C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7FA78-52FE-46AF-A47E-91D75A4150EB}" type="slidenum">
              <a:rPr lang="en-US" altLang="en-FI"/>
              <a:pPr>
                <a:defRPr/>
              </a:pPr>
              <a:t>‹#›</a:t>
            </a:fld>
            <a:endParaRPr lang="en-US" altLang="en-FI"/>
          </a:p>
        </p:txBody>
      </p:sp>
      <p:sp>
        <p:nvSpPr>
          <p:cNvPr id="3" name="Rectangle 219">
            <a:extLst>
              <a:ext uri="{FF2B5EF4-FFF2-40B4-BE49-F238E27FC236}">
                <a16:creationId xmlns:a16="http://schemas.microsoft.com/office/drawing/2014/main" id="{AB656801-367B-48AA-900F-D36A22531AB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FI"/>
          </a:p>
        </p:txBody>
      </p:sp>
      <p:sp>
        <p:nvSpPr>
          <p:cNvPr id="4" name="Rectangle 220">
            <a:extLst>
              <a:ext uri="{FF2B5EF4-FFF2-40B4-BE49-F238E27FC236}">
                <a16:creationId xmlns:a16="http://schemas.microsoft.com/office/drawing/2014/main" id="{7B29DC8A-9D38-483B-8C37-3F9CEBD0EF2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FI"/>
          </a:p>
        </p:txBody>
      </p:sp>
    </p:spTree>
    <p:extLst>
      <p:ext uri="{BB962C8B-B14F-4D97-AF65-F5344CB8AC3E}">
        <p14:creationId xmlns:p14="http://schemas.microsoft.com/office/powerpoint/2010/main" val="87084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E6D51117-0425-4FF6-8016-1CDADB6912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48903-1798-4B0D-9F5B-53D6175C1DD6}" type="slidenum">
              <a:rPr lang="en-US" altLang="en-FI"/>
              <a:pPr>
                <a:defRPr/>
              </a:pPr>
              <a:t>‹#›</a:t>
            </a:fld>
            <a:endParaRPr lang="en-US" altLang="en-FI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20E95AA3-283F-43FE-9C3B-039AE47F9A9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FI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FFDC6A19-EC3D-4EF8-A62B-DC3CDFDA0AE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FI"/>
          </a:p>
        </p:txBody>
      </p:sp>
    </p:spTree>
    <p:extLst>
      <p:ext uri="{BB962C8B-B14F-4D97-AF65-F5344CB8AC3E}">
        <p14:creationId xmlns:p14="http://schemas.microsoft.com/office/powerpoint/2010/main" val="128650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E9009CE8-8D63-4BA2-8DAC-E7D88B00CA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C4676-7250-4219-8709-FFA5112B7AA6}" type="slidenum">
              <a:rPr lang="en-US" altLang="en-FI"/>
              <a:pPr>
                <a:defRPr/>
              </a:pPr>
              <a:t>‹#›</a:t>
            </a:fld>
            <a:endParaRPr lang="en-US" altLang="en-FI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A70CB705-DCB9-4352-BF20-EF36A8CAC4CA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FI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B2840E36-C380-4067-B194-EF81C1DE9B1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FI"/>
          </a:p>
        </p:txBody>
      </p:sp>
    </p:spTree>
    <p:extLst>
      <p:ext uri="{BB962C8B-B14F-4D97-AF65-F5344CB8AC3E}">
        <p14:creationId xmlns:p14="http://schemas.microsoft.com/office/powerpoint/2010/main" val="232417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FD2D3E3-FDEF-42BB-96BE-B0FB99889B4B}"/>
              </a:ext>
            </a:extLst>
          </p:cNvPr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9939" name="Rectangle 3">
              <a:extLst>
                <a:ext uri="{FF2B5EF4-FFF2-40B4-BE49-F238E27FC236}">
                  <a16:creationId xmlns:a16="http://schemas.microsoft.com/office/drawing/2014/main" id="{D6614D9C-28B9-49CE-830B-97C58787076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40" name="Rectangle 4">
              <a:extLst>
                <a:ext uri="{FF2B5EF4-FFF2-40B4-BE49-F238E27FC236}">
                  <a16:creationId xmlns:a16="http://schemas.microsoft.com/office/drawing/2014/main" id="{AFB45295-41B4-400E-93C4-5F018832880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41" name="Rectangle 5">
              <a:extLst>
                <a:ext uri="{FF2B5EF4-FFF2-40B4-BE49-F238E27FC236}">
                  <a16:creationId xmlns:a16="http://schemas.microsoft.com/office/drawing/2014/main" id="{C58C6186-BC45-4221-BFBE-3EF11D0F00E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42" name="Rectangle 6">
              <a:extLst>
                <a:ext uri="{FF2B5EF4-FFF2-40B4-BE49-F238E27FC236}">
                  <a16:creationId xmlns:a16="http://schemas.microsoft.com/office/drawing/2014/main" id="{FB2FE00D-87CF-4F0C-B3B5-E827610B1C1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43" name="Rectangle 7">
              <a:extLst>
                <a:ext uri="{FF2B5EF4-FFF2-40B4-BE49-F238E27FC236}">
                  <a16:creationId xmlns:a16="http://schemas.microsoft.com/office/drawing/2014/main" id="{AB8C313B-9669-41E3-A186-A1A477BBE27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44" name="Rectangle 8">
              <a:extLst>
                <a:ext uri="{FF2B5EF4-FFF2-40B4-BE49-F238E27FC236}">
                  <a16:creationId xmlns:a16="http://schemas.microsoft.com/office/drawing/2014/main" id="{F8EB35C4-AB79-4D49-9D09-934D7B215FA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45" name="Rectangle 9">
              <a:extLst>
                <a:ext uri="{FF2B5EF4-FFF2-40B4-BE49-F238E27FC236}">
                  <a16:creationId xmlns:a16="http://schemas.microsoft.com/office/drawing/2014/main" id="{8FC48182-341E-47F3-926D-C7876AFE801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46" name="Rectangle 10">
              <a:extLst>
                <a:ext uri="{FF2B5EF4-FFF2-40B4-BE49-F238E27FC236}">
                  <a16:creationId xmlns:a16="http://schemas.microsoft.com/office/drawing/2014/main" id="{0CF6F04F-B5E5-4E08-994E-FBEFD8295D2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47" name="Rectangle 11">
              <a:extLst>
                <a:ext uri="{FF2B5EF4-FFF2-40B4-BE49-F238E27FC236}">
                  <a16:creationId xmlns:a16="http://schemas.microsoft.com/office/drawing/2014/main" id="{D1B0A9BF-3F2F-4380-9812-8F86A69F500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48" name="Rectangle 12">
              <a:extLst>
                <a:ext uri="{FF2B5EF4-FFF2-40B4-BE49-F238E27FC236}">
                  <a16:creationId xmlns:a16="http://schemas.microsoft.com/office/drawing/2014/main" id="{E2AFE37A-1F95-43CF-A3CB-4830CD28AB0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49" name="Rectangle 13">
              <a:extLst>
                <a:ext uri="{FF2B5EF4-FFF2-40B4-BE49-F238E27FC236}">
                  <a16:creationId xmlns:a16="http://schemas.microsoft.com/office/drawing/2014/main" id="{28D44FD6-23E7-454C-9B0A-BA4E2E48A62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50" name="Rectangle 14">
              <a:extLst>
                <a:ext uri="{FF2B5EF4-FFF2-40B4-BE49-F238E27FC236}">
                  <a16:creationId xmlns:a16="http://schemas.microsoft.com/office/drawing/2014/main" id="{0F53DE49-D357-49D8-AAFC-4A099D9070A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51" name="Rectangle 15">
              <a:extLst>
                <a:ext uri="{FF2B5EF4-FFF2-40B4-BE49-F238E27FC236}">
                  <a16:creationId xmlns:a16="http://schemas.microsoft.com/office/drawing/2014/main" id="{7C204378-96A0-4CEA-9853-855D1CB0E71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52" name="Rectangle 16">
              <a:extLst>
                <a:ext uri="{FF2B5EF4-FFF2-40B4-BE49-F238E27FC236}">
                  <a16:creationId xmlns:a16="http://schemas.microsoft.com/office/drawing/2014/main" id="{70870152-D5A0-4C97-9405-5D6237F5E4C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53" name="Rectangle 17">
              <a:extLst>
                <a:ext uri="{FF2B5EF4-FFF2-40B4-BE49-F238E27FC236}">
                  <a16:creationId xmlns:a16="http://schemas.microsoft.com/office/drawing/2014/main" id="{9122D061-4EF5-4372-A537-02389A1EDB9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54" name="Rectangle 18">
              <a:extLst>
                <a:ext uri="{FF2B5EF4-FFF2-40B4-BE49-F238E27FC236}">
                  <a16:creationId xmlns:a16="http://schemas.microsoft.com/office/drawing/2014/main" id="{DB5DA71C-98B1-405A-8CF7-A966038D28B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55" name="Rectangle 19">
              <a:extLst>
                <a:ext uri="{FF2B5EF4-FFF2-40B4-BE49-F238E27FC236}">
                  <a16:creationId xmlns:a16="http://schemas.microsoft.com/office/drawing/2014/main" id="{8FEFA743-6AD3-4FEB-9FCF-12341BAE906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56" name="Rectangle 20">
              <a:extLst>
                <a:ext uri="{FF2B5EF4-FFF2-40B4-BE49-F238E27FC236}">
                  <a16:creationId xmlns:a16="http://schemas.microsoft.com/office/drawing/2014/main" id="{5B957415-10AA-4D77-B108-FEBCE32E866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57" name="Rectangle 21">
              <a:extLst>
                <a:ext uri="{FF2B5EF4-FFF2-40B4-BE49-F238E27FC236}">
                  <a16:creationId xmlns:a16="http://schemas.microsoft.com/office/drawing/2014/main" id="{0D9DC192-3800-4663-BC8E-23302D2E5AB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58" name="Rectangle 22">
              <a:extLst>
                <a:ext uri="{FF2B5EF4-FFF2-40B4-BE49-F238E27FC236}">
                  <a16:creationId xmlns:a16="http://schemas.microsoft.com/office/drawing/2014/main" id="{4E37C89B-BA90-435D-ACDE-BA875BCC421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59" name="Rectangle 23">
              <a:extLst>
                <a:ext uri="{FF2B5EF4-FFF2-40B4-BE49-F238E27FC236}">
                  <a16:creationId xmlns:a16="http://schemas.microsoft.com/office/drawing/2014/main" id="{9FBE5316-3AD2-4C90-A3EB-7684ACBBF63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60" name="Rectangle 24">
              <a:extLst>
                <a:ext uri="{FF2B5EF4-FFF2-40B4-BE49-F238E27FC236}">
                  <a16:creationId xmlns:a16="http://schemas.microsoft.com/office/drawing/2014/main" id="{D2E5CDCA-490F-4F1E-9F3B-67B1CCFD8D6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61" name="Rectangle 25">
              <a:extLst>
                <a:ext uri="{FF2B5EF4-FFF2-40B4-BE49-F238E27FC236}">
                  <a16:creationId xmlns:a16="http://schemas.microsoft.com/office/drawing/2014/main" id="{1BEF4206-2DA5-4FD7-9DF2-A271315C201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62" name="Rectangle 26">
              <a:extLst>
                <a:ext uri="{FF2B5EF4-FFF2-40B4-BE49-F238E27FC236}">
                  <a16:creationId xmlns:a16="http://schemas.microsoft.com/office/drawing/2014/main" id="{ABA893D8-C319-47D6-AFF8-29A3104FCBF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63" name="Rectangle 27">
              <a:extLst>
                <a:ext uri="{FF2B5EF4-FFF2-40B4-BE49-F238E27FC236}">
                  <a16:creationId xmlns:a16="http://schemas.microsoft.com/office/drawing/2014/main" id="{3D6DEC66-4E54-4D73-9192-B1A664F6B76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64" name="Rectangle 28">
              <a:extLst>
                <a:ext uri="{FF2B5EF4-FFF2-40B4-BE49-F238E27FC236}">
                  <a16:creationId xmlns:a16="http://schemas.microsoft.com/office/drawing/2014/main" id="{0CF56B1C-104A-4B48-90AD-54E41440FAE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65" name="Rectangle 29">
              <a:extLst>
                <a:ext uri="{FF2B5EF4-FFF2-40B4-BE49-F238E27FC236}">
                  <a16:creationId xmlns:a16="http://schemas.microsoft.com/office/drawing/2014/main" id="{18382515-C221-4280-A5A4-1105BC5D6CB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66" name="Rectangle 30">
              <a:extLst>
                <a:ext uri="{FF2B5EF4-FFF2-40B4-BE49-F238E27FC236}">
                  <a16:creationId xmlns:a16="http://schemas.microsoft.com/office/drawing/2014/main" id="{B455F9B3-5FEB-47FD-86B0-2DAA22F3739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67" name="Rectangle 31">
              <a:extLst>
                <a:ext uri="{FF2B5EF4-FFF2-40B4-BE49-F238E27FC236}">
                  <a16:creationId xmlns:a16="http://schemas.microsoft.com/office/drawing/2014/main" id="{0BB58E92-E1C6-4976-B699-16738231306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68" name="Rectangle 32">
              <a:extLst>
                <a:ext uri="{FF2B5EF4-FFF2-40B4-BE49-F238E27FC236}">
                  <a16:creationId xmlns:a16="http://schemas.microsoft.com/office/drawing/2014/main" id="{7875A7F0-0237-451E-9C21-A4F78AD23FE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69" name="Rectangle 33">
              <a:extLst>
                <a:ext uri="{FF2B5EF4-FFF2-40B4-BE49-F238E27FC236}">
                  <a16:creationId xmlns:a16="http://schemas.microsoft.com/office/drawing/2014/main" id="{D7856A45-2D82-49E0-8186-45241A02D19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70" name="Rectangle 34">
              <a:extLst>
                <a:ext uri="{FF2B5EF4-FFF2-40B4-BE49-F238E27FC236}">
                  <a16:creationId xmlns:a16="http://schemas.microsoft.com/office/drawing/2014/main" id="{111A356B-A5C6-42E0-8449-33FE063EB45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FI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71" name="Oval 35">
              <a:extLst>
                <a:ext uri="{FF2B5EF4-FFF2-40B4-BE49-F238E27FC236}">
                  <a16:creationId xmlns:a16="http://schemas.microsoft.com/office/drawing/2014/main" id="{26C1877B-8CE8-4F7D-B750-2327AF778D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72" name="Oval 36">
              <a:extLst>
                <a:ext uri="{FF2B5EF4-FFF2-40B4-BE49-F238E27FC236}">
                  <a16:creationId xmlns:a16="http://schemas.microsoft.com/office/drawing/2014/main" id="{6E57B980-1060-4D6B-A62E-217F3D022D3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73" name="Oval 37">
              <a:extLst>
                <a:ext uri="{FF2B5EF4-FFF2-40B4-BE49-F238E27FC236}">
                  <a16:creationId xmlns:a16="http://schemas.microsoft.com/office/drawing/2014/main" id="{5F7FFBDA-063F-4FF4-AA72-129E558C3B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74" name="Oval 38">
              <a:extLst>
                <a:ext uri="{FF2B5EF4-FFF2-40B4-BE49-F238E27FC236}">
                  <a16:creationId xmlns:a16="http://schemas.microsoft.com/office/drawing/2014/main" id="{924E2750-9129-4048-B508-558D18ACA9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75" name="Oval 39">
              <a:extLst>
                <a:ext uri="{FF2B5EF4-FFF2-40B4-BE49-F238E27FC236}">
                  <a16:creationId xmlns:a16="http://schemas.microsoft.com/office/drawing/2014/main" id="{D262FCBF-818F-4F38-9381-C6837E721CD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76" name="Oval 40">
              <a:extLst>
                <a:ext uri="{FF2B5EF4-FFF2-40B4-BE49-F238E27FC236}">
                  <a16:creationId xmlns:a16="http://schemas.microsoft.com/office/drawing/2014/main" id="{3E822455-7380-4088-922D-65BE12314D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77" name="Oval 41">
              <a:extLst>
                <a:ext uri="{FF2B5EF4-FFF2-40B4-BE49-F238E27FC236}">
                  <a16:creationId xmlns:a16="http://schemas.microsoft.com/office/drawing/2014/main" id="{DD63A2E4-5930-4422-9BA0-2243EAF0482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78" name="Oval 42">
              <a:extLst>
                <a:ext uri="{FF2B5EF4-FFF2-40B4-BE49-F238E27FC236}">
                  <a16:creationId xmlns:a16="http://schemas.microsoft.com/office/drawing/2014/main" id="{F391D787-461D-4E34-BBE6-40C4CF35E64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79" name="Oval 43">
              <a:extLst>
                <a:ext uri="{FF2B5EF4-FFF2-40B4-BE49-F238E27FC236}">
                  <a16:creationId xmlns:a16="http://schemas.microsoft.com/office/drawing/2014/main" id="{F98C2328-094F-4FFB-B007-596733ABE85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80" name="Oval 44">
              <a:extLst>
                <a:ext uri="{FF2B5EF4-FFF2-40B4-BE49-F238E27FC236}">
                  <a16:creationId xmlns:a16="http://schemas.microsoft.com/office/drawing/2014/main" id="{64D42692-F437-4292-8171-7E36C189FD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81" name="Oval 45">
              <a:extLst>
                <a:ext uri="{FF2B5EF4-FFF2-40B4-BE49-F238E27FC236}">
                  <a16:creationId xmlns:a16="http://schemas.microsoft.com/office/drawing/2014/main" id="{0AAE6E3A-4C96-4903-9889-E563B1C815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82" name="Oval 46">
              <a:extLst>
                <a:ext uri="{FF2B5EF4-FFF2-40B4-BE49-F238E27FC236}">
                  <a16:creationId xmlns:a16="http://schemas.microsoft.com/office/drawing/2014/main" id="{7706BB9A-5921-485B-B8EE-A46A61F40F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83" name="Oval 47">
              <a:extLst>
                <a:ext uri="{FF2B5EF4-FFF2-40B4-BE49-F238E27FC236}">
                  <a16:creationId xmlns:a16="http://schemas.microsoft.com/office/drawing/2014/main" id="{E271F7CA-4686-4183-BFCD-0E7E6CF04C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84" name="Oval 48">
              <a:extLst>
                <a:ext uri="{FF2B5EF4-FFF2-40B4-BE49-F238E27FC236}">
                  <a16:creationId xmlns:a16="http://schemas.microsoft.com/office/drawing/2014/main" id="{5BD83E5F-0F40-43A9-A2A3-099474249DB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85" name="Oval 49">
              <a:extLst>
                <a:ext uri="{FF2B5EF4-FFF2-40B4-BE49-F238E27FC236}">
                  <a16:creationId xmlns:a16="http://schemas.microsoft.com/office/drawing/2014/main" id="{73C4B4C7-F15F-479E-8C48-BAF1A2F8856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86" name="Oval 50">
              <a:extLst>
                <a:ext uri="{FF2B5EF4-FFF2-40B4-BE49-F238E27FC236}">
                  <a16:creationId xmlns:a16="http://schemas.microsoft.com/office/drawing/2014/main" id="{90CC982B-64DD-4F5E-9501-B5F3E97CB4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87" name="Oval 51">
              <a:extLst>
                <a:ext uri="{FF2B5EF4-FFF2-40B4-BE49-F238E27FC236}">
                  <a16:creationId xmlns:a16="http://schemas.microsoft.com/office/drawing/2014/main" id="{26DD8378-3A58-4AF6-AA10-3301F87EBDA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88" name="Oval 52">
              <a:extLst>
                <a:ext uri="{FF2B5EF4-FFF2-40B4-BE49-F238E27FC236}">
                  <a16:creationId xmlns:a16="http://schemas.microsoft.com/office/drawing/2014/main" id="{A4D363F3-C2B0-4032-A76B-9C12E4F7865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89" name="Oval 53">
              <a:extLst>
                <a:ext uri="{FF2B5EF4-FFF2-40B4-BE49-F238E27FC236}">
                  <a16:creationId xmlns:a16="http://schemas.microsoft.com/office/drawing/2014/main" id="{6FDB21C1-3D32-45E5-B68D-1CED5F54D86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90" name="Oval 54">
              <a:extLst>
                <a:ext uri="{FF2B5EF4-FFF2-40B4-BE49-F238E27FC236}">
                  <a16:creationId xmlns:a16="http://schemas.microsoft.com/office/drawing/2014/main" id="{3BD7A275-3890-4522-B116-927CCCCC94F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91" name="Oval 55">
              <a:extLst>
                <a:ext uri="{FF2B5EF4-FFF2-40B4-BE49-F238E27FC236}">
                  <a16:creationId xmlns:a16="http://schemas.microsoft.com/office/drawing/2014/main" id="{D961E281-89D5-4008-A931-AFC741D408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92" name="Oval 56">
              <a:extLst>
                <a:ext uri="{FF2B5EF4-FFF2-40B4-BE49-F238E27FC236}">
                  <a16:creationId xmlns:a16="http://schemas.microsoft.com/office/drawing/2014/main" id="{29CA8BD4-EF6F-46F2-8A41-5E7094CBC3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93" name="Oval 57">
              <a:extLst>
                <a:ext uri="{FF2B5EF4-FFF2-40B4-BE49-F238E27FC236}">
                  <a16:creationId xmlns:a16="http://schemas.microsoft.com/office/drawing/2014/main" id="{6F6F1B8F-C78A-4E14-9947-BD38124F433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94" name="Oval 58">
              <a:extLst>
                <a:ext uri="{FF2B5EF4-FFF2-40B4-BE49-F238E27FC236}">
                  <a16:creationId xmlns:a16="http://schemas.microsoft.com/office/drawing/2014/main" id="{95FE5AE3-7B53-46B9-8524-98BACCF0AB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95" name="Oval 59">
              <a:extLst>
                <a:ext uri="{FF2B5EF4-FFF2-40B4-BE49-F238E27FC236}">
                  <a16:creationId xmlns:a16="http://schemas.microsoft.com/office/drawing/2014/main" id="{DAA3EE4C-43D8-4E27-B9FE-53E79A5A75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96" name="Oval 60">
              <a:extLst>
                <a:ext uri="{FF2B5EF4-FFF2-40B4-BE49-F238E27FC236}">
                  <a16:creationId xmlns:a16="http://schemas.microsoft.com/office/drawing/2014/main" id="{E4B61EA8-E122-4358-8D53-7AF80205944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97" name="Oval 61">
              <a:extLst>
                <a:ext uri="{FF2B5EF4-FFF2-40B4-BE49-F238E27FC236}">
                  <a16:creationId xmlns:a16="http://schemas.microsoft.com/office/drawing/2014/main" id="{B02D52DB-D825-438D-8A7A-99E1C9441DB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98" name="Oval 62">
              <a:extLst>
                <a:ext uri="{FF2B5EF4-FFF2-40B4-BE49-F238E27FC236}">
                  <a16:creationId xmlns:a16="http://schemas.microsoft.com/office/drawing/2014/main" id="{4F205286-6980-4FC9-BBB6-EC47173020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39999" name="Oval 63">
              <a:extLst>
                <a:ext uri="{FF2B5EF4-FFF2-40B4-BE49-F238E27FC236}">
                  <a16:creationId xmlns:a16="http://schemas.microsoft.com/office/drawing/2014/main" id="{4EAE5D6F-6ED5-400C-9001-FC68019D53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00" name="Oval 64">
              <a:extLst>
                <a:ext uri="{FF2B5EF4-FFF2-40B4-BE49-F238E27FC236}">
                  <a16:creationId xmlns:a16="http://schemas.microsoft.com/office/drawing/2014/main" id="{06E7E946-C4C8-4254-BA4A-C93FAFBB086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01" name="Oval 65">
              <a:extLst>
                <a:ext uri="{FF2B5EF4-FFF2-40B4-BE49-F238E27FC236}">
                  <a16:creationId xmlns:a16="http://schemas.microsoft.com/office/drawing/2014/main" id="{CF33E484-C145-47DA-BC53-D35EAC0B4C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02" name="Oval 66">
              <a:extLst>
                <a:ext uri="{FF2B5EF4-FFF2-40B4-BE49-F238E27FC236}">
                  <a16:creationId xmlns:a16="http://schemas.microsoft.com/office/drawing/2014/main" id="{36C54453-B6CD-4AFE-8BFC-6C4642A085C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03" name="Oval 67">
              <a:extLst>
                <a:ext uri="{FF2B5EF4-FFF2-40B4-BE49-F238E27FC236}">
                  <a16:creationId xmlns:a16="http://schemas.microsoft.com/office/drawing/2014/main" id="{389EAD47-E2D4-48DB-969B-A3CC35B9F8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04" name="Oval 68">
              <a:extLst>
                <a:ext uri="{FF2B5EF4-FFF2-40B4-BE49-F238E27FC236}">
                  <a16:creationId xmlns:a16="http://schemas.microsoft.com/office/drawing/2014/main" id="{ED5428F2-1DA2-4D6F-B2F1-C472E44AE0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05" name="Oval 69">
              <a:extLst>
                <a:ext uri="{FF2B5EF4-FFF2-40B4-BE49-F238E27FC236}">
                  <a16:creationId xmlns:a16="http://schemas.microsoft.com/office/drawing/2014/main" id="{6A631327-65DA-4F1A-8FA4-22F8EEDE3E8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06" name="Oval 70">
              <a:extLst>
                <a:ext uri="{FF2B5EF4-FFF2-40B4-BE49-F238E27FC236}">
                  <a16:creationId xmlns:a16="http://schemas.microsoft.com/office/drawing/2014/main" id="{89D691C8-472B-4706-AE06-2E50D60E4B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07" name="Oval 71">
              <a:extLst>
                <a:ext uri="{FF2B5EF4-FFF2-40B4-BE49-F238E27FC236}">
                  <a16:creationId xmlns:a16="http://schemas.microsoft.com/office/drawing/2014/main" id="{EA4185AC-EE4A-461C-A9DF-64CFBE7AA0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08" name="Oval 72">
              <a:extLst>
                <a:ext uri="{FF2B5EF4-FFF2-40B4-BE49-F238E27FC236}">
                  <a16:creationId xmlns:a16="http://schemas.microsoft.com/office/drawing/2014/main" id="{9468A3A6-5020-4AED-8986-00454BB447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09" name="Oval 73">
              <a:extLst>
                <a:ext uri="{FF2B5EF4-FFF2-40B4-BE49-F238E27FC236}">
                  <a16:creationId xmlns:a16="http://schemas.microsoft.com/office/drawing/2014/main" id="{1D43FE10-FE37-45DE-8B25-B288B6739F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10" name="Oval 74">
              <a:extLst>
                <a:ext uri="{FF2B5EF4-FFF2-40B4-BE49-F238E27FC236}">
                  <a16:creationId xmlns:a16="http://schemas.microsoft.com/office/drawing/2014/main" id="{E8AF58EE-F36E-4DBF-9897-4C8454EAC99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11" name="Oval 75">
              <a:extLst>
                <a:ext uri="{FF2B5EF4-FFF2-40B4-BE49-F238E27FC236}">
                  <a16:creationId xmlns:a16="http://schemas.microsoft.com/office/drawing/2014/main" id="{FC2AD4C9-8ABE-4F73-9690-0D11E1BF56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12" name="Oval 76">
              <a:extLst>
                <a:ext uri="{FF2B5EF4-FFF2-40B4-BE49-F238E27FC236}">
                  <a16:creationId xmlns:a16="http://schemas.microsoft.com/office/drawing/2014/main" id="{E1838FD8-19BF-438D-A823-DB297CA9979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13" name="Oval 77">
              <a:extLst>
                <a:ext uri="{FF2B5EF4-FFF2-40B4-BE49-F238E27FC236}">
                  <a16:creationId xmlns:a16="http://schemas.microsoft.com/office/drawing/2014/main" id="{91FC1F4B-8006-4301-9EA3-8DC0CD2BEA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14" name="Oval 78">
              <a:extLst>
                <a:ext uri="{FF2B5EF4-FFF2-40B4-BE49-F238E27FC236}">
                  <a16:creationId xmlns:a16="http://schemas.microsoft.com/office/drawing/2014/main" id="{41FF0970-DD42-46D0-A3FA-4A308483053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15" name="Oval 79">
              <a:extLst>
                <a:ext uri="{FF2B5EF4-FFF2-40B4-BE49-F238E27FC236}">
                  <a16:creationId xmlns:a16="http://schemas.microsoft.com/office/drawing/2014/main" id="{A780DB5E-1382-4F01-817A-B4CF78B8A3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16" name="Oval 80">
              <a:extLst>
                <a:ext uri="{FF2B5EF4-FFF2-40B4-BE49-F238E27FC236}">
                  <a16:creationId xmlns:a16="http://schemas.microsoft.com/office/drawing/2014/main" id="{946C4ACE-EA72-439F-A39A-812AC75C3E6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17" name="Oval 81">
              <a:extLst>
                <a:ext uri="{FF2B5EF4-FFF2-40B4-BE49-F238E27FC236}">
                  <a16:creationId xmlns:a16="http://schemas.microsoft.com/office/drawing/2014/main" id="{60B955B7-01CB-4E86-979D-068D05192D7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18" name="Oval 82">
              <a:extLst>
                <a:ext uri="{FF2B5EF4-FFF2-40B4-BE49-F238E27FC236}">
                  <a16:creationId xmlns:a16="http://schemas.microsoft.com/office/drawing/2014/main" id="{6F55D61F-FF6F-4259-80BE-B377656866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19" name="Oval 83">
              <a:extLst>
                <a:ext uri="{FF2B5EF4-FFF2-40B4-BE49-F238E27FC236}">
                  <a16:creationId xmlns:a16="http://schemas.microsoft.com/office/drawing/2014/main" id="{9146F6E7-B9D1-4E60-8DB7-0102FF3244E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20" name="Oval 84">
              <a:extLst>
                <a:ext uri="{FF2B5EF4-FFF2-40B4-BE49-F238E27FC236}">
                  <a16:creationId xmlns:a16="http://schemas.microsoft.com/office/drawing/2014/main" id="{34D0ED46-91CB-4FA1-8BF2-531744A263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21" name="Oval 85">
              <a:extLst>
                <a:ext uri="{FF2B5EF4-FFF2-40B4-BE49-F238E27FC236}">
                  <a16:creationId xmlns:a16="http://schemas.microsoft.com/office/drawing/2014/main" id="{2E9CF5C8-3443-4B97-8EA3-96C46F412B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22" name="Oval 86">
              <a:extLst>
                <a:ext uri="{FF2B5EF4-FFF2-40B4-BE49-F238E27FC236}">
                  <a16:creationId xmlns:a16="http://schemas.microsoft.com/office/drawing/2014/main" id="{C8837FE9-8787-4226-AECE-CEDAF11620F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23" name="Oval 87">
              <a:extLst>
                <a:ext uri="{FF2B5EF4-FFF2-40B4-BE49-F238E27FC236}">
                  <a16:creationId xmlns:a16="http://schemas.microsoft.com/office/drawing/2014/main" id="{25721CC9-C5DE-40E2-BB71-06DC568442F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24" name="Oval 88">
              <a:extLst>
                <a:ext uri="{FF2B5EF4-FFF2-40B4-BE49-F238E27FC236}">
                  <a16:creationId xmlns:a16="http://schemas.microsoft.com/office/drawing/2014/main" id="{0ED7B180-6B0A-43C9-BF7B-5C62E68806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25" name="Oval 89">
              <a:extLst>
                <a:ext uri="{FF2B5EF4-FFF2-40B4-BE49-F238E27FC236}">
                  <a16:creationId xmlns:a16="http://schemas.microsoft.com/office/drawing/2014/main" id="{0D4283D3-709F-4876-B91C-EF601939E14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26" name="Oval 90">
              <a:extLst>
                <a:ext uri="{FF2B5EF4-FFF2-40B4-BE49-F238E27FC236}">
                  <a16:creationId xmlns:a16="http://schemas.microsoft.com/office/drawing/2014/main" id="{8FAB4819-5FC3-4877-9788-456F689349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27" name="Oval 91">
              <a:extLst>
                <a:ext uri="{FF2B5EF4-FFF2-40B4-BE49-F238E27FC236}">
                  <a16:creationId xmlns:a16="http://schemas.microsoft.com/office/drawing/2014/main" id="{58A0D3CF-A968-45ED-80F5-4B0D255677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28" name="Oval 92">
              <a:extLst>
                <a:ext uri="{FF2B5EF4-FFF2-40B4-BE49-F238E27FC236}">
                  <a16:creationId xmlns:a16="http://schemas.microsoft.com/office/drawing/2014/main" id="{043375D0-C4F1-424F-8F34-AF85E1190C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29" name="Oval 93">
              <a:extLst>
                <a:ext uri="{FF2B5EF4-FFF2-40B4-BE49-F238E27FC236}">
                  <a16:creationId xmlns:a16="http://schemas.microsoft.com/office/drawing/2014/main" id="{89E92C0C-B688-45C6-9285-FCB2DA13E0A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30" name="Oval 94">
              <a:extLst>
                <a:ext uri="{FF2B5EF4-FFF2-40B4-BE49-F238E27FC236}">
                  <a16:creationId xmlns:a16="http://schemas.microsoft.com/office/drawing/2014/main" id="{01E0FDE0-02CA-4FBF-AA99-B88322237A6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31" name="Oval 95">
              <a:extLst>
                <a:ext uri="{FF2B5EF4-FFF2-40B4-BE49-F238E27FC236}">
                  <a16:creationId xmlns:a16="http://schemas.microsoft.com/office/drawing/2014/main" id="{4EBCCC70-4CAB-4F41-833F-F79F36435A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32" name="Oval 96">
              <a:extLst>
                <a:ext uri="{FF2B5EF4-FFF2-40B4-BE49-F238E27FC236}">
                  <a16:creationId xmlns:a16="http://schemas.microsoft.com/office/drawing/2014/main" id="{7BB8CE2D-C175-4E55-AEFA-23B75622F4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33" name="Oval 97">
              <a:extLst>
                <a:ext uri="{FF2B5EF4-FFF2-40B4-BE49-F238E27FC236}">
                  <a16:creationId xmlns:a16="http://schemas.microsoft.com/office/drawing/2014/main" id="{7FB37E4B-0E6E-48F6-9FB7-FA62C19224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34" name="Oval 98">
              <a:extLst>
                <a:ext uri="{FF2B5EF4-FFF2-40B4-BE49-F238E27FC236}">
                  <a16:creationId xmlns:a16="http://schemas.microsoft.com/office/drawing/2014/main" id="{30C72969-98DD-46F4-8F71-91015A09C5D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35" name="Oval 99">
              <a:extLst>
                <a:ext uri="{FF2B5EF4-FFF2-40B4-BE49-F238E27FC236}">
                  <a16:creationId xmlns:a16="http://schemas.microsoft.com/office/drawing/2014/main" id="{0DD52136-A8C5-4330-BE0D-2911152DB19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36" name="Oval 100">
              <a:extLst>
                <a:ext uri="{FF2B5EF4-FFF2-40B4-BE49-F238E27FC236}">
                  <a16:creationId xmlns:a16="http://schemas.microsoft.com/office/drawing/2014/main" id="{61B6E1C8-B362-46A1-B6F7-48214F154D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37" name="Oval 101">
              <a:extLst>
                <a:ext uri="{FF2B5EF4-FFF2-40B4-BE49-F238E27FC236}">
                  <a16:creationId xmlns:a16="http://schemas.microsoft.com/office/drawing/2014/main" id="{5CC46B2A-0A48-4522-88A4-1A4ACB4CEE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38" name="Oval 102">
              <a:extLst>
                <a:ext uri="{FF2B5EF4-FFF2-40B4-BE49-F238E27FC236}">
                  <a16:creationId xmlns:a16="http://schemas.microsoft.com/office/drawing/2014/main" id="{AD95A193-569A-4A92-A569-5D08C0E265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39" name="Oval 103">
              <a:extLst>
                <a:ext uri="{FF2B5EF4-FFF2-40B4-BE49-F238E27FC236}">
                  <a16:creationId xmlns:a16="http://schemas.microsoft.com/office/drawing/2014/main" id="{AB24D044-C9DE-4045-959D-71950CC1349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40" name="Oval 104">
              <a:extLst>
                <a:ext uri="{FF2B5EF4-FFF2-40B4-BE49-F238E27FC236}">
                  <a16:creationId xmlns:a16="http://schemas.microsoft.com/office/drawing/2014/main" id="{155EF139-C82F-4392-B37E-E5BD2B059D3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41" name="Oval 105">
              <a:extLst>
                <a:ext uri="{FF2B5EF4-FFF2-40B4-BE49-F238E27FC236}">
                  <a16:creationId xmlns:a16="http://schemas.microsoft.com/office/drawing/2014/main" id="{1F14C62C-FA35-4FBE-BD11-19FEC10A75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42" name="Oval 106">
              <a:extLst>
                <a:ext uri="{FF2B5EF4-FFF2-40B4-BE49-F238E27FC236}">
                  <a16:creationId xmlns:a16="http://schemas.microsoft.com/office/drawing/2014/main" id="{E195EAF7-B1A6-4491-879F-D87A3BBC4B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43" name="Oval 107">
              <a:extLst>
                <a:ext uri="{FF2B5EF4-FFF2-40B4-BE49-F238E27FC236}">
                  <a16:creationId xmlns:a16="http://schemas.microsoft.com/office/drawing/2014/main" id="{2C8AC500-670E-4AC3-AB20-8E07EFE1F7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44" name="Oval 108">
              <a:extLst>
                <a:ext uri="{FF2B5EF4-FFF2-40B4-BE49-F238E27FC236}">
                  <a16:creationId xmlns:a16="http://schemas.microsoft.com/office/drawing/2014/main" id="{4273A902-DB86-4117-A006-C0F2884469A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45" name="Oval 109">
              <a:extLst>
                <a:ext uri="{FF2B5EF4-FFF2-40B4-BE49-F238E27FC236}">
                  <a16:creationId xmlns:a16="http://schemas.microsoft.com/office/drawing/2014/main" id="{AB1544ED-DD2B-43E1-9B8C-F1A21971855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46" name="Oval 110">
              <a:extLst>
                <a:ext uri="{FF2B5EF4-FFF2-40B4-BE49-F238E27FC236}">
                  <a16:creationId xmlns:a16="http://schemas.microsoft.com/office/drawing/2014/main" id="{39FB0A8C-0699-4195-9861-9FEC6D9091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47" name="Oval 111">
              <a:extLst>
                <a:ext uri="{FF2B5EF4-FFF2-40B4-BE49-F238E27FC236}">
                  <a16:creationId xmlns:a16="http://schemas.microsoft.com/office/drawing/2014/main" id="{D92DE2B6-24D1-4E66-9ED8-F327ABBDA8B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48" name="Oval 112">
              <a:extLst>
                <a:ext uri="{FF2B5EF4-FFF2-40B4-BE49-F238E27FC236}">
                  <a16:creationId xmlns:a16="http://schemas.microsoft.com/office/drawing/2014/main" id="{1DA0E9C8-21FE-4A3B-8B63-18917F40BC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49" name="Oval 113">
              <a:extLst>
                <a:ext uri="{FF2B5EF4-FFF2-40B4-BE49-F238E27FC236}">
                  <a16:creationId xmlns:a16="http://schemas.microsoft.com/office/drawing/2014/main" id="{0577B1F1-58CC-4EF1-AA04-010DF9CD709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50" name="Oval 114">
              <a:extLst>
                <a:ext uri="{FF2B5EF4-FFF2-40B4-BE49-F238E27FC236}">
                  <a16:creationId xmlns:a16="http://schemas.microsoft.com/office/drawing/2014/main" id="{3C85157A-584E-4506-8F22-57947C78A3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51" name="Oval 115">
              <a:extLst>
                <a:ext uri="{FF2B5EF4-FFF2-40B4-BE49-F238E27FC236}">
                  <a16:creationId xmlns:a16="http://schemas.microsoft.com/office/drawing/2014/main" id="{484BD1A1-B498-4408-ADD5-DBD0C1E58C0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52" name="Oval 116">
              <a:extLst>
                <a:ext uri="{FF2B5EF4-FFF2-40B4-BE49-F238E27FC236}">
                  <a16:creationId xmlns:a16="http://schemas.microsoft.com/office/drawing/2014/main" id="{54AD708B-68D0-44D9-917D-94A21FF497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53" name="Oval 117">
              <a:extLst>
                <a:ext uri="{FF2B5EF4-FFF2-40B4-BE49-F238E27FC236}">
                  <a16:creationId xmlns:a16="http://schemas.microsoft.com/office/drawing/2014/main" id="{B69E8228-D34D-4DCB-AF20-C57E2DF82C7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54" name="Oval 118">
              <a:extLst>
                <a:ext uri="{FF2B5EF4-FFF2-40B4-BE49-F238E27FC236}">
                  <a16:creationId xmlns:a16="http://schemas.microsoft.com/office/drawing/2014/main" id="{E3A54139-5917-49CC-9DF7-EDB156A658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55" name="Oval 119">
              <a:extLst>
                <a:ext uri="{FF2B5EF4-FFF2-40B4-BE49-F238E27FC236}">
                  <a16:creationId xmlns:a16="http://schemas.microsoft.com/office/drawing/2014/main" id="{13C2696D-C42C-41C2-B373-8FF15EEAC4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56" name="Oval 120">
              <a:extLst>
                <a:ext uri="{FF2B5EF4-FFF2-40B4-BE49-F238E27FC236}">
                  <a16:creationId xmlns:a16="http://schemas.microsoft.com/office/drawing/2014/main" id="{D0640AB7-8E7B-4E70-9726-2BD18FC7ED6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57" name="Oval 121">
              <a:extLst>
                <a:ext uri="{FF2B5EF4-FFF2-40B4-BE49-F238E27FC236}">
                  <a16:creationId xmlns:a16="http://schemas.microsoft.com/office/drawing/2014/main" id="{E8219EDC-9D04-4EC6-97E1-73048FD092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58" name="Oval 122">
              <a:extLst>
                <a:ext uri="{FF2B5EF4-FFF2-40B4-BE49-F238E27FC236}">
                  <a16:creationId xmlns:a16="http://schemas.microsoft.com/office/drawing/2014/main" id="{7E899667-D75B-4944-8FBB-092E9620395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59" name="Oval 123">
              <a:extLst>
                <a:ext uri="{FF2B5EF4-FFF2-40B4-BE49-F238E27FC236}">
                  <a16:creationId xmlns:a16="http://schemas.microsoft.com/office/drawing/2014/main" id="{D244924B-3A4B-43C9-91F1-F3D4EF2685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60" name="Oval 124">
              <a:extLst>
                <a:ext uri="{FF2B5EF4-FFF2-40B4-BE49-F238E27FC236}">
                  <a16:creationId xmlns:a16="http://schemas.microsoft.com/office/drawing/2014/main" id="{071B11F6-C601-4E77-94BD-413E14AF11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61" name="Oval 125">
              <a:extLst>
                <a:ext uri="{FF2B5EF4-FFF2-40B4-BE49-F238E27FC236}">
                  <a16:creationId xmlns:a16="http://schemas.microsoft.com/office/drawing/2014/main" id="{1255A941-A1E5-4B2A-9A68-92BFA7C7E4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62" name="Oval 126">
              <a:extLst>
                <a:ext uri="{FF2B5EF4-FFF2-40B4-BE49-F238E27FC236}">
                  <a16:creationId xmlns:a16="http://schemas.microsoft.com/office/drawing/2014/main" id="{A64CB7F9-4FC5-4B1C-99A9-B73F0F69B2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63" name="Oval 127">
              <a:extLst>
                <a:ext uri="{FF2B5EF4-FFF2-40B4-BE49-F238E27FC236}">
                  <a16:creationId xmlns:a16="http://schemas.microsoft.com/office/drawing/2014/main" id="{3FE86A76-6354-485D-8FC6-2BB5D17BC6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64" name="Oval 128">
              <a:extLst>
                <a:ext uri="{FF2B5EF4-FFF2-40B4-BE49-F238E27FC236}">
                  <a16:creationId xmlns:a16="http://schemas.microsoft.com/office/drawing/2014/main" id="{18877280-AE72-49C1-AE2E-B0964FA45EC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65" name="Oval 129">
              <a:extLst>
                <a:ext uri="{FF2B5EF4-FFF2-40B4-BE49-F238E27FC236}">
                  <a16:creationId xmlns:a16="http://schemas.microsoft.com/office/drawing/2014/main" id="{251AE557-8101-46A1-94D1-E13C8E2758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66" name="Oval 130">
              <a:extLst>
                <a:ext uri="{FF2B5EF4-FFF2-40B4-BE49-F238E27FC236}">
                  <a16:creationId xmlns:a16="http://schemas.microsoft.com/office/drawing/2014/main" id="{4859C66C-4E91-4451-8D28-0A71188DC5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67" name="Oval 131">
              <a:extLst>
                <a:ext uri="{FF2B5EF4-FFF2-40B4-BE49-F238E27FC236}">
                  <a16:creationId xmlns:a16="http://schemas.microsoft.com/office/drawing/2014/main" id="{89707053-FB45-4B2E-98B6-BCEF0DA8CF5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68" name="Oval 132">
              <a:extLst>
                <a:ext uri="{FF2B5EF4-FFF2-40B4-BE49-F238E27FC236}">
                  <a16:creationId xmlns:a16="http://schemas.microsoft.com/office/drawing/2014/main" id="{D8DC583E-2DBE-4511-A7C2-4CB0E571F77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69" name="Oval 133">
              <a:extLst>
                <a:ext uri="{FF2B5EF4-FFF2-40B4-BE49-F238E27FC236}">
                  <a16:creationId xmlns:a16="http://schemas.microsoft.com/office/drawing/2014/main" id="{C108DBCF-8D88-40FB-87EB-58F4ADD4536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70" name="Oval 134">
              <a:extLst>
                <a:ext uri="{FF2B5EF4-FFF2-40B4-BE49-F238E27FC236}">
                  <a16:creationId xmlns:a16="http://schemas.microsoft.com/office/drawing/2014/main" id="{3D996C31-986F-4792-BA1F-2DB1C52958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71" name="Oval 135">
              <a:extLst>
                <a:ext uri="{FF2B5EF4-FFF2-40B4-BE49-F238E27FC236}">
                  <a16:creationId xmlns:a16="http://schemas.microsoft.com/office/drawing/2014/main" id="{C3C7B33B-0294-4180-B8C1-EE1CDD3D56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72" name="Oval 136">
              <a:extLst>
                <a:ext uri="{FF2B5EF4-FFF2-40B4-BE49-F238E27FC236}">
                  <a16:creationId xmlns:a16="http://schemas.microsoft.com/office/drawing/2014/main" id="{3C7B1E13-7B1B-445A-8BF7-AF9E40BC07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73" name="Oval 137">
              <a:extLst>
                <a:ext uri="{FF2B5EF4-FFF2-40B4-BE49-F238E27FC236}">
                  <a16:creationId xmlns:a16="http://schemas.microsoft.com/office/drawing/2014/main" id="{C9F1E1D6-301D-41FA-9EC5-181F6046FCF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74" name="Oval 138">
              <a:extLst>
                <a:ext uri="{FF2B5EF4-FFF2-40B4-BE49-F238E27FC236}">
                  <a16:creationId xmlns:a16="http://schemas.microsoft.com/office/drawing/2014/main" id="{B5EDE50D-AD9F-4D44-9855-635BF8AF93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75" name="Oval 139">
              <a:extLst>
                <a:ext uri="{FF2B5EF4-FFF2-40B4-BE49-F238E27FC236}">
                  <a16:creationId xmlns:a16="http://schemas.microsoft.com/office/drawing/2014/main" id="{63DC908B-DAD9-4E8F-B34C-C1B5F5CAF5C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76" name="Oval 140">
              <a:extLst>
                <a:ext uri="{FF2B5EF4-FFF2-40B4-BE49-F238E27FC236}">
                  <a16:creationId xmlns:a16="http://schemas.microsoft.com/office/drawing/2014/main" id="{03CE5183-E7E3-4E2A-B87A-E3014B691D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77" name="Oval 141">
              <a:extLst>
                <a:ext uri="{FF2B5EF4-FFF2-40B4-BE49-F238E27FC236}">
                  <a16:creationId xmlns:a16="http://schemas.microsoft.com/office/drawing/2014/main" id="{B7935BD4-4968-4B3C-953A-2A0568825E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78" name="Oval 142">
              <a:extLst>
                <a:ext uri="{FF2B5EF4-FFF2-40B4-BE49-F238E27FC236}">
                  <a16:creationId xmlns:a16="http://schemas.microsoft.com/office/drawing/2014/main" id="{8AB51048-EBBB-4479-88E3-2DA47E11B4A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79" name="Oval 143">
              <a:extLst>
                <a:ext uri="{FF2B5EF4-FFF2-40B4-BE49-F238E27FC236}">
                  <a16:creationId xmlns:a16="http://schemas.microsoft.com/office/drawing/2014/main" id="{43CDDA3B-850A-4712-B0CC-E1A291FCAD9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80" name="Oval 144">
              <a:extLst>
                <a:ext uri="{FF2B5EF4-FFF2-40B4-BE49-F238E27FC236}">
                  <a16:creationId xmlns:a16="http://schemas.microsoft.com/office/drawing/2014/main" id="{5E6144E4-6505-478E-B744-78D5517F63F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81" name="Oval 145">
              <a:extLst>
                <a:ext uri="{FF2B5EF4-FFF2-40B4-BE49-F238E27FC236}">
                  <a16:creationId xmlns:a16="http://schemas.microsoft.com/office/drawing/2014/main" id="{3C829975-1A71-4A82-A729-C48D89E2688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82" name="Oval 146">
              <a:extLst>
                <a:ext uri="{FF2B5EF4-FFF2-40B4-BE49-F238E27FC236}">
                  <a16:creationId xmlns:a16="http://schemas.microsoft.com/office/drawing/2014/main" id="{8BE750D0-23CC-4076-BD5F-880F8202CF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83" name="Oval 147">
              <a:extLst>
                <a:ext uri="{FF2B5EF4-FFF2-40B4-BE49-F238E27FC236}">
                  <a16:creationId xmlns:a16="http://schemas.microsoft.com/office/drawing/2014/main" id="{B2236AF2-66BC-4B75-8BAD-28B8FC17B6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84" name="Oval 148">
              <a:extLst>
                <a:ext uri="{FF2B5EF4-FFF2-40B4-BE49-F238E27FC236}">
                  <a16:creationId xmlns:a16="http://schemas.microsoft.com/office/drawing/2014/main" id="{E0531ACC-0211-434F-9706-69A60F20A98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85" name="Oval 149">
              <a:extLst>
                <a:ext uri="{FF2B5EF4-FFF2-40B4-BE49-F238E27FC236}">
                  <a16:creationId xmlns:a16="http://schemas.microsoft.com/office/drawing/2014/main" id="{0F49F938-C810-4940-9BC0-266387E693B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86" name="Oval 150">
              <a:extLst>
                <a:ext uri="{FF2B5EF4-FFF2-40B4-BE49-F238E27FC236}">
                  <a16:creationId xmlns:a16="http://schemas.microsoft.com/office/drawing/2014/main" id="{5444D477-0D03-4EF2-BC5D-FF54CE9DDE6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87" name="Oval 151">
              <a:extLst>
                <a:ext uri="{FF2B5EF4-FFF2-40B4-BE49-F238E27FC236}">
                  <a16:creationId xmlns:a16="http://schemas.microsoft.com/office/drawing/2014/main" id="{EED8A77B-C24F-45D6-9CF0-40A557CC78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88" name="Oval 152">
              <a:extLst>
                <a:ext uri="{FF2B5EF4-FFF2-40B4-BE49-F238E27FC236}">
                  <a16:creationId xmlns:a16="http://schemas.microsoft.com/office/drawing/2014/main" id="{6C08BC56-1FC0-4F09-83D1-5CBF2A1E05C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89" name="Oval 153">
              <a:extLst>
                <a:ext uri="{FF2B5EF4-FFF2-40B4-BE49-F238E27FC236}">
                  <a16:creationId xmlns:a16="http://schemas.microsoft.com/office/drawing/2014/main" id="{8AEAE1F0-8823-4D10-A27C-2382827DEA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90" name="Oval 154">
              <a:extLst>
                <a:ext uri="{FF2B5EF4-FFF2-40B4-BE49-F238E27FC236}">
                  <a16:creationId xmlns:a16="http://schemas.microsoft.com/office/drawing/2014/main" id="{4289FBBF-77EA-40C8-955C-7482E617413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91" name="Oval 155">
              <a:extLst>
                <a:ext uri="{FF2B5EF4-FFF2-40B4-BE49-F238E27FC236}">
                  <a16:creationId xmlns:a16="http://schemas.microsoft.com/office/drawing/2014/main" id="{13DF84E2-45C9-4097-A2F2-01494E617A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92" name="Oval 156">
              <a:extLst>
                <a:ext uri="{FF2B5EF4-FFF2-40B4-BE49-F238E27FC236}">
                  <a16:creationId xmlns:a16="http://schemas.microsoft.com/office/drawing/2014/main" id="{F20FD7D0-7512-408E-BE48-87C1B3C900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93" name="Oval 157">
              <a:extLst>
                <a:ext uri="{FF2B5EF4-FFF2-40B4-BE49-F238E27FC236}">
                  <a16:creationId xmlns:a16="http://schemas.microsoft.com/office/drawing/2014/main" id="{31101F72-409E-4A88-8353-1939D020F7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94" name="Oval 158">
              <a:extLst>
                <a:ext uri="{FF2B5EF4-FFF2-40B4-BE49-F238E27FC236}">
                  <a16:creationId xmlns:a16="http://schemas.microsoft.com/office/drawing/2014/main" id="{39D760E8-A2FE-4279-B8B5-83877BF434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95" name="Oval 159">
              <a:extLst>
                <a:ext uri="{FF2B5EF4-FFF2-40B4-BE49-F238E27FC236}">
                  <a16:creationId xmlns:a16="http://schemas.microsoft.com/office/drawing/2014/main" id="{0ED62223-F668-454A-85D7-80DBA827AA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96" name="Oval 160">
              <a:extLst>
                <a:ext uri="{FF2B5EF4-FFF2-40B4-BE49-F238E27FC236}">
                  <a16:creationId xmlns:a16="http://schemas.microsoft.com/office/drawing/2014/main" id="{68CBFB6F-C3C5-4371-8DD0-72C1A9F15C7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97" name="Oval 161">
              <a:extLst>
                <a:ext uri="{FF2B5EF4-FFF2-40B4-BE49-F238E27FC236}">
                  <a16:creationId xmlns:a16="http://schemas.microsoft.com/office/drawing/2014/main" id="{F7F404F8-D3AE-4273-B572-E5B74ED43E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98" name="Oval 162">
              <a:extLst>
                <a:ext uri="{FF2B5EF4-FFF2-40B4-BE49-F238E27FC236}">
                  <a16:creationId xmlns:a16="http://schemas.microsoft.com/office/drawing/2014/main" id="{6CCFCBFF-B3E9-4D33-9F5B-CD4F7407F4B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099" name="Oval 163">
              <a:extLst>
                <a:ext uri="{FF2B5EF4-FFF2-40B4-BE49-F238E27FC236}">
                  <a16:creationId xmlns:a16="http://schemas.microsoft.com/office/drawing/2014/main" id="{BA14B203-2B39-48D3-A59B-A7E2FAF4A1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00" name="Oval 164">
              <a:extLst>
                <a:ext uri="{FF2B5EF4-FFF2-40B4-BE49-F238E27FC236}">
                  <a16:creationId xmlns:a16="http://schemas.microsoft.com/office/drawing/2014/main" id="{97640974-3E5A-42A6-946C-F3ADA2D58E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01" name="Oval 165">
              <a:extLst>
                <a:ext uri="{FF2B5EF4-FFF2-40B4-BE49-F238E27FC236}">
                  <a16:creationId xmlns:a16="http://schemas.microsoft.com/office/drawing/2014/main" id="{24CBBD97-5111-4960-9AC6-824DD646B5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02" name="Oval 166">
              <a:extLst>
                <a:ext uri="{FF2B5EF4-FFF2-40B4-BE49-F238E27FC236}">
                  <a16:creationId xmlns:a16="http://schemas.microsoft.com/office/drawing/2014/main" id="{4701831E-F36B-453D-BD47-3A448BDD687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03" name="Oval 167">
              <a:extLst>
                <a:ext uri="{FF2B5EF4-FFF2-40B4-BE49-F238E27FC236}">
                  <a16:creationId xmlns:a16="http://schemas.microsoft.com/office/drawing/2014/main" id="{3178E745-6D27-4C8E-9D24-0F1FDAEB72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04" name="Oval 168">
              <a:extLst>
                <a:ext uri="{FF2B5EF4-FFF2-40B4-BE49-F238E27FC236}">
                  <a16:creationId xmlns:a16="http://schemas.microsoft.com/office/drawing/2014/main" id="{1F54779C-B8E9-4CF9-A5AD-98BA070D99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05" name="Oval 169">
              <a:extLst>
                <a:ext uri="{FF2B5EF4-FFF2-40B4-BE49-F238E27FC236}">
                  <a16:creationId xmlns:a16="http://schemas.microsoft.com/office/drawing/2014/main" id="{CDE958CA-EFD3-46B4-B23D-D61E8B29AF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06" name="Oval 170">
              <a:extLst>
                <a:ext uri="{FF2B5EF4-FFF2-40B4-BE49-F238E27FC236}">
                  <a16:creationId xmlns:a16="http://schemas.microsoft.com/office/drawing/2014/main" id="{3048B85E-6186-40A1-8C54-BFBF666C23E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07" name="Oval 171">
              <a:extLst>
                <a:ext uri="{FF2B5EF4-FFF2-40B4-BE49-F238E27FC236}">
                  <a16:creationId xmlns:a16="http://schemas.microsoft.com/office/drawing/2014/main" id="{24E38483-CD4D-4068-A365-4DBFF4CAE3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08" name="Oval 172">
              <a:extLst>
                <a:ext uri="{FF2B5EF4-FFF2-40B4-BE49-F238E27FC236}">
                  <a16:creationId xmlns:a16="http://schemas.microsoft.com/office/drawing/2014/main" id="{F731642E-6930-4440-9D65-2D3A6CDD9B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09" name="Oval 173">
              <a:extLst>
                <a:ext uri="{FF2B5EF4-FFF2-40B4-BE49-F238E27FC236}">
                  <a16:creationId xmlns:a16="http://schemas.microsoft.com/office/drawing/2014/main" id="{32ED5877-F32E-4EC4-A4A6-6FD8093E8BD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10" name="Oval 174">
              <a:extLst>
                <a:ext uri="{FF2B5EF4-FFF2-40B4-BE49-F238E27FC236}">
                  <a16:creationId xmlns:a16="http://schemas.microsoft.com/office/drawing/2014/main" id="{051A76ED-98C6-43D0-9CE6-95483C157A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11" name="Oval 175">
              <a:extLst>
                <a:ext uri="{FF2B5EF4-FFF2-40B4-BE49-F238E27FC236}">
                  <a16:creationId xmlns:a16="http://schemas.microsoft.com/office/drawing/2014/main" id="{A0AC12C5-0350-4698-BB77-7C96FC40FC4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12" name="Oval 176">
              <a:extLst>
                <a:ext uri="{FF2B5EF4-FFF2-40B4-BE49-F238E27FC236}">
                  <a16:creationId xmlns:a16="http://schemas.microsoft.com/office/drawing/2014/main" id="{CF624BDE-F2BD-43AE-B47F-C36C82FCD0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13" name="Oval 177">
              <a:extLst>
                <a:ext uri="{FF2B5EF4-FFF2-40B4-BE49-F238E27FC236}">
                  <a16:creationId xmlns:a16="http://schemas.microsoft.com/office/drawing/2014/main" id="{D10844DA-4D86-423A-A0EF-43C3120088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14" name="Oval 178">
              <a:extLst>
                <a:ext uri="{FF2B5EF4-FFF2-40B4-BE49-F238E27FC236}">
                  <a16:creationId xmlns:a16="http://schemas.microsoft.com/office/drawing/2014/main" id="{1149706D-27B6-42A7-8FB8-58B06386168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15" name="Oval 179">
              <a:extLst>
                <a:ext uri="{FF2B5EF4-FFF2-40B4-BE49-F238E27FC236}">
                  <a16:creationId xmlns:a16="http://schemas.microsoft.com/office/drawing/2014/main" id="{70C31019-6CAE-4463-9ECC-1DB3AB649E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16" name="Oval 180">
              <a:extLst>
                <a:ext uri="{FF2B5EF4-FFF2-40B4-BE49-F238E27FC236}">
                  <a16:creationId xmlns:a16="http://schemas.microsoft.com/office/drawing/2014/main" id="{6A7E1949-3BA6-463B-AEBD-9E0B0681AC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17" name="Oval 181">
              <a:extLst>
                <a:ext uri="{FF2B5EF4-FFF2-40B4-BE49-F238E27FC236}">
                  <a16:creationId xmlns:a16="http://schemas.microsoft.com/office/drawing/2014/main" id="{FC3C9F31-05D8-45D8-B2E4-03BC7840183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18" name="Oval 182">
              <a:extLst>
                <a:ext uri="{FF2B5EF4-FFF2-40B4-BE49-F238E27FC236}">
                  <a16:creationId xmlns:a16="http://schemas.microsoft.com/office/drawing/2014/main" id="{B52C9517-F6C1-4865-B69A-FC4251D26CB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19" name="Oval 183">
              <a:extLst>
                <a:ext uri="{FF2B5EF4-FFF2-40B4-BE49-F238E27FC236}">
                  <a16:creationId xmlns:a16="http://schemas.microsoft.com/office/drawing/2014/main" id="{127B807F-0CA6-48D5-8E06-0A12269E3CB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20" name="Oval 184">
              <a:extLst>
                <a:ext uri="{FF2B5EF4-FFF2-40B4-BE49-F238E27FC236}">
                  <a16:creationId xmlns:a16="http://schemas.microsoft.com/office/drawing/2014/main" id="{AC9E2572-CBC1-41A6-AF56-F7E58B2C113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21" name="Oval 185">
              <a:extLst>
                <a:ext uri="{FF2B5EF4-FFF2-40B4-BE49-F238E27FC236}">
                  <a16:creationId xmlns:a16="http://schemas.microsoft.com/office/drawing/2014/main" id="{C2DBE5F8-A182-4C7E-9FF7-810B58BEC07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22" name="Oval 186">
              <a:extLst>
                <a:ext uri="{FF2B5EF4-FFF2-40B4-BE49-F238E27FC236}">
                  <a16:creationId xmlns:a16="http://schemas.microsoft.com/office/drawing/2014/main" id="{087F67DC-5DAB-4DFD-8B3E-82850B9F336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23" name="Oval 187">
              <a:extLst>
                <a:ext uri="{FF2B5EF4-FFF2-40B4-BE49-F238E27FC236}">
                  <a16:creationId xmlns:a16="http://schemas.microsoft.com/office/drawing/2014/main" id="{EE0BE974-A5FF-4C0F-A47C-E59A3E69A73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24" name="Oval 188">
              <a:extLst>
                <a:ext uri="{FF2B5EF4-FFF2-40B4-BE49-F238E27FC236}">
                  <a16:creationId xmlns:a16="http://schemas.microsoft.com/office/drawing/2014/main" id="{33BBB394-B0C7-45C3-8DDE-713907DD6D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25" name="Oval 189">
              <a:extLst>
                <a:ext uri="{FF2B5EF4-FFF2-40B4-BE49-F238E27FC236}">
                  <a16:creationId xmlns:a16="http://schemas.microsoft.com/office/drawing/2014/main" id="{AEFE1020-1B68-4B21-A134-9AC9674AEBF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26" name="Oval 190">
              <a:extLst>
                <a:ext uri="{FF2B5EF4-FFF2-40B4-BE49-F238E27FC236}">
                  <a16:creationId xmlns:a16="http://schemas.microsoft.com/office/drawing/2014/main" id="{6B77537C-8923-438E-A52B-59FFE2E5EC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27" name="Oval 191">
              <a:extLst>
                <a:ext uri="{FF2B5EF4-FFF2-40B4-BE49-F238E27FC236}">
                  <a16:creationId xmlns:a16="http://schemas.microsoft.com/office/drawing/2014/main" id="{F5FDAD46-6A53-4AD7-B2B3-A49496B6F4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28" name="Oval 192">
              <a:extLst>
                <a:ext uri="{FF2B5EF4-FFF2-40B4-BE49-F238E27FC236}">
                  <a16:creationId xmlns:a16="http://schemas.microsoft.com/office/drawing/2014/main" id="{5E173925-5FF5-46FA-B59D-B1BF2430DDF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29" name="Oval 193">
              <a:extLst>
                <a:ext uri="{FF2B5EF4-FFF2-40B4-BE49-F238E27FC236}">
                  <a16:creationId xmlns:a16="http://schemas.microsoft.com/office/drawing/2014/main" id="{2E9637EB-8BD3-4426-A533-0EBAC3293C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30" name="Oval 194">
              <a:extLst>
                <a:ext uri="{FF2B5EF4-FFF2-40B4-BE49-F238E27FC236}">
                  <a16:creationId xmlns:a16="http://schemas.microsoft.com/office/drawing/2014/main" id="{A64E7E68-DADC-43AC-96B3-1CCBF8FD14D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31" name="Oval 195">
              <a:extLst>
                <a:ext uri="{FF2B5EF4-FFF2-40B4-BE49-F238E27FC236}">
                  <a16:creationId xmlns:a16="http://schemas.microsoft.com/office/drawing/2014/main" id="{D9883D94-2B6C-4022-85BA-564C33A7EE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32" name="Oval 196">
              <a:extLst>
                <a:ext uri="{FF2B5EF4-FFF2-40B4-BE49-F238E27FC236}">
                  <a16:creationId xmlns:a16="http://schemas.microsoft.com/office/drawing/2014/main" id="{CA2EFBD8-6FB2-42CE-AA3C-ED5CA8A6AFD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33" name="Oval 197">
              <a:extLst>
                <a:ext uri="{FF2B5EF4-FFF2-40B4-BE49-F238E27FC236}">
                  <a16:creationId xmlns:a16="http://schemas.microsoft.com/office/drawing/2014/main" id="{17CEE4E8-23E0-4231-82EA-0F058838EAF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34" name="Oval 198">
              <a:extLst>
                <a:ext uri="{FF2B5EF4-FFF2-40B4-BE49-F238E27FC236}">
                  <a16:creationId xmlns:a16="http://schemas.microsoft.com/office/drawing/2014/main" id="{FF8F34A7-AEE2-423D-9A30-9E636E46C46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35" name="Oval 199">
              <a:extLst>
                <a:ext uri="{FF2B5EF4-FFF2-40B4-BE49-F238E27FC236}">
                  <a16:creationId xmlns:a16="http://schemas.microsoft.com/office/drawing/2014/main" id="{1B6B321B-EC4B-45DB-A8F8-66BAB8E9DF7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36" name="Oval 200">
              <a:extLst>
                <a:ext uri="{FF2B5EF4-FFF2-40B4-BE49-F238E27FC236}">
                  <a16:creationId xmlns:a16="http://schemas.microsoft.com/office/drawing/2014/main" id="{D9909CA5-8C6C-4EFF-B81B-3DD76EBAE2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37" name="Oval 201">
              <a:extLst>
                <a:ext uri="{FF2B5EF4-FFF2-40B4-BE49-F238E27FC236}">
                  <a16:creationId xmlns:a16="http://schemas.microsoft.com/office/drawing/2014/main" id="{87D36BD7-C66F-4C9A-B04E-24112C3833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38" name="Oval 202">
              <a:extLst>
                <a:ext uri="{FF2B5EF4-FFF2-40B4-BE49-F238E27FC236}">
                  <a16:creationId xmlns:a16="http://schemas.microsoft.com/office/drawing/2014/main" id="{20FDDC44-95C7-45ED-935D-6A05E61DD2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39" name="Oval 203">
              <a:extLst>
                <a:ext uri="{FF2B5EF4-FFF2-40B4-BE49-F238E27FC236}">
                  <a16:creationId xmlns:a16="http://schemas.microsoft.com/office/drawing/2014/main" id="{5F406CB4-883B-4B7B-B53F-C9910B3082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40" name="Oval 204">
              <a:extLst>
                <a:ext uri="{FF2B5EF4-FFF2-40B4-BE49-F238E27FC236}">
                  <a16:creationId xmlns:a16="http://schemas.microsoft.com/office/drawing/2014/main" id="{BB5D4D01-F65F-4A8B-99FE-16A51B956F1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41" name="Oval 205">
              <a:extLst>
                <a:ext uri="{FF2B5EF4-FFF2-40B4-BE49-F238E27FC236}">
                  <a16:creationId xmlns:a16="http://schemas.microsoft.com/office/drawing/2014/main" id="{9FD9240D-06D7-4B01-BC2C-799FDE75489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42" name="Oval 206">
              <a:extLst>
                <a:ext uri="{FF2B5EF4-FFF2-40B4-BE49-F238E27FC236}">
                  <a16:creationId xmlns:a16="http://schemas.microsoft.com/office/drawing/2014/main" id="{9C32EBFB-57BD-467E-84DB-80F31BF280B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43" name="Oval 207">
              <a:extLst>
                <a:ext uri="{FF2B5EF4-FFF2-40B4-BE49-F238E27FC236}">
                  <a16:creationId xmlns:a16="http://schemas.microsoft.com/office/drawing/2014/main" id="{40D694B0-8576-41DF-9B11-A23F665999C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44" name="Oval 208">
              <a:extLst>
                <a:ext uri="{FF2B5EF4-FFF2-40B4-BE49-F238E27FC236}">
                  <a16:creationId xmlns:a16="http://schemas.microsoft.com/office/drawing/2014/main" id="{268B157E-58D1-417C-8936-5787C684C3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45" name="Oval 209">
              <a:extLst>
                <a:ext uri="{FF2B5EF4-FFF2-40B4-BE49-F238E27FC236}">
                  <a16:creationId xmlns:a16="http://schemas.microsoft.com/office/drawing/2014/main" id="{38FB6C55-3D99-48F2-897E-484426DCDC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46" name="Oval 210">
              <a:extLst>
                <a:ext uri="{FF2B5EF4-FFF2-40B4-BE49-F238E27FC236}">
                  <a16:creationId xmlns:a16="http://schemas.microsoft.com/office/drawing/2014/main" id="{1C623B4A-CBA4-4F2B-A8FD-A146080753D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47" name="Oval 211">
              <a:extLst>
                <a:ext uri="{FF2B5EF4-FFF2-40B4-BE49-F238E27FC236}">
                  <a16:creationId xmlns:a16="http://schemas.microsoft.com/office/drawing/2014/main" id="{B9138AB1-E8F2-42B9-B19C-1C41160A19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48" name="Oval 212">
              <a:extLst>
                <a:ext uri="{FF2B5EF4-FFF2-40B4-BE49-F238E27FC236}">
                  <a16:creationId xmlns:a16="http://schemas.microsoft.com/office/drawing/2014/main" id="{67A9722A-814A-48CC-A31D-5C22BA60991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49" name="Oval 213">
              <a:extLst>
                <a:ext uri="{FF2B5EF4-FFF2-40B4-BE49-F238E27FC236}">
                  <a16:creationId xmlns:a16="http://schemas.microsoft.com/office/drawing/2014/main" id="{ECEAC238-9C5F-408D-9703-6F8F966BB9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50" name="Oval 214">
              <a:extLst>
                <a:ext uri="{FF2B5EF4-FFF2-40B4-BE49-F238E27FC236}">
                  <a16:creationId xmlns:a16="http://schemas.microsoft.com/office/drawing/2014/main" id="{7ABA207C-6CFA-49A9-A80C-941F75AFFBF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51" name="Oval 215">
              <a:extLst>
                <a:ext uri="{FF2B5EF4-FFF2-40B4-BE49-F238E27FC236}">
                  <a16:creationId xmlns:a16="http://schemas.microsoft.com/office/drawing/2014/main" id="{202D1253-54BC-449A-BD58-176AA8D189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52" name="Oval 216">
              <a:extLst>
                <a:ext uri="{FF2B5EF4-FFF2-40B4-BE49-F238E27FC236}">
                  <a16:creationId xmlns:a16="http://schemas.microsoft.com/office/drawing/2014/main" id="{BF956047-E206-4548-8B54-4B951D14AE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  <p:sp>
          <p:nvSpPr>
            <p:cNvPr id="40153" name="Oval 217">
              <a:extLst>
                <a:ext uri="{FF2B5EF4-FFF2-40B4-BE49-F238E27FC236}">
                  <a16:creationId xmlns:a16="http://schemas.microsoft.com/office/drawing/2014/main" id="{6943462D-B2B6-49D2-8ED0-BC3324C5D6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FI" sz="1800"/>
            </a:p>
          </p:txBody>
        </p:sp>
      </p:grpSp>
      <p:sp>
        <p:nvSpPr>
          <p:cNvPr id="40154" name="Rectangle 218">
            <a:extLst>
              <a:ext uri="{FF2B5EF4-FFF2-40B4-BE49-F238E27FC236}">
                <a16:creationId xmlns:a16="http://schemas.microsoft.com/office/drawing/2014/main" id="{11778DD1-A051-4AF1-9544-6CA02D10D2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87D1328-30AD-4011-9A8C-EC9B1A1ECFAD}" type="slidenum">
              <a:rPr lang="en-US" altLang="en-FI"/>
              <a:pPr>
                <a:defRPr/>
              </a:pPr>
              <a:t>‹#›</a:t>
            </a:fld>
            <a:endParaRPr lang="en-US" altLang="en-FI"/>
          </a:p>
        </p:txBody>
      </p:sp>
      <p:sp>
        <p:nvSpPr>
          <p:cNvPr id="40155" name="Rectangle 219">
            <a:extLst>
              <a:ext uri="{FF2B5EF4-FFF2-40B4-BE49-F238E27FC236}">
                <a16:creationId xmlns:a16="http://schemas.microsoft.com/office/drawing/2014/main" id="{63BDF2C3-A495-4B7A-AF51-C3705D70F7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FI"/>
          </a:p>
        </p:txBody>
      </p:sp>
      <p:sp>
        <p:nvSpPr>
          <p:cNvPr id="40156" name="Rectangle 220">
            <a:extLst>
              <a:ext uri="{FF2B5EF4-FFF2-40B4-BE49-F238E27FC236}">
                <a16:creationId xmlns:a16="http://schemas.microsoft.com/office/drawing/2014/main" id="{9382566B-CF62-4D48-9F5D-AE95420B14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FI"/>
          </a:p>
        </p:txBody>
      </p:sp>
      <p:sp>
        <p:nvSpPr>
          <p:cNvPr id="40157" name="Rectangle 221">
            <a:extLst>
              <a:ext uri="{FF2B5EF4-FFF2-40B4-BE49-F238E27FC236}">
                <a16:creationId xmlns:a16="http://schemas.microsoft.com/office/drawing/2014/main" id="{205AF427-A198-4FEC-9266-206DAB45E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/>
              <a:t>Click to edit Master text styles</a:t>
            </a:r>
          </a:p>
          <a:p>
            <a:pPr lvl="1"/>
            <a:r>
              <a:rPr lang="en-US" altLang="en-FI"/>
              <a:t>Second level</a:t>
            </a:r>
          </a:p>
          <a:p>
            <a:pPr lvl="2"/>
            <a:r>
              <a:rPr lang="en-US" altLang="en-FI"/>
              <a:t>Third level</a:t>
            </a:r>
          </a:p>
          <a:p>
            <a:pPr lvl="3"/>
            <a:r>
              <a:rPr lang="en-US" altLang="en-FI"/>
              <a:t>Fourth level</a:t>
            </a:r>
          </a:p>
          <a:p>
            <a:pPr lvl="4"/>
            <a:r>
              <a:rPr lang="en-US" altLang="en-FI"/>
              <a:t>Fifth level</a:t>
            </a:r>
          </a:p>
        </p:txBody>
      </p:sp>
      <p:sp>
        <p:nvSpPr>
          <p:cNvPr id="40158" name="Rectangle 222">
            <a:extLst>
              <a:ext uri="{FF2B5EF4-FFF2-40B4-BE49-F238E27FC236}">
                <a16:creationId xmlns:a16="http://schemas.microsoft.com/office/drawing/2014/main" id="{1586C10B-8622-45A4-A933-69AF90D75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pitchFamily="4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pitchFamily="4" charset="-128"/>
          <a:cs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pitchFamily="4" charset="-128"/>
          <a:cs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1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1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1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1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5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5" Type="http://schemas.openxmlformats.org/officeDocument/2006/relationships/image" Target="../media/image60.png"/><Relationship Id="rId4" Type="http://schemas.openxmlformats.org/officeDocument/2006/relationships/customXml" Target="../ink/ink1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customXml" Target="../ink/ink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7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90.png"/><Relationship Id="rId4" Type="http://schemas.openxmlformats.org/officeDocument/2006/relationships/customXml" Target="../ink/ink5.xml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2.png"/><Relationship Id="rId4" Type="http://schemas.openxmlformats.org/officeDocument/2006/relationships/customXml" Target="../ink/ink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customXml" Target="../ink/ink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RsfxosRGKg?feature=oembed" TargetMode="Externa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customXml" Target="../ink/ink16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7.xml"/><Relationship Id="rId10" Type="http://schemas.openxmlformats.org/officeDocument/2006/relationships/image" Target="../media/image230.png"/><Relationship Id="rId4" Type="http://schemas.openxmlformats.org/officeDocument/2006/relationships/image" Target="../media/image29.png"/><Relationship Id="rId9" Type="http://schemas.openxmlformats.org/officeDocument/2006/relationships/customXml" Target="../ink/ink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customXml" Target="../ink/ink19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customXml" Target="../ink/ink20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customXml" Target="../ink/ink21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customXml" Target="../ink/ink2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customXml" Target="../ink/ink23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customXml" Target="../ink/ink24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customXml" Target="../ink/ink25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customXml" Target="../ink/ink26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customXml" Target="../ink/ink27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customXml" Target="../ink/ink28.xm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ustomXml" Target="../ink/ink29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customXml" Target="../ink/ink30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3" Type="http://schemas.openxmlformats.org/officeDocument/2006/relationships/image" Target="../media/image38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5" Type="http://schemas.openxmlformats.org/officeDocument/2006/relationships/image" Target="../media/image360.png"/><Relationship Id="rId4" Type="http://schemas.openxmlformats.org/officeDocument/2006/relationships/customXml" Target="../ink/ink31.xml"/><Relationship Id="rId9" Type="http://schemas.openxmlformats.org/officeDocument/2006/relationships/image" Target="../media/image38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19108F5D-3FC5-47FF-B645-04AFF383B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2676"/>
            <a:ext cx="7920880" cy="594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417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0B5E8E7E-192A-43CF-BE4E-DCF7A8A2A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10058400" cy="4762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FI" sz="15000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          </a:t>
            </a:r>
            <a:r>
              <a:rPr lang="en-US" altLang="en-FI" sz="150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£500.000       </a:t>
            </a:r>
            <a:r>
              <a:rPr lang="en-US" altLang="en-FI" sz="15000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	</a:t>
            </a:r>
            <a:endParaRPr lang="fi-FI" altLang="en-FI" sz="15000" dirty="0">
              <a:solidFill>
                <a:srgbClr val="FFC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 descr="A newspaper with a person on it&#10;&#10;Description automatically generated with medium confidence">
            <a:extLst>
              <a:ext uri="{FF2B5EF4-FFF2-40B4-BE49-F238E27FC236}">
                <a16:creationId xmlns:a16="http://schemas.microsoft.com/office/drawing/2014/main" id="{EE28C07A-7DF5-4255-9416-F68D0C8A6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F444D44-2732-4C94-BB86-FC7B46218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-38100"/>
            <a:ext cx="8458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ヒラギノ角ゴ Pro W3" pitchFamily="4" charset="-128"/>
                <a:cs typeface="ヒラギノ角ゴ Pro W3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ヒラギノ角ゴ Pro W3" pitchFamily="4" charset="-128"/>
                <a:cs typeface="ヒラギノ角ゴ Pro W3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ヒラギノ角ゴ Pro W3" pitchFamily="4" charset="-128"/>
                <a:cs typeface="ヒラギノ角ゴ Pro W3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-11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-11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-11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-11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FI" sz="15000" kern="0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         </a:t>
            </a:r>
            <a:r>
              <a:rPr lang="en-US" altLang="en-FI" sz="15000" b="1" kern="0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£100 m    			</a:t>
            </a:r>
            <a:endParaRPr lang="fi-FI" altLang="en-FI" sz="15000" kern="0" dirty="0">
              <a:solidFill>
                <a:srgbClr val="FFC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7BEA611-B67B-6E90-BD56-053986F48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0" y="447453"/>
            <a:ext cx="9026744" cy="6047917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20168B-758E-9560-A024-501C2350EBAD}"/>
                  </a:ext>
                </a:extLst>
              </p14:cNvPr>
              <p14:cNvContentPartPr/>
              <p14:nvPr/>
            </p14:nvContentPartPr>
            <p14:xfrm>
              <a:off x="3024120" y="1786539"/>
              <a:ext cx="5666760" cy="151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20168B-758E-9560-A024-501C2350EB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0120" y="1678899"/>
                <a:ext cx="57744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1D43E36-F39F-44E1-5996-407B52A20329}"/>
                  </a:ext>
                </a:extLst>
              </p14:cNvPr>
              <p14:cNvContentPartPr/>
              <p14:nvPr/>
            </p14:nvContentPartPr>
            <p14:xfrm>
              <a:off x="2476920" y="3054099"/>
              <a:ext cx="1682640" cy="57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1D43E36-F39F-44E1-5996-407B52A203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23280" y="2946099"/>
                <a:ext cx="17902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B0B126-84C0-A324-14CE-0557F8CF1C4F}"/>
                  </a:ext>
                </a:extLst>
              </p14:cNvPr>
              <p14:cNvContentPartPr/>
              <p14:nvPr/>
            </p14:nvContentPartPr>
            <p14:xfrm>
              <a:off x="1567408" y="2821252"/>
              <a:ext cx="3776760" cy="22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B0B126-84C0-A324-14CE-0557F8CF1C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13408" y="2713252"/>
                <a:ext cx="3884400" cy="244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181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A8361CA-A95C-22C0-E149-59B5992FB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07497"/>
            <a:ext cx="8569638" cy="5141783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75ACE3F-2ADB-73CC-D5D9-A3EAA33E3528}"/>
                  </a:ext>
                </a:extLst>
              </p14:cNvPr>
              <p14:cNvContentPartPr/>
              <p14:nvPr/>
            </p14:nvContentPartPr>
            <p14:xfrm>
              <a:off x="2148970" y="3649508"/>
              <a:ext cx="6472080" cy="1940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75ACE3F-2ADB-73CC-D5D9-A3EAA33E35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4970" y="3541508"/>
                <a:ext cx="6579720" cy="21564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478C0B6-9FAF-07B4-B34F-849D472A26AC}"/>
              </a:ext>
            </a:extLst>
          </p:cNvPr>
          <p:cNvSpPr txBox="1"/>
          <p:nvPr/>
        </p:nvSpPr>
        <p:spPr>
          <a:xfrm>
            <a:off x="-7924800" y="-1537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2827FC0-3982-F92B-E679-2BCB46A69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1848"/>
            <a:ext cx="9159218" cy="30193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18903B-615C-B5C8-A8AD-7C6E2BEDB42A}"/>
                  </a:ext>
                </a:extLst>
              </p14:cNvPr>
              <p14:cNvContentPartPr/>
              <p14:nvPr/>
            </p14:nvContentPartPr>
            <p14:xfrm>
              <a:off x="5736730" y="2415788"/>
              <a:ext cx="2778840" cy="68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18903B-615C-B5C8-A8AD-7C6E2BEDB4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3090" y="2307788"/>
                <a:ext cx="288648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F6A703F-DCD6-C7F7-7698-6D9F967957B9}"/>
                  </a:ext>
                </a:extLst>
              </p14:cNvPr>
              <p14:cNvContentPartPr/>
              <p14:nvPr/>
            </p14:nvContentPartPr>
            <p14:xfrm>
              <a:off x="865570" y="2703428"/>
              <a:ext cx="2795400" cy="148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F6A703F-DCD6-C7F7-7698-6D9F967957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1570" y="2595428"/>
                <a:ext cx="290304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5B988EB-7A8F-DDB8-97FD-F19CB90135BF}"/>
                  </a:ext>
                </a:extLst>
              </p14:cNvPr>
              <p14:cNvContentPartPr/>
              <p14:nvPr/>
            </p14:nvContentPartPr>
            <p14:xfrm>
              <a:off x="5007010" y="2915108"/>
              <a:ext cx="2854080" cy="25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5B988EB-7A8F-DDB8-97FD-F19CB90135B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53370" y="2807108"/>
                <a:ext cx="2961720" cy="24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25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2827FC0-3982-F92B-E679-2BCB46A69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1848"/>
            <a:ext cx="9159218" cy="30193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E615288-4325-BF91-0AF4-A1ADCFF50DAF}"/>
                  </a:ext>
                </a:extLst>
              </p14:cNvPr>
              <p14:cNvContentPartPr/>
              <p14:nvPr/>
            </p14:nvContentPartPr>
            <p14:xfrm>
              <a:off x="8061610" y="2886668"/>
              <a:ext cx="72000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E615288-4325-BF91-0AF4-A1ADCFF50D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07970" y="2779028"/>
                <a:ext cx="827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42E715F-CC69-3066-6266-5D4A6C9A053F}"/>
                  </a:ext>
                </a:extLst>
              </p14:cNvPr>
              <p14:cNvContentPartPr/>
              <p14:nvPr/>
            </p14:nvContentPartPr>
            <p14:xfrm>
              <a:off x="185170" y="3080708"/>
              <a:ext cx="8557560" cy="130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42E715F-CC69-3066-6266-5D4A6C9A05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1530" y="2973068"/>
                <a:ext cx="8665200" cy="3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783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A person working out on a exercise bike&#10;&#10;Description automatically generated with low confidence">
            <a:extLst>
              <a:ext uri="{FF2B5EF4-FFF2-40B4-BE49-F238E27FC236}">
                <a16:creationId xmlns:a16="http://schemas.microsoft.com/office/drawing/2014/main" id="{2D2C06D8-73C3-47AC-81FE-432E57034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icroscope&#10;&#10;Description automatically generated with low confidence">
            <a:extLst>
              <a:ext uri="{FF2B5EF4-FFF2-40B4-BE49-F238E27FC236}">
                <a16:creationId xmlns:a16="http://schemas.microsoft.com/office/drawing/2014/main" id="{826B1B47-1432-CAC4-B107-D9E685E34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54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skateboard&#10;&#10;Description automatically generated with medium confidence">
            <a:extLst>
              <a:ext uri="{FF2B5EF4-FFF2-40B4-BE49-F238E27FC236}">
                <a16:creationId xmlns:a16="http://schemas.microsoft.com/office/drawing/2014/main" id="{D27B7C2D-320B-BFFB-C082-73A41E349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889000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98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6" descr="circle-tank.png">
            <a:extLst>
              <a:ext uri="{FF2B5EF4-FFF2-40B4-BE49-F238E27FC236}">
                <a16:creationId xmlns:a16="http://schemas.microsoft.com/office/drawing/2014/main" id="{BAC50ECB-12D6-4FAB-AEF2-B4818F54E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8AE81185-E4F9-4C79-9C6C-615B0CE4E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731250" cy="4762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FI" sz="10000" b="1" dirty="0">
                <a:solidFill>
                  <a:schemeClr val="tx1">
                    <a:lumMod val="65000"/>
                  </a:schemeClr>
                </a:solidFill>
                <a:ea typeface="ＭＳ Ｐゴシック" panose="020B0600070205080204" pitchFamily="34" charset="-128"/>
              </a:rPr>
              <a:t>what do </a:t>
            </a: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fi-FI" altLang="en-FI" sz="10000" b="1" dirty="0" err="1">
                <a:solidFill>
                  <a:srgbClr val="FFC000"/>
                </a:solidFill>
                <a:ea typeface="ＭＳ Ｐゴシック" panose="020B0600070205080204" pitchFamily="34" charset="-128"/>
              </a:rPr>
              <a:t>investors</a:t>
            </a:r>
            <a:r>
              <a:rPr lang="en-US" altLang="en-FI" sz="10000" b="1" dirty="0">
                <a:solidFill>
                  <a:schemeClr val="tx1">
                    <a:lumMod val="65000"/>
                  </a:schemeClr>
                </a:solidFill>
                <a:ea typeface="ＭＳ Ｐゴシック" panose="020B0600070205080204" pitchFamily="34" charset="-128"/>
              </a:rPr>
              <a:t> want to see?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i-FI" altLang="en-FI" sz="10000" b="1" dirty="0">
                <a:solidFill>
                  <a:schemeClr val="tx1">
                    <a:lumMod val="65000"/>
                  </a:schemeClr>
                </a:solidFill>
                <a:ea typeface="ＭＳ Ｐゴシック" panose="020B0600070205080204" pitchFamily="34" charset="-128"/>
              </a:rPr>
              <a:t>         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i-FI" altLang="en-FI" sz="10000" b="1" dirty="0">
              <a:solidFill>
                <a:schemeClr val="tx1">
                  <a:lumMod val="65000"/>
                </a:schemeClr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boat on the water&#10;&#10;Description automatically generated with low confidence">
            <a:extLst>
              <a:ext uri="{FF2B5EF4-FFF2-40B4-BE49-F238E27FC236}">
                <a16:creationId xmlns:a16="http://schemas.microsoft.com/office/drawing/2014/main" id="{4A35EBDA-4695-2202-72DF-F17C954B94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81" r="-1" b="2766"/>
          <a:stretch/>
        </p:blipFill>
        <p:spPr>
          <a:xfrm>
            <a:off x="457200" y="274638"/>
            <a:ext cx="8229600" cy="5859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F2687A54-0A80-4D7F-8113-9AD62F3FE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06860"/>
            <a:ext cx="8893175" cy="4762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FI" sz="150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patents</a:t>
            </a:r>
          </a:p>
        </p:txBody>
      </p:sp>
    </p:spTree>
    <p:extLst>
      <p:ext uri="{BB962C8B-B14F-4D97-AF65-F5344CB8AC3E}">
        <p14:creationId xmlns:p14="http://schemas.microsoft.com/office/powerpoint/2010/main" val="3095703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91229F-B779-152D-09BE-173EA62DE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062" y="0"/>
            <a:ext cx="50958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91229F-B779-152D-09BE-173EA62DE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062" y="0"/>
            <a:ext cx="5095875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A15A942-B85D-EFE4-794F-B67B077EB360}"/>
                  </a:ext>
                </a:extLst>
              </p14:cNvPr>
              <p14:cNvContentPartPr/>
              <p14:nvPr/>
            </p14:nvContentPartPr>
            <p14:xfrm>
              <a:off x="5072197" y="387692"/>
              <a:ext cx="1832400" cy="39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A15A942-B85D-EFE4-794F-B67B077EB3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8197" y="279692"/>
                <a:ext cx="19400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E1DCB4D-A674-C4FF-AAA8-64D8B6FF7C23}"/>
                  </a:ext>
                </a:extLst>
              </p14:cNvPr>
              <p14:cNvContentPartPr/>
              <p14:nvPr/>
            </p14:nvContentPartPr>
            <p14:xfrm>
              <a:off x="2903917" y="853532"/>
              <a:ext cx="626760" cy="35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E1DCB4D-A674-C4FF-AAA8-64D8B6FF7C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49886" y="745532"/>
                <a:ext cx="734462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A785C35-2E53-AD6F-38B2-C67D15153905}"/>
                  </a:ext>
                </a:extLst>
              </p14:cNvPr>
              <p14:cNvContentPartPr/>
              <p14:nvPr/>
            </p14:nvContentPartPr>
            <p14:xfrm>
              <a:off x="2879437" y="1336652"/>
              <a:ext cx="529920" cy="3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A785C35-2E53-AD6F-38B2-C67D151539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5437" y="1229652"/>
                <a:ext cx="637560" cy="252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D9B988-331A-097D-0D9A-DEEBEA1A68B4}"/>
                  </a:ext>
                </a:extLst>
              </p14:cNvPr>
              <p14:cNvContentPartPr/>
              <p14:nvPr/>
            </p14:nvContentPartPr>
            <p14:xfrm>
              <a:off x="2568757" y="2878892"/>
              <a:ext cx="1432440" cy="4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D9B988-331A-097D-0D9A-DEEBEA1A68B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14757" y="2770892"/>
                <a:ext cx="15400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D5C9C67-7FF0-5814-C54E-5A9F9BA278EC}"/>
                  </a:ext>
                </a:extLst>
              </p14:cNvPr>
              <p14:cNvContentPartPr/>
              <p14:nvPr/>
            </p14:nvContentPartPr>
            <p14:xfrm>
              <a:off x="4363117" y="891568"/>
              <a:ext cx="2634120" cy="116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D5C9C67-7FF0-5814-C54E-5A9F9BA278E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27117" y="855568"/>
                <a:ext cx="2705760" cy="124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40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15918789-318C-1E9C-CA8F-2A82751AC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172" y="0"/>
            <a:ext cx="4693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97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C4064194-34EA-522B-E63E-85C52064B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697" y="0"/>
            <a:ext cx="4594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25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F2687A54-0A80-4D7F-8113-9AD62F3FE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412" y="1047750"/>
            <a:ext cx="8893175" cy="4762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FI" sz="150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patenting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FI" sz="150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2539287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hart with colorful pie charts&#10;&#10;Description automatically generated with medium confidence">
            <a:extLst>
              <a:ext uri="{FF2B5EF4-FFF2-40B4-BE49-F238E27FC236}">
                <a16:creationId xmlns:a16="http://schemas.microsoft.com/office/drawing/2014/main" id="{03C1BE17-C51D-13AA-0B8F-2BE747A24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5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A picture containing indoor, floor, wall, person&#10;&#10;Description automatically generated">
            <a:extLst>
              <a:ext uri="{FF2B5EF4-FFF2-40B4-BE49-F238E27FC236}">
                <a16:creationId xmlns:a16="http://schemas.microsoft.com/office/drawing/2014/main" id="{8C4FCE4B-E10B-4F0E-A216-6947484E7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2048"/>
            <a:ext cx="36004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A group of people exercising&#10;&#10;Description automatically generated with medium confidence">
            <a:extLst>
              <a:ext uri="{FF2B5EF4-FFF2-40B4-BE49-F238E27FC236}">
                <a16:creationId xmlns:a16="http://schemas.microsoft.com/office/drawing/2014/main" id="{04C12CB5-8A77-9417-7974-7896D6B7D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09325"/>
            <a:ext cx="5364088" cy="357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A1D99A-7273-4B37-B834-35FB7EB5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FI" dirty="0"/>
              <a:t>Founding Team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656017-03B2-4BE7-94F7-D515C05F5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171950" cy="4533900"/>
          </a:xfrm>
          <a:solidFill>
            <a:schemeClr val="tx2">
              <a:lumMod val="10000"/>
            </a:schemeClr>
          </a:solidFill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FI" dirty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en-FI" b="1" dirty="0">
                <a:solidFill>
                  <a:srgbClr val="FFC000"/>
                </a:solidFill>
              </a:rPr>
              <a:t>Alexander Caccia 31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FI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FI" sz="2000" dirty="0"/>
              <a:t>Science/Arts graduate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FI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FI" sz="2000" dirty="0"/>
              <a:t>Freelance film/design (1 yr)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FI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FI" sz="2000" dirty="0"/>
              <a:t>Financial analyst (2 yrs)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FI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FI" sz="2000" dirty="0"/>
              <a:t>Executive research asst (2 yrs)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FI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FI" sz="2000" dirty="0"/>
              <a:t>Freelancer (2 yrs)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ECF966-3557-4522-9681-16A5BF4BB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1950" cy="45339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FI" dirty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en-FI" b="1" dirty="0">
                <a:solidFill>
                  <a:srgbClr val="FFC000"/>
                </a:solidFill>
              </a:rPr>
              <a:t>Peter King 32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FI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FI" sz="2000" dirty="0"/>
              <a:t>Mechanical engineer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FI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FI" sz="2000" dirty="0"/>
              <a:t>MBA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FI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FI" sz="2000" dirty="0"/>
              <a:t>Production Manager (7 yrs)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FI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FI" sz="2000" dirty="0"/>
              <a:t>General Manager (2 yrs)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FI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FI" sz="2000" dirty="0"/>
              <a:t>Project Manager (3 yrs)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FI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FI" sz="2000" dirty="0"/>
              <a:t>Keen rower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8AE81185-E4F9-4C79-9C6C-615B0CE4E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1114772"/>
            <a:ext cx="8731250" cy="4762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i-FI" altLang="en-FI" sz="15000" b="1" dirty="0" err="1">
                <a:solidFill>
                  <a:srgbClr val="FFC000"/>
                </a:solidFill>
                <a:ea typeface="ＭＳ Ｐゴシック" panose="020B0600070205080204" pitchFamily="34" charset="-128"/>
              </a:rPr>
              <a:t>unmet</a:t>
            </a:r>
            <a:r>
              <a:rPr lang="fi-FI" altLang="en-FI" sz="150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i-FI" altLang="en-FI" sz="15000" b="1" dirty="0" err="1">
                <a:solidFill>
                  <a:srgbClr val="FFC000"/>
                </a:solidFill>
                <a:ea typeface="ＭＳ Ｐゴシック" panose="020B0600070205080204" pitchFamily="34" charset="-128"/>
              </a:rPr>
              <a:t>needs</a:t>
            </a:r>
            <a:r>
              <a:rPr lang="fi-FI" altLang="en-FI" sz="15000" b="1" dirty="0">
                <a:solidFill>
                  <a:schemeClr val="tx1">
                    <a:lumMod val="65000"/>
                  </a:schemeClr>
                </a:solidFill>
                <a:ea typeface="ＭＳ Ｐゴシック" panose="020B0600070205080204" pitchFamily="34" charset="-128"/>
              </a:rPr>
              <a:t>          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i-FI" altLang="en-FI" sz="15000" b="1" dirty="0">
              <a:solidFill>
                <a:schemeClr val="tx1">
                  <a:lumMod val="65000"/>
                </a:schemeClr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66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1FE902-1A57-49E9-95E0-61C65AC2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FI" dirty="0"/>
              <a:t>Credibility Indicators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FEA686-F640-425A-A90E-6E6B41B78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5339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FI" dirty="0"/>
              <a:t>Cacchia invested  £25k + £23k loan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FI" dirty="0"/>
              <a:t>Very modest salaries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FI" dirty="0"/>
              <a:t>Raised £40k outside finance already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FI" dirty="0"/>
              <a:t>Secured patent rights to technology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FI" dirty="0"/>
              <a:t>Sold 200+ units already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FI" dirty="0"/>
              <a:t>Reference clients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10B2F0-8F2E-96D4-A870-CACDA06D94CD}"/>
                  </a:ext>
                </a:extLst>
              </p14:cNvPr>
              <p14:cNvContentPartPr/>
              <p14:nvPr/>
            </p14:nvContentPartPr>
            <p14:xfrm>
              <a:off x="515128" y="2164612"/>
              <a:ext cx="4097160" cy="1035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10B2F0-8F2E-96D4-A870-CACDA06D94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488" y="2056612"/>
                <a:ext cx="4204800" cy="1250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id="{3E8E30D8-C4F5-730B-E3B8-F768A4A8F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996950"/>
            <a:ext cx="8664801" cy="48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13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E3339CE0-3095-4CAF-9F6C-7BB642FF4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712646" cy="4762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FI" sz="10000" b="1" dirty="0">
              <a:solidFill>
                <a:srgbClr val="FFC000"/>
              </a:solidFill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FI" sz="140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numeracy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Jaden broke | Let's remember the legend 😂">
            <a:hlinkClick r:id="" action="ppaction://media"/>
            <a:extLst>
              <a:ext uri="{FF2B5EF4-FFF2-40B4-BE49-F238E27FC236}">
                <a16:creationId xmlns:a16="http://schemas.microsoft.com/office/drawing/2014/main" id="{FFD05012-8C0A-C32B-ACA5-B7C8D2B4C2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1520" y="170638"/>
            <a:ext cx="8568952" cy="642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1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Box 3">
            <a:extLst>
              <a:ext uri="{FF2B5EF4-FFF2-40B4-BE49-F238E27FC236}">
                <a16:creationId xmlns:a16="http://schemas.microsoft.com/office/drawing/2014/main" id="{FF17CEA0-5F12-487F-AE8F-24D87E522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96258" name="Picture 3" descr="A picture containing letter&#10;&#10;Description automatically generated">
            <a:extLst>
              <a:ext uri="{FF2B5EF4-FFF2-40B4-BE49-F238E27FC236}">
                <a16:creationId xmlns:a16="http://schemas.microsoft.com/office/drawing/2014/main" id="{AC631A50-DE94-45E6-B5BE-CE6DD175C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260" y="2195637"/>
            <a:ext cx="5817052" cy="188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F287DD-C251-4D46-8455-32421CFF3805}"/>
                  </a:ext>
                </a:extLst>
              </p14:cNvPr>
              <p14:cNvContentPartPr/>
              <p14:nvPr/>
            </p14:nvContentPartPr>
            <p14:xfrm>
              <a:off x="4843006" y="2002932"/>
              <a:ext cx="932760" cy="891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F287DD-C251-4D46-8455-32421CFF38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89027" y="1894932"/>
                <a:ext cx="1040358" cy="1107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Box 3">
            <a:extLst>
              <a:ext uri="{FF2B5EF4-FFF2-40B4-BE49-F238E27FC236}">
                <a16:creationId xmlns:a16="http://schemas.microsoft.com/office/drawing/2014/main" id="{D1357C02-0EB1-41E1-ADAC-13B888A42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98306" name="Picture 3" descr="A picture containing letter&#10;&#10;Description automatically generated">
            <a:extLst>
              <a:ext uri="{FF2B5EF4-FFF2-40B4-BE49-F238E27FC236}">
                <a16:creationId xmlns:a16="http://schemas.microsoft.com/office/drawing/2014/main" id="{D1B06A86-E6FD-4936-B8CE-CA3B1E3E5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979613"/>
            <a:ext cx="7377112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089FC5-C50C-4310-B52B-C23288234402}"/>
                  </a:ext>
                </a:extLst>
              </p14:cNvPr>
              <p14:cNvContentPartPr/>
              <p14:nvPr/>
            </p14:nvContentPartPr>
            <p14:xfrm>
              <a:off x="5306445" y="3982224"/>
              <a:ext cx="1873080" cy="61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089FC5-C50C-4310-B52B-C232882344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52455" y="3874224"/>
                <a:ext cx="1980699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4D7CC94-2D0B-3141-9221-16F8907E60D2}"/>
                  </a:ext>
                </a:extLst>
              </p14:cNvPr>
              <p14:cNvContentPartPr/>
              <p14:nvPr/>
            </p14:nvContentPartPr>
            <p14:xfrm>
              <a:off x="5126686" y="2829492"/>
              <a:ext cx="809640" cy="520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4D7CC94-2D0B-3141-9221-16F8907E60D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72686" y="2721492"/>
                <a:ext cx="917280" cy="736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Box 3">
            <a:extLst>
              <a:ext uri="{FF2B5EF4-FFF2-40B4-BE49-F238E27FC236}">
                <a16:creationId xmlns:a16="http://schemas.microsoft.com/office/drawing/2014/main" id="{9B674363-3AF8-440D-BDE4-999B7C838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00354" name="Picture 3" descr="A picture containing letter&#10;&#10;Description automatically generated">
            <a:extLst>
              <a:ext uri="{FF2B5EF4-FFF2-40B4-BE49-F238E27FC236}">
                <a16:creationId xmlns:a16="http://schemas.microsoft.com/office/drawing/2014/main" id="{72AF922D-7734-47FF-9C59-35E131CDF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979613"/>
            <a:ext cx="7377112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E697E3-A899-2B40-B62A-A28AA987C9F8}"/>
                  </a:ext>
                </a:extLst>
              </p14:cNvPr>
              <p14:cNvContentPartPr/>
              <p14:nvPr/>
            </p14:nvContentPartPr>
            <p14:xfrm>
              <a:off x="4983046" y="3468132"/>
              <a:ext cx="1211760" cy="445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6E697E3-A899-2B40-B62A-A28AA987C9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29046" y="3360132"/>
                <a:ext cx="1319400" cy="660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Box 3">
            <a:extLst>
              <a:ext uri="{FF2B5EF4-FFF2-40B4-BE49-F238E27FC236}">
                <a16:creationId xmlns:a16="http://schemas.microsoft.com/office/drawing/2014/main" id="{5BA228B9-78C3-4202-B870-BCD5B27FF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02402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C838A6A8-11D5-46C1-AE86-D0D1AFE8D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403350"/>
            <a:ext cx="7145337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8A7A36-544F-5F49-81AB-B0493408557F}"/>
                  </a:ext>
                </a:extLst>
              </p14:cNvPr>
              <p14:cNvContentPartPr/>
              <p14:nvPr/>
            </p14:nvContentPartPr>
            <p14:xfrm>
              <a:off x="5661286" y="1997532"/>
              <a:ext cx="1373760" cy="64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8A7A36-544F-5F49-81AB-B0493408557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7300" y="1889472"/>
                <a:ext cx="1481372" cy="864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Box 3">
            <a:extLst>
              <a:ext uri="{FF2B5EF4-FFF2-40B4-BE49-F238E27FC236}">
                <a16:creationId xmlns:a16="http://schemas.microsoft.com/office/drawing/2014/main" id="{34EF4C9E-9D03-462F-8F31-D584503F2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0445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4847BB63-7AEE-408E-8085-2857F75F6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466850"/>
            <a:ext cx="714375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2A0797-7946-4F43-B631-709BE5A53CE3}"/>
                  </a:ext>
                </a:extLst>
              </p14:cNvPr>
              <p14:cNvContentPartPr/>
              <p14:nvPr/>
            </p14:nvContentPartPr>
            <p14:xfrm>
              <a:off x="5971606" y="2756052"/>
              <a:ext cx="1008000" cy="58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2A0797-7946-4F43-B631-709BE5A53C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7606" y="2648052"/>
                <a:ext cx="1115640" cy="8017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BEC8C10-A406-C5C1-D9A4-8098D80D2721}"/>
              </a:ext>
            </a:extLst>
          </p:cNvPr>
          <p:cNvSpPr txBox="1"/>
          <p:nvPr/>
        </p:nvSpPr>
        <p:spPr>
          <a:xfrm>
            <a:off x="683568" y="476672"/>
            <a:ext cx="7643439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FI" sz="3200" b="1" dirty="0">
                <a:solidFill>
                  <a:schemeClr val="accent6">
                    <a:lumMod val="50000"/>
                  </a:schemeClr>
                </a:solidFill>
              </a:rPr>
              <a:t>38.600 / 126.532 = 30,5% Gross Margin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extBox 3">
            <a:extLst>
              <a:ext uri="{FF2B5EF4-FFF2-40B4-BE49-F238E27FC236}">
                <a16:creationId xmlns:a16="http://schemas.microsoft.com/office/drawing/2014/main" id="{9C51B3ED-12B8-4848-845D-5DB72C28C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0649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E813968-ABA1-4968-AAF5-8C25F9163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466850"/>
            <a:ext cx="714375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A5C8E7-3258-E840-9EBE-0BE246D23552}"/>
                  </a:ext>
                </a:extLst>
              </p14:cNvPr>
              <p14:cNvContentPartPr/>
              <p14:nvPr/>
            </p14:nvContentPartPr>
            <p14:xfrm>
              <a:off x="5978086" y="3086532"/>
              <a:ext cx="1000440" cy="561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A5C8E7-3258-E840-9EBE-0BE246D235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4086" y="2978532"/>
                <a:ext cx="1108080" cy="777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F2687A54-0A80-4D7F-8113-9AD62F3FE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8893175" cy="4762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FI" sz="135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paying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FI" sz="135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customers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Box 3">
            <a:extLst>
              <a:ext uri="{FF2B5EF4-FFF2-40B4-BE49-F238E27FC236}">
                <a16:creationId xmlns:a16="http://schemas.microsoft.com/office/drawing/2014/main" id="{9BFA52BE-B18B-473D-815C-5B54EA3C2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10594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666B9750-5B32-4C04-9C40-FFE8DF7A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466850"/>
            <a:ext cx="714375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B3E53FF-3772-D549-9280-0D9F9542887D}"/>
                  </a:ext>
                </a:extLst>
              </p14:cNvPr>
              <p14:cNvContentPartPr/>
              <p14:nvPr/>
            </p14:nvContentPartPr>
            <p14:xfrm>
              <a:off x="5767126" y="4534092"/>
              <a:ext cx="1276200" cy="74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B3E53FF-3772-D549-9280-0D9F954288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3111" y="4426092"/>
                <a:ext cx="1383870" cy="961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Box 3">
            <a:extLst>
              <a:ext uri="{FF2B5EF4-FFF2-40B4-BE49-F238E27FC236}">
                <a16:creationId xmlns:a16="http://schemas.microsoft.com/office/drawing/2014/main" id="{3BE8574B-9A17-4688-B89E-293598187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12642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79EBD537-A6DE-4095-8879-5714DE4F6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700213"/>
            <a:ext cx="79613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89958D2-2FA1-4F4F-9A1C-AFA051AF9EE9}"/>
                  </a:ext>
                </a:extLst>
              </p14:cNvPr>
              <p14:cNvContentPartPr/>
              <p14:nvPr/>
            </p14:nvContentPartPr>
            <p14:xfrm>
              <a:off x="535246" y="2190852"/>
              <a:ext cx="1006560" cy="584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89958D2-2FA1-4F4F-9A1C-AFA051AF9E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246" y="2082852"/>
                <a:ext cx="1114200" cy="800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extBox 3">
            <a:extLst>
              <a:ext uri="{FF2B5EF4-FFF2-40B4-BE49-F238E27FC236}">
                <a16:creationId xmlns:a16="http://schemas.microsoft.com/office/drawing/2014/main" id="{4EA5B3F5-5592-4317-AE1C-7A091F808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14690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12C7894E-F92B-493D-8208-0D0E012D1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700213"/>
            <a:ext cx="79613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427C2F-1117-0547-A169-4C062194B0BF}"/>
                  </a:ext>
                </a:extLst>
              </p14:cNvPr>
              <p14:cNvContentPartPr/>
              <p14:nvPr/>
            </p14:nvContentPartPr>
            <p14:xfrm>
              <a:off x="4737886" y="1988840"/>
              <a:ext cx="1985400" cy="82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427C2F-1117-0547-A169-4C062194B0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83886" y="1880840"/>
                <a:ext cx="2093040" cy="1042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extBox 3">
            <a:extLst>
              <a:ext uri="{FF2B5EF4-FFF2-40B4-BE49-F238E27FC236}">
                <a16:creationId xmlns:a16="http://schemas.microsoft.com/office/drawing/2014/main" id="{4E0FA236-9127-4F04-A587-62EF9A18E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16738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57714418-4297-4774-ABA3-C1372F749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700213"/>
            <a:ext cx="79613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E348C8-D817-F44C-BE14-380D434333C9}"/>
                  </a:ext>
                </a:extLst>
              </p14:cNvPr>
              <p14:cNvContentPartPr/>
              <p14:nvPr/>
            </p14:nvContentPartPr>
            <p14:xfrm>
              <a:off x="4467166" y="3277332"/>
              <a:ext cx="1314720" cy="64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E348C8-D817-F44C-BE14-380D434333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13166" y="3169332"/>
                <a:ext cx="1422360" cy="856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E3339CE0-3095-4CAF-9F6C-7BB642FF4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458200" cy="4762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FI" sz="100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working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FI" sz="100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capital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FI" sz="100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250314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Box 3">
            <a:extLst>
              <a:ext uri="{FF2B5EF4-FFF2-40B4-BE49-F238E27FC236}">
                <a16:creationId xmlns:a16="http://schemas.microsoft.com/office/drawing/2014/main" id="{B4B0DD3E-5E50-4271-B1AA-AB5981BC7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2083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7FB23214-A398-452A-BE71-05C56CC2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60575"/>
            <a:ext cx="475138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ight Arrow 8">
            <a:extLst>
              <a:ext uri="{FF2B5EF4-FFF2-40B4-BE49-F238E27FC236}">
                <a16:creationId xmlns:a16="http://schemas.microsoft.com/office/drawing/2014/main" id="{A85686CF-080C-47B0-A356-E5A6BCECE444}"/>
              </a:ext>
            </a:extLst>
          </p:cNvPr>
          <p:cNvSpPr>
            <a:spLocks noChangeArrowheads="1"/>
          </p:cNvSpPr>
          <p:nvPr/>
        </p:nvSpPr>
        <p:spPr bwMode="auto">
          <a:xfrm rot="-989591">
            <a:off x="5864225" y="2365375"/>
            <a:ext cx="1152525" cy="144463"/>
          </a:xfrm>
          <a:prstGeom prst="rightArrow">
            <a:avLst>
              <a:gd name="adj1" fmla="val 50000"/>
              <a:gd name="adj2" fmla="val 49862"/>
            </a:avLst>
          </a:prstGeom>
          <a:solidFill>
            <a:srgbClr val="FFC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67588" name="Right Arrow 10">
            <a:extLst>
              <a:ext uri="{FF2B5EF4-FFF2-40B4-BE49-F238E27FC236}">
                <a16:creationId xmlns:a16="http://schemas.microsoft.com/office/drawing/2014/main" id="{C216F60C-7F30-4ED5-8659-7850547B313C}"/>
              </a:ext>
            </a:extLst>
          </p:cNvPr>
          <p:cNvSpPr>
            <a:spLocks noChangeArrowheads="1"/>
          </p:cNvSpPr>
          <p:nvPr/>
        </p:nvSpPr>
        <p:spPr bwMode="auto">
          <a:xfrm rot="468928">
            <a:off x="5935639" y="2919382"/>
            <a:ext cx="1156863" cy="214566"/>
          </a:xfrm>
          <a:prstGeom prst="rightArrow">
            <a:avLst>
              <a:gd name="adj1" fmla="val 50000"/>
              <a:gd name="adj2" fmla="val 49863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7589" name="TextBox 9">
            <a:extLst>
              <a:ext uri="{FF2B5EF4-FFF2-40B4-BE49-F238E27FC236}">
                <a16:creationId xmlns:a16="http://schemas.microsoft.com/office/drawing/2014/main" id="{77D78654-8E27-4A96-9CED-F070C0C5B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280" y="1916832"/>
            <a:ext cx="121379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highlight>
                  <a:srgbClr val="C0C0C0"/>
                </a:highlight>
              </a:rPr>
              <a:t>£14000</a:t>
            </a:r>
          </a:p>
        </p:txBody>
      </p:sp>
      <p:sp>
        <p:nvSpPr>
          <p:cNvPr id="67590" name="TextBox 12">
            <a:extLst>
              <a:ext uri="{FF2B5EF4-FFF2-40B4-BE49-F238E27FC236}">
                <a16:creationId xmlns:a16="http://schemas.microsoft.com/office/drawing/2014/main" id="{2211EEC2-AC86-4085-9458-218E7B77C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2924944"/>
            <a:ext cx="121379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highlight>
                  <a:srgbClr val="C0C0C0"/>
                </a:highlight>
              </a:rPr>
              <a:t>£10000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BAB212-F745-5808-22B6-67032FC1A4F5}"/>
                  </a:ext>
                </a:extLst>
              </p14:cNvPr>
              <p14:cNvContentPartPr/>
              <p14:nvPr/>
            </p14:nvContentPartPr>
            <p14:xfrm>
              <a:off x="2210655" y="2242873"/>
              <a:ext cx="597960" cy="3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BAB212-F745-5808-22B6-67032FC1A4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7015" y="2135233"/>
                <a:ext cx="705600" cy="246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nimBg="1"/>
      <p:bldP spid="67588" grpId="0" animBg="1"/>
      <p:bldP spid="67589" grpId="0" animBg="1"/>
      <p:bldP spid="6759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Box 3">
            <a:extLst>
              <a:ext uri="{FF2B5EF4-FFF2-40B4-BE49-F238E27FC236}">
                <a16:creationId xmlns:a16="http://schemas.microsoft.com/office/drawing/2014/main" id="{063F84B1-2883-4E8F-BD36-D7610BE94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22882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9A934254-192D-4D18-8C2E-7770C73A5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114550"/>
            <a:ext cx="6184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01A5FC-6EAB-4391-A8D5-09375A295568}"/>
              </a:ext>
            </a:extLst>
          </p:cNvPr>
          <p:cNvSpPr txBox="1"/>
          <p:nvPr/>
        </p:nvSpPr>
        <p:spPr>
          <a:xfrm>
            <a:off x="1043608" y="5229200"/>
            <a:ext cx="6976590" cy="83099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FI" sz="2400" b="1" dirty="0">
                <a:solidFill>
                  <a:schemeClr val="accent4">
                    <a:lumMod val="10000"/>
                  </a:schemeClr>
                </a:solidFill>
              </a:rPr>
              <a:t>£14000 monthly sales £10000 monthly costs – </a:t>
            </a:r>
          </a:p>
          <a:p>
            <a:pPr>
              <a:defRPr/>
            </a:pPr>
            <a:r>
              <a:rPr lang="en-FI" sz="2400" b="1" dirty="0">
                <a:solidFill>
                  <a:schemeClr val="accent4">
                    <a:lumMod val="10000"/>
                  </a:schemeClr>
                </a:solidFill>
              </a:rPr>
              <a:t>how is </a:t>
            </a:r>
            <a:r>
              <a:rPr lang="en-GB" sz="2400" b="1" dirty="0">
                <a:solidFill>
                  <a:schemeClr val="accent4">
                    <a:lumMod val="10000"/>
                  </a:schemeClr>
                </a:solidFill>
              </a:rPr>
              <a:t>t</a:t>
            </a:r>
            <a:r>
              <a:rPr lang="en-FI" sz="2400" b="1" dirty="0">
                <a:solidFill>
                  <a:schemeClr val="accent4">
                    <a:lumMod val="10000"/>
                  </a:schemeClr>
                </a:solidFill>
              </a:rPr>
              <a:t>he working capital moving?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Box 3">
            <a:extLst>
              <a:ext uri="{FF2B5EF4-FFF2-40B4-BE49-F238E27FC236}">
                <a16:creationId xmlns:a16="http://schemas.microsoft.com/office/drawing/2014/main" id="{063F84B1-2883-4E8F-BD36-D7610BE94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22882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9A934254-192D-4D18-8C2E-7770C73A5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114550"/>
            <a:ext cx="6184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01A5FC-6EAB-4391-A8D5-09375A295568}"/>
              </a:ext>
            </a:extLst>
          </p:cNvPr>
          <p:cNvSpPr txBox="1"/>
          <p:nvPr/>
        </p:nvSpPr>
        <p:spPr>
          <a:xfrm>
            <a:off x="1043608" y="5229200"/>
            <a:ext cx="6976590" cy="83099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FI" sz="2400" b="1" dirty="0"/>
              <a:t>£14000 monthly sales </a:t>
            </a:r>
            <a:r>
              <a:rPr lang="en-FI" sz="2400" b="1" dirty="0">
                <a:solidFill>
                  <a:schemeClr val="accent4">
                    <a:lumMod val="10000"/>
                  </a:schemeClr>
                </a:solidFill>
              </a:rPr>
              <a:t>£10000 monthly costs – </a:t>
            </a:r>
          </a:p>
          <a:p>
            <a:pPr>
              <a:defRPr/>
            </a:pPr>
            <a:r>
              <a:rPr lang="en-FI" sz="2400" b="1" dirty="0">
                <a:solidFill>
                  <a:schemeClr val="accent4">
                    <a:lumMod val="10000"/>
                  </a:schemeClr>
                </a:solidFill>
              </a:rPr>
              <a:t>how is </a:t>
            </a:r>
            <a:r>
              <a:rPr lang="en-GB" sz="2400" b="1" dirty="0">
                <a:solidFill>
                  <a:schemeClr val="accent4">
                    <a:lumMod val="10000"/>
                  </a:schemeClr>
                </a:solidFill>
              </a:rPr>
              <a:t>t</a:t>
            </a:r>
            <a:r>
              <a:rPr lang="en-FI" sz="2400" b="1" dirty="0">
                <a:solidFill>
                  <a:schemeClr val="accent4">
                    <a:lumMod val="10000"/>
                  </a:schemeClr>
                </a:solidFill>
              </a:rPr>
              <a:t>he working capital moving?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832E0F-2CEA-D445-9DDB-D40855DA97C5}"/>
                  </a:ext>
                </a:extLst>
              </p14:cNvPr>
              <p14:cNvContentPartPr/>
              <p14:nvPr/>
            </p14:nvContentPartPr>
            <p14:xfrm>
              <a:off x="1714966" y="3061692"/>
              <a:ext cx="2285640" cy="4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832E0F-2CEA-D445-9DDB-D40855DA97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60966" y="2953692"/>
                <a:ext cx="2393280" cy="25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833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Box 3">
            <a:extLst>
              <a:ext uri="{FF2B5EF4-FFF2-40B4-BE49-F238E27FC236}">
                <a16:creationId xmlns:a16="http://schemas.microsoft.com/office/drawing/2014/main" id="{063F84B1-2883-4E8F-BD36-D7610BE94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22882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9A934254-192D-4D18-8C2E-7770C73A5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114550"/>
            <a:ext cx="6184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01A5FC-6EAB-4391-A8D5-09375A295568}"/>
              </a:ext>
            </a:extLst>
          </p:cNvPr>
          <p:cNvSpPr txBox="1"/>
          <p:nvPr/>
        </p:nvSpPr>
        <p:spPr>
          <a:xfrm>
            <a:off x="1043608" y="5229200"/>
            <a:ext cx="6976590" cy="83099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FI" sz="2400" b="1" dirty="0">
                <a:solidFill>
                  <a:schemeClr val="accent4">
                    <a:lumMod val="10000"/>
                  </a:schemeClr>
                </a:solidFill>
              </a:rPr>
              <a:t>£14000 monthly sales </a:t>
            </a:r>
            <a:r>
              <a:rPr lang="en-FI" sz="2400" b="1" dirty="0"/>
              <a:t>£10000 monthly costs </a:t>
            </a:r>
            <a:r>
              <a:rPr lang="en-FI" sz="2400" b="1" dirty="0">
                <a:solidFill>
                  <a:schemeClr val="accent4">
                    <a:lumMod val="10000"/>
                  </a:schemeClr>
                </a:solidFill>
              </a:rPr>
              <a:t>– </a:t>
            </a:r>
          </a:p>
          <a:p>
            <a:pPr>
              <a:defRPr/>
            </a:pPr>
            <a:r>
              <a:rPr lang="en-FI" sz="2400" b="1" dirty="0">
                <a:solidFill>
                  <a:schemeClr val="accent4">
                    <a:lumMod val="10000"/>
                  </a:schemeClr>
                </a:solidFill>
              </a:rPr>
              <a:t>how is </a:t>
            </a:r>
            <a:r>
              <a:rPr lang="en-GB" sz="2400" b="1" dirty="0">
                <a:solidFill>
                  <a:schemeClr val="accent4">
                    <a:lumMod val="10000"/>
                  </a:schemeClr>
                </a:solidFill>
              </a:rPr>
              <a:t>t</a:t>
            </a:r>
            <a:r>
              <a:rPr lang="en-FI" sz="2400" b="1" dirty="0">
                <a:solidFill>
                  <a:schemeClr val="accent4">
                    <a:lumMod val="10000"/>
                  </a:schemeClr>
                </a:solidFill>
              </a:rPr>
              <a:t>he working capital moving?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A43638-423F-C14A-B7A9-93EC2B9C5161}"/>
                  </a:ext>
                </a:extLst>
              </p14:cNvPr>
              <p14:cNvContentPartPr/>
              <p14:nvPr/>
            </p14:nvContentPartPr>
            <p14:xfrm>
              <a:off x="1698046" y="3420252"/>
              <a:ext cx="2255040" cy="48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A43638-423F-C14A-B7A9-93EC2B9C51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4046" y="3312252"/>
                <a:ext cx="2362680" cy="26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235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Box 3">
            <a:extLst>
              <a:ext uri="{FF2B5EF4-FFF2-40B4-BE49-F238E27FC236}">
                <a16:creationId xmlns:a16="http://schemas.microsoft.com/office/drawing/2014/main" id="{063F84B1-2883-4E8F-BD36-D7610BE94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22882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9A934254-192D-4D18-8C2E-7770C73A5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114550"/>
            <a:ext cx="6184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01A5FC-6EAB-4391-A8D5-09375A295568}"/>
              </a:ext>
            </a:extLst>
          </p:cNvPr>
          <p:cNvSpPr txBox="1"/>
          <p:nvPr/>
        </p:nvSpPr>
        <p:spPr>
          <a:xfrm>
            <a:off x="1043608" y="5229200"/>
            <a:ext cx="6976590" cy="83099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FI" sz="2400" b="1" dirty="0">
                <a:solidFill>
                  <a:schemeClr val="accent4">
                    <a:lumMod val="10000"/>
                  </a:schemeClr>
                </a:solidFill>
              </a:rPr>
              <a:t>£14000 monthly sales </a:t>
            </a:r>
            <a:r>
              <a:rPr lang="en-FI" sz="2400" b="1" dirty="0"/>
              <a:t>£10000 monthly costs </a:t>
            </a:r>
            <a:r>
              <a:rPr lang="en-FI" sz="2400" b="1" dirty="0">
                <a:solidFill>
                  <a:schemeClr val="accent4">
                    <a:lumMod val="10000"/>
                  </a:schemeClr>
                </a:solidFill>
              </a:rPr>
              <a:t>– </a:t>
            </a:r>
          </a:p>
          <a:p>
            <a:pPr>
              <a:defRPr/>
            </a:pPr>
            <a:r>
              <a:rPr lang="en-FI" sz="2400" b="1" dirty="0">
                <a:solidFill>
                  <a:schemeClr val="accent4">
                    <a:lumMod val="10000"/>
                  </a:schemeClr>
                </a:solidFill>
              </a:rPr>
              <a:t>how is </a:t>
            </a:r>
            <a:r>
              <a:rPr lang="en-GB" sz="2400" b="1" dirty="0">
                <a:solidFill>
                  <a:schemeClr val="accent4">
                    <a:lumMod val="10000"/>
                  </a:schemeClr>
                </a:solidFill>
              </a:rPr>
              <a:t>t</a:t>
            </a:r>
            <a:r>
              <a:rPr lang="en-FI" sz="2400" b="1" dirty="0">
                <a:solidFill>
                  <a:schemeClr val="accent4">
                    <a:lumMod val="10000"/>
                  </a:schemeClr>
                </a:solidFill>
              </a:rPr>
              <a:t>he working capital moving?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50ED5E9-71A1-FA43-B989-7FAD6D64228C}"/>
                  </a:ext>
                </a:extLst>
              </p14:cNvPr>
              <p14:cNvContentPartPr/>
              <p14:nvPr/>
            </p14:nvContentPartPr>
            <p14:xfrm>
              <a:off x="4889806" y="2833452"/>
              <a:ext cx="2338920" cy="36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50ED5E9-71A1-FA43-B989-7FAD6D6422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35806" y="2725452"/>
                <a:ext cx="2446560" cy="2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450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F2687A54-0A80-4D7F-8113-9AD62F3FE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8893175" cy="4762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FI" sz="135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business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FI" sz="135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7016609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extBox 3">
            <a:extLst>
              <a:ext uri="{FF2B5EF4-FFF2-40B4-BE49-F238E27FC236}">
                <a16:creationId xmlns:a16="http://schemas.microsoft.com/office/drawing/2014/main" id="{B26C97BA-AC02-493A-A249-BCBB331A6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29026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DC13ED15-27F4-4979-B572-3A58D9B89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114550"/>
            <a:ext cx="6184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8" name="TextBox 6">
            <a:extLst>
              <a:ext uri="{FF2B5EF4-FFF2-40B4-BE49-F238E27FC236}">
                <a16:creationId xmlns:a16="http://schemas.microsoft.com/office/drawing/2014/main" id="{427C4B38-C255-4A1A-A593-2AD1BF3E7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924175"/>
            <a:ext cx="881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1 month</a:t>
            </a:r>
          </a:p>
        </p:txBody>
      </p:sp>
      <p:sp>
        <p:nvSpPr>
          <p:cNvPr id="129029" name="TextBox 9">
            <a:extLst>
              <a:ext uri="{FF2B5EF4-FFF2-40B4-BE49-F238E27FC236}">
                <a16:creationId xmlns:a16="http://schemas.microsoft.com/office/drawing/2014/main" id="{03975462-EDDD-403F-AF35-2E6644CED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284538"/>
            <a:ext cx="1128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4,5 months</a:t>
            </a:r>
          </a:p>
        </p:txBody>
      </p:sp>
      <p:sp>
        <p:nvSpPr>
          <p:cNvPr id="129030" name="TextBox 10">
            <a:extLst>
              <a:ext uri="{FF2B5EF4-FFF2-40B4-BE49-F238E27FC236}">
                <a16:creationId xmlns:a16="http://schemas.microsoft.com/office/drawing/2014/main" id="{16128ACB-6FB3-4E01-87B2-57D9EF120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760663"/>
            <a:ext cx="981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5 months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0BB71C32-7C41-4637-93ED-9E8D16C77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627313"/>
            <a:ext cx="8458200" cy="4762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FI" sz="150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£200.000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4">
            <a:extLst>
              <a:ext uri="{FF2B5EF4-FFF2-40B4-BE49-F238E27FC236}">
                <a16:creationId xmlns:a16="http://schemas.microsoft.com/office/drawing/2014/main" id="{DEA45107-22DC-4B8D-B3E0-92937C28D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0"/>
            <a:ext cx="47117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2524DF-DDB7-458E-943D-022AC5449794}"/>
                  </a:ext>
                </a:extLst>
              </p14:cNvPr>
              <p14:cNvContentPartPr/>
              <p14:nvPr/>
            </p14:nvContentPartPr>
            <p14:xfrm>
              <a:off x="2531205" y="1597944"/>
              <a:ext cx="1003320" cy="29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2524DF-DDB7-458E-943D-022AC54497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7186" y="1489944"/>
                <a:ext cx="1110999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BD7BE0-AB32-4645-AD13-CFCE01BF30AB}"/>
                  </a:ext>
                </a:extLst>
              </p14:cNvPr>
              <p14:cNvContentPartPr/>
              <p14:nvPr/>
            </p14:nvContentPartPr>
            <p14:xfrm>
              <a:off x="2520045" y="3358344"/>
              <a:ext cx="1350000" cy="73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BD7BE0-AB32-4645-AD13-CFCE01BF30A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6031" y="3250344"/>
                <a:ext cx="145766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6895B2-8AE9-46AD-882E-C86A0D250BCA}"/>
                  </a:ext>
                </a:extLst>
              </p14:cNvPr>
              <p14:cNvContentPartPr/>
              <p14:nvPr/>
            </p14:nvContentPartPr>
            <p14:xfrm>
              <a:off x="2572605" y="5409264"/>
              <a:ext cx="1415880" cy="26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6895B2-8AE9-46AD-882E-C86A0D250B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8605" y="5301264"/>
                <a:ext cx="1523520" cy="241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Content Placeholder 5" descr="deal-or-no-deal.jpg">
            <a:extLst>
              <a:ext uri="{FF2B5EF4-FFF2-40B4-BE49-F238E27FC236}">
                <a16:creationId xmlns:a16="http://schemas.microsoft.com/office/drawing/2014/main" id="{3457C83B-FD47-4EAD-BE52-9D750B6AB6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73" r="-9673"/>
          <a:stretch>
            <a:fillRect/>
          </a:stretch>
        </p:blipFill>
        <p:spPr>
          <a:xfrm>
            <a:off x="-609600" y="647700"/>
            <a:ext cx="10304463" cy="56769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3" descr="What-machines-should-I-use-at-the-gym.jpg">
            <a:extLst>
              <a:ext uri="{FF2B5EF4-FFF2-40B4-BE49-F238E27FC236}">
                <a16:creationId xmlns:a16="http://schemas.microsoft.com/office/drawing/2014/main" id="{D10BF051-F363-4042-B6D5-48A43915D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381000"/>
            <a:ext cx="9166225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2" descr="Diagram&#10;&#10;Description automatically generated">
            <a:extLst>
              <a:ext uri="{FF2B5EF4-FFF2-40B4-BE49-F238E27FC236}">
                <a16:creationId xmlns:a16="http://schemas.microsoft.com/office/drawing/2014/main" id="{82577B95-B049-42C8-9005-30A4460DD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6" descr="A person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73AC6173-B99F-443F-90C1-59F48FB09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29A5F3A-7F2B-4116-BD82-F714B85DC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0"/>
            <a:ext cx="7661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3354E21-7316-C9BD-5882-A336D978C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442" y="0"/>
            <a:ext cx="5263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181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a stock market&#10;&#10;Description automatically generated with medium confidence">
            <a:extLst>
              <a:ext uri="{FF2B5EF4-FFF2-40B4-BE49-F238E27FC236}">
                <a16:creationId xmlns:a16="http://schemas.microsoft.com/office/drawing/2014/main" id="{D19F3054-8561-531F-55A5-7878180D1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5543"/>
            <a:ext cx="8875588" cy="663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13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F2687A54-0A80-4D7F-8113-9AD62F3FE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06860"/>
            <a:ext cx="8893175" cy="4762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FI" sz="150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upside</a:t>
            </a:r>
          </a:p>
        </p:txBody>
      </p:sp>
    </p:spTree>
    <p:extLst>
      <p:ext uri="{BB962C8B-B14F-4D97-AF65-F5344CB8AC3E}">
        <p14:creationId xmlns:p14="http://schemas.microsoft.com/office/powerpoint/2010/main" val="31815669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89" name="Picture 3" descr="A person sitting on the floor next to a treadmill&#10;&#10;Description automatically generated with low confidence">
            <a:extLst>
              <a:ext uri="{FF2B5EF4-FFF2-40B4-BE49-F238E27FC236}">
                <a16:creationId xmlns:a16="http://schemas.microsoft.com/office/drawing/2014/main" id="{FFEC7982-4EE5-4A81-B6B8-7CE4C2B5C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913"/>
            <a:ext cx="9144000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2" descr="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id="{6B53FD75-70C5-471F-9950-6D3A68EB8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0"/>
            <a:ext cx="614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showing the number of numbers and the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3F624E2C-50BF-DD62-C7BD-3DF2B48EE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B2C658A6-0AA9-4009-AAAE-517F14BCF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754063"/>
            <a:ext cx="8458200" cy="4762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FI" sz="12000" b="1" dirty="0">
                <a:solidFill>
                  <a:schemeClr val="tx1">
                    <a:lumMod val="65000"/>
                  </a:schemeClr>
                </a:solidFill>
                <a:ea typeface="ＭＳ Ｐゴシック" panose="020B0600070205080204" pitchFamily="34" charset="-128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FI" sz="120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serendipity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F2687A54-0A80-4D7F-8113-9AD62F3FE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8893175" cy="4762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FI" sz="250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416045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F2687A54-0A80-4D7F-8113-9AD62F3FE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7207" y="1762844"/>
            <a:ext cx="9217719" cy="4762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FI" sz="250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408568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A person riding a skateboard&#10;&#10;Description automatically generated with medium confidence">
            <a:extLst>
              <a:ext uri="{FF2B5EF4-FFF2-40B4-BE49-F238E27FC236}">
                <a16:creationId xmlns:a16="http://schemas.microsoft.com/office/drawing/2014/main" id="{12E18BD5-FAE3-4249-90BA-5959B3C16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C890468D-CF3C-46E6-B1EB-F158085EBC3C}"/>
              </a:ext>
            </a:extLst>
          </p:cNvPr>
          <p:cNvSpPr txBox="1">
            <a:spLocks noChangeArrowheads="1"/>
          </p:cNvSpPr>
          <p:nvPr/>
        </p:nvSpPr>
        <p:spPr bwMode="auto">
          <a:xfrm rot="19278092">
            <a:off x="228600" y="3030538"/>
            <a:ext cx="8455025" cy="1323975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FI" sz="8000" b="1" dirty="0">
                <a:solidFill>
                  <a:srgbClr val="FFC000"/>
                </a:solidFill>
              </a:rPr>
              <a:t>£100.000 for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3324</TotalTime>
  <Words>1156</Words>
  <Application>Microsoft Macintosh PowerPoint</Application>
  <PresentationFormat>On-screen Show (4:3)</PresentationFormat>
  <Paragraphs>229</Paragraphs>
  <Slides>63</Slides>
  <Notes>63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Wingdings</vt:lpstr>
      <vt:lpstr>Digital Dots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Founding Team</vt:lpstr>
      <vt:lpstr>Credibility 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nextension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Rowing Machines: An Introduction</dc:title>
  <dc:creator>peter kelly</dc:creator>
  <cp:lastModifiedBy>Peter Kelly</cp:lastModifiedBy>
  <cp:revision>142</cp:revision>
  <cp:lastPrinted>2022-02-16T11:51:18Z</cp:lastPrinted>
  <dcterms:created xsi:type="dcterms:W3CDTF">2020-02-27T06:05:12Z</dcterms:created>
  <dcterms:modified xsi:type="dcterms:W3CDTF">2024-02-29T10:19:26Z</dcterms:modified>
</cp:coreProperties>
</file>