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52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9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3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6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6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15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8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4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0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5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November 28,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4893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on 3D-ympyrä kuva">
            <a:extLst>
              <a:ext uri="{FF2B5EF4-FFF2-40B4-BE49-F238E27FC236}">
                <a16:creationId xmlns:a16="http://schemas.microsoft.com/office/drawing/2014/main" id="{CA74238A-DA79-15DC-205A-A7FAC9063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299" r="24869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431A6A4-24C5-8FDF-3410-D4C33C3F6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3169674"/>
          </a:xfrm>
        </p:spPr>
        <p:txBody>
          <a:bodyPr>
            <a:normAutofit/>
          </a:bodyPr>
          <a:lstStyle/>
          <a:p>
            <a:pPr algn="r"/>
            <a:r>
              <a:rPr lang="fi-FI" dirty="0">
                <a:solidFill>
                  <a:schemeClr val="bg1"/>
                </a:solidFill>
              </a:rPr>
              <a:t>Kandiseminaari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D8DB22F-1BFE-30D1-B63D-1F2122010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r>
              <a:rPr lang="fi-FI" sz="1400" dirty="0">
                <a:solidFill>
                  <a:schemeClr val="bg1"/>
                </a:solidFill>
              </a:rPr>
              <a:t>28.11.2023</a:t>
            </a:r>
          </a:p>
          <a:p>
            <a:pPr algn="r"/>
            <a:r>
              <a:rPr lang="fi-FI" sz="1400" dirty="0">
                <a:solidFill>
                  <a:schemeClr val="bg1"/>
                </a:solidFill>
              </a:rPr>
              <a:t>Pirittan ryhmä</a:t>
            </a:r>
          </a:p>
        </p:txBody>
      </p:sp>
    </p:spTree>
    <p:extLst>
      <p:ext uri="{BB962C8B-B14F-4D97-AF65-F5344CB8AC3E}">
        <p14:creationId xmlns:p14="http://schemas.microsoft.com/office/powerpoint/2010/main" val="45421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EE77F16-5975-4259-6F84-9E3AA255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526848" cy="3020785"/>
          </a:xfrm>
        </p:spPr>
        <p:txBody>
          <a:bodyPr>
            <a:normAutofit/>
          </a:bodyPr>
          <a:lstStyle/>
          <a:p>
            <a:pPr algn="r"/>
            <a:r>
              <a:rPr lang="fi-FI" sz="3200" dirty="0">
                <a:solidFill>
                  <a:schemeClr val="bg1"/>
                </a:solidFill>
              </a:rPr>
              <a:t>Kuinka selättää kirjoitta-</a:t>
            </a:r>
            <a:r>
              <a:rPr lang="fi-FI" sz="3200" dirty="0" err="1">
                <a:solidFill>
                  <a:schemeClr val="bg1"/>
                </a:solidFill>
              </a:rPr>
              <a:t>misen</a:t>
            </a:r>
            <a:r>
              <a:rPr lang="fi-FI" sz="3200" dirty="0">
                <a:solidFill>
                  <a:schemeClr val="bg1"/>
                </a:solidFill>
              </a:rPr>
              <a:t> </a:t>
            </a:r>
            <a:r>
              <a:rPr lang="fi-FI" sz="3200" dirty="0" err="1">
                <a:solidFill>
                  <a:schemeClr val="bg1"/>
                </a:solidFill>
              </a:rPr>
              <a:t>kriiit</a:t>
            </a:r>
            <a:r>
              <a:rPr lang="fi-FI" sz="32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823C14-24DE-F615-7875-560701988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527" y="499892"/>
            <a:ext cx="6625049" cy="4843462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Tee itsellesi aikataulu</a:t>
            </a:r>
          </a:p>
          <a:p>
            <a:pPr lvl="2"/>
            <a:r>
              <a:rPr lang="fi-FI" sz="2400" dirty="0"/>
              <a:t>Pitkän aikavälin: kuinka työsi etenee kokonaisaikataulutuksen näkökulmasta. Tee tarvittaessa tarkistuksia (sairastumisen tms. takia)</a:t>
            </a:r>
          </a:p>
          <a:p>
            <a:pPr lvl="2"/>
            <a:r>
              <a:rPr lang="fi-FI" sz="2400" dirty="0"/>
              <a:t>Lyhyen aikavälin: viikkoaikataulu</a:t>
            </a:r>
          </a:p>
          <a:p>
            <a:pPr lvl="3"/>
            <a:r>
              <a:rPr lang="fi-FI" sz="2400" dirty="0"/>
              <a:t>tee aikataulut päiville</a:t>
            </a:r>
          </a:p>
          <a:p>
            <a:pPr lvl="2"/>
            <a:r>
              <a:rPr lang="fi-FI" sz="2400" dirty="0"/>
              <a:t>”mikroaikavälin”: aseta aamulla tai jollekin hetkelle tietty tavoite ja pyri pitämään kiinni siitä</a:t>
            </a:r>
          </a:p>
          <a:p>
            <a:pPr lvl="3"/>
            <a:r>
              <a:rPr lang="fi-FI" sz="2400" dirty="0"/>
              <a:t>Tämä voi olla esimerkiksi, että saat luettua tai selvitettyä tietyn kohdan ennen lounasta tms.</a:t>
            </a:r>
          </a:p>
          <a:p>
            <a:pPr lvl="3"/>
            <a:endParaRPr lang="fi-FI" sz="1400" dirty="0"/>
          </a:p>
          <a:p>
            <a:pPr lvl="3"/>
            <a:endParaRPr lang="fi-FI" sz="1400" dirty="0"/>
          </a:p>
          <a:p>
            <a:pPr marL="1371600" lvl="3" indent="0">
              <a:buNone/>
            </a:pPr>
            <a:endParaRPr lang="fi-FI" sz="1400" dirty="0"/>
          </a:p>
          <a:p>
            <a:pPr lvl="4"/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51924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9A21C3E1-C07B-C775-3D6A-C2192A68858D}"/>
              </a:ext>
            </a:extLst>
          </p:cNvPr>
          <p:cNvSpPr txBox="1"/>
          <p:nvPr/>
        </p:nvSpPr>
        <p:spPr>
          <a:xfrm>
            <a:off x="945614" y="738130"/>
            <a:ext cx="110603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Tänään iltapäivällä: </a:t>
            </a:r>
          </a:p>
          <a:p>
            <a:r>
              <a:rPr lang="fi-FI" dirty="0"/>
              <a:t>- varmista, että </a:t>
            </a:r>
            <a:r>
              <a:rPr lang="fi-FI" dirty="0" err="1"/>
              <a:t>MyCossa</a:t>
            </a:r>
            <a:r>
              <a:rPr lang="fi-FI" dirty="0"/>
              <a:t> on tutkimussuunnitelmasi, dispositio eli alustava rakenne ja alustava kirjallisuusluettelo</a:t>
            </a:r>
          </a:p>
          <a:p>
            <a:r>
              <a:rPr lang="fi-FI" dirty="0"/>
              <a:t>- varmista, että olet perillä tutkimusluvasta</a:t>
            </a:r>
          </a:p>
          <a:p>
            <a:r>
              <a:rPr lang="fi-FI" dirty="0"/>
              <a:t>- aloita kirjoittamaan jotain lukua</a:t>
            </a:r>
          </a:p>
          <a:p>
            <a:r>
              <a:rPr lang="fi-FI" dirty="0"/>
              <a:t>- selätä jokin ongelma yksin tai yhdessä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Voit sopia henkilökohtaisia aikoja kello 13 jälkeen! Piritta kiertelee timantin aulassa ja it-luokassa</a:t>
            </a:r>
          </a:p>
          <a:p>
            <a:r>
              <a:rPr lang="fi-FI" dirty="0"/>
              <a:t>Voit laittaa myös viestin 0407448898</a:t>
            </a:r>
          </a:p>
          <a:p>
            <a:endParaRPr lang="fi-FI" dirty="0"/>
          </a:p>
          <a:p>
            <a:endParaRPr lang="fi-FI" dirty="0"/>
          </a:p>
          <a:p>
            <a:r>
              <a:rPr lang="fi-FI"/>
              <a:t>Pirittan </a:t>
            </a:r>
            <a:r>
              <a:rPr lang="fi-FI" dirty="0"/>
              <a:t>ohjausaikoja voi sopia 20.12. asti.</a:t>
            </a:r>
          </a:p>
          <a:p>
            <a:endParaRPr lang="fi-FI" dirty="0"/>
          </a:p>
          <a:p>
            <a:r>
              <a:rPr lang="fi-FI" dirty="0"/>
              <a:t>13.-15.12. olen mahdollisesti aika kiinni kulttuurintutkimuksen päivillä. </a:t>
            </a:r>
          </a:p>
        </p:txBody>
      </p:sp>
    </p:spTree>
    <p:extLst>
      <p:ext uri="{BB962C8B-B14F-4D97-AF65-F5344CB8AC3E}">
        <p14:creationId xmlns:p14="http://schemas.microsoft.com/office/powerpoint/2010/main" val="306895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CDC4E6B5-7FA1-F8CF-6DBE-1D5AA76CDC8A}"/>
              </a:ext>
            </a:extLst>
          </p:cNvPr>
          <p:cNvSpPr txBox="1"/>
          <p:nvPr/>
        </p:nvSpPr>
        <p:spPr>
          <a:xfrm>
            <a:off x="-332509" y="1023770"/>
            <a:ext cx="118210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3" indent="0">
              <a:buNone/>
            </a:pPr>
            <a:r>
              <a:rPr lang="fi-FI" dirty="0"/>
              <a:t>Älä soimaa itseäsi liikaa, jos jonain päivänä ei kulje. </a:t>
            </a:r>
          </a:p>
          <a:p>
            <a:pPr marL="1371600" lvl="3" indent="0">
              <a:buNone/>
            </a:pPr>
            <a:endParaRPr lang="fi-FI" dirty="0"/>
          </a:p>
          <a:p>
            <a:pPr marL="1371600" lvl="3" indent="0">
              <a:buNone/>
            </a:pPr>
            <a:r>
              <a:rPr lang="fi-FI" dirty="0"/>
              <a:t>Muista, että kysymyksessä on kandidaatin tutkielma: parempi saada valmiiksi kuin odotella ”suuria tulemisia”.</a:t>
            </a:r>
          </a:p>
          <a:p>
            <a:pPr marL="1371600" lvl="3" indent="0">
              <a:buNone/>
            </a:pPr>
            <a:endParaRPr lang="fi-FI" dirty="0"/>
          </a:p>
          <a:p>
            <a:pPr marL="1371600" lvl="3" indent="0">
              <a:buNone/>
            </a:pPr>
            <a:r>
              <a:rPr lang="fi-FI" dirty="0"/>
              <a:t>Muista kirjoittaa kaikki ideasi ylös / tallentaa vaikka puhuttuna videona.</a:t>
            </a:r>
          </a:p>
          <a:p>
            <a:pPr marL="1371600" lvl="3" indent="0">
              <a:buNone/>
            </a:pPr>
            <a:endParaRPr lang="fi-FI" dirty="0"/>
          </a:p>
          <a:p>
            <a:pPr marL="1371600" lvl="3" indent="0">
              <a:buNone/>
            </a:pPr>
            <a:r>
              <a:rPr lang="fi-FI" dirty="0"/>
              <a:t>Muista varmistaa tallentaminen ja ottaa varmuuskopioita esim. pilvipalveluun.</a:t>
            </a:r>
          </a:p>
          <a:p>
            <a:pPr marL="1371600" lvl="3" indent="0">
              <a:buNone/>
            </a:pPr>
            <a:endParaRPr lang="fi-FI" dirty="0"/>
          </a:p>
          <a:p>
            <a:pPr marL="1371600" lvl="3" indent="0">
              <a:buNone/>
            </a:pPr>
            <a:r>
              <a:rPr lang="fi-FI" dirty="0"/>
              <a:t>Mikäli tietty kohta on hankala: kirjoita jotakin toista osiota, tutki jotain lähdettä, silmäile jotain vanhaa opinnäytettä. </a:t>
            </a:r>
          </a:p>
          <a:p>
            <a:pPr marL="1371600" lvl="3" indent="0">
              <a:buNone/>
            </a:pPr>
            <a:endParaRPr lang="fi-FI" dirty="0"/>
          </a:p>
          <a:p>
            <a:pPr marL="1371600" lvl="3" indent="0">
              <a:buNone/>
            </a:pPr>
            <a:r>
              <a:rPr lang="fi-FI" dirty="0"/>
              <a:t>Voit tehdä käsitekarttoja myös kappaleittain.</a:t>
            </a:r>
          </a:p>
          <a:p>
            <a:pPr marL="1371600" lvl="3" indent="0">
              <a:buNone/>
            </a:pPr>
            <a:endParaRPr lang="fi-FI" dirty="0"/>
          </a:p>
          <a:p>
            <a:pPr marL="1371600" lvl="3" indent="0">
              <a:buNone/>
            </a:pPr>
            <a:r>
              <a:rPr lang="fi-FI" dirty="0"/>
              <a:t>Kun alat kirjoittaa, merkitse saman tien viittaukset/lähteet – näitä on paljon työläämpi kaivella jälkeen päin, vaikka joku tietty tekstinpätkä tuntuisi sillä hetkellä itsestään selvältä tiettyyn lähteeseen liittyen.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960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A492F132-871C-37A3-D2A7-B3D602F2A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375" y="142875"/>
            <a:ext cx="6827238" cy="656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6756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1A1634"/>
      </a:dk2>
      <a:lt2>
        <a:srgbClr val="F0F3F3"/>
      </a:lt2>
      <a:accent1>
        <a:srgbClr val="E72950"/>
      </a:accent1>
      <a:accent2>
        <a:srgbClr val="D5178E"/>
      </a:accent2>
      <a:accent3>
        <a:srgbClr val="DF29E7"/>
      </a:accent3>
      <a:accent4>
        <a:srgbClr val="7E17D5"/>
      </a:accent4>
      <a:accent5>
        <a:srgbClr val="4129E7"/>
      </a:accent5>
      <a:accent6>
        <a:srgbClr val="174ED5"/>
      </a:accent6>
      <a:hlink>
        <a:srgbClr val="7351C5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250</Words>
  <Application>Microsoft Macintosh PowerPoint</Application>
  <PresentationFormat>Laajakuva</PresentationFormat>
  <Paragraphs>39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Gill Sans Nova</vt:lpstr>
      <vt:lpstr>GradientRiseVTI</vt:lpstr>
      <vt:lpstr>Kandiseminaari </vt:lpstr>
      <vt:lpstr>Kuinka selättää kirjoitta-misen kriiit?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Kandiseminaari </dc:title>
  <dc:creator>Malinen Piritta</dc:creator>
  <cp:lastModifiedBy>Malinen Piritta</cp:lastModifiedBy>
  <cp:revision>4</cp:revision>
  <dcterms:created xsi:type="dcterms:W3CDTF">2023-11-28T04:31:50Z</dcterms:created>
  <dcterms:modified xsi:type="dcterms:W3CDTF">2023-11-28T07:16:07Z</dcterms:modified>
</cp:coreProperties>
</file>