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6" r:id="rId4"/>
    <p:sldId id="336" r:id="rId5"/>
    <p:sldId id="355" r:id="rId6"/>
    <p:sldId id="331" r:id="rId7"/>
    <p:sldId id="354" r:id="rId8"/>
    <p:sldId id="350" r:id="rId9"/>
    <p:sldId id="352" r:id="rId10"/>
    <p:sldId id="332" r:id="rId11"/>
    <p:sldId id="342" r:id="rId12"/>
  </p:sldIdLst>
  <p:sldSz cx="12192000" cy="6858000"/>
  <p:notesSz cx="6742113" cy="98742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A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67" autoAdjust="0"/>
    <p:restoredTop sz="96395" autoAdjust="0"/>
  </p:normalViewPr>
  <p:slideViewPr>
    <p:cSldViewPr snapToGrid="0">
      <p:cViewPr varScale="1">
        <p:scale>
          <a:sx n="99" d="100"/>
          <a:sy n="99" d="100"/>
        </p:scale>
        <p:origin x="4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0.2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1,'7'0,"6"0,5 0,3 3,1 2,1 0,4-2,0 0,1 2,1 1,0 0,-1-3,-1 0,-3-1,-1-2,-1 0,-4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5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1,'-8'1,"1"1,-1 0,1 1,0-1,0 1,0 1,0-1,1 1,-1 0,1 1,0 0,0 0,-9 10,11-10,1 0,-1 1,1-1,0 1,1 0,-1-1,1 1,0 1,1-1,-1 0,1 0,0 0,1 1,0-1,0 0,0 1,1 5,-1-10,1 0,-1 0,0 0,0 0,1 0,-1 0,1 0,0 0,0 0,-1-1,1 1,0 0,0-1,1 1,-1-1,0 1,0-1,1 1,-1-1,4 2,-4-2,1-1,0 1,0-1,0 1,0-1,0 0,0 0,0 0,-1 0,1 0,0 0,0 0,0-1,0 1,0-1,0 1,1-2,4-1,0-1,0 0,-1 0,1 0,-1-1,0 0,-1 0,1-1,5-6,-2-1,-8 10,0 1,1 0,-1-1,1 1,0 0,0 0,0 0,3-3,-4 5,-1 0,0 0,1 0,-1 0,0 0,1 0,-1 0,0 0,0 0,1 0,-1 0,0 0,1 0,-1 0,0 0,1 0,-1 0,0 0,0 1,1-1,-1 0,0 0,1 0,-1 0,0 1,0-1,0 0,1 0,-1 1,8 17,5 38,4 19,-15-68,0 0,1-1,0 1,0 0,0-1,1 0,6 9,-9-15,-1 1,0-1,0 1,1-1,-1 1,0-1,1 0,-1 1,0-1,1 1,-1-1,0 0,1 1,-1-1,1 0,-1 0,1 1,-1-1,1 0,-1 0,0 0,1 0,-1 0,1 0,-1 1,1-1,0 0,-1 0,1 0,-1-1,1 1,-1 0,1 0,-1 0,1 0,-1 0,0-1,1 1,-1 0,1 0,-1-1,1 1,-1 0,0-1,1 1,0-1,8-23,-4-4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22.0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1,'0'0,"-1"0,0 0,0 1,1-1,-1 0,0 1,0-1,1 1,-1-1,0 0,1 1,-1 0,1-1,-1 1,1-1,-1 1,1 0,-1-1,1 1,-1 0,1-1,0 1,0 0,-1 0,1-1,0 1,0 1,-5 26,5-25,-6 119,6 0,17 146,-16-264,0 14,1 0,1-1,1 1,8 23,-11-37,1 0,-1 0,1-1,0 1,1 0,-1-1,0 0,1 1,0-1,0 0,0 0,0-1,0 1,1-1,-1 1,1-1,-1 0,1 0,0-1,0 1,0-1,0 0,0 0,7 1,-2-1,1-1,0 0,0 0,-1-1,1 0,0-1,-1 0,0 0,15-6,-19 6,0-1,0 1,-1-1,0 0,1 0,-1 0,0 0,0-1,-1 0,1 1,-1-1,0-1,0 1,0 0,-1-1,1 0,-1 1,0-1,2-7,1-12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22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45,'19'-7,"12"-3,9 0,6 3,1 1,0 3,-4 1,-9 5,-7 2,-8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23.1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13,'18'0,"14"0,12 0,5 0,3 0,-1 0,-1-3,-6-2,-11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24.4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1,'4'3,"-1"2,0-1,0 0,-1 0,1 1,-1 0,0-1,0 1,-1 0,2 9,6 53,-8-53,4 223,-3-69,3-129,-5-39,0 1,0-1,0 0,0 1,0-1,1 0,-1 1,0-1,0 0,0 0,1 1,-1-1,0 0,0 1,1-1,-1 0,0 0,1 0,-1 1,0-1,1 0,-1 0,0 0,1 0,-1 0,0 1,1-1,-1 0,1 0,0-1,0 1,0-1,0 1,0-1,0 0,0 1,0-1,0 0,0 0,0 1,-1-1,1 0,0 0,1-2,53-84,9-12,-51 82,-7 7,1 1,0 0,1 0,14-12,-22 21,0-1,0 1,0 0,1 0,-1 0,0 0,0-1,0 1,1 0,-1 0,0 0,0 0,0 0,1 0,-1 0,0 0,0 0,1 0,-1-1,0 1,0 0,1 0,-1 1,0-1,0 0,1 0,-1 0,0 0,0 0,1 0,-1 0,0 0,0 0,0 0,1 1,-1-1,0 0,0 0,0 0,1 0,-1 1,0-1,0 0,0 0,0 0,0 1,1-1,-1 0,0 0,0 1,0-1,0 0,0 0,0 0,0 1,0-1,0 0,0 0,0 1,0-1,0 0,0 0,0 1,0-1,0 0,0 0,-1 1,-2 18,-17 46,11-43,2-1,1 1,1 1,0-1,-1 39,6-57,0 0,0-1,0 1,0 0,1-1,0 1,0-1,0 1,0-1,0 1,1-1,-1 0,1 1,0-1,0 0,0 0,0 0,1-1,-1 1,1 0,0-1,0 0,0 0,0 0,0 0,0 0,0 0,1-1,-1 0,1 1,-1-1,1-1,6 2,0-1,0-1,1 0,-1 0,0-1,0-1,0 1,-1-2,1 1,0-1,-1-1,14-6,17-13,-4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24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35,'16'-6,"0"0,-1 1,1 1,1 0,-1 0,0 2,27-1,-42 3,1 0,0 0,0 0,-1 0,1 1,0-1,0 1,-1-1,1 1,0 0,-1-1,1 1,-1 0,1 0,-1 0,1 0,-1 1,0-1,0 0,1 0,-1 1,0-1,1 3,-1-1,0 0,0 0,0 0,-1 0,1 1,-1-1,0 0,0 0,0 0,0 0,-1 1,0 3,-4 10,0 0,-1-1,-15 28,18-37,-33 59,24-46,0 0,2 1,0 0,2 1,0 0,-5 26,12-45,1 0,0 0,0 0,0-1,0 1,0 0,0 0,1 0,-1-1,1 1,0 0,0 0,0-1,0 1,1-1,-1 1,1-1,-1 1,1-1,0 0,0 0,0 0,0 0,0 0,0 0,1-1,-1 1,1-1,-1 1,1-1,-1 0,1 0,0 0,0-1,-1 1,6 0,2 1,-1-1,1 0,0-1,0 0,-1-1,1 1,0-2,-1 0,17-4,-15 1,0 0,0 0,18-12,-6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25.1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0,'22'0,"15"4,7 1,5-1,1 0,-1-5,-5-6,-10-2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25.5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1,'14'3,"0"1,0 0,-1 1,0 0,0 2,-1-1,1 1,-1 1,-1 0,1 1,-2 0,1 1,-1 0,-1 1,0-1,0 2,-1-1,11 21,-6-4,-1-1,-1 2,-1-1,-2 2,-1-1,-1 1,3 51,-4-25,-3-1,-3 1,-1 0,-20 103,12-128,3-22,1-14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25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9,'18'0,"10"0,4 0,-1 0,0-3,-7-2</inkml:trace>
  <inkml:trace contextRef="#ctx0" brushRef="#br0" timeOffset="1">22 117,'18'4,"14"0,8 1,2-1,-4-2,-7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27.0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1,'10'127,"0"-25,-10-16,-2-55,3 0,0 0,10 53,-10-81,0 1,0 0,1-1,-1 1,1-1,0 1,0-1,0 0,1 0,-1 0,1 0,0 0,0-1,0 1,0-1,0 0,0 0,0 0,1 0,-1-1,1 1,0-1,-1 0,1 0,5 1,10 1,0-1,0-1,0-1,19-1,-5-1,-14 2,-13 1,1 0,-1-1,0 0,0-1,0 0,0 1,1-2,-1 1,0-1,-1 0,10-4,-3-4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27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64,'22'-3,"15"-2,4 0,3 1,-3-2,-4 0,-1-4,-4-2,-6-1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5.6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58,'22'-7,"14"-6,9-1,4 2,1 3,-5 6,-6 5,-6 4,-9 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27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0,'18'0,"14"0,8 0,9 0,3 4,-7 1</inkml:trace>
  <inkml:trace contextRef="#ctx0" brushRef="#br0" timeOffset="1">583 388,'-1'27,"0"-17,0 0,1 0,0 0,1 0,0 0,1 0,0 0,0 0,1-1,6 15,-8-22,-1-1,1 0,0 1,0-1,0 0,0 0,0 0,0 0,1 0,-1 0,0 0,0 0,1 0,-1 0,0-1,1 1,-1-1,1 1,-1-1,1 1,-1-1,4 0,-3 0,1 0,-1-1,1 1,-1-1,1 0,-1 0,0 0,1 0,-1 0,0 0,0-1,4-2,0-2,1 0,-1 0,0-1,0 1,-1-2,0 1,4-8,-7 11,0 0,0 0,0-1,-1 1,0 0,0-1,0 1,0-1,-1 1,1-1,-1 1,0-1,0 1,-2-7,1 8,0 1,0-1,0 1,-1-1,1 1,-1 0,1-1,-1 1,0 0,0 0,0 0,0 0,0 1,0-1,0 1,-1-1,1 1,-1 0,1-1,-1 1,0 1,1-1,-1 0,-4 0,-7-1,0 1,-29 0,19 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28.0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1,'18'3,"14"2,12 0,9-2,7 0,8-1,4-1,-4-5,-6-1,-9 1,-11 0,-8 1,-11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28.4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20,'20'-5,"1"0,1 1,-1 1,1 1,-1 1,39 3,-58-1,1-1,-1 1,1 0,-1-1,0 1,1 0,-1 0,0 1,0-1,0 0,0 1,0-1,0 1,0 0,0 0,-1 0,1 0,-1 0,2 2,0 1,-1 0,0 0,-1 0,1 1,-1-1,0 0,0 0,0 10,-1 1,-1 1,-1-1,0 0,-1 0,-6 18,4-17,-2-1,0-1,0 1,-2-1,-9 14,-57 66,6-8,68-86,0 1,0-1,0 1,0-1,0 1,0-1,1 1,-1 0,0-1,1 1,-1 0,1 0,0 0,0-1,0 1,0 2,0-3,0 0,1 0,-1 0,0 0,1-1,-1 1,1 0,0 0,-1 0,1-1,0 1,-1 0,1-1,0 1,0-1,-1 1,1-1,0 1,0-1,0 1,1-1,6 2,0 0,0-1,0 0,1 0,11-1,-12 0,66-1,72 2,-122 0,0 2,1 1,44 13,-54-12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35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1,'-3'0,"0"0,0 1,1-1,-1 1,0 0,0 0,1 0,-1 1,0-1,1 1,-1-1,1 1,0 0,-1 0,1 0,0 0,0 0,0 0,1 1,-3 2,-4 8,1 0,-11 24,11-20,-5 8,2 0,1 1,1 1,1-1,2 1,0 0,2 0,1 1,1-1,1 0,6 39,-5-60,0 1,1-1,0 1,0-1,0 0,1 0,0 0,0 0,1 0,-1 0,1-1,1 0,-1 0,7 6,-7-8,-1-1,0 0,1 0,0 0,-1 0,1 0,0-1,0 0,0 0,0 0,0 0,0-1,0 0,0 1,0-1,0-1,0 1,0-1,0 1,0-1,0 0,0-1,0 1,5-3,3-2,-1-1,0 1,-1-1,0-1,0 0,-1-1,0 0,0 0,-1-1,0 0,8-14,6-13,32-78,-38 76,-5 23,-11 16,1 0,-1 0,0 0,0 0,1 0,-1 0,0 0,0 0,1 0,-1 0,0 0,0 0,1 0,-1 0,0 0,0 0,1 1,-1-1,0 0,0 0,1 0,-1 0,0 0,0 1,0-1,1 0,-1 0,0 0,0 1,0-1,0 0,0 0,1 1,-1-1,0 1,9 34,-7-25,4 16,1 1,0-1,20 41,-23-59,1 0,0 0,0-1,0 1,1-1,10 10,-12-14,-1 0,1 0,0-1,1 1,-1-1,0 0,1 0,-1 0,1 0,-1-1,1 0,0 0,6 1,-8-2,1 0,-1 0,1 0,-1-1,1 1,-1-1,1 0,-1 1,0-2,1 1,-1 0,0-1,0 1,0-1,0 0,4-4,-2 2,-1 0,-1 0,1-1,-1 0,0 1,0-1,0 0,-1-1,3-7,0-1,-2 0,1-1,-2 1,0-1,-1 0,0 0,-2-15,-1 22,1 0,-1 1,0-1,-1 1,1-1,-2 1,1 0,-1 0,0 0,0 1,-1 0,0-1,0 2,-10-10,-5-9,9 8,6 2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36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1,'8'35,"0"-4,-5 21,-2 0,-3 0,-15 89,0 10,14-115,0-5,2-1,0 1,6 47,-5-75,1-1,-1 1,1 0,0 0,-1-1,1 1,0-1,0 1,1-1,-1 1,1-1,-1 0,1 1,0-1,-1 0,1 0,0 0,1 0,-1-1,0 1,0-1,5 3,-3-3,-1 0,1-1,0 1,0-1,0 0,-1 0,1 0,0-1,0 1,-1-1,1 0,0 0,-1 0,1 0,6-4,-1 1,4-2,-1 1,0-2,-1 0,12-8,-9 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36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23,'18'-4,"10"-1,7 0,2 1,-2 2,-7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37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53,'18'-4,"10"-4,4-2,0 2,-2 1,-6-1,-7 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37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1,'10'28,"-1"1,-2 0,-1 1,5 56,-8 123,-4-131,-1-9,0-33,2 1,7 58,-7-93,0 0,1-1,-1 1,0 0,1 0,0 0,-1 0,1-1,0 1,0 0,0-1,0 1,0-1,2 3,-2-4,-1 1,1-1,-1 0,1 0,-1 0,1 0,0 0,-1 1,1-1,-1 0,1 0,-1-1,1 1,0 0,-1 0,1 0,-1 0,1 0,-1-1,1 1,-1 0,1 0,-1-1,1 1,-1 0,1-1,-1 1,1-1,0 1,5-7,-1 0,1 0,-1 0,6-13,-7 14,48-82,56-99,-106 183,14-29,-15 32,-1-1,1 1,-1 0,1 0,-1 0,1 0,-1 0,0-1,0 1,0 0,0 0,0 0,0-1,0 1,0 0,0 0,0 0,-1 0,1-1,0 1,-1 0,1 0,-2-2,1 3,0 0,0 0,0-1,0 1,0 0,0 0,0 0,0 0,0 1,0-1,0 0,0 0,0 0,0 1,1-1,-1 1,0-1,0 1,0-1,0 1,0-1,1 1,-1 0,0-1,1 1,-1 0,0 0,1-1,-1 1,0 2,-19 25,9-8,1 0,-15 40,22-51,0 0,1 1,0-1,1 1,0 0,0 0,1-1,0 1,2 10,-2-18,1 1,-1-1,1 0,0 0,-1 0,1 1,0-1,0 0,1-1,-1 1,0 0,1 0,-1 0,1-1,0 1,-1-1,1 1,0-1,0 0,0 1,0-1,0 0,0 0,4 1,0-1,-1 0,1 0,0-1,-1 0,1 0,0 0,-1 0,10-3,23-6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37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96,'20'-16,"1"2,0 0,1 1,1 2,26-11,-46 21,-1 0,0 0,0 1,0-1,1 1,-1-1,0 1,0 0,1 0,-1 0,0 0,0 0,1 1,-1-1,0 1,0-1,4 3,-5-2,1 0,-1 0,0 0,0 0,0 0,0 1,0-1,0 0,0 1,0-1,0 1,-1-1,1 1,-1-1,1 1,-1-1,1 1,-1 0,0-1,0 1,0 0,0-1,0 1,0 2,-5 21,0-1,-1-1,-1 1,-1-1,-19 35,5-6,13-31,-23 64,30-78,0 1,0 0,1-1,0 1,0 0,1 0,0 0,2 14,-2-19,1-1,0 1,0-1,1 1,-1-1,1 1,-1-1,1 0,0 0,-1 0,1 0,0 0,1 0,-1 0,0-1,0 1,1-1,-1 1,1-1,-1 0,1 0,0 0,-1-1,1 1,0 0,-1-1,1 0,4 0,1 1,0-1,-1 0,1-1,0 0,-1 0,1 0,-1-1,0 0,10-5,3-3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38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9,'18'0,"14"0,8 0,5 0,2 0,1-4,-9-1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6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300 1,'-16'0,"1"1,0 1,-1 0,1 2,0-1,0 2,1 0,-1 0,1 2,-21 12,26-14,0 1,1 0,0 1,0 0,1 0,0 0,0 1,0 0,1 1,1 0,-1-1,1 2,1-1,0 0,0 1,-4 17,7-24,1 0,-1 0,1 0,0 0,0 0,0-1,0 1,0 0,0 0,1 0,0 0,-1 0,1 0,0 0,1-1,-1 1,0 0,1-1,-1 1,1-1,0 1,0-1,0 0,0 0,0 0,0 0,1 0,-1-1,1 1,-1 0,1-1,0 0,-1 0,6 2,-2-2,-1 1,1-1,-1-1,1 1,0-1,-1 0,1 0,0 0,-1-1,1 0,0 0,-1 0,1-1,-1 0,0 0,0 0,8-5,-4 0,0-1,-1 0,0 0,0-1,-1 0,0-1,-1 1,0-1,0 0,7-21,13-20,-21 48,-2 12,-1 17,-2-20,1 9,0 1,8 30,-9-43,1 0,0 0,0 0,0 0,0 0,0 0,1 0,-1-1,1 1,0 0,0-1,0 1,0-1,0 0,0 0,1 0,-1 0,1 0,-1 0,1-1,5 3,5-3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38.5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0,'15'4,"12"1,5-1,0 0,-1-1,-5-2</inkml:trace>
  <inkml:trace contextRef="#ctx0" brushRef="#br0" timeOffset="1">0 193,'18'4,"14"1,5 0,-1-2,-2 0,-3-1,-4-5,-6-2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40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1,'1'17,"2"0,0 0,1 0,0 0,13 28,-4-10,-5-9,48 123,-49-133,1 0,0-1,2 0,-1-1,2 0,23 24,-33-36,0-1,1 0,-1 0,0 0,0 0,1 0,-1-1,0 1,1 0,-1-1,1 1,-1-1,1 1,-1-1,1 0,-1 1,1-1,1 0,-2 0,0-1,0 1,1 0,-1-1,0 1,0-1,0 0,0 1,0-1,0 0,-1 1,1-1,0 0,0 0,0 0,-1 0,1 0,0-1,3-6,-1 0,0 1,0-1,-1 0,1-11,-2 18,18-103,35-149,-44 225,-2 9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41.1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131 339,'-14'16,"0"2,1 0,1 0,0 1,2 0,0 1,2 1,0-1,1 1,1 0,1 1,0 0,-1 41,6-62,-1 1,1 0,0-1,0 1,0 0,1-1,-1 1,0 0,0-1,1 1,-1 0,1-1,0 1,0-1,-1 1,1-1,0 1,0-1,0 0,0 1,0-1,1 0,-1 0,0 0,1 0,1 1,-1-1,-1-1,1 0,0 0,0 0,0 0,-1 0,1 0,0 0,0-1,-1 1,1-1,0 1,0-1,-1 0,1 0,-1 1,1-1,-1 0,1 0,-1-1,1 1,-1 0,0 0,0-1,1-1,8-9,0 0,-1-1,-1 0,0-1,-1 0,6-15,28-93,-36 105,-3 32,-1 26,-1-22,1-4,-1 0,2-1,0 1,0 0,8 22,-8-33,-1 0,1 0,0 0,0 0,1 0,-1-1,1 1,0-1,0 1,0-1,0 0,0 0,1-1,0 1,-1-1,1 0,0 0,0 0,0 0,0 0,0-1,1 0,5 1,-5-1,0 0,0-1,0 1,0-1,0 0,0 0,0-1,1 0,-1 0,0 0,0 0,-1-1,1 0,0 0,8-5,-6 2,-1 0,0-1,-1 1,1-1,-1-1,0 1,0-1,-1 0,5-10,11-24,-2-1,22-78,10-94,-44 187,3-40,-9 59,0 0,0 0,0 1,-1-1,0 0,0 1,-1-1,0 0,-6-13,8 21,0 0,0 0,0 1,0-1,0 0,0 0,0 0,0 0,0 0,0 0,0 0,0 0,0 0,0 0,0 1,0-1,0 0,0 0,0 0,0 0,0 0,0 0,0 0,0 0,-1 0,1 0,0 0,0 0,0 0,0 0,0 0,0 1,0-1,0 0,0 0,0 0,0 0,-1 0,1 0,0 0,0 0,0 0,0 0,0 0,0 0,0 0,0 0,0 0,-1 0,1-1,0 1,0 0,0 0,0 0,0 0,0 0,0 0,0 0,0 0,0 0,0 0,0 0,0 0,0 0,-1 0,1 0,0-1,-3 15,0 15,4 430,0-440,3 54,-3-68,0 0,0 0,0 0,0-1,1 1,0 0,0-1,0 1,1-1,-1 1,4 4,-4-8,-1 0,1 0,-1 0,1 0,0 0,-1 0,1 0,0 0,0 0,-1-1,1 1,0-1,0 0,0 1,0-1,0 0,0 0,0 0,-1 0,1 0,0-1,0 1,0-1,0 1,0-1,-1 1,1-1,0 0,0 0,-1 0,1 0,1-2,8-4,-1-1,0 0,14-16,-18 18,4-4,0-1,0 0,-1 0,-1-1,0-1,0 1,8-22,-15 34,-1 0,0 0,0 0,0 0,1-1,-1 1,0 0,0 0,0 0,0-1,0 1,0 0,1 0,-1-1,0 1,0 0,0 0,0-1,0 1,0 0,0 0,0-1,0 1,0 0,0 0,0-1,0 1,0 0,0 0,-1-1,1 1,0 0,0 0,0-1,0 1,0 0,0 0,-1 0,1-1,0 1,-1 0,-9 8,-11 19,14-15,0 1,1 0,0 0,1 0,-5 25,9-35,0 0,1 0,0-1,0 1,0 0,0 0,0 0,0 0,1 0,-1 0,1 0,0-1,0 1,2 5,-1-6,-1-1,1 1,-1-1,1 0,0 1,0-1,-1 0,1 0,0 0,0 0,0 0,0-1,0 1,0-1,0 1,1-1,-1 0,0 0,0 0,0 0,0 0,0 0,4-1,7-1,-1-1,1-1,-1 0,0 0,0-1,17-10,2-2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41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1 346,'0'7,"0"10,0 9,0 5,0 3,0 4,0-2,3-9,2-10</inkml:trace>
  <inkml:trace contextRef="#ctx0" brushRef="#br0" timeOffset="1">65 1,'0'0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41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1,'-14'39,"2"0,1 1,2 0,2 1,-3 70,9-105,2-1,-1 1,1 0,-1-1,1 1,1 0,-1-1,1 1,0-1,0 0,1 0,0 0,4 7,-6-11,1 1,-1-1,1 1,-1-1,1 1,0-1,0 0,0 0,0 0,0 0,0 0,0 0,0 0,0-1,0 1,0-1,0 1,0-1,1 0,-1 0,0 0,0 0,0-1,0 1,1 0,-1-1,0 1,0-1,0 0,0 0,0 0,0 0,0 0,-1 0,1-1,0 1,2-2,3-4,-1 1,0 0,0-1,0-1,0 1,-1-1,-1 1,1-1,-1-1,0 1,-1-1,4-13,-2 2,0-1,-2 0,0 0,0-28,-3 38,-1 0,0 0,0 0,-1 1,0-1,-7-16,9 25,-1 0,0 0,1 0,-1 0,0 0,-1 0,1 0,0 0,0 1,-1-1,1 0,-1 1,1-1,-1 1,0 0,0-1,1 1,-1 0,0 0,0 0,0 0,0 1,0-1,-1 0,1 1,0 0,0-1,0 1,0 0,-1 0,1 0,0 0,0 1,0-1,0 1,0-1,-1 1,1 0,-2 0,0 1,0 1,0-1,0 0,0 1,0 0,0 0,1 0,-1 0,1 1,0-1,0 1,1 0,-1 0,1 0,-1 0,1 0,0 1,1-1,-1 1,1-1,0 1,0-1,0 1,1 0,0-1,0 1,0 0,0 0,1-1,-1 1,1 0,1-1,-1 1,1-1,-1 0,1 1,0-1,1 0,-1 0,1 0,0 0,0-1,0 1,0-1,5 4,1-1,1 1,0-2,0 0,1 0,0 0,0-2,0 1,0-1,0-1,0 0,1-1,12 0,15 2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45.1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0,'-24'43,"2"1,2 1,2 0,2 2,-14 67,14-31,4 0,-2 110,14-155,1 0,2 0,1 0,2-1,18 61,-16-73,1-1,1 0,1-1,2 0,0 0,1-2,1 0,1 0,21 20,-13-20,-7-11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45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1,'22'0,"11"0,7 0,1 0,-4 0,-4 0,-7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45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16,'15'4,"12"-3,8-1,7-5,-2-1,-2 1,-9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46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 0,'-4'7,"-1"7,1 4,3 6,4 3,0 8,-1 5,1 7,-5 6,-2 2,0-2,0-1,2-8,4-13,1-13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46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88,'0'22,"0"15,-3 11,-2 10,-3 5,-4-1,0 1,2-8,2-5,4-11</inkml:trace>
  <inkml:trace contextRef="#ctx0" brushRef="#br0" timeOffset="1">0 46,'18'-8,"14"-2,8 1,5 1,2 3,-3 2,-2 1,-1 5,-3 6,-5 1,-4 2,-4 4,-5 1,-7-1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6.8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1,'7'18,"3"17,-1 10,-1 8,1 7,-1 3,-2 2,-2 2,-1-4,2-6,0-8,0-9,-2-7,-1-10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46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40,'18'0,"18"0,12 0,11 0,5-4,3-1,1 1,-4-4,-5 1,-9 0,-10 3,-11 5,-14 2,-10 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47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55,'11'-8,"1"1,0 1,0 0,0 0,0 1,1 1,0 0,26-4,-38 8,1 0,-1 0,1 0,0 0,-1 0,1 1,-1-1,1 0,-1 1,1-1,-1 1,1 0,-1-1,1 1,-1 0,0 0,1 0,-1 0,0 0,0 0,0 0,2 2,-2-1,0 1,0-1,0 1,0-1,-1 1,1-1,-1 1,1-1,-1 1,0-1,0 1,0 4,-2 3,0 0,0 1,-1-1,0 0,-8 15,-1-3,8-16,0 0,0 0,1 1,-4 11,6-16,1-1,0 1,-1-1,1 1,0 0,0-1,0 1,0-1,0 1,0-1,1 1,-1-1,1 1,-1-1,1 1,-1-1,1 0,0 1,-1-1,1 0,0 1,0-1,0 0,0 0,0 0,0 0,2 1,28 18,-19-12,0-1,0 2,-1 0,11 10,-20-17,0-1,-1 1,1 0,0 0,-1 1,1-1,-1 0,0 0,0 1,0-1,0 0,0 1,0-1,-1 1,1-1,-1 1,0 0,0-1,0 1,0-1,0 1,0 0,-1-1,1 1,-1-1,0 1,-1 4,-1-3,0 0,0 0,0 0,0-1,-1 1,0-1,1 0,-1 0,0 0,0 0,-1-1,1 1,-1-1,1 0,-1-1,1 1,-11 1,6-1,-1 0,0-1,0 0,0-1,0 0,0-1,-20-3,21 2,1-1,-1 0,1-1,-1 0,1 0,0-1,0 0,1 0,0-1,0 0,0 0,0 0,1-1,0 0,1-1,0 1,0-1,0 0,-5-14,-1-9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47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1,'14'22,"9"22,5 18,0 13,-4 12,-7 10,-5 6,-6-3,1-7,-2-13,-1-12,-1-15,-2-15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55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 0,'0'1371,"-10"-1248,-1-13,13-18,19 133,-5-88,-12 46,-4-161,0-49,0-5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56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260 568,'-5'-4,"0"0,0 0,0 0,-1 0,1 1,-1 0,0 0,0 0,0 1,0 0,0 0,-1 0,1 1,-1 0,1 1,-1-1,1 1,-1 0,1 1,-1-1,1 1,-1 1,1-1,0 1,0 0,0 1,0-1,0 1,0 0,0 1,1-1,0 1,0 0,0 1,0-1,1 1,-1 0,1 0,0 0,1 1,0-1,-1 1,2 0,-4 7,3-4,1-1,0 1,0 0,0 0,1-1,1 1,0 0,0 0,0 0,4 17,-3-23,0-1,0 1,0 0,0 0,0-1,1 1,-1-1,1 0,-1 1,1-1,0 0,0 0,0 0,1 0,2 2,-2-2,1-1,-1 0,0 1,0-2,1 1,-1 0,0-1,1 1,-1-1,1 0,-1 0,0 0,1-1,-1 1,0-1,5-1,2-1,1-1,-1-1,0 0,0 0,-1 0,1-2,-1 1,0-1,-1 0,0-1,0 0,-1 0,0-1,0 1,-1-2,10-16,-4 2,-1 0,-1-1,-1-1,-1 1,9-50,-11 38,-1-1,-2 0,-1 0,-3 0,0-1,-12-61,10 87,-1 1,0 0,-1 0,0 0,0 0,-1 1,-1 0,-11-14,18 25,0-1,0 1,0 0,0-1,-1 1,1 0,0-1,0 1,-1 0,1 0,0-1,0 1,-1 0,1 0,0-1,-1 1,1 0,0 0,-1 0,1 0,0 0,-1-1,1 1,0 0,-1 0,1 0,-1 0,1 0,0 0,-1 0,1 0,0 0,-1 0,1 0,-1 1,1-1,0 0,-1 0,1 0,0 0,-1 1,1-1,0 0,0 0,-1 0,1 1,0-1,-1 0,1 1,0-1,0 0,0 1,-1-1,1 0,0 1,0-1,0 0,0 1,-6 27,6-23,-17 193,11 260,8-321,-2-138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56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1,'15'3,"11"2,10 0,6-2,6 0,6-1,1-1,-1-1,-2 0,-7 0,-7 0,-7-4,-16-1,-10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57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196 115,'-7'1,"-1"-1,1 1,-1 1,1-1,0 1,0 1,0-1,0 1,0 1,0-1,1 1,-1 0,1 1,0-1,1 1,-1 0,1 1,0-1,0 1,0 0,-6 12,4-6,0 1,1 1,0-1,1 1,0 0,2 0,-1 0,2 1,0-1,0 19,1-30,1-1,0 1,0 0,1-1,-1 1,0 0,1-1,0 1,0-1,-1 1,1-1,1 1,-1-1,0 0,1 0,-1 1,1-1,-1 0,1 0,0 0,0-1,0 1,0 0,0-1,1 1,3 1,-2-2,0 0,0 0,0 0,0-1,0 1,0-1,1 0,-1 0,0 0,0-1,0 0,0 0,1 0,-1 0,-1 0,6-3,1-1,-1 0,0-1,-1 0,1 0,-1-1,-1 0,1 0,-1-1,0 0,-1 0,0-1,0 0,-1 0,8-18,-6 9,0-1,-1 0,-1 0,-1-1,-1 1,2-39,-4 40,0 5,-1-1,0 0,-1 0,0 0,-6-24,7 38,0 0,0 0,0-1,0 1,0 0,0 0,0-1,0 1,0 0,0 0,0-1,0 1,0 0,0 0,-1-1,1 1,0 0,0 0,0-1,0 1,0 0,-1 0,1 0,0-1,0 1,0 0,0 0,-1 0,1 0,0-1,0 1,-1 0,1 0,0 0,0 0,-1 0,1 0,0 0,0 0,-1 0,1 0,0 0,0 0,-1 0,1 0,0 0,0 0,-1 0,-5 15,1 25,5-39,-7 57,-4 87,11-129,1-1,0 1,1-1,1 1,0-1,2 0,5 17,-8-28,0 1,0-1,1 0,-1 0,1 0,0 0,0-1,0 1,1-1,-1 1,1-1,0 0,8 4,-9-5,0-1,0 0,0 0,0 0,1 0,-1-1,1 1,-1-1,0 0,1 0,-1 0,1 0,-1 0,0-1,1 0,-1 0,0 0,0 0,6-3,10-6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57.6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 0,'-4'68,"-13"74,7-74,-2 114,12-179,0 1,0 0,1 0,-1 0,1-1,0 1,0 0,0 0,0-1,1 1,0-1,-1 1,1-1,0 0,1 0,-1 0,0 0,5 4,-3-5,-1 0,0 0,1-1,-1 1,1-1,-1 0,1 0,0 0,-1 0,1-1,0 1,0-1,-1 0,1 0,0 0,0-1,-1 1,8-3,-3 1,0 0,0-1,0 0,0 0,0-1,0 0,-1 0,0 0,0-1,0-1,-1 1,1-1,6-8,0-4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58.0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22,'19'-3,"9"-2,7 0,2 2,-3 0,-2 1,-7 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58.4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1,'0'7,"0"6,0 9,0 7,0 6,0 5,0 3,0 1,0 0,0-3,0-5,0-12,0-11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7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37,'1'0,"1"0,-1 1,1 0,-1-1,1 1,-1 0,0 0,1 0,-1 0,0 0,0 0,0 0,0 0,0 0,0 1,0-1,2 3,15 30,-13-25,2 5,-3-5,1 0,0-1,0 1,1-1,0 0,0 0,1 0,10 8,-16-16,0 1,1 0,-1-1,0 1,1-1,-1 1,1-1,-1 0,0 0,1 0,-1 0,1 0,-1 0,1 0,-1 0,1 0,-1-1,0 1,1-1,-1 1,0-1,1 1,-1-1,0 0,1 1,-1-1,0 0,0 0,0 0,0 0,0 0,0 0,0 0,0-1,-1 1,1 0,0 0,0-3,4-4,-1 0,-1 0,0 0,0-1,2-8,1-18,-5 25,1 0,0 0,0 0,1 0,8-17,-11 27,0-1,0 1,1-1,-1 1,0 0,0-1,0 1,1 0,-1-1,0 1,0 0,1-1,-1 1,0 0,0 0,1-1,-1 1,0 0,1 0,-1 0,1-1,-1 1,0 0,1 0,-1 0,1 0,-1 0,0 0,1 0,-1 0,1 0,-1 0,0 0,1 0,-1 0,1 0,-1 0,0 0,1 0,-1 1,0-1,1 0,-1 0,0 0,1 1,-1-1,0 0,1 0,-1 1,0-1,0 0,1 1,-1-1,0 0,0 1,1-1,-1 1,0-1,0 0,0 1,0-1,0 0,0 1,12 31,-10-27,3 11,1 0,0-1,2 0,9 17,-14-27,0-1,0 1,1-1,-1 0,1 0,0 0,0-1,0 0,0 1,1-1,-1-1,1 1,0 0,-1-1,1 0,1-1,5 3,13-2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0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258 645,'-16'-1,"1"2,-1 0,0 1,-17 4,26-4,1 0,-1 1,0 0,1 0,-1 1,1-1,0 1,0 1,1-1,-1 1,-5 7,1 0,0 0,0 0,1 1,1 1,-11 24,16-32,0 0,1 0,0 0,1 1,-1-1,1 1,0-1,1 1,-1-1,1 1,1-1,-1 1,1 0,0-1,1 1,1 6,-2-11,0 1,0-1,1 1,-1-1,0 0,1 0,0 1,-1-1,1 0,0 0,0 0,0-1,0 1,0 0,0-1,1 0,-1 1,1-1,-1 0,4 1,-2-1,1-1,-1 1,0-1,0 0,0-1,0 1,0-1,0 1,0-1,0-1,0 1,4-2,6-4,0 0,-1-1,0-1,0 0,-1 0,12-12,-4-1,0-1,-2 0,0-1,-2-1,-1-1,-1 0,-1-1,-1-1,14-46,-12 19,-1-2,-4 1,-1-1,-1-62,-6 99,-2 0,0 0,-1-1,-6-24,6 37,0 1,0-1,-1 1,0 0,-1 0,1 0,-1 0,-1 1,1 0,-1-1,0 2,0-1,-1 1,-8-7,13 11,0 0,0 0,-1 0,1 0,-1 0,1 1,-1-1,1 0,-1 1,1-1,-1 1,1-1,-1 1,0 0,1 0,-1 0,0 0,1 0,-1 0,0 0,1 1,-1-1,-1 1,1 0,0 1,0-1,0 1,0-1,0 1,0 0,1 0,-1 0,1 0,-1 0,1 0,0 0,-2 5,-2 7,0 1,1-1,-3 31,6-39,-7 64,1 117,20 74,-1 14,-12-206,0-45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1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9,'18'0,"14"0,8 0,9 0,3 0,4 0,-1 0,2 0,-2 0,-6 0,-5-4,-9-1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1.8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240 135,'-10'0,"-1"0,0 1,1 1,-1 0,0 0,1 1,0 0,0 1,0 0,0 0,0 1,-9 7,12-6,-1 0,2 0,-1 0,1 1,-1 0,2 0,-1 1,1-1,1 1,-1 1,1-1,0 0,1 1,-3 12,2-3,0 0,1 0,1 0,1 0,2 29,-1-40,1-1,0 1,0-1,0 1,1-1,0 0,0 1,0-1,1 0,0-1,0 1,0 0,1-1,0 0,0 0,1 0,-1 0,10 7,-12-11,0 1,0-1,1 0,-1 0,1 0,-1 0,1-1,-1 1,1-1,-1 1,1-1,-1 0,1 0,0 0,-1 0,1 0,3-1,-2-1,1 1,-1-1,0 0,1 0,-1-1,0 1,0-1,6-5,3-5,-1 0,0-1,18-27,-15 17,-1 0,-1 0,0-2,-2 1,-1-2,-2 1,0-1,-2-1,-1 1,-1-1,-1 0,-1 0,-3-35,1 59,-1 0,1-1,-1 1,0 0,0 0,0 0,0 0,-1 0,1 0,-1 0,-3-4,5 8,0 1,-1-1,1 0,0 0,-1 0,1 0,0 0,-1 1,1-1,0 0,-1 0,1 1,0-1,0 0,-1 0,1 1,0-1,0 0,-1 1,1-1,0 0,0 1,0-1,0 1,0-1,-1 0,1 1,0-1,0 0,0 1,0-1,0 1,0-1,0 0,0 1,1-1,-1 1,-3 21,2-21,-12 121,5 229,8-346,1 1,-1-1,1 1,0-1,1 1,-1-1,1 0,5 10,-6-13,0 0,1 0,-1-1,0 1,1-1,-1 1,1-1,0 1,-1-1,1 0,0 0,0 0,0 0,0 0,0 0,0-1,0 1,0-1,0 1,0-1,0 0,0 0,1 0,-1 0,3 0,18-4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2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1,'3'8,"1"1,-2 0,1 0,-1 0,0 0,-1 1,0-1,-1 0,0 12,-3 13,-8 40,4-33,4-23,-12 117,14-120,1 1,1 0,0-1,1 1,1-1,6 23,-8-35,0 0,0 0,0-1,1 1,-1 0,1-1,0 1,-1 0,1-1,0 0,0 1,1-1,-1 0,0 0,1 0,0-1,-1 1,1-1,0 1,-1-1,1 0,0 0,0 0,0 0,0-1,0 1,0-1,1 0,-1 0,0 0,0 0,0 0,4-2,8-3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2.5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76,'18'-4,"18"0,9-5,4-3,2-1,-4-4,-11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2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 0,'-7'22,"-3"18,-3 10,1 10,2 7,3 7,2 0,3 4,1 3,4-2,3-3,3-7,4-12,-1-12,2-9,2-12,-1-9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 22,'-1'0,"0"1,0-1,0 1,0-1,0 1,0-1,1 1,-1 0,0 0,0-1,0 1,1 0,-1 0,0 0,1 0,-1 0,0 0,1 0,0 0,-1 0,0 2,-9 26,9-25,-3 13,0-1,2 1,-1 0,2 0,1 21,0-31,0-1,1 1,-1 0,2-1,-1 1,1-1,0 0,0 1,1-1,0 0,0 0,0 0,1-1,-1 1,1-1,7 6,-10-9,1 0,0-1,0 1,-1-1,1 1,1-1,-1 0,0 0,0 0,0 0,0 0,1 0,-1-1,0 1,1-1,-1 1,1-1,-1 0,0 0,1 0,-1 0,1-1,-1 1,0-1,1 1,-1-1,0 0,0 0,1 0,-1 0,0 0,0-1,0 1,0-1,0 1,-1-1,3-2,5-6,-1-1,0 0,-1 0,0-1,7-16,-8 14,-6 14,1 0,-1 0,0 0,0 0,0 0,0 0,0-1,0 1,0 0,0 0,0 0,0 0,0 0,0 0,0 0,0 0,1-1,-1 1,0 0,0 0,0 0,0 0,0 0,0 0,1 0,-1 0,0 0,0 0,0 0,0 0,0 0,0 0,1 0,-1 0,0 0,0 0,0 0,0 0,0 0,0 0,1 0,-1 0,0 0,0 0,0 0,0 0,0 0,0 0,1 1,-1-1,0 0,0 0,0 0,6 11,5 25,-8-22,0-7,0 0,0-1,0 1,1-1,0 1,0-1,1 0,0 0,8 8,-11-12,0-1,0 1,0-1,0 1,1-1,-1 0,0 0,0 0,1 0,-1 0,1 0,-1-1,1 1,-1-1,1 1,-1-1,1 0,-1 0,1 0,-1-1,1 1,-1-1,1 1,-1-1,0 0,1 0,-1 0,0 0,1 0,-1 0,3-3,3-3,0 0,-1-1,1 0,-2 0,1-1,-1 1,0-2,-1 1,0 0,-1-1,0 0,4-16,-5 16,0 0,-1 0,0-1,-1 1,0 0,-1-1,0 1,-1-1,0 1,0 0,-1-1,-1 1,-3-10,-12-23,11 26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3.8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1,'12'49,"-2"0,-2 1,2 90,-20 150,5-207,4-73,1-1,0 0,0 1,1-1,1 0,-1 0,4 11,-4-18,0 0,0 0,0 0,0 0,0 0,0 0,1 0,-1-1,1 1,-1 0,1-1,0 1,-1-1,1 0,0 1,0-1,0 0,0 0,0 0,1 0,-1-1,0 1,0-1,0 1,1-1,-1 0,0 0,0 0,1 0,-1 0,0 0,1 0,-1-1,3 0,1-1,-1 0,0 0,1 0,-1 0,0-1,0 0,0 0,0 0,-1-1,0 0,8-7,3-7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4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35,'25'-7,"17"-3,8 1,2 2,-3 5,-7 4,-10 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4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22,'18'0,"14"0,5 0,-1 0,-2 0,0-3,-2-2,-2 0,-4 2,-2 0,-1 1,-5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7.8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110 217,'12'-5,"0"0,-1-2,0 1,0-1,-1-1,0 0,10-10,-16 15,-1 0,0-1,0 1,0-1,-1 1,1-1,-1 0,0 0,0 0,0 0,0-1,-1 1,0 0,0-1,0 1,0-1,-1 1,0-1,0 1,0-1,0 1,-1-1,-1-6,1 8,0 0,-1 0,1 1,-1-1,0 0,0 1,0-1,0 1,0-1,-1 1,1 0,-1 0,1 0,-1 0,0 1,1-1,-1 1,0 0,0-1,0 1,0 1,-1-1,1 0,0 1,0-1,-7 1,5 0,-1 0,0 1,1-1,-1 1,0 0,1 0,-1 1,1 0,0 0,-1 0,1 1,0-1,0 1,-6 6,3-1,0 1,0 0,1 1,1-1,0 1,0 1,1-1,0 1,1 0,0 0,1 0,0 1,1-1,-2 17,4-22,-1 1,1 0,1-1,-1 1,1-1,1 1,-1-1,1 0,0 1,0-1,6 11,-5-13,0 0,0 0,0 0,1-1,-1 1,1-1,0 0,-1 0,2 0,-1-1,0 1,0-1,1 0,-1 0,1-1,0 1,6 0,1 0,0-1,0-1,0 0,0 0,0-1,0-1,0 0,0-1,14-5,14-5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4.9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1,'10'186,"0"-37,-10-63,7 90,-6-169,0-1,0 1,1 0,0-1,0 0,0 1,1-1,0 0,0 0,6 7,-8-11,0-1,1 0,-1 1,0-1,1 0,-1 0,1 0,-1 0,1 0,0 0,-1-1,1 1,0-1,0 1,-1-1,5 1,-3-1,-1 0,1-1,0 1,-1-1,1 0,0 1,-1-1,1 0,-1-1,1 1,-1 0,0-1,0 1,4-4,6-6,-1 0,0-1,-1 0,0-1,9-15,36-72,-32 44,-22 54,0 0,0-1,-1 1,1 0,-1-1,1 1,-1 0,0-1,0 1,0 0,0-1,-1 1,1 0,-1-1,1 1,-1 0,0 0,0-1,0 1,0 0,0 0,-2-2,3 3,-1 1,0 0,1-1,-1 1,1 0,-1-1,1 1,-1 0,0 0,1 0,-1-1,0 1,1 0,-1 0,0 0,1 0,-1 0,0 0,1 0,-1 0,0 1,1-1,-1 0,1 0,-1 1,0-1,1 0,-1 0,1 1,-1-1,1 1,-1-1,1 0,-1 1,1-1,-1 2,-16 20,9-6,0 0,1 1,0 0,2 0,0 1,0-1,2 1,-3 36,6-52,0 0,0 0,1 0,-1 0,0 0,1 0,-1 0,1 0,-1-1,1 1,0 0,0 0,0 0,0-1,0 1,0 0,0-1,1 1,-1-1,1 0,-1 1,1-1,-1 0,1 0,2 1,-1-1,-1 0,1 0,0-1,0 0,0 1,0-1,0 0,-1 0,1-1,0 1,0 0,0-1,0 0,-1 0,1 0,3-1,26-15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5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39,'5'-2,"73"-25,-70 24,0 1,1 1,-1-1,0 1,0 1,1 0,13 1,-20-1,-1 0,1 1,0-1,-1 1,1-1,-1 1,1 0,-1-1,1 1,-1 0,1 0,-1 0,0 0,1 0,-1 1,0-1,0 0,0 1,0-1,0 0,1 3,-1-1,0 0,0 1,0-1,-1 0,1 0,-1 0,0 1,0-1,0 0,-1 6,-2 3,0 1,0-1,-1 0,-10 19,-22 36,22-42,0 1,-14 38,27-62,0-1,1 1,-1 0,1-1,-1 1,1 0,-1-1,1 1,0 0,0 0,0-1,0 1,0 0,0 0,0-1,1 1,-1 0,1-1,-1 1,1 0,0-1,-1 1,1-1,0 1,0-1,0 1,0-1,0 0,1 1,-1-1,0 0,0 0,1 0,-1 0,1 0,-1 0,1 0,0-1,-1 1,1-1,2 2,7 0,0-1,0 0,0 0,0-1,15-2,-17 2,17-2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5.5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1,'22'0,"11"3,7 2,4 0,-1-1,-2-1,-3-5,-8-2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5.9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0,'14'15,"10"12,6 12,3 11,0 8,-7 8,-3 8,-7 10,-4 5,-6 2,-7 4,-3-4,-5-5,0-7,0-14,-1-13,1-20,1-15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6.7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0,'15'4,"11"4,10 2,6-2,-2-1,-2-3,-9 2,-13 0,-9-1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07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20,'18'-4,"14"-1,5 0,-1 2,-2 0,-3 5,-8 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11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157 1,'-2'0,"1"0,0 1,0-1,1 1,-1-1,0 1,0-1,0 1,0 0,0-1,1 1,-1 0,0 0,0 0,1-1,-1 1,1 0,-1 0,1 0,-1 2,-12 26,9-18,-24 67,-37 154,54-171,2-1,3 1,2 0,7 89,-2-140,-1 0,2 0,0 0,0-1,1 1,0 0,0-1,1 0,0 0,1 0,6 8,-8-13,0 0,1 0,0 0,0 0,0-1,0 0,1 0,-1 0,1-1,-1 1,1-1,0 0,0 0,0-1,0 1,1-1,-1 0,0-1,1 1,-1-1,0 0,7-1,0-1,0-1,0 0,-1 0,1-1,-1-1,0 0,0 0,0-1,15-11,-12 6,0 1,-1-2,0 0,-1 0,0-1,10-16,-14 16,0-1,-2 0,1 0,-2-1,0 0,-1 0,0 0,-1 0,1-23,-2-15,-5-73,2 112,-1 1,0 0,0 0,-1 0,-1 1,0-1,-10-19,3 14,0 0,-1 0,0 2,-17-18,19 23,-8-10,-1 1,-32-25,44 40,-1-1,0 2,1-1,-2 1,1 0,0 1,-1 0,0 0,0 1,1 0,-15-1,11 3,8 0,-1-1,1 1,-1 0,1-1,-1 0,1 0,-8-4,6 2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24.6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220 1,'-5'1,"1"1,-1 0,0 0,1 0,0 1,-1-1,1 1,0 0,0 1,1-1,-1 0,-4 6,5-5,-14 13,2 1,0 1,1 0,1 1,1 0,0 1,2 0,1 1,0 0,2 1,0 0,2 0,0 0,2 1,0-1,2 1,2 35,-1-55,0 1,1-1,0 0,0 1,0-1,0 0,0 0,1 0,0 0,0 0,0 0,1-1,-1 1,1-1,-1 1,1-1,7 6,-6-6,2 0,-1 0,0 0,0-1,1 0,-1 0,1 0,0-1,0 0,-1 0,13 1,-6-2,0-1,0 1,0-2,0 0,0 0,0-1,0-1,-1 0,1-1,-1 0,0 0,13-10,-13 6,0-1,-1 0,-1-1,0 1,0-2,-1 1,-1-2,0 1,0-1,-1 1,-1-2,4-13,-2 3,-1 0,-1 0,-1-1,-1 1,-2-1,-1-26,1 133,-2-39,7 67,-4-97,0 1,1-1,1 0,0 0,1 0,0-1,1 0,0 0,12 17,-15-25,0 0,0 0,1 0,-1 0,1-1,0 1,0-1,0 0,1 0,-1-1,1 1,-1-1,1 0,0 0,0-1,0 1,0-1,0 0,0 0,1-1,-1 0,0 0,0 0,0 0,1-1,-1 0,0 0,0 0,0-1,9-3,-5 0,0 1,-1-1,0 0,0-1,0 0,-1 0,0 0,0-1,0-1,-1 1,0-1,-1 0,0 0,0 0,7-17,-7 9,-1 0,0 0,0 0,-2-1,0 1,-1-1,-1 1,0-1,-5-28,2 32,1 0,-2-1,0 1,0 0,-1 1,-1-1,0 1,-1 0,0 1,-1-1,0 2,-11-12,17 20,0-1,0 1,-1 0,1 0,-1 0,0 0,0 1,0-1,-4-1,-4 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25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0,'18'0,"14"0,8 0,5 0,-1 0,-2 0,-3 0,-5 0,-5 0,-7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32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1,'-13'449,"3"-144,3-278,2-22,2-18,3 2,1 0,0 0,0 0,1 0,1 0,0 0,0 1,1 0,7-14,8-13,27-37,-41 66,12-18,0 2,2 0,1 1,0 0,2 2,34-27,-52 46,0-1,0 1,1 0,-1 0,1 0,-1 0,10-1,-14 3,0 0,1 0,-1 0,0 0,1 0,-1 0,0-1,1 1,-1 1,0-1,1 0,-1 0,1 0,-1 0,0 0,1 0,-1 0,0 0,1 1,-1-1,0 0,1 0,-1 0,0 1,0-1,1 0,-1 0,0 1,0-1,1 0,-1 1,0-1,0 0,0 1,1-1,-2 2,1 0,0-1,-1 1,1-1,-1 1,1 0,-1-1,0 1,0-1,0 1,0-1,0 0,-1 2,-27 31,-43 41,42-45,-44 54,72-82,0 1,0 0,0 0,0 0,1 0,-1 0,1 1,0-1,0 0,0 1,0-1,0 0,1 1,-1-1,1 5,1-6,0 1,-1-1,1 0,0 1,0-1,0 0,1 0,-1 1,1-1,-1 0,1 0,-1-1,1 1,0 0,0-1,0 1,0-1,0 1,0-1,1 0,3 2,21 9,54 14,-55-18,0 0,41 21,-52-21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8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66 220,'10'-3,"-1"0,0 0,-1 0,1-1,0 0,-1-1,0 0,0-1,-1 1,1-1,6-8,-10 10,0 0,0 0,-1 0,1-1,-1 1,0-1,0 0,-1 0,1 0,-1-1,0 1,-1-1,1 1,-1-1,0 1,-1-1,1 0,-1 1,-1-10,1 12,0 1,-1 0,1-1,-1 1,0 0,0 0,0 0,0-1,0 1,-1 0,1 0,0 0,-1 1,0-1,1 0,-1 1,0-1,0 1,0-1,0 1,0 0,0 0,0 0,0 0,-1 0,1 0,0 1,0-1,-1 1,1-1,-1 1,1 0,0 0,-1 0,1 0,0 1,-1-1,1 1,-4 1,-2-1,1 1,0 1,0-1,1 1,-1 0,0 1,1 0,0 0,0 0,0 1,-9 9,8-5,1 0,0 0,1 0,0 1,1 0,0 0,0 0,1 1,0-1,1 1,0 0,1 0,0 0,1 0,2 21,-2-25,1 0,1 0,-1 1,1-1,0-1,1 1,-1 0,1 0,1-1,-1 0,1 1,0-2,1 1,-1 0,1-1,1 0,-1 0,0 0,1-1,0 1,0-1,1-1,-1 1,12 3,-9-4,1 0,0-1,0 0,0 0,0-2,0 1,0-1,0 0,0-1,0 0,0-1,0 0,18-6,5-8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34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241 527,'-5'-2,"1"-1,-1 2,0-1,1 1,-1-1,0 1,0 0,0 1,0-1,0 1,0 0,0 1,0-1,0 1,0 0,0 0,0 0,1 1,-1 0,0 0,1 0,-1 0,1 1,0-1,-6 6,0 1,1 0,-1 1,2 0,-1 0,2 1,-1 0,2 0,-10 21,11-20,0 0,1 1,0 0,1 0,0 0,1 1,1-1,0 0,2 25,-1-33,1 0,-1 0,1 0,0-1,1 1,-1 0,1-1,0 1,0-1,0 0,1 1,-1-1,1 0,0 0,0-1,1 1,-1-1,1 0,-1 1,1-1,0-1,0 1,1-1,-1 0,1 0,-1 0,1 0,-1-1,9 2,-7-2,0 0,1 0,-1-1,0 0,1 0,-1-1,0 0,0 0,0 0,0-1,0 0,0 0,0-1,6-3,-4 1,0 0,-1-1,1 0,-1 0,0-1,-1 0,0 0,9-13,-3 0,-2 0,0 0,0-1,-2-1,-1 0,-1 0,4-25,0-35,-4 0,-4-1,-9-100,6 173,-8-88,8 88,-1 0,0 0,-1 1,0-1,-1 1,0-1,-6-10,10 20,-1-1,1 0,0 1,0-1,-1 1,1-1,0 1,0 0,-1-1,1 1,0-1,-1 1,1-1,-1 1,1 0,-1-1,1 1,-1 0,1 0,-1-1,1 1,-1 0,1 0,-1 0,1-1,-1 1,1 0,-1 0,0 0,1 0,-1 0,0 0,0 1,1 0,-1 0,0 0,1 0,-1-1,0 1,1 0,-1 0,1 0,0 0,-1 0,1 1,0-1,-1 2,-3 43,3-46,13 443,-1-157,-9-262,1-13,-3-11,0 0,0 1,0-1,0 0,0 0,0 0,0 0,0 0,0 0,0 0,0 0,0 1,0-1,0 0,0 0,0 0,1 0,-1 0,0 0,0 0,0 0,0 0,0 0,0 0,0 0,0 0,0 0,0 0,1 0,-1 0,0 0,0 0,0 0,0 0,0 0,0 0,0 0,0 0,1 0,-1 0,0 0,0 0,0 0,0 0,0 0,0 0,0 0,0 0,0 0,0 0,1 0,-1 0,0 0,0 0,0 0,0 0,0-1,0 1,5-7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35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0 127,'3'-9,"-1"-1,2 1,-1 0,1 0,0 0,1 0,0 1,1 0,9-11,-13 16,-1 1,1 0,0 0,0 0,0 1,0-1,0 0,0 1,1-1,-1 1,0 0,1 0,-1 0,1 0,-1 0,1 0,0 1,-1-1,1 1,0 0,-1-1,1 1,0 1,0-1,-1 0,1 1,-1-1,1 1,0 0,-1 0,1 0,-1 0,0 0,1 1,-1-1,0 1,0-1,3 4,0 0,-1 0,0 0,0 0,0 1,-1-1,0 1,0 0,0 0,-1 1,1-1,-2 0,1 1,-1-1,0 1,0 0,-1 12,0-1,-1-1,-1 1,-1 0,0-1,-7 19,-1-6,-1-1,-2-1,-29 46,-10 21,51-92,1 0,-1 0,1 0,0 0,0 0,0 1,0-1,0 0,1 1,0-1,-1 0,1 1,1-1,-1 0,0 1,2 3,-1-5,0 0,0 0,0 0,1 0,-1-1,1 1,0 0,-1-1,1 1,0-1,0 1,0-1,0 0,0 0,0 0,1 0,-1 0,0 0,0-1,1 1,-1-1,0 1,4-1,21 3,46 0,-62-3,-1-1,1 0,0-1,-1 0,0 0,1-1,11-5,-4-2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35.9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1,'22'0,"10"0,5 0,2 3,-1 2,-4 0,-7 2,-5 1,-7-2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36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24,'40'-8,"-5"0,354 1,-236 9,-60-2,-82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36.9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1,'-14'0,"-1"0,1 1,0 0,0 1,0 1,-26 8,33-8,1 1,-1-1,1 1,0 0,0 1,0-1,1 1,0 0,0 1,0-1,0 1,1 0,0 0,0 0,-3 9,1-2,1 0,0 1,1 0,1 0,0 0,-1 25,3-33,0 0,1 1,0-1,1 0,-1 1,1-1,0 0,1 1,0-1,0 0,0 0,0 0,1-1,0 1,1-1,-1 1,6 5,-7-8,1-1,-1 0,1 0,0 0,0 0,0-1,0 1,0-1,0 0,0 0,1 0,-1 0,0 0,1-1,-1 1,0-1,6 0,-3-1,0 0,0 0,0-1,-1 1,1-2,-1 1,1 0,-1-1,7-5,3-2,-1-1,-1-1,0-1,0 0,17-23,-5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37.3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1,'-1'0,"0"1,0-1,0 1,0-1,1 1,-1-1,0 1,0-1,0 1,0 0,1 0,-1-1,0 1,1 0,-1 0,1 0,-1 0,1 0,-1 0,1 0,-1 0,1 0,0 0,0 0,-1 0,1 0,0 2,-3 35,2-34,-3 94,13 146,-6-220,8 36,-9-52,1-1,0 1,0 0,0-1,1 1,0-1,0 0,7 7,-10-12,1-1,-1 1,1-1,-1 1,1-1,-1 0,1 0,0 0,0 0,0 0,0 0,0 0,0-1,0 1,0-1,0 1,0-1,0 0,0 0,0 0,0 0,0 0,0 0,0 0,0-1,0 1,2-2,3-1,0 0,0 0,-1-1,1 0,11-9,11-12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3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1,'-37'212,"27"-136,9-67,-17 137,16-121,1 0,1 1,7 43,-6-66,-1 0,1 0,0 0,0 0,0 0,0 0,0 0,1 0,-1 0,1 0,0 0,0-1,0 1,0-1,0 0,1 1,-1-1,1 0,-1 0,1-1,0 1,0 0,0-1,0 0,0 0,0 0,0 0,0 0,0 0,1-1,-1 0,0 0,0 0,4 0,0-1,0 0,0 0,0 0,0-1,0 0,-1-1,1 0,-1 0,0 0,0 0,0-1,0 0,0 0,9-10,-1-3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38.0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45,'18'-3,"10"-6,8 0,4 1,0 1,0 3,-4 1,-3 2,-4 1,-3 0,-7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38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0,'7'0,"6"0,5 0,3 4,1 1,1-1,0 3,0 1,-1 2,-3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38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0,'22'0,"11"0,7 0,1 0,-4 0,-3 0,-5 0,-3 0,-3 0,3 0,0 0,-5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8.5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0,'11'19,"3"13,0 8,-3 9,-3 6,1 6,-2 3,-1-2,-3-5,0-4,1-7,1-16,0-12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0:39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37,'1'0,"-1"0,0-1,0 1,0 0,0-1,0 1,-1 0,1-1,0 1,0 0,0-1,0 1,0 0,0 0,-1-1,1 1,0 0,0-1,0 1,-1 0,1 0,0-1,0 1,-1 0,1 0,0 0,0 0,-1-1,1 1,0 0,-1 0,1 0,0 0,-1 0,1 0,0 0,-1 0,1 0,0 0,-1 0,1 0,0 0,-1 0,1 0,0 0,-1 0,1 0,0 0,0 0,-1 0,1 1,0-1,-1 0,1 0,0 0,0 1,-1-1,-19 14,20-14,-21 20,0 0,1 2,1 0,2 2,0 0,1 0,2 2,0 0,2 0,1 1,1 1,1 0,2 0,1 0,-4 39,9-57,1 1,0-1,0 0,1 1,1-1,0 0,0 0,1 0,0 0,0-1,9 16,-8-18,0-1,0 0,1-1,0 1,0-1,0 0,1 0,0 0,0-1,0 0,0 0,1-1,-1 1,1-1,0-1,0 1,8 1,2-1,-1 0,0 0,1-2,0 0,-1-1,1-1,-1 0,1-1,-1-1,0 0,26-10,-31 9,0-1,-1 0,0-1,0 0,0 0,-1-1,0-1,0 1,-1-1,0-1,0 0,-1 0,0 0,-1-1,0 0,0 0,5-16,-5 10,0-1,-2 0,0 0,-1-1,0 1,-2-1,0 1,-1-1,0 0,-5-21,4 28,-2-1,0 1,0 0,-1 0,0 1,-1-1,0 1,-1 0,0 0,-1 0,1 1,-2 0,0 1,0-1,0 1,-14-9,-10-3,-1 2,0 2,-55-19,17 7,66 26,1 0,0 0,0 0,0 0,0-1,0 0,-4-3,3-1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07.9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1 113,'12'-12,"2"0,0 1,0 1,1 0,0 1,1 1,31-13,-34 17,-1 0,0 1,1 0,0 1,0 0,0 1,0 0,0 1,0 1,-1 0,21 5,-27-5,1 1,-1 1,0-1,0 1,0 0,-1 0,1 1,-1 0,0 0,0 0,0 0,0 1,-1 0,0 0,0 0,0 1,0-1,-1 1,0 0,0 0,-1 0,3 8,1 12,0 0,-2 1,-1-1,0 34,2 14,-5-68,1-1,0 1,0-1,1 1,-1-1,1 0,0 1,1-1,-1 0,1-1,0 1,0 0,0-1,1 0,5 6,-5-7,0-1,0 1,0-1,1 0,-1 0,0 0,1-1,0 1,-1-1,1 0,0-1,0 1,-1-1,1 0,0 0,0 0,0-1,4 0,10-3,0-1,-1-1,20-9,33-9,-70 23,1 1,-1-1,1 1,-1 0,1 0,-1 0,1 0,-1 0,1 0,-1 0,1 0,-1 0,1 1,-1-1,0 1,1-1,-1 1,0 0,1-1,-1 1,0 0,0 0,1 0,-1 0,0 0,0 0,0 0,0 0,0 0,-1 1,1-1,1 2,1 5,0 1,-1-1,0 0,0 1,0 8,8 27,-4-32,0 0,1-1,1 0,0-1,13 14,23 31,-28-28,-1 0,-1 1,10 30,-19-45,-1 1,0-1,-1 1,0-1,-2 1,1 0,-2 0,0 0,-2 16,2-26,-1-1,0 1,0 0,0-1,0 1,-1-1,1 0,-1 1,0-1,0 0,0 0,0 0,-6 4,7-6,0 0,0 0,-1 0,1 0,-1-1,1 1,-1 0,1-1,-1 0,1 1,-1-1,0 0,1 0,-1 1,1-1,-1-1,0 1,1 0,-1 0,1 0,-1-1,1 1,-1-1,1 0,-1 1,1-1,-1 0,1 0,0 0,-1 1,1-2,0 1,-1-1,-12-12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09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0 145,'9'-15,"1"1,0 0,24-24,-29 33,0 0,0 0,1 1,0 0,0 0,0 0,0 1,1 0,-1 0,1 1,0 0,7-2,-12 4,0 0,1 0,-1 0,0 0,1 0,-1 0,0 1,0-1,1 1,-1-1,0 1,0 0,0 0,0 0,0 0,0 1,0-1,0 0,-1 1,1-1,0 1,-1 0,1-1,-1 1,0 0,1 0,-1 0,0 0,0 0,0 0,-1 0,1 1,0-1,-1 0,1 4,1 6,0 0,-1 1,0-1,-1 0,-1 15,-18 99,11-83,-5 78,12-118,1 0,0 0,0 0,0 0,1 0,-1 0,1 0,0 0,0 0,0 0,0-1,0 1,0 0,1-1,-1 1,1-1,0 1,0-1,0 0,0 0,0 0,3 3,-1-4,0 1,0 0,0-1,0 0,0 0,0 0,0 0,0-1,0 1,0-1,0 0,0 0,0-1,1 1,5-3,1 0,-1-1,1 0,-1 0,0-2,0 1,0-1,-1 0,0-1,0 0,-1-1,1 0,-2 0,1-1,6-10,-3 4,-1 0,-1-1,0 0,-1-1,0 1,-2-2,0 1,3-20,-5 19,-2 0,-1 0,0 0,-3-27,2 37,-1-1,-1 1,0 0,0 0,0-1,-1 2,0-1,-1 0,0 0,0 1,-9-12,12 17,0 1,0 0,0 0,0 0,0-1,0 1,0 0,0 1,-1-1,1 0,0 0,-1 0,1 1,0-1,-1 1,1-1,-1 1,1-1,-1 1,1 0,-1 0,1 0,-1 0,1 0,-1 0,1 0,-1 0,1 1,0-1,-1 0,1 1,-1-1,1 1,0 0,-1 0,1-1,0 1,0 0,-1 0,-1 2,0 1,-1 0,1 0,0 1,0-1,0 1,1-1,-1 1,1 0,0 0,-1 8,1-5,0 0,1 1,0-1,0 0,1 1,0-1,1 1,0-1,3 15,-3-20,0 1,1 0,-1-1,1 0,0 1,0-1,0 0,1 0,-1 0,1 0,-1 0,1-1,0 1,0-1,0 0,1 0,-1 0,0 0,1 0,-1-1,1 0,-1 1,7 0,12 2,1-1,0-1,0-1,0-1,1-1,-1-1,-1-1,1-1,38-11,-38 5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11.4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246 1,'-9'0,"0"0,0 1,0 0,0 1,0 0,1 0,-1 1,1 0,-1 0,1 1,0 0,1 1,-1 0,1 0,0 0,0 1,0 0,1 1,0-1,-7 11,3-4,1 1,1 1,1 0,0 0,0 0,2 1,0 0,1 0,0 0,2 0,-2 22,3-18,0 1,2 0,0 0,2 0,0-1,1 1,1-1,12 31,-13-43,0 0,0-1,1 1,0-1,1 0,-1 0,1 0,1-1,-1 0,1 0,0-1,0 0,1 0,0-1,0 0,0 0,0 0,0-1,1-1,10 3,-11-4,1 1,-1-1,0-1,0 0,1 0,-1 0,0-1,1 0,-1-1,0 0,0 0,0-1,-1 0,1 0,-1-1,1 0,-1 0,0-1,-1 0,1 0,10-11,1-6,0 0,-2-1,0-1,-2 0,0-1,-2-1,-1 0,12-44,-6 145,-13-61,0 0,2-1,-1 1,1-1,1 0,0-1,1 0,1 0,0 0,0-1,13 11,-15-16,-1 0,2 0,-1-1,1 0,-1 0,2-1,-1 0,0 0,1-1,-1 0,1-1,0 0,0 0,0-1,0 0,0 0,0-1,0-1,9 0,-10-1,0 0,-1 0,0-1,1 0,-1 0,0 0,-1-1,1 0,-1-1,1 1,-1-1,-1 0,1-1,-1 0,0 1,0-2,0 1,-1 0,0-1,0 0,4-11,-2 2,0 0,-1-1,-1 0,-1 0,0 0,-1 0,-1 0,-1-29,0 41,-1 0,0 0,0 0,0 0,-1 1,1-1,-1 0,0 1,0 0,-1-1,1 1,-1 0,0 0,0 0,-1 0,-5-4,-3-2,-1 1,-1 0,-24-12,32 18,-4-2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11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0,'11'0,"11"0,9 0,7 0,3 0,0 0,-5 0,-4 4,-3 1,-4-1,-10 0,-7-1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13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0,'-2'177,"8"274,-6-433,5 34,-4-48,-1-1,1 0,0 0,0 0,0 0,1 0,-1 0,0 0,1 0,0 0,0-1,3 4,-5-5,1-1,0 0,0 1,-1-1,1 0,0 1,0-1,0 0,-1 0,1 0,0 0,0 0,0 0,0 0,-1 0,1 0,0 0,0 0,0 0,-1-1,1 1,0 0,0-1,-1 1,1 0,0-1,-1 1,1-1,0 1,-1-1,1 0,0 0,22-24,-20 20,38-46,135-156,-171 202,1-1,-2 1,1-1,-1 0,5-7,-9 13,-1 0,1 0,0 0,0 0,0 0,0 0,-1 0,1 0,0 0,0 0,0 0,-1 0,1 0,0 0,0 0,-1 0,1 0,0 0,0 0,0 0,0 0,-1 0,1 0,0 0,0-1,0 1,-1 0,1 0,0 0,0 0,0 0,0-1,0 1,0 0,-1 0,1 0,0 0,0-1,0 1,0 0,0 0,0 0,0-1,0 1,0 0,0 0,0 0,0-1,0 1,0 0,0 0,0 0,0-1,0 1,0 0,0 0,0 0,0-1,1 1,-18 10,0 4,0 0,1 0,1 2,-22 28,33-38,-1-1,2 1,-1 0,0 1,1-1,1 1,-1-1,1 1,0 0,0 0,1 0,0 0,0 0,1 0,0 0,0 0,0 1,3 8,-2-12,0 0,1 0,0 0,-1 0,1 0,1-1,-1 1,0-1,1 0,0 1,0-1,0 0,0-1,5 4,-2-2,1 0,0 0,-1-1,2 0,-1-1,0 1,10 1,8-1,0 0,-1-2,46-3,-55 1,0-1,-1 0,1-1,21-7,-13 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14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1 196,'9'-17,"1"0,0 0,2 1,0 1,23-23,-27 30,1 0,-1 1,2 0,-1 0,1 1,0 0,0 1,1 0,-1 1,23-6,-31 9,1 1,0-1,0 1,0 0,0 0,0 0,1 0,-1 0,0 1,-1-1,1 1,0 0,0 0,0 0,0 0,-1 1,1-1,0 1,4 3,-4-1,1-1,-1 1,0 0,0 0,-1 1,1-1,-1 1,0-1,0 1,0 0,1 5,1 9,-1 0,-1 0,0 1,-2-1,-1 24,-4-3,-19 75,2-9,21-103,1 0,-1 1,1-1,0 1,0-1,0 0,0 1,1-1,-1 1,1-1,0 0,0 0,0 1,0-1,1 0,-1 0,1 0,0 0,0 0,0-1,3 4,-2-3,0-1,1 0,-1 0,1 0,-1-1,1 1,0-1,0 0,-1 0,1 0,0-1,0 1,0-1,0 0,0 0,0 0,0-1,5 0,5-3,0 1,0-2,0 0,-1-1,0 0,0-1,0 0,-1-1,0 0,0-1,-1-1,0 1,-1-2,12-15,1-3,-2 0,-1-2,-1-1,22-51,-36 72,-2 0,1 0,-2 0,1 0,-1-1,-1 1,0 0,-1-1,0 1,-2-13,2 20,-1-1,1 1,-1 0,0-1,-1 1,1 0,-1 0,1 0,-1 0,0 0,-1 0,1 1,-1-1,1 1,-1-1,0 1,-1 0,1 0,0 0,-1 1,0-1,1 1,-1 0,0 0,0 0,0 1,0-1,-8-1,9 3,0 0,1 0,-1 1,0-1,1 1,-1-1,0 1,1 0,-1 0,1 0,-1 0,1 1,0-1,-1 1,1-1,0 1,0 0,0 0,0 0,0 0,1 0,-1 0,1 0,-1 1,1-1,0 0,0 1,-2 4,0 1,0-1,0 1,1 0,0 1,0-1,1 0,0 0,1 12,0-15,0-1,1 1,0-1,0 0,0 1,0-1,1 0,-1 1,1-1,0 0,1 0,-1 0,1-1,-1 1,1-1,0 1,1-1,-1 0,0 0,1 0,0-1,-1 1,1-1,0 0,0 0,1 0,-1 0,7 1,8 1,1-1,-1-1,1 0,0-2,22-1,-32 0,25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15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1,'7'0,"7"0,7 0,5 0,4 0,2 0,2 0,3 0,-2 0,-2 4,-4 0,-3 1,-6 2,-6 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15.4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1 110,'18'-8,"14"-5,8-5,5 1,3 3,-1 1,-4 2,-5 3,-3 3,-3 2,-3 6,-7 2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15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18,'-10'6,"1"0,0 1,0 0,0 1,1 0,0 0,1 0,0 1,0 1,1-1,0 1,1 0,0 0,-6 16,-1 9,2-1,1 2,-6 43,12-63,1 1,1 0,1-1,0 1,1 0,0 0,2-1,0 1,6 17,-6-25,1 0,0 0,1 0,0-1,0 0,0 0,1-1,1 1,-1-1,1 0,0-1,1 0,-1 0,1 0,0-1,1 0,10 4,-9-5,0 0,0 0,0-1,0-1,0 0,1 0,-1-1,1 0,0-1,-1 0,1-1,13-2,-17 2,0-1,0-1,0 1,-1-1,1 0,0 0,-1-1,0 0,0 0,0-1,0 0,-1 0,0 0,0 0,0-1,-1 0,0 0,6-11,-2 1,-1 0,-1-1,0 0,-1 0,-1 0,-1-1,0 0,-1 0,-1 1,-1-1,-1 0,0 0,-1 0,-1 1,-1-1,-6-17,5 17,-2 0,0 1,-1-1,-1 2,-1-1,0 2,-1-1,-1 1,0 1,-1 0,-1 1,0 0,0 1,-1 1,-17-10,-6-1,23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8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0,'4'26,"1"15,3 12,1 8,-2 5,-2 1,-1-2,-2-6,2-5,1-8,3-13,0-14,-1-11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17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1,'-4'3,"3"6,9 0,6 0,8-3,8 2,3-1,2-1,0 2,-3 3,-3-1,-3 3,-6-2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17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1,'4'0,"4"0,5 0,8 0,3 0,6 0,4 0,1 0,-3 0,2 0,-3 0,-1 0,-4 0,-5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17.9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1,'6'0,"-1"1,0 0,0 0,0 0,1 1,-2 0,7 3,11 4,10 1,0 2,-1 1,0 2,28 19,-47-27,0 2,-1 0,0 0,-1 1,11 14,-16-18,0 0,-1 1,0 0,0-1,-1 1,0 1,0-1,-1 0,1 1,0 11,-2-13,-2-1,1 1,0-1,-1 1,0-1,-1 1,1-1,-1 0,0 1,0-1,0 0,-1 0,0-1,0 1,0 0,-1-1,1 0,-1 0,0 0,-7 5,-8 6,0 0,-1-1,-27 13,-53 22,76-37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19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1 126,'77'-70,"-67"62,0 1,1 0,-1 0,2 2,-1-1,14-4,-23 9,-1 0,1 0,0 1,0-1,0 1,0-1,0 1,0 0,0-1,0 1,0 0,1 0,-1 1,0-1,0 0,0 1,0-1,0 1,0-1,-1 1,1 0,0 0,0 0,0 0,-1 0,1 1,0-1,-1 0,1 1,-1-1,0 1,1-1,-1 1,0 0,0 0,0-1,0 1,0 0,-1 0,1 0,-1 0,1 0,-1 0,0 0,1 2,0 9,-1 1,0-1,0 0,-1 0,-6 23,-17 77,6-35,-15 141,33-206,-1-1,2 1,0 0,1 0,6 23,-8-33,1 0,-1-1,1 1,0-1,0 1,0-1,1 1,-1-1,1 1,-1-1,1 0,0 0,-1 0,1 0,0 0,1 0,-1-1,0 1,0-1,1 1,-1-1,1 0,-1 0,1 0,-1 0,1 0,0-1,-1 1,1-1,0 0,0 0,-1 0,1 0,3 0,4-3,-1 0,1 0,-1-1,1 0,-1 0,-1-1,1-1,-1 1,11-10,0-1,0-2,24-29,-19 17,-1-1,-1 0,-2-2,22-50,-35 69,-1-1,-1 1,0-1,-2 1,1-1,-2-1,0 1,0 0,-2 0,0-1,-1 1,0 0,-7-30,7 41,-1 0,1 0,-1 0,0 0,0 1,-1-1,1 1,-1-1,0 1,0 0,0 0,0 0,0 0,-1 0,-6-3,8 5,0 0,0 0,-1 0,1 0,0 1,-1-1,1 1,0-1,-1 1,1 0,-1 0,1 0,0 0,-1 1,1-1,0 0,-1 1,1 0,0 0,0 0,-1 0,1 0,0 0,0 0,0 0,0 1,0-1,1 1,-3 2,-3 4,2 0,-1 0,1 0,1 0,0 1,0 0,0 0,1 0,0 0,1 0,-1 12,1-13,1 0,0 0,1 0,0 0,0 0,1 0,0 0,0-1,1 1,0 0,0 0,1-1,5 13,-4-16,-1 0,1 0,-1-1,1 1,0-1,1 0,-1 0,0 0,1-1,0 0,-1 1,1-2,0 1,0 0,0-1,0 0,0 0,6 0,8 0,0 0,0-1,31-5,3-4,-4-2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19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18,'22'0,"14"0,9 0,4 0,-3 0,-5-4,-6-1,-6 0,-7 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19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57,'22'-3,"15"-2,4 0,3-2,1 0,-3 0,-5 3,-6 1,-4-3,-3 1,-5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49.842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272 1,'-15'22,"-12"14,-5 13,-4 5,-1 0,4-1,-1-3,2-2,7-10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50.285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462 1,'-14'18,"-13"17,-13 14,-6 13,-6 7,-3 6,2 2,2-6,3-6,5-8,10-14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23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0,'0'601,"-1"-593,1 1,0 0,1 0,2 16,-3-25,0 0,0 1,0-1,0 0,1 1,-1-1,0 0,0 0,0 1,0-1,0 0,0 1,0-1,1 0,-1 0,0 1,0-1,0 0,1 0,-1 0,0 1,0-1,1 0,-1 0,0 0,0 0,1 0,-1 1,0-1,1 0,-1 0,0 0,1 0,-1 0,0 0,1 0,10-8,10-22,-19 26,5-7,32-53,3 2,68-76,-95 121,-10 11,0 0,1 0,-1 1,1-1,10-6,-13 13,-7 6,-8 9,-37 32,27-28,1 1,-29 38,48-56,0-1,0 1,0-1,1 1,-1 0,1-1,0 1,0 0,0 0,0 0,0 0,1 0,0 0,-1 0,1 0,0 0,0 0,1 0,-1 0,0 0,1 0,2 6,-1-6,0 1,1 0,0-1,0 0,0 1,0-1,0 0,1 0,-1-1,1 1,0-1,-1 0,1 0,9 3,53 18,1-3,104 17,-161-36,4 2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21.7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243 0,'-7'1,"1"0,-1 0,0 1,1-1,-1 1,1 1,-1-1,1 1,0 0,0 1,1-1,-1 1,1 0,-1 1,1-1,1 1,-1 0,1 0,-6 9,-6 9,1 1,2 0,-15 36,17-35,2 1,1 0,-7 33,13-49,0 0,1 1,0-1,1 0,0 1,0-1,2 1,-1-1,1 0,0 0,6 16,-5-22,0 1,-1-1,2 1,-1-1,0 0,1 0,0 0,0-1,0 0,0 1,1-1,-1-1,1 1,-1-1,1 0,0 0,0 0,0 0,1-1,-1 0,10 1,-7-1,-1-1,1 0,-1 0,1-1,-1 0,1 0,-1 0,0-1,0-1,1 1,-1-1,-1 0,1 0,0-1,6-5,2-3,-2-1,1-1,-1 0,-1-1,-1 0,0 0,-1-1,-1-1,0 0,-1 0,-1-1,-1 0,0 0,-1 0,4-35,-10 67,0-1,1 1,1 0,0 0,1-1,0 1,1-1,1 1,0-1,1 0,0 0,1-1,1 0,0 0,0 0,1-1,1 0,10 11,-10-14,0 0,1-1,0 0,0 0,0-1,1-1,0 1,0-2,1 0,-1 0,19 3,-24-6,0 0,0 0,0-1,0 0,0-1,0 1,0-1,0 0,0 0,0-1,0 0,-1 0,1 0,-1-1,1 0,-1 0,0 0,0 0,0-1,-1 0,1 0,-1 0,0-1,6-9,-4 4,0 0,-1-1,0 0,-1 0,-1 0,1-1,-2 1,0-1,0 0,-1 1,0-13,-1 4,-1-1,-1 1,0 0,-2 0,-9-31,11 45,0-1,0 1,0 0,-1 0,0 0,0 0,-1 1,0-1,0 1,0 0,0 0,-1 0,0 1,0-1,0 1,0 0,-1 1,0-1,1 1,-8-2,-6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9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6,'-4'-1,"0"-1,0 2,0-1,0 0,0 1,0 0,0 0,-1 0,1 1,0-1,0 1,0 0,0 0,0 0,0 1,1-1,-1 1,0 0,1 0,-1 0,1 1,-4 2,3 0,0-1,1 1,-1 0,1 1,0-1,0 0,0 1,1 0,0 0,0-1,1 1,0 0,0 0,-1 8,1-3,1 1,0-1,1 0,0 0,0 0,1 0,1 0,0 0,1 0,5 11,-8-18,1 0,0 0,1 0,-1-1,0 1,1-1,0 0,0 0,0 0,0 0,1 0,-1-1,1 1,-1-1,1 0,0 0,0 0,0-1,0 1,0-1,1 0,-1 0,0 0,0-1,1 0,-1 0,0 0,1 0,5-1,-5-1,1 0,0 1,-1-2,1 1,-1-1,0 0,0 0,0 0,0-1,0 0,-1 0,1 0,-1 0,0-1,-1 1,1-1,-1 0,0 0,0 0,2-7,2-3,-1-1,-1 1,0-1,-1 0,-1 0,2-17,-4 8,-1 17,0 14,-1 12,1 0,1-1,1 1,1 0,7 26,-7-32,1-1,0 1,1-1,0 0,1 0,0-1,0 0,1 0,11 11,-16-18,0-1,1 1,0-1,0 0,-1 0,1 0,0 0,1-1,-1 1,0-1,6 2,6-2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22.2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2,'279'-2,"296"5,-370 15,-203-18,0 0,1 0,-1 0,0 0,1 0,-1-1,0 1,1-1,-1 0,0 1,3-2,-2-3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24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1,'15'0,"11"0,6 0,1 0,2 0,-1 0,-3 0,-3 0,-6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24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1,'21'0,"12"0,7 0,1 0,-4 0,-3 0,-5 3,-7 2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28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26,'0'0,"1"-1,-1 1,1-1,-1 0,0 1,1-1,-1 0,0 1,1-1,-1 0,0 1,0-1,0 0,0 0,0 1,0-1,0 0,0 0,0 1,0-1,0 0,0 1,0-1,-1 0,1 0,0 1,0-1,-1 0,1 1,-1-1,1 1,0-1,-1 0,1 1,-1-1,0 0,0 1,0 0,0 0,0 0,0 0,0 0,0 0,-1 0,1 0,0 0,0 0,0 1,0-1,0 0,0 1,0-1,0 1,1-1,-1 1,0-1,0 1,0 0,0-1,1 1,-1 0,-1 1,-6 8,1 0,0 0,1 1,0 0,0 0,1 1,1 0,-6 21,3 0,1-1,-2 37,7-61,1 1,0-1,0 0,1 0,0 1,1-1,0 0,0 0,5 11,-6-15,1 0,0 0,1-1,-1 1,1-1,0 1,0-1,0 0,0 0,0 0,0-1,1 1,0-1,-1 0,1 0,0 0,0 0,0-1,8 2,-3-1,-1 0,1 0,-1-1,1-1,0 1,-1-1,1-1,0 0,-1 0,1 0,-1-1,1-1,-1 1,0-1,0-1,0 0,0 0,-1 0,0-1,0 0,0 0,0-1,-1 0,0 0,0 0,0-1,-1 0,0 0,-1 0,7-14,-6 8,8-21,-7 31,-3 20,-2-2,0 1,1-1,1 0,0 1,1-1,0-1,2 1,0-1,9 17,-13-26,1 0,0-1,0 0,1 1,-1-1,1 0,0-1,0 1,0-1,0 0,1 0,-1 0,1 0,0-1,0 1,0-2,0 1,0 0,0-1,1 0,-1 0,0 0,1-1,-1 0,1 0,-1 0,0-1,1 0,-1 0,7-2,-5 1,1-1,-1 0,1-1,-1 1,0-1,-1-1,1 1,-1-1,1 0,-2-1,1 1,0-1,-1 0,6-10,-4 6,-1-1,0-1,-1 1,0-1,-1 1,0-1,-1 0,0-1,0-13,-1 14,-2 0,0 0,0 0,-1 0,0 1,-1-1,-1 0,0 0,-6-16,6 21,-1 0,1 0,-1 0,0 0,-1 1,0 0,0 0,0 0,0 1,-1 0,0 0,0 0,-1 1,1 0,-9-4,12 6,-1 0,0 1,0 0,0 0,0 0,0 0,-1 1,-7-1,-7 3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29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87,'391'-11,"5"0,43-1,-318 6,97-11,-151 8,-8 0,102-3,-105 13,-47-1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38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172 11,'0'-1,"0"1,0-1,-1 1,1-1,0 1,0 0,0-1,0 1,0-1,0 1,-1 0,1-1,0 1,0-1,-1 1,1 0,0-1,-1 1,1 0,0-1,-1 1,1 0,0 0,-1-1,1 1,-1 0,1 0,0 0,-1 0,1-1,-1 1,1 0,-1 0,1 0,0 0,-1 0,1 0,-1 0,1 0,-1 0,1 0,-1 1,1-1,0 0,-1 0,1 0,-1 0,1 1,0-1,-1 0,1 0,0 1,-1-1,0 1,-22 14,9 3,0 0,1 0,1 2,1-1,-13 30,16-28,0 0,2 0,0 0,2 1,0 0,1-1,1 1,1 1,4 33,-2-49,0 1,1 0,0-1,0 1,1-1,0 0,0 0,1 0,0 0,0-1,0 1,1-1,0 0,6 5,-8-8,1 0,-1 0,1-1,-1 0,1 1,0-2,0 1,0 0,0-1,0 1,0-1,1 0,-1-1,0 1,1-1,-1 0,0 0,1 0,-1 0,0-1,0 0,1 0,-1 0,0 0,0-1,6-2,1-3,1 0,-1 0,0-1,-1 0,0-1,0 0,-1-1,0 0,-1 0,11-18,-1-2,-2-1,22-55,-26 163,-9-67,0 0,0 0,1-1,0 1,1-1,0 0,1 0,0 0,0-1,1 0,0 0,0-1,9 7,-12-10,0-1,0 0,1 0,-1 0,1-1,0 1,0-1,0-1,0 1,0 0,0-1,0 0,0-1,1 1,-1-1,0 0,1 0,-1 0,0-1,0 0,0 0,1 0,-1-1,0 0,0 0,-1 0,8-4,-6 1,0 0,-1 0,1 0,-1 0,0-1,-1 0,1 0,-1-1,0 1,-1-1,0 0,0 1,0-2,3-12,0-4,-2-1,0 0,0-27,-3 42,-1 0,-1 0,0 0,-1 0,0 0,0 0,-1 0,-7-17,7 21,0 0,0 0,-1 0,1 1,-1-1,-1 1,1 0,-1 0,0 1,0-1,0 1,0 0,-1 0,-7-3,-2 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40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1 625,'2'12,"0"0,0 0,2-1,-1 1,2-1,-1 0,10 16,0 1,21 61,17 35,-52-123,1 1,0-1,-1 0,1 1,0-1,0 0,0 1,0-1,0 0,0 0,0 0,0 0,0 0,1 0,-1 0,0 0,1 0,2 0,-3-1,0 0,-1-1,1 1,0-1,0 1,0-1,-1 1,1-1,0 0,0 1,-1-1,1 0,-1 0,1 1,-1-1,1 0,-1 0,1 0,-1 0,0 0,1 0,-1 0,0 1,0-1,0 0,0 0,0 0,0 0,0 0,0 0,0-1,4-77,-5-90,-2 50,3 60,1-21,-15-120,9 172,2 0,1 0,3-46,0 72,-1 0,0 0,1-1,0 1,0 0,-1 0,1 0,0 0,1 0,-1 0,0 0,1 0,-1 0,1 1,-1-1,1 1,0-1,-1 1,1-1,0 1,0 0,0 0,0 0,1 0,-1 0,0 1,0-1,0 1,1-1,-1 1,0 0,0 0,5 0,9 0,0 1,0 1,29 7,-23-5,53 5,0-4,115-6,-65-2,-67 3,13 2,-1-4,90-14,-80 3,0 5,121 1,-152 6,0-3,54-12,-50 7,78-3,-73 12,-55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41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280 23,'-4'-3,"1"1,0 0,-1 0,1 0,-1 0,0 0,0 1,1-1,-1 1,0 0,0 0,0 1,0-1,0 1,0 0,-1 0,-5 1,2 0,1 0,0 0,0 1,0 0,0 0,0 1,1-1,-1 2,-6 3,1 2,0 0,1 0,0 2,1-1,-18 23,23-25,-1 1,1-1,0 1,1 0,0 0,1 0,-1 1,2-1,-4 19,6-25,0 0,-1 0,1 0,1 0,-1 0,0 0,1 0,-1 0,1 0,0 0,0 0,0-1,0 1,1 0,-1 0,1-1,0 1,-1-1,5 4,-2-3,0 0,0 0,0 0,0-1,1 0,-1 0,1 0,-1 0,1-1,0 1,5 0,6-1,-1 1,1-2,0 0,-1-1,1 0,24-6,-7-4,-30 7,-21 3,9 2,-1 1,1-1,1 2,-1-1,0 1,0 0,1 1,0 0,0 0,0 1,0 0,1 1,0-1,0 1,0 1,-6 7,5-5,1 0,0 1,1-1,0 1,1 1,0-1,0 1,1 0,1 0,0 0,0 0,-1 18,4-26,-1 1,1-1,0 1,0 0,0-1,1 1,0-1,-1 1,1-1,0 1,0-1,1 1,-1-1,1 0,0 0,0 0,0 0,0 0,0 0,0 0,1-1,0 1,-1-1,5 3,-1-2,0 0,1 0,0-1,-1 1,1-2,0 1,0-1,0 0,0 0,0-1,10 0,0-1,-1 0,1-1,-1-1,0 0,0-1,0-1,0 0,-1-2,28-14,-29 12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42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134 43,'-6'0,"-1"1,1 0,-1 0,1 1,-1 0,1 0,0 1,0-1,0 1,0 1,1-1,-1 1,1 0,0 0,0 0,-6 8,8-9,1 0,-1 0,1 0,-1 0,1 1,0-1,0 1,1-1,-1 1,1 0,0 0,0-1,0 1,0 0,1 0,-1 0,1 0,0 0,0 0,1 0,-1 0,1 0,0 0,0 0,0 0,1 0,-1-1,3 5,-3-6,0 0,0 0,1-1,-1 1,0 0,1-1,-1 1,1-1,0 0,-1 1,1-1,0 0,0 0,0 0,0 0,0 0,0-1,0 1,0 0,2-1,0 0,-1 0,1 0,-1 0,1 0,-1-1,1 0,-1 0,1 0,-1 0,0 0,5-3,-1 0,-1 0,1 0,-1-1,0 0,0 0,-1 0,1-1,-1 1,0-2,6-9,-8 10,0 0,-1-1,0 1,0 0,0-1,-1 1,0-1,0 1,0-1,-1 0,-1-6,1 9,0 1,-1 0,0 0,0-1,1 1,-2 0,1 0,0 0,-1 0,1 0,-1 0,0 1,0-1,0 0,0 1,-1 0,1-1,-1 1,1 0,-1 0,0 0,0 1,-3-3,-11-2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43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1 832,'102'-277,"-88"228,-2 0,-2-1,-3 0,2-66,0 17,-4 52,-1-48,-2 114,8 36,-1-12,-8-38,2 23,2-1,1 0,1 0,1-1,19 42,-26-66,0 1,1-1,-1 0,1 1,-1-1,1 0,0 0,0 0,0 0,0 0,0-1,0 1,1-1,-1 1,0-1,1 0,-1 0,1 0,-1 0,1 0,0 0,-1-1,4 1,-3-2,0 1,0-1,0 1,0-1,0 0,0 0,-1-1,1 1,0 0,-1-1,1 0,-1 1,0-1,1 0,-1 0,0-1,0 1,0 0,-1-1,3-3,4-7,-1 0,-1 0,0-1,0 0,-2 0,0 0,4-29,-4 13,-2-1,-3-54,-1 135,1-22,1 35,1-56,0 1,0-1,0 0,1 0,0 1,0-1,1 0,0-1,7 14,4-3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1.8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1,'0'710,"0"-686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17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0,'22'4,"15"1,7-1,5 0,1-1,-5-2,-6 0,-6 3,-5 1,-3-1,-7 4,-5-1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43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43,'-11'30,"5"-16,1 1,1-1,-5 21,9-31,-1-1,1 1,0 0,0-1,0 1,0 0,1-1,-1 1,1-1,0 1,0-1,1 1,-1-1,1 0,-1 1,1-1,0 0,0 0,3 3,-4-5,1 1,-1-1,0 0,1 0,-1 0,1 0,-1 0,1 0,0 0,-1 0,1 0,0-1,-1 1,1-1,0 0,0 1,0-1,0 0,-1 0,1 0,4 0,-3-1,0 0,0 0,1-1,-1 1,0-1,0 1,0-1,-1 0,1 0,0 0,3-4,-2 1,1 0,-1 0,0 0,0-1,0 1,-1-1,0 0,0 0,-1 0,1 0,-1-1,1-6,-3 7,0 0,0 0,-1 0,0 0,0 1,0-1,-1 0,0 0,0 1,0-1,-1 1,1 0,-1 0,-1 0,1 0,-1 0,1 1,-2 0,1-1,0 1,-1 1,1-1,-11-5,1 3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44.5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1,'31'8,"-11"-2,35 4,1-3,-1-2,70-3,166-23,-241 16,425-7,-387 12,-78 1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53.8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0,'22'4,"15"1,4-1,-1 0,-3-1,-9-2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54.1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0,'22'0,"14"0,9 0,4 0,-3 0,-5 0,-6 4,-6 1,-7-1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54.8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0,'0'799,"0"-774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55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63,'390'1,"450"-3,-373-29,1 0,-417 31,61 8,-89-5,1 1,-1 2,1 0,37 16,-40-10,-21-12,1 0,-1 0,1 1,-1-1,0 0,1 0,-1 0,0 1,1-1,-1 0,0 1,0-1,1 0,-1 0,0 1,0-1,1 1,-1-1,0 0,0 1,0-1,0 0,0 1,1-1,-1 1,0-1,0 0,0 1,0-1,0 1,0-1,0 0,-1 1,1-1,0 1,0-1,0 0,0 1,0-1,-1 0,1 1,0-1,0 1,0-1,-1 0,1 0,0 1,-1-1,1 1,-11 4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56.9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1 517,'1'12,"1"-1,1 0,0 0,0 0,1-1,1 1,8 15,2 6,137 370,-88-225,-62-171,0-1,0 1,1-1,0 1,6 6,-9-12,0 1,1-1,-1 1,1-1,-1 1,1-1,-1 1,1-1,-1 0,1 1,0-1,-1 0,1 1,-1-1,1 0,0 0,-1 0,1 1,0-1,-1 0,1 0,1 0,-1-1,0 1,0-1,0 1,0-1,-1 0,1 0,0 1,0-1,0 0,-1 0,1 0,0 0,-1 0,1 0,-1 0,1 0,-1 0,0 0,1-1,11-33,-1-1,-2 0,5-40,6-115,-11-239,-11 309,4 91,1-1,1 1,1 0,18-54,-22 81,0 0,0 0,0 1,1-1,-1 1,1-1,-1 1,1 0,0 0,0-1,0 1,0 1,1-1,-1 0,1 0,-1 1,1-1,-1 1,1 0,0 0,-1 0,1 0,5 0,5-1,0 0,0 2,1 0,13 1,-1 0,254-9,-53-1,77 11,260-9,-274-25,-108 9,-170 22,27-3,-37 4,0 0,0 0,-1 0,1 0,0 1,-1-1,1 0,0 1,-1-1,1 1,0 0,-1-1,1 1,-1 0,1 0,-1 0,2 2,-3-3,1 1,-1 0,0-1,0 1,0-1,0 1,0 0,0-1,0 1,-1 0,1-1,0 1,0-1,0 1,-1-1,1 1,0-1,0 1,-1 0,1-1,-1 0,1 1,0-1,-1 1,1-1,-1 1,1-1,-1 0,1 1,-1-1,1 0,-1 0,0 1,1-1,-1 0,1 0,-1 0,0 0,-17 8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57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320 15,'-8'-3,"0"0,0 1,0 0,-1 0,1 1,-1 0,1 1,-1-1,1 2,-1-1,1 1,-1 0,1 1,0 0,-1 1,1-1,0 1,1 1,-1 0,1 0,-1 0,1 1,0 0,1 0,-1 1,1 0,0 0,1 1,-1-1,1 1,0 0,-4 9,4-6,0 0,1 0,0 0,1 1,0-1,0 1,1 0,0-1,1 1,1 0,0 12,0-18,1 0,-1 0,1 0,1 0,-1 0,1-1,0 1,0 0,0-1,0 1,1-1,0 0,0 0,0 0,0 0,1 0,0-1,-1 0,1 1,0-1,1-1,-1 1,0-1,1 1,7 2,1-1,-1-1,25 4,-33-6,-1-1,1 1,-1-1,1 0,0 0,-1 0,1-1,-1 1,1-1,-1 0,0 0,1 0,-1 0,0-1,5-1,-8 2,0 1,0 0,0 0,0-1,0 1,1 0,-1 0,0-1,0 1,0 0,0 0,0-1,0 1,0 0,0 0,0-1,0 1,0 0,0 0,0-1,0 1,0 0,0-1,0 1,0 0,-1 0,1 0,0-1,0 1,0 0,0 0,0-1,-1 1,1 0,0 0,0 0,0 0,-1-1,1 1,0 0,0 0,-1 0,1 0,0 0,0 0,-1 0,1-1,0 1,0 0,-1 0,1 0,0 0,-1 0,1 0,0 0,0 1,-1-1,-17-4,12 4,-1 0,1 1,0-1,-1 1,1 1,0-1,0 1,0 0,0 0,0 1,0 0,1 0,-7 4,3 0,1-1,0 1,1 1,-1 0,2 0,-1 0,-8 14,7-7,0 0,1 1,1-1,0 1,1 0,1 1,0-1,1 1,-1 31,4-40,0-1,1 1,0-1,0 1,0-1,1 0,0 1,1-1,0 0,0 0,0-1,9 13,-8-15,-1 1,1-1,1 0,-1-1,1 1,-1-1,1 1,0-2,0 1,0 0,1-1,-1 0,1 0,-1-1,1 1,0-1,7 0,25 0,-3-5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58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8,'-7'10,"0"0,0 0,1 0,1 1,0 0,0 0,1 1,1-1,0 1,0-1,1 1,-1 23,3-33,0 0,1 0,-1 0,0 0,1 0,-1 0,1 0,-1 0,1-1,0 1,0 0,0 0,0-1,0 1,0 0,1-1,-1 1,0-1,1 0,-1 1,1-1,0 0,-1 0,1 0,0 0,0 0,-1 0,1-1,0 1,0-1,0 1,0-1,0 1,0-1,0 0,0 0,0 0,0 0,0-1,3 0,2 0,0 0,-1-1,1 0,0-1,-1 1,1-1,-1-1,0 1,0-1,8-7,-11 9,0-1,0 0,0 0,0 0,0 0,-1-1,0 1,1-1,-1 1,0-1,-1 0,1 0,-1 0,0 0,0 0,0 0,0 0,0-7,-2 7,0 0,0 0,0 0,0 0,0 0,-1 0,0 0,0 0,0 1,0-1,-1 1,1-1,-1 1,0 0,0 0,0 0,0 1,-6-5,-35-20,24 16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58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1199,'36'-54,"-3"-3,-2-1,-3-1,-2-1,-4-1,17-67,-16 19,-5-1,-4-1,-6 0,-5-113,-3 209,-1-20,1 28,0 18,-2 89,3 99,1-164,2 0,1 0,15 52,-18-79,1 1,0-1,1 0,0-1,0 1,0-1,1 1,7 7,-10-13,0 0,0-1,0 1,0 0,0 0,0-1,1 0,-1 1,0-1,1 0,-1 0,1 0,-1 0,1-1,0 1,-1-1,1 1,0-1,-1 0,1 0,0 0,-1-1,1 1,0 0,-1-1,1 0,-1 0,1 0,-1 0,4-2,2-2,0 0,0-1,-1-1,1 1,-1-1,-1 0,0-1,0 1,0-1,-1-1,0 1,0-1,5-15,-2 2,-1 1,-1-1,0 0,3-42,-9 61,2-28,-2 30,0 0,0 0,0 0,0 0,0 0,0 0,0 0,-1 0,1 0,0 0,0 0,-1 0,1 1,0-1,-1 0,1 0,-1 0,0 0,1 0,-1 1,1-1,-1 0,-1-1,1 3,0-1,0 0,0 1,0-1,0 0,0 1,1-1,-1 1,0-1,0 1,1 0,-1-1,0 1,1 0,-1-1,0 1,1 0,-1 0,1 0,-1-1,1 1,0 0,-1 0,1 0,0 0,0 2,-9 27,-18 144,25-148,0-1,2 1,1-1,9 49,-8-66,0 1,1-1,0 1,0-1,1 0,0 0,7 9,10 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18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1,'-8'48,"3"0,2 0,2 1,2-1,2 1,2-1,3 0,1 0,3-1,21 56,-53-227,13 68,2 0,3-65,2 117,0 0,0 0,1 1,-1-1,1 0,0 0,0 1,0-1,1 1,-1-1,1 1,0-1,0 1,0 0,0 0,0 0,3-3,-1 4,0 0,-1 0,1 0,0 0,0 0,0 1,1-1,-1 1,0 0,0 1,1-1,-1 1,0 0,7 0,2-1,0 1,1 1,-1 0,0 0,0 1,0 1,0 0,25 11,-24-5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1:59.1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76,'0'10,"-1"0,1 0,1 0,-1 0,4 11,-4-20,0 0,0 0,1 0,-1 0,0 0,1 0,-1 0,1 0,0 0,-1 0,1 0,0 0,-1-1,1 1,0 0,0 0,0-1,1 2,-1-2,0 0,1 0,-1 0,0 0,0 0,0 0,1 0,-1 0,0 0,0-1,0 1,0 0,0-1,1 1,-1-1,0 1,0-1,0 0,0 1,0-1,1-1,1-2,1 1,-1 0,0-1,0 0,0 0,0 0,-1 0,0 0,0-1,0 1,0 0,-1-1,1 0,-1 1,1-9,-2 11,0-1,1 0,-1 1,0-1,0 0,-1 1,1-1,-1 1,1-1,-1 1,0-1,0 1,0-1,0 1,0 0,0-1,-1 1,1 0,-1 0,1 0,-1 0,0 0,0 0,0 1,0-1,0 1,-1-1,1 1,-5-2,1 1,0 1,0 0,0 0,0 0,-7 1,-21-4,35 2,5-2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2:02.1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0,'3'0,"6"0,4 0,3 0,8 0,2 0,1 0,-1 0,-1 0,-1 0,-1 0,-1 0,-4 4,-5 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2:02.4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23,'18'0,"10"0,8-3,4-2,0 0,-1 1,-2 1,-4 1,-4 1,-4 1,-1 0,-2 0,-5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2:03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37,'18'54,"49"132,-43-123,-13-33,1-1,1 0,30 49,-42-77,-1 0,1 0,0 0,-1 0,1-1,0 1,0 0,-1 0,1-1,0 1,0-1,0 1,0-1,0 1,0-1,0 1,1-1,-1 0,0 0,-1 0,1 0,0 0,-1 0,1 0,-1-1,1 1,0 0,-1-1,1 1,-1 0,1-1,-1 1,1 0,-1-1,1 1,-1-1,0 1,1-1,0 0,2-5,0 0,-1 0,0 0,3-11,-1 6,29-98,23-64,-48 154,1 1,0 0,1 0,1 1,1 0,23-26,-18 28,-2 4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2:03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0,'-7'1,"-1"0,1 0,-1 0,1 1,-1 0,1 1,0-1,0 1,0 1,0-1,1 1,-1 0,1 1,0 0,0 0,1 0,-1 0,1 1,-6 9,4-5,0 1,1-1,0 2,0-1,1 0,1 1,0 0,0 0,2 0,-1 1,0 14,3-25,-1 0,1 1,0-1,0 0,0 0,0 1,0-1,0 0,1 0,-1 1,1-1,-1 0,1 0,0 0,0 0,0 0,0 0,1 0,-1 0,0 0,1 0,-1-1,1 1,0-1,-1 1,1-1,0 1,0-1,0 0,0 0,0 0,0 0,0-1,0 1,1 0,3 0,-1-1,0 0,0 0,0-1,0 0,0 0,0 0,0 0,0-1,-1 0,1 0,-1 0,1 0,-1-1,0 0,8-6,-3 1,0-1,-1-1,0 1,-1-2,0 1,0-1,-1 0,0 0,-1 0,-1-1,0 0,0 0,-1 0,0 0,0-19,-3 59,0 0,7 48,-5-64,1 0,-1-1,2 1,0 0,0-1,1 0,0 0,1 0,12 17,-16-26,0 1,0-1,1 0,-1 1,1-1,-1 0,1-1,0 1,-1 0,1-1,0 0,0 1,5 0,11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2:04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1,'4'11,"1"11,-1 12,4 12,0 9,-2 10,-1 8,-2 7,-2 4,0-2,-5-6,-1-10,0-12,1-11,5-14,2-11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2:04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9,'-20'106,"18"-92,1 0,1-1,0 1,1 0,4 23,-4-33,-1-1,1 0,0 1,1-1,-1 0,0 0,1 0,0 0,0 0,0 0,0-1,0 1,0-1,1 1,-1-1,1 0,0 0,0 0,0 0,0 0,0-1,0 1,0-1,0 0,0 0,1 0,-1 0,0-1,1 1,-1-1,1 0,-1 0,1 0,-1-1,0 1,4-2,2 1,0-2,-1 1,1-1,0 0,-1-1,0 0,0 0,0-1,-1 0,1-1,-1 1,10-11,-14 12,1 0,-1-1,0 1,0-1,0 1,0-1,-1 0,0 0,0 0,0 0,-1 0,0-1,0 1,0 0,0-1,-1-8,-1 10,0-1,1 1,-2 0,1 0,0 0,-1-1,0 1,0 1,0-1,0 0,-1 1,0-1,1 1,-1-1,0 1,-1 0,1 1,0-1,-1 0,-7-3,-48-19,15 8,27 8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2:05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1,'0'291,"0"-291,0 0,0 0,0-1,0 1,0 0,0 0,0 0,0 0,0 0,0 0,0 0,0-1,1 1,-1 0,0 0,0 0,0 0,0 0,0 0,0 0,0 0,0 0,0 0,1 0,-1 0,0-1,0 1,0 0,0 0,0 0,0 0,1 0,-1 0,0 0,0 0,0 0,0 0,0 0,0 0,0 0,1 1,-1-1,0 0,0 0,0 0,0 0,0 0,0 0,0 0,0 0,1 0,-1 0,0 0,0 0,0 1,0-1,0 0,0 0,0 0,0 0,0 0,13-17,11-26,-6 9,-5 8,0 2,30-41,-39 60,0 0,1 0,0 0,0 0,0 1,0 0,1 0,-1 0,1 1,0-1,0 1,0 1,1-1,-1 1,1 0,11-1,-14 3,-1 0,1 0,-1 0,1 0,-1 1,0 0,1 0,-1 0,0 0,1 0,-1 1,0-1,0 1,0 0,0 0,0 0,-1 0,1 0,-1 1,1-1,-1 1,0 0,0 0,0 0,0 0,-1 0,3 5,2 8,0 1,0 0,-2 0,3 20,-5-26,1 7,10 64,-12-73,0 0,-1 0,0-1,-1 1,0 0,-4 16,1-17,0-8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2:06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1,'0'339,"21"-408,-15 49,1 0,0 1,17-30,-21 43,0 1,1-1,0 1,0-1,0 1,1 0,-1 1,1-1,0 1,0 0,1 0,-1 1,1-1,0 1,9-3,-13 5,0 1,0-1,0 1,0 0,0 0,0 0,0 0,0 0,0 0,-1 0,1 1,0-1,0 1,0-1,0 1,0 0,-1 0,1 0,3 2,-3-1,1 1,0-1,-1 1,1 0,-1 0,0 0,0 0,0 1,2 5,1 3,-1 1,-1 0,0-1,3 24,-3 8,-3 56,0-95,1-9,0 1,4-10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2:06.5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 0,'-10'12,"1"0,1 0,0 1,0 1,-6 15,13-27,0 0,0 1,0 0,0-1,0 1,1 0,-1-1,1 1,-1 0,1 0,0-1,0 1,1 0,-1 0,0-1,1 1,0 0,0-1,0 1,0 0,0-1,0 1,0-1,1 0,-1 1,1-1,0 0,0 0,0 0,0 0,0 0,0-1,0 1,1-1,4 3,0-1,0-1,0 0,0 0,1 0,-1-1,1 0,-1-1,1 0,-1 0,1 0,-1-1,13-3,-14 3,1 0,0-1,0-1,-1 1,0-1,1 0,-1 0,0-1,0 0,-1 0,1 0,-1-1,9-9,-13 12,1 1,-1-1,0 0,0 0,0 0,0 0,0 0,0 0,-1 0,1 0,-1 0,1 0,-1-1,0 1,0 0,0 0,0 0,0-1,0 1,-1 0,1 0,-1 0,1 0,-1 0,0 0,0 0,0 0,0 0,0 0,0 0,-1 1,1-1,-1 0,1 1,-1-1,0 1,1 0,-1-1,-3 0,-3-4,0 1,0 1,-1 0,0 0,0 0,0 1,-15-3,0 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19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1,'0'18,"4"14,1 8,0 5,-1 2,-1-3,-2-5,0-6,3-9,1-8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2:06.9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0,'4'18,"0"17,1 14,-1 13,-2 10,0 9,-1 0,-1-2,0-7,4-12,0-13,4-15,1-12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2:07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1 146,'23'-20,"67"-52,-77 64,0 0,0 0,0 2,1-1,20-5,-30 11,-1 0,0 0,0 0,1 1,-1-1,1 1,-1 0,1 0,-1 0,0 1,1-1,-1 1,0 0,1 0,-1 0,0 0,0 1,0-1,6 4,-5-1,0 0,0 0,-1 0,1 0,-1 0,0 0,0 1,-1 0,1-1,-1 1,3 9,-1 0,-1-1,-1 1,1-1,-2 1,0 0,-1 0,0 0,-1 0,-3 15,1-19,1 0,-2 0,1-1,-1 1,-1-1,1 0,-2 0,1 0,-1-1,-1 0,1 0,-1 0,-1-1,1 0,-1-1,0 1,-1-2,-12 8,-4-8,5-7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2:07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0 235,'16'-3,"0"0,-1-1,0-1,0-1,0 0,17-10,-26 12,-1 1,0-1,0 0,0-1,-1 1,1-1,-1 0,0 0,0-1,-1 1,0-1,0 1,0-1,-1 0,1 0,-1 0,-1-1,2-8,-2 10,-1 0,1 0,-1-1,0 1,-1 0,1-1,-1 1,0 0,0 0,-4-9,5 12,-1 1,0 0,1 0,-1 0,0 0,0 0,1 0,-1 0,0 0,0 0,0 0,0 0,-1 1,1-1,0 0,0 1,0-1,-3 0,2 1,0 0,0 0,0 0,0 0,0 0,0 0,0 1,0-1,0 1,0 0,0-1,0 1,1 0,-1 0,0 0,-2 2,-2 2,1 0,-1 0,1 0,0 1,0 0,1 0,-1 0,1 0,1 1,-1 0,1-1,0 1,1 0,0 1,0-1,0 0,1 1,0-1,1 1,-1-1,1 1,3 13,-3-12,1-1,1 0,0 0,0 0,1 0,-1 0,2 0,-1 0,1-1,0 0,1 0,0 0,0 0,0-1,1 0,0 0,0 0,0-1,1 0,10 6,-11-8,1 0,0 0,0 0,0-1,1 0,-1-1,0 0,1 0,-1 0,13-1,-17 0,0-1,0 1,0-1,1 0,-1 0,0 0,0 0,0-1,-1 1,1-1,0 0,0 1,-1-1,1 0,-1-1,0 1,1 0,-1-1,0 1,-1-1,1 0,0 0,-1 1,1-1,-1 0,1-4,4-15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2:08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1,'-1'42,"0"0,6 51,-4-83,0 0,1 1,1-1,0 0,0 0,1 0,0-1,0 1,1-1,7 10,-10-17,-1 1,1-1,0 0,0 0,0 0,0 0,0-1,1 1,-1-1,0 1,1-1,-1 0,1 0,0 0,-1 0,1 0,0 0,-1-1,4 1,-2-2,0 1,0 0,0-1,-1 0,1 0,0 0,-1-1,1 1,-1-1,1 0,-1 0,4-3,5-4,-1-1,-1 0,0 0,0-1,-1-1,9-14,7-22,-24 46,0 0,0 0,-1-1,1 1,0 0,-1-1,0 1,1-1,-1 1,0-1,0 1,-1 0,1-1,0 1,-1-1,1 1,-1 0,-2-5,3 7,0-1,-1 1,1-1,0 1,-1 0,1-1,-1 1,1-1,0 1,-1 0,1-1,-1 1,1 0,-1 0,1 0,-1-1,1 1,-1 0,1 0,-1 0,1 0,-1 0,0 0,1 0,-1 0,1 0,-1 0,1 0,-1 0,1 0,-1 0,1 0,-1 1,1-1,-1 0,1 0,-1 1,1-1,-1 0,1 1,0-1,-1 1,1-1,-1 0,1 1,0-1,-1 1,1-1,0 1,-1 0,-14 26,12-19,1-1,0 1,0 0,0-1,1 1,1 0,-1 0,1 0,0 0,1 0,0 0,2 8,-2-12,1 0,-1 0,1 1,0-1,0 0,1 0,-1-1,1 1,0-1,0 1,0-1,0 0,0 0,1 0,-1 0,1-1,0 1,0-1,0 0,0 0,0-1,9 3,27 2,0-5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2:08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48,'-14'-9,"-1"1,0 1,0 0,-21-5,33 11,-1 0,1 0,-1 1,0-1,1 1,-1 0,1 0,-1 0,1 1,-1-1,-6 3,8-2,1 0,-1 0,0 0,0 0,1 0,-1 1,1-1,-1 0,1 1,-1 0,1-1,0 1,0 0,0-1,0 1,0 0,0 0,1 0,-1 0,0 0,1 0,-1 3,1-1,-1 1,1 0,1 0,-1 0,0 0,1 0,0 0,0-1,1 1,-1 0,1-1,0 1,0-1,1 0,-1 0,1 0,0 0,6 6,7 7,0-1,33 24,-26-21,-7-6,-1 0,0 2,-1-1,-1 2,14 20,-24-31,0 1,0-1,-1 0,1 1,-1-1,-1 1,1 0,-1-1,1 13,-2-14,0 0,0-1,-1 1,0 0,0 0,0 0,0-1,0 1,-1 0,1-1,-1 0,0 1,0-1,-1 0,1 0,-5 5,3-5,1 1,-1-1,0 0,0 0,0 0,0-1,0 1,-1-1,1 0,-1-1,1 1,-1-1,0 1,0-2,0 1,1 0,-1-1,0 0,0 0,0 0,0-1,0 0,-8-2,0-1,0-1,1 0,0-1,0-1,1 0,0 0,-15-13,-4-5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8T09:22:04.7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0,'4'15,"1"12,-1 8,0 10,-1 8,-2 6,0 8,-1-1,0 0,0-4,0-6,0-8,0-16,0-13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8T09:22:05.0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46,'11'-4,"15"-4,10-2,6 1,3 3,-1 1,-6 3,-5 1,-5 0,-3 5,-6 2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8T09:22:05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1,'11'11,"-2"1,0 1,0 0,-1 0,-1 0,8 19,13 24,-27-55,0 1,0 0,0 0,0-1,0 1,0-1,1 1,-1-1,1 1,-1-1,1 0,-1 1,1-1,0 0,0 0,-1 0,1-1,3 2,-3-2,0 0,-1 0,1 0,-1 0,1-1,0 1,-1 0,1-1,-1 0,1 1,-1-1,1 0,-1 1,0-1,1 0,-1 0,0 0,2-2,5-6,0-1,-1 0,0 0,10-21,-7 14,-9 15,0 0,0 0,0 1,0-1,0 0,1 1,-1-1,0 1,1-1,0 1,-1 0,1 0,0-1,-1 1,1 0,0 1,0-1,0 0,0 0,0 1,0-1,4 1,-4 0,0 1,0-1,0 1,-1-1,1 1,0 0,0 0,0 0,-1 0,1 1,0-1,-1 0,1 1,-1-1,0 1,1-1,-1 1,0-1,0 1,0 0,0 0,0 0,0 2,14 35,-1-1,-2 2,10 61,6 125,-27-214,2 14,0-12,-2 0,0 0,0-1,-1 1,-3 17,3-28,-1 0,0 0,0-1,0 1,0 0,0 0,0-1,-1 1,1-1,-1 1,0-1,1 0,-1 0,0 1,-1-1,1-1,0 1,0 0,-1 0,1-1,-1 0,0 1,1-1,-1 0,0 0,0 0,0-1,1 1,-1-1,-3 1,0-1,0 0,-1 0,1 0,0-1,0 1,0-2,0 1,0-1,0 0,0 0,1 0,-1-1,1 0,0 0,-8-6,10 7,0 0,1-1,-1 1,1-1,-1 0,1 0,0 0,0 0,0 0,1 0,-1-1,1 1,0 0,0-1,0 1,0-1,0 0,1 1,0-1,-1 0,1 1,1-1,-1 1,1-1,-1 0,1 1,2-6,-1 5,-1 0,1 1,0-1,0 1,1 0,-1 0,1 0,-1 0,1 0,0 0,6-3,42-24,-21 14,-15 6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8T09:22:06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0,'11'46,"-1"1,-2 0,2 78,-3-42,13 225,-20-318,1-1,1 1,0-1,0 1,1 0,0 0,1 0,0 0,0 1,1-1,10-12,-12 17,1 0,0 0,0 1,1 0,-1 0,1 0,0 0,0 1,9-6,-11 8,1 0,0-1,-1 1,1 0,0 1,0-1,0 1,-1-1,1 1,0 0,0 1,0-1,0 1,-1-1,1 1,5 2,-5-1,1 0,-1 0,0 1,0 0,0 0,0 0,0 0,-1 0,1 1,-1-1,0 1,0 0,3 6,3 6,0 0,6 21,-11-28,4 11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8T09:22:06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1,'17'30,"-2"1,-2 0,-1 1,-1 1,7 34,22 172,-31-168,-7-58,5 29,1 80,-8-120,0 0,0 0,0 0,0 0,-1 0,1 0,0 0,-1 0,1 0,-1 0,0 0,0-1,0 1,0 0,0-1,0 1,0 0,0-1,-1 1,1-1,-1 0,1 1,-1-1,1 0,-1 0,0 0,1 0,-1 0,0 0,0-1,0 1,0-1,0 1,0-1,0 0,0 1,0-1,0 0,-3-1,0 1,-1-1,1 0,-1-1,1 1,0-1,0 0,0 0,0 0,0-1,0 0,1 0,-1 0,-5-6,-9-13,5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19.4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0,'4'19,"1"16,-1 10,0 9,2 2,1 2,-2-5,3-7,-1-8,0-15,-3-10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8T09:22:07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0,'0'4,"4"5,4 4,2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8T09:22:07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0 174,'4'18,"4"14,2 4,-2 4,-2 3,-2-3,-1-4,-2-13,3-13,1-8</inkml:trace>
  <inkml:trace contextRef="#ctx0" brushRef="#br0" timeOffset="1">43 1,'0'0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8T09:22:07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5,'-1'52,"0"-7,6 63,-3-96,-1 1,2-1,0-1,0 1,1 0,1-1,-1 0,2 0,0 0,7 10,-12-19,0-1,0 1,0-1,0 0,0 1,1-1,-1 0,0 0,1 0,-1 0,0 0,1 0,-1 0,1 0,0 0,-1-1,1 1,0-1,-1 1,1-1,0 0,-1 0,1 1,0-1,0 0,-1-1,1 1,0 0,-1 0,1-1,0 1,-1-1,1 0,0 1,-1-1,1 0,-1 0,1 0,-1 0,0 0,2-2,2-1,0-1,-1 0,0 0,0-1,0 0,-1 1,0-1,0 0,4-10,-4 5,0 0,0 0,-1 0,0-1,-1 1,0 0,-1-1,0 1,-4-22,2 25,0 1,0 0,-1-1,0 1,0 0,-1 0,0 1,0-1,0 1,-1 0,0 0,0 0,-1 1,0-1,-8-5,-36-22,29 19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8T09:22:08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92,'18'-15,"10"-4,7-3,5 2,-4 4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8T09:22:08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1,'-5'1,"1"1,-1-1,1 1,0 0,-1 0,1 1,0-1,0 1,0 0,1 0,-1 0,1 1,-1-1,1 1,0 0,1 0,-1 0,1 0,-1 0,1 1,0-1,-1 6,2-7,1 0,0 1,-1-1,1 0,0 0,0 0,1 1,-1-1,1 0,-1 0,1 0,0 0,0 0,0 0,1 0,-1 0,1 0,0-1,0 1,-1-1,2 1,-1-1,0 0,0 1,1-1,-1 0,1-1,0 1,-1 0,1-1,0 0,0 1,6 0,32 10,-27-10,-2 2,1-1,0 2,21 10,-32-14,0 0,0 0,0 1,0-1,0 1,0-1,0 1,-1 0,1 0,-1 0,1 0,-1 0,0 0,0 0,0 0,0 0,0 1,0-1,-1 0,1 1,-1-1,1 0,-1 1,0-1,0 1,0-1,0 0,0 1,-1-1,1 1,-2 3,0-2,0 0,-1 0,1 0,-1-1,0 1,0-1,0 1,0-1,-1 0,1 0,-1 0,0-1,0 1,0-1,-8 4,-7 2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8T09:22:0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 0,'-3'0,"-1"0,1 0,-1 1,1-1,-1 1,1-1,0 1,-1 0,1 1,0-1,0 0,0 1,0 0,0 0,0 0,0 0,0 0,1 0,-1 1,1-1,0 1,0 0,0 0,0 0,0 0,0 0,1 0,0 0,-1 0,1 1,1-1,-1 0,0 1,1-1,-1 1,1-1,0 1,0-1,1 1,-1-1,1 1,0-1,-1 0,2 1,-1-1,0 0,1 0,-1 0,1 0,0 0,0 0,0 0,0 0,0-1,5 5,25 19,-18-14,-1-1,20 24,-29-31,-1 0,0 1,0-1,0 1,-1 0,0 0,0 0,0 0,0 0,-1 1,0-1,0 0,0 7,-1-9,-1 0,1 0,-1 0,0-1,0 1,0 0,0-1,0 1,-1-1,1 1,-1-1,1 1,-1-1,0 0,0 0,0 0,0 0,0 0,-1-1,1 1,-1-1,1 1,-1-1,-4 2,-3 1,-1 1,-1-2,1 1,-19 2,28-6,-1 1,0-1,1 0,-1 0,0 0,1 0,-1-1,1 1,-1-1,0 0,-4-1,6 1,0 1,0-1,0 0,0 0,0 0,0 1,0-1,0 0,0 0,0 0,1 0,-1-1,0 1,1 0,-1 0,1 0,-1 0,1-1,-1 1,1 0,0-1,0 1,0 0,0-3,1-12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8T09:22:09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0,'-3'1,"0"-1,0 1,0 0,0 0,1 0,-1 0,0 0,1 1,-1 0,1-1,-1 1,1 0,0 0,-1 0,1 0,0 0,1 1,-4 3,-3 6,1-1,-9 21,11-21,0 0,1 0,1 0,-1 0,2 0,0 0,0 1,1-1,1 1,0 0,2 21,-1-31,-1 0,0 0,1-1,-1 1,1 0,-1-1,1 1,0-1,0 1,0-1,0 1,0-1,0 1,0-1,0 0,1 0,-1 1,3 1,-3-3,0 0,1 0,-1 0,0 1,0-1,0 0,1 0,-1-1,0 1,0 0,0 0,0 0,1-1,-1 1,0-1,0 1,0-1,0 1,0-1,2-1,2-2,0-1,0 1,-1-1,1-1,-1 1,0 0,6-13,-3 4,-2 0,8-27,4-13,-17 60,1 0,-1 0,1-1,0 1,0 0,0-1,1 1,3 7,-3-8,4 13,2 1,0-2,18 31,-23-43,0 0,1 0,-1-1,1 1,0-1,0 0,0 0,1 0,-1-1,1 0,0 0,0 0,0 0,1-1,-1 0,1 0,6 2,-9-4,0 1,0-1,0 0,-1 0,1-1,0 1,0-1,0 1,-1-1,1 0,0 0,-1 0,1 0,-1 0,1-1,3-2,-2 1,0-1,0 0,-1 0,0 0,0 0,0 0,0 0,3-8,0-1,-1-1,-1 1,0-1,-1 0,2-23,-2 4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8T09:22:09.5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24,'11'-4,"7"-1,8 0,3 1,5 2,-1 0,-2 1,-3 1,-9 0,-8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0.0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25,'7'0,"0"1,-1 0,1 1,13 4,18 3,49-4,88-6,-56-1,-61 2,326-13,-149-13,-159 20,122 5,-82 3,32 10,3 0,-75-9,-1 4,78 17,-151-24,33 4,0-1,47-3,-50-2,0 3,0 0,39 8,-33-5,-25-6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0.4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0,'20'0,"0"1,0 1,0 1,0 0,-1 2,1 0,21 10,-34-13,-1 1,0 0,0 0,0 0,-1 1,1 0,-1 0,0 1,0-1,0 1,-1 0,0 0,1 1,-2-1,1 1,-1 0,0 0,0 0,-1 0,1 1,-1-1,-1 1,1-1,-1 1,0 7,-1-9,-1 0,0 0,0 0,0 0,-1 0,1 0,-1 0,0-1,-1 1,1 0,-1-1,0 0,0 0,0 0,0 0,-1 0,0-1,0 1,-6 3,-9 7,-1-1,-37 19,53-30,-31 14,-40 15,45-21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19.9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22,'0'4,"4"4,5 1,4 0,1-3</inkml:trace>
  <inkml:trace contextRef="#ctx0" brushRef="#br0" timeOffset="1">195 1,'7'3,"6"6,1 0</inkml:trace>
  <inkml:trace contextRef="#ctx0" brushRef="#br0" timeOffset="2">453 22,'0'18,"0"14,0 12,0 6,0 5,0 8,0 5,0 1,0 0,0-4,0-6,0-10,0-9,0-11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0,'-1'2,"1"0,-1 1,0-1,1 0,-1 0,0 0,0 0,0-1,-1 1,1 0,0 0,-1-1,1 1,-1 0,-2 1,-32 24,25-19,-173 125,181-132,1 1,0 0,0 0,0-1,0 1,0 1,0-1,0 0,1 0,-1 1,1-1,-1 1,1-1,0 1,0 0,0-1,1 1,-1 0,1 0,-1 0,1-1,0 1,0 0,0 0,0 0,1 0,-1-1,1 1,0 0,-1 0,1-1,1 1,1 4,5 4,0 0,0 0,1 0,1-1,17 15,-14-13,87 85,-39-35,71 54,-118-106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2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122 35,'2'-1,"13"-6,0 1,1 1,0 0,0 1,20-2,-33 5,0 1,0 0,-1 0,1 0,0 0,0 1,0-1,0 1,0 0,0-1,-1 1,1 1,0-1,-1 0,1 1,-1-1,1 1,-1 0,0-1,1 1,-1 0,0 1,0-1,-1 0,1 1,0-1,-1 1,0-1,1 1,-1-1,0 1,0 0,0 0,-1 0,1 0,-1 5,5 40,-3 0,-2 1,-2-1,-10 56,4-40,1 95,7-156,1 1,-1 0,1 0,0 0,0 0,0 0,2 3,-3-6,0-1,0 0,0 0,0 0,0 0,0 1,0-1,0 0,0 0,1 0,-1 0,0 0,0 0,0 1,0-1,0 0,0 0,0 0,0 0,1 0,-1 0,0 0,0 0,0 0,0 1,0-1,1 0,-1 0,0 0,0 0,0 0,0 0,0 0,1 0,-1 0,0 0,0 0,0 0,0 0,1 0,-1 0,0 0,0-1,0 1,0 0,0 0,1 0,-1 0,0 0,0 0,5-19,-4 13,0 0,-1 1,1-1,-1 0,-1 0,1 1,-1-1,0 0,0 1,-1-1,0 1,0-1,0 1,0 0,-1 0,0 0,0 0,0 0,-1 1,1-1,-1 1,0 0,-1 0,1 1,-1-1,1 1,-1 0,0 0,0 0,0 1,-1 0,1 0,-1 0,1 1,-9-2,6 2,0 1,0 0,-1 0,1 0,0 1,0 0,0 1,0 0,0 0,1 1,-1 0,0 0,1 1,0 0,0 0,0 1,1-1,-1 2,1-1,0 1,0-1,1 2,0-1,0 1,1-1,-1 1,-4 12,6-7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4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1,'3'0,"6"3,4 2,4 3,7 1,2-2,0-2,1-1,-2-2,-9-1,-10-1,-6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5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1,'22'0,"15"0,8 0,3 0,-1 0,-7 0,-5 0,-9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5.7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263 0,'-16'3,"-1"1,1 1,0 0,1 0,-1 2,1 0,0 1,1 0,-17 14,23-16,1 0,0 0,0 1,0 1,1-1,0 1,0 0,1 0,0 0,0 1,1 0,0 0,1 0,0 1,1-1,-4 19,6-26,0 0,0 0,-1 0,1 0,1 0,-1 0,0 1,0-1,1 0,-1-1,1 1,0 0,-1 0,1 0,0 0,0 0,0-1,0 1,1 0,-1-1,3 3,-2-2,0-1,1 0,-1 1,1-1,-1 0,1-1,0 1,-1 0,1-1,0 1,0-1,-1 0,1 0,3 0,3-1,1-1,-1 1,1-2,-1 1,0-1,0-1,0 0,9-5,-6 1,0 0,-1-1,-1-1,1 0,-1 0,-1-1,0 0,-1 0,0-1,0 0,-2-1,1 0,6-20,-13 33,0 0,0 0,0 1,0-1,0 0,0 0,0 0,0 0,0 0,0 0,1 0,-1 0,0 0,0 0,0 0,0 0,0 1,0-1,0 0,0 0,0 0,0 0,1 0,-1 0,0 0,0 0,0 0,0 0,0 0,0 0,0 0,0 0,1 0,-1 0,0 0,0 0,0 0,0 0,0 0,0 0,0 0,0-1,2 24,-3 30,1-52,-1 12,0 0,1 1,0-1,1 0,4 21,-4-30,0-1,0 0,0 1,0-1,1 0,-1 0,1 0,0 0,0 0,0-1,0 1,1 0,-1-1,1 0,0 1,-1-1,1 0,0-1,0 1,0 0,0-1,6 2,15 3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6.1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193 0,'-22'15,"0"0,1 2,1 0,0 1,2 1,0 1,-17 25,32-41,1 0,0-1,0 1,1 0,-1 0,1 1,0-1,-1 5,2-8,0 0,0 0,0 0,0 0,0-1,0 1,0 0,0 0,1 0,-1 0,0 0,1 0,-1 0,1 0,-1-1,1 1,-1 0,1 0,-1-1,1 1,0 0,-1 0,1-1,0 1,0-1,-1 1,1-1,0 1,0-1,0 0,0 1,0-1,0 0,-1 1,1-1,0 0,0 0,0 0,0 0,0 0,2 0,3-1,0 1,-1-1,1 0,0 0,0 0,-1-1,1 0,-1 0,9-5,45-31,-3 1,-55 36,-1 1,1 0,0-1,0 1,-1-1,1 1,0 0,0-1,-1 1,1 0,0 0,0 0,0 0,-1 0,1 0,0 0,0 0,0 0,0 0,-1 0,1 0,0 1,0-1,0 0,-1 0,1 1,0-1,0 1,-1-1,1 1,0-1,-1 1,1-1,-1 1,1-1,-1 1,1 0,-1 0,1-1,-1 1,0 0,1-1,-1 1,0 0,1 1,1 5,-1 1,0-1,0 0,-1 12,2 7,-1-24,-1 0,1 0,0 0,-1 0,1-1,0 1,0 0,1 0,-1-1,0 1,0-1,1 1,-1-1,1 0,-1 1,1-1,0 0,-1 0,1 0,0 0,0 0,0-1,2 2,11 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6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 1,'-4'18,"-1"17,-3 11,-4 7,-4 10,1 1,-1 2,3-5,3-7,4-7,-1-11,0-11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6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147 1,'0'18,"0"14,-3 11,-6 11,-4 6,-4 4,-3 3,-1 0,-1-4,3-8,5-11,5-12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7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 51,'-2'7,"-2"11,1 0,0 0,1 32,2-46,0 1,1-1,0 0,0 1,0-1,0 0,0 0,1 0,2 5,-2-7,-1 0,1 0,-1 0,1 0,-1-1,1 1,0-1,0 1,0-1,0 0,0 1,0-1,0 0,0 0,1-1,-1 1,5 1,-2-2,0 0,-1 0,1-1,0 1,0-1,0 0,-1-1,1 1,0-1,-1 0,1 0,-1 0,0 0,0-1,0 0,0 0,0 0,0 0,-1-1,0 1,0-1,4-5,-4 5,0 1,-1-1,1 1,-1-1,0 0,0 0,0 0,0 0,-1 0,0 0,0-1,0 1,0 0,-1-1,0 1,1 0,-2-1,1 1,0 0,-1-1,0 1,0 0,0-1,-4-7,0 5,-1 0,0 0,0 0,-1 1,0 0,0 0,-10-6,-4-2</inkml:trace>
  <inkml:trace contextRef="#ctx0" brushRef="#br0" timeOffset="1">337 72,'-4'15,"0"12,-5 12,-3 11,-4 7,-2 6,-3-1,3 0,5-3,4-8,3-10,4-10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7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1 303,'75'-140,"-62"119,1 0,2 0,-1 2,24-22,-34 36,0 1,1 0,-1 0,1 0,0 1,0 0,0 0,9-3,-13 5,0 1,0-1,0 1,0 0,0-1,0 1,0 0,-1 0,1 0,0 0,0 0,0 1,0-1,0 1,0-1,0 1,-1 0,1 0,0-1,0 1,-1 0,1 1,-1-1,1 0,-1 0,1 1,-1-1,0 1,0-1,0 1,1-1,-2 1,2 2,2 6,0 0,-1 0,-1 0,0 0,0 1,-1-1,0 16,-2-2,0 0,-5 28,0-25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20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0,'0'15,"0"12,0 8,0 10,0 5,0 7,0 6,4 3,1 5,-1-2,0-6,2-6,1-9,-2-16,-1-14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8.1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1,'0'22,"0"14,-4 9,-5 4,0 4,-4 1,-2-2,2-5,2-5,3-8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8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0 118,'2'-1,"19"-20,0 1,31-22,-47 38,1 0,-1 1,1 0,0-1,0 2,0-1,0 1,0 0,1 0,-1 1,1-1,-1 2,1-1,-1 1,1 0,9 1,-14-1,1 1,-1 0,1 0,-1 0,1 0,-1 0,0 0,1 0,-1 1,0-1,0 1,0 0,0 0,0 0,-1 0,1 0,-1 0,3 3,-2 0,0-1,-1 0,1 1,-1 0,0-1,0 1,-1 0,1-1,-1 9,-1-3,0 1,0-1,-1 0,0 0,-1 0,0 0,-1 0,-8 16,5-16,0 0,0 0,-12 12,16-19,0 0,0 0,-1 0,1-1,0 1,-1-1,1 0,-1 0,0 0,0-1,0 1,0-1,-5 1,-8-3</inkml:trace>
  <inkml:trace contextRef="#ctx0" brushRef="#br0" timeOffset="1">409 183,'-11'18,"-3"10,-4 4,2 0,3-6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8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9,'3'-3,"2"-2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9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176 0,'0'8,"0"8,-4 11,-5 10,-4 11,-8 7,-3 7,-2-2,0 2,5-8,5-4,6-8,4-11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9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1 112,'18'-14,"1"1,1 1,0 1,1 1,0 0,0 2,1 0,0 2,0 0,1 2,0 0,36-1,-55 5,-1 0,0 0,0 0,0 0,0 1,0-1,0 1,0-1,0 1,0 0,0 0,0 1,0-1,-1 1,1-1,0 1,-1 0,0 0,1 0,-1 0,0 0,0 1,0-1,0 1,0-1,-1 1,1 0,-1-1,0 1,0 0,0 0,0 0,0 0,0 0,-1 0,0 0,1 0,-1 0,-1 6,0 10,-2 0,0 0,0 0,-2-1,-7 20,2-12,6-18,1-1,1 1,-1 0,-1 15,4-23,0 1,0-1,0 0,0 1,0-1,0 0,0 1,0-1,0 0,0 1,0-1,0 0,0 1,0-1,1 0,-1 1,0-1,0 0,0 0,1 1,-1-1,0 0,0 0,1 1,-1-1,0 0,0 0,1 0,-1 1,0-1,1 0,-1 0,0 0,1 0,-1 0,0 0,1 0,-1 0,0 0,1 0,-1 0,0 0,1 0,-1 0,0 0,1 0,-1 0,0 0,0 0,1-1,-1 1,0 0,1 0,-1 0,0-1,0 1,1 0,-1 0,0 0,0-1,1 1,20-15,-21 15,61-54,81-94,-130 136,-11 15,-19 26,7-11,-1 4,3-7,1 1,1-1,0 1,1 1,-6 23,12-39,-1 0,1 0,0 1,0-1,0 0,0 0,0 0,0 0,0 0,0 0,0 0,0 1,0-1,1 0,-1 0,0 0,1 0,-1 0,1 0,0 0,-1 0,1 0,0-1,-1 1,1 0,0 0,0 0,1 0,11 4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19.8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 0,'-16'38,"7"-18,1 0,0 1,2 0,0 0,1 0,-2 31,7-50,-1-1,1 1,0 0,0-1,0 1,0-1,0 1,1 0,-1-1,0 1,1-1,-1 1,1 0,-1-1,1 1,0-1,0 0,0 1,0-1,0 0,0 1,0-1,0 0,0 0,1 0,-1 0,0 0,1 0,-1 0,1-1,-1 1,1 0,-1-1,1 1,-1-1,4 1,-1-1,-1-1,1 1,0 0,-1-1,1 0,0 0,-1 0,1 0,-1-1,0 1,1-1,-1 0,0 0,0 0,4-4,-2 1,27-21,-32 26,1 0,-1 0,0-1,1 1,-1 0,1 0,-1 0,1-1,-1 1,0 0,1 0,-1 0,1 0,-1 0,1 0,-1 0,1 0,-1 0,0 0,1 0,-1 0,1 0,-1 1,1-1,-1 0,1 0,0 1,-1 0,0 0,1 0,-1 0,0 0,0 0,1 0,-1 0,0 0,0 0,0 0,0 0,0 0,0 0,0 0,-1 0,1 2,-8 20,5-14,0 0,0 0,1 0,-2 12,4-20,0 0,0 0,0 0,0 0,0 0,0 0,0 0,0 0,0 0,1 0,-1 0,0 0,1 1,-1-1,1-1,-1 1,1 0,-1 0,1 0,0 0,-1 0,1 0,0-1,0 1,-1 0,1-1,0 1,0 0,0-1,0 1,0-1,0 1,0-1,0 0,0 0,0 1,0-1,0 0,1 0,-1 0,2 0,27-5,4-6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2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7,'-2'0,"-9"-2,1 0,-1 0,0 1,-16 1,26 0,-1 0,1 1,-1-1,1 0,0 1,-1-1,1 1,-1-1,1 1,0 0,-1-1,1 1,0 0,0 0,0 0,0 0,-2 1,3 0,-1-1,0 0,1 1,0-1,-1 1,1-1,0 1,0-1,0 1,0-1,0 1,0-1,0 1,0-1,0 1,1-1,-1 1,1-1,-1 1,1-1,1 2,7 15,1 0,15 20,-14-22,0 1,-1 0,0 0,10 29,-19-42,1 1,-1-1,0 1,-1-1,1 1,-1-1,0 1,0-1,0 1,-1-1,1 1,-1-1,0 1,0-1,-1 1,1-1,-1 0,0 0,0 0,-1 0,1 0,-1 0,0-1,-4 5,3-4,-1-1,1 1,-1-1,0 0,0-1,0 1,0-1,-1 0,1 0,0-1,-1 1,1-1,-1 0,0-1,1 0,-1 0,0 0,1 0,-1-1,1 0,-1 0,1 0,-1-1,1 0,0 0,-1 0,1-1,1 1,-6-5,-10-8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29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27,'1'9,"0"1,0-1,1 0,1 0,-1 0,1 0,7 13,2 2,19 29,-23-40,0-2,1 1,1-1,-1 0,2-1,0 0,0-1,0 0,14 7,-19-13,-1 0,0 0,1-1,0 0,0 0,-1 0,1-1,0 0,0 0,0-1,0 1,0-1,1-1,-1 1,0-1,0 0,0 0,-1-1,1 0,0 0,0 0,-1 0,1-1,4-4,1-1,0 0,-1-1,0-1,-1 0,0 0,-1-1,0 0,-1 0,10-20,-9 16,-1-1,-1 0,0 0,-1-1,-1 1,-1-1,2-20,-5 34,1 1,-1 0,-1 0,1-1,0 1,0 0,-1 0,0-1,1 1,-2-2,2 3,0 1,0 0,0 0,0 0,0 0,0 0,0 0,-1 0,1 0,0 0,0-1,0 1,0 0,0 0,0 0,0 0,0 0,0 0,-1 0,1 0,0 0,0 0,0 0,0 0,0 0,0 0,-1 0,1 0,0 0,0 0,0 0,0 0,0 0,0 0,0 0,-1 0,1 0,0 0,0 0,0 0,0 0,0 0,0 0,0 1,0-1,0 0,-1 0,1 0,0 0,0 0,0 0,-5 16,3 0,0 0,2 1,0-1,0 1,5 24,22 86,-8-47,3 42,-5 2,-5 0,-9 224,-3-345,0 0,0 0,0 1,-1-1,1 0,-1 0,0 0,0 0,0 0,-1 0,1-1,-1 1,1 0,-1-1,0 1,0-1,-3 3,2-3,0 0,0 0,0-1,0 1,0-1,-1 0,1 0,0 0,-1-1,1 1,0-1,-1 0,1 0,-1 0,-4-1,-4-1,0 0,0-1,0 0,1-1,0-1,0 0,0 0,0-1,1 0,0-1,0 0,1-1,0 0,-9-10,3 2,1 0,0-1,1-1,1 0,1-1,-17-39,26 54,0 0,1 0,-1 1,1-1,0 0,1 0,-1 0,0 0,1-1,0 1,0 0,0 0,1 0,0 0,-1 0,1 0,1 0,-1 0,0 0,1 1,0-1,0 0,0 1,0 0,1-1,-1 1,1 0,0 0,0 0,0 1,0-1,0 1,1-1,6-2,28-16,0 3,42-14,18-9,-68 26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29.6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0,'2'22,"1"1,7 27,5 30,-2 158,-11-142,4-48,-6-48,0 1,0-1,0 0,0 1,0-1,0 0,0 0,1 1,-1-1,0 0,0 0,0 1,0-1,0 0,1 0,-1 1,0-1,0 0,1 0,-1 0,0 1,0-1,1 0,-1 0,0 0,0 0,1 0,-1 0,0 1,1-1,-1 0,0 0,0 0,1 0,-1 0,0 0,1 0,1-1,-1-1,0 1,1 0,-1 0,0 0,0-1,0 1,0-1,0 1,0-1,1-2,22-46,-8 15,25-38,-36 65,1 0,0 0,0 1,0 0,1 0,0 1,0 0,0 0,1 0,10-4,-16 8,0 1,1 0,-1 0,1 0,-1 0,1 1,-1-1,1 1,0 0,-1-1,1 1,0 0,-1 1,1-1,0 0,-1 1,1-1,-1 1,6 2,-5-1,1 0,-1 1,0-1,0 1,0 0,0 0,0 0,-1 0,1 1,-1-1,4 7,0 4,0 0,-1 1,-1-1,0 1,4 28,-4 35,-5-58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0.2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153 540,'-5'-1,"1"0,-1 1,0-1,1 1,-1 0,0 0,1 0,-1 0,0 1,1 0,-1 0,1 0,-1 1,1 0,0 0,0 0,0 0,0 0,0 1,0 0,0-1,1 1,-1 1,1-1,0 1,0-1,-2 5,0-1,1 0,0 0,0 0,1 1,0-1,0 1,1 0,0 0,1 0,-1 0,1 0,1 0,0 0,1 14,-1-19,1 0,-1 0,1 0,-1 0,1-1,0 1,0 0,1 0,-1-1,0 1,1-1,-1 0,1 1,0-1,0 0,3 3,-3-4,0 0,0 0,0 0,0 0,1 0,-1 0,0 0,0-1,1 1,-1-1,0 0,1 0,-1 0,1 0,3-1,2 0,0-1,-1-1,1 1,-1-1,0 0,0-1,0 0,0 0,0-1,7-7,5-5,-2-1,0-1,-1-1,-1-1,-1 0,0 0,-2-2,-1 1,0-1,-2-1,8-31,-9 25,-2 0,-1 0,-1-1,-2 1,-1-1,-1 0,-1 0,-12-59,11 78,-1 0,0 1,0-1,-1 1,-1 0,0 0,-8-14,13 25,0 0,0 0,0-1,0 1,-1 0,1 0,0 0,0-1,0 1,0 0,-1 0,1 0,0 0,0-1,0 1,-1 0,1 0,0 0,0 0,0 0,-1 0,1 0,0 0,0 0,-1 0,1-1,0 1,0 0,-1 0,1 0,0 1,0-1,0 0,-1 0,1 0,0 0,0 0,-1 0,1 0,0 0,-5 11,1 17,4 394,1-382,0-14,4 75,-4-88,1-1,1 0,0 0,0 0,9 20,3-11,0-11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20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65,'22'-8,"14"-1,9 0,7 1,3-1,-1 1,-3 2,-2 1,-10 3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0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0 222,'17'3,"0"-1,1 0,-1-1,0-1,0-1,1-1,31-7,-41 8,-1-1,1-1,-1 1,0-1,0 0,0-1,0 1,-1-2,1 1,-1-1,0 0,-1 0,1 0,-1-1,0 0,0 0,0 0,-1 0,0-1,3-7,-6 10,0 1,0-1,0 0,-1 1,1-1,-1 0,0 0,0 0,0 1,0-1,-1 0,0 0,0 0,0 1,0-1,0 1,-1-1,1 1,-1-1,0 1,0 0,0 0,-1 0,1 0,-5-4,4 5,1-1,-1 2,1-1,-1 0,0 0,0 1,1 0,-1-1,0 1,0 0,0 1,-1-1,1 0,0 1,0 0,0-1,0 1,-1 1,1-1,0 0,0 1,0 0,0-1,0 1,0 0,0 1,0-1,0 0,0 1,1 0,-4 2,2 0,-1 1,1-1,0 1,0 0,1 0,0 0,0 1,0-1,0 1,1 0,0-1,0 1,1 0,-1 1,1 6,-2 4,2 0,0 0,1 0,4 23,-2-26,0 0,2-1,0 1,0-1,1 0,1 0,0-1,9 14,-12-22,0 0,0 0,0-1,1 1,-1-1,1 1,0-1,0 0,0 0,0-1,7 4,-8-5,1 0,-1-1,0 1,1 0,-1-1,0 0,1 0,-1 0,1 0,-1 0,0-1,1 0,-1 1,0-1,0 0,0-1,0 1,5-3,14-10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1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0,'18'190,"-13"-111,-5-76,0 1,1-1,-1 1,1-1,0 0,0 1,0-1,3 6,-4-9,0 1,1-1,-1 0,0 1,1-1,-1 0,0 1,1-1,-1 0,1 1,-1-1,1 0,-1 0,0 0,1 1,-1-1,1 0,-1 0,1 0,-1 0,1 0,-1 0,1 0,0 0,17-11,1-8,-1-1,0-1,14-25,-12 18,26-28,-45 54,1 1,-1 0,0-1,1 1,-1 0,1-1,-1 1,1 0,-1 0,1 1,0-1,0 0,-1 0,1 1,0-1,0 1,0-1,0 1,-1 0,4 0,-4 0,1 1,0 0,0-1,-1 1,1 0,0 0,-1 0,1 0,-1 0,1 0,-1 0,0 1,1-1,-1 0,0 1,2 2,2 6,0-1,0 1,-1 0,0 0,3 18,2 5,-4-16,0 1,-1 0,-1 0,-1 0,1 26,-6-35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2.1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255 20,'-6'-3,"1"0,-1 1,1-1,-1 1,0 1,1-1,-1 1,0 0,0 0,0 1,-1-1,1 1,0 1,0-1,0 1,0 0,0 0,1 1,-1 0,0 0,1 0,-1 1,1 0,-1 0,1 0,0 1,1-1,-1 1,1 0,-8 9,4-4,0 1,1 0,0 1,0 0,1 0,1 0,0 1,0 0,1 0,1 0,0 0,1 1,0-1,0 1,2 0,1 24,-1-36,0 1,0 0,0 0,0 0,1 0,-1 0,1-1,-1 1,1 0,0 0,0-1,0 1,0 0,0-1,0 1,0-1,0 1,1-1,-1 0,0 0,1 1,-1-1,1 0,0 0,-1 0,1-1,0 1,-1 0,1-1,0 1,0-1,0 1,0-1,0 0,-1 0,1 0,0 0,0 0,0 0,0 0,0-1,2 0,4-2,0 1,-1-2,1 1,-1-1,0 0,0-1,0 0,8-7,5-10,0 0,-2-1,0 0,-2-2,0 0,22-51,-38 74,1 1,-1 0,1-1,0 1,0 0,-1 0,1 0,0-1,0 1,0 0,0 0,0 0,0 1,2-2,-2 2,-1 0,1 0,-1 0,0 0,1 0,-1 0,1 0,-1 0,1 0,-1 0,0 0,1 0,-1 0,1 1,-1-1,0 0,1 0,-1 1,0-1,1 0,-1 0,0 1,1-1,-1 0,0 1,0-1,0 0,1 1,-1-1,0 1,3 5,0 1,-1 0,0 0,2 9,-1-2,-1-8,0 2,0 1,0-1,1 0,0 0,1-1,0 1,0-1,1 0,-1 0,11 11,-3-9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2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134 1,'-9'4,"0"2,0-1,1 1,-1 1,1-1,1 1,-1 1,1-1,0 1,1 1,0-1,1 1,-1 0,2 0,-1 1,1-1,1 1,-1 0,2 0,-1 0,0 13,3-21,-1-1,1 1,0-1,0 1,0 0,0-1,0 1,0-1,1 1,-1 0,0-1,1 1,-1-1,1 1,0-1,-1 1,1-1,0 0,0 1,0-1,0 0,0 0,0 0,0 1,0-1,1 0,-1-1,0 1,1 0,-1 0,1 0,-1-1,1 1,-1-1,1 1,-1-1,1 0,-1 1,1-1,0 0,-1 0,1 0,-1 0,1-1,0 1,-1 0,1-1,2 0,9-3,0 0,-1-1,0 0,18-10,-27 13,33-21,-30 18,1 0,0 0,0 1,0 0,0 0,1 1,0 0,13-4,-20 7,0 0,1 1,-1-1,0 0,0 1,0-1,0 1,0-1,0 1,0-1,0 1,-1 0,1-1,0 1,0 0,0 0,-1-1,1 1,0 0,-1 0,1 0,-1 0,1 0,-1 0,1 0,-1 2,11 36,-7-25,-3-9,0-1,-1-1,1 0,0 0,1 1,-1-1,1 0,-1 0,1 0,0 0,0 0,0-1,0 1,0-1,5 4,5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2.8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1,'0'21,"0"16,0 12,0 8,0 9,0 5,0 5,0 0,0-5,4-8,0-10,5-12,0-11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3.2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1,'0'18,"0"17,-3 10,-2 9,0 5,2 4,0 3,1 0,1-3,1-5,0-9,0-9,4-12,1-9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3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 12,'-3'15,"-4"29,-2 49,8-82,1 0,0 1,1-1,0 0,1 0,1 0,-1 0,2 0,7 18,-9-26,-1 0,1-1,-1 1,1 0,0-1,0 1,0-1,1 1,-1-1,0 0,1 0,0 0,-1-1,1 1,0 0,0-1,0 0,0 0,0 0,0 0,0 0,0 0,1-1,-1 0,0 0,0 0,1 0,-1 0,0 0,0-1,0 0,0 1,6-3,-4 1,1-1,-1 0,0 0,0 0,0 0,0-1,0 0,-1 0,0 0,1-1,-2 1,1-1,0 0,-1 0,0 0,0-1,2-6,-2 3,0 0,0 0,-1 0,-1 0,0-1,0 1,0 0,-1-1,-1 1,0 0,-3-15,2 16,0 1,-1 0,0 0,0 1,-1-1,0 0,0 1,0 0,-1 0,0 0,0 1,-1 0,1 0,-12-8,-4-1,4 2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3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0,'-1'65,"3"70,-2-135,-1 0,1 1,0-1,0 1,0-1,0 0,0 1,0-1,1 1,-1-1,0 0,0 1,0-1,0 1,0-1,1 0,-1 1,0-1,0 0,1 1,-1-1,0 0,0 1,1-1,-1 0,0 0,1 1,-1-1,0 0,1 0,-1 0,0 1,1-1,11-8,11-23,-22 29,17-26,0-1,1 0,24-27,-42 55,0 0,-1 1,1-1,0 0,0 0,0 0,0 1,0-1,0 0,0 1,0-1,0 1,0-1,0 1,0-1,0 1,1 0,-1 0,0-1,2 1,-2 1,0-1,0 0,-1 1,1-1,0 1,0-1,0 1,0-1,0 1,-1 0,1-1,0 1,-1 0,1 0,0 0,-1-1,1 1,0 2,2 5,1 1,-2-1,1 1,1 12,-2-10,4 19,-4-18,0 0,1-1,0 1,1-1,6 14,1-8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4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1,'4'22,"0"14,1 13,-1 12,-2 7,0 2,-1 2,-1-6,0-6,0-9,0-11,0-18,-1-17,1-17,-3-17,-2-15,0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4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1 157,'2'-9,"1"0,0 1,1 0,-1-1,2 1,-1 1,1-1,0 1,1 0,0 0,0 0,1 1,-1 0,1 0,1 1,-1-1,1 2,0-1,0 1,0 0,0 1,1 0,-1 0,1 1,0 0,0 1,0 0,0 0,0 1,0 0,0 0,0 1,10 2,-15-2,0 0,-1 0,1 0,0 1,0-1,-1 1,1 0,-1 0,0 0,0 0,1 1,-1-1,-1 1,1 0,0 0,4 6,-5-5,1 2,-1-1,0 0,0 0,0 1,-1-1,1 1,-1-1,-1 1,1 9,-1-3,-1 0,-1 0,0 0,0 0,-1 0,0-1,-1 0,-1 1,0-1,-8 14,7-16,-1 0,1-1,-2 0,-7 8,-5 0</inkml:trace>
  <inkml:trace contextRef="#ctx0" brushRef="#br0" timeOffset="1">452 135,'0'22,"0"11,0 7,0 1,0-4,0-11,0-10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21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216 255,'-16'10,"0"1,1 1,0 1,1 0,1 1,0 0,0 1,2 0,0 1,1 1,0 0,1 0,1 0,-9 32,16-46,0 0,1 0,-1 0,1 0,0 0,0 0,0 0,0 0,1 0,-1 0,1 0,0 0,0 0,0-1,0 1,0 0,3 3,-3-5,0 1,0-1,1 0,-1 0,0 0,1 0,-1 0,1 0,0-1,-1 1,1 0,-1-1,1 1,0-1,0 0,-1 0,1 1,0-1,-1 0,1 0,0-1,0 1,-1 0,1 0,0-1,-1 1,1-1,0 0,-1 1,3-2,10-6,0 0,-1 0,0-1,0-1,16-16,-4 4,-25 21,1 0,0 1,0-1,0 0,0 1,-1-1,1 1,0-1,0 1,0-1,0 1,0-1,0 1,0 0,1 0,-1 0,0-1,0 1,2 1,-2-1,-1 0,1 1,0-1,-1 1,1-1,0 1,-1-1,1 1,0-1,-1 1,1 0,-1-1,0 1,1 0,-1-1,1 1,-1 0,0 0,1-1,-1 2,2 6,-1 1,0-1,0 1,-1 9,0-5,1 2,3 40,-3-52,-1 0,1 0,-1 0,1 0,0-1,0 1,0 0,0-1,1 1,-1-1,1 1,-1-1,1 0,4 4,5-1</inkml:trace>
  <inkml:trace contextRef="#ctx0" brushRef="#br0" timeOffset="1">0 18,'22'-4,"11"-1,7 1,1 0,-4 5,-3 2,-5 4,-7 2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5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86,'0'0</inkml:trace>
  <inkml:trace contextRef="#ctx0" brushRef="#br0" timeOffset="1">238 1,'0'18,"0"14,0 11,0 11,0 10,0 9,-4 3,-1-1,1-1,0-11,1-11,-2-15,-1-14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5.4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66,'29'-13,"1"2,0 1,1 1,0 2,0 1,1 2,34-1,-62 4,1 1,0 1,0-1,0 1,0-1,0 1,0 1,0-1,-1 1,1 0,0 0,-1 0,0 1,1-1,-1 1,6 5,-7-4,0 0,0 1,0-1,-1 1,1-1,-1 1,0 0,0 0,-1 0,1 0,-1 0,0 0,-1 0,1 0,-1 9,-5 146,5-158,0-1,0 1,0-1,0 1,0-1,0 1,1 0,-1-1,0 1,1-1,-1 1,1-1,0 0,-1 1,1-1,0 0,0 1,0-1,2 2,-3-3,1 0,0 0,0 1,0-1,0 0,0 0,0 0,-1 0,1 0,0-1,0 1,0 0,0 0,0-1,-1 1,1 0,0-1,0 1,0-1,-1 1,1-1,0 1,0-2,7-5,0-1,-1 0,0 0,6-10,21-34,-16 22,23-27,-41 57,1-1,-1 1,0-1,1 1,-1-1,0 1,1-1,-1 1,1-1,-1 1,1 0,-1-1,1 1,-1 0,1-1,-1 1,1 0,0 0,-1-1,1 1,-1 0,1 0,0 0,-1 0,1 0,0 0,-1 0,1 0,-1 0,2 0,-1 1,-1 0,1 0,0 0,0 0,-1-1,1 1,-1 0,1 0,-1 1,1-1,-1 0,0 0,1 0,-1 0,0 2,4 53,-4-46,0-3,0 5,1 0,0-1,1 1,0 0,1 0,7 19,-10-30,0 0,1 0,-1-1,0 1,1 0,-1-1,1 1,0 0,-1-1,1 1,-1 0,1-1,0 1,-1-1,1 1,0-1,0 0,-1 1,1-1,0 0,0 1,0-1,0 0,-1 0,1 0,0 0,0 0,1 0,8-4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5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0,'1'197,"-1"-192,0 0,1-1,0 1,0 0,0-1,4 10,-5-13,1-1,-1 1,1 0,-1 0,1 0,-1-1,1 1,-1 0,1-1,0 1,-1-1,1 1,0 0,0-1,-1 0,1 1,0-1,0 1,0-1,-1 0,1 0,0 1,0-1,0 0,0 0,0 0,0 0,0 0,0 0,-1 0,1 0,0-1,0 1,0 0,0 0,0-1,-1 1,1 0,0-1,0 1,0-1,0 0,11-8,-1 0,-1 0,0-1,0 0,-1-1,14-21,23-24,-46 56,0-1,1 1,-1 0,0 0,0 0,0-1,0 1,0 0,1 0,-1 0,0 0,0 0,0-1,0 1,1 0,-1 0,0 0,0 0,0 0,1 0,-1 0,0 0,0 0,1 0,-1 0,0 0,0 0,0 0,1 0,-1 0,0 0,0 0,0 0,1 0,-1 0,0 0,0 0,1 0,-1 0,0 1,3 10,-5 22,1-28,0 0,1 1,-1 0,1-1,1 1,-1 0,1 0,0-1,0 1,0-1,1 1,0-1,5 10,5 3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6.2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127 579,'-5'0,"-1"1,0 0,1 0,-1 0,1 1,-1-1,1 2,0-1,-1 0,1 1,0 0,1 0,-1 1,1-1,-1 1,-5 6,7-6,-1 0,1 0,0 0,0 0,1 1,-1-1,1 1,0-1,0 1,1 0,-1 0,1 0,0 0,0 0,1 0,-1 0,1 0,1 10,0-13,-1 0,0 0,1 0,-1 0,1 0,-1 0,1 0,0 0,0 0,0-1,0 1,1 0,-1 0,0-1,1 1,-1-1,1 1,-1-1,1 0,0 0,-1 1,4 0,-2-1,0 0,0-1,0 1,0-1,0 0,0 0,0 0,1 0,-1 0,0-1,0 0,0 1,4-3,5-1,0-1,-1-1,1 0,-1-1,0 0,10-9,-5 1,0-1,-1 0,0-1,-2-1,0 0,-1-1,0-1,-2 1,0-2,-2 1,0-1,-1-1,3-22,-2 6,-3 0,-1-1,-1 1,-3-1,-1 0,-10-65,10 100,-9-44,9 46,1 0,-1 0,0 0,0 0,0 0,0 0,0 0,0 0,0 0,-1 1,1-1,0 0,-1 1,0-1,1 1,-1 0,0-1,-2 0,3 2,0 0,0 0,0 0,0 0,0 0,0 0,0 0,0 1,0-1,0 0,0 1,0-1,0 1,1-1,-1 1,0-1,0 1,0 0,1-1,-1 1,0 0,1-1,-1 1,0 0,1 0,-1 0,1 0,-1 0,1 0,0 0,-1 0,1-1,0 3,-11 35,1 34,-1 74,3-24,2-69,-6 97,12-131,1 0,0 0,1 0,1 0,10 31,-11-42,1-1,1 0,-1 0,1-1,0 1,0-1,1 0,8 9,10 5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6.6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0 306,'19'-6,"-1"-2,0 0,0-1,-1-1,0 0,22-19,-30 22,-1 0,0-1,-1 0,0 0,0-1,-1 0,0 0,0 0,-1-1,0 0,-1 0,0 0,3-12,-6 19,-1-1,1 1,-1 0,0-1,0 1,0 0,0-1,-1 1,1 0,-1-1,0 1,0 0,0 0,0 0,-1 0,1 0,-1 0,0 0,0 0,0 1,0-1,0 1,-3-3,3 3,-1 1,1-1,0 1,-1 0,1 0,0 0,-1 0,1 0,-1 0,0 1,1-1,-1 1,1 0,-1 0,0 0,1 0,-1 0,0 1,1-1,-1 1,1-1,-1 1,1 0,-1 0,1 0,0 1,-1-1,1 0,-3 4,-2 1,1 0,-1 0,2 1,-1-1,1 2,0-1,0 0,1 1,0 0,0 0,-3 14,0-1,2 0,1 0,-3 34,6-48,1-1,0 0,0 1,0-1,1 1,0-1,0 0,1 0,0 1,0-1,3 6,-4-9,1-1,0 1,0-1,0 1,0-1,1 0,-1 1,1-1,-1 0,1-1,0 1,0 0,0-1,0 0,0 1,0-1,0-1,0 1,0 0,0-1,0 1,1-1,3 0,25-1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6.9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1,'-1'59,"3"64,-3-120,2-1,-1 0,0 1,0-1,1 0,-1 1,1-1,0 0,-1 0,1 0,0 0,0 1,1-1,-1 0,0-1,3 4,-3-5,1 1,-1 0,1-1,-1 1,1-1,0 1,-1-1,1 0,-1 1,1-1,0 0,-1 0,1 0,0-1,-1 1,1 0,-1-1,1 1,0-1,-1 1,1-1,-1 0,1 1,1-2,14-8,-1-1,0 0,0-1,25-26,-29 26,0 1,1 0,0 0,1 2,0-1,0 2,18-9,-30 17,-1-1,1 1,0-1,-1 1,1-1,0 1,0 0,-1 0,1-1,0 2,0-1,-1 0,1 0,0 0,0 1,-1-1,1 1,0-1,-1 1,1 0,-1 0,1-1,-1 1,1 0,-1 1,0-1,1 0,-1 0,0 0,0 1,0-1,0 1,0-1,0 1,0-1,-1 1,1-1,0 1,-1 0,1 2,2 8,-1-1,0 1,-1 0,0 19,-1-27,-5 144,4-131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9.0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0,'1'102,"1"3,-18 152,12-233,3-37,6-42,2 14,18-57,-20 84,-1 1,2-1,0 1,0 1,1-1,1 1,0 1,10-12,-17 21,1 1,0-1,-1 0,1 1,0-1,0 1,0 0,0 0,0 0,0 0,0 0,0 0,0 0,1 1,-1-1,0 1,0-1,1 1,3 0,-4 0,0 1,0 0,0 0,-1-1,1 1,0 0,0 1,-1-1,1 0,0 0,-1 1,1-1,-1 1,0-1,0 1,1 0,-1-1,0 1,0 0,0 0,-1 0,2 3,6 20,-2 0,0 0,-2 0,-1 1,0 31,62-141,-57 76,0 0,0 1,1 0,0 0,0 1,1 0,-1 0,1 2,1-1,14-4,-21 8,1 0,-1 0,0 0,1 1,-1 0,0 0,1 0,-1 0,0 1,1-1,-1 1,0 0,0 1,1-1,-1 1,0 0,0 0,-1 0,1 0,0 1,-1-1,1 1,-1 0,0 0,0 0,0 1,-1-1,1 1,2 3,-1 1,0 0,-1 0,0 1,0-1,0 1,-1-1,1 17,4 11,-3-21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39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106 446,'-4'1,"-1"0,0 0,0 0,0 1,1-1,-1 1,1 0,-1 1,1-1,0 1,0-1,0 1,0 1,0-1,1 0,-4 5,4-5,0 1,0-1,1 0,-1 1,1 0,0-1,0 1,0 0,1 0,-1 0,1 0,0 0,0 1,0-1,1 0,-1 1,1-1,0 7,1-10,-1 0,0 0,0 0,1 0,-1-1,0 1,1 0,-1 0,1 0,-1 0,1 0,0-1,-1 1,1 0,0 0,-1-1,1 1,0 0,0-1,0 1,0-1,0 1,-1-1,3 1,-1-1,0 1,1-1,-1 0,0 0,1 0,-1-1,0 1,0 0,0-1,4 0,2-2,-1-1,1 1,-1-1,0 0,8-6,13-23,-25 29,-1 0,1 0,0 0,1 0,-1 1,1-1,-1 1,7-4,-10 7,0 0,1 0,-1 0,1 0,-1 0,1 0,-1 1,0-1,1 0,-1 0,1 0,-1 0,0 1,1-1,-1 0,1 0,-1 1,0-1,1 0,-1 0,0 1,0-1,1 0,-1 1,0-1,0 1,1-1,-1 0,0 1,0-1,0 1,0-1,0 0,0 1,1-1,-1 1,0-1,0 1,-1 0,5 24,-4-21,1 4,0-1,1 0,0 0,0 1,0-1,1 0,0-1,0 1,1 0,0-1,0 0,1 0,6 8,-8-11,1-1,-1 1,0-1,1 0,-1 1,1-2,0 1,0 0,0-1,0 1,0-1,0 0,0-1,0 1,0-1,0 0,0 0,1 0,-1 0,0-1,0 1,0-1,0 0,0-1,0 1,4-2,1-2,0 0,0 0,-1-1,0 0,0-1,0 0,-1 0,1-1,-2 1,1-2,-1 1,-1-1,1 1,-2-2,6-11,0-3,-2 1,0-2,-2 1,0-1,2-28,-3-16,-2 0,-11-123,4 175,-2 28,-1 29,2 398,6-405,2 0,9 48,-9-69,0 0,0 0,1-1,1 0,0 1,0-2,1 1,1-1,-1 0,10 11,-13-18,0 0,0-1,0 1,1 0,-1-1,6 3,-8-4,0-1,0 1,0-1,0 0,0 1,0-1,0 0,0 0,0 0,1 0,-1 0,0 0,0 0,0 0,0 0,0 0,0 0,0-1,0 1,0-1,0 1,0 0,0-1,0 0,0 1,0-1,1-1,9-11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0.0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36,'18'-4,"14"-1,8 0,5 2,2 0,1-2,-1-1,-9 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0.4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 0,'-17'106,"4"1,1 111,12-209,1 0,0-1,0 1,3 8,-4-15,1 0,-1-1,1 1,0 0,0-1,-1 1,1-1,0 1,0-1,0 0,3 3,-3-4,0 1,-1-1,1 1,0-1,0 0,-1 0,1 1,0-1,0 0,0 0,0 0,-1 0,1 0,0 0,0 0,0 0,-1 0,1-1,0 1,0 0,0 0,-1-1,1 1,0 0,0-1,0 0,6-4,0 0,-1 0,0-1,0 0,0 0,-1-1,0 1,6-11,33-62,-42 76,6-15,-7 13,2 0,-1-1,0 1,1 1,0-1,0 0,0 1,8-9,-9 35,-8 12,4-21,0-1,0 0,1 1,0-1,1 1,1 0,2 16,-2-27,0 0,0 0,0 0,0 0,0-1,0 1,0 0,1-1,-1 1,1 0,-1-1,1 0,0 1,-1-1,1 0,0 0,0 0,0 0,3 1,17 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21.4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49,'54'157,"-13"-36,-22-86,-19-34,0-1,0 1,1-1,-1 0,0 1,1-1,-1 0,1 1,-1-1,0 0,1 0,-1 1,1-1,-1 0,1 0,-1 0,0 0,1 1,-1-1,1 0,-1 0,1 0,-1 0,1 0,-1 0,1 0,0-1,0 0,0 1,0-1,0 0,0 0,-1 0,1 0,0 0,-1 0,1 0,-1 0,1 0,-1 0,1 0,-1 0,0 0,1-1,8-37,6-41,-11 54,0 0,2 0,1 0,1 1,13-29,-20 51,1 0,0 0,0 0,0 0,0 0,0 1,1-1,-1 1,1-1,0 1,0 0,0 0,0 0,0 0,0 1,6-3,7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0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1,'-2'0,"0"0,0 1,0-1,-1 1,1 0,0 0,0 0,0 0,0 0,1 0,-1 1,0-1,0 0,-1 3,-23 26,21-25,2 0,-1 0,0 0,1 0,0 1,0-1,-2 8,5-12,-1 0,1-1,0 1,-1 0,1 1,0-1,0 0,0 0,0 0,0 0,0 0,0 0,0 0,0 0,1 0,-1 0,0 0,1 0,-1 0,0 0,1-1,-1 1,1 0,0 0,-1 0,1 0,0-1,-1 1,1 0,0-1,0 1,0 0,0-1,0 1,-1-1,1 1,0-1,0 0,0 1,0-1,0 0,0 0,0 0,0 0,2 0,3 0,-1 0,1 0,-1-1,0 1,1-2,-1 1,0 0,0-1,0 0,0 0,0-1,8-4,33-13,-45 20,0-1,0 1,0 0,1 0,-1 0,0 1,0-1,1 0,-1 0,0 1,0-1,0 1,0-1,0 1,0-1,0 1,1 0,-2-1,1 1,0 0,0 0,0 0,0 0,0-1,-1 1,1 0,0 1,-1-1,1 0,0 1,14 41,-11-29,-1-6,9 25,-12-32,1 0,-1 0,1 0,-1 0,1 0,0 0,-1 0,1-1,0 1,-1 0,1 0,0-1,0 1,0 0,0-1,0 1,0-1,0 1,0-1,0 1,0-1,0 0,0 1,0-1,2 0,7-3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1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1,'0'22,"0"18,0 10,0 11,0 6,-4 6,-1 2,1-1,0-6,1-7,2-10,3-18,3-14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1.4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 0,'0'19,"0"12,0 13,0 14,0 7,0 8,-3 2,-2-1,-3-2,-1-5,2-11,1-11,7-14,1-11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1.7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1,'-25'24,"-39"42,58-59,0 1,0 0,1 0,0 0,0 1,-6 16,10-24,1-1,0 1,-1 0,1 0,0-1,0 1,0 0,-1 0,1 0,0-1,0 1,0 0,0 0,0 0,1 0,-1-1,0 1,0 0,0 0,1-1,-1 1,0 0,2 1,-2-2,1 1,0-1,-1 0,1 0,0 1,0-1,0 0,-1 0,1 0,0 0,0 0,0 0,-1 0,1 0,0 0,0 0,-1 0,1 0,1-1,4-1,0-1,0 1,-1-1,11-7,48-44,-21 15,-42 39,-1-1,1 0,-1 1,1-1,0 0,-1 1,1-1,0 1,-1-1,1 1,0-1,-1 1,1 0,0-1,0 1,0 0,-1 0,1 0,0-1,0 1,0 0,0 0,-1 0,1 0,0 0,0 1,0-1,0 0,-1 0,1 0,0 1,0-1,0 0,-1 1,1-1,0 1,-1-1,1 1,0-1,-1 1,1 0,-1-1,1 1,-1 0,1-1,-1 1,1 0,-1-1,1 1,-1 1,3 5,-1 1,0 0,-1-1,2 14,-1-5,32 112,-13-60,-19-57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2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0 101,'5'3,"-1"0,0 0,0 0,-1 0,1 1,-1 0,0-1,1 1,-2 0,1 0,3 6,24 57,-17-36,6 10,-3-5,1-2,29 45,-45-78,-1 0,1 0,0 1,0-1,0 0,0 0,0 0,0-1,0 1,0 0,0 0,0 0,0-1,0 1,1-1,1 1,-2-1,-1 0,1 0,0 0,-1 0,1 0,-1 0,1 0,0-1,-1 1,1 0,-1-1,1 1,-1 0,1-1,-1 1,1-1,-1 1,1 0,-1-1,1 1,-1-1,0 0,1 1,-1-1,3-6,0 0,0 0,-1 0,3-13,-2 7,109-322,-99 307,-1 8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3.3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4,'-4'-1,"-1"0,0 0,0 1,1-1,-1 1,0 0,0 1,1-1,-1 1,0 0,1 0,-1 1,1-1,-1 1,1 0,0 0,-1 0,1 1,0-1,1 1,-1 0,0 0,1 1,0-1,-5 7,-2 1,2 1,-1 0,2 1,-1-1,2 1,0 1,-5 15,9-23,0 0,1 0,0 0,0 1,0-1,1 0,0 0,1 10,-1-14,0 0,1-1,-1 1,1 0,0-1,-1 1,1-1,0 1,0-1,0 1,0-1,0 1,0-1,0 0,1 1,-1-1,0 0,1 0,-1 0,1 0,-1 0,1-1,-1 1,1 0,0-1,-1 1,1-1,0 0,-1 1,1-1,0 0,0 0,-1 0,1 0,2-1,4 0,0 0,0-1,0 0,0-1,0 0,0 0,-1-1,0 0,0 0,0 0,0-1,-1 0,1 0,10-13,-9 9,0 0,-1 0,0-1,-1 0,1 0,-2-1,0 0,0 0,5-19,-12 41,1-1,0 1,1 0,0 0,1 0,0 0,3 13,-3-18,0 1,1-1,0 1,1-1,-1 0,1 0,0 0,0 0,1-1,0 1,0-1,0 0,1 0,9 8,4-2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3.7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1 173,'0'22,"0"15,0 8,0 0,0-4,0-5,0-5,3-12,2-8</inkml:trace>
  <inkml:trace contextRef="#ctx0" brushRef="#br0" timeOffset="1">22 1,'0'0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4.1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0,'5'15,"0"1,-2-1,1 1,-2-1,0 1,-1 0,-2 31,1-10,0 106,1 48,-1-189,0-1,0 1,0 0,1 0,-1-1,0 1,1 0,-1 0,1-1,-1 1,1-1,1 4,-1-5,-1 0,0 0,1 0,-1 0,0 1,1-1,-1 0,0 0,1 0,-1 0,0 0,1 0,-1 0,0 0,1 0,-1-1,1 1,-1 0,0 0,1 0,-1 0,0 0,0-1,1 1,-1 0,0 0,1 0,-1-1,0 1,0 0,0-1,1 1,-1 0,0 0,0-1,5-7,0 1,-1 0,6-15,-2 3,24-50,-29 63,1-1,0 1,0 1,1-1,-1 1,1 0,1 0,6-6,-11 11,0-1,0 0,0 0,0 1,0-1,0 1,0-1,0 1,0-1,1 1,-1 0,0 0,0-1,0 1,1 0,-1 0,0 0,0 0,1 0,-1 1,0-1,0 0,0 1,2-1,-2 2,1-1,0 0,-1 0,1 1,-1-1,0 1,1-1,-1 1,0 0,0 0,0-1,0 1,1 2,1 6,1 1,-2-1,1 0,0 15,-1 58,-3-64,1 0,1 0,5 33,1-36,2-8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4.4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1 183,'19'-4,"-1"0,1-2,-1-1,25-11,-37 15,-1 0,0 0,0 0,0 0,0-1,0 1,-1-1,0-1,1 1,-2 0,1-1,0 0,-1 0,0 0,0-1,0 1,-1 0,2-8,-3 11,-1 0,1 0,-1 1,0-1,0 0,0 0,0 0,0 0,0 0,0 1,-1-1,1 0,0 0,-1 0,0 1,1-1,-1 0,0 1,0-1,0 0,0 1,0-1,-1 1,1 0,0-1,-1 1,1 0,-1 0,1 0,-1 0,-2-1,2 1,-1 0,1 1,-1-1,1 1,-1 0,1-1,-1 1,0 0,1 1,-1-1,1 0,-1 1,1 0,-1-1,1 1,0 0,-1 0,1 0,0 1,0-1,0 1,0-1,-2 2,-3 4,1 0,0-1,0 2,0-1,1 1,0 0,1 0,0 0,0 1,1-1,0 1,0 0,1 0,0 0,0 10,1-13,1-1,0 1,0-1,0 1,1-1,-1 1,2-1,-1 1,0-1,1 0,0 0,0 1,1-1,-1-1,1 1,0 0,1-1,-1 1,1-1,0 0,0 0,0-1,0 1,1-1,-1 0,7 3,3 0,1 0,0-1,1-1,-1-1,1 0,0-1,27 0,-14-1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5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0,'1'16,"0"0,7 23,1 20,-6 55,0-133,0 1,2 0,0-1,0 2,15-30,-18 42,1-1,0 1,0 0,1 0,-1 0,1 0,0 0,1 1,-1 0,1 0,-1 0,1 0,1 1,-1 0,0 0,1 0,-1 1,1 0,0 0,0 0,8-1,-12 3,1 0,0-1,0 2,-1-1,1 0,0 0,0 1,-1 0,1-1,0 1,-1 0,1 0,-1 0,1 1,-1-1,0 1,1-1,-1 1,3 3,-1-1,-1 1,0-1,0 1,0-1,-1 1,0 0,0 0,0 0,2 9,-1-2,-1-1,-1 1,0 0,0 0,-1 0,-1-1,0 1,-5 19,3-17,6-19,8-14,4-2,1 1,35-33,-45 47,0 0,0 1,1 0,0 0,0 1,0 0,0 0,1 0,0 1,0 1,-1-1,17-2,-22 5,1 0,-1 1,0-1,0 1,0 0,1 0,-1-1,0 1,0 1,0-1,0 0,0 0,-1 1,1-1,0 1,-1-1,1 1,-1 0,1 0,-1 0,0 0,0 0,1 0,-2 0,1 0,0 0,0 0,0 5,3 7,-1 0,0 0,1 16,-4-30,1 10,0-1,-1 1,0-1,0 1,-3 17,-2-11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21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237 3,'-7'-1,"0"0,0 1,0 0,-1 0,1 1,0 0,0 0,0 1,0 0,0 0,0 1,1-1,-1 1,1 1,0-1,0 1,0 0,0 1,1 0,-1-1,1 2,0-1,-6 10,1-2,1 0,0 1,2 0,-1 0,2 0,0 1,0 0,2 1,-6 28,9-41,1 1,0-1,0 1,0-1,0 1,0-1,1 1,-1-1,1 0,0 1,0-1,0 0,1 0,-1 0,1 0,0 0,-1 0,1 0,1 0,-1-1,4 5,-3-5,-1-1,1 1,-1-1,1 0,0 0,-1 0,1 0,0 0,-1-1,1 1,0-1,0 0,0 0,0 0,-1 0,1 0,0 0,0-1,0 0,-1 1,1-1,0 0,-1 0,1-1,0 1,3-3,1-1,-1 0,0 0,0-1,-1 1,1-1,-1-1,-1 1,1-1,-1 0,0 1,-1-2,1 1,-2 0,5-13,-2-2,0 1,-1-1,-2 0,1-22,-2 43,1 5,3 16,6 28,-7-28,12 36,-14-50,0 0,1-1,0 1,0-1,0 1,1-1,-1 0,1-1,1 1,6 6,6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5.8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27,'0'23,"1"0,1 0,0 0,11 37,-12-54,1-1,0 0,0 0,0 0,1 0,0-1,0 1,0-1,0 0,1 0,5 5,-6-7,0 0,0 0,0 0,0-1,0 1,1-1,-1 0,0 0,1 0,-1-1,1 1,-1-1,1 0,-1 0,1 0,-1 0,1 0,-1-1,5-1,0 0,-1-1,1 0,-1 0,0-1,0 0,0 0,-1 0,0-1,1 0,-2-1,1 1,-1-1,1 0,-2 0,1-1,-1 0,7-12,2-10,0 0,16-60,-28 84,0 3,1 8,-1 18,0 34,-2-50,1-1,0 1,0-1,0 1,1 0,1-1,-1 0,1 1,0-1,1 0,0 0,0 0,5 8,5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6.2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0,'-1'27,"0"-19,1-1,-1 1,1 0,1 0,-1-1,1 1,1 0,-1-1,2 1,-1-1,4 9,-5-15,-1-1,1 1,0 0,-1 0,1 0,0 0,0 0,0-1,0 1,0 0,0-1,0 1,0-1,0 1,0-1,0 0,0 1,0-1,0 0,1 0,-1 0,0 0,1 0,1 0,0 0,0-1,0 0,-1 0,1 0,0 0,-1 0,1 0,3-2,1-2,0 0,-1-1,1 0,-1 0,8-9,-3 4,-5 12,-3 24,-1-3,-2-18,1-1,0 1,0-1,1 0,-1 1,1-1,-1 0,1 0,0 0,0 0,1-1,-1 1,0 0,1-1,0 0,-1 1,1-1,0 0,0 0,1-1,-1 1,0-1,0 1,1-1,-1 0,1-1,-1 1,1 0,4-1,16-1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6.5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0,'0'7,"0"10,0 10,0 10,0 11,0 7,0 10,0 4,0 6,0 0,0-1,0-10,0-11,3-20,2-14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6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0,'0'22,"0"18,-4 14,-1 12,-3 9,-4 3,0-1,2-6,2-7,4-12,1-14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7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22,'18'-4,"14"-1,11 1,11 0,2 1,0 2,-3 3,-6 6,-4 2,-10-2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7.5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0,'-16'67,"10"-47,1 1,0 0,2 0,0 0,2 0,1 37,0-56,0 0,1 0,-1 0,0 0,1 0,0 0,-1 0,1 0,0 0,0-1,0 1,0 0,0 0,0-1,1 1,-1-1,3 3,-3-4,0 1,0-1,0 1,1-1,-1 0,0 1,0-1,1 0,-1 0,0 0,0 0,1 0,-1 0,0 0,0-1,1 1,-1 0,0-1,0 1,2-2,4-1,-1-1,0 0,0-1,0 0,0 0,-1 0,9-11,0-4,-2 0,0-1,-1-1,-1 0,11-35,-13 36,-6 20,0 11,-2 13,-2 27,0-33,1 0,0-1,2 1,0 0,5 29,-5-44,-1-1,1 1,-1-1,1 0,-1 1,1-1,0 0,-1 1,1-1,0 0,0 0,0 0,0 0,0 0,0 0,0 0,1 0,-1 0,0 0,0-1,1 1,-1 0,1-1,-1 1,0-1,1 0,-1 1,1-1,-1 0,1 0,-1 0,1 0,-1 0,1 0,-1 0,1-1,-1 1,0 0,1-1,-1 0,2 0,17-10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7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0,'8'50,"1"53,-4-40,-5-59,0-1,0 1,1-1,-1 1,1-1,0 0,0 1,1-1,-1 0,1 0,-1 0,1 0,0 0,0 0,3 2,-3-3,-1-2,1 1,0 0,-1 0,1 0,0-1,0 1,0-1,0 0,0 1,0-1,-1 0,1 0,0 0,0 0,0-1,0 1,0 0,0-1,-1 1,1-1,0 0,0 1,-1-1,1 0,0 0,-1 0,4-3,9-7,0 0,-1-1,-1-1,0 0,0 0,12-21,-9 15,-15 18,1 0,-1 0,1 0,0 0,0 0,-1 0,1 1,0-1,0 0,0 0,0 1,0-1,0 0,0 1,0-1,0 1,2-1,-3 1,1 0,-1 1,0-1,1 0,-1 1,1-1,-1 0,0 1,1-1,-1 0,0 1,0-1,1 1,-1-1,0 1,0-1,0 1,1-1,-1 1,0-1,0 1,0-1,0 1,0-1,0 0,0 2,-4 47,3-42,-5 60,4-34,-10 51,6-63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8.8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0 108,'23'-15,"1"1,0 1,0 1,1 1,1 1,0 1,0 1,48-7,-71 15,0 0,0-1,0 1,0 0,0 1,0-1,0 0,-1 1,1 0,0-1,0 1,0 0,-1 0,1 1,-1-1,5 3,-5-2,-1 0,1 0,0 0,-1 0,0 0,1 0,-1 0,0 1,0-1,0 0,-1 1,1-1,0 0,-1 1,1 4,-1 2,-1 1,0-1,0 1,-1-1,0 0,0 0,-1 0,-7 17,-13 16,-2-1,-1-1,-38 44,-6 9,67-89,0 1,0 0,0-1,1 1,0 0,0 0,0 0,0 1,0 5,1-9,2-1,-1 1,0-1,0 1,0-1,1 1,-1-1,0 0,1 1,-1-1,1 0,0 1,0-1,-1 0,1 0,0 1,0-1,0 0,0 0,0 0,0 0,1 0,-1-1,0 1,0 0,1-1,-1 1,0 0,1-1,-1 1,0-1,1 0,-1 0,1 1,-1-1,1 0,2 0,44 3,-1-2,1-2,68-9,-99 8,-1 0,1-1,-1 0,1-2,-1 0,0 0,-1-2,16-8,-2-5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9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0,'0'11,"0"11,0 9,0 10,0 6,0 2,0 0,0-5,0-6,4-6,4-8,1-12,0-8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9.5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0,'0'19,"0"12,0 10,0 4,0 2,0 0,0 0,0-5,0-5,0-6,0-12,0-12,0-8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2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1 199,'0'-10,"0"-1,1 0,0 1,1-1,0 0,1 1,0 0,5-12,-6 17,1 0,0 0,1 0,-1 0,1 0,0 1,0 0,0 0,1 0,0 0,-1 1,1-1,1 1,-1 1,0-1,7-2,4 0,-1 0,32-5,-40 9,1 0,-1 1,0-1,0 1,1 1,-1-1,0 1,14 4,-19-4,0 1,0-1,0 1,0-1,0 1,0-1,-1 1,1 0,-1 0,1 0,-1 0,0 0,0 0,0 0,0 0,0 0,0 1,-1-1,1 0,-1 0,1 1,-1 3,1 6,0 1,-3 22,2-32,-2 14,0 0,-1 1,-1-1,-1-1,-1 1,0 0,-1-1,0-1,-2 1,-14 20,21-33,0-1,0 1,0-1,0 0,0 0,-1 0,1 0,-1 0,1-1,-1 1,0-1,1 0,-1 0,0 1,0-2,0 1,0 0,0-1,-4 1,-6-3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22.3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78,'0'70,"17"132,-16-199,-1 0,1-1,-1 1,1 0,0-1,0 1,0-1,0 0,2 4,-3-6,1 0,-1 0,0 0,0 1,0-1,0 0,1 0,-1 0,0 0,0 0,0 0,1 0,-1 0,0 0,0 1,0-1,1 0,-1 0,0 0,0 0,0 0,1 0,-1 0,0 0,0-1,0 1,1 0,-1 0,0 0,0 0,0 0,1 0,-1 0,0 0,0 0,0-1,1 1,7-16,24-101,-24 82,2 1,0-1,30-61,-37 92,-1 0,1-1,-1 1,1 1,0-1,1 0,-1 1,1 0,3-4,-5 7,-1-1,0 1,0-1,0 1,0-1,0 1,1 0,-1-1,0 1,0 0,1 0,-1 0,0 0,0 0,1 0,-1 0,0 1,0-1,1 0,-1 1,0-1,0 1,0-1,0 1,0-1,0 1,0 0,0 0,0-1,0 1,0 0,0 0,0 0,-1 0,1 0,0 0,-1 0,1 1,0 0,6 10,-2 0,1 1,-1-1,-1 1,0 0,2 17,8 85,-11-84,3 58,-5-56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49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0 128,'18'-14,"10"-9,8 0,4-1,3 5,2 5,0 5,0 8,-4 4,-1 5,-2 5,-1 0,-5-2,-4-3,-7-2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31.202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869 1,'-19'10,"0"1,1 1,1 1,0 1,1 0,-15 18,-82 105,78-92,-363 417,339-397,-46 45,84-91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32.137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781 1,'-22'22,"-18"18,-10 13,-7 9,-5 9,-3 6,-5 9,-1 4,3 2,3-1,5-4,9-10,10-11,11-12,11-13,9-13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33.941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785 0,'-3'4,"-6"8,-4 10,-11 12,-13 11,-10 12,-13 16,-6 13,-7 6,-6 7,-4 0,5-5,5-12,10-12,17-14,16-17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35.089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447 1,'-15'22,"-8"18,-7 17,-7 13,-7 14,-4 6,-1 0,0-5,5-6,7-9,5-13,9-12,8-14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39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1,'-3'73,"-15"84,1-16,-26 289,43-430,0 0,0 0,0 0,0 0,0-1,0 1,0 0,1 0,-1 0,0 0,0 0,0 0,0 0,0 0,0 0,0 0,1 0,-1 0,0 0,0 1,0-1,0 0,0 0,0 0,0 0,1 0,-1 0,0 0,0 0,0 0,0 0,0 0,0 0,0 0,0 1,0-1,0 0,0 0,0 0,0 0,0 0,1 0,-1 0,0 1,0-1,0 0,0 0,0 0,0 0,0 0,0 0,0 0,0 1,0-1,-1 0,1 0,0 0,0 0,0 0,0 0,0 0,10-14,12-27,-20 38,26-48,3 1,2 1,1 2,3 2,2 1,2 2,88-71,-123 111,-13 14,-19 21,23-30,-36 46,-64 82,84-103,0 0,-26 58,43-81,-1 1,1 0,0 0,1 0,-1 0,1 1,0-1,1 0,0 0,0 1,0-1,1 9,0-12,0 0,0 0,1 0,-1-1,1 1,-1 0,1 0,0-1,0 1,0-1,0 1,1-1,-1 0,0 0,1 0,0 0,-1-1,1 1,0-1,0 1,0-1,0 0,0 0,0 0,6 0,1 0,1 0,-1 0,0-1,0-1,0 0,14-3,20-5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40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 0,'18'0,"10"0,4 0,-4 0</inkml:trace>
  <inkml:trace contextRef="#ctx0" brushRef="#br0" timeOffset="1">0 172,'19'4,"12"0,9 1,2-1,0-2,-3-4,-8-2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40.9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0 109,'17'-17,"1"1,35-24,-46 35,0 1,0 0,1 0,0 0,-1 1,1 0,0 1,0 0,1 0,-1 1,13-1,-18 2,0 0,0 1,0-1,0 1,0-1,0 1,0 0,0 0,0 0,0 1,0-1,-1 1,1-1,0 1,-1 0,0 0,1 0,2 4,-2-2,0 0,0 1,-1 0,0-1,0 1,0 0,0 0,-1 0,1 0,-1 7,1 2,-1 0,-1 0,-1 0,0 0,0 0,-2 0,-5 19,-3-4,-1 0,-2 0,-33 52,-8 14,53-92,0 1,0-1,0 1,1 0,0 0,-1 0,1 0,1 0,-1 0,1 0,-1 0,1 4,1-6,0 0,0 0,-1 0,1 0,0 0,0-1,1 1,-1 0,0-1,0 1,1-1,-1 1,1-1,0 1,-1-1,1 0,0 0,0 0,-1 0,1 0,0-1,0 1,0 0,4 0,11 3,0-1,0-1,1 0,-1-1,1-1,-1-1,0 0,1-1,-1-1,0-1,0 0,-1-2,1 1,25-14,-5-2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41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0,'0'19,"-4"12,-1 9,1 9,0 3,2 4,0-1,1-2,1-2,0-7,3-7,2-13,0-11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41.6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0,'4'18,"1"14,0 12,-2 6,0 1,-5 4,-2-4,-1-4,2-5,-4-15,0-15,2-12,0-8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22.6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38,'18'-4,"18"0,12-5,7 1,0 0,-5 3,-11 5,-12 3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41.9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0 197,'3'-12,"1"1,0-1,0 1,1 0,1 0,0 1,0 0,1 0,1 0,-1 1,1 0,12-9,-13 12,0 0,1 1,0 0,0 0,1 1,-1 0,1 0,0 1,0 0,0 1,0 0,0 0,0 1,1 0,-1 1,12 1,22 5,1 2,70 22,-70-16,0-3,60 8,-78-17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2.3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220 73,'7'-9,"0"1,1 0,0 0,1 1,-1 0,16-9,-23 15,1 0,-1 0,1 0,0 0,0 0,-1 0,1 1,0-1,0 1,0-1,0 1,0 0,0 0,0 0,-1 0,1 0,0 0,0 0,0 1,0-1,0 1,0-1,0 1,-1 0,1-1,0 1,-1 0,1 0,0 1,-1-1,1 0,-1 0,0 1,1-1,-1 1,0-1,0 1,0 0,0-1,0 1,0 0,-1 0,1-1,-1 1,1 3,4 10,-1 0,-1 0,-1 0,0 1,0 29,-12 82,6-85,-13 283,-3-393,18 61,-1 0,0 1,0 0,0-1,-1 1,0 0,0 1,-1-1,1 1,-1 0,0 0,-1 0,1 1,-1 0,-10-7,11 9,0 0,0 1,0-1,0 1,0 0,-1 0,1 0,0 1,0 0,-1 0,1 0,0 1,0-1,-1 1,1 0,0 1,0 0,0-1,0 2,1-1,-9 5,3 0,2 0,-1 0,1 0,0 1,0 0,1 1,0-1,0 1,1 1,-9 19,8-15,2 0,-1 0,2 1,0 0,1 0,0 0,0 22,2-34,1 1,0-1,0 0,0 1,0-1,0 1,1-1,0 1,0-1,0 0,0 0,0 1,0-1,1 0,0 0,0 0,-1 0,6 4,-7-7,0 1,1-1,-1 0,1 0,-1 0,1 0,-1 1,1-1,-1 0,1 0,-1 0,1 0,-1 0,1 0,-1-1,1 1,-1 0,1 0,-1 0,1 0,-1 0,1-1,-1 1,0 0,1-1,-1 1,1 0,-1 0,0-1,1 1,-1-1,0 1,1 0,-1-1,0 1,0-1,1 1,-1-1,0 0,6-10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7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 0,'0'11,"0"11,0 13,0 11,0 12,0 15,-4 10,-1 9,-3 7,-1 1,-1-5,-1-12,3-15,-1-21,1-24,1-17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8.2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89,'108'-26,"1"4,1 4,206-4,-306 21,-1 1,1 1,0-1,-1 2,1-1,13 5,-21-5,0-1,-1 1,1 0,0 0,-1 0,1 0,0 0,-1 0,0 1,1-1,-1 0,0 1,0-1,1 1,-1 0,0-1,-1 1,1 0,0-1,0 1,-1 0,1 0,-1 0,1-1,-1 1,0 0,0 0,0 0,0 0,0 0,0 0,-1 0,1-1,-1 1,1 0,-1 0,1 0,-1-1,-2 3,-10 24,-1-1,-1-1,-2 0,0-1,-27 27,-21 34,62-82,0 1,0-1,1 1,0 0,0 0,-3 9,5-13,0-1,0 0,0 1,0-1,0 1,0-1,0 0,0 1,0-1,0 1,0-1,0 1,0-1,0 0,0 1,0-1,0 1,1-1,-1 0,0 1,0-1,1 0,-1 1,0-1,0 0,1 1,-1-1,0 0,1 0,-1 1,1-1,0 0,1 0,-1 0,1 0,-1 0,1 0,0 0,-1-1,0 1,1 0,-1-1,1 1,-1-1,1 0,0 0,18-11,-1 0,-1-1,-1 0,24-25,28-20,-68 57,0 0,0 0,1 0,-1 0,1 0,-1 0,1 0,-1 1,1-1,-1 0,1 1,0-1,-1 1,1 0,0-1,0 1,-1 0,1 0,0 0,0 0,-1 1,1-1,0 0,-1 1,1-1,1 1,0 2,1 0,-1-1,0 1,-1 0,1 0,0 1,-1-1,3 6,-2-4,0 0,0-1,0 0,1 0,-1 0,8 6,-5-7,0 0,0 0,0 0,0-1,0 0,0-1,1 1,-1-1,1 0,-1-1,1 0,-1 0,1 0,0-1,-1 0,8-2,44 0,-56 3,1 0,0 1,-1 0,1 0,0 0,-1 0,1 0,-1 0,0 0,1 1,-1 0,0-1,0 1,0 0,0 0,0 0,-1 0,1 0,0 0,-1 1,0-1,2 4,3 7,0 0,-2 1,5 15,-3-5,-1-9,-3-7,0 0,1 0,0 0,0-1,1 1,0-1,9 14,-12-21,-1 1,1 0,-1-1,1 0,-1 1,1-1,-1 1,1-1,0 0,-1 1,1-1,-1 0,1 1,0-1,-1 0,1 0,0 0,-1 0,1 0,0 0,-1 0,1 0,0 0,-1 0,1 0,0 0,0 0,-1 0,1-1,-1 1,1 0,0-1,-1 1,1 0,-1-1,1 1,-1-1,1 1,-1 0,1-1,-1 0,1 1,-1-1,1 1,-1-1,0 1,1-2,11-17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8.5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9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 97,'18'-18,"40"-30,-53 44,0 1,0 0,0 0,0 0,0 1,1-1,-1 1,1 0,-1 1,1-1,0 1,0 1,0-1,10 1,-12 1,-1 0,1 0,-1 1,1 0,-1-1,1 1,-1 1,0-1,0 0,0 1,0-1,-1 1,1 0,-1 0,1 0,-1 0,0 1,0-1,-1 0,1 1,-1-1,2 7,4 11,-1 0,5 38,-9-44,22 253,-19-178,19 110,-18-176,-3-20,-3-14,-4-10,0 1,-1-1,0 1,-2 1,0-1,-1 1,-1 1,-1-1,-15-20,18 29,0 0,-1 1,0 0,0 0,0 1,-1 0,0 1,-11-6,14 9,-1 0,1 0,-1 1,0 0,0 0,0 0,0 1,0 0,0 1,0 0,0 0,-1 0,-9 2,8 1,0 0,1 0,0 1,-1 0,1 0,0 1,1 0,-1 0,1 1,0 0,1 0,-1 1,1-1,-9 15,9-14,1 2,0-1,0 1,0-1,1 2,1-1,-1 0,1 0,1 1,0 0,0 0,1-1,0 16,1-23,0 0,0 1,1-1,-1 0,1 0,-1 0,1 0,0 0,-1 0,1 0,0 0,1 0,-1 0,0 0,0-1,1 1,-1 0,1-1,0 1,-1-1,1 0,0 1,0-1,0 0,-1 0,1 0,1-1,2 2,1-1,-1 0,1 0,0-1,0 0,0 0,0 0,0-1,0 0,6-2,21-6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9.9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0,'22'0,"11"0,4 0,-2 0,-6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0.2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20,'22'3,"18"2,10 0,7-1,1-2,-1-4,-8-2,-11-4,-13-4,-10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1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1 197,'10'-20,"1"0,1 1,1 1,27-30,-34 41,0 0,1 1,-1 0,2 1,-1-1,0 1,1 1,0 0,0 0,1 0,-1 1,1 0,-1 1,15-3,-21 5,0 0,0 0,-1 0,1 1,0-1,0 0,-1 1,1-1,0 1,-1 0,1-1,-1 1,1 0,-1 0,1 0,-1 0,1 0,-1 1,0-1,0 0,1 1,-1-1,0 1,0-1,-1 1,1-1,0 1,0-1,-1 1,1 0,-1 0,0-1,1 1,-1 3,2 5,-2 0,1 1,-1-1,-2 18,-4 4,-1-1,-2 0,-1 0,-1-1,-2-1,-21 38,-10 24,42-87,-1 1,1 0,1 0,-1 0,1 0,0 0,0 1,0-1,1 0,-1 0,2 7,-1-10,1 0,0 1,0-1,0 0,0 0,0 0,1 0,-1 0,0-1,1 1,0 0,-1 0,1-1,0 1,0-1,0 0,0 0,0 1,0-1,0-1,0 1,0 0,0 0,1-1,-1 1,0-1,3 1,10 1,-1 0,1-1,-1-1,1 0,-1 0,1-2,-1 0,1 0,14-6,-18 5,0-1,0 0,0-1,0 0,-1-1,0 0,0-1,-1 0,0 0,0-1,13-15,-2-4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1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0,'0'7,"0"11,0 8,0 8,0 9,0 4,0 2,0-1,0-4,3-10,6-10,4-10,0-7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24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0,'-5'14,"1"0,0 1,1-1,0 1,2-1,-1 1,2 0,1 20,-1-1,12 340,-2-186,-10-188,0 0,0 0,0 0,0 0,0 0,0 0,0-1,0 1,0 0,0 0,0 0,0 0,0 0,0 0,0 0,0 0,0-1,0 1,0 0,1 0,-1 0,0 0,0 0,0 0,0 0,0 0,0 0,0 0,0 0,0-1,1 1,-1 0,0 0,0 0,0 0,0 0,0 0,0 0,0 0,1 0,-1 0,0 0,0 0,0 0,0 0,0 0,0 0,0 0,1 0,-1 0,0 1,0-1,0 0,0 0,0 0,0 0,0 0,0 0,1 0,-1 0,0 0,0 0,0 1,11-20,14-29,-23 43,21-43,1 2,3 0,2 2,2 1,1 2,46-45,-51 69,-20 17,-13 14,-58 68,41-55,0 2,-18 34,35-53,0 1,1 1,0-1,1 1,1 0,0 0,0 0,1 0,0 0,1 14,1-23,0 0,0-1,0 1,1 0,-1 0,1 0,-1-1,1 1,0 0,0 0,0-1,1 1,-1-1,1 1,-1-1,1 0,0 0,0 1,0-1,2 1,0 0,-1-1,1 0,0 0,0 0,0-1,0 0,1 1,-1-2,0 1,1 0,7-1,4 0,1-1,-1-1,1-1,-1 0,25-9,0-2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1.9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1,'0'18,"0"14,0 8,0 6,0 1,-3 0,-2-4,-3-12,-1-17,2-9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2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45,'26'-7,"19"-3,13 1,4 1,3 3,1 2,-4 1,-5 1,-4 1,-4 4,-7 5,-11 5,-10-1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2.6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1,'19'3,"12"3,17-2,14 0,11-1,9-1,0-1,2-1,-3 0,-5 0,-7 0,-8-1,-11 1,-18 0,-13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3.0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1,'-2'165,"4"177,-2-338,0-1,0 0,1 1,-1-1,1 0,0 0,0 0,0 1,0-1,0 0,3 3,-4-5,0-1,1 0,-1 1,0-1,1 0,-1 1,1-1,-1 0,0 0,1 1,-1-1,1 0,-1 0,1 0,-1 0,1 0,-1 1,1-1,-1 0,1 0,-1 0,1 0,-1-1,1 1,-1 0,1 0,19-15,41-60,52-54,-84 100,-15 14,30-25,-130 109,69-56,5-5,-1 2,1-1,1 1,0 1,0 0,1 1,-9 13,18-23,0 0,0 0,0 0,0 0,0 0,1 0,-1 0,1 1,-1-1,1 0,0 0,0 1,0-1,0 0,0 0,1 1,-1-1,1 0,-1 0,2 2,0 0,0 0,0 0,1-1,-1 1,1-1,0 0,0 0,0 0,0 0,4 2,6 3,1 0,-1-1,1 0,28 9,-14-9,0-1,1-1,0-1,0-2,52-2,-58-1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4.1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20,'18'0,"14"-3,8-2,1 0,-2 1,-8 2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4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21,'22'0,"18"0,10-3,3-2,-3 0,-7 1,-7 2,-9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4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94,'18'-18,"28"-21,-39 34,-1 1,1-1,0 1,0 1,0-1,1 1,-1 1,12-3,-17 4,0 1,0 0,-1-1,1 1,0 0,0 0,0 1,-1-1,1 0,0 0,0 1,0-1,-1 1,1 0,0 0,-1-1,1 1,-1 0,1 0,-1 0,1 1,-1-1,0 0,1 1,-1-1,0 0,0 1,0-1,0 1,0 0,0-1,-1 1,1 0,-1-1,1 1,-1 0,1 0,-1 0,0-1,0 4,1 7,-1-1,0 1,0-1,-2 1,-2 12,-8 29,-21 53,19-66,2-1,2 2,-7 54,16-93,1 0,0 1,0-1,0 1,0-1,1 0,-1 1,1-1,-1 1,1-1,0 0,0 0,0 0,0 1,0-1,1 0,-1 0,1 0,-1-1,4 4,-2-2,1-1,0 1,0-1,0 0,0 0,1-1,-1 1,0-1,1 0,5 1,7 0,0-1,1-1,-1 0,31-5,-35 3,1-1,-1-1,1 0,-1 0,-1-2,1 1,-1-2,0 1,0-2,21-16,-3-4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5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 0,'0'22,"-3"18,-2 14,-3 12,-1 5,2 2,1-4,3-10,5-15,5-19,2-14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5.7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215 364,'4'18,"1"14,0 12,-5 5,-2 3,-5-4,-1-7,-3-7,-2-9,-1-8</inkml:trace>
  <inkml:trace contextRef="#ctx0" brushRef="#br0" timeOffset="1">1 127,'22'-19,"14"-5,9-3,7 4,3 5,-1 6,-3 8,-2 9,-6 4,-7 7,-5 5,-9 2,-7 5,-7-3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6.2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24,'77'6,"-15"1,883 1,-495-31,-65 2,-367 20,1 1,24 4,-21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24.5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155 1,'-11'6,"0"0,0 2,1-1,0 1,1 0,-1 1,2 0,-1 1,1 0,1 0,0 1,-8 15,10-17,1 1,0-1,0 1,1 0,1 0,-1 0,2 1,-1-1,2 1,-1-1,1 0,1 1,0-1,0 0,5 16,-6-24,1 0,-1 0,1 0,0 0,-1-1,1 1,0 0,0 0,0-1,1 1,-1 0,0-1,1 1,-1-1,1 0,-1 1,1-1,-1 0,1 0,2 1,-2-2,0 1,0-1,0 0,0 0,0 0,0 0,-1 0,1 0,0-1,0 1,0 0,0-1,0 0,0 1,-1-1,4-2,3-2,-1-1,1 1,-1-1,-1-1,1 1,-1-1,7-11,2-4,-2 0,0-1,-2-1,-1 0,0 0,8-37,-19 96,1 1,8 53,-6-78,0 1,1-1,0 1,6 11,-9-21,1 0,-1-1,1 1,0 0,0 0,0 0,0-1,0 1,0-1,0 1,1-1,-1 1,0-1,1 1,-1-1,1 0,0 0,-1 0,1 0,0 0,0 0,0-1,-1 1,1-1,0 1,0-1,0 1,0-1,0 0,0 0,0 0,3-1,9-5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7.0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281 1,'-10'1,"0"0,0 1,0 0,0 1,0 0,0 0,1 1,0 0,0 1,0 0,0 1,1-1,-15 15,8-7,1 1,1 0,0 1,1 1,0 0,-11 22,18-29,0 1,0-1,1 2,1-1,0 0,0 1,-2 15,5-22,0-1,0 1,0-1,1 0,-1 1,1-1,-1 0,1 1,0-1,1 0,-1 0,0 0,1 0,0 0,-1 0,1 0,0-1,1 1,-1 0,0-1,1 0,-1 0,1 0,0 0,0 0,0 0,5 2,2 0,0-1,1 0,-1-1,1 1,0-2,0 0,0 0,-1-1,1 0,0-1,0 0,0-1,14-4,-10 2,0 0,-1-2,1 0,-1 0,-1-1,1-1,-1 0,22-19,-27 18,0 1,-1-1,0-1,0 1,-1-1,-1 0,0-1,0 1,4-15,-1 5,-6 64,-1-36,0 0,1 1,0-1,0 0,1 0,0 0,0 0,1-1,0 1,0-1,0 0,1 0,1-1,-1 1,1-1,0 0,0-1,9 7,-10-9,0 0,0 0,1 0,-1-1,1 1,0-1,0-1,0 1,0-1,0 0,0 0,0-1,0 0,0 0,0 0,0-1,0 0,0 0,0-1,0 1,0-1,0 0,-1-1,1 0,9-5,-8 2,0 0,-1 0,1 0,-1-1,-1 0,1 0,-1 0,0-1,-1 0,1 0,-2 0,1 0,-1 0,0-1,-1 0,0 0,-1 1,2-18,-3 18,0 1,0-1,-1 1,0-1,0 1,-1-1,0 1,0 0,0 0,-5-8,5 10,-1 0,0 1,0 0,0 0,-1 0,0 0,1 0,-1 1,0-1,-1 1,1 0,-1 1,1-1,-1 1,-6-3,-11-2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7.9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0 275,'17'50,"2"1,2-2,2-1,44 68,-61-105,1-1,0 0,1 0,0-1,0 0,1 0,12 9,-19-16,0-1,0 1,1-1,-1 1,1-1,-1 0,1 0,-1 0,1 0,0 0,-1-1,1 1,0-1,0 0,-1 0,1 0,0 0,0 0,-1-1,1 1,0-1,-1 1,1-1,0 0,-1 0,1-1,-1 1,0 0,1-1,-1 1,0-1,0 0,0 0,0 0,0 0,0 0,2-4,4-6,-1 0,-1 0,0 0,0-1,-2 1,1-1,-1-1,-1 1,-1 0,0-1,1-27,-3-11,-12-89,12 140,-13-72,-1-11,14 82,0 0,0 0,0-1,0 1,1 0,-1 0,1 0,-1-1,1 1,0 0,0 0,0 0,0 0,0 0,0 0,0 1,1-1,-1 0,1 0,-1 1,1-1,0 1,0 0,-1-1,1 1,0 0,0 0,0 0,1 0,1 0,7-2,1 0,-1 0,1 2,17-2,-20 2,248-6,-156 7,158-19,-193 7,-30 4,1 2,52-1,-68 8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8.5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0,'-12'5,"1"0,-1 0,1 2,1-1,-1 1,1 1,1 0,-1 0,-8 11,12-14,1 1,0 1,0-1,1 0,-1 1,1 0,1 0,0 1,0-1,0 1,1-1,0 1,0 0,1 0,-1 9,2-15,0 1,0-1,1 1,-1-1,0 0,1 1,0-1,0 0,-1 1,1-1,1 0,-1 0,0 0,0 0,1 0,-1 0,1 0,0 0,-1-1,5 4,-3-3,1-1,-1 1,1-1,-1 0,1 1,-1-2,1 1,0 0,-1-1,1 1,0-1,6-1,-4 1,0-1,0 0,0 0,0 0,0-1,0 0,0 0,0-1,0 1,-1-1,0-1,1 1,-1-1,0 0,-1 0,6-5,-9 8,-1 0,1 1,-1-1,1 0,0 0,-1 0,0 0,1 1,-1-1,1 0,-1 0,0 0,0 0,0 0,1 0,-1 0,0 0,0 0,0 0,-1 0,1-1,0 1,-1 0,1 1,-1-1,1 1,-1-1,0 1,1-1,-1 1,0-1,1 1,-1-1,0 1,1 0,-1 0,0-1,0 1,1 0,-1 0,0 0,-1 0,-3-1,0 1,1 0,-1 0,0 1,0 0,-9 2,8-1,0 0,0 0,1 1,-1 0,1 0,0 0,0 0,0 1,0 0,0 0,1 0,0 1,0-1,0 1,1 0,-1 0,1 1,0-1,1 1,-1-1,1 1,0 0,0 0,1 0,0 0,0 0,0 0,1 0,0 0,0 0,1 0,0 0,0 0,0 0,0 0,1 0,0 0,0 0,1-1,0 1,0-1,0 0,0 0,1 0,0 0,6 5,17 16,1-4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08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1 221,'40'-60,"42"-66,-81 124,0 0,0 0,1 0,-1 0,0 0,0 0,0 0,-1-1,1 1,0 0,-1 0,0-1,1 1,-1-3,-8 16,1 8,6-12,0 1,0-1,1 1,0-1,1 0,1 10,-2-15,1 0,-1-1,0 1,1-1,0 1,-1 0,1-1,0 0,0 1,-1-1,1 1,0-1,1 0,1 3,-2-4,0 0,0 1,0-1,0 0,0 0,0 1,0-1,0 0,0 0,0 0,0 0,0 0,0-1,0 1,0 0,0 0,0-1,0 1,-1 0,1-1,0 1,0-1,0 1,0-1,0 0,-1 1,2-2,3-2,-1-1,1 0,-1 0,0 0,0-1,-1 1,1-1,1-6,5-8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10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1 513,'0'1,"0"0,-1 0,1-1,0 1,0 0,0-1,0 1,0 0,1 0,-1-1,0 1,0 0,0-1,1 1,-1 0,0-1,0 1,1 0,-1-1,1 1,-1-1,1 1,0 0,0-1,0 0,-1 0,1 0,-1 0,1 0,0 0,-1 0,1-1,0 1,-1 0,1-1,-1 1,1 0,-1-1,1 1,-1 0,1-1,-1 1,1-1,0 0,23-33,-1-12,-2-1,-3 0,-1-2,-3 0,-2 0,-2-1,6-80,-14 108,-3 41,0 17,-1 13,1-17,0 0,8 59,-6-87,-1 0,1 0,1 0,-1-1,0 1,1-1,0 1,-1-1,6 7,-6-9,0 0,0 0,0 0,0 0,1 0,-1 0,0-1,1 1,-1 0,0 0,1-1,-1 1,1-1,-1 0,1 1,-1-1,1 0,-1 0,1 0,-1 0,1 0,0 0,-1 0,1-1,-1 1,2-1,15-6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10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3 105,'-1'36,"0"-21,1 0,0 0,1 0,5 24,-6-38,0 0,0 0,0 0,0 0,1 1,-1-1,1 0,-1 0,0 0,1 0,0 0,-1 0,1 0,0 0,-1-1,1 1,0 0,0 0,0-1,0 1,-1 0,1-1,0 1,0-1,0 1,0-1,2 1,-2-1,1 0,0-1,-1 1,1-1,-1 1,1-1,-1 1,1-1,-1 0,0 0,1 0,-1 0,0 0,0 0,1 0,0-2,4-4,0 0,0-1,-1 0,0 0,6-12,-7 8,0 0,-1 0,0-1,-1 1,1-21,-3 28,1 0,-1 0,-1 0,1 0,-1-1,0 1,0 0,0 0,-1 0,1 0,-1 1,0-1,-1 0,1 1,-1 0,-4-5,-5 1,1 5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10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0,'50'9,"0"-2,1-2,0-2,66-5,63-17,-177 19,1 0,-1 1,0-1,1 1,-1 0,0-1,0 2,0-1,1 0,-1 1,-1-1,1 1,0 0,0 0,0 0,-1 0,1 0,-1 1,0-1,0 1,0 0,0-1,0 1,-1 0,3 6,2 4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11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0,'19'0,"9"0,4 0,0 0,-6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11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1,'18'3,"10"2,7 0,2-5,-2-2,-3-1,-8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37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1 133,'6'-15,"2"1,0 0,0 0,13-14,-17 24,0 0,0 0,0 0,1 0,0 1,0 0,0 0,0 0,0 1,1-1,-1 1,1 1,0-1,10-1,-10 2,0 0,0 1,1-1,-1 1,0 1,1-1,-1 1,0 0,0 0,0 1,0 0,0 0,0 0,9 6,-12-6,0 1,0 0,0 0,0-1,0 2,-1-1,1 0,-1 0,0 1,0 0,0-1,-1 1,1 0,-1 0,0 0,0 0,0 0,-1 0,1 0,-1 0,0 0,0 0,-1 0,0 4,-1 10,-2-1,0 0,-1 0,0 0,-13 26,-50 79,38-69,1-1,2 2,-25 71,50-121,0 1,1 0,0-1,0 1,0 0,0 0,1 0,0 0,0-1,0 1,1 0,2 10,-2-13,0 1,1-1,-1 0,1 1,-1-1,1 0,0 0,0 0,0 0,0 0,1-1,-1 1,0 0,1-1,-1 0,1 0,-1 0,1 0,0 0,-1 0,1-1,0 1,5 0,16 2,0-1,1-2,-1 0,0-1,0-1,40-10,-59 11,0 0,-1-1,1 0,-1 0,1 0,-1 0,0-1,0 0,0 0,0 0,-1 0,6-6,1-6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25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0,'-1'46,"0"-5,7 65,-5-95,1 0,0 0,1-1,0 1,0-1,2 0,-1 0,1 0,0-1,1 1,6 8,-10-17,-1 0,0 1,0-1,0 0,1 0,-1 0,1 0,-1 0,1 0,-1 0,1 0,-1 0,1-1,0 1,0-1,-1 1,1-1,0 0,0 0,-1 1,5-2,-3 1,0-1,0 0,0 0,0 0,-1-1,1 1,0-1,0 1,-1-1,1 0,3-3,3-5,0 0,0 0,-1-1,12-20,-8 8,-2-1,13-36,0-3,-18 59,0 11,1 15,4 49,-9-51,2 0,0 0,1-1,8 22,-5-27,-1-7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38.0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1,'0'18,"0"14,0 8,0 9,0 3,0 3,0 1,0 1,0-2,0-6,0-9,0-10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38.4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0,'0'18,"0"14,0 12,0 6,0 2,0 3,0-1,0-2,0-6,0-7,-3-11,-6-13,0-9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38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1 130,'18'-15,"17"-4,10-4,12 4,8 3,2 6,3 4,-5 3,-2-2,-7 1,-7 0,-8 1,-7 1,-10 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39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21,'872'-11,"-231"1,77 26,-545-10,-13 8,-131-10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0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36 107,'3'-6,"-1"-1,1 1,0 0,0-1,1 1,0 1,0-1,0 1,1-1,-1 1,1 0,1 1,-1-1,1 1,-1 0,1 1,1-1,-1 1,13-5,-17 8,-1 0,0-1,1 1,-1 0,1 0,-1 0,0 0,1 0,-1 0,1 0,-1 1,0-1,1 0,-1 1,0-1,1 1,-1 0,0-1,1 1,-1 0,0 0,0 0,0 0,1 1,0 0,0 1,-1 0,1-1,-1 1,0 0,0 0,0 0,0 0,0 0,0 6,0 2,-1 0,0 0,-1 0,0 0,-3 15,-8 12,-1 1,-2-2,-2 0,-32 51,-17 37,64-122,1 1,-1-1,1 0,0 1,0-1,0 1,0 0,1-1,-1 1,1 6,0-9,1 1,0 0,-1-1,1 1,0-1,0 1,-1-1,1 0,0 1,1-1,-1 0,0 0,0 1,0-1,1 0,-1 0,1 0,-1-1,1 1,-1 0,1 0,-1-1,1 1,-1-1,4 1,14 4,1-1,1 0,-1-2,0 0,1-2,-1 0,1-1,33-6,-49 5,-1 1,0-1,0 0,1 0,-1-1,0 1,-1-1,1 0,0 0,-1 0,0-1,1 1,-1-1,4-6,7-11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0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0,'0'8,"0"5,0 9,0 7,0 6,0 9,0 3,0 5,0 5,0 0,-4-3,0-2,-1-8,5-10,2-15,1-11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1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 1,'0'22,"0"14,0 13,0 8,-3 6,-2-1,0 1,2-8,0-5,5-11,2-13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1.4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45,'18'-3,"18"-6,9 0,8 0,3 3,-2 2,-1 1,-8 2,-6 1,-4 0,-3 0,-7 1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1.8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0 312,'19'-6,"-1"-1,-1 0,1-2,-1 0,0-1,20-16,-28 18,0 0,-1 0,0-1,0 0,-1-1,0 1,0-1,-1-1,-1 1,0-1,6-17,14-78,-43 225,-3 139,15 138,6-369,-1-15,1 0,0 1,1-1,0 0,1 0,4 17,-6-29,0 0,0 0,0 0,0 0,0 0,0-1,0 1,0 0,0 0,0 0,0 0,0 0,0 0,0 0,0 0,1 0,-1 0,0 0,0-1,0 1,0 0,0 0,0 0,0 0,0 0,0 0,0 0,0 0,0 0,0 0,0 0,0 0,0 0,1 0,-1 0,0 0,0 0,0 0,0 0,0 0,0 0,0 0,0 0,0 0,0 0,0 0,1 0,-1 0,0 0,0 0,0 0,0 0,0 0,0 0,0 0,0 0,0 0,0 0,0 0,0 0,0 0,1 0,-1 0,3-13,2-18,-4 7,4-130,-5 125,-2 0,-1 1,-9-39,9 55,-1 0,0 0,-1 1,-1-1,0 1,0 0,-1 1,-14-17,17 22,-1-1,0 2,0-1,-1 0,1 1,-1 0,0 1,0-1,0 1,0 0,-1 1,0-1,1 1,-1 1,0-1,0 1,-7 0,12 0,1 1,-1 0,0 0,1 0,-1 0,0 0,1 0,-1 0,1 1,-1-1,1 1,-1-1,1 1,-1-1,1 1,-1 0,1 0,-1 0,1 0,0 0,0 0,0 0,-1 0,1 0,0 0,0 1,1-1,-1 1,0-1,0 0,1 1,-1-1,1 1,-1-1,1 1,-1 0,1-1,0 1,0-1,0 1,0 0,0-1,0 1,1 0,-1-1,0 1,1 1,1 5,0-1,1 1,0-1,0 0,1 1,-1-1,2-1,6 10,-4-9,0 0,1 0,0 0,1-1,-1-1,1 1,0-1,0-1,1 0,0 0,12 3,-10-4,0 0,1-1,-1 0,1-1,-1 0,1-1,-1 0,24-5,-16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2.7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0 621,'156'322,"-153"-315,0 0,1-1,0 1,8 9,-11-15,-1-1,1 1,-1-1,1 1,0-1,-1 1,1-1,0 1,-1-1,1 1,0-1,0 0,-1 1,1-1,0 0,0 0,0 0,-1 0,1 0,0 1,1-2,-1 1,0-1,0 1,0-1,0 0,0 1,0-1,0 0,0 0,0 0,-1 0,1 1,0-1,0-1,-1 1,1 0,-1 0,1 0,-1 0,1-2,14-44,-1 0,-3-1,8-82,-13 86,15-135,11-70,1 97,-33 148,1 0,0 1,0-1,0 0,0 1,1 0,-1-1,1 1,0 0,0-1,0 1,0 0,1 1,-1-1,1 0,0 1,-1-1,1 1,0 0,1 0,3-2,0 1,0 1,0 1,1-1,-1 1,0 1,0-1,1 1,-1 0,0 1,9 1,396 36,-196-39,184 11,-366-6,0 1,50 14,-74-15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25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0,'-1'184,"3"198,-2-380,0 7,0 0,1 0,5 17,-6-25,0 0,0 0,0-1,0 1,0 0,1 0,-1-1,0 1,1 0,-1 0,0-1,1 1,-1 0,1-1,-1 1,1 0,-1-1,1 1,0-1,-1 1,1-1,0 0,-1 1,1-1,0 1,0-1,-1 0,1 0,0 1,0-1,0 0,-1 0,1 0,0 0,0 0,0 0,-1 0,1 0,0 0,0-1,0 1,-1 0,1 0,0-1,0 1,-1 0,1-1,0 1,-1-1,1 1,0-1,-1 1,1-1,-1 0,1 1,-1-1,1 0,16-16,-1-1,-1-1,25-39,13-16,-52 72,1 0,0 0,-1 0,1 0,0 0,0 0,0 1,1-1,-1 1,0 0,0 0,1 0,-1 0,1 0,-1 0,1 0,4 0,-6 1,0 1,1-1,-1 0,1 1,-1-1,0 1,1 0,-1-1,0 1,0 0,1 0,-1 0,0 0,0 0,0 0,0 0,0 0,0 0,-1 0,1 1,0-1,0 0,-1 1,1-1,-1 0,1 1,-1-1,0 1,0-1,1 1,-1-1,0 2,0 3,0 0,0 0,0 0,-1-1,0 1,0 0,-1 0,1-1,-1 1,0-1,-6 10,-38 59,37-60,-2 0,-13 19,23-32,0 1,0-1,0 1,0-1,1 1,-1 0,0 0,1-1,0 1,-1 0,1 0,0-1,0 1,0 0,0 0,0 2,0-4,1 1,-1-1,0 1,1-1,-1 1,0-1,1 1,-1-1,1 1,-1-1,0 0,1 1,-1-1,1 0,-1 1,1-1,0 0,-1 0,1 1,0-1,15 2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3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8,'-3'-1,"1"0,-1 0,1 0,-1 0,1 1,-1-1,0 1,1-1,-1 1,0 0,0 0,1 0,-1 0,0 1,1-1,-1 1,-4 1,2 0,0 1,0-1,0 1,0 0,0 1,1-1,0 1,-5 4,-4 7,0 1,1 0,-17 31,19-29,1 0,-13 39,19-49,1 0,0 0,0 0,1 0,0 1,1-1,0 1,0-1,3 17,-3-22,1-1,0 1,0 0,0 0,0-1,1 1,-1 0,1-1,0 0,-1 1,1-1,0 0,0 0,1 0,-1 0,0 0,1 0,-1-1,5 3,-2-2,0-1,0 1,0-1,1 0,-1 0,0-1,1 1,-1-1,1 0,5-1,1-1,1-1,0 1,-1-2,0 0,1 0,-2-1,1-1,13-8,2-8,-27 21,1 1,0 0,0-1,-1 1,1-1,0 0,-1 1,1-1,-1 1,1-1,-1 0,1 0,-1 1,1-1,-1 0,1 0,-1 0,0 1,0-1,1 0,-1 0,0 0,0 0,0 0,0 1,0-1,0 0,0 0,0 0,0 0,-1 0,1 0,-1 0,0 0,0 1,0 0,-1-1,1 1,0 0,-1 0,1 0,-1 0,1 0,0 0,-1 1,1-1,0 0,-1 1,1-1,0 0,0 1,-1 0,1-1,0 1,0 0,0 0,0-1,-1 3,-28 21,20-14,0 0,2 1,-1 0,1 0,1 1,0 0,1 1,0-1,-7 23,11-30,0 1,1 0,-1 0,1 0,0 0,1 1,0-1,0 0,0 0,1 0,-1 0,2 0,-1 0,1 0,-1 0,2 0,-1 0,1-1,-1 1,2-1,-1 0,0 0,8 8,12 6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3.6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78,'-3'21,"-2"12,4 4,6-5,5-8,2-12,2-10,2-11,3-10,-3-6,0-6,-3-1,-3 0,-8 3,-7 3,-7 5,-1 6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4.1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1 816,'4'-85,"4"0,20-90,-7 54,-9 41,-4 0,-2-110,-8 268,0-52,1 1,1 0,1 0,2 0,9 44,-11-68,0 0,0 0,0 0,0 0,1 0,-1 0,1-1,-1 1,1 0,0-1,0 1,0-1,1 0,-1 1,1-1,-1 0,1-1,-1 1,1 0,0-1,0 1,3 0,-3-2,0 0,0 0,0 0,0 0,0 0,0-1,0 0,0 1,0-1,0 0,0-1,-1 1,1 0,0-1,-1 1,1-1,-1 0,0 0,1 0,-1 0,0 0,0-1,2-2,2-5,0 0,0 0,-1 0,0-1,0 0,-1 0,-1 0,0-1,-1 1,0-1,-1 1,0-1,-1-16,-2 93,-1 54,4-108,0-1,0 1,1 0,1-1,0 0,0 1,1-1,8 16,6-1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4.4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39 104,'-11'19,"-4"12,5 2,7-9,5-11,1-17,5-10,0-10,-1-5,-2-5,-1 0,2 2,0 3,-1 6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4.9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0,'7'5,"0"0,1 0,0-1,0 0,1 0,-1-1,1 0,-1-1,1 0,12 2,-16-3,43 7,0-2,71 1,100-14,-88 1,17 5,214 26,-318-26,-51-2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5.3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1,'19'0,"9"0,7 0,2 0,-2 0,-7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5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9,'19'0,"13"0,4 0,1 0,-7-4,-8-1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8.907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1 730,'25'-26,"20"-19,20-9,15-3,10-3,6 2,4-1,1 3,0 0,-5 2,-5 3,-10 2,-12 7,-13 6,-17 10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49.259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9 616,'-1'1,"0"1,0-1,0 1,1-1,-1 1,0-1,1 1,-1 0,1-1,-1 1,1 0,0-1,0 1,-1 0,1 0,1-1,-1 1,0 0,0 0,1-1,-1 1,1 0,-1-1,1 1,0 0,-1-1,1 1,0-1,0 1,0-1,0 0,1 1,0 0,1-1,-1 0,1 0,-1 0,1 0,0 0,0-1,-1 0,1 1,0-1,0 0,-1 0,1-1,0 1,0 0,-1-1,1 0,0 0,-1 1,1-2,-1 1,3-1,27-16,-2-2,-1-1,52-46,-24 19,286-205,-179 137,-48 24,-80 59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52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0,'0'8,"0"5,0 9,0 7,0 6,0 5,0 6,0-1,0 0,0-5,0-6,0-8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25.9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180 12,'-7'-2,"-6"-1,0 1,-1 0,1 0,-1 1,-22 2,33 0,-1-1,1 1,0 0,0 0,0 0,0 0,0 0,1 1,-1 0,0-1,1 1,-1 0,1 0,-1 0,1 1,0-1,0 0,0 1,0 0,1-1,-1 1,1 0,-1 0,1 0,0 0,0 0,0 0,1 0,-2 6,0 8,0 0,1 0,2 21,-1-29,1-1,0 1,1-1,0 0,0 1,1-1,-1 0,7 11,-8-18,0 1,0-1,-1 0,1 1,0-1,0 0,0 0,0 0,1 0,-1 0,0 0,0 0,1 0,-1 0,0-1,1 1,-1-1,1 1,-1-1,1 1,-1-1,1 0,1 1,0-2,-1 1,1-1,-1 1,1-1,-1 0,1 0,-1 0,0 0,0-1,1 1,-1 0,3-4,4-3,0-1,-1-1,0 1,10-17,-8 10,-1-1,0 0,-1-1,-1 1,-1-2,0 1,3-22,-6 34,1 16,2 20,-6-23,12 71,-10-72,0 0,0 0,0 0,1-1,0 1,0 0,0-1,1 0,0 0,5 6,7 3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53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1 145,'112'12,"1"-5,175-11,223-48,-272 24,-216 25,86-8,129-31,-234 41,0 0,0 0,0-1,-1 1,1-1,0 1,0-1,4-4,-3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53.7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0 240,'35'55,"3"0,2-3,73 75,-107-120,1-1,0 0,0 0,1 0,0-1,0 0,13 5,-18-8,0-1,0-1,0 1,0 0,0-1,1 1,-1-1,0 0,0 0,0 0,1-1,-1 1,0-1,0 0,0 0,0 0,0 0,0 0,0-1,0 1,0-1,0 0,-1 0,5-3,3-5,0-1,0 0,-1 0,0-1,-1 0,0-1,9-23,1-8,13-49,-18 50,24-55,-33 91,0-1,1 1,0 0,1 0,-1 1,1 0,0 0,1 0,-1 1,1 0,0 0,0 1,1-1,0 2,-1-1,1 1,0 0,10-1,14-4,1 2,1 2,41 0,-65 3,439-28,-298 18,-123 9,4-1,0 1,46 4,-76-1,0-1,0 1,0 0,0 0,0 0,0 0,0 0,-1 0,1 0,0 0,0 1,-1-1,1 1,-1-1,0 1,1 0,-1-1,0 1,0 0,0 0,0 0,0 0,0 0,-1 0,1 0,-1 0,1 0,-1 0,0 4,1 8,0 0,-1-1,-2 21,1-27,0 2,1 0,-2 0,1 0,-1-1,-1 1,-3 9,1-11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54.2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1 190,'109'-5,"120"-20,-130 12,-53 7,599-67,4 40,-562 36,44-3,-129 0,1 0,-1 0,0 0,0-1,1 1,-1-1,0 0,0 1,0-1,0 0,0 0,0 0,0-1,0 1,-1 0,1-1,0 1,-1-1,1 0,-1 1,3-4,2-8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55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4 293,'14'-1,"1"0,0-1,-1-1,1 0,-1-1,0-1,21-10,-3-1,58-38,-72 43,-1-2,-1 0,0 0,-1-2,0 0,-1 0,0-2,-2 0,0 0,13-26,-55 95,-12 42,-46 155,72-193,3 1,3 0,2 1,-1 76,9-123,-1-1,0 0,1 0,1 0,0-1,0 1,1 0,0-1,1 1,0-1,5 11,-8-19,0-1,0 0,0 1,1-1,-1 0,0 1,0-1,0 0,0 0,1 1,-1-1,0 0,0 0,1 0,-1 1,0-1,1 0,-1 0,0 0,0 0,1 0,-1 0,0 1,1-1,-1 0,0 0,1 0,-1 0,0 0,1 0,-1 0,0 0,1 0,-1-1,0 1,1 0,-1 0,0 0,1 0,-1 0,0 0,0-1,1 1,-1 0,0 0,0 0,1-1,-1 1,0 0,0 0,0-1,1 1,-1 0,0-1,0 1,0 0,0-1,0 1,0 0,0-1,1 1,-1 0,0-1,0 1,0 0,0 0,0-1,-1 0,7-25,-1-29,-2 0,-2 0,-3 0,-2 0,-22-101,22 138,-1 0,0 1,-2 0,0 0,-1 0,-13-20,18 32,-1 0,0 0,0 1,0-1,0 1,0 0,-1 0,0 0,0 1,0 0,0 0,-1 0,1 0,-1 1,0 0,1 0,-1 1,0-1,0 1,0 0,0 1,-11 0,15 0,-1 1,1-1,0 1,-1-1,1 1,0 0,-1 0,1 0,0 0,0 1,0-1,0 1,0-1,0 1,0 0,0-1,1 1,-1 0,1 0,-1 0,1 0,0 1,0-1,0 0,0 0,0 1,1-1,-1 0,1 1,-1-1,1 1,0-1,0 1,0 2,0 4,0 1,0-1,1 1,1-1,0 0,0 1,6 14,-4-15,0-1,1 1,0-1,0 0,1 0,1 0,-1-1,1 0,0 0,0-1,10 6,-4-3,0-2,0 1,1-2,0 0,1 0,24 5,-19-7,0 0,0-2,0 0,1-1,-1-2,0 0,0 0,0-2,0-1,38-11,-14-4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55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22,'18'-4,"14"-1,5 1,-1 0,-2 1,-3 2,-8 3,-6 3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56.0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0,'18'0,"10"0,8 4,0 1,-1 0,-7-1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56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367 110,'1'-2,"1"0,-1-1,0 1,0-1,0 0,-1 1,1-1,0 0,-1 1,0-1,0 0,0 1,0-1,0 0,0 0,-1 1,1-1,-1 0,0 1,0-1,0 1,0-1,0 1,0-1,-1 1,1 0,-1 0,0-1,0 1,0 0,0 1,0-1,0 0,0 0,0 1,-1 0,1-1,-5-1,0 0,-1 0,1 1,0-1,-1 1,0 1,0 0,1 0,-1 0,0 1,0 0,0 0,-13 3,7 2,1 0,1 0,-1 1,1 1,0 0,0 0,1 1,0 1,0 0,1 1,1 0,-1 0,1 1,1 0,0 0,1 1,-10 21,13-24,0 1,1-1,0 0,1 1,-1-1,2 1,0 0,0 0,1 0,0-1,2 15,-1-17,1 0,0 1,0-1,1 0,0 0,1 0,-1 0,1-1,0 1,1-1,0 0,0 0,0-1,0 0,13 10,-6-7,0-1,1 0,0-1,0 0,1-1,-1 0,1-1,0-1,16 2,2-1,-1-2,1-1,33-3,-56 1,0 0,-1 0,1-1,0 0,-1 0,0-1,1 0,-1-1,-1 0,1 0,0-1,-1 0,7-6,4-6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57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0,'22'0,"18"0,18 0,12 0,10 0,9 0,4 0,-2 0,-6 0,-11 0,-9 0,-13 0,-12 0,-16 0,-12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0:58.0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108 354,'59'-71,"-12"15,60-92,-91 112,-14 30,0 0,1 1,-1-1,1 1,7-9,-19 56,-29 94,-28 109,55-188,1 0,-2 81,12-72,1-50,1-46,-1-12,-2-1,-2 0,-8-45,8 71,-2 0,0 1,0 0,-2 0,0 0,-1 1,0 0,-1 0,-1 1,-18-21,18 24,-30-31,38 40,0 0,-1 0,1 0,-1 0,0 1,1-1,-1 1,0-1,0 1,0 0,0 0,0 0,-6-1,9 2,-1 0,0 1,1-1,-1 0,1 0,-1 0,1 0,-1 1,1-1,-1 0,1 0,-1 1,1-1,-1 0,1 1,0-1,-1 0,1 1,0-1,-1 1,1-1,0 1,-1-1,1 1,0-1,0 1,-1-1,1 1,0-1,0 1,0 0,0-1,0 1,0-1,0 1,0-1,0 1,0-1,0 1,0 0,0-1,1 1,-1 0,10 26,-3-17,0 0,0 0,0 0,2-1,-1 0,1 0,0-1,1-1,0 1,0-2,0 1,1-1,0-1,0 0,1 0,-1-1,16 3,6 0,0-2,0-1,0-1,0-2,41-3,-63 1,0 0,0 0,20-7,-27 7,0 0,0-1,1 0,-1 0,-1 0,1-1,0 1,0-1,-1 0,0 0,1 0,2-4,4-10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1:00.8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59,'1'-4,"1"1,1-1,-1 0,0 1,1-1,0 1,0 0,0 0,0 0,0 0,1 1,-1-1,1 1,0 0,-1 0,1 0,0 0,0 1,0 0,1 0,-1 0,0 0,0 0,0 1,1 0,-1 0,0 0,1 1,-1-1,0 1,5 1,-1 1,0-1,0 1,-1 1,1-1,-1 2,0-1,0 1,0-1,-1 2,1-1,-1 1,-1 0,1 0,-1 1,7 10,-4-1,-1 0,0 0,-1 1,-1 0,-1 0,0 0,2 25,1 129,-7-130,-4 133,7 121,4-260,-7-35,0 0,0 0,0 0,0 0,0 0,0 0,0 0,1 0,-1 0,0 1,0-1,0 0,0 0,0 0,0 0,0 0,0 0,0 0,0 0,1 0,-1 0,0 0,0 0,0 0,0 0,0 0,0 0,0 0,0 0,1 0,-1 0,0 0,0 0,0 0,0 0,0 0,0 0,0 0,0 0,0-1,0 1,1 0,-1 0,0 0,0 0,0 0,0 0,0 0,0 0,0 0,0 0,0 0,0-1,0 1,0 0,0 0,0 0,0 0,0 0,0 0,0 0,0 0,0-1,0 1,0 0,0 0,3-21,-2 9,5-130,-7 129,0-1,0 0,-1 0,-1 0,-1 1,1 0,-13-26,13 34,0 0,0 0,-1 1,1-1,-1 1,0 0,0 0,-1 1,1-1,-1 1,0 0,0 0,0 1,0-1,0 1,-1 0,1 1,-1-1,1 1,-1 0,0 0,1 1,-1 0,0 0,1 0,-11 2,4 0,0 0,0 1,0 0,0 1,1 0,-1 1,1 1,0-1,1 2,0-1,-15 13,11-5,0 1,1 0,1 1,1 0,0 1,-13 27,8-9,2 0,-15 52,25-69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26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1,'-2'72,"0"-36,2 1,7 63,-7-99,0-1,0 1,0 0,0-1,1 1,-1 0,0-1,0 1,0 0,0-1,1 1,-1 0,0-1,1 1,-1-1,0 1,1-1,-1 1,1-1,-1 1,1-1,-1 1,1-1,-1 1,1-1,0 0,0 1,0-1,0 0,0-1,0 1,0 0,0-1,0 1,0-1,0 1,-1-1,1 1,0-1,0 0,-1 1,1-1,0 0,0-1,29-48,-24 39,18-35,-18 33,1 0,0 0,1 0,0 1,1 0,12-13,-20 24,0 0,0 0,0 0,0-1,0 2,0-1,0 0,0 0,1 0,-1 0,0 1,1-1,-1 1,0-1,1 1,-1-1,1 1,-1 0,1 0,-1 0,0 0,1 0,-1 0,1 0,-1 0,1 0,-1 1,1-1,-1 0,0 1,1 0,-1-1,0 1,1 0,-1-1,0 1,0 0,0 0,0 0,0 0,0 0,0 0,0 1,0-1,0 0,-1 0,1 1,0 1,3 5,0 1,-1-1,0 1,-1 0,0 0,2 12,-1 34,-3 80,-1-123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58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477 1,'-19'-1,"0"2,0 0,1 1,-1 1,1 1,-1 0,1 2,0 0,-21 10,25-9,-96 51,94-49,1 1,-1 1,2 1,-21 20,29-25,1 0,0 0,0 0,1 1,0 0,0-1,0 2,1-1,1 0,-1 1,1-1,1 1,-2 16,3 6,1 0,8 51,0-5,-5-4,16 295,-30 0,6-324,0-22,1 1,2 0,0 0,2 0,6 44,-7-65,1 1,0 0,0-1,0 1,0-1,0 0,1 1,-1-1,1 0,0 0,-1 0,1 0,0 0,0 0,0 0,0-1,1 1,-1-1,0 1,1-1,-1 0,1 0,-1 0,1 0,-1-1,1 1,0-1,-1 1,6-1,6-1,0 0,-1 0,1-1,23-7,-15 3,64-10,52-14,-113 20,-7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59.0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0,'-9'4,"0"-1,0 1,0 1,1 0,0 0,-1 0,2 1,-1 0,1 1,0 0,0 0,1 0,0 1,0 0,1 0,0 1,-5 10,-1 5,1 0,1 0,1 1,1 0,-4 33,9-50,1 1,0 0,1 0,0 0,0 0,1 0,1 9,-1-15,0 0,0 0,0-1,0 1,1 0,-1-1,1 1,-1-1,1 1,0-1,0 0,0 0,0 0,1 0,-1 0,0 0,1-1,-1 1,1-1,0 1,-1-1,1 0,0 0,5 1,-3-1,0 0,0-1,0 1,0-1,0 0,0 0,0 0,0-1,0 0,0 0,-1 0,1-1,0 1,0-1,-1 0,1-1,-1 1,0-1,1 0,-1 0,-1 0,1 0,4-5,2-4,0-1,-1 1,-1-2,0 1,-1-1,6-16,-9 65,-5-24,1 1,1 0,0-1,0 1,1-1,1 0,6 20,-7-27,0 0,0 0,1-1,-1 1,1 0,-1-1,1 0,0 0,1 0,-1 0,0 0,1 0,-1-1,1 0,0 0,0 0,0 0,0 0,0-1,1 0,-1 0,0 0,0 0,5 0,-4-1,0 0,0 0,0 0,0-1,0 1,0-1,0 0,0-1,0 1,-1-1,1 0,-1 0,1-1,6-4,-3 1,-1 0,-1 0,1-1,-1 0,0 0,0-1,6-10,1-8,-1 0,-1-1,-1 0,7-31,-16 57,3-13,-1-1,0 0,1-20,-4 31,0 1,0-1,-1 1,1 0,-1-1,1 1,-1-1,0 1,-2-4,2 5,0 1,0 0,0-1,0 1,0 0,0 0,0 0,0 0,0 0,0 0,-1 0,1 0,0 1,-1-1,1 0,0 1,-1-1,1 1,-1-1,1 1,-3 0,-9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59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1,'-2'89,"-4"0,-31 151,31-209,-22 126,25-133,1 0,2 0,0 0,5 35,-4-53,0 0,0 1,1-1,0 0,0-1,1 1,-1 0,1-1,1 1,-1-1,1 0,-1 0,2 0,-1 0,0-1,1 0,7 6,-6-7,1 0,-1 0,0 0,1-1,-1 0,1 0,0-1,0 0,-1 0,1 0,0-1,0 0,0-1,0 1,11-4,-2 1,0-1,-1 0,0-1,29-15,-38 18,-1-1,0-1,0 1,0-1,-1 0,1 0,-1 0,0 0,0-1,0 0,-1 0,0 0,0 0,0 0,0-1,2-6,1-16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8:59.8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23,'19'-4,"12"-1,10 1,0 0,-2 1,-1 2,-4 0,-3 4,-3 2,-7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0.1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1,'22'3,"11"2,7 0,1-1,0-5,-3-3,-11 4,-11 2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0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1,'1'0,"0"0,-1 0,1 1,0-1,0 1,0-1,-1 0,1 1,0-1,-1 1,1 0,0-1,-1 1,1-1,-1 1,1 0,-1 0,1-1,-1 1,0 0,1 0,-1-1,0 1,1 0,-1 0,0 0,0 0,0 1,4 30,-4-27,3 303,-3-43,0-265,4 31,-4-31,1 1,-1-1,0 1,0-1,0 1,1-1,-1 1,0-1,0 1,1-1,-1 0,0 1,1-1,-1 1,0-1,1 0,-1 0,1 1,-1-1,0 0,1 0,-1 1,1-1,-1 0,1 0,-1 0,1 0,-1 0,1 1,-1-1,1 0,-1 0,1 0,-1 0,1-1,-1 1,1 0,-1 0,1 0,-1 0,1 0,-1-1,1 1,-1 0,0 0,1-1,-1 1,1 0,-1-1,0 1,1-1,-1 1,1-1,16-16,-1-1,-1-1,0 0,-1-1,16-32,-9 16,-9 17,1-2,0-1,-1 0,13-33,-23 37,-2 18,-1 0,1 0,0 0,0-1,-1 1,1 0,0 0,0 0,-1 0,1 0,0 0,0 0,-1 0,1 0,0 0,0 0,-1 0,1 0,0 0,0 0,-1 0,1 0,0 0,0 0,-1 0,1 0,0 1,0-1,-1 0,1 0,0 0,0 0,0 1,-1-1,-23 25,10-5,2 0,1 1,1 0,-14 40,19-45,1-1,0 1,1 0,1 0,0 1,2-1,1 30,-1-43,0-1,1 1,-1-1,0 0,1 1,0-1,-1 1,1-1,0 0,0 1,1-1,-1 0,0 0,1 0,-1 0,1 0,0 0,-1 0,1-1,0 1,0-1,0 1,0-1,1 0,-1 1,0-1,0 0,1-1,-1 1,1 0,-1-1,1 1,-1-1,5 0,-1 0,1-1,-1 0,1 0,-1-1,0 0,1 0,-1 0,0-1,0 0,-1 0,11-8,15-13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1.1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11,'0'0,"10"-3,-1 1,1 0,-1 0,1 1,0 0,12 1,-20 1,1-1,-1 1,0-1,0 1,1 0,-1 0,0 0,0 0,0 0,0 1,0-1,0 0,0 1,-1 0,1-1,-1 1,1 0,-1 0,1 0,-1 0,0 0,0 0,0 0,0 0,0 0,-1 1,1-1,0 0,-1 1,0-1,0 4,1 4,-1 0,0 0,0 1,-1-1,-1 0,-3 15,-24 63,16-52,-2 7,4-16,2 1,1-1,-7 50,15-75,-1 0,1 1,0-1,0 0,0 0,0 0,0 0,0 0,0 0,1 0,-1 1,1-1,0 0,-1 0,1-1,0 1,0 0,0 0,1 0,-1 0,3 2,-2-3,0 0,0 0,0 0,0-1,0 1,0 0,0-1,0 0,0 1,0-1,0 0,1 0,-1 0,0-1,0 1,0 0,4-2,3-1,0 0,-1 0,1-1,-1-1,1 1,-1-2,0 1,10-10,0-4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1.5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3,'22'7,"14"3,9-1,4-2,-3-1,-6-7,-5-5,-6-10,-7-2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2.2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2,'51'0,"-17"-2,-1 3,1 1,38 6,-69-7,0 0,0-1,0 1,0 0,0 1,0-1,0 1,0-1,0 1,-1 0,1 0,-1 0,1 0,-1 0,0 1,0-1,0 1,0-1,0 1,-1 0,1 0,-1 0,0 0,1 0,-1 0,0 4,1 7,0-1,-2 1,0 0,0-1,-3 15,1 9,-45 623,23-101,24-550,1-3,-1 0,0 1,-1-1,1 0,-1 1,-3 9,3-14,0-1,0 1,0-1,1 1,-2-1,1 0,0 0,0 1,0-1,0 0,-1 0,1 0,0 0,-1 0,1-1,-1 1,1 0,-1-1,0 1,1-1,-1 1,1-1,-1 0,0 0,1 0,-1 0,0 0,1 0,-1 0,-2-1,-45-5,32 3,0 1,1 1,-1 0,0 1,0 1,-18 3,31-4,6-2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2.6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0,'22'4,"14"1,9-1,8 0,1-1,-4-2,-3 0,-10 3,-8 5,-8 4,-12 0,-10-3,-6-2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30:26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242 27,'-9'-5,"-1"1,1 0,-1 1,1 0,-1 1,0 0,0 1,0 0,0 0,-1 1,-9 1,15-1,0 1,0 0,0 0,0 1,0-1,1 1,-1 0,1 1,-1-1,1 1,0 0,0 0,0 0,0 0,0 1,1-1,0 1,0 0,0 0,0 0,0 1,1-1,0 1,-2 4,1 1,0-1,0 0,1 1,0 0,1-1,0 1,1 0,0 0,0 0,4 19,-3-26,-1 0,1 0,0 0,0 0,1 0,-1 0,1-1,-1 1,1 0,0-1,0 1,0-1,0 0,0 1,0-1,1 0,-1 0,1-1,0 1,-1-1,1 1,0-1,0 0,0 0,0 0,0 0,0 0,0-1,0 0,0 1,1-1,-1 0,0-1,0 1,0 0,0-1,6-1,-3 0,1 0,-1 0,1 0,-1 0,0-1,0 0,0-1,0 1,-1-1,0 0,1-1,-1 1,-1-1,1 0,-1 0,0-1,0 1,0-1,3-6,1-5,-1-1,-1 0,-1 0,0 0,3-28,-8 46,0 0,0 0,0-1,0 1,0 0,0 0,0 0,0 0,0 0,0 0,0 0,0 0,0-1,0 1,0 0,0 0,0 0,0 0,0 0,0 0,1 0,-1 0,0-1,0 1,0 0,0 0,0 0,0 0,0 0,0 0,0 0,0 0,1 0,-1 0,0 0,0 0,0 0,0 0,0 0,0 0,0-1,0 1,1 0,-1 0,0 0,0 0,0 0,0 1,0-1,0 0,0 0,1 0,-1 0,0 0,0 0,0 0,0 0,0 0,0 0,7 9,5 14,-12-23,31 77,-21-48,1-1,25 43,-29-62,-2-7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4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287 25,'-3'-2,"-1"0,1 0,0 0,0 0,-1 0,1 1,-1-1,0 1,1 0,-1 0,0 1,-5-2,-53 0,40 3,-6-3,18 1,-1 0,1 1,-1 0,0 1,1 0,-21 5,29-5,0 0,0 1,0-1,1 0,-1 1,0 0,1-1,-1 1,1 0,-1 0,1 0,0 0,0 0,0 0,0 0,0 0,0 0,1 0,-1 1,1-1,-1 0,1 4,-1 8,0 1,3 21,-1-16,3 342,9 231,-4-180,-9-408,0 0,0 0,0 0,1 0,-1 0,1 0,1 0,-1-1,2 6,-2-9,1 1,-1-1,0 0,0 0,0 1,1-1,-1 0,0 0,1 0,-1 0,1 0,-1 0,1-1,0 1,-1-1,1 1,0-1,0 1,-1-1,1 0,0 0,0 0,-1 0,1 0,0 0,0 0,-1-1,3 0,87-17,39-4,-128 22,86-5,-79 6,-1 0,1 0,0 0,0 1,-1 0,1 1,14 6,-16-5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5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9,'-1'0,"0"-1,0 0,0 0,-1 0,1 1,0-1,0 0,-1 1,1-1,0 1,-1 0,1-1,0 1,-1 0,1 0,0 0,-1 0,1 0,-1 0,1 0,0 0,-1 1,1-1,0 1,-1-1,1 1,0-1,0 1,-1 0,1-1,0 1,0 0,0 0,0 0,0 0,-1 1,-5 5,1 0,0 0,0 1,-5 8,1 0,1 1,1 1,0-1,1 1,-6 29,9-34,2 0,0 0,1 0,0 1,1-1,0 0,1 0,5 26,-6-36,1 0,0 0,0 1,0-1,0 0,1 0,-1 0,1 0,0 0,0 0,0-1,0 1,0-1,1 1,-1-1,1 0,-1 0,1 0,0 0,0 0,0-1,0 1,0-1,0 0,0 0,1 0,-1 0,0 0,1-1,-1 0,0 0,1 0,-1 0,0 0,1 0,-1-1,4-1,5-1,0 0,0-2,-1 1,0-1,0-1,0 0,-1 0,19-16,36-40,-65 62,1 0,-1-1,0 1,1 0,-1 0,1 0,-1 0,0-1,1 1,-1 0,1 0,-1 0,0 0,1 0,-1 0,1 0,-1 0,1 0,-1 0,1 0,-1 0,0 0,1 1,-1-1,1 0,-1 0,0 0,1 0,-1 1,0-1,1 0,-1 1,0-1,1 0,-1 0,0 1,1-1,-1 1,0-1,0 0,0 1,1-1,-1 0,0 1,0-1,0 2,10 26,-7-17,-1-4,1-1,-1 0,2 0,-1 0,0 0,1-1,0 0,1 1,-1-1,1-1,0 1,0-1,10 7,-12-9,0 0,1-1,0 0,-1 1,1-1,-1 0,1-1,0 1,0-1,0 0,-1 1,1-2,0 1,0 0,0-1,-1 0,1 0,0 0,-1 0,1 0,-1-1,1 0,-1 1,0-1,6-5,-1 1,-1-1,-1 0,1 0,-1-1,0 1,-1-1,0-1,0 1,-1-1,0 0,0 0,-1 0,0 0,-1-1,0 1,2-19,-3 12,0 0,-1-1,0 1,-2-1,0 1,-1 0,0 0,-1 0,-8-19,2 13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5.4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0,'10'52,"-3"0,-3 0,-3 90,-1-70,0 2,2 87,0-130,2 0,0 0,10 31,-12-54,1-1,-1-1,1 1,0 0,1-1,0 1,0-1,0 0,6 6,-9-10,1-1,0 1,-1-1,1 0,0 1,0-1,0 0,0 0,0 0,0 0,1-1,-1 1,0 0,0-1,0 0,1 1,-1-1,0 0,1 0,-1-1,0 1,0 0,1-1,-1 1,0-1,0 0,0 1,0-1,0 0,0 0,0-1,3-1,2-2,-1 0,0-1,0 0,-1 0,0 0,0 0,0-1,-1 0,1 0,-2 0,5-11,3-14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5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23,'19'-3,"16"-2,10 0,4 1,-1 2,-3 0,-5 1,-5 1,-10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6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1,'22'3,"14"2,6 0,-2-2,-4 0,-3-1,-9-1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7.0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0,'0'633,"0"-629,2 28,3-27,5-17,21-34,43-52,-41 57,41-67,-79 115,0-1,0 1,-1-1,-10 9,-5 4,11-9,-38 46,45-53,0 1,1 0,-1 0,1 0,0 0,0 1,1-1,-1 0,1 1,0 0,0-1,1 1,-1 5,2-8,0 1,-1 0,1-1,0 1,1-1,-1 1,0-1,1 0,-1 0,1 1,0-1,-1 0,1 0,0-1,1 1,-1 0,0-1,0 1,1-1,-1 0,0 1,1-1,0 0,4 1,6 2,1-1,-1 0,22 2,-29-5,0 1,0-1,0 0,0 0,0-1,0 1,0-1,0-1,0 1,-1-1,1 0,7-4,9-8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7.4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102 1,'-11'22,"-3"18,-4 17,2 13,-1 10,4 6,3 2,7 2,8-4,7-10,4-9,4-14,2-11,1-17,-4-16,-4-17,-6-7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7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59,'49'-21,"-33"12,1 2,34-11,-47 17,-1 0,1 0,-1 1,1-1,-1 1,1 0,-1 0,1 0,-1 1,1-1,-1 1,1 0,-1 0,1 0,-1 0,0 0,1 1,-1 0,0-1,4 5,-3-2,-1 1,1-1,-1 1,0 0,-1 0,1 0,-1 0,0 0,0 1,-1-1,1 1,-1-1,0 1,-1 0,1 8,-1 9,-1 0,-4 32,-4-9,-28 85,5-23,31-104,-1-1,2 1,-1 0,0 0,1 0,0 0,0 0,0 0,0 0,1 0,-1 0,1 0,2 6,-2-9,1 1,-1 0,1 0,-1-1,1 1,-1-1,1 1,0-1,-1 0,1 1,0-1,0 0,0 0,0-1,0 1,0 0,1-1,-1 1,0-1,0 0,0 1,0-1,1 0,-1 0,0-1,2 1,2-1,0 1,0-1,-1 0,1-1,-1 1,1-1,-1 0,1-1,-1 1,5-5,10-7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8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0,'18'4,"10"1,4-1,4 0,-1-1,-3-2,-2 0,-7-1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8.7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0 195,'18'0,"14"0,5 0,-1 0,-2 0,-4 0,-2 0,-4 0,-4-4,-7-5,-5 0</inkml:trace>
  <inkml:trace contextRef="#ctx0" brushRef="#br0" timeOffset="1">172 1,'4'22,"1"14,-1 9,0 7,-1 3,-2-5,4-7,0-7,3-10,4-13,4-12,-1-6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0.010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0 15,'12'-2,"7"-2,-1 0,2 2,-1 0,29 1,-44 1,0 1,1-1,-1 1,0 0,0 0,0 0,0 0,0 1,0 0,0 0,0 0,-1 0,1 1,-1-1,1 1,-1 0,0 0,0 0,0 0,-1 1,1-1,-1 1,0 0,0-1,0 1,1 4,1 4,-1-1,-1 0,0 1,-1 0,0-1,-1 1,0 0,-1 0,-2 13,-5 18,-16 49,3-15,-28 190,45-223,1 1,2-1,2 1,8 47,-7-77,2 0,-1 0,2 0,0 0,10 21,-13-32,0 0,0-1,1 1,-1 0,1-1,0 1,0-1,0 0,0 1,0-2,1 1,-1 0,1-1,0 1,0-1,0 0,0-1,0 1,0-1,1 1,-1-1,0-1,6 2,-7-3,-1 1,0 0,1-1,-1 1,0-1,0 0,1 1,-1-1,0 0,2-2,-3 3,-1 0,1-1,-1 1,1 0,-1-1,1 1,-1 0,1-1,-1 1,0-1,1 1,-1-1,1 1,-1-1,0 1,0-1,1 1,-1-1,0 1,0-1,0 1,1-1,-1 0,0 1,0-1,0 1,0-1,0 0,0 1,0-1,0 1,-1-1,1 0,0 1,0-1,0 1,-1-1,1 1,0-1,0 1,-1-2,0 2,1 0,-1-1,0 1,1 0,-1-1,1 1,-1 0,0-1,1 1,-1 0,0 0,1 0,-1 0,0 0,1 0,-1 0,0 0,1 0,-1 0,0 0,1 0,-1 0,0 0,1 1,-1-1,0 0,1 1,-1-1,1 0,-1 1,0-1,1 1,-1-1,1 1,0-1,-2 2,-17 20,11-8,0 1,1-1,1 2,0-1,1 1,1 0,0 0,1 1,-1 21,1 23,5 67,-1-123,21 235,2 31,-24-248,-2 369,2-384,-1 1,-1-1,0 0,0 0,0 0,-1 0,0 0,-1 0,0-1,0 1,0-1,-1 0,-11 12,11-14,0-1,0 1,0-1,0 0,-1-1,1 1,-1-1,0 0,0 0,-1-1,1 0,0 0,-1 0,1-1,-1 0,1 0,-14-1,17 0,0 0,0-1,0 1,0-1,1 0,-1 0,0 0,1-1,-1 1,0 0,1-1,0 0,-1 1,1-1,0 0,0 0,0-1,0 1,0 0,1-1,-1 1,1-1,-1 1,0-4,-5-11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9.1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16,'19'-3,"-4"-1,1 1,1 0,-1 2,22 0,-34 1,0 0,0 1,1 0,-1 0,0 0,0 0,0 1,0-1,0 1,0 0,0 0,-1 1,1-1,-1 1,0 0,0 0,0 0,0 0,0 0,0 1,2 4,1 3,-1-1,-1 2,0-1,0 0,-1 1,0 0,1 19,0 87,-4-86,-2 275,2-300,0 0,1 1,0-1,0 0,3 10,0-15,-1-10,1-12,-4 9,1 1,-1 0,-1 0,1 0,-2 0,0 0,0 0,-6-18,7 25,-1 0,1 0,0 1,-1-1,0 0,0 1,1-1,-2 1,1 0,0-1,0 1,-1 0,1 0,-1 1,1-1,-1 0,0 1,0 0,0-1,0 1,0 1,0-1,0 0,0 1,0-1,0 1,0 0,0 0,0 0,0 0,-1 1,1-1,-3 2,0 0,0 0,0 1,0-1,0 1,1 0,0 1,-1-1,1 1,0 0,1 1,-1-1,1 1,0 0,0 0,0 0,1 1,0-1,0 1,0-1,1 1,0 0,0 0,-2 12,4-16,0-1,0 0,0 1,0-1,0 0,1 1,-1-1,1 0,-1 1,1-1,-1 0,1 1,0-1,-1 0,1 0,0 0,0 0,0 0,0 0,0 0,2 2,10 4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09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1,'19'25,"9"17,7 11,-2 8,-3 8,-6 8,-8 4,-10 0,-10-3,-8-7,-5-9,0-11,3-17,4-20,3-14,3-8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10.3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23,'40'-8,"-1"2,1 1,0 3,1 1,-1 1,0 3,40 7,-73-8,1 0,0 0,-1 1,1 0,-1 1,0-1,0 1,0 1,-1-1,0 1,1 0,6 9,-6-6,0 1,0 1,-1-1,-1 1,0 0,0 0,6 21,-2 5,-2 0,-1 1,-2 0,-2 48,0 10,1 77,33 228,-19-310,-8-51,-1 1,-3 1,1 47,-6-83,-1-1,1 0,-1 0,0 1,0-1,-1 0,1 0,-1 0,0 0,0-1,0 1,-1 0,1-1,-1 0,0 1,0-1,0 0,0-1,-1 1,1 0,-6 2,-7 4,-1-1,1 0,-31 8,33-12,-175 49,157-46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20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0,'18'0,"17"0,10 0,5 0,1 0,-1 0,-6 0,-5 0,-14 0,-12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21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0,'22'8,"14"1,13 1,8-3,2-1,-1-3,-8-1,-8-5,-11-6,-11-1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21.6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60,'16'-9,"1"0,1 1,0 0,0 2,0 0,32-6,-47 12,-1-1,1 1,0 0,0 0,-1 0,1 0,0 0,-1 0,1 1,0 0,-1-1,1 1,0 0,-1 0,1 0,-1 1,0-1,1 0,-1 1,0 0,0 0,0-1,0 1,0 0,0 0,-1 1,1-1,-1 0,1 1,-1-1,0 1,0-1,0 1,0-1,0 1,0 3,1 4,-1 0,0 0,-1 0,0 0,0 0,-1-1,0 1,-1 0,-3 10,-1-1,-1 0,-1-1,-1 0,-19 31,-55 62,57-80,1 2,-37 66,59-93,0 0,0 0,1 0,0 1,0-1,0 1,1-1,0 1,0 7,1-12,0 0,1 1,-1-1,1 0,-1 0,1 0,0 0,0 0,0 0,0 0,0 0,0 0,0 0,1 0,-1-1,1 1,-1-1,1 1,0-1,0 1,-1-1,1 0,0 0,0 0,0 0,0 0,0 0,1-1,-1 1,3 0,7 1,1 0,-1-1,0 0,0-1,1 0,-1-1,22-4,-8-1,-1-2,39-15,-26 6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2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1,'0'18,"0"14,0 8,0 9,0 3,0 4,0-1,0 2,0-6,0-3,0-7,0-10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22.3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409 156,'0'18,"-3"14,-2 12,-3 10,-1 6,-2 1,1-4,1-3,3-7,-1-12,-3-16,0-10</inkml:trace>
  <inkml:trace contextRef="#ctx0" brushRef="#br0" timeOffset="1">0 113,'22'-18,"15"-6,8 0,7 6,3 4,-2 6,-5 4,-4 2,-5 2,-7 1,-4 3,-3 2,-3 3,-1 0,-4-1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6:13.6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1 115,'148'2,"162"-5,-162-18,-99 12,61-3,-8 1,-63 6,42-1,-45 6,-1-2,50-8,-62 6,45 1,-53 3,0 0,-1 0,1-2,-1 0,1-1,-1 0,26-10,-27 6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6:27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1059 1,'-63'2,"-1"4,1 2,0 3,-106 32,12 7,-185 85,332-130,0 0,0-1,0-1,-1 0,-15 3,24-6,-1 0,1 0,0 0,0 0,0 0,0 0,0 0,0-1,0 1,0-1,0 0,0 0,0 1,0-1,0 0,0-1,0 1,1 0,-1 0,0-1,1 1,-1-1,1 1,0-1,-1 0,1 0,0 0,0 1,0-1,0 0,1 0,-1 0,-1-5,-1-10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2.7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0,'3'19,"2"12,0 9,-2 5,0 3,-1-1,-1 0,-1-5,4-13,0-15,1-10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0.852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1 126,'43'1,"-19"1,50-4,-69 2,1-1,-1 0,0 0,0 0,0-1,0 0,0 0,0 0,0 0,0-1,-1 0,1 0,-1 0,7-7,-9 9,-1-1,1 0,-1 0,0 1,0-1,0 0,0 0,0 0,0 0,0 0,-1 0,1 0,-1 0,1 0,-1-1,0 1,0 0,0 0,0 0,0 0,-1-1,1 1,-1 0,1 0,-1 0,0 0,1 0,-1 0,0 0,-3-3,2 3,0 0,0 0,0 0,0 0,0 0,-1 0,1 1,-1-1,1 1,-1-1,0 1,1 0,-1 0,0 1,0-1,0 0,0 1,0 0,1-1,-1 1,0 1,-5-1,1 2,0 0,1 0,-1 0,0 1,1 0,0 1,-1-1,1 1,1 0,-1 1,0-1,1 1,0 0,0 0,1 1,-1 0,1 0,1 0,-1 0,1 0,0 1,0-1,-2 10,2-6,0 0,0 0,1 0,1 1,-1-1,2 0,-1 1,2-1,-1 0,1 1,1-1,0 0,1 0,-1 0,8 16,-4-17,0 1,1 0,0-1,1-1,0 1,0-1,1 0,0-1,0 0,1-1,0 0,0 0,1-1,-1 0,1-1,0 0,0-1,0 0,1-1,-1 0,1-1,17 0,-23-1,-1-1,1 0,-1 0,0-1,1 0,-1 0,0 0,0-1,0 1,-1-1,7-5,7-6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6:27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350 0,'-6'1,"0"-1,1 1,-1 0,0 1,1-1,-1 1,1 0,-1 1,1-1,-6 5,-50 38,40-28,-4 3,0 1,2 1,-32 38,46-49,1 0,0 1,1 0,0 0,1 1,0-1,1 1,1 1,0-1,-4 25,8-36,-1 1,1 0,0 0,0 0,1 0,-1 0,1-1,-1 1,1 0,0 0,0 0,0-1,0 1,0-1,1 1,-1-1,1 1,0-1,0 0,0 0,0 0,0 0,0 0,0 0,1 0,-1-1,0 1,1-1,5 2,6 2,0-1,0 0,0-1,26 2,-21-3,10 2,195 21,-183-22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6:28.4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0,'0'4,"0"8,0 10,0 8,0 6,0 9,0 6,-3 11,-2 4,-3 3,-1 1,1-1,3-5,-2-10,0-6,1-8,2-11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6:29.0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23,'75'-10,"0"2,106 4,-152 4,-24 0,3-1,-1 1,1 1,0-1,0 1,-1 1,10 2,-15-4,0 1,0 0,0 1,0-1,0 0,-1 0,1 1,0-1,-1 1,1 0,-1-1,1 1,-1 0,0 0,0 0,0 0,0 0,0 0,0 0,0 0,-1 1,1-1,-1 0,0 0,1 4,0 23,-5 54,1 3,3-84,-1 0,1 0,0 0,1 0,-1 0,0 0,1 0,-1 0,1 0,-1 0,1 0,0 0,0 0,0-1,0 1,0 0,0 0,1-1,-1 1,0-1,1 0,0 1,-1-1,1 0,-1 0,1 0,0 0,0 0,0 0,0 0,0-1,0 1,0-1,0 1,0-1,0 0,0 0,4 0,0 0,1-1,0 0,-1-1,1 1,-1-1,1-1,-1 1,0-1,0 0,10-7,2-5,-1-1,-1 0,0-1,-2-1,17-23,-20 25,-10 15,0 0,-1 0,1-1,0 1,0 0,0 0,0 0,0 0,0 0,1 0,-1 0,0 1,0-1,3-1,-4 2,1 1,-1-1,1 0,-1 0,0 0,1 1,-1-1,0 0,1 0,-1 1,0-1,0 0,1 1,-1-1,0 0,0 1,0-1,1 0,-1 1,0-1,0 0,0 1,0-1,0 1,0-1,0 0,0 1,0-1,0 1,0-1,0 1,-4 45,4-45,-9 63,-1 76,10-116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6:32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 0,'0'15,"0"11,0 14,0 6,0 7,-3 5,-2 4,0 2,-2 1,-1-3,2-4,1-6,2-7,1-8,1-3,1-3,0-8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6:32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1,'18'0,"14"0,11 0,7 0,2 0,-1 0,-5 0,-7 0,-10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6:33.1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153 1,'0'7,"0"7,-3 11,-2 12,-3 12,-8 11,-5 11,-2 4,2 0,2-5,3-8,5-10,5-10,2-13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6:33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21,'170'-10,"10"0,-175 9,0 2,0-1,0 0,0 1,0 0,0 0,0 1,-1-1,1 1,5 3,-7-3,-1-1,0 1,0 0,0 0,0 0,-1 0,1 0,-1 0,1 0,-1 1,1-1,-1 1,0-1,0 1,0-1,-1 1,1-1,-1 1,1 0,-1 4,0 13,0 0,-2 0,-7 37,-2 14,10-70,1 1,0-1,0 1,0 0,0-1,0 1,0 0,0-1,0 1,1 0,-1-1,1 1,-1 0,1-1,0 1,-1-1,1 1,0-1,0 0,0 1,2 1,-1-2,-1 0,1-1,-1 1,1-1,0 1,-1-1,1 1,0-1,-1 0,1 0,0 0,-1 0,1 0,0 0,0 0,-1 0,3-1,6-2,-1-1,1 0,-1 0,0 0,14-11,34-29,-43 32,0 0,1 1,0 1,26-13,-41 23,0-1,1 1,-1 0,0 0,1 0,-1 0,0-1,0 1,1 0,-1 0,0 0,1 0,-1 0,0 0,1 0,-1 0,0 0,1 0,-1 0,0 0,1 0,-1 0,0 0,1 1,-1-1,0 0,1 0,-1 0,0 0,0 1,1-1,-1 0,0 0,0 1,1-1,-1 15,-13 25,9-32,-76 273,71-241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6:34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0,'-4'67,"-23"123,13-114,-4 96,17-169,1 1,0-1,0 1,1-1,-1 0,1 1,-1-1,1 1,1 3,-1-7,-1 0,0 0,0 1,0-1,0 0,1 0,-1 0,0 1,0-1,1 0,-1 0,0 0,0 0,1 0,-1 1,0-1,0 0,1 0,-1 0,0 0,1 0,-1 0,0 0,1 0,-1 0,0 0,0 0,1 0,-1 0,0 0,1 0,-1 0,0-1,1 1,15-15,94-152,-15 19,-94 146,0 1,0-1,0 1,0-1,0 1,0-1,1 1,-1 0,0 0,1-1,-1 1,1 0,3-1,-5 2,0 1,1 0,-1-1,0 1,0-1,1 1,-1 0,0-1,0 1,0 0,0-1,0 1,0 0,0 0,0-1,0 1,0 0,0-1,0 1,0 0,-1-1,1 1,-1 0,-18 57,-4-1,0-3,-25 91,46-138,1 0,-1 0,1 1,1 9,0-14,0-1,0 1,1-1,-1 1,1-1,0 1,-1-1,1 0,0 1,1-1,-1 0,0 0,1 0,-1 0,3 3,13 8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6:34.7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318 13,'-21'-5,"0"2,1 0,-1 2,-24 0,38 2,0-1,1 1,-1 1,0-1,1 1,-1 0,1 1,-1-1,1 1,0 1,0-1,1 1,-1 0,1 0,0 1,-8 7,-1 5,-22 34,32-45,1 0,-1 0,1 0,1 1,-1-1,1 1,0 0,1 0,-1-1,1 8,1-13,0 0,0 1,0-1,0 0,0 0,0 0,1 0,-1 0,0 0,1 0,-1 0,1 0,-1 0,1 0,-1 0,1 0,0 0,-1 0,1 0,0 0,0-1,0 1,0 0,0-1,0 1,1 0,1 0,-1 0,1-1,0 1,-1-1,1 1,0-1,-1 0,1 0,0-1,4 0,4-1,0-1,-1 0,1-1,14-8,2-5,0-2,-1-1,-1-1,-1-1,33-38,-41 43,-16 17,0 0,0 0,0 0,0 0,0 0,0 1,0-1,0 0,0 0,0 0,0 0,0 0,0 0,0 0,0 0,0 0,0 0,0 1,0-1,0 0,0 0,0 0,0 0,0 0,0 0,0 0,1 0,-1 0,0 0,0 0,0 0,0 0,0 0,0 1,0-1,0 0,0 0,0 0,0 0,0 0,1 0,-1 0,0 0,0 0,0 0,0 0,0 0,0 0,0 0,0 0,0 0,1 0,-6 18,-14 36,12-32,3-12,0 0,1 1,1-1,0 1,0 0,1 0,0 0,1-1,2 22,6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6:35.1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234 4,'-7'-1,"0"0,0 0,0 1,0 0,0 0,0 1,0 0,0 0,0 0,0 1,0 0,1 1,-1-1,1 1,0 0,-1 1,1 0,1 0,-1 0,1 0,-1 1,1 0,-5 7,1-1,1 1,0 1,0-1,1 1,1 0,0 1,1 0,0 0,1 0,-3 18,7-28,-1-1,1 0,0 1,-1-1,2 1,-1-1,0 0,1 1,-1-1,1 0,0 1,0-1,0 0,0 0,1 0,0 0,1 3,-1-4,0 0,0 0,0 0,1 0,-1-1,0 1,1-1,-1 0,0 1,1-1,0 0,-1-1,1 1,0 0,-1-1,1 1,0-1,0 0,-1 0,1 0,5-1,0 0,0-1,0 0,0 0,0-1,0 1,0-2,0 1,-1-1,0 0,0-1,8-6,4-6,0-1,20-25,-22 25,-17 18,0 0,0 0,0 0,0 0,0 0,0-1,0 1,0 0,0 0,0 0,0 0,0 0,0 0,0 0,0 0,0 0,0 0,0 0,1-1,-1 1,0 0,0 0,0 0,0 0,0 0,0 0,0 0,0 0,0 0,0 0,1 0,-1 0,0 0,0 0,0 0,0 0,0 0,0 0,0 0,0 0,1 0,-1 0,0 0,0 0,0 0,0 1,0-1,0 0,0 0,0 0,0 0,0 0,0 0,0 0,1 0,-1 0,0 0,0 0,0 0,0 1,0-1,0 0,0 0,0 0,0 0,0 0,0 13,-7 30,3-14,4-26,0 0,0-1,0 1,0 0,0 0,1 0,-1-1,1 1,0 0,0-1,2 6,6 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1.378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185 1,'-5'0,"0"0,0 1,0 0,0 0,0 0,0 1,1 0,-1 0,0 0,1 0,0 1,-1-1,1 1,0 0,0 1,1-1,-1 1,1-1,0 1,0 0,0 0,0 1,1-1,-1 0,1 1,0 0,0-1,1 1,0 0,0 0,0 0,0 0,1 0,-1 0,1 0,1 0,-1 0,1 0,0 0,0 0,0 0,1-1,-1 1,1 0,1-1,-1 1,0-1,1 0,6 8,1-3,1 0,0 0,0-1,1-1,0 0,0 0,22 8,-19-9,0 1,0 0,-1 2,24 17,-35-25,-1 1,0 0,0 0,0 0,0 0,0 0,-1 0,1 1,-1-1,1 1,-1-1,0 1,0-1,0 1,0 0,0-1,-1 1,1 0,-1 0,1 0,-1-1,0 1,-1 0,1 0,0 0,-1-1,1 1,-1 0,0 0,0-1,0 1,0-1,-1 1,1-1,-1 1,1-1,-1 0,0 0,-3 3,0 1,-1-1,1 0,-1 0,-1-1,1 0,0 0,-1-1,0 1,0-1,0-1,0 1,-1-1,-13 2,8-4,0 0,0 0,0-1,1-1,-1 0,-21-7,25 7,1-1,0 0,0-1,1 0,-1 0,1-1,0 0,0 0,0 0,-11-14,17 19,0-1,1 0,-1 1,1-1,-1 0,1 1,-1-1,1 0,-1 0,1 0,0 0,-1 1,1-1,0 0,0 0,0 0,-1 0,1 0,0 0,0 0,0 0,1 0,-1 1,0-1,0 0,1-1,5-6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6:35.4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55,'9'45,"27"73,-27-95,1-1,1 1,0-2,27 36,-37-54,1-1,0 0,0 0,-1 0,1 0,1 0,-1 0,0 0,0-1,1 1,-1-1,1 1,-1-1,1 0,0 0,-1 0,1-1,3 1,-3-1,-1 0,1-1,-1 1,0-1,1 1,-1-1,1 0,-1 0,0-1,0 1,0 0,0-1,0 1,0-1,0 1,0-1,0 0,-1 0,1 0,1-2,8-14,-1 0,0-1,-1 0,-1 0,-1-1,7-31,18-46,-28 86,2 0,-1 1,1 0,0 0,1 0,12-12,3 1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16:35.8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172 37,'-1'-2,"1"0,-1 1,1-1,-1 0,0 0,1 0,-1 1,0-1,0 0,-1 1,1-1,0 1,0-1,-1 1,1 0,-1 0,1-1,-1 1,0 0,1 0,-1 1,0-1,0 0,1 0,-1 1,0-1,0 1,0 0,0-1,0 1,0 0,0 0,0 0,0 1,0-1,1 0,-1 1,-4 0,0 2,1-1,-1 1,0 0,1 1,-1-1,1 1,0 0,0 0,1 1,-7 7,3-3,1 1,1 0,-10 20,15-27,0-1,-1 1,1-1,0 1,0-1,1 1,-1 0,1 0,-1-1,1 1,0 0,0 0,0-1,0 1,0 0,1 0,-1-1,1 1,0 0,0-1,0 1,2 3,-2-5,1 0,0 0,-1 0,1 0,0 0,0 0,0-1,0 1,0 0,-1-1,1 0,0 1,0-1,0 0,0 0,0 0,0 0,0 0,0-1,0 1,0-1,3 0,43-16,35-32,-82 49,0 0,0-1,1 1,-1 0,0 0,0 0,0 0,0 0,0 0,1 0,-1 0,0 0,0 1,0-1,0 0,0 1,0-1,0 1,0-1,0 1,0-1,0 1,0 0,0 0,0-1,0 1,-1 0,1 0,0 0,-1 0,1 0,-1 0,1 0,-1 0,1 0,-1 0,1 0,-1 2,3 6,0 0,-1 1,3 14,-4-17,-1-4,6 34,1 0,24 67,-23-85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3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0,'-63'453,"57"-405,-5 42,3 157,8-261,2 1,0-1,0 0,1 1,1-1,0 1,1 0,0 0,1 1,12-19,-1 3,2 1,0 1,37-37,-4 18,-47 42,-1-1,1 1,0 1,0-1,0 1,1 0,-1 0,1 0,8-1,-13 3,0 0,0 0,-1-1,1 1,0 0,0 0,-1 0,1 0,0 0,0 0,-1 1,1-1,0 0,0 0,-1 1,1-1,0 0,-1 1,1-1,0 0,-1 1,1-1,-1 1,1-1,0 1,-1-1,1 1,-1 0,0-1,1 2,0 0,-1-1,0 1,0 0,0-1,0 1,0-1,-1 1,1 0,0-1,-1 1,1 0,-1-1,-1 3,-2 4,-1 1,0-1,-11 15,-37 33,30-33,-34 44,51-60,1 1,0 0,1 0,0 0,0 1,1 0,0-1,0 1,1 0,-2 15,4-22,-1 1,1-1,0 0,1 1,-1-1,0 1,1-1,-1 0,1 1,-1-1,1 0,0 1,0-1,0 0,1 0,-1 0,0 0,1 0,3 3,-2-2,0-1,0 0,1 0,-1 0,0-1,1 1,0-1,-1 0,1 0,0 0,5 0,4 0,0 0,0-2,1 0,-2 0,1-1,18-5,10-6,-4-1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4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0,'22'0,"10"0,8 0,1 0,-4 0,-8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4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1,'22'4,"14"0,5 1,3-1,-3-2,-4 0,-5-5,-8-1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5.2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46,'12'-7,"0"0,0 1,0 1,0 0,1 1,0 0,16-2,-26 5,0 1,0 0,0 0,-1 0,1 0,0 0,0 0,0 1,0-1,-1 1,1 0,0 0,0 0,-1 0,1 1,-1-1,1 0,-1 1,0 0,1 0,-1 0,0 0,0 0,0 0,-1 0,1 1,0-1,-1 1,0-1,1 1,-1-1,0 1,0 0,-1 0,1-1,-1 1,1 0,-1 0,0 3,1 6,-1 1,0 0,-1-1,0 1,-1-1,-1 1,0-1,-1 0,-5 14,-56 108,39-86,6-12,-15 32,32-61,0 0,0 0,1 0,0 0,1 0,-1 1,1 9,1-16,0 0,0 0,0 1,0-1,0 0,0 1,1-1,-1 0,1 0,-1 1,1-1,-1 0,1 0,0 0,-1 0,1 0,0 0,0 0,0 0,0 0,0 0,0-1,1 2,1-1,-1 0,1 0,0 0,-1 0,1 0,0-1,0 1,0-1,-1 0,5 0,4-1,1 0,-1-1,1-1,11-3,-1-1,-1-1,0 0,0-2,-1 0,0-2,-1 0,30-25,-24 13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5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64 1,'-4'22,"-1"18,-3 13,-4 9,-1 1,3 1,3-3,2-9,6-12,7-18,1-11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5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0,'3'26,"2"15,0 9,-2 6,0-2,-5-4,-2-6,0-7,-4-10,-3-9,-4-12,0-6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6.2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23,'22'-4,"14"-1,13 1,5 0,4 1,0 2,-7 0,-8 0,-8 5,-6 5,-8 4,-7 4,-7-1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6.5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1,'19'4,"13"1,12-1,13 0,12-1,8-2,10 0,5-4,-3-2,-5 0,-9 2,-15 0,-13 1,-18 1,-15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1.737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 1,'4'21,"0"16,1 8,-1 0,-2 0,0 0,-1-5,-1-5,0-12,0-14,0-15,0-8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9:09:56.9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266 0,'7'2,"0"0,0 0,0 0,0 1,0 0,-1 0,1 1,-1 0,0 0,0 0,-1 1,1 0,-1 0,0 0,0 0,0 1,-1 0,0 0,0 1,-1-1,0 1,0-1,4 15,0 9,-1 0,-1 1,-1 0,-2 44,1-12,-3-58,1 8,0 0,0 0,2 0,-1 0,8 20,-3-23,-3-17,-3-19,-2 20,-1-1,0 1,0-1,-1 1,0 0,0-1,0 2,-1-1,0 0,0 1,-1-1,1 1,-1 1,0-1,0 1,-8-6,5 6,0 0,0 0,-1 0,1 1,-1 0,0 1,0 0,0 1,0-1,0 2,-10-1,4 2,-1 0,1 0,0 2,0 0,0 1,0 0,1 1,-1 0,1 2,1 0,-1 0,1 1,0 1,-13 11,21-15,0 1,0 1,0-1,0 1,1-1,1 1,-5 11,7-16,0 0,0 1,1-1,-1 1,1-1,-1 1,1-1,0 1,0-1,0 1,1 4,0-5,-1-1,1 0,-1 1,1-1,0 0,0 0,0 0,-1 0,1 1,0-1,0 0,0 0,1-1,-1 1,0 0,0 0,0-1,1 1,-1 0,0-1,1 1,1 0,0-1,0 0,0 1,-1-1,1 0,0 0,0 0,-1-1,1 1,0-1,-1 0,1 1,4-3,12-6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52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466 11,'0'-1,"0"1,0-1,0 1,0 0,0-1,-1 1,1-1,0 1,0-1,0 1,0 0,-1-1,1 1,0-1,0 1,-1 0,1-1,0 1,-1 0,1-1,0 1,-1 0,1 0,0-1,-1 1,1 0,-1 0,1 0,-1 0,1-1,0 1,-1 0,1 0,-1 0,1 0,-1 0,1 0,0 0,-1 0,1 0,-1 0,1 1,-1-1,1 0,-1 0,1 0,0 0,-1 1,1-1,0 0,-1 0,1 1,-1-1,1 0,0 1,-1-1,-23 17,-5 13,1 1,2 1,1 2,1 0,2 2,-22 46,-84 241,70-165,54-148,3-6,0 0,-1 0,1 0,-1 0,0 0,-1 0,1 0,-1-1,1 1,-6 4,0-4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52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1,'-9'45,"2"0,3 0,1 78,3-81,-1-23,1 0,1 0,1 0,0-1,7 21,-8-35,0 0,0 0,0-1,1 1,-1-1,1 1,0-1,0 0,1 0,-1 0,1 0,-1 0,1 0,0-1,0 1,0-1,0 0,1 0,-1 0,1 0,-1 0,1-1,-1 0,1 0,0 0,0 0,0 0,-1-1,1 0,0 0,7 0,13-4,0-1,-1-1,1-1,-1-1,-1-1,32-18,-29 15,-6 4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53.5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0,'1'177,"2"-3,-24 213,21-387,0 0,0 0,0 0,1 0,-1 0,0 0,0 0,0 0,0 0,0 0,0 0,0 0,0 0,0 0,0 0,0 0,0 0,1 0,-1 0,0 0,0 0,0 0,0 0,0 0,0 0,0 0,0 0,0 0,0 0,0 0,0 0,0 0,0 0,1 0,-1 1,0-1,0 0,0 0,0 0,0 0,0 0,0 0,0 0,0 0,9-15,18-38,-9 18,-4 10,1 2,0 0,2 0,1 2,1 0,0 1,2 1,0 1,42-27,-29 32,-34 13,0-1,1 1,-1 0,0 0,1 0,-1 0,1 0,-1 0,0 0,1 0,-1 0,0 0,1 0,-1 0,0 1,1-1,-1 0,0 0,1 0,-1 0,0 1,1-1,-1 0,0 0,1 0,-1 1,0-1,1 1,-1 0,0 0,0 0,0 0,-1 0,1 0,0 0,0 0,0 0,-1-1,1 1,-1 0,1 0,-1 0,1 0,-1 0,-1 1,-12 17,-1-1,-1-1,-35 29,32-30,0 1,2 1,-23 28,39-44,-1 0,0 1,1-1,-1 1,1 0,0-1,-1 1,1 0,1 0,-1-1,0 1,1 0,-1 0,1 0,0 0,0 0,1 4,0-5,-1 0,1 0,0 0,1 0,-1-1,0 1,0 0,1-1,-1 1,1-1,-1 1,1-1,0 0,-1 1,1-1,0 0,0 0,0 0,0-1,0 1,0 0,0-1,0 1,4-1,16 3,1 0,-1-2,1-1,0-1,22-3,-6-2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54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197 25,'-4'-3,"0"0,1 1,-1-1,0 1,-1 0,1 0,0 1,-1-1,1 1,0 0,-1 0,0 0,1 1,-1 0,1 0,-1 0,0 0,1 1,-1-1,1 1,-1 0,-7 3,7-1,-1 0,1 0,0 1,0-1,0 1,1 0,-1 0,1 1,0-1,0 1,0 0,1 0,0 0,0 0,0 1,-3 10,2-6,1 1,1 0,0 0,0 0,0 18,2-26,0 1,1-1,-1 1,1-1,0 1,0-1,0 1,0-1,3 6,-3-8,0 1,0-1,0 0,0 1,0-1,1 0,-1 0,0 0,1 0,-1 0,0 0,1 0,0-1,-1 1,1 0,-1-1,1 1,0-1,-1 0,1 1,1-1,1 0,-1 0,1-1,-1 1,0-1,1 1,-1-1,0 0,0 0,0-1,0 1,0-1,0 1,5-5,36-33,-9 7,-34 32,-1-1,1 0,0 1,-1 0,1-1,0 1,0-1,0 1,-1 0,1 0,0-1,0 1,0 0,-1 0,1 0,0 0,0 0,0 0,0 0,-1 0,1 0,0 0,0 1,0-1,-1 0,1 1,0-1,0 0,-1 1,1-1,0 1,0-1,-1 1,1-1,-1 1,1-1,-1 1,1 0,-1-1,1 1,-1 0,1 0,-1-1,1 2,2 6,0-1,-1 1,0 0,2 8,1 4,-4-15,1-1,0 1,0-1,1 0,-1 0,6 6,-7-9,0 0,-1 0,1 0,0-1,0 1,0 0,0 0,0-1,0 1,0-1,0 1,0-1,1 1,-1-1,0 1,0-1,0 0,0 0,1 0,-1 0,0 0,0 0,1 0,-1 0,0 0,0 0,0-1,0 1,1-1,0 0,11-8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54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1,'-15'130,"7"0,8 142,1-140,-1-112,-1-13,0-1,1 1,0-1,1 1,-1 0,1-1,1 0,-1 1,1-1,3 7,-5-13,0 0,1 1,-1-1,0 0,1 1,-1-1,0 0,1 0,-1 1,1-1,-1 0,1 0,-1 0,1 1,-1-1,0 0,1 0,-1 0,1 0,-1 0,1 0,-1 0,1 0,-1 0,1 0,-1-1,1 1,-1 0,1 0,-1 0,0 0,1-1,-1 1,1 0,-1 0,0-1,1 1,-1 0,1-1,16-16,-15 15,32-42,-22 26,28-29,-37 44,1 0,-1 0,1 0,-1 0,1 0,0 1,0 0,0 0,0 0,1 0,-1 1,0-1,1 1,5-1,-8 3,0-1,-1 0,1 0,0 1,0-1,-1 1,1-1,0 1,-1 0,1 0,0 0,-1 0,1 0,-1 0,0 0,1 0,-1 1,0-1,0 0,0 1,0-1,0 1,0 0,0-1,0 1,-1 0,1-1,-1 1,1 0,-1 0,1-1,-1 1,0 2,2 10,0 0,-2 0,0 16,0-19,-2 79,2-68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55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240 780,'-11'-9,"0"0,-1 1,0 0,0 1,-1 0,-23-8,32 14,1 0,0 0,-1 0,1 1,-1 0,1 0,-1 0,1 0,-1 0,1 0,-1 1,1 0,0 0,-1 0,1 0,0 0,0 1,0-1,0 1,0 0,0 0,0 0,0 0,1 0,-1 1,1-1,0 1,0 0,0 0,0 0,0 0,0 0,0 3,-4 5,1 1,1 0,0 0,0 0,2 0,-4 23,6-31,-1 0,1 0,0 0,0 0,0 0,0-1,1 1,-1 0,1 0,0 0,0-1,1 1,-1 0,1-1,0 1,-1-1,2 0,-1 1,0-1,1 0,-1 0,1-1,0 1,0-1,0 1,4 2,-4-4,1 0,0 0,-1 0,1-1,-1 1,1-1,0 0,0 0,-1 0,1 0,0-1,-1 1,1-1,-1 0,1 0,-1 0,1-1,-1 1,0-1,1 0,4-4,4-2,-2 0,0-1,0 0,15-18,-12 9,-1 0,0-1,-1 0,-1-1,-1 0,-1-1,0 0,7-39,-1-17,5-90,-13 102,-3 28,6-46,-3-130,-6 210,0 0,-1 0,1 0,-1 0,1 1,-1-1,0 0,-2-3,3 5,0 1,0 0,0 0,0 0,0 0,-1 0,1 0,0 0,0-1,0 1,0 0,0 0,0 0,0 0,0 0,-1 0,1 0,0 0,0 0,0 0,0 0,0 0,0 0,0 0,-1 0,1 0,0 0,0 0,0 0,0 0,0 0,0 0,-1 0,1 0,0 0,0 0,0 0,0 0,0 0,0 0,0 0,-1 0,1 0,0 0,0 0,0 1,0-1,0 0,0 0,0 0,0 0,0 0,0 0,-5 18,-2 58,6 120,2-53,-9 21,1-79,7 93,0-173,8 53,-8-55,1-1,-1 1,1-1,0 1,0-1,0 0,0 1,1-1,-1 0,1 0,-1 0,1 0,0 0,-1-1,1 1,0 0,0-1,0 1,4 1,9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55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0 225,'11'0,"0"0,-1-1,1-1,-1 0,1 0,-1-1,0 0,0-1,0 0,-1 0,1-1,14-11,-20 13,1-1,-1 1,0-1,-1-1,1 1,-1 0,1-1,-1 0,-1 1,1-1,-1 0,0-1,0 1,0 0,-1-1,1 1,-1-1,-1 1,1-1,-1 1,0-1,0 1,-1-1,0 0,-2-8,3 11,-1 0,0 1,0-1,1 1,-2-1,1 1,0-1,0 1,-1 0,0 0,-3-4,4 5,0 0,0 0,0 1,0-1,0 0,0 1,0-1,-1 1,1-1,0 1,0 0,-1-1,1 1,0 0,0 0,-1 0,1 0,-2 0,0 1,0 0,1 0,-1 0,0 0,1 1,-1-1,1 1,-1-1,1 1,0 0,0 0,0 0,0 0,0 1,0-1,1 0,-1 1,1-1,-1 1,0 4,-4 7,1 0,1 1,1 0,0-1,1 1,-1 19,3-25,0-1,0 1,0-1,1 0,1 0,-1 1,1-1,1 0,-1 0,1 0,1-1,7 14,-9-19,-1 0,1 0,0 1,0-1,0 0,0-1,1 1,-1 0,0-1,1 1,-1-1,1 0,0 0,-1 0,1 0,0 0,0 0,0-1,-1 1,6-1,6-3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55.9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1,'-2'32,"-7"44,4-50,2 0,0 42,8-71,-1-1,0 0,-1 0,1 0,4-8,65-78,-63 79,0 1,1 0,0 1,0 0,1 0,13-6,-24 14,0 1,1-1,-1 0,0 1,1-1,-1 1,1-1,-1 1,1 0,-1 0,1-1,0 1,-1 0,1 0,-1 1,1-1,-1 0,1 1,-1-1,1 0,-1 1,1 0,-1-1,0 1,1 0,-1 0,0 0,1-1,-1 1,0 1,0-1,0 0,0 0,0 0,0 1,0-1,-1 0,1 1,0-1,-1 0,1 1,-1-1,1 1,-1 1,4 9,-2 1,1-1,-1 1,-1 14,0-20,1 119,-3-121,0-8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57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0,'7'22,"-2"0,0 1,-2-1,2 30,-5 94,-2-79,2-44,0-19,0-15,-1-20,2 0,8-44,-7 65,0 0,0 1,1 0,0-1,1 1,0 1,1-1,0 0,0 1,0 0,1 0,9-8,-14 14,1 1,-1-1,0 1,1 0,-1 0,1 0,-1 0,1 0,0 0,-1 0,1 0,0 1,0-1,0 1,-1-1,1 1,4-1,-5 2,0-1,0 0,0 1,0-1,0 1,0-1,0 1,0 0,0-1,0 1,0 0,-1-1,1 1,0 0,0 0,-1 0,1 0,-1 0,1 0,-1 0,1 2,2 5,-1 0,0 0,0 0,-1 1,0-1,-1 11,-2 35,0-39,1 1,1 0,0-1,1 1,4 16,-5-32,0 0,0 1,0-1,0 1,0-1,0 0,0 1,0-1,0 1,1-1,-1 0,0 1,0-1,0 0,1 1,-1-1,0 0,1 1,-1-1,0 0,0 0,1 1,-1-1,1 0,-1 0,0 1,1-1,-1 0,0 0,1 0,-1 0,1 0,-1 0,0 0,1 0,-1 0,1 0,-1 0,1 0,16-13,10-26,11-40,-28 53,2 2,1-1,23-32,-35 55,0 0,0 0,1 0,-1 1,1-1,-1 0,1 1,0-1,-1 1,1-1,0 1,0 0,0 0,0 0,0 0,0 0,0 0,0 1,1-1,-1 1,0 0,0-1,1 1,-1 0,0 0,0 0,1 0,-1 1,0-1,0 1,0-1,1 1,-1 0,0 0,0 0,0 0,3 3,0-1,-1 2,0-1,1 0,-2 1,1 0,-1 0,1 0,-1 0,-1 1,1-1,-1 1,0-1,2 7,0 12,-1-1,-1 1,-2 0,0 0,-4 27,4-47,-1 11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2.113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 0,'0'4,"0"8,0 3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58.1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8,'-3'-1,"-1"-1,0 1,0 0,0 0,0 1,0-1,0 1,0 0,0 0,0 0,0 0,0 1,0-1,1 1,-1 0,0 1,0-1,0 1,1-1,-1 1,1 0,-1 0,1 1,0-1,0 1,0-1,0 1,-3 5,-1 0,0-1,1 1,0 1,1-1,0 1,0 0,1 0,0 1,1-1,-3 13,5-20,0 0,1 0,0 0,0 0,-1 0,1 0,0 0,1 0,-1 0,0 0,0 0,1 0,0 0,-1 0,1 0,2 4,-3-6,1 1,0 0,0 0,0 0,0-1,0 1,0 0,0-1,0 1,0-1,0 0,0 1,1-1,-1 0,0 1,0-1,0 0,1 0,-1 0,2 0,4-1,-1-1,0 1,0-1,0 0,-1-1,1 1,0-1,-1 0,7-5,0-2,0 0,-1 0,0-1,-1 0,0-1,-1 0,9-16,-14 27,-1 10,-3 19,0-21,1 3,0-1,0 1,1-1,0 1,1-1,5 14,-6-19,-1-1,1 1,0-1,0 0,0 1,1-1,-1 0,1 0,-1 0,1-1,0 1,0-1,0 1,0-1,1 0,-1 0,1-1,6 3,4-2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58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1,'-2'222,"5"231,-3-449,0-1,0 0,0 1,1-1,-1 1,1-1,0 0,0 1,1-1,-1 0,1 0,-1 0,4 5,-4-7,0-1,0 1,-1-1,1 1,0-1,0 1,-1-1,1 0,0 1,0-1,0 0,0 1,0-1,0 0,-1 0,1 0,0 0,0 0,0 0,1 0,1-1,-1 0,1 0,-1 0,0 0,0 0,1 0,-1 0,0-1,0 1,2-4,7-4,0-2,-1 0,-1 0,0 0,0-1,-1-1,-1 1,0-1,-1-1,0 1,-1-1,0 0,4-25,-10 23,-3 13,3 4,0 0,0 0,0 1,0-1,0 0,1 0,-1 0,0 1,1-1,-1 0,1 1,-1-1,1 1,-1 1,-1 7,1 0,-1 0,1 0,1 1,0-1,2 13,-2-21,0 0,0 0,1 0,-1 0,1 0,-1 0,1 0,0-1,0 1,0 0,0 0,0-1,0 1,0-1,0 1,1-1,-1 0,1 1,-1-1,1 0,-1 0,1 0,0 0,0 0,-1 0,1-1,0 1,0 0,0-1,0 0,0 1,0-1,0 0,0 0,0 0,-1 0,1 0,0-1,0 1,3-1,1-1,0 0,0 0,0 0,-1-1,1 0,6-4,8-7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59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1 110,'15'-57,"-13"52,-1 1,1-1,0 1,0 0,1 0,-1 0,1 0,0 1,0-1,5-4,-7 8,0-1,0 1,0-1,0 1,0 0,0-1,0 1,0 0,0 0,0 0,0 0,0 0,0 0,1 0,-1 0,0 0,0 1,0-1,0 0,0 1,0-1,0 0,0 1,0 0,0-1,0 1,0 0,-1-1,1 1,0 0,1 1,25 29,-24-26,9 13,-1 0,-1 1,0 0,-2 1,0 0,-1 1,-1-1,-1 1,-1 0,-1 1,0-1,-2 0,-1 1,0-1,-4 23,3-39,0 0,0 0,-1 0,0-1,0 1,0-1,0 1,-1-1,1 0,-1 0,0 0,0 0,-4 3,5-6,0 1,0-1,1 0,-1 0,0 0,0 0,0-1,0 1,0 0,0-1,0 1,0-1,0 0,0 0,0 0,0 0,0 0,0 0,-1 0,1-1,0 1,0-1,0 1,0-1,0 0,1 0,-1 0,0 0,0 0,0 0,1 0,-3-3,0 0,0 1,0 0,0-1,1 0,-1 0,1 0,0 0,0 0,1-1,-1 1,1-1,0 0,1 0,-1 0,1 0,-1 0,2 0,-1 0,0 0,1 0,0 0,0 0,1-1,0 1,-1 0,2 0,-1 0,0 0,4-6,-1 3,-1 1,2 0,-1 0,1 0,0 0,0 1,1 0,0 0,0 1,0-1,1 1,-1 1,1-1,1 1,-1 0,0 1,15-5,-16 6,-1 1,1 0,-1 0,1 1,0 0,-1 0,1 0,-1 0,1 1,-1 0,1 0,-1 1,1 0,-1 0,0 0,0 0,0 1,0-1,0 2,8 6,4 5,-2 1,1 0,-2 1,13 20,9 10,-27-37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59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0,'3'0,"2"0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0.0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1,'-10'60,"3"0,1 117,7-190,1 1,0 0,1 1,7-18,-1 0,-8 26,23-70,-22 67,0 1,1 0,-1 0,1 0,1 0,-1 0,1 0,-1 1,1 0,8-7,-10 10,-1 0,1 0,-1 1,0-1,1 0,-1 1,1-1,-1 1,1 0,-1 0,1-1,0 1,-1 0,1 0,-1 0,1 1,-1-1,1 0,-1 0,1 1,-1-1,1 1,-1 0,1-1,-1 1,1 0,-1 0,0 0,0 0,0 0,1 0,-1 0,0 0,0 0,0 1,0-1,-1 0,1 1,0-1,-1 0,2 3,2 4,-1 0,1 1,-1-1,-1 1,3 15,-2 22,-4-37,2 1,-1-1,1 1,4 14,-5-24,0 0,0 0,1 0,-1 1,0-1,0 0,1 0,-1 0,0 0,0 1,0-1,1 0,-1 0,0 0,1 0,-1 0,0 0,0 0,1 0,-1 0,0 0,1 0,-1 0,0 0,0 0,1 0,-1 0,0 0,1 0,-1 0,0 0,0 0,1 0,-1-1,0 1,0 0,1 0,-1 0,0 0,0-1,0 1,1 0,-1 0,0-1,0 1,0 0,0 0,0-1,1 1,-1 0,0 0,0-1,0 1,0 0,0-1,11-16,10-24,-9 18,0 0,21-26,-29 43,0 0,1 1,0 0,0 0,1 0,-1 1,1-1,0 1,0 1,1-1,-1 1,14-5,-18 8,-1-1,1 1,0 0,-1-1,1 1,-1 0,1 0,0 0,-1 0,1 0,0 1,-1-1,1 0,-1 1,1-1,-1 1,1 0,-1-1,1 1,-1 0,2 1,-1 1,1-1,-1 0,-1 1,1-1,0 1,-1-1,1 1,-1 0,0 0,2 4,0 7,0 0,-1 0,1 26,-3-38,0 106,0-88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0.4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1,'4'18,"0"17,1 11,-1 3,-2 2,0-1,-1-5,-1-7,0-9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0.8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0 221,'15'-39,"-7"17,0 0,2 0,19-31,-26 48,0 0,0 1,1 0,-1 0,1 0,0 0,0 1,0-1,1 1,-1 0,1 0,0 1,0-1,0 1,0 0,0 0,0 1,0 0,1 0,10-1,-14 2,1 0,-1 1,1-1,-1 1,1 0,-1 0,1 0,-1 0,0 0,0 0,1 0,-1 1,0-1,0 1,0 0,0 0,-1-1,1 1,0 0,-1 0,1 1,-1-1,0 0,0 0,0 1,0-1,0 1,0-1,0 4,2 8,0 0,0 1,0 24,-2 5,6 58,-3-77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1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0,'4'4,"1"4,0 2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2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0,'19'69,"4"-2,3 0,2-1,45 72,-71-134,1 0,-1 0,1-1,0 1,0-1,7 6,-9-8,-1-1,1 1,0-1,0 1,0-1,0 0,-1 0,1 1,0-1,0 0,0 0,0 0,0 0,0 0,0 0,0 0,-1 0,1 0,0 0,0-1,0 1,0 0,0-1,0 1,-1 0,1-1,0 1,0-1,-1 1,1-1,0 0,-1 1,1-1,0 0,-1 1,1-1,-1 0,1 0,0-1,5-8,-1 0,1 0,-2 0,1-1,-1 0,-1 0,4-20,4-84,-2 11,-9 101,1 0,-1 0,1 0,-1-1,1 1,0 0,0 0,1 0,-1 0,1 1,-1-1,1 0,0 1,0-1,0 1,0-1,0 1,1 0,-1 0,1 0,-1 0,1 0,0 1,0-1,0 1,0 0,0 0,5-1,14-1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2.8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3,'-2'-1,"0"1,0-1,-1 1,1 0,0-1,-1 1,1 0,0 0,-1 1,1-1,0 0,0 1,-1 0,1-1,0 1,0 0,0 0,0 0,0 0,0 1,0-1,0 0,1 1,-1-1,0 1,1 0,-2 1,-5 6,1-1,0 1,1 0,-7 12,8-11,1-1,0 1,1 0,0 1,-2 10,4-19,1 0,0 1,0-1,0 1,0-1,0 1,0-1,0 1,1-1,0 0,-1 1,2 2,-1-4,0 0,0 0,-1 0,1 0,0 0,0 0,0 0,0-1,0 1,0 0,0-1,0 1,0-1,1 1,-1-1,0 0,0 1,0-1,1 0,-1 0,0 0,0 0,1 0,-1 0,0 0,2 0,2-2,-1 1,1-1,-1 0,1 0,-1-1,0 1,1-1,-1 0,-1 0,1 0,0-1,-1 1,1-1,-1 0,5-8,-6 10,-2 1,0 0,0 1,0-1,1 1,-1-1,0 1,1-1,-1 1,0-1,1 1,-1-1,1 1,-1-1,1 1,-1 0,1-1,-1 1,1 0,-1-1,1 1,0 0,-1 0,1 0,-1-1,1 1,0 0,-1 0,1 0,-1 0,1 0,0 0,-1 0,1 0,0 0,-1 1,1-1,-1 0,1 0,-1 0,1 1,0-1,-1 0,1 1,-1-1,1 0,-1 1,1-1,-1 1,0-1,1 1,-1-1,0 1,1-1,-1 1,1 0,13 41,-11-30,1 1,11 33,-14-43,0 0,1-1,-1 1,1 0,-1 0,1-1,0 1,0-1,0 0,0 1,4 1,3-4,-3-7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2.550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 66,'14'214,"-7"-138,-5-71,3-16,2-19,-4 15,45-191,-45 199,0 0,1 0,-1 0,1 1,1-1,-1 1,1 0,0 0,1 1,8-8,-12 11,1 0,-1 0,1 0,-1 0,1 0,0 1,0-1,0 1,0 0,0 0,0 0,0 0,0 1,0-1,0 1,0 0,1 0,-1 0,0 0,0 0,0 1,0 0,0-1,1 1,-1 0,0 0,4 3,-4-1,0-1,-1 1,1-1,-1 1,0 0,0 0,0 0,0 0,0 0,-1 1,1-1,-1 0,0 1,0-1,0 1,-1-1,1 5,1 10,-1 38,-1-42,-1 13,1-13,-1-1,4 25,-3-38,0 0,0 0,0 0,0 1,0-1,0 0,0 0,0 0,0 0,0 1,0-1,0 0,0 0,0 0,0 1,0-1,0 0,0 0,0 0,0 0,0 1,0-1,1 0,-1 0,0 0,0 0,0 1,0-1,0 0,0 0,1 0,-1 0,0 0,0 0,0 0,0 0,1 1,-1-1,0 0,0 0,0 0,1 0,-1 0,0 0,0 0,0 0,0 0,1 0,-1 0,0 0,0 0,9-12,7-28,-14 32,7-13,0 0,16-25,-21 39,1 0,0 0,0 1,0 0,1 0,0 0,0 1,0-1,15-7,-20 12,1 0,-1 0,1 1,-1-1,1 1,-1-1,1 1,0-1,-1 1,1 0,0 0,-1 0,1 0,0 0,-1 0,1 0,0 1,-1-1,1 1,0-1,2 2,-2-1,1 1,-1 0,0 0,0 0,0 0,0 0,0 1,0-1,-1 0,1 1,1 4,3 7,-1 1,0 0,4 28,-7-33,6 41,1 65,-5-57,-1-39,1-5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3.2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80,'22'-4,"14"-4,9-2,4 2,0 1,0-1,-4 1,-8 1,-5-2,-5 1,-7 1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3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 1,'-10'174,"1"-31,7 339,2-474,5 43,-5-47,1-1,0 0,0 0,0 0,0 0,0 0,1 0,-1 0,1 0,0-1,0 1,4 4,-5-6,0-1,0 1,0 0,0-1,0 1,1-1,-1 0,0 1,0-1,1 0,-1 1,0-1,1 0,-1 0,0 0,0-1,1 1,-1 0,0 0,1-1,-1 1,0 0,0-1,0 1,0-1,1 0,-1 1,0-1,0 0,0 0,0 0,1-1,34-37,-29 31,56-83,-7 10,-55 80,1-1,-1 0,0 1,1-1,-1 1,1-1,-1 1,1 0,-1-1,1 1,0 0,0 0,0 0,0 1,-1-1,1 0,0 1,0-1,0 1,4-1,-5 2,1-1,0 1,0 0,0 0,-1 0,1 0,0 0,-1 0,1 0,-1 0,1 0,-1 1,0-1,0 1,1-1,-1 1,0 0,0-1,0 1,-1 0,2 3,14 41,-12-35,-1 0,1 0,6 11,1-4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3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4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1,'-1'69,"2"73,-1-140,0-1,0 0,0 1,0-1,1 0,-1 1,0-1,1 0,-1 1,1-1,-1 0,1 0,-1 1,2 0,-2-2,1 0,-1 0,0 0,1 0,-1 0,0 0,1 0,-1 0,0 0,1 0,-1 0,0 0,1 0,-1 0,0 0,1 0,-1 0,0 0,1-1,-1 1,0 0,0 0,1 0,-1-1,0 1,1 0,-1 0,0-1,0 1,0 0,1 0,-1-1,0 1,23-41,-15 26,7-8,2 1,1 0,34-32,-51 53,0-1,0 1,0 0,0-1,1 1,-1 0,0 0,1 0,-1 0,1 0,-1 1,1-1,-1 0,1 1,-1-1,1 1,0-1,-1 1,1 0,0 0,-1-1,1 1,0 0,-1 1,1-1,0 0,-1 0,1 1,0-1,-1 1,1 0,-1-1,1 1,-1 0,1 0,-1 0,1 0,-1 0,2 2,4 5,-1 0,0 1,-1 0,0 0,7 15,5 11,-13-30,-1 0,1 0,-1 0,1-1,1 1,-1-1,1 0,0 0,0 0,0-1,0 1,0-1,1-1,0 1,-1-1,1 0,0 0,0-1,0 0,0 0,0 0,0 0,1-1,-1 0,0-1,0 1,0-1,0-1,0 1,0-1,0 0,0 0,-1 0,1-1,-1 0,8-5,8-6,-2 2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4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108 126,'6'-2,"-1"0,0 0,0-1,0 0,-1 0,1 0,-1 0,0-1,0 1,0-1,0 0,5-8,-8 11,0-1,0 0,0 0,0 1,0-1,-1 0,1 0,-1 0,1 0,-1 0,1 1,-1-1,0 0,0 0,0 0,0 0,-1 0,1 0,-1 0,1 0,-1 0,1 0,-1 1,0-1,0 0,0 0,0 1,0-1,0 0,0 1,-1 0,1-1,-1 1,1 0,-1-1,1 1,-1 0,-2-1,2 1,0-1,0 1,0 0,0 0,-1 0,1 0,0 0,0 1,-1-1,1 1,-1 0,1-1,-1 1,1 0,0 0,-1 1,1-1,-5 1,3 1,0-1,0 1,1 0,-1 0,1 0,-1 1,1-1,0 1,0 0,-4 4,0 1,0 1,1 0,0 0,0 1,1-1,1 1,-7 18,8-16,0 1,0-1,2 1,-1 0,2 0,-1-1,2 1,0 0,0-1,1 1,6 20,-6-28,0 1,0-1,1 1,0-1,0 0,0 0,0-1,1 1,0-1,0 1,0-1,1 0,-1-1,1 1,0-1,0 0,0 0,0 0,0-1,1 0,-1 0,1 0,0-1,-1 0,1 0,0 0,7 0,-5-1,-1-1,0 1,1-1,-1 0,0-1,1 0,-1 0,0-1,0 1,-1-1,1-1,7-4,14-12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5.0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1,'0'73,"1"83,-1-154,0 1,0-1,1 1,-1 0,1-1,0 1,-1-1,1 0,0 1,0-1,2 3,-3-4,1-1,-1 0,0 0,1 1,-1-1,0 0,1 0,-1 0,0 1,1-1,-1 0,0 0,1 0,-1 0,0 0,1 0,-1 1,1-1,-1 0,0 0,1 0,-1 0,0 0,1-1,-1 1,1 0,-1 0,15-13,17-39,14-18,-42 64,1 0,0 0,1 1,-1 0,1 0,0 0,0 1,11-6,-16 9,1 1,0-1,-1 0,1 1,0-1,0 1,0 0,0-1,0 1,-1 0,1 0,0 0,0 1,0-1,0 0,0 1,-1-1,1 1,0-1,0 1,-1 0,1 0,0 0,-1 0,1 0,-1 0,1 0,-1 1,0-1,1 0,-1 1,0-1,0 1,0 0,0-1,0 1,0 1,5 9,-1 0,-1 0,0 0,3 16,-4-19,-1 0,2 3,-1 1,0 0,-1 0,0 0,-1 0,-1 1,-1 23,-4-23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6.1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2 213,'14'0,"0"0,1-1,-1-1,1 0,-1-1,0 0,21-9,-30 10,1-1,-1 0,0 0,0 0,-1-1,1 0,-1 0,0 0,1 0,-2-1,1 1,-1-1,1 0,-1 0,-1-1,1 1,-1 0,0-1,0 0,0 1,0-9,-1 11,-1 0,1 0,-1-1,0 1,0 0,0-1,0 1,0 0,-1 0,0-1,1 1,-1 0,0 0,-1 0,1 0,-1 0,1 0,-1 0,0 1,-3-5,3 5,0 1,-1-1,1 1,0-1,-1 1,1 0,-1 0,1 0,-1 0,0 0,1 1,-1-1,0 1,1 0,-1-1,0 1,0 0,1 1,-1-1,0 1,0-1,1 1,-1 0,-4 2,-1 0,1 0,0 1,0 0,0 0,0 1,1 0,0 0,0 1,0 0,1-1,0 2,0-1,0 1,-4 8,4-5,-1 1,2 0,0 0,0 1,1-1,0 1,1 0,1 0,-1 16,2-18,0 1,1-1,0 1,1-1,0 0,1 0,0 0,0 0,1 0,9 15,-10-19,1 0,1 0,-1-1,1 1,0-1,0 0,1-1,-1 1,1-1,0 0,0-1,0 1,1-1,-1 0,1-1,10 3,-10-3,1 0,-1-1,1 0,-1-1,1 1,-1-2,1 1,-1-1,1 0,-1 0,0-1,1 0,-1 0,0-1,0 0,-1 0,10-6,8-10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6.5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0,'0'4,"0"4,0 9,0 9,0 6,0 10,0 8,0 7,0 5,0 2,0 2,0-3,0-6,0-8,3-8,2-13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6.8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0,'18'0,"14"0,12 0,6 0,5 0,1 0,-9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7.2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187 1,'-24'15,"2"0,0 2,1 1,1 1,-35 41,52-56,0 1,0-1,1 1,0-1,-1 1,2 0,-3 8,3-13,1 1,0 0,0 0,0 0,-1 0,1 0,0-1,0 1,0 0,0 0,1 0,-1 0,0 0,0-1,0 1,1 0,-1 0,0 0,1-1,-1 1,1 0,-1-1,1 1,-1 0,1-1,0 1,-1 0,1-1,0 1,-1-1,1 1,0-1,0 0,-1 1,1-1,0 0,0 1,0-1,-1 0,1 0,0 0,0 0,0 0,0 0,0 0,-1 0,1 0,0 0,0 0,0-1,0 1,-1 0,3-1,6-2,0 1,1-2,-1 1,0-2,-1 1,1-1,12-9,-10 6,1 1,22-10,-33 17,1-1,-1 1,0-1,1 1,-1 0,1 0,-1 0,1 0,-1 0,0 0,1 0,-1 0,1 0,-1 1,0-1,1 1,-1-1,1 1,-1-1,0 1,0 0,1 0,-1-1,0 1,0 0,0 0,0 0,0 0,0 0,0 1,-1-1,1 0,0 0,0 1,0 1,3 7,0 0,-1 1,5 20,-2-6,-6-23,9 20,-9-22,0 1,1 0,-1 0,0-1,1 1,-1 0,0-1,1 1,-1-1,1 1,0 0,-1-1,1 1,-1-1,1 1,0-1,-1 0,1 1,0-1,-1 0,1 1,0-1,0 0,1 0,3-2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2.907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 1,'3'3,"2"2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7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20,'22'-4,"11"-1,3 1,3 0,-1 1,-4 5,-7 2</inkml:trace>
  <inkml:trace contextRef="#ctx0" brushRef="#br0" timeOffset="1">409 234,'0'22,"0"15,0 12,0 4,0 2,0-6,0-7,0-7,3-10,2-13,0-8</inkml:trace>
  <inkml:trace contextRef="#ctx0" brushRef="#br0" timeOffset="2">495 20,'18'3,"7"2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7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189 3,'-6'-1,"0"0,1 1,-1 0,0 0,0 0,0 1,0 0,0 0,0 0,1 1,-1 0,-5 3,9-5,0 1,1 0,-1 0,0 0,1 0,-1 0,1 1,-1-1,1 0,0 1,0-1,-1 1,1 0,0-1,0 1,1 0,-1-1,0 1,0 0,1 0,-1 0,1 0,0 0,-1 0,1-1,0 1,0 0,0 0,1 0,-1 0,0 0,1 0,-1 0,1 0,0-1,-1 1,1 0,0 0,0-1,2 3,4 7,0-1,1-1,0 1,16 13,-13-13,-1 1,15 19,-22-26,-1 1,1-1,-1 1,0 0,0 0,0 0,0 0,-1 0,0 0,0 0,0 8,-1-11,0 0,-1 0,1 0,0 0,-1 0,1 0,-1 0,0-1,0 1,0 0,0 0,0 0,0-1,0 1,0 0,-1-1,1 1,-1-1,1 0,-1 1,1-1,-1 0,0 0,0 0,0 0,1 0,-1-1,0 1,0 0,0-1,0 1,0-1,0 0,-3 0,-8 2,-1-1,0-1,-24-3,34 3,-3 0,1-1,0 0,-1-1,1 1,-10-5,14 5,0 0,0 0,0 0,0 0,1 0,-1-1,0 1,0-1,1 1,-1-1,1 0,0 1,-1-1,1 0,0 0,0 0,0 0,0 0,-1-3,0-12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8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1,'13'37,"5"17,-17-53,0 1,0 0,0 0,0-1,0 1,1 0,-1-1,0 1,1-1,-1 0,1 1,-1-1,1 0,0 0,0 0,-1 0,1 0,0 0,0-1,0 1,3 0,-3-1,-1 0,1 0,0 0,0 0,0-1,-1 1,1 0,0-1,-1 1,1-1,0 0,-1 1,1-1,-1 0,1 0,-1 0,1 0,-1-1,0 1,2-2,21-35,-22 34,-1 0,1 0,0 0,0 0,1 1,-1 0,1-1,0 1,0 0,0 0,6-4,-9 6,1 1,0 0,0 0,0-1,-1 1,1 0,0 0,0 0,0 0,0 0,0 0,-1 0,1 0,0 1,0-1,0 0,-1 0,1 1,0-1,0 0,-1 1,1-1,0 1,0-1,-1 1,1-1,-1 1,1-1,0 1,-1 0,1-1,-1 1,0 0,1 1,13 29,-12-26,8 27,-2-1,-1 1,-1 1,2 46,-11 132,2-205,0 0,0-1,0 1,-1 0,0-1,0 1,0-1,-1 0,0 1,0-1,0-1,0 1,-1 0,-5 4,8-7,-1-1,0 1,1-1,-1 0,0 0,0 1,0-1,0-1,0 1,0 0,-1 0,1-1,0 1,0-1,0 0,-1 0,1 0,0 0,0 0,-1 0,1 0,0-1,0 1,0-1,-1 0,1 1,0-1,0 0,0 0,0 0,0-1,1 1,-1 0,0-1,1 1,-1-1,0 0,1 0,-2-2,-1 0,1-1,-1 0,1 1,0-2,1 1,-1 0,1 0,0-1,0 1,0-1,1 0,-1-10,1 6,1 1,0-1,1 0,0 0,1 1,0-1,4-11,-1 7,0 0,2 0,-1 0,2 1,0 0,0 1,1-1,1 2,19-20,-12 18,33-21,-31 23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9.0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42,'-1'1,"0"0,0-1,0 1,0 0,0 0,0 0,1 0,-1 0,0 0,1 0,-1 0,1 1,-1-1,1 0,-1 0,1 0,0 1,-1-1,1 0,0 0,0 1,0-1,0 0,0 0,0 1,1-1,-1 0,0 0,1 2,0-2,0 0,0-1,0 1,0 0,0-1,0 1,0-1,0 1,0-1,0 1,0-1,0 0,1 0,-1 1,0-1,0 0,0 0,0 0,1 0,-1-1,0 1,0 0,0 0,0-1,0 1,0 0,0-1,1 1,-1-1,0 0,0 0,8-4,-1-1,0 0,0 0,9-9,-11 8,1 1,0 0,1 1,13-9,-20 14,0-1,0 1,-1 0,1 0,0-1,0 1,-1 0,1 0,0 0,0 0,0 0,-1 0,1 0,0 0,0 0,-1 0,1 0,0 1,0-1,0 0,-1 1,1-1,0 0,-1 1,1-1,0 1,0 0,1 1,-1 0,1 0,-1 0,1 0,-1 0,0 0,0 1,2 4,8 46,-6-4,-2 58,-4-83,-1-1,0 0,-2 1,-10 34,12-54,1 0,0 0,-1-1,0 1,0 0,0-1,-1 0,1 1,-4 2,6-5,-1-1,1 0,-1 1,1-1,-1 1,0-1,1 0,-1 1,1-1,-1 0,0 0,1 0,-1 1,0-1,1 0,-1 0,0 0,1 0,-1 0,0 0,1 0,-2-1,1 0,-1 1,1-1,0 0,0 0,0 0,0 0,0 0,0 0,0 0,0 0,0 0,0-1,1 1,-1 0,0-2,-3-6,1-1,0 1,0 0,1-1,0 0,1 1,0-1,1 0,0 0,0 1,1-1,1 0,-1 0,1 1,1-1,0 1,0 0,1 0,0 0,1 0,0 1,0-1,11-12,5-1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09.4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38,'-3'-4,"-1"-1,0 1,0 0,0 0,-8-6,11 9,1 0,-1 1,1-1,-1 1,1 0,-1-1,1 1,-1-1,0 1,1 0,-1-1,0 1,1 0,-1 0,0 0,0 0,1-1,-1 1,0 0,1 0,-1 0,0 0,0 1,1-1,-1 0,0 0,1 0,-1 0,0 1,1-1,-1 0,0 1,1-1,-1 1,1-1,-1 1,0-1,1 1,-1-1,1 1,0-1,-1 1,1-1,-1 1,1 0,0-1,-1 1,1 0,0-1,0 1,0 0,0 0,-1-1,1 1,0 1,0 1,0 1,0-1,0 1,0 0,1-1,-1 0,1 1,0-1,0 1,0-1,2 4,22 40,-11-21,-4-8,-2 0,0 1,-1 0,-1 0,0 1,-2-1,0 1,-2 0,1 25,-3-42,0-1,0 1,-1-1,1 1,-1-1,0 1,1-1,-1 0,0 1,-1-1,1 0,0 0,-1 0,1 1,-1-1,0-1,1 1,-1 0,0 0,0-1,0 1,0-1,-1 0,1 1,0-1,0 0,-1 0,1-1,-1 1,1 0,-1-1,1 1,-4-1,-5 1,0-1,0 0,0 0,0-2,0 1,-17-5,9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10.5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134 1,'-13'12,"0"1,1 1,1 0,0 1,1 0,1 0,1 1,0 1,0-1,2 1,0 0,1 1,1-1,1 1,0 0,0 22,3-36,0 0,0 0,1 0,-1 0,1-1,0 1,0 0,0 0,1-1,-1 1,1-1,0 1,0-1,0 0,0 0,1 0,-1 0,1 0,0 0,0-1,0 1,0-1,0 0,0 0,1 0,-1 0,1-1,-1 1,1-1,0 0,0 0,5 0,-2 0,-1 0,1-1,-1 0,1-1,-1 1,1-1,-1-1,0 1,1-1,-1 0,0 0,0-1,0 0,0 0,-1 0,1-1,-1 1,9-10,-8 7,0-1,0 0,-1 0,-1 0,1-1,-1 0,0 0,-1 0,0 0,0-1,0 1,-1-1,-1 1,0-1,0 0,0 0,-1 0,-1-11,-1 10,1-1,-2 1,1 0,-1 0,-1 0,1 1,-2-1,1 1,-1 0,-1 0,0 1,0-1,-1 1,0 1,-9-10,-4 2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11.0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0,'11'148,"-1"-41,-10-105,0-1,0 0,0 1,0-1,0 0,0 0,1 1,-1-1,0 0,1 1,-1-1,1 0,-1 0,1 0,1 3,-2-4,1 0,-1 0,1 0,-1 0,1 0,-1-1,1 1,-1 0,0 0,1 0,-1 0,1 0,-1-1,1 1,-1 0,0 0,1-1,-1 1,0 0,1-1,-1 1,0 0,1-1,-1 1,0-1,0 1,1 0,-1-2,24-45,-20 37,9-19,-4 8,19-32,-25 48,0 1,0-1,0 1,0 0,1 0,0 1,-1-1,2 1,-1-1,0 1,1 1,7-5,-9 6,0 1,1-1,-1 1,0 0,0 0,0 0,0 0,0 1,0-1,1 1,-1 0,0 0,0 0,0 0,-1 0,1 1,0-1,0 1,-1 0,1-1,-1 1,0 1,1-1,-1 0,3 4,3 4,1 1,-2 0,0 0,11 21,11 36,-26-61,-1 1,0-1,0 1,-1 0,0 0,0-1,0 10,-4-6,-1-6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11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175 3,'-3'-1,"-1"0,0 1,1-1,-1 1,0 0,0 0,1 1,-1-1,0 1,1 0,-1 0,1 0,-1 0,1 0,-1 1,1 0,0-1,-1 1,1 1,0-1,1 0,-1 1,0-1,1 1,-5 6,-2 1,1 2,1-1,0 1,0 0,-8 23,7-15,2 0,-8 42,13-54,0 1,0-1,1 1,0-1,1 1,-1-1,2 1,-1-1,1 0,4 10,-6-16,1 0,-1 0,1-1,0 1,0-1,0 1,0-1,0 1,0-1,0 1,1-1,-1 0,0 0,1 0,-1 1,1-2,-1 1,1 0,0 0,-1 0,1-1,2 2,-1-2,0 0,-1 0,1-1,-1 1,0-1,1 1,-1-1,1 0,-1 1,0-1,1-1,-1 1,0 0,3-2,4-4,-1 0,1-1,-1 0,-1 0,1-1,5-9,-2-1,0 1,-1-2,-2 1,0-1,-1-1,0 1,-2-1,-1 0,0 0,0-35,-6 105,-3 60,5-93,1-1,1 0,0 0,1 1,5 15,-6-26,0 0,0-1,0 1,1-1,-1 0,1 0,0 0,0 0,1 0,3 3,14 9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12.2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1,'-12'7,"1"1,0 0,0 1,1 0,1 0,-1 1,1 1,1 0,0 0,0 0,1 1,1 0,0 0,1 1,-5 14,9-25,1 1,-1-1,1 0,-1 0,1 1,0-1,0 0,0 1,0-1,0 0,0 1,1-1,-1 0,2 4,-1-5,-1 0,1 0,0 0,0 0,-1 0,1 0,0 0,0 0,0 0,0 0,0-1,0 1,1-1,-1 1,0 0,0-1,0 0,0 1,3-1,0 1,0-1,0 0,1 0,-1 0,0-1,0 0,0 0,0 0,0 0,0 0,0-1,0 0,0 0,4-3,33-31,-14 10,-26 26,-1-1,0 1,1 0,-1 0,1 0,-1-1,1 1,-1 0,1 0,-1 0,1 0,-1 0,0 0,1 0,-1 0,1 0,-1 0,1 0,-1 1,1-1,-1 0,1 0,-1 0,0 1,1-1,-1 0,1 0,-1 1,0-1,1 0,-1 1,0-1,1 0,-1 1,0-1,0 0,1 1,-1-1,0 1,0 0,11 22,-9-19,1 6,1-1,1 0,-1 0,2-1,9 14,-13-20,0 0,-1 0,1-1,0 1,0-1,0 1,0-1,0 0,1 0,-1 0,0 0,1 0,-1 0,0-1,1 1,-1-1,1 1,-1-1,1 0,-1 0,1 0,-1 0,0-1,1 1,-1-1,1 1,-1-1,5-2,14-8,-2-3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12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1,'0'21,"0"16,0 12,0 8,0 6,0 3,0 2,0-5,4-8,1-10,-1-17,0-12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4.606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0 1,'62'416,"-62"-410,1-2,-1 0,0 0,1-1,-1 1,1 0,0-1,1 1,-1-1,0 1,1-1,0 1,3 3,-4-12,-1-1,1 0,-1 1,-1-1,1 0,-2-6,-3-25,2 0,1 0,2 0,2 0,9-56,-10 89,0-1,0 1,1 0,0 0,0 0,0 0,0 0,4-4,-6 7,0 0,1 1,-1-1,1 1,0-1,-1 1,1-1,-1 1,1 0,0-1,-1 1,1 0,0-1,-1 1,1 0,0 0,-1 0,1-1,0 1,0 0,1 0,-1 1,0-1,0 1,0-1,0 1,0 0,0 0,0-1,0 1,0 0,0 0,0 0,0 0,-1 0,1 0,0 0,-1 0,1 0,0 1,4 11,0 0,-1 0,-1 0,0 0,-1 1,1 21,-1-19,0 0,0 0,9 26,-11-42,0 0,0 1,0-1,0 0,0 1,0-1,0 0,0 1,0-1,0 0,0 1,1-1,-1 0,0 0,0 1,0-1,1 0,-1 0,0 1,0-1,1 0,-1 0,0 0,0 1,1-1,-1 0,0 0,1 0,-1 0,0 0,1 0,-1 1,0-1,1 0,-1 0,0 0,1 0,-1 0,0 0,1-1,9-12,6-29,-15 37,1 1,48-127,-44 119,0-1,1 1,1 1,0-1,0 1,1 0,1 1,10-9,-18 17,-1 0,1 1,0-1,0 1,0 0,0 0,0-1,0 1,0 1,0-1,0 0,1 0,-1 1,0-1,0 1,1 0,-1 0,0 0,1 0,-1 0,0 0,3 1,-3 0,1 1,-1-1,0 0,0 1,0 0,0 0,0-1,0 1,0 0,0 1,-1-1,1 0,-1 0,0 1,2 4,3 9,0 1,-2 0,0 1,2 23,-6-41,7 77,-4-37,12 60,-9-80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13.1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1,'7'18,"3"18,-1 12,-2 11,-1 5,-7 3,-2-3,-1-4,1-10,0-8,1-13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13.5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15,'-15'37,"-21"57,33-84,1 0,0 1,0-1,1 0,0 1,1-1,1 15,-1-23,0 0,1 1,-1-1,0 0,1 0,0 0,-1 0,1 0,0 0,0 0,0 0,0 0,1 0,-1 0,0 0,1-1,-1 1,1-1,0 1,-1-1,1 1,0-1,0 0,0 0,0 0,0 0,0 0,3 0,-3-1,1 0,0 0,0 0,-1 0,1 0,0-1,0 0,-1 1,1-1,-1 0,1 0,0 0,-1-1,0 1,1-1,-1 1,0-1,0 0,0 0,0 0,0 0,2-3,1-1,0 0,-1-1,1 0,-1 0,-1-1,0 1,0-1,0 1,-1-1,0 0,0 0,-1 0,0 0,0 0,-1 0,0-1,-1 1,0 0,0 0,-1 0,1 0,-2 0,1 1,-1-1,0 1,-1-1,0 1,0 0,-1 0,1 1,-10-10,-5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13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0,'7'40,"0"47,2 12,-9-99,0 0,0 0,0 0,0 1,0-1,0 0,0 0,0 1,0-1,0 0,0 0,0 1,0-1,0 0,0 0,0 0,0 1,0-1,1 0,-1 0,0 0,0 1,0-1,0 0,1 0,-1 0,0 0,0 1,0-1,1 0,-1 0,0 0,0 0,0 0,1 0,-1 0,0 0,1 0,6-7,8-22,-13 25,15-37,9-19,-23 55,-1 0,1 1,0-1,0 1,1 0,-1 0,1 0,0 0,4-3,-7 7,0-1,-1 1,1-1,0 1,-1-1,1 1,0 0,0-1,-1 1,1 0,0 0,0 0,0-1,-1 1,1 0,0 0,0 0,0 0,-1 1,1-1,0 0,0 0,0 0,-1 1,1-1,1 1,-1 0,0 0,0 0,0 0,0 0,0 0,0 1,0-1,0 0,-1 1,1-1,0 0,0 4,2 5,-1 0,0 1,0 13,-1-17,0 8,1-1,0-1,9 28,-3-23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14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22 206,'-1'117,"15"338,-10-426,1-102,-27-156,12 159,3 0,3 0,7-90,-3 152,1 0,0 1,1-1,0 0,0 1,1-1,-1 1,2 0,-1 0,9-12,-9 16,0-1,0 1,1 0,0 0,0 0,0 0,0 1,0 0,0 0,1 0,-1 0,0 0,1 1,0 0,-1 0,1 0,0 1,8-1,5 0,1 1,0 0,-1 2,33 5,-47-6,1 1,-1-1,0 0,0 1,-1 0,1 0,0 0,0 0,-1 1,1-1,-1 1,0 0,0 0,0 0,0 0,-1 1,1-1,-1 1,0 0,0-1,0 1,0 0,-1 0,0 0,1 1,0 6,-2 0,1 1,-1-1,-1 0,0 0,-1 0,0 0,-1 0,0 0,-1-1,0 1,0-1,-1 0,0 0,-1-1,0 0,-1 0,0 0,0 0,-13 10,1-3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14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39 259,'-4'22,"-1"14,-3 9,-1 0,2 0,2-4,5-9,6-18,3-10</inkml:trace>
  <inkml:trace contextRef="#ctx0" brushRef="#br0" timeOffset="1">39 0,'0'0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14.9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0,'0'22,"0"15,0 8,0 7,0 7,-4 3,0 3,-1-3,-2-5,-1-4,2-7,1-9,2-6,-2-9,0-8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15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22,'49'-9,"0"3,1 1,62 3,-110 3,0-1,1 0,-1 1,0-1,0 1,0 0,0 0,0 0,0 0,0 0,-1 0,1 0,0 0,-1 1,1-1,0 1,-1-1,0 1,1 0,-1 0,0-1,0 1,0 0,0 0,0 0,0 0,-1 0,1 0,-1 1,1 3,1 7,-1 0,-1 1,0-1,-2 14,0-3,-1 20,2-28,-1 1,2-1,0 0,1 0,5 27,-6-41,0-1,0 0,1 0,-1 1,1-1,-1 0,1 0,-1 0,1 0,0 0,-1 1,1-1,0 0,0-1,0 1,0 0,0 0,0 0,0 0,0-1,0 1,0 0,0-1,3 1,-3-1,1 0,0 0,0 0,0 0,-1-1,1 1,0-1,-1 1,1-1,0 0,-1 1,1-1,-1 0,1 0,1-2,5-3,-2 0,1-1,-1 1,0-1,9-14,0-5,-2-2,0 1,13-46,-23 80,-2 22,0 36,-3-29,-1 35,3-66,1 0,-1 0,1-1,0 1,0 0,0 0,1 0,-1-1,1 1,4 5,-6-9,0-1,0 0,0 1,1-1,-1 0,0 0,1 1,-1-1,0 0,0 1,1-1,-1 0,1 0,-1 0,0 1,1-1,-1 0,0 0,1 0,-1 0,1 0,-1 0,0 0,1 0,-1 0,1 0,-1 0,0 0,1 0,-1 0,1 0,-1 0,0 0,1-1,-1 1,1 0,-1 0,0 0,1-1,-1 1,0 0,0 0,1-1,-1 1,0 0,1-1,-1 1,0 0,0-1,0 1,1 0,-1-1,0 1,0-1,0 1,0 0,0-2,7-13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15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0,'-2'69,"0"-38,2 2,1-1,5 35,-6-65,1 0,-1 0,0 0,1 0,-1 0,1 0,0 0,-1-1,1 1,0 0,0 0,0-1,0 1,1 0,-1-1,0 1,1-1,-1 0,1 1,-1-1,1 0,0 0,0 0,-1 0,5 1,-3-2,0 1,0-1,0-1,0 1,0 0,1-1,-1 0,0 0,0 1,0-2,-1 1,1 0,0-1,0 1,-1-1,4-2,9-8,-1 0,0-1,-1-1,0 0,-1-1,12-19,-5 9,-14 24,-3 10,-1 13,-3 21,0-29,1 0,1 0,0 0,1-1,3 20,-3-31,-1-1,1 1,0-1,-1 1,1 0,0-1,0 1,0-1,0 0,0 1,1-1,-1 0,0 0,1 0,-1 0,0 0,1 0,0 0,-1 0,1 0,-1-1,1 1,0-1,-1 1,1-1,0 0,0 0,-1 1,1-1,0 0,2-1,17-1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30:16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112 15,'-5'-2,"0"0,1-1,-1 2,0-1,0 1,0 0,0 0,-1 0,1 0,0 1,0 0,-7 1,10-1,0 1,0 0,0-1,0 1,0 0,1 0,-1 0,0 0,0 0,1 1,-1-1,1 0,-1 1,1-1,-1 1,1 0,0-1,0 1,0 0,0 0,0 0,0-1,1 1,-1 0,0 0,1 0,0 0,-1 1,1-1,0 0,0 0,1 4,-1 0,1 1,0 0,0 0,1-1,0 1,0-1,1 1,-1-1,5 7,38 55,-27-41,-6-10,30 51,-38-61,0 1,-1-1,0 1,0 0,-1 0,0 0,1 10,-3-16,0-1,0 1,0 0,-1 0,1 0,0 0,-1 0,0 0,1 0,-1 0,0 0,0-1,0 1,0 0,-1-1,1 1,0-1,-1 1,1-1,0 0,-1 1,0-1,1 0,-1 0,0 0,0 0,1-1,-1 1,0 0,0-1,0 1,0-1,0 0,-2 1,-10 1,0-1,-1 0,-22-1,26-1,-19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05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4,'-4'-4,"-4"8,-6 9,-2 5,1 1,1 1,1 0,1 0,1 2,0-1,2 1,0 1,-7 31,10-25,0 0,2 0,0 0,3 0,0 0,2 1,5 37,-4-58,-1 0,1 0,1-1,0 1,0-1,0 0,1 0,0 0,1 0,0-1,0 1,8 7,-9-11,0 0,1-1,-1 0,1 0,-1 0,1-1,0 1,0-1,0 0,1 0,-1-1,0 0,1 0,-1 0,0-1,1 1,-1-1,1 0,-1-1,1 0,5-1,-3 1,-1-1,1-1,-1 1,0-1,0-1,0 1,0-1,0 0,-1-1,0 0,6-5,-2 0,-1 0,-1 0,0-1,0 0,12-23,-9 9,0 0,-2-1,-1 0,-1-1,6-46,-5-32,-8 94,-1 0,1-1,-2 1,0-1,0 1,-8-21,-1 14,4 12,3 9,3 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5.086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174 5,'-6'-2,"0"1,1 0,-1 1,0-1,1 1,-1 0,0 1,0-1,1 1,-1 0,1 1,-1-1,1 1,-1 0,1 1,0-1,0 1,0 0,0 0,1 0,-1 1,1 0,0 0,0 0,0 0,0 1,1-1,0 1,0 0,0 0,1 0,-1 0,1 1,0-1,-2 11,2-6,-1 0,1 0,1 0,0 0,0 0,1 0,2 19,-1-26,-1-1,0 1,1-1,0 1,0-1,-1 1,1-1,1 0,-1 1,0-1,1 0,-1 0,1 0,-1 0,1 0,0 0,0-1,0 1,0-1,0 1,0-1,1 1,-1-1,0 0,1 0,-1 0,0-1,1 1,-1-1,1 1,0-1,-1 0,1 0,-1 0,5 0,-1-1,0 0,0 0,0-1,-1 0,1 0,-1 0,1-1,-1 1,0-1,0-1,0 1,0-1,0 0,-1 0,0 0,0 0,0-1,5-8,-1 2,-1-1,-1 0,0 0,-1-1,0 0,-1 0,3-13,-7 37,-1 0,2 0,0 0,0 0,1-1,4 14,-4-17,-1 0,1 0,1 0,0 0,0-1,0 1,0-1,1 0,0 0,0 0,1-1,0 1,8 6,-9-9,0-2,-1 1,1 0,0-1,0 0,0 1,0-2,0 1,0 0,1-1,-1 0,0 0,0 0,0 0,0-1,0 0,8-2,15-6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06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0,'-3'18,"-2"10,0-3,2-7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06.7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1 107,'11'-14,"0"1,2 0,16-13,-22 21,0 0,0 0,0 1,1 0,-1 0,1 1,0 0,15-3,-22 5,1 1,0-1,0 1,0 0,0 0,0 0,0 0,0 0,0 1,0-1,0 1,0-1,-1 1,1-1,0 1,0 0,-1 0,1 0,0 0,-1 0,3 2,-2 0,0 0,0-1,0 1,0 0,0 0,-1 1,1-1,-1 0,0 0,0 1,0 3,1 6,0-1,-2 1,1 0,-2 0,-2 18,0-17,-1 1,0-1,-1 0,-1 0,0-1,-1 0,0 0,-11 13,7-7,10-18,0 0,0 0,0 0,1 0,-1 0,1 0,-1 0,0 1,1-1,0 0,-1 0,1 1,0-1,0 0,-1 0,1 1,0-1,0 0,1 1,-1-1,0 0,0 1,1-1,-1 0,0 0,1 0,-1 1,1-1,0 0,-1 0,2 2,2 0,0 0,0-1,1 1,-1-1,0 0,1 0,5 2,-5-3,-1 1,0-1,0 1,0 0,0 0,0 1,0-1,0 1,-1 0,0 0,6 5,-7-5,0 1,0-1,0 1,-1 0,1 0,-1-1,0 1,0 0,0 0,-1 0,1 0,-1 0,0 0,0 1,-1-1,1 0,-1 0,0 0,0 0,0 0,0-1,-1 1,-3 7,0-4,0 0,0 0,0 0,-1-1,0 0,-1 0,1-1,-1 0,0 0,-10 5,-2 2,12-8,0 1,0-1,-1 0,1 0,-1-1,0 0,-12 3,19-6,1 0,-1 0,1 0,-1 0,1-1,0 1,-1 0,1 0,-1 0,1 0,-1 0,1 0,0-1,-1 1,1 0,0 0,-1-1,1 1,-1 0,1 0,0-1,0 1,-1 0,1-1,0 1,0-1,-1 1,1 0,0-1,0 1,0-1,0 1,-1 0,1-1,0 1,0-1,0 1,0-1,0 1,0 0,0-1,1 0,-1-11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07.1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1,'2'0,"1"1,-1-1,1 1,0 0,-1 0,1 0,-1 0,0 0,1 1,-1-1,0 1,0-1,0 1,0 0,0 0,0 0,0 0,-1 0,1 0,-1 0,1 1,-1-1,0 1,2 4,2 6,0 2,-1-1,3 16,-4-12,-1 0,-1 1,0 0,-1-1,-2 1,1-1,-2 1,0-1,-2 0,-11 32,-7 5,-3-1,-32 51,55-99,-1 0,3-3,-1 0,1 0,-1-1,0 1,0 0,0-1,0 0,-3 3,-1-3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07.4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1,'14'0,"13"0,5 0,4 0,1 0,-4 0,-3 0,-6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19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434 15,'-9'-3,"0"0,0 1,0-1,0 2,0 0,0 0,-1 0,1 1,0 1,0 0,-1 0,1 0,0 1,0 1,0 0,1 0,-1 0,1 1,-1 0,1 1,1 0,-1 0,1 1,-1 0,-8 10,13-13,1 0,-1 0,1 0,-1 0,1 1,0-1,0 1,1 0,-1-1,1 1,0 0,0 0,0 0,0 0,0 0,1 0,0 0,0 0,0 0,1 0,-1 0,1 0,0 0,0 0,0 0,4 7,3 5,1-1,1 1,0-2,23 26,-4-5,-4-1,-1 0,-1 2,-3 1,-1 0,-1 1,22 75,-38-108,-1-1,0 0,-1 1,1-1,-1 1,1-1,-1 1,-1-1,1 1,-1-1,0 1,0-1,0 0,-3 7,3-9,-1 1,0 0,0-1,0 0,-1 0,1 1,-1-1,1-1,-1 1,0 0,1-1,-1 1,0-1,0 0,0 0,0 0,0 0,0 0,-1-1,1 1,-3-1,-28 3,0-1,0-2,0-2,1 0,-40-9,66 9,0 0,-1 0,1-1,1 1,-1-2,0 1,1-1,-1 0,1 0,0-1,0 1,1-1,0-1,-1 1,2-1,-7-9,6 6,0 0,1-1,0 1,1-1,0 0,0 0,1 0,0 0,1 0,0 0,1-15,0 18,0 1,1-1,-1 0,1 0,1 1,-1-1,1 1,0 0,1-1,-1 1,1 0,0 0,1 0,0 1,0-1,0 1,0 0,1 0,0 0,5-4,6-3,0 0,18-9,-20 13,0-1,0 0,-1-1,12-12,-16 12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27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254 1,'-18'10,"0"0,0 1,1 1,1 1,0 0,1 1,0 1,1 0,1 1,0 1,1 0,-12 23,17-25,0 0,1 1,0-1,1 1,1 0,1 0,0 1,1-1,1 1,1-1,0 1,1-1,1 1,0-1,8 29,-7-37,0 0,0 0,0 0,1-1,0 0,0 0,1 0,0 0,0-1,1 1,12 9,-15-13,0-1,1 1,0-1,-1 0,1 0,0-1,0 1,0-1,0 0,0 0,0 0,0-1,0 1,1-1,-1 0,0 0,0 0,0-1,1 1,-1-1,0 0,0-1,0 1,0-1,5-2,1-2,0-1,0 0,-1-1,0 0,0 0,-1-1,0 0,0-1,-1 0,0 0,7-15,-2 1,-1 0,-2 0,0-1,6-31,-10 36,-1-1,1-30,-4 46,-1 0,0 0,0 0,-1 0,0 0,0 0,0 0,0 0,-1 0,0 1,0-1,0 0,0 1,-1 0,-5-8,7 11,1 0,-1 0,0 1,0-1,1 0,-1 0,0 1,0-1,0 1,0-1,0 1,0-1,0 1,0-1,0 1,0 0,0 0,0 0,0-1,0 1,0 0,0 0,-1 0,1 1,-2-1,-6 6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27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0,'0'11,"3"3,2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28.2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 1,'0'11,"0"11,0 9,0 6,0 5,0 6,0 5,0 2,0 2,-3-1,-2-7,0-8,1-6,2-14,0-11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28.6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1,'-1'59,"-1"-40,1 1,1 0,0 0,2 0,1 0,6 26,-7-43,0 0,0 0,0 0,0 0,1-1,-1 1,1-1,0 0,0 0,0 0,0 0,0 0,0 0,1-1,-1 1,0-1,1 0,-1 0,1-1,-1 1,1-1,-1 1,1-1,4-1,-2 2,0-1,1 0,-1 0,0-1,1 0,-1 0,0-1,0 1,0-1,0-1,0 1,0-1,5-3,6-12,-4-1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29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0,'0'15,"0"15,-4 11,-1 9,-3 6,-1 6,-2-1,1-4,2-3,-2-5,2-6,1-7,3-10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5.442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24 4,'0'0,"0"0,-1-1,1 1,0 0,0 0,0 0,0-1,-1 1,1 0,0 0,0 0,0 0,-1-1,1 1,0 0,0 0,-1 0,1 0,0 0,0 0,-1 0,1 0,0 0,0 0,-1 0,1 0,0 0,0 0,-1 0,1 0,0 0,0 0,-1 0,1 0,0 0,0 1,-1-1,1 0,0 0,-6 13,2 19,4-31,-4 50,4 0,1 0,3 0,1 0,4-1,15 57,-20-96,0 0,0 0,1-1,1 1,0-1,0 0,1-1,0 1,13 12,-17-19,1 1,1 0,-1-1,0 0,1 0,0 0,-1-1,1 0,0 0,0 0,1 0,-1-1,0 0,1 0,-1 0,0-1,1 1,-1-1,1-1,-1 1,0-1,8-2,-10 3,0-2,0 1,-1 0,1 0,-1-1,1 0,-1 1,0-1,1 0,-1 0,0 0,0-1,-1 1,1 0,0-1,-1 1,1-1,-1 1,0-1,0 0,2-5,2-15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32.0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88,'30'-16,"6"-2,49-19,-75 33,0 1,1 0,-1 1,1 0,-1 1,1 0,0 0,0 1,20 3,-29-3,0 0,0 1,1-1,-1 1,0 0,0 0,0 0,0 0,0 0,0 0,0 1,0-1,0 0,-1 1,1 0,0-1,-1 1,0 0,1 0,-1 0,0 0,0 0,0 0,0 0,0 0,0 0,-1 0,1 1,-1-1,0 0,1 1,-1-1,0 0,0 0,-1 1,0 3,0 3,-1 0,-1 0,0 0,0 0,0 0,-1-1,-9 15,-21 25,-47 51,-12 15,79-94,0 1,2 0,-19 42,29-57,0-1,0 1,1-1,0 1,-1 0,2 0,-1 0,1-1,0 8,0-11,1 0,-1 0,1 0,0 0,-1 0,1 0,0 0,0 0,0 0,0 0,1 0,-1 0,0-1,1 1,0 0,-1-1,1 0,0 1,-1-1,1 0,0 0,0 0,0 0,0 0,0 0,5 0,11 3,0-2,1 0,-1-1,1-1,28-3,-14 1,-11 1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32.8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414 64,'-7'-7,"1"1,-1 0,0 1,-1 0,1 0,-1 1,0-1,0 2,0-1,-1 1,1 1,-1-1,0 1,0 1,-13-1,15 1,-1 2,1-1,0 1,-1 0,1 1,0 0,0 0,0 0,0 1,1 0,-1 0,1 1,0 0,-1 0,2 0,-1 1,0 0,1 0,-7 9,9-11,1 1,-1-1,1 1,0 0,0 0,0 0,1 0,-1 0,1 0,0 1,0-1,1 0,-1 1,1-1,0 1,0-1,0 0,1 1,-1-1,1 0,0 1,1-1,-1 0,1 0,-1 0,5 7,5 7,1 0,1-1,1 0,21 19,-5-3,-8-8,-1 1,24 40,-39-55,0 1,0 0,-1 0,-1 1,0 0,0 0,-2 0,3 24,-5-32,2 13,-1-1,-1 1,-1 0,-5 30,5-44,0 0,0 0,0-1,-1 1,1 0,-1-1,0 1,0-1,0 1,-1-1,1 0,-1 0,0 0,0 0,0 0,0-1,0 0,0 1,-1-1,1 0,-1 0,1-1,-1 1,0-1,0 0,-7 2,-2-1,0-1,1 0,-1-1,0 0,0-1,1 0,-1-1,1 0,-1-1,1-1,0 0,0 0,-15-9,20 9,0 0,0-1,0 0,1-1,-1 0,1 0,1 0,-1 0,1-1,0 0,1 0,0-1,0 1,0-1,1 0,0 0,0 0,1 0,0 0,-1-16,3 15,-1-1,1 0,1 1,-1-1,2 1,-1-1,1 1,1-1,0 1,0 0,1 0,0 1,0-1,1 1,8-11,-5 9,0 1,0 1,1-1,1 1,-1 0,1 1,1 1,-1-1,1 1,0 1,20-7,-15 7,0 1,1 1,28-2,-20 3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49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327 0,'-25'0,"1"1,0 1,-29 7,39-6,1 1,0 1,0 0,0 0,0 2,1-1,-11 10,14-10,0 0,1 1,0 0,0 0,1 1,0 0,0 1,-6 10,12-17,-1 1,1 0,0-1,0 1,0 0,0 0,0 0,1 0,-1 0,1 0,0 0,0 0,0 0,0 0,0 0,1 0,-1 0,1 0,0 0,0-1,0 1,0 0,1 0,-1-1,1 1,0-1,-1 1,1-1,0 0,0 0,1 0,-1 0,4 3,14 9,38 22,-40-27,-1 1,-1 1,29 24,-37-27,0 0,-1 1,0 0,0 0,-1 1,0-1,-1 1,0 1,-1-1,0 1,3 13,-3-6,-2 0,0 0,-1 1,0-1,-2 0,-3 23,3-36,-1 1,1-1,-1 0,0 0,-1 0,1-1,-1 1,0-1,0 1,0-1,-1 0,0 0,0 0,0-1,0 1,0-1,0 0,-1 0,0-1,-7 4,5-3,0 0,0 0,0-1,-1 0,1 0,-1 0,1-1,-1 0,1-1,-1 0,1 0,-1-1,0 1,-8-3,13 2,-1-1,1 1,-1 0,1-1,0 1,0-1,0 0,0 0,0-1,0 1,0 0,1-1,-1 0,1 0,0 1,0-1,0-1,-2-3,2 2,1 0,-1 0,1 0,0 0,0-1,1 1,0 0,0-1,0 1,0 0,2-7,1-3,1 1,1 0,0 0,1 0,0 1,1-1,16-22,-13 24,0 0,0 1,1 1,13-11,-5 7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55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1 127,'8'-14,"1"1,0 1,1-1,0 1,1 1,0 0,13-10,-21 19,-1 0,1 0,0 0,0 0,0 1,0-1,1 1,-1 0,0-1,1 2,-1-1,0 0,1 1,-1-1,1 1,-1 0,1 0,-1 1,1-1,-1 1,1-1,-1 1,0 0,1 0,-1 1,0-1,0 1,0 0,0-1,0 1,0 1,-1-1,1 0,0 1,-1-1,0 1,3 3,-2-1,1 1,-1-1,0 1,0-1,-1 1,0 0,0 0,0 0,-1 0,0 1,0-1,-1 0,1 0,-1 1,-1-1,1 0,-1 0,0 1,-1-1,1 0,-1 0,0 0,-4 6,-4 11,-2 0,-1-1,0 0,-21 25,-4-1,-24 34,56-71,0 1,1 0,0 0,0 0,1 1,-5 16,9-24,-1 0,1-1,-1 1,1 0,0 0,0 0,0 0,1-1,-1 1,1 0,-1 0,1 0,0-1,0 1,0-1,0 1,1-1,-1 1,3 2,-1-1,1-1,-1 0,1 0,0 0,0 0,0 0,0-1,0 0,1 0,6 3,7 0,1-1,-1 0,1-1,30 0,-40-2,0-1,0-1,-1 0,1 0,0-1,-1 0,12-4,4-4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0:00:56.3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172 33,'-3'-3,"0"0,0 0,0 0,-1 1,1-1,-1 1,1 0,-1 0,0 0,0 1,0-1,0 1,0 0,0 0,0 0,-1 1,1 0,0 0,0 0,-6 0,8 1,-1 0,1 0,-1 0,1 0,-1 0,1 0,0 1,-1-1,1 1,0 0,0 0,0 0,0 0,1 0,-1 0,0 0,1 0,-1 1,1-1,0 0,0 1,0-1,0 1,0 0,1-1,-1 1,1 0,0-1,0 1,0 0,0-1,0 4,1 0,-1-1,1 1,1 0,-1-1,1 1,0-1,0 0,0 1,1-1,0 0,5 7,6 7,26 25,-13-14,-25-28,23 27,41 61,-60-79,0 0,-1 1,0 0,0 0,-1 0,-1 0,0 1,-1-1,2 22,-4-21,1 0,0 1,-1-1,-1 0,-5 26,6-36,-1 0,0 0,0 0,0 0,-1 0,1-1,-1 1,1 0,-1-1,0 1,0-1,0 0,0 0,-1 0,1 0,0 0,-1 0,1-1,-1 1,0-1,0 1,1-1,-1 0,0 0,0-1,0 1,-4 0,-2-1,0 1,0-2,0 1,1-2,-1 1,0-1,0 0,1-1,-1 0,1 0,0-1,0 0,0 0,1-1,-1 0,1 0,0-1,1 0,-1 0,1-1,0 0,1 0,0 0,0 0,0-1,1 0,0 0,1 0,0-1,0 1,-3-16,6 19,0 0,1 0,0 1,-1-1,1 0,1 1,-1-1,1 1,0 0,0-1,0 1,0 0,1 0,0 0,0 1,0-1,6-5,8-7,1 0,26-16,-18 13,-19 13,-1 0,1 0,-1 0,7-9,-2-1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1:08:16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187 0,'-3'1,"0"-1,0 1,0 0,0 0,0 0,0 0,1 0,-1 1,0-1,1 1,-1 0,1-1,-1 1,1 1,0-1,0 0,0 0,0 1,-3 4,-4 7,1 0,-9 23,13-28,-20 45,-19 65,36-94,1 0,1 0,1 1,1-1,0 32,3-51,1-1,-1 1,1 0,0-1,1 1,-1-1,1 0,0 1,1-1,-1 0,1 0,0 0,0 0,0-1,1 1,0-1,6 5,-7-5,2-2,-1 1,0 0,1-1,-1 0,1 0,-1 0,1-1,0 0,0 0,0 0,0 0,0-1,0 0,0 0,0 0,0 0,0-1,0 0,5-1,0-2,1 0,-2 0,1-1,0 0,-1-1,0 0,0 0,-1-1,0 0,0-1,-1 0,0 0,0 0,0-1,7-14,-4 5,-1 0,0 0,-1-1,-1 0,-1-1,-1 0,4-27,-8 34,0 1,-1-1,-1 1,0-1,-1 1,0-1,-1 1,0 0,-1 0,0 1,-1-1,0 1,-1 0,0 0,-1 0,0 1,-1 0,0 0,0 1,-1 0,0 1,-17-12,6 7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1:08:16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1,'4'14,"1"2,0-6,-1-4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1:08:17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65,'4'-7,"0"1,0-1,1 1,-1 0,1 0,1 0,5-4,-10 9,-1 0,1 0,0 0,0 0,0 1,0-1,0 0,1 1,-1-1,0 1,0-1,0 1,1-1,-1 1,0 0,0 0,1 0,-1-1,0 1,0 0,1 0,-1 1,0-1,0 0,1 0,-1 1,0-1,0 1,0-1,1 1,-1-1,0 1,0 0,0-1,0 1,0 0,0 0,0 0,-1 0,1 0,0 0,0 0,-1 0,1 0,-1 0,1 0,-1 0,1 1,0 1,2 6,0 0,-1-1,1 1,-2 0,1 1,-1-1,-1 15,-9 65,3-43,6-46,0 1,-1 0,1 0,0-1,0 1,0 0,0 0,0-1,0 1,1 0,-1 0,0 0,0-1,0 1,1 0,-1-1,0 1,1 0,-1 0,1-1,-1 1,1-1,-1 1,1 0,-1-1,1 1,0-1,-1 0,1 1,0-1,-1 1,1-1,1 1,29 0,-3-1,-23 3,-1-1,1 1,-1 0,0 0,0 0,0 0,-1 1,1-1,-1 1,0 0,0 0,0 0,0 1,-1-1,1 1,-1-1,0 1,-1 0,2 7,-1-5,0-1,0 1,-1 0,0 0,-1 0,1 0,-1 0,-1 0,1 0,-1 0,-1 0,1 0,-5 11,3-13,0-1,0 0,0 0,-1 0,1 0,-1-1,0 1,0-1,0 0,-1 0,1-1,-1 1,1-1,-1 0,-6 2,5-2,1 0,-1-1,0 1,0-1,1-1,-1 1,0-1,0 0,0 0,0-1,0 0,0 0,-6-2,10 3,0-1,1 0,-1 0,1 0,-1 0,1 0,-1 0,1-1,0 1,-1 0,1-1,0 1,0-1,0 1,0-1,0 0,1 1,-2-3,-4-15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1:08:17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1,'10'3,"9"6,3 4,-1 4,-1 7,-4 5,0 7,-4 3,-4 3,-3 5,-2-2,-2 0,-4-6,-6-8,-5-14,0-9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1:08:17.9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66,'19'-8,"12"-2,9 1,5-2,2 0,1 3,-5 3,-9 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5.817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0 9,'19'0,"12"0,10 0,0 0,-2 0,-5 0,-4 0,-4-4,-6-1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1:08:18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150 0,'-3'1,"1"-1,-1 1,1-1,-1 1,1 0,0 0,-1 0,1 1,0-1,0 0,0 1,0-1,-3 4,-22 25,17-17,1 2,1-1,0 1,1 0,1 1,0 0,-4 23,2-3,1 0,-1 48,8-72,0 1,0 0,1-1,1 1,0-1,5 16,-6-25,0 0,0 0,1 0,-1-1,1 1,0 0,-1-1,1 1,0-1,1 1,-1-1,0 0,3 2,-3-3,0 0,1 0,-1 0,0 0,0-1,0 1,1-1,-1 1,0-1,0 0,1 0,-1 0,0 0,0-1,1 1,-1 0,0-1,0 0,0 1,4-3,2-1,-1-1,1 1,-1-2,0 1,0-1,-1 0,0 0,0-1,0 0,-1 0,0 0,0 0,-1-1,5-10,0-1,-1-1,-1 0,-1-1,7-37,-11 44,-1 0,0 0,-1 0,-2-15,2 24,-1 0,1 0,-1 0,-1 0,1 0,-1 0,0 1,0-1,0 1,-1-1,1 1,-1 0,0 0,-5-6,-4 5,4 5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1:08:19.0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0,'0'15,"0"8,0 4,0-6,0-10,0-8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1:08:19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1,'0'22,"0"14,0 9,0 8,0 5,0 4,0-1,-4-4,0-4,-1-7,1-8,2-15,0-17,1-11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1:08:19.7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0,'2'3,"0"-1,0 1,0 0,-1 0,1 0,-1 0,0 0,0 0,0 0,0 0,0 1,0 2,2 46,-2-22,-1-27,1-1,-1 0,1 0,-1 1,1-1,0 0,-1 0,1 0,0 0,1 1,-1-2,0 1,0 0,1 0,-1 0,1-1,0 1,-1 0,4 1,-1-1,-1 0,1-1,-1 1,1-1,0 0,0 0,0-1,0 1,-1-1,8 1,5-3,0 1,1-2,-1 0,22-8,-20 6,0-2,28-13,-41 17,0 0,0 0,0 0,-1-1,1 1,-1-1,0 0,0 0,0-1,-1 1,0-1,0 0,4-6,-1-7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1:08:20.0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95 0,'0'22,"-4"15,-1 12,-3 8,-1 6,-2 3,-3 2,1-8,2-7,0-11,2-14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5:29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1,'7'25,"11"21,8 15,4 17,4 13,0 6,-2 1,-2-2,-8-9,-2-13,-6-15,-1-17,-3-24,-3-14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5:29.7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399 1,'-15'15,"-8"11,-8 17,-5 12,-5 11,-2 9,-1 6,3 1,5-3,4-7,9-10,4-10,9-18,6-16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5:30.0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48,'18'0,"18"0,20 0,19 0,15-4,7-1,-1 1,-11-4,-12 1,-19-3,-18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0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157 34,'0'0,"0"0,1-1,-1 1,0 0,0-1,0 1,0 0,-1-1,1 1,0 0,0-1,0 1,0 0,0-1,0 1,0 0,0 0,-1-1,1 1,0 0,0-1,0 1,-1 0,1 0,0 0,0-1,-1 1,1 0,0 0,-1 0,1 0,0-1,0 1,-1 0,1 0,0 0,-1 0,-14 5,-10 15,12-6,1 2,1 0,1 0,0 1,1 0,1 1,0 0,2 0,-8 30,11-36,1-1,0 0,0 1,1-1,1 1,0-1,1 1,0-1,1 0,0 1,0-1,1 0,1 0,0 0,0-1,1 1,10 14,-12-21,0-1,-1 1,2-1,-1 0,0 0,1 0,-1 0,1 0,0-1,0 0,0 0,0 0,0 0,0-1,1 1,-1-1,1 0,-1-1,1 1,-1-1,1 0,-1 0,1 0,-1 0,8-2,-6 0,0 0,-1 0,1 0,-1-1,0 0,1 0,-1 0,-1 0,1-1,0 0,-1 0,0 0,0-1,0 1,-1-1,1 0,-1 0,0 0,2-6,1-4,-1 0,-1 0,-1 0,0-1,-1 0,1-20,-7-96,3 118,-1 0,0 0,-1 0,-9-25,11 34,-1 1,0-1,-1 1,1-1,0 1,-1 0,0 0,0 0,-1 1,1-1,-1 1,1 0,-1-1,0 2,0-1,0 0,-7-2,-3 2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1.0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0,'0'4,"0"5,0 4,0 3,0 4,0 1,0-2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3.0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0,'4'0,"5"0,1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6.191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 1,'8'13,"-1"1,0 0,-1 0,0 1,-1 0,-1 0,3 22,8 114,-10-85,-1 2,-1-21,9 50,-12-96,1 1,-1-1,0 1,1-1,-1 1,1-1,-1 1,1-1,-1 0,1 1,0-1,0 0,0 0,2 3,-3-4,1 0,-1 0,1 0,-1 1,1-1,-1 0,1 0,-1 0,1 0,-1 0,1 0,-1 0,1 0,-1 0,1 0,-1-1,1 1,-1 0,1 0,-1 0,1-1,-1 1,1 0,-1 0,0-1,1 1,0-1,4-4,0-1,-1 0,1 1,5-13,-2 6,20-24,1 2,1 1,60-50,-69 67,-13 13,-11 11,-26 30,11-14,-18 29,32-46,0-1,1 1,0 0,0 0,1 0,0 0,0 0,0 1,0 13,2-19,0-1,0 1,0 0,0-1,1 1,-1 0,1-1,-1 1,1 0,-1-1,1 1,0-1,0 1,0-1,0 1,0-1,0 0,0 0,1 1,-1-1,0 0,1 0,-1 0,1 0,1 0,0 1,1-1,0 0,0 1,0-2,0 1,0 0,0-1,0 0,5 0,19-2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1.8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0 151,'4'-15,"1"1,0-1,0 1,12-21,-15 31,1 0,-1 1,1-1,-1 0,1 1,0-1,1 1,-1 0,0 0,1 0,0 0,0 1,0 0,0 0,0 0,0 0,0 0,1 1,5-2,-8 3,-1 0,0 0,1 0,-1 0,0 0,1 0,-1 0,0 1,1-1,-1 0,0 1,0-1,1 1,-1-1,0 1,0 0,0-1,0 1,0 0,0 0,0 0,2 2,-1 0,-1-1,1 1,-1 0,0 0,0 0,0 0,0 0,0 0,0 5,0 3,-1 1,0-1,0 0,-4 20,-19 37,18-55,0 1,0 0,2 0,-4 16,7-30,0 1,0 0,0 0,0-1,0 1,0 0,0 0,0 0,0-1,0 1,1 0,-1 0,0-1,0 1,1 0,-1-1,1 1,-1 0,0-1,1 1,-1 0,1-1,-1 1,1-1,0 1,-1-1,1 1,-1-1,1 0,0 1,0-1,-1 0,1 1,0-1,-1 0,1 0,0 0,1 1,37-4,-11 0,-26 3,1 1,-1-1,0 1,0 0,1 0,-1-1,0 2,0-1,0 0,0 0,0 1,0-1,-1 1,1-1,0 1,-1 0,1 0,-1 0,2 2,-1 0,0 1,0 0,0 0,0 0,-1 0,0 0,0 0,1 8,-2-3,0-1,0 0,0 0,-1 0,-1 1,0-1,0 0,-1-1,-6 17,5-20,0 1,0 0,0-1,-1 0,0 0,0 0,0-1,-10 7,14-10,-1 0,1 0,0 0,0 0,-1 0,1-1,-1 1,1 0,-1-1,1 1,-1-1,1 0,-1 0,1 1,-1-1,1 0,-1 0,0 0,1-1,-1 1,1 0,-1 0,1-1,-1 1,1-1,-1 0,1 1,0-1,-1 0,1 0,0 0,0 0,-1 0,1 0,0 0,0 0,0 0,0-1,0 1,0 0,1-1,-2-1,-3-11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2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21,'10'-4,"-1"0,1 1,0 0,0 1,0 0,17-1,-24 3,0 0,1 1,-1-1,0 0,0 1,1 0,-1 0,0 0,0 0,0 0,0 1,0 0,-1-1,1 1,0 0,-1 0,1 0,-1 1,0-1,0 0,0 1,0 0,0-1,2 6,4 8,-2 0,0 1,-1 0,-1 0,0 0,-1 0,-1 1,-1-1,-1 32,-3-8,-2 0,-2-1,-12 42,14-61,4-14,-1 1,1-1,-2 0,1 0,-1 1,-7 11,6-18,2-6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2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9,'22'0,"11"0,7 0,4 0,-2 0,-4 0,-8-4,-10-1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1,'7'16,"0"0,12 20,12 28,-17-23,-1 0,-2 1,-2 0,6 61,-15-99,1 0,-1-1,-1 1,1 0,0 0,-1 0,0-1,0 1,0 0,0-1,-1 1,0-1,1 1,-1-1,0 0,0 0,-1 0,1 0,-1 0,0 0,1-1,-1 1,0-1,-1 0,1 1,0-2,-5 3,2-1,-1-1,1 0,-1-1,0 1,0-1,0-1,0 1,1-1,-1 0,0-1,0 0,0 0,0 0,-10-4,3-1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3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24,'0'0,"1"0,-1 0,0-1,0 1,0 0,0 0,0 0,0 0,0 0,0 0,0 0,0 0,0-1,0 1,0 0,0 0,0 0,0 0,-1 0,1 0,0 0,0 0,0-1,0 1,0 0,0 0,0 0,0 0,0 0,0 0,0 0,0 0,0 0,-1 0,1 0,0 0,0 0,0 0,0 0,0 0,0 0,0 0,0 0,0-1,-1 1,1 0,0 1,0-1,0 0,0 0,0 0,0 0,0 0,0 0,-1 0,1 0,0 0,0 0,0 0,0 0,-8 7,-6 12,12-15,1 0,-1 0,1 0,0 0,0 0,0 1,1-1,-1 0,1 0,0 1,0-1,1 0,-1 1,1-1,0 0,0 0,2 5,-2-8,0 1,-1 0,1-1,0 1,0-1,1 1,-1-1,0 0,0 1,1-1,-1 0,0 0,1 0,0 0,-1 0,1 0,2 0,-2 0,1-1,-1 1,0-1,1 0,-1 0,1 0,-1 0,1-1,-1 1,0-1,1 1,-1-1,0 0,1 0,-1 0,3-2,-2 2,0 0,-1-1,1 0,0 0,-1 1,1-2,-1 1,1 0,-1 0,0-1,0 1,0-1,-1 1,1-1,0 0,-1 0,0 0,0 0,0 0,0 0,0 0,0 0,-1 0,0-1,1 1,-1 0,-1 0,1 0,0-1,-1 1,1 0,-1 0,0 0,0 0,0 0,-1 0,1 0,-1 0,1 1,-1-1,0 0,0 1,0-1,0 1,-1 0,1 0,-1 0,1 0,-1 0,0 1,0-1,1 1,-1-1,0 1,-6-1,-10-2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5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1,'4'0,"5"0,4 0,7 0,5 0,1 0,-1 0,-7 0,-7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6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154 5,'-1'0,"1"-1,-2 1,1-1,0 1,0-1,0 1,0 0,0-1,0 1,0 0,0 0,0 0,-1 0,1 0,0 0,0 0,0 0,0 0,0 1,0-1,-1 0,1 1,0-1,0 1,0-1,0 1,0 0,1-1,-2 2,-28 24,21-13,-1 0,2 0,-1 1,2 1,0 0,1 0,0 0,-5 27,4-10,2-1,2 1,0 47,3-71,0 0,1 0,0 1,0-1,1 0,0 0,0 0,1-1,0 1,6 11,-6-15,-1 0,1-1,0 0,0 0,0 0,0 0,1 0,-1-1,1 1,0-1,-1 0,1 0,0-1,0 1,0-1,1 1,-1-1,0-1,0 1,1-1,6 1,-7-1,1 0,0 0,-1-1,1 1,-1-1,1 0,-1 0,1-1,-1 1,0-1,0 0,1 0,-1-1,-1 1,1-1,0 1,3-5,-2 2,-1-1,1 1,-1-1,-1 0,1 0,-1-1,0 1,0-1,-1 1,2-10,0-2,-1 1,-1-1,-1 0,-1 0,0-1,-1 1,-7-34,3 29,-2 0,0 1,-12-24,15 37,-1 0,0 0,0 0,-1 1,0 0,-1 0,1 0,-2 1,-13-11,20 17,1 1,-1-1,0 0,0 1,0-1,0 1,0 0,0-1,-1 1,1 0,0-1,0 1,0 0,0 0,-2 0,3 0,-1 1,1-1,-1 0,1 0,-1 0,1 1,0-1,-1 0,1 1,-1-1,1 0,0 1,-1-1,1 0,0 1,-1-1,1 1,0-1,0 1,-1-1,1 1,0-1,0 1,0-1,0 1,0-1,-1 1,1-1,0 1,0-1,1 1,-1 13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6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0,'0'15,"0"8,0 4,0-6,0-14,0-8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7.0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0 121,'6'-15,"2"-1,16-26,-22 38,0 0,1 1,-1 0,1-1,0 1,0 0,1 0,-1 1,0-1,1 1,0-1,-1 1,1 0,0 1,0-1,8-1,-10 3,0 0,0 0,0 0,0 1,0-1,0 1,0 0,0 0,0-1,0 1,0 0,-1 0,1 1,0-1,-1 0,1 1,-1-1,1 1,-1-1,1 1,-1 0,0-1,0 1,0 0,1 3,3 4,-1 0,-1 0,1 1,1 10,-2-5,-1 0,0 0,-2 1,1-1,-2 0,0 0,-4 18,5-32,-1 1,1-1,0 1,0-1,0 1,0 0,0-1,0 1,0 0,1-1,-1 1,1-1,-1 1,1-1,-1 1,1-1,0 1,0-1,0 0,0 1,0-1,0 0,0 0,2 2,2 0,0 0,0-1,0 0,0 0,0 0,6 1,-5-2,-1 1,1 0,-1 0,0 0,1 1,5 4,-5-2,-1 0,0 1,0 0,0 0,-1 0,0 1,0-1,0 1,-1 0,0 0,-1 0,4 13,-6-16,1 0,0 0,-1 0,0 0,0 0,0 0,0 0,-1 0,0 0,1 0,-3 5,2-7,0 0,0 1,-1-1,1 0,-1 0,1 0,-1 0,0 0,0 0,0-1,0 1,0-1,0 1,0-1,0 0,0 1,-1-1,-4 1,-2 1,-1-1,0-1,1 1,-1-1,0-1,0 0,0 0,0-1,-12-3,18 4,1-1,-1 0,0 0,1 0,-1 0,0 0,1-1,0 0,-1 1,1-1,0-1,0 1,0 0,0-1,0 1,1-1,-1 0,1 0,0 0,0 0,0-1,0 1,0 0,1-1,0 1,-2-6,1-14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7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17,'10'-4,"0"1,0 0,1 1,0 0,16 0,-24 2,0 0,0 0,0 0,0 1,0 0,0-1,-1 1,1 0,0 0,0 0,-1 1,1-1,-1 1,1-1,-1 1,0 0,0 0,0 0,0 0,0 0,0 1,0-1,-1 0,1 1,1 3,4 10,-1 1,-1 0,-1 0,0 0,-1 0,1 36,-3-21,-2 0,-10 63,11-93,-1 2,0 1,1 0,-1-1,-1 1,1 0,-1-1,0 0,0 1,0-1,0 0,-1 0,-3 4,-5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6.567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154 0,'-8'2,"0"0,0 1,0 0,0 1,0-1,1 1,-1 1,1 0,0 0,1 0,-1 1,1-1,0 2,0-1,1 1,0-1,0 2,1-1,-1 0,2 1,-1 0,1 0,0 0,1 0,0 0,-1 10,2-16,1 0,0 1,0-1,0 0,0 0,0 0,1 0,-1 0,0 0,1 0,0 0,-1 0,1 0,0 0,0-1,0 1,2 2,-2-3,0-1,0 1,0 0,0 0,0-1,0 1,1 0,-1-1,0 1,1-1,-1 0,0 1,1-1,-1 0,0 0,1 0,-1 0,0 0,3 0,0-1,1 0,-1 0,0-1,1 1,-1-1,0 0,0 0,0 0,-1-1,1 0,0 1,-1-1,6-6,-4 2,0 0,-1 0,1-1,4-12,-5 12,0 20,0 0,1 0,1-1,0 0,15 21,-15-25,1-1,0 1,0-1,1-1,-1 1,1-1,0-1,1 0,-1 0,1 0,0-1,0 0,0-1,0 0,0-1,12 1,13 1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7.7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21,'18'-3,"10"-2,4 0,0 2,-2 0,-5 1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8.1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1,'6'7,"0"0,-1 1,0-1,0 1,-1 0,0 1,0-1,4 15,15 76,-20-82,9 36,-5-27,-2 0,-1 1,2 29,-7-53,1 0,0 0,-1 0,0 0,1 0,-1 0,0 0,-1 0,1-1,0 1,-1 0,0-1,1 1,-1-1,0 0,0 1,-1-1,1 0,0 0,-1-1,1 1,-1 0,1-1,-1 1,0-1,-5 2,4-2,1 0,-1 0,0 0,0 0,1-1,-1 1,0-1,0 0,0 0,1-1,-1 1,0-1,0 1,1-1,-1-1,1 1,-1 0,1-1,-1 0,1 1,-5-5,-2-4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08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1,'-1'27,"0"-13,0 0,1 0,3 22,-2-34,-1 1,0-1,1 0,-1 0,1 0,0 0,-1 0,1 0,0 0,0 0,1 0,-1 0,0 0,0-1,1 1,-1-1,1 1,0-1,-1 1,1-1,0 0,0 0,0 0,0 0,0 0,0 0,0 0,4 0,-3-1,-1 0,0 0,1 0,-1 0,1-1,-1 1,0-1,1 1,-1-1,0 0,0 0,0 0,1 0,-1 0,0-1,0 1,-1-1,1 1,0-1,0 0,-1 0,1 1,-1-1,0 0,1-1,-1 1,0 0,0 0,0 0,-1-1,1 1,0 0,-1-1,1-1,-1 1,1 0,-1 0,1 1,-1-1,0 0,0 0,0 0,0 1,-1-1,1 0,-1 0,0 1,0-1,0 0,0 1,0-1,0 1,-1 0,1-1,-1 1,0 0,0 0,1 0,-1 0,-1 0,1 0,0 0,0 1,-5-3,-34-4,21 7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10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3271 282,'-15'-1,"0"-1,1 0,-1-1,-20-8,-29-5,-91 4,100 9,-72-12,-190-59,-5-6,235 54,65 18,0 1,0 1,0 1,-32-3,-317 5,185 5,155-1,0 2,0 1,-53 14,-90 37,115-35,-49 18,-99 29,176-62,0-1,0-1,-1-2,-46-3,5 0,45 0,-47-7,46 4,-46-1,45 7,22 0,0-1,0 1,0-1,0-1,0 1,0-1,0-1,0 0,0 0,-12-5,8-2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35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0,'3'21,"0"0,1-1,13 39,-10-33,106 278,27-9,-28-59,213 444,59-35,-198-365,-139-201,59 137,-86-166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36.5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0,'4'4,"1"4,-1 9,0 8,-1 12,-2 6,0 7,-1 6,1 0,-2-1,1-3,0-7,0-7,0-14,0-18,0-10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36.9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1,'15'14,"15"9,11 8,12 6,8-1,2 3,0 0,-6-1,-6-5,-8-3,-11-4,-7-6,-8-6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38.0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3,'0'0,"1"-1,-1 1,0 0,1 0,-1 0,0-1,1 1,-1 0,0 0,1 0,-1 0,0 0,1 0,-1-1,1 1,-1 0,0 0,1 0,-1 0,0 0,1 1,-1-1,1 0,-1 0,0 0,1 0,-1 0,0 0,1 1,-1-1,0 0,1 0,-1 1,14 14,5 20,0 11,23 91,-30-92,2 0,26 55,-39-96,1-1,-1 0,1 1,0-1,0 0,1 0,-1 0,1 0,-1 0,5 3,-6-6,-1 0,1 0,-1 1,1-1,-1 0,1 0,-1 0,1 0,-1 0,1 0,-1 0,1 0,-1 0,1 0,-1 0,1 0,-1 0,0 0,1-1,-1 1,1 0,-1 0,1 0,-1-1,1 1,-1 0,1-1,1-1,-1 0,1 0,-1 0,0 0,0 0,0 0,0-1,0 1,1-3,12-49,11-70,-5 14,-12 76,-3 7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38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0 216,'4'22,"1"19,-1 8,0 8,-1 2,-2-6,0-9,3-15,1-19,0-12</inkml:trace>
  <inkml:trace contextRef="#ctx0" brushRef="#br0" timeOffset="1">22 1,'11'7,"3"3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38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37 253,'-8'-19,"1"0,1-1,1 1,-5-38,10 50,0 1,0-1,0 1,1-1,-1 1,2-1,-1 1,4-10,-4 13,1 0,0-1,0 1,0 0,0 0,0 0,0 0,1 1,0-1,-1 1,1-1,0 1,0 0,1 0,-1 0,4-1,-5 2,1 0,-1 0,1 1,-1-1,1 1,-1 0,1-1,0 1,-1 0,1 1,0-1,-1 0,1 1,-1-1,1 1,-1 0,1 0,-1 0,0 0,1 0,-1 1,0-1,0 1,0-1,0 1,0 0,0 0,2 2,6 8,-1 1,0-1,13 26,-2-4,-3-14,-1-6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7.127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25 286,'0'-18,"0"-19,0 34,0 5,0 20,1 94,5 1,4-1,49 211,-53-309,-5-29,-5-34,-40-152,25 129,-12-98,26 127,2 0,2 0,1 0,7-46,-6 73,1 1,1-1,0 1,0 0,1 0,1 0,-1 1,2-1,0 1,0 0,0 1,2-1,-1 1,1 1,0-1,1 1,0 1,13-10,-17 15,-1-1,1 0,-1 1,1 0,0 0,0 0,0 1,0 0,0 0,0 0,0 0,1 1,-1 0,0 0,0 1,1-1,-1 1,0 0,0 0,0 1,0-1,0 1,-1 0,1 1,0-1,-1 1,0 0,1 0,5 6,-6-5,0 1,1 0,-1 1,-1-1,1 1,-1-1,0 1,0 0,-1 0,0 1,0-1,0 0,-1 1,0-1,0 1,0-1,-1 1,0-1,-1 1,1 0,-1-1,-1 0,-1 8,0-5,-1 0,0 0,0 0,-1 0,0-1,-1 0,0 0,-8 9,10-12,-1-1,0 1,1-1,-1 0,-1 0,1-1,-1 0,1 0,-1 0,0 0,0-1,0 0,-11 2,2-4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39.1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0,'0'22,"0"15,0 11,0 13,0 10,0 12,-4 10,-1 4,1-4,0-11,1-14,2-17,0-19,0-16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39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2,'137'-2,"192"8,-317-6,0 1,0 1,0 0,0 1,0 1,22 8,-32-11,1 1,0 0,-1-1,1 1,-1 0,1 0,-1 0,0 1,0-1,0 0,0 1,-1-1,1 1,-1 0,1-1,-1 1,0 0,0 0,0 0,0 0,-1 0,1 0,-1 0,0 0,0 0,0 0,0 1,0-1,-1 0,1 0,-1 0,-2 4,-4 13,-2 0,0-1,-1 0,-1-1,-21 27,14-19,-10 12,22-36,8-11,6-13,1 7,0 0,19-22,-24 33,-1 0,1 0,0 1,0-1,0 1,1-1,-1 1,1 1,-1-1,1 1,0 0,10-3,-13 4,0 1,0 0,1 0,-1 1,0-1,0 0,0 1,0-1,0 1,0 0,0-1,0 1,0 0,0 0,0 1,-1-1,1 0,0 1,-1-1,1 1,-1-1,1 1,-1 0,0-1,0 1,1 0,-1 0,1 3,3 7,0 1,0-1,3 19,-5-21,3 12,-1 2,2 0,1 0,1 0,16 30,-16-41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0.2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0,'13'57,"-7"13,-5 111,-3-119,3 0,12 94,-13-154,0 0,0 1,1-1,-1 1,1-1,0 0,0 1,0-1,0 0,0 0,0 0,1 1,-1-1,3 2,-3-4,0 0,0 0,0 1,0-1,0 0,0 0,0 0,1 0,-1-1,0 1,0 0,0 0,0 0,0-1,0 1,0-1,0 1,0-1,0 1,0-1,0 0,0 1,0-1,-1 0,1 0,0 0,0 1,-1-1,1 0,0-1,172-208,-194 234,3-4,-26 37,40-51,0 0,0 0,0 1,1-1,1 1,-1 0,1 0,0 0,0 0,1 1,0-1,0 8,1-13,0 0,0 0,0 0,1 0,-1 0,1 0,-1 0,1 0,0 0,0 0,0 0,0 0,0 0,0-1,0 1,1 0,-1-1,1 1,-1-1,3 2,-1-1,0-1,0 1,0-1,0 0,0 0,1 0,-1 0,0-1,1 1,-1-1,5 0,5-1,0 0,0-1,0-1,-1 0,15-5,13-7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0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0,'-3'4,"1"-1,0 1,0 0,0 0,0 0,0 0,1 0,0 0,-1 0,2 1,-1-1,0 0,1 1,0-1,0 0,0 1,1-1,-1 0,1 1,2 4,-3-7,1 0,-1-1,1 1,0 0,-1-1,1 1,0-1,0 1,0-1,0 1,0-1,1 0,-1 0,0 1,0-1,1 0,-1 0,1 0,-1 0,3 0,-2-1,0 1,0-1,0 0,0 0,0-1,0 1,0 0,0-1,0 1,0-1,0 0,0 0,0 1,0-1,0 0,-1-1,1 1,0 0,-1 0,1-1,2-2,5-7,9-6,-17 17,-1 0,1 0,0 0,-1 0,1 0,0 0,-1 0,1 0,0 0,-1 0,1 0,-1 0,1 1,0-1,-1 0,1 0,-1 1,1-1,-1 0,1 1,-1-1,1 1,-1-1,1 0,-1 1,1-1,-1 1,0 0,1-1,-1 1,0-1,1 1,-1-1,0 1,0 0,1 0,3 10,2-2,-1 1,1 0,1-1,0 0,11 11,-16-18,0 0,0-1,0 1,0-1,1 1,-1-1,0 0,1 0,-1 0,0 0,1 0,-1 0,1-1,-1 1,1-1,0 0,-1 0,1 0,-1 0,1 0,0 0,-1-1,1 1,-1-1,1 0,-1 0,0 0,1 0,-1 0,0 0,1-1,-1 1,3-4,14-12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0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3,'0'0,"0"0,0 0,0 0,1-1,-1 1,0 0,0 0,0 0,1-1,-1 1,0 0,0 0,1 0,-1 0,0 0,0 0,1 0,-1 0,0-1,0 1,1 0,-1 0,0 0,0 0,1 0,-1 0,0 0,1 1,-1-1,0 0,0 0,1 0,-1 0,0 0,0 0,1 0,-1 1,6 10,-2 20,-4-30,2 425,-9-361,4-50,1 1,1 0,0 0,3 26,3-35,3-9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1.4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0,'-12'438,"10"-421,1-7,0 1,1-1,0 0,2 18,-2-27,0 0,1 0,-1-1,0 1,0 0,0 0,1-1,-1 1,0 0,1-1,-1 1,1 0,-1-1,1 1,-1 0,1-1,-1 1,1-1,-1 1,1-1,0 0,-1 1,1-1,0 1,0-1,-1 0,1 0,0 1,-1-1,1 0,0 0,0 0,0 0,-1 0,1 0,0 0,0 0,-1 0,1 0,0-1,0 1,-1 0,1 0,0-1,0 1,-1 0,1-1,-1 1,1-1,0 1,-1-1,1 1,0-2,36-31,-35 30,15-15,-3 5,-1-1,-1-1,0 0,19-32,-80 90,20-13,-28 33,51-56,1 0,0 1,1-1,0 1,0 0,0 0,-2 10,5-16,1 0,0 1,0-1,0 0,0 0,1 0,-1 1,0-1,1 0,0 0,-1 0,1 0,0 0,0 0,0 0,1 0,-1 0,0 0,1-1,-1 1,1 0,-1-1,1 1,0-1,0 0,-1 0,1 1,0-1,0 0,0-1,3 2,4 2,1 0,-1-1,1 0,0 0,15 1,-14-3,0-1,0 1,0-2,0 0,0 0,0-1,-1 0,1-1,-1-1,1 1,17-10,1-4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1.8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1 175,'18'0,"-2"1,1-1,0-1,-1 0,28-7,-41 7,1 0,0 0,-1-1,1 1,0-1,-1 0,0 0,0 0,1 0,-1-1,0 1,-1-1,1 0,0 0,-1 0,0 0,0 0,0-1,0 1,0-1,0 1,-1-1,0 1,0-1,1-5,-1 4,0 0,-1 0,0 0,0 0,0 0,-1 0,1 0,-1 0,0 0,-1 1,-2-9,3 11,0 1,0-1,0 1,0-1,0 1,0-1,-1 1,1-1,0 1,-1 0,1 0,-1 0,1 0,-1 0,0 0,1 0,-1 1,0-1,0 0,1 1,-1 0,0-1,0 1,0 0,0 0,1 0,-1 0,0 0,0 0,0 1,0-1,1 1,-1-1,-2 2,-2 0,1 1,0 0,-1 0,1 0,0 1,1-1,-1 1,1 1,0-1,0 0,0 1,0 0,1 0,-6 10,3-2,-1 1,2-1,0 1,1 0,-4 16,6-19,1-1,0 1,0 0,1 0,1 0,-1 0,2 0,-1-1,2 1,6 20,-6-24,0-1,0 0,1 0,-1 0,1-1,1 1,-1-1,1 0,0 0,0-1,0 1,1-1,-1 0,1 0,0-1,0 0,1 0,9 3,-6-3,1 0,0-1,-1 0,1-1,0 0,-1-1,1 0,0-1,0 0,0-1,-1 0,1 0,-1-1,0 0,0-1,19-10,4-5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2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12 220,'1'-1,"65"-89,-60 81,0-1,-1 0,0 0,-1 0,0-1,-1 0,4-19,-6 28,-1 1,0 0,0 0,1 0,-1-1,0 1,0 0,0 0,0-1,0 1,-1 0,1 0,0-1,-1 1,1 0,0 0,-1 0,1 0,-1 0,-1-2,1 3,1 0,-1-1,0 1,0 0,1 0,-1 0,0 0,0 0,1 0,-1 1,0-1,0 0,1 0,-1 0,0 1,1-1,-1 0,0 1,1-1,-1 1,0-1,1 1,-2 0,-4 4,0 1,0 0,0 0,-7 12,5-5,0 0,1 0,0 1,1 0,1 0,1 1,-1-1,2 1,-2 18,4-27,1 0,0 0,0 0,0 0,1 0,0 0,0 0,1-1,-1 1,1 0,1-1,-1 1,1-1,0 1,0-1,0 0,1 0,-1-1,1 1,1-1,-1 0,1 0,-1 0,1-1,10 7,-2-5,-1 1,0-2,1 0,0 0,0-1,0-1,21 2,94-5,-101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3.6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0,'2'33,"7"41,1 13,-8 186,-1-303,1-1,2 1,1 0,1 0,2 1,1-1,1 2,2-1,0 2,2-1,22-31,-35 57,1 0,-1-1,1 1,0 0,0 0,0 0,0 0,0 1,0-1,0 0,1 1,-1 0,1-1,-1 1,1 0,4-1,-5 2,-1 0,1 0,0 0,0 1,-1-1,1 1,0-1,-1 1,1-1,0 1,-1 0,1 0,-1 0,1 0,-1 0,0 0,1 0,-1 0,0 1,0-1,0 0,0 1,0-1,0 1,0-1,0 1,0 2,6 12,0 0,-1 0,-1 1,-1 0,-1-1,3 33,-3 108,-4-112,-1-19,2 0,4-28,5-17,7-20,2 0,1 1,43-62,-60 97,1 0,0-1,0 1,0 0,0 1,0-1,0 0,1 1,7-4,-10 6,0-1,1 1,-1-1,1 1,-1 0,0 0,1 0,-1 0,1 0,-1 0,0 0,1 0,-1 1,1-1,-1 0,0 1,1-1,-1 1,0 0,0-1,1 1,-1 0,0 0,0 0,0 0,0 0,0 0,0 0,0 0,0 0,-1 0,1 0,0 2,4 4,-2 1,1-1,-1 1,0 0,-1 0,1 0,-2 0,2 10,0 69,-3-66,0 0,1 0,5 23,-6-43,0 1,0-1,0 0,0 0,1 0,-1 0,0 0,1 0,-1 0,0 0,1 0,0 0,-1 0,1 0,-1 0,1 0,0-1,0 1,-1 0,1 0,0-1,0 1,0 0,0-1,2 1,5-3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3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1 314,'37'-28,"-4"2,41-39,-66 57,-1 0,1-1,-2 0,1 0,-1 0,0-1,-1 0,0 0,6-21,-10 27,-1 1,1 0,-1 0,0-1,0 1,0 0,0 0,-1-1,1 1,-1 0,0 0,0 0,0 0,0 0,-1 0,1 0,-1 0,0 0,-3-4,3 5,1 1,0 0,-1 0,1 0,-1 0,1 0,-1 0,1 0,-1 0,0 0,1 1,-1-1,0 1,0-1,1 1,-1 0,0 0,0 0,0 0,1 0,-1 0,0 0,0 0,0 1,1-1,-1 1,0 0,0-1,1 1,-1 0,1 0,-1 0,1 0,-1 0,1 0,-2 2,-4 3,1 1,0 0,0 1,1-1,0 1,0 0,1 0,0 1,0-1,1 1,-2 9,-4 15,-6 56,13-74,0 0,1 0,1 1,1-1,0 0,1 0,5 21,-6-32,0 1,1-1,-1 0,1 1,0-1,1 0,-1 0,1 0,0-1,-1 1,2 0,-1-1,0 0,1 0,-1 0,1 0,0-1,0 1,0-1,0 0,1 0,-1-1,1 1,-1-1,1 0,-1 0,1 0,5 0,2-2,0 1,-1-2,1 1,0-2,0 1,-1-2,0 0,1 0,-1-1,-1 0,13-8,22-15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8.462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0 0,'0'41,"2"-1,9 48,-9-72,2-1,0-1,0 1,2-1,0 1,0-1,1-1,18 26,-23-36,0-1,0 1,0 0,0-1,1 1,-1-1,1 0,0 0,0 0,0 0,0 0,0-1,0 1,0-1,0 0,1 0,-1 0,0 0,1 0,-1-1,1 0,-1 0,0 0,1 0,-1 0,1-1,-1 1,1-1,-1 0,0 0,0 0,1 0,-1-1,0 0,0 1,0-1,0 0,-1 0,1-1,2-1,3-3,-1-1,0 1,0-1,-1 0,0-1,-1 0,1 0,-2 0,1 0,-1-1,-1 1,4-16,-4 13,-1 0,-1-1,0 1,0 0,-1-1,-1 1,-3-21,-3 22,1 19,0 22,3-6,1 0,2 1,0-1,1 0,2 0,9 41,-12-64,0 1,1 0,-1-1,1 1,0-1,-1 1,1-1,0 1,0-1,0 1,0-1,0 0,1 0,-1 1,0-1,0 0,3 1,7 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4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1,'0'18,"0"14,0 11,0 15,-4 10,-4 10,-1 5,-3 4,0 1,4-6,1-11,7-13,3-24,1-18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4.6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2,'146'-2,"158"4,-296-2,-1 1,0-1,0 2,0-1,0 1,-1-1,12 6,-16-6,0 0,0 0,0 1,0-1,-1 0,1 1,-1-1,1 1,-1-1,0 1,1 0,-1 0,0 0,0-1,0 1,0 0,-1 0,1 0,0 0,-1 1,0-1,1 0,-1 0,0 0,0 0,0 0,0 0,-1 1,0 2,-1 4,-1 0,0 0,0 0,-1-1,0 1,-1-1,0 0,-9 12,-55 57,53-61,11-10,-9 9,11-13,9-8,16-22,29-33,-45 55,0 0,0 1,0 0,0 1,1-1,0 1,12-5,-17 8,-1 1,1-1,-1 1,1 0,0 0,-1 0,1 0,0 0,-1 0,1 0,0 0,-1 1,1-1,0 1,-1-1,1 1,-1-1,1 1,-1 0,1 0,-1 0,0 0,1 0,-1 0,0 0,0 0,0 1,0-1,0 0,0 1,0-1,0 1,1 2,3 8,0 0,0 0,4 20,-2-10,-6-18,4 11,0-1,1 0,0-1,10 14,-3-9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5.0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0,'4'7,"1"11,0 8,-2 11,0 11,-1 7,-5 10,-2 5,1 0,0 1,1-9,1-11,1-18,1-18,0-12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5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0,'3'19,"2"16,0 13,-1 11,-2 8,-4 5,-2 1,0-5,0-6,1-11,2-10,3-11,6-12,5-16,1-8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5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0 280,'4'18,"1"14,-1 8,0 2,-1-4,2-3,1-13,-1-12,-2-9</inkml:trace>
  <inkml:trace contextRef="#ctx0" brushRef="#br0" timeOffset="1">87 0,'14'8,"6"9,-2 2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6.0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0 162,'24'-24,"1"1,0 2,2 0,0 1,48-25,-73 44,-1 0,1 0,0 0,-1 1,1-1,0 0,-1 1,1-1,0 1,0 0,0 0,-1 0,1-1,0 2,0-1,0 0,-1 0,1 0,0 1,0-1,-1 1,1 0,0-1,-1 1,1 0,0 0,-1 0,1 0,-1 0,0 0,1 1,-1-1,0 0,0 1,0-1,0 1,0-1,1 3,2 5,0 1,-1-1,-1 1,1 0,0 17,-1-16,7 68,-1 101,-8-167,0-13,0 0,-1 0,1 0,0 0,0 0,0 0,0 0,0 0,0 0,0 0,0 0,0 0,-1 0,1 0,0 0,0 0,0 0,0 0,0 0,0 0,0 0,-1 0,1 0,0 0,0 0,0 0,0 0,0 0,0 0,0 0,0 0,0 0,-1 0,1 0,0 0,0 0,0 0,0 0,0 0,0 1,0-1,0 0,0 0,0 0,0 0,0 0,0 0,0 0,0 0,-1 1,1-1,0 0,0 0,0 0,0 0,0 0,0 0,0 0,0 0,1 1,-1-1,0 0,0 0,0 0,0 0,0 0,0 0,0 0,-5-8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7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218 1,'-3'7,"-6"14,-4 17,-3 21,-8 15,-5 17,-3 11,1 3,6-1,7-9,7-15,4-19,9-19,2-20,2-15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7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1,'27'146,"10"188,-33-253,-5 0,-2 1,-29 154,31-230,-1 8,-2 1,0-1,0 0,-12 23,15-34,0 0,-1 0,0-1,1 1,-1-1,0 1,0-1,-1 0,1 0,0 0,-1 0,1 0,-1-1,0 1,1-1,-1 1,0-1,0 0,0 0,0-1,0 1,0 0,0-1,0 0,0 0,0 0,0 0,-1 0,-2-1,-2-1,0 0,0-1,0 0,1 0,-1-1,1 0,0 0,0-1,0 0,-11-10,2-1,1 0,-24-34,3-4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7.7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0,'14'0,"6"0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8.2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 49,'-1'62,"-1"-34,2 0,1 1,6 40,-7-67,0 1,1-1,-1 0,1 0,0 0,-1 0,1-1,0 1,0 0,0 0,0 0,1-1,-1 1,0 0,1-1,-1 1,1-1,-1 0,1 1,0-1,0 0,-1 0,1 0,0 0,0-1,0 1,0 0,0-1,0 1,0-1,0 0,0 0,1 0,1 0,0 0,0-1,0 0,-1 0,1 0,0-1,-1 1,1-1,-1 0,1 0,-1 0,0 0,0 0,0-1,0 0,0 1,-1-1,4-6,-1 2,-1 0,0-1,0 1,-1-1,0 0,0 0,-1-1,0 1,-1 0,0-1,0 1,-1-1,0 1,0-1,-1 1,0-1,-4-14,3 17,0 0,0 0,0 1,-1-1,0 1,0-1,-1 1,1 0,-1 0,0 0,0 1,-1-1,0 1,1 0,-1 1,-1-1,1 1,0 0,-1 0,0 0,1 1,-1 0,0 0,-10-1,-9 0,3 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9.025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 1,'22'101,"-7"-37,12 127,-25 9,0-218,0 0,1 1,1-1,0 1,1 0,1 0,1 0,0 1,10-16,-16 31,0 0,0-1,0 1,0 0,0-1,0 1,0 0,1 0,-1 0,0 0,1 0,-1 1,0-1,1 0,-1 0,1 1,-1-1,1 1,0 0,-1-1,1 1,2 0,-3 0,1 1,0-1,-1 1,1 0,-1 0,1-1,-1 1,1 0,-1 0,0 1,1-1,-1 0,0 0,0 1,0-1,2 3,2 6,0-1,0 1,-1 0,-1 0,4 13,24 131,-25-136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8.5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0,'10'54,"-3"0,-2 0,-2 1,-5 58,1-76,-18 305,19-341,0-1,0 1,0-1,0 1,-1-1,1 1,0-1,0 0,0 1,0-1,0 1,0-1,0 1,0-1,0 1,0-1,1 1,-1-1,0 1,0-1,0 1,1-1,-1 0,0 1,0-1,1 1,-1-1,0 0,1 1,-1-1,1 1,8-15,8-31,-16 43,7-20,27-73,-30 84,1-1,0 1,1-1,0 2,14-16,-20 24,0 1,0-1,1 1,-1-1,0 1,1 0,0 0,-1-1,1 1,0 0,-1 1,1-1,0 0,0 0,0 1,0-1,0 1,0 0,0-1,3 1,-3 1,-1-1,1 1,-1 0,1 0,-1-1,1 1,-1 0,1 0,-1 1,0-1,1 0,-1 0,0 1,0-1,0 0,0 1,0-1,1 3,2 6,0 0,-1 0,0 1,0-1,2 22,-3 15,-3-36,1 0,1 0,0 0,0 0,1-1,1 1,4 14,5-11,1-11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8.9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1,'3'7,"2"10,0 13,-1 13,-2 13,0 8,-1 8,-4 7,-2 3,0-3,1-9,1-13,1-22,1-22,1-13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9.3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1 166,'119'25,"-79"-15,0-2,1-1,0-2,62-1,-89-6,0 0,0 0,0-2,-1 0,1 0,-1-1,23-13,-29 15,-1-1,0 1,0-2,0 1,0-1,-1 1,0-1,0-1,0 1,0-1,-1 0,0 0,-1 0,1-1,-1 1,0-1,2-7,-5 10,1 0,-1 0,0 0,0 0,0-1,-1 1,1 0,-1 0,0 0,0 0,-1 0,1 1,-4-7,5 9,-1 0,0-1,0 1,1 0,-1 0,0 0,0 0,0 0,0 0,0 0,-1 0,1 0,0 0,0 0,0 1,-1-1,1 1,-1-1,1 1,0-1,-1 1,1 0,-1 0,1-1,0 1,-1 0,1 0,-1 1,1-1,-1 0,1 0,0 1,-1-1,1 1,0-1,-1 1,1 0,0-1,-1 1,-1 1,-3 4,-1-1,1 1,0 0,0 1,1-1,-1 1,2 0,-1 0,1 1,-6 14,1 1,1-1,-8 39,13-47,1 0,0-1,1 1,0 0,2 21,-1-32,1 1,-1-1,1 1,0-1,0 0,0 1,0-1,1 0,-1 1,1-1,0 0,0 0,0-1,0 1,0 0,1-1,-1 1,1-1,0 0,0 0,0 0,0 0,0 0,0-1,0 1,1-1,3 1,3 0,-1-1,1 0,-1-1,1 0,-1-1,1 0,-1 0,0-1,1 0,-1-1,0 0,12-6,21-10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49.6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35 187,'41'-8,"42"-15,-71 19,0 0,0-1,-1-1,0 0,0 0,0-1,18-16,-27 21,0 1,-1 0,0-1,1 1,-1-1,0 1,0-1,0 0,0 1,0-1,0 0,0 0,-1 0,1 1,-1-1,1 0,-1 0,0 0,1 0,-1 0,0 0,0 0,-1 0,1 0,0 0,-1 0,1 0,-1 0,0 1,1-1,-1 0,0 0,0 1,0-1,0 0,-2-1,0 0,0 0,1 1,-1 0,0-1,0 1,0 1,-1-1,1 0,0 1,-1-1,1 1,-1 0,0 0,1 1,-1-1,1 1,-1-1,0 1,-4 1,-1 0,1 2,-1-1,1 1,0 0,0 1,0 0,1 0,-1 0,1 1,0 0,0 1,-9 9,4-3,1 0,0 1,1 0,1 1,-14 25,20-33,1-1,-1 1,1 0,0 0,1 0,-1 0,1 0,0 0,1 0,-1 0,1 0,1 0,-1 0,1 1,0-1,3 11,-1-12,-1 0,1-1,0 1,0 0,0-1,1 0,-1 1,1-1,0-1,1 1,-1-1,0 1,1-1,0 0,0-1,0 1,0-1,10 3,-6-2,1-1,0 0,0 0,0-1,0 0,0-1,0 0,0-1,0 0,0 0,0-1,0-1,-1 1,1-2,14-6,10-9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50.0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1,'14'186,"-8"-127,-6-55,0-1,1 0,-1 1,1-1,0 0,-1 1,2-1,-1 0,0 0,1 0,-1 0,4 5,-4-7,0-1,-1 1,1-1,-1 1,1-1,0 0,0 1,-1-1,1 0,0 0,0 1,-1-1,1 0,0 0,0 0,-1 0,1 0,0 0,0 0,-1 0,2-1,1 1,-1-1,1 0,-1-1,0 1,1 0,-1-1,0 1,0-1,2-2,20-20,31-40,-40 44,0 2,2 0,0 1,37-30,-52 46,-1 0,1-1,-1 1,1 0,-1 1,1-1,0 0,-1 0,1 1,0-1,-1 1,1-1,0 1,0 0,0 0,0 0,-1 0,1 0,0 0,0 0,0 1,-1-1,1 1,0-1,-1 1,1 0,0-1,-1 1,1 0,-1 0,1 0,-1 0,1 1,-1-1,0 0,1 0,-1 1,0-1,0 1,0-1,0 1,-1 0,1-1,0 1,-1 0,1 1,4 10,-1 1,0-1,-1 1,1 21,6 67,-10-86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50.5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1,'0'14,"0"20,-4 19,-1 18,1 16,0 11,1 7,2 5,0-3,0-8,1-13,0-18,1-28,-5-28,0-16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50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82,'30'-15,"1"2,1 2,0 1,0 1,1 1,0 2,1 2,57-1,-83 5,-1 1,1-1,0 2,-1-1,1 1,-1 0,0 1,0 0,0 0,0 0,0 1,0 0,10 9,-13-9,0 0,-1 0,1 0,-1 1,0-1,-1 1,1 0,-1-1,0 1,0 0,0 0,-1 1,1-1,-2 0,1 0,0 1,-1-1,0 0,0 1,-2 8,1-5,-1 1,-1-1,0 0,0 0,-1 0,0 0,-1 0,1-1,-2 0,1 0,-1 0,0-1,-9 9,6-8,0 0,0-1,0 0,0-1,-1 0,0 0,-1-1,1-1,-1 1,-20 4,6-6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51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9 259,'0'22,"0"15,0 8,0 0,0 0,-4-8,-1-10</inkml:trace>
  <inkml:trace contextRef="#ctx0" brushRef="#br0" timeOffset="1">30 1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51.6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0,'10'78,"2"108,-9-202,0 1,2 0,-1-1,2 1,0 1,1-1,0 1,1 1,0-1,2 1,-1 0,1 1,1 1,0-1,25-17,-35 27,1 1,0 0,-1 0,1 0,0 0,0 0,0 0,0 1,0-1,0 1,0-1,0 1,0 0,0 0,0 0,0 0,0 0,0 0,0 0,0 1,2 0,-1 0,-1 0,0 1,1-1,-1 1,0 0,0 0,0 0,0 0,-1 0,1 0,0 0,-1 0,3 5,2 7,-1 1,0 0,0-1,2 23,-6-31,10 73,-10-67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51.9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1,'16'124,"-10"-65,-6-58,0 1,0-1,0 0,0 1,1-1,-1 0,0 1,1-1,-1 0,1 0,-1 1,1-1,0 0,-1 0,1 0,0 0,0 0,0 0,2 2,-2-3,0 0,0 0,0 1,0-1,0 0,0 0,0 0,0 0,0 0,0 0,0 0,0 0,0-1,0 1,0 0,0-1,0 1,0 0,-1-1,2 0,7-5,-1 0,0-1,0 1,8-11,-3 4,15-12,44-37,-65 56,1 1,1 0,-1 0,1 1,-1 0,1 1,15-5,-22 8,1-1,-1 1,1-1,0 1,-1 0,1 0,-1 0,1 0,0 1,-1-1,1 1,-1-1,1 1,-1 0,1 0,-1 0,0 0,0 1,1-1,2 3,-2 0,0-1,0 1,0-1,-1 1,0 0,0 0,0 0,0 0,0 0,-1 0,2 6,0 6,-1 1,0-1,-1 1,-1 0,-3 22,2-25,-1 1,-1-1,-5 15,-1-5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9.525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0 195,'32'-14,"44"-25,-65 33,0-1,-1-1,1 1,-1-2,-1 0,0 0,9-11,-17 19,0-1,0 1,1-1,-1 0,0 0,-1 0,1 1,0-1,0 0,-1 0,1 0,-1 0,0 0,1 0,-1-1,0 1,0 0,-1-2,1 3,-1-1,1 1,-1-1,0 1,0 0,1-1,-1 1,0 0,0 0,0 0,0 0,-1 0,1 0,0 0,0 0,-1 0,1 0,0 1,-2-1,-1-1,0 1,0 0,1 0,-1 0,0 1,0-1,0 1,0 0,0 0,0 1,0-1,0 1,0 0,0 0,0 0,0 0,-5 3,3 0,-1 1,1 0,0 0,0 0,1 0,0 1,0 0,0 0,0 0,1 1,0-1,1 1,-1 0,1 1,0-1,-2 13,3-14,1 0,0 0,1 0,-1 0,1 0,0 0,1 0,0 0,-1 0,2 0,-1 0,1 0,0 0,0 0,1-1,-1 1,1-1,1 0,-1 0,1 0,7 8,-5-7,2 0,-1 0,0 0,1-1,0 0,0-1,1 0,-1 0,1 0,0-2,0 1,18 2,-20-4,0 0,0-1,0 0,1-1,-1 0,0 0,0 0,0-1,0 0,0 0,0-1,-1 0,1 0,-1-1,0 1,0-1,6-6,12-11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52.3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127 1,'-21'21,"-33"43,47-55,0 1,1 0,0 0,1 1,0 0,1 0,-4 16,7-26,0 1,1 0,-1 0,1-1,0 1,0 0,-1 0,1 0,1 0,-1 0,0-1,0 1,1 0,-1 0,1 0,-1-1,1 1,0 0,0-1,-1 1,1 0,3 2,-3-3,1 0,0 0,0 0,0 0,0-1,0 1,0 0,0-1,0 0,0 1,0-1,0 0,0 0,0 0,0 0,4-1,7-2,-1-1,1 1,-1-2,24-11,-25 9,26-10,-36 16,0 1,0 0,0 0,0 0,-1 0,1 0,0 0,0 0,0 0,0 0,0 0,0 0,0 0,0 1,0-1,0 0,0 1,0-1,-1 1,1-1,0 1,0-1,-1 1,1 0,0-1,0 1,-1 0,1-1,-1 1,1 0,-1 0,1 0,-1 0,1 0,-1 1,3 7,-1-1,0 1,-1 0,0 0,-1 16,0-16,0 1,1-1,0 0,0 1,5 14,3-5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52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 4,'-1'-1,"0"1,1-1,-1 1,0 0,0-1,0 1,0 0,0-1,0 1,0 0,0 0,0 0,0 0,0 0,0 0,0 0,1 1,-1-1,0 0,0 0,0 1,0-1,0 0,0 1,0-1,1 1,-1-1,-1 2,0 0,1 0,-1 0,1 1,-1-1,1 0,0 1,0-1,1 1,-1-1,-1 5,1 2,0-1,0 1,1-1,0 1,1-1,1 11,1-11,1 1,-1-1,2 0,-1 0,1-1,0 1,1-1,-1 0,1-1,1 1,13 10,-12-10,1 0,-1 1,-1 1,1-1,-1 1,-1 0,7 13,-12-20,0 0,0 0,0 0,-1 0,1 0,-1 0,0 0,1 0,-1 0,0 0,0 0,0 0,0 0,-1 0,1 0,-1 0,1 0,-1 0,0 0,-1 3,0-2,0 0,-1 0,1 0,-1 0,0-1,1 1,-1-1,0 0,-1 0,-4 3,-9 3,0-1,0-1,-31 6,38-9,-3 0,5 0,1-1,0-1,-1 1,1-1,-1 0,1-1,-1 0,1 0,-11-1,18 0,-1 1,0 0,0-1,0 1,0-1,0 1,1-1,-1 1,0-1,1 0,-1 1,0-1,1 0,-1 0,1 1,-1-1,1 0,-1 0,1 0,-1 0,1 1,0-1,0 0,-1 0,1 0,0 0,0 0,0 0,0 0,0 0,0 0,0 0,0 0,1 0,-1 1,0-1,1 0,0-1,7-21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53.0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249 0,'-3'0,"1"0,0 1,-1-1,1 0,-1 1,1-1,0 1,0 0,-1-1,1 1,0 0,0 0,0 1,0-1,0 0,0 1,0-1,1 1,-1 0,0 0,1-1,-1 1,1 0,0 0,0 0,0 1,0-1,0 0,0 0,0 0,1 1,-1 3,0-1,0 0,1 0,0 0,0 0,0 0,1-1,0 1,0 0,0 0,0 0,1 0,0-1,0 1,4 6,3 1,1-1,19 18,-16-16,23 27,-33-36,0 0,-1 0,1 0,-1 0,0 0,0 0,-1 1,1-1,-1 1,0-1,0 1,0 6,-2-8,1-1,0 0,-1 1,0-1,0 0,0 0,0 1,0-1,0 0,0 0,-1 0,1 0,-1 0,1-1,-1 1,0 0,1-1,-1 1,0-1,0 1,0-1,-1 0,1 0,0 0,-5 1,-7 3,-1 0,-29 4,30-6,-2 0,-4 2,-1 0,1-2,-1-1,0 0,-34-3,54 1,-1 0,1 0,0 0,0-1,-1 1,1 0,0-1,0 1,0 0,0-1,0 0,0 1,0-1,0 0,0 1,0-1,0 0,0 0,0 0,0 0,0-1,1 1,0 0,-1 0,1 0,1 0,-1 0,0 0,0 0,0 0,0 0,1 0,-1 0,0 0,1 0,-1 1,1-1,-1 0,1 0,0 0,-1 1,1-1,0 0,-1 0,1 1,0-1,1 0,19-15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7:53.4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103 24,'0'-1,"0"0,1-1,-1 1,0 0,0 0,-1 0,1 0,0 0,0 0,0 0,-1 0,1 0,0 0,-1 0,1 0,-1 1,1-1,-1 0,0 0,1 0,-1 0,-1 0,2 1,-1-1,0 1,0 0,0 0,0 0,1 0,-1 0,0 0,0 0,0 0,0 1,1-1,-1 0,0 0,0 1,0-1,1 0,-1 1,0-1,-1 2,-3 1,0 1,0 1,1-1,-1 1,-7 9,7-7,1 0,-1 1,1-1,0 1,1 0,0 0,0 0,0 0,1 0,1 1,-1-1,1 1,1 9,0-17,0 0,0 1,0-1,1 0,-1 0,0 1,1-1,-1 0,1 0,0 0,-1 0,1 0,0 0,-1 0,1 0,0 0,0 0,0 0,0 0,0-1,0 1,0 0,0-1,0 1,1-1,1 1,0 0,0-1,0 0,0 0,0 0,0 0,0 0,0-1,0 0,0 1,-1-1,4-1,6-3,-1-1,0 0,0 0,13-11,57-61,-80 77,-1 1,1-1,-1 0,1 1,0-1,-1 1,1-1,0 1,0 0,0-1,-1 1,1 0,0-1,0 1,0 0,-1 0,1 0,0-1,0 1,0 0,0 0,0 1,0-1,-1 0,1 0,1 1,-1-1,1 1,-1 0,0 0,0 0,0 0,0 1,0-1,0 0,0 0,0 1,0-1,-1 0,2 3,2 7,-1 0,0 0,2 15,-4-18,7 30,-4-23,-1-1,0 1,-1 0,0 19,-2-32,0-1,0 1,-1-1,1 1,0-1,-1 1,1-1,0 0,-1 1,0-1,1 0,-1 1,0-1,0 0,0 0,0 0,0 1,0-1,0 0,-1 1,-10 4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11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349 52,'-1'-2,"0"-1,1 0,-1 0,0 1,-1-1,1 1,0-1,-1 1,1 0,-1-1,0 1,0 0,0 0,0 0,0 0,0 1,-1-1,1 1,-1-1,1 1,-1 0,1 0,-1 0,0 0,1 0,-1 0,0 1,0 0,1-1,-1 1,0 0,0 0,0 1,1-1,-1 0,0 1,0 0,1 0,-5 1,-2 2,0 0,0 1,1 0,-1 0,1 1,0 0,1 1,0 0,0 0,-7 8,7-5,1 0,0 0,0 0,1 1,1-1,-1 1,2 0,0 1,-4 20,4-6,2 0,0 0,4 36,-1-52,0 0,0 0,1 0,0-1,0 1,1-1,1 1,0-1,9 13,9 9,34 36,-2-3,-30-29,-1 2,-1 1,-2 1,-2 1,-2 0,-1 2,-3-1,14 70,-26-106,0 1,-1-1,1 1,-1-1,0 1,-1 0,0-1,0 1,0-1,0 1,-1-1,0 0,0 0,0 1,-1-1,-4 6,2-4,-1 0,0-1,0 1,0-1,-1-1,0 1,0-1,-1-1,-14 8,9-6,0-1,0 0,0-1,-1 0,0-1,1-1,-1 0,0-1,0-1,0 0,0 0,0-2,-16-3,20 2,0 0,0-1,0 0,1-1,0 0,0 0,0-1,1 0,-1 0,2-1,-1 0,1-1,0 0,0 0,-7-13,11 16,0-1,0 0,0 0,1 0,0-1,0 1,1-1,0 1,0-1,1 1,-1-1,1 1,1-1,-1 0,1 1,0-1,1 1,0 0,0-1,0 1,0 0,1 0,0 0,1 1,4-8,7-5,1 0,1 1,0 1,1 0,1 1,30-17,-39 24,-4 4,0 0,-1 0,0-1,0 0,5-6,1-4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17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0,'11'0,"11"0,9 0,6 0,5 0,2 0,-2 0,-6 0,-8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17.4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0,'15'8,"15"2,11-1,8-1,4-3,-3-2,-7-1,-7-1,-6-1,-8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18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740 1,'-47'69,"-4"-2,-84 87,-29-4,138-130,0-2,-1 0,-1-2,-56 24,79-38,1 0,-1-1,1 0,-1 0,0 0,0 0,0-1,1 0,-1 1,0-2,0 1,0-1,-8-2,10 2,-1-1,1 1,-1-1,1 0,0-1,0 1,0 0,0-1,0 0,0 1,1-1,-1 0,1-1,0 1,0 0,0-1,-2-5,0 0,0-1,0 0,1 0,0 0,1-1,0 1,1 0,0-1,1 0,0 1,0-1,1 1,0-1,1 1,0-1,1 1,0 0,1 0,0 0,1 1,-1-1,2 1,-1 0,2 1,-1-1,1 1,0 0,15-12,-13 13,0 0,1 0,0 1,0 0,1 0,-1 1,16-4,-23 8,0 0,1 0,-1 1,1-1,-1 1,1 0,-1 0,1 1,-1-1,1 1,-1-1,0 1,1 0,-1 0,0 1,0-1,0 1,1 0,-2-1,1 1,0 0,0 1,-1-1,1 0,-1 1,1 0,-1-1,3 7,58 99,0 1,-54-95,2 0,0-1,0 0,2-1,17 15,-9-11,1-1,0-1,1-1,0-1,1-1,0-1,34 8,-48-15,-1 0,1-2,0 1,0-1,0 0,1-1,-1 0,0-1,0 0,0-1,-1 0,1 0,0-1,-1-1,1 1,-1-1,0-1,0 0,-1 0,1-1,13-12,-10 5,0-1,-1 0,0-1,-2 0,1-1,-2 0,0-1,-1 1,-1-1,0-1,-2 1,0-1,0 0,-2 0,0 0,-1 0,-1 0,-4-30,2 39,0 0,-1 0,0 1,0-1,-1 0,-1 1,1 0,-1 0,0 0,-1 1,0 0,0 0,-1 0,1 1,-1 0,-1 0,1 1,-1 0,0 0,-15-6,12 6,-1 0,1 1,0 1,-1 0,0 1,0 0,0 0,0 2,0-1,0 1,0 1,1 0,-1 1,0 0,-20 7,27-7,1 0,-1 0,1 0,0 0,-1 1,1 0,0 0,1 0,-1 0,0 0,1 1,0 0,0 0,0 0,0 0,1 0,-1 0,1 1,0-1,1 1,-1-1,1 1,0 0,0 0,0-1,0 1,1 0,0 0,0 0,1 0,-1 0,1 0,0-1,0 1,1 0,-1-1,1 1,0-1,0 1,1-1,-1 0,1 0,0 0,6 7,14 7,-2-4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19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0,'0'22,"0"15,4 4,1-1,3-3,1-5,2-7,-1-5,2-5,-2-6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20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1,'0'18,"3"13,2 6,0-1,2 2,1-3,2-6,3-6,0-6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8:59.944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 0,'3'114,"5"0,32 162,-37-262,10 45,-12-55,1 0,-1 0,0-1,1 1,0-1,0 1,0-1,0 0,1 0,-1 0,6 5,-6-7,1 0,-1 0,0-1,0 1,0 0,1-1,-1 0,0 0,1 1,-1-2,0 1,1 0,-1 0,0-1,1 1,-1-1,0 1,0-1,0 0,0 0,0 0,0 0,0-1,0 1,0 0,3-4,6-3,-1-2,0 1,9-12,-11 12,-1 1,1 0,1 0,0 0,12-7,-19 14,0-1,-1 1,1 0,0 0,0 1,1-1,-1 0,0 1,0-1,0 1,0 0,1-1,-1 1,0 0,0 0,0 1,1-1,-1 0,0 1,0-1,0 1,0 0,0 0,0 0,0 0,0 0,0 0,0 0,0 1,-1-1,1 1,0-1,-1 1,3 3,1 2,-1 0,1 1,-1 0,0 0,-1 0,0 0,0 0,1 10,9 68,-12-74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20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 0,'-7'18,"-7"14,0 9,-1 4,1-2,3-4,8-9,3-9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2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1,'-8'18,"-2"14,-3 8,1 5,-2 2,2-3,3-6,3-5,3-9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21.8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1,'4'18,"1"14,3 11,0 7,0 2,1-1,-1-5,-1-7,2-10,-2-13,-1-10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22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0,'20'249,"-19"-187,3 0,2-1,23 92,-28-147,1 1,1 0,-1-1,1 0,0 1,1-1,0 0,5 7,-8-12,1 0,-1 1,1-1,-1 0,1 0,0 0,-1 0,1 0,0 0,0 0,-1-1,1 1,0 0,0-1,0 0,0 1,0-1,0 0,0 0,0 0,0 0,0-1,-1 1,1-1,0 1,0-1,0 1,0-1,0 0,-1 0,1 0,0 0,2-2,17-13,0-2,-1 0,-1-2,30-38,-19 22,-21 26,-4 5,0 0,-1 0,1 0,-1-1,-1 1,1-1,-1 0,0 0,0 0,3-10,-8 17,0 0,0-1,0 1,1 0,-1 0,0 0,1 0,-1 1,1-1,-1 0,-1 2,-18 19,0 0,-27 39,41-51,0 0,1 1,0 0,1 0,0 1,1-1,0 1,1 0,-2 16,4-25,1 0,-1 1,1-1,0 1,1-1,-1 1,0-1,1 0,0 1,0-1,0 0,0 1,0-1,1 0,-1 0,1 0,0 0,0 0,0-1,0 1,1 0,-1-1,1 0,-1 1,1-1,0 0,0-1,0 1,0 0,6 2,-1-2,1 0,-1-1,0 1,0-2,1 1,-1-1,0 0,1-1,-1 0,0 0,16-5,-1-2,0-1,-1-1,25-15,3-6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22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0,'-7'35,"2"1,1 0,2 0,4 66,-1-95,0 0,0 0,1 0,0 0,1 0,-1-1,1 1,1-1,-1 0,1 0,0 0,7 7,-9-10,0-1,1 1,-1-1,1 0,0 0,0-1,0 1,0 0,0-1,0 0,0 1,0-1,0 0,0-1,1 1,-1-1,0 1,1-1,-1 0,0 0,1-1,-1 1,0-1,1 1,-1-1,0 0,6-3,-1 0,-1 0,1 0,-1-1,0 0,-1-1,1 1,-1-1,0-1,-1 1,1-1,-1 0,-1 0,1 0,-1-1,0 1,4-17,-2 6,-1 0,-1-1,-1 0,0 0,-2 0,0-27,-1 54,0 18,0-1,8 42,-3-47,1 0,13 30,-17-45,0 0,0-1,1 1,0-1,-1 1,2-1,-1 0,0 0,1-1,0 1,0-1,0 1,0-1,0 0,1-1,4 3,13-3,-2-8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23.1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 0,'-1'66,"-1"-34,1 0,2 0,1 0,2-1,10 45,-13-74,0 0,-1 1,1-1,0 0,0 0,1 0,-1 0,0 0,1 0,-1 0,1 0,-1 0,1-1,0 1,0 0,0-1,2 2,-3-3,1 0,0 1,-1-1,1 0,-1 0,1 0,-1 0,1 0,0 0,-1 0,1 0,-1-1,1 1,-1-1,1 1,-1-1,1 1,-1-1,1 0,-1 0,0 0,0 0,1 0,-1 0,0 0,1-2,13-13,-1 0,-1-2,-1 0,16-29,-19 30,0 1,2 0,0 0,0 1,2 0,15-15,-27 29,0 0,0 1,0-1,0 0,0 0,0 0,0 0,0 1,0-1,0 1,1-1,-1 1,0-1,0 1,0-1,1 1,-1 0,0 0,1 0,-1 0,0 0,0 0,1 0,-1 0,0 0,1 1,-1-1,0 0,0 1,0-1,1 1,-1-1,0 1,0 0,0 0,0-1,0 1,0 0,0 0,0 0,0 0,-1 0,1 0,0 0,0 2,3 5,0 1,0 0,-1-1,-1 1,2 10,-2-13,10 53,-8-33,1-1,2 1,0-1,17 37,-15-53,-3-11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24.0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5,'-1'-1,"0"1,0-1,0 1,0-1,0 1,0-1,0 1,0 0,0 0,0-1,0 1,0 0,0 0,0 0,0 0,0 0,0 1,0-1,0 0,0 0,0 1,0-1,0 1,0-1,0 1,0-1,0 1,0-1,0 1,0 0,1-1,-1 1,-1 1,-26 29,17-13,0 0,1 0,0 1,2 0,0 1,1 0,1 0,1 1,1-1,1 1,1 0,1 0,2 41,-1-56,1-1,0 0,0 1,1-1,-1 0,1 1,1-1,-1 0,1 0,-1-1,1 1,1-1,-1 1,1-1,-1 0,1 0,0 0,1-1,-1 0,1 1,-1-1,1-1,6 4,-6-5,1 1,0-1,-1 0,1 0,0 0,0-1,-1 0,1 0,0-1,0 1,-1-1,1-1,0 1,-1-1,1 0,-1 0,0 0,0-1,0 0,0 0,8-7,9-10,-19 16,0 0,0 1,1 0,-1 0,1 0,0 0,6-3,-9 6,-1 0,1 0,-1 0,1 0,-1 0,1 0,-1 0,1 0,0 0,-1 0,1 0,-1 1,1-1,-1 0,1 0,-1 1,0-1,1 0,-1 0,1 1,-1-1,1 1,-1-1,0 0,1 1,-1-1,0 1,0-1,1 1,-1-1,0 1,0-1,1 1,-1-1,0 1,0-1,0 1,0 0,6 29,-4-19,-1-7,0-1,0 1,1 0,-1 0,1-1,0 1,0-1,0 1,0-1,1 0,-1 0,1 0,0 0,0 0,0-1,0 1,1-1,-1 0,5 3,-4-4,-1 0,1 0,-1-1,1 1,-1-1,1 0,0 1,-1-2,1 1,-1 0,1-1,0 0,-1 0,1 0,-1 0,0 0,1-1,-1 1,0-1,0 0,5-4,0 0,0-1,-1 0,1 0,-2-1,1 1,-1-2,0 1,-1-1,0 1,0-2,-1 1,0 0,-1-1,0 0,2-12,0-8,-2 0,-1 0,-4-57,1 69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24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0,'18'0,"10"0,4 0,0 0,-5 0</inkml:trace>
  <inkml:trace contextRef="#ctx0" brushRef="#br0" timeOffset="0.99">1 172,'15'0,"11"-4,3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3:59:24.7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73,'-7'17,"1"0,1 0,0 0,2 1,0-1,0 1,2 0,1 34,1-44,0 0,0 1,1-1,0 0,0 0,1 0,0-1,0 1,1-1,0 1,1-1,9 13,-11-17,0 0,0-1,0 1,1 0,-1-1,1 0,-1 0,1 0,0 0,0 0,-1-1,1 0,1 0,-1 0,0 0,0 0,0-1,0 0,0 0,1 0,-1 0,0-1,0 0,0 0,0 0,0 0,5-3,-1 1,-1-1,1-1,-1 1,0-1,0-1,-1 1,1-1,-1 0,0-1,-1 1,0-1,0 0,0 0,-1-1,0 0,-1 1,1-1,-1 0,-1-1,0 1,0 0,0-1,-1 1,-1-1,1 0,-2-8,1 8,0 1,-1-1,1 0,-2 1,0-1,0 1,0-1,-1 1,0 0,-1 0,1 0,-2 1,1-1,-1 1,0 0,-1 0,1 1,-1 0,-1 0,1 0,-1 0,0 1,0 1,-1-1,-13-6,10 8,1 0,-1 1,-21-3,6 4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2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0,'-4'0,"3"0,5 0,5 0,5 0,4 0,2 0,2 0,-7 0,-9 0,-10 0,-8 0,-1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0.322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0 27,'4'-7,"4"-3,2 1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3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0,'7'4,"10"1,6-1,10 0,6-1,4 2,6 1,6-2,0 0,2-1,-1-2,-7 0,-7-1,-9 0,-8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3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1,'26'9,"0"1,-1 2,0 0,36 26,-48-29,-1 0,0 1,-1 1,0 0,0 0,-1 1,-1 0,0 1,12 22,-17-27,0 0,-1 1,0-1,0 1,-1 0,0 0,0 0,-1 0,-1 1,1-1,-2 0,1 0,-1 0,0 0,-1 0,0 0,-1 0,1 0,-2 0,1-1,-1 0,-1 0,1 0,-1 0,-1-1,1 1,-1-1,-1-1,1 1,-1-1,0 0,-1-1,-8 6,-7 1,0 0,-1-1,-44 13,48-19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4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 0,'0'18,"0"14,0 9,0 4,-4 6,-1 1,1-1,0-5,1-7,2-6,-4-9,0-8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4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0,'3'0,"6"4,0 1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5.2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1,'7'22,"3"18,-1 13,-2 13,-5 5,-4 6,-4 5,-2-2,-3-3,0-3,3-7,1-12,3-11,2-20,1-18,1-11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5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1,'-2'104,"4"111,-2-214,0 0,0 0,0 0,0-1,0 1,0 0,0 0,1 0,-1 0,0 0,0 0,1-1,-1 1,1 0,-1 0,0 0,1-1,-1 1,1 0,0-1,1 2,-2-2,1 0,0 0,-1 0,1 0,0-1,-1 1,1 0,-1 0,1 0,0-1,-1 1,1 0,-1-1,1 1,-1-1,1 1,-1-1,1 1,-1-1,1 1,0-2,25-40,-24 37,3-5,5-10,1-1,1 2,1-1,1 2,0 0,30-29,-43 46,0 0,0 0,0 0,0 1,0-1,1 0,-1 0,0 1,1-1,-1 1,1-1,-1 1,0 0,1-1,-1 1,1 0,2 0,-3 0,0 1,0-1,0 1,0-1,0 1,-1-1,1 1,0-1,0 1,-1 0,1-1,0 1,-1 0,1 0,0 0,-1 0,1-1,-1 1,0 0,1 1,2 7,-1 0,-1 0,1-1,-1 18,0-8,2 11,-2-16,0 1,1-1,0 1,1-1,0 0,7 15,-10-26,1-1,-1 0,1 0,-1 0,1-1,-1 1,1 0,0 0,0 0,-1 0,1 0,0-1,0 1,0 0,0-1,0 1,0-1,0 1,0-1,0 1,0-1,0 0,0 1,0-1,0 0,0 0,0 0,0 0,0 0,1 0,-1 0,0 0,0 0,0-1,0 1,0 0,0-1,0 1,0-1,0 1,0-1,0 1,0-1,0 0,-1 1,1-1,0 0,0 0,1-1,6-7,0 0,0 0,11-18,-12 17,27-44,-21 34,0 0,22-26,-34 45,-1 0,1 1,0-1,-1 0,1 1,0-1,-1 0,1 1,0-1,0 1,0-1,-1 1,1-1,0 1,0 0,0-1,0 1,0 0,0 0,0 0,0 0,0 0,1 0,-1 0,-1 1,1-1,0 1,0-1,-1 1,1-1,0 1,-1 0,1 0,-1-1,1 1,-1 0,1 0,-1 0,0-1,1 1,-1 0,0 0,1 1,1 7,-1 0,0 0,0 14,-1-20,-1 165,1-166,0 0,-1 0,1-1,0 1,1 0,-1-1,0 1,0 0,1 0,-1-1,1 1,-1 0,1-1,0 1,0-1,0 1,0-1,0 1,0-1,0 0,0 1,0-1,1 0,-1 0,0 0,1 0,-1 0,4 1,8-1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6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0,'0'22,"0"15,0 8,0 0,0-4,0-5,0-16,0-11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6.5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6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109 281,'-17'27,"1"0,1 1,-19 57,28-68,0 1,2 0,0 0,2 1,0-1,0 1,3 35,-1-51,1-1,-1 1,0 0,1 0,-1-1,1 1,0 0,0-1,0 1,0 0,0-1,1 0,-1 1,1-1,0 0,-1 0,1 0,0 0,0 0,0 0,1 0,-1-1,0 1,1-1,-1 1,1-1,-1 0,1 0,0 0,-1-1,1 1,0 0,-1-1,1 0,0 0,4 0,-1-1,0 1,0-2,0 1,-1-1,1 0,0 0,-1 0,0-1,1 0,-1 0,0 0,-1-1,1 1,-1-1,1-1,4-5,-2 0,0-1,0 0,-1-1,-1 1,0-1,-1 0,0 0,-1-1,0 1,-1-1,0 0,0-17,-2 20,0-1,0 1,-1 0,-1 0,1 0,-2 0,1 0,-1 0,-1 1,0-1,0 1,-1 0,0 0,-1 1,0-1,-7-7,12 15,0-1,0 1,0-1,-1 1,1-1,-1 1,1 0,-1 0,1 0,-1 0,0 0,0 0,1 0,-1 1,0-1,0 0,0 1,0 0,0-1,1 1,-1 0,0 0,0 0,0 0,0 0,0 1,0-1,0 1,0-1,-3 2,3 0,0 0,0 0,0 0,0 1,0-1,1 0,-1 1,1-1,0 1,0 0,0-1,0 1,0 0,0 0,1-1,-1 1,1 0,0 0,0 0,0 4,1 0,0 0,0 0,1 0,0 0,0 0,1 0,0-1,0 1,0-1,1 0,0 0,0 0,1 0,-1-1,1 0,11 10,-11-11,0 0,0 0,0-1,0 0,1 0,-1 0,1 0,0-1,0 0,0 0,0-1,0 1,0-1,0-1,0 1,1-1,-1 0,0 0,0-1,7-1,8-9,-4-4</inkml:trace>
  <inkml:trace contextRef="#ctx0" brushRef="#br0" timeOffset="1">1 1,'18'0,"14"0,8 0,2 0,-4 0,-3 0,-9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7.8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33 170,'7'3,"1"0,-1 0,1-1,0 0,0 0,0-1,0 0,0 0,0-1,0 0,0-1,0 1,0-2,0 1,-1-1,12-4,-14 5,-1-1,0 0,1 0,-1-1,0 1,0-1,0 0,0 0,-1 0,1-1,-1 1,0-1,0 0,0 0,0 0,-1 0,0 0,0-1,0 1,0-1,-1 1,1-1,-1 0,0 1,-1-1,1 0,-1-9,0 11,0 0,-1 0,1 1,0-1,-1 0,0 1,0-1,0 1,0-1,0 1,0-1,-1 1,1 0,-1 0,1-1,-1 1,0 0,0 0,0 1,0-1,0 0,0 1,-1-1,1 1,-1 0,1 0,-1 0,1 0,-1 0,1 0,-1 1,-3-1,1 0,0 1,0 0,-1 0,1 0,0 0,0 1,0 0,0 0,0 1,0-1,0 1,0 0,0 0,1 1,-1 0,-4 3,0 2,0 2,0-1,1 1,1 0,-1 1,2 0,-1 0,2 0,-1 1,1 0,-3 15,3-10,1 0,0 0,1 1,1-1,1 1,1-1,2 30,-1-40,0 1,1-1,0 0,0 1,0-1,1 0,0-1,0 1,1 0,0-1,0 0,1 0,9 10,-9-12,-1 0,2 0,-1-1,0 0,1 0,-1-1,1 1,0-1,0 0,0-1,0 0,0 0,0 0,0 0,0-1,0 0,8-1,1-1,0 0,0-1,-1-1,1 0,-1-1,0-1,0 0,0-1,-1-1,0 0,-1 0,17-15,-14 10,-1-1,0-1,-1 0,0-1,-1 0,-1-1,-1 0,15-34,-24 112,0-37,6 40,-6-57,1 0,0 0,0 0,0 0,1 0,0 0,0-1,1 0,0 1,4 5,-7-11,0 0,0 0,0 0,0 0,0 0,0 0,1-1,-1 1,0 0,0-1,0 1,1 0,-1-1,0 0,1 1,-1-1,1 0,-1 0,0 1,1-1,-1 0,3-1,-2 1,1-1,-1 0,0 0,1 0,-1 0,0-1,1 1,-1 0,0-1,0 0,2-2,15-16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0.697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 74,'5'40,"-4"-26,1 0,0-1,1 0,0 1,9 19,-12-32,0-1,0 0,0 1,0-1,0 0,0 0,0 1,1-1,-1 0,0 1,0-1,0 0,0 0,1 1,-1-1,0 0,0 0,1 0,-1 1,0-1,0 0,1 0,-1 0,0 0,0 1,1-1,-1 0,0 0,1 0,-1 0,0 0,1 0,-1 0,0 0,1 0,-1 0,0 0,0 0,1 0,-1 0,0 0,1 0,-1-1,0 1,1 0,-1 0,0 0,0 0,1-1,-1 1,0 0,0 0,0 0,1-1,-1 1,0 0,0 0,0-1,1 1,-1 0,0-1,0 1,0 0,0 0,0-1,0 1,0 0,0-1,10-28,-9 24,4-11,1 0,0 0,1 1,1 0,0 0,1 1,13-16,-19 26,1 0,0 0,0 0,0 1,1 0,-1-1,1 1,0 1,-1-1,2 1,6-3,-8 4,0 0,0 1,0-1,0 1,0 0,0 0,0 1,0-1,0 1,0 0,-1 0,1 0,0 0,0 1,-1 0,1 0,5 3,-2 1,-1-1,1 1,-1 0,-1 1,1-1,-1 1,0 0,-1 0,1 1,-2-1,1 1,-1 0,0 0,0 0,2 15,0 6,-1 0,-2 0,0 36,-3-48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8.1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8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63 209,'15'0,"1"-1,-1-1,0 0,1-1,-1-1,0 0,14-6,-24 8,0 0,0 0,0-1,0 0,-1 1,0-2,1 1,-1 0,0-1,0 0,-1 0,1 0,-1 0,0 0,0-1,-1 1,1-1,-1 0,0 0,0 0,0 0,-1 0,2-10,-3 12,0 0,0 0,-1 0,1 0,0 0,-1 0,0 0,0 0,0 0,0 0,0 0,-1 1,1-1,-1 0,0 1,0-1,0 1,0 0,0-1,0 1,0 0,-1 1,1-1,-1 0,0 1,-3-3,2 2,0 1,-1-1,1 1,0 0,-1 0,1 0,-1 0,1 1,-1 0,1 0,-1 0,1 0,0 1,-1-1,1 1,-1 1,-6 2,1 1,0 1,1 1,0 0,0 0,1 1,0 0,0 0,1 0,0 1,0 1,1-1,0 1,1 0,-5 13,3-7,1 0,1 0,0 0,2 1,0 0,0 0,2 0,0 31,2-42,-1 1,1-1,1 1,-1-1,1 0,0 0,0 0,1 0,0 0,0 0,1-1,-1 1,1-1,0 0,0 0,1-1,0 1,10 7,-9-8,1-1,-1 1,1-1,0-1,0 1,0-1,0 0,1-1,-1 0,0 0,1 0,-1-1,1 0,-1-1,1 1,8-3,-2-1,0 0,0-1,0 0,24-14,-1-4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8.9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320 0,'-8'0,"0"1,0-1,1 2,-1-1,0 1,0 0,1 0,-1 1,1 0,0 1,0-1,0 1,-10 9,13-11,1 1,0 0,0 1,0-1,1 0,-1 1,1 0,0-1,0 1,0 0,0 0,1 0,0 0,-1 1,1-1,1 0,-1 1,1-1,0 0,0 1,0-1,0 0,1 1,0-1,0 0,2 6,-1-3,1-1,0 1,0-1,0 1,1-1,0 0,0 0,9 8,45 36,-45-40,0 0,-1 1,-1 0,15 18,-24-27,-1 0,1 0,-1 0,0 0,0 0,0 0,0 0,-1 0,1 1,-1-1,1 0,-1 0,0 1,1-1,-1 0,0 1,-1-1,1 0,-1 5,0-4,-1 1,0-1,1 0,-1 0,0 0,0 0,0 0,-1-1,1 1,-1 0,-4 3,-2 0,0 0,0-1,-1 0,1 0,-1-1,0 0,-18 3,-2-2,1-1,-1-1,0-2,-39-4,67 3,0 0,0 0,0 0,0 0,0 0,0 0,0-1,0 0,0 1,0-1,0 0,0 0,0 1,1-2,-1 1,0 0,1 0,-1 0,1-1,-1 1,1-1,0 1,-1-1,0-1,2-6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9.2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0,'0'11,"0"11,-3 9,-2 3,-3 3,-1 2,2-1,1-4,3-4,1-7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9.6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1,'0'18,"-3"13,-2 10,-4 4,1-2,1-4,1-5,3-16,1-11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19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0,'8'0,"5"4,2 1</inkml:trace>
  <inkml:trace contextRef="#ctx0" brushRef="#br0" timeOffset="1">152 22,'7'3,"3"2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0.3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 4,'3'19,"-1"0,-1 0,0 0,-2 0,0 0,-6 29,-3-2,-22 62,21-83,6-18,5-12,8-26,1 1,2 0,1 0,1 2,2-1,1 2,1 0,21-25,-33 45,1 0,0 1,0-1,1 1,-1 1,1-1,8-4,-13 9,0 0,0 0,0 0,0 0,0 1,0-1,0 0,0 1,0 0,0-1,0 1,0 0,0 0,0 0,0 0,0 0,1 1,-1-1,0 1,0-1,0 1,0 0,0 0,-1 0,1 0,0 0,0 0,-1 0,1 0,0 1,-1-1,1 1,-1-1,2 3,2 4,-1 0,0 0,0 0,-1 1,0-1,0 1,-1 0,0 0,-1 0,0 0,0 0,-1 0,0 0,0 0,-4 15,-1 8,-3 0,-20 59,26-85,2-5,0 1,-1-1,1 0,-1 1,1-1,-1 0,1 1,-1-1,0 0,0 1,0-1,0 0,0 0,0 0,0 0,0 0,-1 1,-3-3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0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 0,'5'3,"-1"1,0-1,0 1,-1 0,1-1,-1 2,0-1,0 0,0 1,0-1,-1 1,1 0,-1 0,-1 0,1 0,-1 0,0 0,0 0,0 1,-1-1,0 0,0 1,0-1,0 0,-1 0,0 1,0-1,-3 5,-4 16,-1 0,-2-1,-1 0,-18 29,10-20,194-248,-170 209,1 0,0 1,0-1,0 1,0 0,9-4,-13 7,0 1,0-1,0 1,0-1,0 1,0 0,1 0,-1 0,0 0,0 0,0 0,0 0,0 0,0 0,0 0,0 0,0 1,2 0,-1 0,-1 0,0 0,0 0,0 0,0 0,0 0,0 0,0 1,0-1,0 0,0 1,-1-1,1 1,0-1,-1 1,1 2,2 11,-1 0,0 0,-2 0,-1 29,0-32,0 1,1-1,1 0,-1 0,2 0,0 0,0 0,6 14,-8-24,1-1,-1 0,1 1,-1-1,1 0,0 0,0 0,0 1,-1-1,1 0,0 0,0 0,1 0,-1 0,0 0,0-1,0 1,1 0,-1-1,0 1,0-1,1 1,-1-1,1 1,1-1,12-2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1.2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 82,'0'2,"0"0,0 0,1 0,-1 0,0 1,1-1,0 0,0 0,-1 0,1 0,0 0,0 0,1 0,-1 0,0-1,1 1,-1 0,1-1,-1 1,1-1,0 0,0 1,0-1,-1 0,1 0,0 0,0 0,1-1,-1 1,0 0,0-1,0 1,0-1,0 0,1 0,-1 0,0 0,0 0,1-1,-1 1,0 0,0-1,0 0,0 1,0-1,0 0,0 0,0 0,0-1,2-1,15-11,-2-2,0 0,24-29,-24 26,-16 18,-1 0,1 0,-1 1,1-1,0 0,-1 0,1 1,0-1,0 1,-1-1,1 1,0-1,0 1,0 0,0-1,0 1,-1 0,1-1,2 1,-2 0,-1 1,1-1,-1 0,1 1,-1-1,0 0,1 1,-1-1,1 1,-1-1,0 0,1 1,-1-1,0 1,1-1,-1 1,0 0,0-1,1 1,-1-1,0 1,0-1,0 2,1 46,-1-36,-1 85,-4 0,-5 0,-4 0,-32 118,41-196,-1 0,-1-1,-1 0,-14 27,20-42,0 1,0-1,-1 0,1 0,-1 0,1 0,-1 0,0-1,0 1,0-1,-1 0,1 0,0 0,-1 0,1-1,-1 1,0-1,1 0,-1 0,0 0,0 0,0-1,0 0,0 0,0 0,1 0,-1 0,0-1,-7-1,4-1,1 1,-1-1,0 0,1-1,-1 0,1 0,0 0,1-1,-1 0,-6-7,10 10,0 0,0 0,0-1,1 1,-1 0,1-1,-1 1,1 0,0-1,0 0,0 1,0-1,1 0,-1 1,1-1,0 0,-1 0,1 1,0-1,1 0,-1 0,0 1,1-1,0 0,-1 1,1-1,0 0,0 1,1-1,1-3,3 0,0-1,0 1,0-1,1 2,-1-1,2 1,-1 0,9-4,70-31,-52 26,4-2,-21 10,-1 0,1-2,-2 0,1 0,-1-1,0-1,13-13,-16 9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2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220 1,'-11'22,"-8"18,-3 10,-3 7,1 5,-1 3,1 2,4-1,3-3,3-1,5-9,3-8,3-9,2-11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2.268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4 1,'-1'132,"-1"36,25 217,-21-372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2.6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17,'18'0,"10"0,4-4,3 0,0-1,1 1,2 5,2 2,5 5,2 0,0 3,0 0,-8-3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3.0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218 0,'-8'5,"-29"17,-44 34,71-48,2-1,-1 1,1 0,0 1,1 0,0 0,0 0,1 1,0 0,-4 12,9-20,0 0,0 0,0 0,1 0,-1 0,1 0,-1 0,1 0,0 1,0-1,0 0,0 0,0 0,1 1,-1-1,1 0,-1 0,1 0,0 0,0 0,0 0,0 0,0 0,0 0,3 2,-2-2,0-1,0 1,0-1,1 0,-1 0,1 0,-1 0,1 0,-1 0,1-1,0 1,-1-1,1 0,0 1,-1-2,1 1,0 0,-1 0,1-1,0 1,2-2,6-1,-1-1,0 0,0-1,-1 0,0 0,1-1,-2 0,1 0,-1-1,10-10,7-11,34-47,-49 61,-10 14,0 0,0 0,0 0,0-1,0 1,0 0,0 0,0 0,1-1,-1 1,0 0,0 0,0 0,0 0,0-1,0 1,1 0,-1 0,0 0,0 0,0 0,0 0,0 0,1-1,-1 1,0 0,0 0,0 0,1 0,-1 0,0 0,0 0,0 0,1 0,-1 0,0 0,0 0,0 0,0 0,1 0,-1 0,0 0,0 0,0 0,1 1,-1-1,0 0,0 0,2 12,-5 19,0-13,0 0,0-1,0 22,3-35,0 1,1 0,-1 0,1-1,0 1,0 0,0-1,1 1,0-1,-1 1,2-1,-1 0,3 4,12 11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3.3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0,'-10'2,"1"0,1 1,-1 0,0 1,1-1,-1 1,1 1,0 0,1 0,-10 8,15-11,-1 1,1-1,-1 1,1 0,0 0,0 0,0 0,0 0,0 0,1 1,0-1,-1 1,1-1,1 1,-1-1,0 1,1-1,0 1,0 0,0-1,0 1,0 0,1-1,0 1,0-1,0 1,0-1,3 7,23 44,-17-38,-2 1,0-1,-1 1,5 21,-11-31,0-1,0 1,0 0,-1-1,0 1,0 0,-1-1,0 1,0 0,-1-1,0 1,0-1,0 0,-1 0,-4 9,3-9,1 0,-2-1,1 0,0 0,-1 0,0 0,0-1,0 1,-1-1,0-1,1 1,-1-1,-8 3,11-4,0-1,0 0,1 0,-1-1,0 1,0-1,0 1,0-1,0 0,0 0,0 0,0-1,0 1,0-1,0 1,0-1,0 0,0 0,0 0,1-1,-1 1,0-1,1 1,-1-1,1 0,0 0,0 0,-1 0,1-1,1 1,-4-4,-9-24,4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3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232 0,'-15'5,"1"1,0 0,0 1,1 1,0 0,0 0,1 1,0 1,0 0,1 1,1 0,0 1,0 0,1 0,1 1,0 0,0 1,2-1,-8 21,13-32,0 0,1 1,-1-1,0 1,1-1,-1 0,1 1,0-1,0 1,0-1,0 1,0-1,0 0,1 1,-1-1,1 1,0-1,0 0,0 0,0 1,0-1,0 0,0 0,1 0,-1 0,1 0,-1 0,1-1,0 1,2 1,-1-1,1-1,0 1,0-1,0 0,-1 0,1 0,0 0,0-1,0 0,0 0,0 0,0 0,0 0,0-1,0 0,0 0,7-2,-3-1,1 1,-1-2,0 1,0-1,0 0,-1-1,0 0,0 0,0 0,6-8,0-3,0 0,-2 0,13-24,-24 41,0 0,0 0,1 0,-1 0,0 0,0 0,0 0,0 0,1 0,-1 0,0 0,0 0,0 0,0 0,1 0,-1 0,0 0,0 0,0 0,0 0,0 0,1 0,-1 0,0 0,0 1,0-1,0 0,0 0,0 0,1 0,-1 0,0 0,0 1,0-1,0 0,0 0,0 0,0 0,0 0,0 1,0-1,0 0,0 0,0 0,0 0,0 1,0-1,0 0,0 0,0 0,0 0,0 1,0-1,0 0,0 0,5 23,3 25,-8-47,0 10,1 0,1 0,-1 1,2-1,0 0,0 0,1-1,0 1,6 11,4-4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4.1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1,'0'79,"1"90,-1-162,1 0,0 0,0 0,4 12,-4-18,-1 0,0 0,0 0,0 0,1 0,-1 0,1-1,-1 1,0 0,1 0,0 0,-1-1,1 1,-1 0,1-1,0 1,-1 0,1-1,0 1,0-1,-1 1,1-1,0 0,0 1,0-1,0 0,0 0,0 1,-1-1,1 0,0 0,0 0,0 0,0 0,0 0,0 0,0 0,0-1,0 1,-1 0,1-1,0 1,0 0,0-1,0 1,0-1,10-9,0 1,-1-2,-1 1,0-1,0-1,-1 0,-1 0,7-14,6-7,-18 30,14-23,34-41,-44 60,0 0,1 1,-1 0,1 0,1 0,-1 1,1 1,0-1,0 1,13-5,-6 5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4.4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20 431,'-4'18,"0"10,-1 4,1-11,2-9</inkml:trace>
  <inkml:trace contextRef="#ctx0" brushRef="#br0" timeOffset="1">172 0,'0'0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4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 48,'-3'76,"-25"135,16-142,18-99,0 1,2 0,1 0,2 1,0 0,2 1,26-41,-31 56,1 0,1 0,0 1,0 0,1 1,1 0,21-14,-24 19,0 0,0 1,0 0,0 1,1 0,-1 0,1 1,0 0,0 1,0 0,0 0,17 2,-23 0,0-1,0 1,0 0,-1 0,1 1,0-1,-1 1,1 0,-1 0,1 0,-1 0,0 1,0-1,0 1,0 0,0 0,-1 0,1 0,2 5,4 8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5.1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47,'-1'28,"-2"-1,-1 0,-10 33,-2 19,16-79,0 0,0 0,0 0,0 0,0 0,0 1,-1-1,1 0,0 0,0 0,0 0,0 0,0 1,0-1,0 0,0 0,0 0,0 0,0 0,0 1,0-1,0 0,0 0,0 0,0 0,0 0,0 1,0-1,0 0,0 0,0 0,0 0,0 0,1 1,-1-1,0 0,0 0,0 0,0 0,0 0,0 0,0 0,0 0,1 1,-1-1,0 0,0 0,0 0,0 0,0 0,1 0,-1 0,0 0,0 0,0 0,0 0,0 0,1 0,-1 0,0 0,0 0,0 0,0 0,1 0,10-11,13-21,-23 31,34-50,3 1,49-49,-84 97,0-1,0 0,0 1,0-1,0 1,1 0,-1 0,1 0,-1 1,1-1,0 1,0 0,-1 0,1 0,0 1,0-1,0 1,0 0,0 0,6 1,12 4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5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180 1,'-17'9,"-1"1,2 0,-1 2,2 0,-1 0,2 2,0 0,0 0,-15 23,28-35,-1 0,1-1,0 1,0 0,1 0,-1 0,0 0,1 0,-1 0,1 0,-1 1,1-1,0 0,0 3,0-4,0-1,1 1,-1-1,0 0,0 1,0-1,0 0,1 1,-1-1,0 0,0 1,1-1,-1 0,0 1,1-1,-1 0,0 0,1 1,-1-1,0 0,1 0,-1 0,0 0,1 1,-1-1,1 0,18-5,-6-3,0 0,-1-1,11-11,-13 12,0-1,0 1,1 1,16-9,-26 16,-1 0,1-1,0 1,0 0,0 0,0 0,-1 0,1-1,0 1,0 1,0-1,0 0,-1 0,1 0,0 0,0 0,0 1,-1-1,1 0,0 1,0-1,-1 1,1-1,0 1,-1-1,1 1,0-1,-1 1,1-1,-1 1,1 0,-1 0,1-1,-1 1,0 0,1 0,-1-1,0 1,0 0,1 0,-1 0,0-1,0 1,0 0,0 0,0 1,3 48,-3-40,2 13,2-6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5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181 1,'7'0,"3"7,0 10,-3 13,-5 9,-11 8,-11 12,-6 6,-5 3,-2 1,1-4,7-5,7-10,3-13,7-17,10-19,3-9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3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65 130,'18'0,"-6"1,1-1,-1-1,0 0,0 0,22-6,-31 6,0 0,-1-1,1 1,-1 0,0-1,1 1,-1-1,0 0,0 0,0 0,0 0,0 0,0 0,-1 0,1-1,-1 1,1-1,-1 1,0-1,0 0,0 1,-1-1,1 0,0 1,-1-1,0 0,0 0,0 0,0 1,0-1,-1-3,1 4,0 0,0 0,0 1,0-1,0 0,-1 0,1 0,-1 0,1 1,-1-1,0 0,0 0,0 1,0-1,0 1,0-1,0 1,0-1,0 1,-1 0,1-1,-1 1,1 0,-1 0,1 0,-1 0,0 0,1 1,-1-1,0 0,0 1,0-1,0 1,1 0,-1 0,0-1,0 1,0 0,0 1,0-1,1 0,-1 0,-2 2,-3-1,1 1,0 0,0 0,0 1,0 0,0 0,0 0,1 1,0-1,0 2,-8 6,3 1,1 1,0 0,0 0,2 1,-1 0,2 0,0 1,0 0,2 0,0 0,0 1,2 0,0-1,1 1,0 0,3 25,-1-35,0 0,0-1,1 1,0-1,0 0,1 1,-1-1,1 0,0 0,1-1,-1 1,1-1,0 0,0 1,0-2,0 1,1 0,0-1,-1 0,1 0,1 0,-1-1,0 0,0 0,1 0,8 1,-5-1,0 0,0-1,0 0,0 0,0-1,1 0,-1-1,0 0,0-1,0 0,0 0,0-1,-1 0,1 0,-1-1,9-5,1-4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2.813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0 44,'17'-8,"0"1,0 1,0 1,1 0,-1 1,1 1,0 0,1 2,-1 0,0 1,0 1,0 0,0 1,0 2,0-1,0 2,-1 1,29 12,-41-15,-1-1,0 1,1 0,-1 0,0 1,-1-1,1 1,-1 0,1-1,-1 2,0-1,-1 0,1 1,-1-1,1 1,-2 0,3 5,-1 4,-1 0,0 0,-2 1,0 23,0 9,0-45,0-1,0 1,0-1,0 1,0-1,0 1,0 0,0-1,1 1,-1-1,1 1,-1-1,1 0,0 1,-1-1,1 1,0-1,0 0,0 0,0 0,0 1,0-1,2 1,-2-2,1 0,-1 0,1 0,-1 0,0 0,1 0,-1 0,1 0,-1-1,0 1,1-1,-1 1,0-1,1 1,-1-1,0 0,0 1,0-1,2-2,9-7,-1 0,-1-1,14-16,-23 25,2-2,0 0,1 0,-1 1,0-1,1 1,0 0,0 0,0 1,5-3,-8 4,0 1,1 0,-1-1,0 1,0 0,1 0,-1 0,0 0,1 0,-1 0,0 1,0-1,1 0,-1 1,0-1,0 1,0-1,1 1,-1-1,0 1,0 0,0 0,0-1,0 1,0 0,0 0,-1 0,1 0,0 0,0 0,-1 0,1 1,-1-1,1 0,-1 0,1 0,-1 1,1 0,2 7,-1-1,1 1,-1 0,1 13,-2-11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6.2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0,'3'18,"2"18,-4 13,-9 13,-7 7,-5 6,-6 2,-3-6,5-6,5-12,6-11,13-16,7-12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6.6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209 24,'-2'-2,"0"0,-1 0,1 0,-1 0,1 0,-1 0,1 1,-1 0,0-1,0 1,0 0,1 0,-1 0,0 1,0-1,-1 1,1 0,0-1,0 1,-5 1,3 0,-1 1,1 0,0 0,0 0,1 0,-1 1,0-1,1 1,-1 1,1-1,-4 5,-2 1,0 2,1 0,1 0,0 0,0 1,1 0,1 1,-8 17,13-27,1 0,-1 0,0 0,1 0,-1 0,1 0,0 0,0-1,0 1,0 0,1 0,-1 0,2 3,-2-4,1-1,-1 0,1 0,0 0,0 0,-1 0,1-1,0 1,0 0,0 0,0 0,0-1,0 1,0 0,0-1,0 1,0-1,0 0,0 1,0-1,1 0,-1 1,0-1,0 0,0 0,1 0,-1 0,0 0,0 0,0-1,1 1,-1 0,0-1,1 1,9-4,0-1,0 1,-1-2,0 1,0-2,0 1,-1-1,16-15,-13 11,1 1,0 0,22-12,-35 22,1-1,0 1,0 0,0-1,0 1,-1 0,1-1,0 1,0 0,0 0,0 0,0 0,0 0,0 0,0 0,0 0,-1 1,1-1,0 0,0 0,0 1,0-1,0 0,-1 1,3 0,-2 1,1 0,-1-1,1 1,-1 0,0 0,0 0,1 0,-1 0,-1 0,2 3,2 8,-2-1,1 0,0 14,-3-20,6 137,-6-126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8.1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1,'-3'0,"-1"1,0 0,1 0,-1 0,1 0,0 1,-1-1,1 1,0 0,-5 4,-29 24,21-13,0 1,1 1,1 0,1 1,1 1,1 0,0 0,2 1,0 0,1 1,2 0,0 0,-3 40,8-52,1 0,0-1,1 1,1-1,0 1,0-1,1 1,0-1,1 0,0 0,0-1,1 1,0-1,1 0,0 0,1-1,-1 0,11 10,-11-13,0 1,0-1,0 0,1-1,-1 0,1 0,0 0,0-1,1 0,-1 0,1-1,-1 0,1 0,0 0,0-1,0-1,0 1,0-1,0-1,-1 1,1-2,0 1,0-1,0 0,7-3,8-6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8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1,'-4'18,"-5"14,0 8,0 5,3 2,1-3,3-6,1-5,0-9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8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8,'9'-2,"0"0,0 1,0 0,0 0,0 1,0 0,0 1,0 0,0 0,0 1,0 0,0 1,-1 0,1 0,-1 1,0 0,0 0,0 1,-1 0,1 0,-1 1,-1 0,1 0,-1 1,0 0,0 0,-1 0,0 1,0 0,-1 0,0 0,0 0,-1 1,0-1,-1 1,1 0,-2 0,1 0,-1 0,-1 11,1-14,-1 0,-1 0,1 0,-1 0,0 0,0 0,-1-1,0 1,0 0,0-1,-1 1,1-1,-1 0,-1 0,1 0,-1 0,1-1,-1 0,-1 1,1-1,-8 5,6-6,0 1,0-1,0-1,0 1,0-1,-1 0,1 0,-1-1,0 0,1 0,-1-1,0 0,1 0,-1 0,0-1,1 0,-1 0,-12-5,-2-3,6-1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9.2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218 0,'-13'4,"-1"1,1 0,0 1,0 0,1 1,-1 0,2 1,-1 1,-18 17,23-19,0 0,0 1,1-1,0 1,1 0,-1 1,2 0,-1-1,1 1,1 1,-1-1,2 1,-1-1,-1 19,3-25,1-1,0 1,0 0,1-1,-1 1,0 0,1-1,0 1,0 0,0-1,0 1,0-1,0 1,0-1,1 0,-1 0,1 1,0-1,0 0,2 2,0-1,0 0,0-1,1 0,-1 0,1 0,-1 0,1 0,-1-1,1 0,9 1,-3-1,1 0,0-1,-1-1,1 0,-1 0,1-1,-1-1,1 0,10-4,13-11,-5-2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16:46:29.5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1,'15'18,"8"14,4 12,5 9,1 11,-6 5,-7 2,-7 0,-6-1,-7-5,-12-7,-7-5,-7-12,-8-10,3-9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3.574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2 1,'-2'144,"5"152,-3-293,0 0,0 0,0 0,1 0,-1 0,1 0,0 0,0-1,0 1,0 0,2 2,-2-4,0-1,0 1,-1-1,1 1,0-1,0 1,0-1,-1 1,1-1,0 0,0 1,0-1,0 0,0 0,0 0,0 0,0 0,0 0,0 0,0 0,-1 0,1 0,0 0,0-1,0 1,0 0,0-1,0 1,0 0,-1-1,1 1,0-1,0 0,-1 1,1-1,0 0,14-11,0-1,-1 0,15-18,-14 15,31-27,-46 43,0 0,0 0,0 0,0 0,0-1,0 1,0 0,0 0,0 0,0 0,1 0,-1 0,0 0,0 0,0-1,0 1,0 0,0 0,0 0,0 0,1 0,-1 0,0 0,0 0,0 0,0 0,0 0,0 0,0 0,1 0,-1 0,0 0,0 0,0 0,0 0,0 0,0 0,1 0,-1 0,0 0,0 0,0 0,0 0,0 0,0 0,0 0,1 0,-1 0,0 1,0-1,0 0,0 0,0 0,0 0,0 0,0 0,0 0,0 1,-2 9,-9 13,3-10,0-1,0 1,1 0,1 0,-6 14,12-25,-1 0,0-1,1 1,-1 0,1 0,-1 0,1-1,0 1,-1 0,1 0,0 0,1 0,-1 0,0-1,0 1,1 0,-1 0,1 0,-1-1,1 1,0 0,0-1,0 1,0-1,0 1,0-1,0 1,0-1,1 1,-1-1,1 0,-1 0,1 0,-1 0,1 0,-1 0,1 0,0-1,0 1,1 0,1 0,-1-1,1 0,-1 0,0 0,1 0,-1 0,0-1,1 1,-1-1,0 0,1 0,-1 0,0 0,5-4,45-29,-29 17,-22 16,4-3,0 0,0 0,0 1,1 0,0 0,10-3,-15 6,0 0,0 0,0 0,0 0,0 0,0 0,0 1,0-1,-1 1,1-1,0 1,0 0,0-1,-1 1,1 0,0 0,-1 0,1 1,-1-1,1 0,-1 1,0-1,0 0,1 1,-1 0,0-1,0 1,0 0,0 2,4 5,-2 1,1 0,-1-1,-1 1,3 18,4 17,-6-36,-3-9,0 1,0-1,1 0,-1 0,0 0,0 0,0 0,0 0,0 0,0 1,0-1,0 0,0 0,0 0,0 0,0 0,1 0,-1 0,0 0,0 0,0 0,0 0,0 0,0 1,0-1,1 0,-1 0,0 0,0 0,0 0,0 0,0 0,0 0,1 0,-1 0,0 0,0 0,0-1,0 1,0 0,0 0,0 0,1 0,-1 0,0 0,0 0,0 0,0 0,0 0,0 0,0 0,0 0,0-1,0 1,1 0,-1 0,0 0,0 0,0 0,0-1,3-7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3.966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 1,'7'0,"10"0,2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4.341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156 4,'-6'-1,"1"0,0 0,0 1,-1 0,1 0,0 0,0 0,-1 1,1 0,0 0,0 0,0 1,0 0,0 0,0 0,1 0,-1 1,1 0,-1 0,1 0,0 0,0 1,1 0,-1-1,-5 10,5-7,0 0,1 0,0 1,1-1,-1 1,1 0,1 0,-1 0,1 0,0 0,1 0,-1 0,1 0,1 0,0 0,0 0,0 0,5 13,-6-18,0 0,1 0,0 0,0 0,0 0,-1 0,2 0,-1 0,0 0,0 0,1 0,-1-1,1 1,-1-1,1 1,0-1,-1 0,1 1,0-1,0 0,0 0,0 0,0 0,0-1,0 1,0-1,1 1,-1-1,0 0,4 1,-3-2,1 0,0 0,-1 0,0 0,1-1,-1 1,0-1,1 0,-1 0,0 0,0 0,-1 0,1-1,0 1,-1-1,1 0,2-5,19-38,-20 37,0 0,1 0,9-13,-14 22,0 0,0-1,1 1,-1 0,0-1,0 1,0 0,1 0,-1 0,0-1,0 1,1 0,-1 0,0 0,1-1,-1 1,0 0,0 0,1 0,-1 0,0 0,1 0,-1 0,0 0,1 0,-1 0,0 0,1 0,-1 0,0 0,1 0,-1 0,0 0,1 0,-1 0,0 0,1 1,7 12,-1 20,-6 4,2 24,-2-58,-1 0,0-1,1 1,0 0,0-1,0 1,0-1,0 1,0-1,0 0,1 1,-1-1,1 0,0 0,0 0,0 0,3 2,8 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4.836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87 6,'0'-1,"-1"0,0 1,0-1,1 1,-1 0,0-1,0 1,0-1,0 1,0 0,1 0,-1 0,0-1,0 1,0 0,0 0,0 0,0 0,0 1,0-1,0 0,1 0,-1 0,0 1,0-1,0 0,0 1,1-1,-1 1,0-1,0 1,1-1,-1 1,0 0,1-1,-1 1,0 0,1-1,-1 1,1 0,-1 0,1 0,0 0,-1-1,1 1,0 0,0 0,-1 1,1 2,-1 0,1 0,0 0,0 0,0 1,0-1,1 0,-1 0,3 7,6 11,1 0,15 24,-12-24,14 36,-23-49,-2 0,1-1,-1 1,0 0,-1 0,0 0,-1 1,0 8,0-15,0-1,-1 0,1 0,-1 0,0 0,1 0,-1 0,0 0,0 0,0-1,0 1,-1 0,1-1,0 1,-1 0,1-1,-1 0,1 1,-1-1,-3 2,1-1,0 0,0 0,0-1,0 1,0-1,0 0,-1 0,1-1,0 1,-6-1,6 0,-1 0,1-1,-1 1,1-1,-1 0,1 0,-1 0,1-1,-7-3,9 4,0 0,0-1,0 1,1 0,-1-1,1 1,-1-1,1 1,-1-1,1 0,0 1,0-1,0 0,0 0,0 0,0 0,0 0,1 0,-1 0,0-3,1 3,0-1,1 0,-1 1,1-1,-1 0,1 1,0-1,0 1,0-1,0 1,1-1,-1 1,1 0,-1 0,1 0,0 0,-1 0,1 0,0 0,1 0,-1 1,0-1,0 1,1 0,-1-1,1 1,-1 0,5-1,8-3,0 0,0 1,23-3,-13 3,0-1,-1-1,0 0,30-14,-47 17,-1 0,1-1,-1 0,0 0,0 0,0-1,0 0,-1 0,1 0,-2-1,1 1,0-1,-1 0,0-1,-1 1,1-1,-1 0,4-13,-7 18,1 1,-1-1,1 0,-1 1,0-1,0 0,0 0,0 1,0-1,0 0,0 1,-1-1,1 0,0 1,-1-1,-1-2,2 3,-1 0,0 0,0 0,1 1,-1-1,0 0,0 1,0-1,0 0,0 1,0-1,0 1,0 0,0-1,0 1,0 0,0-1,0 1,0 0,-1 0,-2 0,1 0,0 1,-1-1,1 1,-1 0,1 0,0 0,0 0,-1 1,1-1,0 1,0 0,1-1,-1 1,-3 3,-1 2,1 1,-1 0,1 0,1 0,-1 0,1 1,1 0,0 0,0 1,1-1,0 1,1 0,0-1,0 1,1 0,0 16,1-20,0-1,1 1,-1-1,1 1,1-1,-1 1,1-1,0 0,0 0,0 0,1 0,0 0,0 0,0-1,0 1,1-1,0 0,0 0,0 0,0-1,1 1,-1-1,1 0,0 0,0-1,0 0,0 1,0-2,1 1,-1-1,6 2,-2-2,0 0,0 0,-1-1,1 0,11-1,8-4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5.524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 1,'0'293,"0"-293,0 0,0 0,0 0,0 0,0 0,0 0,0 0,0 0,0-1,0 1,0 0,0 0,0 0,0 0,0 0,0 0,0 0,1 0,-1 0,0 0,0 0,0 0,0 0,0 0,0 0,0 0,0 0,0 0,0 0,0 0,1 0,-1 0,0 0,0 0,5-16,5-23,-8 28,-2 5,1-1,0 1,0 0,1-1,0 1,0 0,1 0,-1 0,1 0,1 1,3-7,-6 11,0 1,-1-1,1 1,0-1,0 1,-1 0,1-1,0 1,0 0,0-1,-1 1,1 0,0 0,0 0,0-1,0 1,0 0,0 0,-1 1,1-1,0 0,0 0,0 0,0 0,0 1,-1-1,1 0,0 1,0-1,-1 1,1-1,0 1,-1-1,1 1,0 0,-1-1,1 1,-1 0,1-1,-1 1,1 0,-1 0,1-1,-1 1,1 1,15 39,-4 52,-12-93,0 0,0 0,0 0,0 0,0 0,0 0,0 0,0 1,0-1,0 0,0 0,0 0,1 0,-1 0,0 0,0 0,0 0,0 0,0 1,0-1,0 0,0 0,0 0,0 0,1 0,-1 0,0 0,0 0,0 0,0 0,0 0,0 0,0 0,0 0,1 0,-1 0,0 0,0 0,0 0,0 0,0 0,0 0,0 0,1 0,-1 0,0 0,0 0,0 0,0 0,0 0,0-1,0 1,0 0,0 0,8-8,5-10,10-21,-9 14,24-31,-34 50,0 1,1 0,-1 0,1 0,1 1,-1-1,0 1,1 1,0-1,0 1,7-3,-11 5,-1 1,1-1,-1 1,1 0,-1-1,1 1,-1 0,1 0,-1 0,1 0,-1 0,1 0,-1 1,1-1,-1 0,1 1,-1-1,1 1,-1 0,0-1,1 1,1 2,-1-1,0 0,0 0,0 1,0-1,0 1,-1 0,1-1,-1 1,0 0,2 5,0 6,0 0,-1 0,1 25,-3-37,0 103,-1-94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6.008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220 45,'-7'-6,"-1"1,0 0,0 0,0 0,0 1,-1 1,0-1,-12-2,17 6,0-1,0 1,1 0,-1 0,0 0,0 0,0 1,1 0,-1-1,0 1,1 1,-1-1,1 0,-1 1,1 0,0 0,0 0,-1 0,1 0,1 1,-1 0,0-1,-2 4,-1 2,1 0,-1 1,1 0,1 0,0 0,0 0,1 0,0 1,0 0,1-1,1 1,0 0,-1 15,3-19,-1-1,0 0,1 0,0 0,0 1,1-1,-1 0,1 0,0-1,0 1,6 9,-5-11,-1 0,1-1,0 1,0-1,0 1,0-1,0 0,0 0,0 0,1 0,-1-1,1 1,0-1,-1 0,1 0,0 0,0-1,3 1,-2-1,-1 0,0 0,0 0,1-1,-1 1,0-1,0 0,0-1,0 1,0-1,0 1,0-1,0 0,-1-1,1 1,-1-1,0 1,1-1,-1 0,0 0,4-7,3-4,-1-1,0 0,-1-1,6-16,-4 8,-10 24,0 0,1 0,-1 0,0 0,0 1,0-1,0 0,0 0,0 0,0 0,0 0,0 0,0 0,1 0,-1 0,0 0,0 0,0 0,0 0,0 0,0 0,0 1,1-1,-1 0,0 0,0 0,0 0,0 0,0-1,0 1,1 0,-1 0,0 0,0 0,0 0,0 0,0 0,0 0,0 0,1 0,-1 0,0 0,0 0,0 0,0 0,0-1,0 1,0 0,0 0,0 0,0 0,0 0,0 0,0 0,1 0,-1-1,0 1,0 0,0 0,0 0,0 0,0 0,0-1,2 18,-1 23,-1-37,2 45,-2-45,0-1,1 1,-1-1,1 0,-1 0,1 1,0-1,0 0,0 0,0 0,0 0,1 0,-1 0,1 0,-1 0,1 0,3 2,2-2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6.384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2 42,'-1'26,"1"-13,0 1,0-1,5 22,-5-35,0 1,0-1,0 1,0-1,0 0,0 1,0-1,0 1,1-1,-1 0,0 1,0-1,0 0,1 1,-1-1,0 0,1 1,-1-1,0 0,1 0,-1 1,0-1,1 0,-1 0,0 1,1-1,-1 0,1 0,-1 0,0 0,1 0,-1 0,1 0,-1 0,1 0,17-9,20-28,-32 30,4-3,2-3,0 1,1 0,0 0,27-16,-38 27,0-1,0 1,0 0,0 0,0 0,1 0,-1 0,0 1,1-1,-1 0,0 1,1 0,-1 0,1 0,-1 0,1 0,-1 0,0 0,1 1,-1-1,0 1,1 0,-1 0,0 0,0 0,1 0,-1 0,0 1,0-1,0 1,-1-1,1 1,0 0,-1 0,1-1,-1 1,1 0,-1 0,0 1,0-1,0 0,0 0,1 3,2 6,0 0,-1 1,-1-1,0 1,2 22,-4 61,-1-84,0 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8.283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23 5,'0'-5,"-2"8,-3 19,-4 32,3 263,6-258,3-40,-3-19,0 0,0 1,0-1,0 0,0 0,0 0,0 0,0 0,0 0,0 0,1 1,-1-1,0 0,0 0,0 0,0 0,0 0,0 0,0 0,1 0,-1 0,0 0,0 0,0 0,0 1,0-1,0 0,1 0,-1 0,0 0,0 0,0 0,0 0,0 0,1-1,-1 1,0 0,0 0,0 0,0 0,0 0,0 0,1 0,-1 0,0 0,0 0,0 0,0 0,0 0,0-1,0 1,16-26,-10 14,1 0,1-1,-1 1,2 0,0 1,0-1,1 2,1 0,-1 0,2 1,-1 0,1 1,1 0,-1 1,1 0,0 1,19-5,-31 10,0 1,-1-1,1 1,0 0,0 0,0-1,0 1,0 0,0 0,0 0,0 0,0 0,-1 0,1 0,0 0,0 0,0 1,0-1,0 0,0 1,1 0,-2 0,0-1,0 1,0 0,0-1,0 1,-1 0,1 0,0-1,0 1,-1 0,1-1,0 1,-1-1,1 1,-1 0,1-1,-1 1,1-1,-1 1,0 0,-34 29,23-21,1 0,-1 1,2 0,0 1,0 0,-12 18,20-26,0-1,1 0,0 1,-1-1,1 1,0-1,0 1,0 0,0 0,1-1,-1 1,1 0,0 0,0 0,0 0,0-1,0 1,0 0,1 0,-1 0,1-1,0 1,0 0,0-1,0 1,1 0,-1-1,1 0,-1 1,1-1,0 0,0 0,0 0,0 0,0 0,0 0,1-1,-1 1,1-1,-1 1,4 0,4 3,0-2,0 1,0-1,0-1,0 0,1 0,-1-1,1-1,-1 1,1-2,10-1,2 0,-1-2,0-1,-1 0,26-11,-29 9,0-1,-1 0,0-2,30-21,-42 27,-1-1,1 1,-1-1,1 1,-1-1,-1-1,1 1,3-9,-5 11,-1 0,0 0,0 0,0 0,-1-1,1 1,-1 0,0-1,0 1,0 0,0-1,0 1,-1 0,1-1,-1 1,0 0,-2-4,3 5,-1 0,-1 0,1 0,0 0,0 0,-1 1,1-1,-1 0,1 0,-1 1,0-1,0 1,1 0,-1-1,0 1,0 0,0 0,-1 0,1 1,0-1,0 0,0 1,-1-1,1 1,0 0,0 0,-1 0,1 0,0 0,-1 0,1 1,0-1,-3 2,-1-1,1 1,-1 0,1 0,-1 0,1 1,0 0,0 0,0 0,1 1,-1 0,-7 8,8-7,0 1,0 0,1 0,0 1,0-1,1 1,0-1,0 1,0 0,1 0,0 0,0 0,1 0,0 0,0 0,0 0,1 0,0-1,1 1,0 0,0 0,0-1,1 1,-1-1,2 1,-1-1,1 0,5 6,-6-7,0 0,1-1,0 1,0-1,0 0,0 0,1 0,-1-1,1 0,0 0,0 0,0 0,0-1,1 0,-1 0,1 0,-1-1,1 1,0-1,-1-1,1 1,0-1,0 0,-1-1,1 1,0-1,0 0,-1 0,1-1,-1 0,1 0,-1 0,0 0,7-5,-2 0,0-1,0-1,0 0,-1 0,0-1,-1 0,0 0,0-1,6-13,1-3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8.673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0 1,'7'12,"-1"1,0 0,-1 0,-1 0,0 0,0 1,-2 0,0-1,0 1,-1 15,2 1,-3-29,0 1,0 0,0 0,0 0,1 0,-1 0,1 0,0-1,-1 1,1 0,0 0,0-1,0 1,0-1,0 1,1-1,-1 1,3 1,-3-3,0 1,0-1,0 0,0 0,0 0,0 0,0 0,0 0,0 0,0 0,0 0,0 0,0-1,0 1,0 0,1-1,-2 1,1-1,0 1,0-1,0 1,0-1,0 0,0 1,-1-1,1 0,0 0,0 1,-1-1,1 0,-1 0,2-2,7-11,0 0,-1 0,8-22,-11 22,2 1,0-1,0 1,13-15,-20 26,1 1,0 0,0 0,-1 1,1-1,0 0,0 0,0 0,0 0,0 1,0-1,0 1,0-1,0 0,0 1,1 0,-1-1,0 1,0 0,0 0,0-1,1 1,-1 0,2 0,-1 1,-1 0,1 0,-1-1,0 1,1 0,-1 0,0 0,0 1,0-1,0 0,0 0,0 0,0 1,0-1,0 1,0 1,4 8,-1 1,-1 0,5 20,-8-29,8 52,-5-31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3.9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17,'25'113,"12"48,-37-161,0 1,0-1,0 0,0 0,0 0,0 0,0 0,0 0,0 1,0-1,0 0,0 0,0 0,0 0,0 0,0 0,0 0,0 1,0-1,0 0,1 0,-1 0,0 0,0 0,0 0,0 0,0 0,0 0,0 0,0 1,0-1,1 0,-1 0,0 0,0 0,0 0,0 0,0 0,0 0,0 0,1 0,-1 0,0 0,0 0,0 0,0 0,0 0,0 0,1 0,-1 0,0 0,0 0,0 0,0-1,0 1,0 0,0 0,0 0,1 0,-1 0,5-11,3-14,0-7,2 1,14-35,-18 54,-1 0,2 0,0 1,0 0,1 1,0 0,0 0,16-13,-23 21,1 1,0-1,0 1,0-1,0 1,0 0,0-1,1 1,-1 0,0 0,1 1,-1-1,0 1,1-1,-1 1,1-1,-1 1,1 0,-1 0,1 1,-1-1,0 0,1 1,-1-1,1 1,-1 0,0 0,0 0,1 0,-1 0,0 1,0-1,0 0,2 3,0 0,0 1,0 0,0 0,-1 0,0 0,0 0,0 1,-1-1,1 1,-1 0,-1-1,3 12,-1 13,-1-1,-3 33,1 13,2-59,2-9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9.028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22 1,'0'18,"0"14,0 12,0 9,0 8,0 3,0 2,-4 1,-1-3,1-6,0-5,1-8,2-12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9.479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0 22,'34'-8,"1"3,-1 0,1 3,0 0,51 6,-79-3,0 1,0 0,0 0,0 0,0 1,0 0,-1 0,0 1,1 0,-2 0,1 0,0 1,-1 0,0 0,0 0,0 1,0-1,3 8,-6-9,1 0,-1 1,0-1,-1 1,1 0,-1 0,0-1,0 1,0 0,-1 0,0 0,0 0,0 0,0 0,-1 0,0-1,0 1,0 0,-1 0,1-1,-1 1,0-1,-1 1,1-1,-1 0,0 0,-4 5,3-3,-1 0,-1 0,1-1,-1 0,0 0,-8 5,14-9,0-1,-1 0,1 0,0 0,0 0,-1 0,1 0,0 0,0 0,-1 0,1 0,0 0,0 0,-1 0,1 0,0 0,0 0,-1-1,1 1,0 0,0 0,-1 0,1 0,0 0,0 0,0-1,-1 1,1 0,0 0,0 0,0-1,0 1,0 0,-1 0,1 0,0-1,0 1,0 0,0 0,0-1,0 1,0 0,0 0,0-1,0 1,0 0,0 0,0-1,0 1,0 0,0 0,0-1,0 1,0 0,0 0,0-1,1 1,-1 0,0 0,0-1,0 1,1 0,4-19,-3 12,1 1,1-1,-1 1,1 0,0 0,0 0,10-8,-13 12,0 1,0 0,0 0,0 0,0 1,1-1,-1 0,0 0,1 1,-1-1,0 1,1-1,-1 1,1-1,-1 1,0 0,1 0,-1 0,1 0,-1 0,1 0,-1 0,1 0,-1 0,1 1,-1-1,0 1,1-1,-1 1,0-1,1 1,-1 0,0 0,0 0,1 0,-1 0,0 0,0 0,0 0,0 0,0 0,-1 0,2 3,7 12,-1-1,0 1,-1 1,-1-1,5 24,16 40,-21-68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09.838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0 20,'19'-3,"16"-2,10 0,5 1,4 2,1 4,-9 2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10.196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205 12,'-7'-2,"0"0,0 0,0 0,-1 1,1 0,-1 0,1 1,0 0,-1 0,1 0,-15 4,19-3,1 0,-1-1,0 1,1 0,-1 1,1-1,-1 0,1 1,0-1,0 1,0 0,0 0,0 0,0 0,0 0,0 0,1 0,-1 1,1-1,0 1,-1-1,1 1,0-1,1 1,-1 0,0-1,1 1,0 0,-1 0,1-1,0 1,0 0,1 0,0 3,-1-1,2 0,-1 1,0-1,1-1,0 1,0 0,0 0,1-1,0 1,0-1,6 8,3 0,0-1,20 14,18 18,-46-39,0 0,-1 1,0-1,0 0,0 1,-1 0,1 0,-1 0,0 0,1 5,-2-8,-1 1,1-1,-1 0,0 1,1-1,-1 0,0 1,-1-1,1 1,0-1,-1 0,1 1,-1-1,0 0,0 0,0 0,0 1,0-1,-3 3,2-2,-1 0,0 0,0-1,-1 1,1-1,0 0,-1 0,1 0,-1 0,0-1,-3 2,-4 0,1-1,-1 0,1 0,-1-1,0-1,0 0,1 0,-12-2,15 1,0-1,0 1,1-2,-14-4,4-3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10.566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166 0,'-3'0,"1"0,0 1,-1-1,1 0,0 1,0-1,0 1,-1 0,1 0,0 0,0 0,0 0,0 0,0 0,0 1,1-1,-1 1,-2 3,1-2,0 1,1 0,0 0,0 0,0 0,1 0,-1 0,1 0,-1 6,0 1,1 0,0 0,1 0,0 0,1 0,0 0,4 14,0-10,0-1,1 0,1-1,0 0,10 13,-9-15,-1 1,0-1,-1 1,-1 1,1-1,4 21,-10-32,1 1,-1-1,0 0,0 1,0-1,0 1,0-1,0 1,0-1,-1 0,1 1,0-1,-1 1,1-1,-1 0,0 0,1 1,-1-1,0 0,0 0,0 0,0 0,0 0,0 0,-1 1,-1 0,0 0,-1 0,1 0,0-1,-1 0,0 0,1 0,-1 0,-6 1,-1-1,-1-1,0 0,0 0,1-1,-19-4,25 3,0 1,0-1,0 0,1 0,-1-1,1 1,-1-1,-3-4,-7-7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10.941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106 1,'-11'9,"0"1,1 1,0-1,0 2,1-1,-8 14,13-18,1 0,-1 0,1 0,0 0,0 0,1 1,0-1,1 1,0 0,0-1,0 1,1 15,1-21,-1-1,0 1,0-1,0 1,1-1,-1 1,1-1,-1 1,1-1,0 0,0 1,-1-1,1 0,0 0,0 1,2 0,-3-1,1-1,0 1,0-1,0 0,0 1,0-1,-1 0,1 1,0-1,0 0,0 0,0 0,0 0,0 0,0 0,0 0,0 0,0-1,1 1,2-2,-1 1,1-1,-1 0,0 0,1 0,-1 0,0-1,0 1,-1-1,1 1,2-5,3-4,0-1,9-22,-12 23,1 0,0 0,9-12,-17 73,2-45,-1 0,1 1,0-1,0 0,1 0,-1 0,1 0,0 0,1 0,-1-1,1 1,0 0,0-1,0 1,4 4,-4-7,0 1,0-1,0 0,1 0,-1 0,1-1,-1 1,1-1,0 1,0-1,-1 0,1 0,0 0,0 0,0-1,0 1,0-1,0 0,0 0,0 0,0 0,0 0,0-1,0 1,0-1,6-2,-5 2,0-1,0 1,1-1,-1 0,0-1,-1 1,1-1,4-3,7-9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15:29:11.313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0 17,'19'-4,"12"-1,9 1,2 0,0 5,-3 2,-4 1,-5-1,-4 4,-6-1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7:20.5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0,'10'214,"2"17,-14-136,4 79,-2-171,0-1,0 0,1 0,-1 0,1 0,0 0,0 0,-1 0,1-1,0 1,0 0,1 0,-1-1,0 1,1 0,-1-1,1 1,-1-1,1 0,0 0,-1 1,1-1,0 0,0-1,0 1,0 0,0 0,0-1,0 1,0-1,2 1,9 0,-1 0,1-1,-1 0,16-3,-2 1,151-2,-174 4,0 0,0-1,0 1,0-1,0 0,0 0,-1 0,1 0,0 0,0-1,-1 1,1-1,-1 0,0 1,1-1,-1 0,2-3,5-8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7:20.9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23,'18'0,"10"0,4 0,0 0,-2 0,-2 0,-2 0,-3 0,0 0,-1 0,-5-4,-4-4,-5-2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7:21.2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21,'22'-4,"14"0,9-1,4 1,-3 2,-2 0,-5 5,-5 5,-5 1,-3 3,-7 4,-6-2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4.3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67 192,'22'-9,"0"-1,31-20,-46 26,-1 0,0 0,0-1,-1 0,0 0,1-1,-2 1,1-1,-1 0,0-1,0 1,4-9,-7 14,-1-1,1 0,0 1,-1-1,1 0,-1 0,0 0,1 1,-1-1,0 0,0 0,0 0,0 0,-1 1,1-1,0 0,-1 0,1 0,-1 1,0-1,1 0,-1 1,0-1,0 1,0-1,0 1,0-1,-1 1,1 0,0-1,-1 1,1 0,-1 0,1 0,-3-1,1 1,0-1,-1 1,1 0,-1 1,1-1,-1 1,0-1,1 1,-1 0,1 1,-1-1,1 0,-1 1,0 0,1 0,0 0,-5 2,-2 2,-1 1,1 1,0 0,1 0,0 0,0 1,0 1,1-1,1 2,-11 14,13-17,0 1,1 0,0 0,0 0,1 0,0 1,1-1,-1 1,2 0,-1 0,1 0,0 0,1 0,1 13,0-17,0 0,0-1,1 1,-1-1,1 1,0-1,0 0,0 1,1-1,0 0,-1-1,1 1,1 0,5 5,-3-4,1 0,0-1,0 0,1 0,-1 0,1-1,14 4,5-1,1-1,0-2,52 1,-53-4,35-5,-27-1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7:21.7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13,'-2'48,"1"-30,0 0,1 0,1 1,6 33,-5-48,0 0,0 0,0 0,0 0,1 0,-1-1,1 1,0-1,0 0,1 1,-1-1,1-1,-1 1,1 0,0-1,0 0,0 0,0 0,0 0,1-1,-1 0,0 0,1 0,-1 0,9 0,-7 0,1-1,-1 0,0 0,1 0,-1-1,0 0,1 0,-1 0,0-1,0 0,0 0,0-1,0 1,0-2,-1 1,1 0,-1-1,5-5,-7 6,-1-1,1 1,-1-1,0 0,0 0,-1 0,1 0,-1 0,0 0,0-1,0 1,0 0,-1-1,0 1,0 0,0-1,0 1,-1 0,0-1,1 1,-2 0,1 0,0 0,-1 0,0 0,0 0,-3-5,1 3,1-1,-2 1,1 0,-1 0,1 0,-2 1,1 0,-1 0,1 0,-1 1,-1-1,1 1,0 1,-1-1,-8-2,-48-4,49 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7:27.6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1,'18'3,"14"2,4 0,4-2,-1 0,-4-1,-4-1,-3-1,-4 0,-1 0,-6 3,-1 2,-3-4,-4-2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7:28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66 1,'-1'0,"0"0,0 0,1 1,-1-1,0 0,1 1,-1-1,0 0,0 1,1-1,-1 1,1-1,-1 1,1 0,-1-1,1 1,-1-1,1 1,-1 0,1 0,-1-1,1 1,0 0,0 0,-1-1,1 1,0 1,-4 26,4-25,-9 105,-13 128,18-212,-1 16,1-1,1 52,3-89,0 0,1 0,-1 0,1 0,-1 0,1 0,0 0,-1 0,1 0,0 0,1 0,-1 0,0 0,0-1,1 1,-1 0,1-1,-1 0,1 1,0-1,-1 0,1 0,0 1,0-1,0-1,0 1,0 0,0 0,0-1,0 0,0 1,1-1,-1 0,0 0,0 0,2 0,12-1,0 0,-1-1,1 0,15-6,-6 3,105-7,-128 12,-1 0,1 0,0-1,0 1,0-1,0 1,0-1,0 0,0 1,-1-1,1 0,0 0,-1 0,1-1,-1 1,1 0,-1 0,1-1,-1 1,0-1,0 1,0-1,2-2,1-9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7:28.8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22,'22'0,"15"0,8 0,0 0,-1 0,-3 0,-5-4,-6-4,-7-2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7:29.2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18,'18'-4,"10"-1,8 1,1 0,1 5,3 6,-4 5,-3 8,-7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7:29.5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1,'-20'107,"18"-93,1 0,0 0,2-1,-1 1,6 24,-6-34,1 0,1-1,-1 0,0 1,1-1,0 0,0 0,0 0,0 0,0 0,1 0,-1 0,1-1,0 0,-1 1,1-1,0 0,1 0,-1 0,0-1,0 1,1-1,-1 0,1 0,-1 0,1 0,-1-1,1 1,0-1,-1 0,1 0,0 0,-1-1,7-1,-4 1,0 0,0 0,-1-1,1 1,-1-2,0 1,1 0,-1-1,0 0,0 0,-1-1,1 1,-1-1,1 0,-1 0,0-1,-1 1,1-1,-1 0,0 0,4-9,-5 8,0 0,-1 1,0-1,0 0,0-1,-1 1,0 0,0 0,-1 0,1 0,-1 0,-1 0,1 0,-5-11,4 13,0 1,0-1,0 1,0-1,0 1,-1 0,0 0,0 0,0 0,0 1,0-1,0 1,-1-1,1 1,-1 0,1 1,-1-1,0 1,0-1,0 1,0 0,0 0,-4 0,2 1,0 0,0-1,0 0,-1 0,1 0,0-1,0 0,-6-2,-2-5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08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0,'535'0,"-562"2,0 1,1 1,-33 9,28-5,-55 5,130-17,162-13,-147 17,-33 1,45-4,-65 0,-6-1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09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1,'-13'299,"9"-264,1-19,1 0,1-1,0 1,1 0,1 0,4 26,-4-39,1 0,-1 0,1-1,0 1,0 0,-1-1,2 0,-1 1,0-1,0 0,1 0,-1 0,1-1,-1 1,1-1,0 1,0-1,0 0,0 0,0 0,0 0,0-1,4 1,10 2,1-2,34 0,-34-2,23 1,88-3,-110-1,-18 4,-1 0,0 0,1 0,-1 0,0 0,0-1,1 1,-1 0,0 0,0 0,1 0,-1-1,0 1,0 0,1 0,-1-1,0 1,0 0,0-1,0 1,1 0,-1 0,0-1,0 1,0 0,0-1,0 1,0 0,0-1,0 1,0 0,0-1,0 1,0 0,0-1,0 1,0 0,0 0,0-1,0 1,-1 0,1-1,0 1,0 0,0 0,0-1,-1 1,1 0,-1-1,-7-8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10.2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0 345,'19'0,"12"0,10 0,0 0,1-3,-3-2,-4 0,-9-2,-8-4,-7-1</inkml:trace>
  <inkml:trace contextRef="#ctx0" brushRef="#br0" timeOffset="1">0 1,'22'0,"15"3,11 6,6 4,-3 4,-3 6,-10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10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 44,'-3'14,"0"1,0-1,1 1,-1 20,3-32,0-1,0 0,0 1,0-1,0 0,1 0,-1 0,1 1,-1-1,1 0,0 0,0 0,0 0,0 0,0 0,0 0,0 0,1 0,-1-1,1 1,0 0,-1-1,1 1,0-1,0 0,0 0,0 0,0 0,3 2,-1-3,0 0,0 0,0 0,0 0,0 0,0-1,-1 0,1 0,0 0,0 0,0-1,-1 1,1-1,-1 0,1 0,-1 0,0 0,0-1,0 0,0 1,0-1,3-5,-1 4,-2-1,1 1,-1-1,1 0,-1 0,-1 0,1 0,-1-1,0 1,0-1,0 0,-1 1,0-1,1-10,-2 13,-1 0,1 1,-1-1,1 0,-1 0,0 1,0-1,-1 1,1-1,0 1,-1-1,0 1,1 0,-1 0,0-1,0 1,0 1,0-1,-1 0,1 0,0 1,-1 0,1-1,-4 0,0-1,-1 1,1 0,-1 1,1-1,-1 1,0 0,0 1,-12 0,-10 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28:54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0,'4'8,"1"5,-1 12,4 9,-1 10,-1 12,-1 7,2 4,-1 2,3-4,0-2,1-7,0-11,-2-20,-2-13</inkml:trace>
  <inkml:trace contextRef="#ctx0" brushRef="#br0" timeOffset="1">280 21,'4'19,"4"16,1 10,0 9,-3 5,-2 5,-1-2,-2-5,0-7,-2-9,5-8,0-13,0-14,0-7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10.9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0,'22'8,"14"2,13-1,12-1,7-3,2-2,2-1,-6-1,-9-1,-12 0,-9-1,-10-3,-15-1,-8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11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 20,'12'-4,"0"0,0 1,0 0,1 1,0 0,16 1,-26 1,0 0,0 0,0 0,-1 1,1-1,0 1,0-1,0 1,0 0,-1 1,1-1,-1 0,1 1,-1-1,1 1,-1 0,0 0,1 0,-1 0,0 0,-1 0,1 0,0 1,-1-1,1 1,-1-1,0 1,1 0,-2 0,1-1,0 1,1 5,-2 2,1 1,-2-1,1 0,-1 0,-1 0,0 0,0 0,-1 0,0-1,0 1,-1-1,-1 0,0 0,0 0,-7 8,-9 12,-2 0,-47 44,42-47,19-19,1 1,-1 0,1 1,-9 12,17-21,-1 1,1-1,0 0,-1 1,1-1,0 1,0-1,-1 1,1-1,0 1,0-1,0 1,0-1,0 1,0-1,0 1,0-1,0 1,0-1,0 1,0-1,0 1,0-1,0 1,0-1,1 1,-1-1,0 1,1 0,14 6,29-5,-38-2,286-7,-276 7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17.2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0,'8'36,"-1"-1,2 65,-8 75,-3-96,2 92,0-169,0 1,0-1,0 0,1 1,-1-1,0 0,1 0,0 0,-1 1,1-1,0 0,0 0,0 0,1 0,-1 0,0-1,1 1,-1 0,1 0,-1-1,1 1,0-1,0 0,0 1,0-1,0 0,3 1,3 0,0-1,-1 0,1 0,0-1,0 0,13-1,-6 0,200-6,-211 7,0 0,0-1,-1 1,1-1,0 0,0 0,-1-1,1 1,5-4,3-4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17.5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44,'15'-4,"12"-1,8 1,7 0,-1 1,-1 2,2 0,-4 1,-1 0,-2 0,-8-4,-9-4,-6-1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17.9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22,'22'-4,"14"-1,9 1,0 0,0 1,-1 2,0 3,-4 7,-2 4,-6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18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22,'0'22,"-1"-6,1 0,1-1,0 1,7 29,-7-42,0 1,0-1,1 0,-1 1,1-1,0 0,-1 0,1 0,1 0,-1 0,0-1,1 1,0-1,-1 1,1-1,0 0,0 0,0 0,0 0,1-1,-1 1,0-1,1 0,-1 0,1 0,6 0,-7 0,1-1,-1 0,0 0,0-1,1 1,-1-1,0 1,0-1,0 0,0 0,0 0,0-1,0 1,0-1,0 1,-1-1,1 0,-1 0,1 0,-1-1,0 1,1 0,-1-1,-1 0,1 1,0-1,-1 0,1 0,-1 0,0 0,0 0,1-4,0 2,-1-1,0 1,0-1,-1 0,1 1,-1-1,0 1,0-1,-1 1,0-1,0 0,0 1,-1 0,0-1,0 1,0 0,0 0,-4-5,3 5,-1 1,1 0,-1 0,0 0,0 1,0-1,-1 1,1 0,-8-4,-4 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18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1,'-16'17,"0"1,2 1,0 0,0 1,2 0,1 1,0 1,2 0,0 0,2 1,0 0,2 0,0 0,2 1,0-1,2 1,0 0,2 0,1 0,0-1,10 37,-11-54,1 0,0 0,0 0,1 0,-1-1,1 1,0-1,1 0,-1 0,1 0,0 0,0 0,1-1,0 0,-1 0,1 0,0-1,1 1,-1-1,1-1,-1 1,1-1,0 1,0-2,0 1,0-1,0 0,0 0,1-1,-1 1,0-1,0-1,0 1,11-3,-2-1,0 0,1 0,-1-2,14-7,12-7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19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156 28,'-7'1,"0"-1,0 1,-1 1,1-1,0 1,0 0,1 1,-1 0,0 0,1 0,0 1,-1 0,1 0,1 0,-1 1,1 0,0 0,-9 11,11-12,0 1,0-1,0 1,1-1,0 1,0 0,0 0,1 0,-1 0,1 0,0 0,1 0,-1 0,1 1,0-1,1 0,-1 0,1 0,0 0,0 1,0-1,1 0,0-1,0 1,0 0,0-1,5 7,-4-6,0-1,1 1,0-1,0 0,0 0,0 0,1 0,-1-1,1 1,0-1,0-1,0 1,1-1,-1 1,0-2,1 1,0 0,-1-1,1 0,0-1,-1 1,1-1,0 0,0-1,7 0,-6-1,-1 1,1-1,-1-1,1 1,-1-1,0 0,0-1,0 1,0-1,-1 0,0-1,1 1,-2-1,1 0,0 0,-1-1,0 1,0-1,-1 0,6-12,-7 12,0 0,0 0,0 0,-1 0,0 0,0-1,-1 1,0 0,0 0,0-1,-1 1,1 0,-3-8,2 11,0 1,0 0,0-1,0 1,-1 0,1 0,0 0,-1 0,0 0,1 0,-1 0,0 0,0 1,0-1,0 1,0-1,0 1,-1 0,1 0,0 0,-1 0,1 0,-1 0,1 1,-1-1,1 1,-1 0,1 0,-1 0,1 0,-1 0,0 0,1 1,-5 1,5-2,-1 1,1 0,-1-1,1 1,-1 0,1 0,0 1,0-1,0 0,0 1,0-1,0 1,0 0,0 0,0-1,1 1,-1 0,1 1,-1-1,1 0,0 0,0 1,0-1,0 3,0-4,1 1,0 0,0-1,0 1,0 0,0-1,0 1,0-1,1 1,-1 0,1-1,-1 1,1-1,0 1,-1-1,1 1,0-1,0 0,0 1,0-1,0 0,0 0,0 0,1 0,-1 0,0 0,1 0,-1 0,1 0,-1-1,1 1,-1 0,1-1,-1 1,1-1,-1 0,4 1,3 0,0-1,0 1,0-2,0 1,0-1,0 0,0 0,-1-1,1 0,0-1,-1 0,1 0,10-6,-8 3,0 0,0 0,-1-1,1-1,-2 1,1-1,-1-1,12-16,-11 12,-7 9,0 0,0 0,1 0,0 1,0-1,0 1,4-4,-6 6,0 1,0-1,0 1,0-1,1 1,-1 0,0-1,0 1,0 0,1 0,-1 0,0 0,0 0,0 0,1 0,-1 0,0 0,0 1,0-1,1 0,-1 1,0-1,0 1,0-1,0 1,0 0,0-1,0 1,0 0,0 0,1 2,16 13,-1 0,-1 2,0 0,-2 1,20 32,-28-42,-1 1,0-1,-1 1,0 0,-1 0,0 0,-1 1,0-1,0 1,-1 0,0-1,-1 1,-1 0,-2 20,1-24,0 0,-1 0,0 0,0-1,-1 1,0-1,0 0,0 0,0 0,-8 7,9-10,0 0,0 0,-1 0,1 0,-1-1,0 0,1 1,-1-1,0 0,-1-1,1 1,0-1,0 0,-1 0,1 0,-1 0,-8-1,-2-3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19.6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1,'-4'11,"-4"11,-5 9,0 10,-2 9,2 7,3 2,4 0,2 3,2 1,5-3,6 0,4-4,1-3,1-8,2-7,-2-7,-3-9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08:59:21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9,'0'0,"0"0,0 0,0-1,0 1,0 0,0-1,0 1,0 0,0-1,0 1,0 0,0 0,0-1,0 1,0 0,0-1,0 1,0 0,-1 0,1-1,0 1,0 0,0 0,-1-1,1 1,0 0,0 0,0 0,-1-1,1 1,0 0,0 0,-1 0,1 0,0 0,-1 0,1-1,0 1,0 0,-1 0,1 0,0 0,-1 0,1 0,0 0,-1 0,1 0,0 0,-1 1,1-1,0 0,0 0,-1 0,1 0,0 0,0 0,-1 1,1-1,0 0,0 0,-1 0,1 1,0-1,0 0,0 0,-1 1,-15 15,8-6,1 1,1 0,0 0,1 1,0 0,1 0,0 0,1 0,0 0,-2 25,3-24,2 1,-1-1,2 1,0-1,0 1,1-1,1 0,0 0,1 0,7 15,-9-23,1 0,0-1,0 1,0-1,1 0,-1 0,1 0,0 0,0-1,0 1,1-1,-1 0,1-1,0 1,0-1,0 0,5 2,-6-3,0 0,0 0,0-1,0 1,0-1,0 0,0 0,1-1,-1 1,0-1,0 0,0 0,-1 0,1 0,0-1,0 0,-1 1,1-1,-1-1,1 1,-1 0,0-1,4-3,3-6,0 1,-1-2,0 0,-1 0,0 0,-1-1,0 0,-1 0,7-30,-7 71,15 36,-18-56,1 1,0-1,0 1,1-1,0 0,0-1,1 1,-1-1,2 0,-1-1,0 1,1-1,0 0,10 4,-13-7,1 0,0 0,-1 0,1-1,0 1,0-1,0-1,0 1,0-1,0 0,0 0,0 0,0-1,0 1,0-1,0 0,0-1,0 1,-1-1,1 0,0 0,-1-1,0 1,1-1,3-3,-1 0,1-1,-1 1,0-1,-1-1,0 1,0-1,-1 0,0 0,0-1,0 1,-1-1,-1 0,0 0,0-1,2-12,-4 13,0 1,-1-1,0 1,-1-1,0 1,0-1,-1 1,1 0,-2 0,0-1,0 1,0 1,-1-1,0 0,0 1,-1 0,-9-11,8 11,-2-1,1 1,-16-12,2 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60F74-3466-4CCE-88D7-E58CD5790A51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4688" y="4751388"/>
            <a:ext cx="5392737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19525" y="937895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6178E-0A68-4A8D-806A-11C6D132E6F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5736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0BD4-8136-420E-AEFC-A77B746720FD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068A-7BA3-4F4E-BC4D-22DE265CA1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2213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0BD4-8136-420E-AEFC-A77B746720FD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068A-7BA3-4F4E-BC4D-22DE265CA1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056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0BD4-8136-420E-AEFC-A77B746720FD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068A-7BA3-4F4E-BC4D-22DE265CA1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285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0BD4-8136-420E-AEFC-A77B746720FD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068A-7BA3-4F4E-BC4D-22DE265CA1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314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0BD4-8136-420E-AEFC-A77B746720FD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068A-7BA3-4F4E-BC4D-22DE265CA1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874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0BD4-8136-420E-AEFC-A77B746720FD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068A-7BA3-4F4E-BC4D-22DE265CA1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168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0BD4-8136-420E-AEFC-A77B746720FD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068A-7BA3-4F4E-BC4D-22DE265CA1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2967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0BD4-8136-420E-AEFC-A77B746720FD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068A-7BA3-4F4E-BC4D-22DE265CA1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560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0BD4-8136-420E-AEFC-A77B746720FD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068A-7BA3-4F4E-BC4D-22DE265CA1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929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0BD4-8136-420E-AEFC-A77B746720FD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068A-7BA3-4F4E-BC4D-22DE265CA1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252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0BD4-8136-420E-AEFC-A77B746720FD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2068A-7BA3-4F4E-BC4D-22DE265CA1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413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90BD4-8136-420E-AEFC-A77B746720FD}" type="datetimeFigureOut">
              <a:rPr lang="fi-FI" smtClean="0"/>
              <a:t>18.11.2021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2068A-7BA3-4F4E-BC4D-22DE265CA1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006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09" Type="http://schemas.openxmlformats.org/officeDocument/2006/relationships/image" Target="../media/image1917.png"/><Relationship Id="rId117" Type="http://schemas.openxmlformats.org/officeDocument/2006/relationships/image" Target="../media/image1921.png"/><Relationship Id="rId68" Type="http://schemas.openxmlformats.org/officeDocument/2006/relationships/customXml" Target="../ink/ink469.xml"/><Relationship Id="rId84" Type="http://schemas.openxmlformats.org/officeDocument/2006/relationships/customXml" Target="../ink/ink473.xml"/><Relationship Id="rId97" Type="http://schemas.openxmlformats.org/officeDocument/2006/relationships/image" Target="../media/image1912.png"/><Relationship Id="rId104" Type="http://schemas.openxmlformats.org/officeDocument/2006/relationships/customXml" Target="../ink/ink479.xml"/><Relationship Id="rId120" Type="http://schemas.openxmlformats.org/officeDocument/2006/relationships/customXml" Target="../ink/ink485.xml"/><Relationship Id="rId125" Type="http://schemas.openxmlformats.org/officeDocument/2006/relationships/image" Target="../media/image1824.png"/><Relationship Id="rId133" Type="http://schemas.openxmlformats.org/officeDocument/2006/relationships/image" Target="../media/image1901.png"/><Relationship Id="rId138" Type="http://schemas.openxmlformats.org/officeDocument/2006/relationships/customXml" Target="../ink/ink494.xml"/><Relationship Id="rId7" Type="http://schemas.openxmlformats.org/officeDocument/2006/relationships/image" Target="../media/image15010.png"/><Relationship Id="rId2" Type="http://schemas.openxmlformats.org/officeDocument/2006/relationships/image" Target="../media/image100.gif"/><Relationship Id="rId107" Type="http://schemas.openxmlformats.org/officeDocument/2006/relationships/image" Target="../media/image1916.png"/><Relationship Id="rId79" Type="http://schemas.openxmlformats.org/officeDocument/2006/relationships/image" Target="../media/image1904.png"/><Relationship Id="rId102" Type="http://schemas.openxmlformats.org/officeDocument/2006/relationships/customXml" Target="../ink/ink478.xml"/><Relationship Id="rId110" Type="http://schemas.openxmlformats.org/officeDocument/2006/relationships/customXml" Target="../ink/ink482.xml"/><Relationship Id="rId115" Type="http://schemas.openxmlformats.org/officeDocument/2006/relationships/image" Target="../media/image1920.png"/><Relationship Id="rId123" Type="http://schemas.openxmlformats.org/officeDocument/2006/relationships/image" Target="../media/image1823.png"/><Relationship Id="rId128" Type="http://schemas.openxmlformats.org/officeDocument/2006/relationships/customXml" Target="../ink/ink489.xml"/><Relationship Id="rId131" Type="http://schemas.openxmlformats.org/officeDocument/2006/relationships/image" Target="../media/image1900.png"/><Relationship Id="rId136" Type="http://schemas.openxmlformats.org/officeDocument/2006/relationships/customXml" Target="../ink/ink493.xml"/><Relationship Id="rId5" Type="http://schemas.openxmlformats.org/officeDocument/2006/relationships/image" Target="../media/image101.gif"/><Relationship Id="rId82" Type="http://schemas.openxmlformats.org/officeDocument/2006/relationships/customXml" Target="../ink/ink472.xml"/><Relationship Id="rId95" Type="http://schemas.openxmlformats.org/officeDocument/2006/relationships/image" Target="../media/image1911.png"/><Relationship Id="rId77" Type="http://schemas.openxmlformats.org/officeDocument/2006/relationships/image" Target="../media/image1903.png"/><Relationship Id="rId100" Type="http://schemas.openxmlformats.org/officeDocument/2006/relationships/customXml" Target="../ink/ink477.xml"/><Relationship Id="rId105" Type="http://schemas.openxmlformats.org/officeDocument/2006/relationships/image" Target="../media/image1915.png"/><Relationship Id="rId118" Type="http://schemas.openxmlformats.org/officeDocument/2006/relationships/customXml" Target="../ink/ink484.xml"/><Relationship Id="rId126" Type="http://schemas.openxmlformats.org/officeDocument/2006/relationships/customXml" Target="../ink/ink488.xml"/><Relationship Id="rId134" Type="http://schemas.openxmlformats.org/officeDocument/2006/relationships/customXml" Target="../ink/ink492.xml"/><Relationship Id="rId139" Type="http://schemas.openxmlformats.org/officeDocument/2006/relationships/image" Target="../media/image1908.png"/><Relationship Id="rId8" Type="http://schemas.openxmlformats.org/officeDocument/2006/relationships/image" Target="../media/image15020.png"/><Relationship Id="rId80" Type="http://schemas.openxmlformats.org/officeDocument/2006/relationships/customXml" Target="../ink/ink471.xml"/><Relationship Id="rId85" Type="http://schemas.openxmlformats.org/officeDocument/2006/relationships/image" Target="../media/image648.png"/><Relationship Id="rId98" Type="http://schemas.openxmlformats.org/officeDocument/2006/relationships/customXml" Target="../ink/ink476.xml"/><Relationship Id="rId121" Type="http://schemas.openxmlformats.org/officeDocument/2006/relationships/image" Target="../media/image1805.png"/><Relationship Id="rId3" Type="http://schemas.openxmlformats.org/officeDocument/2006/relationships/image" Target="../media/image14970.png"/><Relationship Id="rId67" Type="http://schemas.openxmlformats.org/officeDocument/2006/relationships/image" Target="../media/image15290.png"/><Relationship Id="rId103" Type="http://schemas.openxmlformats.org/officeDocument/2006/relationships/image" Target="../media/image1914.png"/><Relationship Id="rId108" Type="http://schemas.openxmlformats.org/officeDocument/2006/relationships/customXml" Target="../ink/ink481.xml"/><Relationship Id="rId116" Type="http://schemas.openxmlformats.org/officeDocument/2006/relationships/customXml" Target="../ink/ink483.xml"/><Relationship Id="rId124" Type="http://schemas.openxmlformats.org/officeDocument/2006/relationships/customXml" Target="../ink/ink487.xml"/><Relationship Id="rId129" Type="http://schemas.openxmlformats.org/officeDocument/2006/relationships/image" Target="../media/image1899.png"/><Relationship Id="rId137" Type="http://schemas.openxmlformats.org/officeDocument/2006/relationships/image" Target="../media/image1907.png"/><Relationship Id="rId83" Type="http://schemas.openxmlformats.org/officeDocument/2006/relationships/image" Target="../media/image1906.png"/><Relationship Id="rId96" Type="http://schemas.openxmlformats.org/officeDocument/2006/relationships/customXml" Target="../ink/ink475.xml"/><Relationship Id="rId132" Type="http://schemas.openxmlformats.org/officeDocument/2006/relationships/customXml" Target="../ink/ink4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00.png"/><Relationship Id="rId106" Type="http://schemas.openxmlformats.org/officeDocument/2006/relationships/customXml" Target="../ink/ink480.xml"/><Relationship Id="rId119" Type="http://schemas.openxmlformats.org/officeDocument/2006/relationships/image" Target="../media/image1922.png"/><Relationship Id="rId127" Type="http://schemas.openxmlformats.org/officeDocument/2006/relationships/image" Target="../media/image1849.png"/><Relationship Id="rId78" Type="http://schemas.openxmlformats.org/officeDocument/2006/relationships/customXml" Target="../ink/ink470.xml"/><Relationship Id="rId81" Type="http://schemas.openxmlformats.org/officeDocument/2006/relationships/image" Target="../media/image1905.png"/><Relationship Id="rId86" Type="http://schemas.openxmlformats.org/officeDocument/2006/relationships/customXml" Target="../ink/ink474.xml"/><Relationship Id="rId99" Type="http://schemas.openxmlformats.org/officeDocument/2006/relationships/image" Target="../media/image1523.png"/><Relationship Id="rId101" Type="http://schemas.openxmlformats.org/officeDocument/2006/relationships/image" Target="../media/image1913.png"/><Relationship Id="rId122" Type="http://schemas.openxmlformats.org/officeDocument/2006/relationships/customXml" Target="../ink/ink486.xml"/><Relationship Id="rId130" Type="http://schemas.openxmlformats.org/officeDocument/2006/relationships/customXml" Target="../ink/ink490.xml"/><Relationship Id="rId135" Type="http://schemas.openxmlformats.org/officeDocument/2006/relationships/image" Target="../media/image1902.png"/><Relationship Id="rId4" Type="http://schemas.openxmlformats.org/officeDocument/2006/relationships/image" Target="../media/image14980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998.png"/><Relationship Id="rId21" Type="http://schemas.openxmlformats.org/officeDocument/2006/relationships/customXml" Target="../ink/ink501.xml"/><Relationship Id="rId42" Type="http://schemas.openxmlformats.org/officeDocument/2006/relationships/customXml" Target="../ink/ink512.xml"/><Relationship Id="rId63" Type="http://schemas.openxmlformats.org/officeDocument/2006/relationships/image" Target="../media/image3972.png"/><Relationship Id="rId84" Type="http://schemas.openxmlformats.org/officeDocument/2006/relationships/customXml" Target="../ink/ink533.xml"/><Relationship Id="rId138" Type="http://schemas.openxmlformats.org/officeDocument/2006/relationships/customXml" Target="../ink/ink556.xml"/><Relationship Id="rId159" Type="http://schemas.openxmlformats.org/officeDocument/2006/relationships/image" Target="../media/image4018.png"/><Relationship Id="rId170" Type="http://schemas.openxmlformats.org/officeDocument/2006/relationships/customXml" Target="../ink/ink572.xml"/><Relationship Id="rId191" Type="http://schemas.openxmlformats.org/officeDocument/2006/relationships/customXml" Target="../ink/ink583.xml"/><Relationship Id="rId205" Type="http://schemas.openxmlformats.org/officeDocument/2006/relationships/customXml" Target="../ink/ink590.xml"/><Relationship Id="rId226" Type="http://schemas.openxmlformats.org/officeDocument/2006/relationships/image" Target="../media/image3744.png"/><Relationship Id="rId107" Type="http://schemas.openxmlformats.org/officeDocument/2006/relationships/image" Target="../media/image3993.png"/><Relationship Id="rId11" Type="http://schemas.openxmlformats.org/officeDocument/2006/relationships/customXml" Target="../ink/ink497.xml"/><Relationship Id="rId32" Type="http://schemas.openxmlformats.org/officeDocument/2006/relationships/image" Target="../media/image3957.png"/><Relationship Id="rId53" Type="http://schemas.openxmlformats.org/officeDocument/2006/relationships/image" Target="../media/image3967.png"/><Relationship Id="rId74" Type="http://schemas.openxmlformats.org/officeDocument/2006/relationships/customXml" Target="../ink/ink528.xml"/><Relationship Id="rId128" Type="http://schemas.openxmlformats.org/officeDocument/2006/relationships/customXml" Target="../ink/ink555.xml"/><Relationship Id="rId149" Type="http://schemas.openxmlformats.org/officeDocument/2006/relationships/image" Target="../media/image4013.png"/><Relationship Id="rId5" Type="http://schemas.openxmlformats.org/officeDocument/2006/relationships/image" Target="../media/image30040.png"/><Relationship Id="rId95" Type="http://schemas.openxmlformats.org/officeDocument/2006/relationships/image" Target="../media/image2313.png"/><Relationship Id="rId160" Type="http://schemas.openxmlformats.org/officeDocument/2006/relationships/customXml" Target="../ink/ink567.xml"/><Relationship Id="rId181" Type="http://schemas.openxmlformats.org/officeDocument/2006/relationships/image" Target="../media/image2205.png"/><Relationship Id="rId216" Type="http://schemas.openxmlformats.org/officeDocument/2006/relationships/image" Target="../media/image3739.png"/><Relationship Id="rId237" Type="http://schemas.openxmlformats.org/officeDocument/2006/relationships/customXml" Target="../ink/ink606.xml"/><Relationship Id="rId22" Type="http://schemas.openxmlformats.org/officeDocument/2006/relationships/image" Target="../media/image3953.png"/><Relationship Id="rId43" Type="http://schemas.openxmlformats.org/officeDocument/2006/relationships/image" Target="../media/image3962.png"/><Relationship Id="rId64" Type="http://schemas.openxmlformats.org/officeDocument/2006/relationships/customXml" Target="../ink/ink523.xml"/><Relationship Id="rId118" Type="http://schemas.openxmlformats.org/officeDocument/2006/relationships/customXml" Target="../ink/ink550.xml"/><Relationship Id="rId139" Type="http://schemas.openxmlformats.org/officeDocument/2006/relationships/image" Target="../media/image4008.png"/><Relationship Id="rId85" Type="http://schemas.openxmlformats.org/officeDocument/2006/relationships/image" Target="../media/image3983.png"/><Relationship Id="rId150" Type="http://schemas.openxmlformats.org/officeDocument/2006/relationships/customXml" Target="../ink/ink562.xml"/><Relationship Id="rId171" Type="http://schemas.openxmlformats.org/officeDocument/2006/relationships/image" Target="../media/image3102.png"/><Relationship Id="rId192" Type="http://schemas.openxmlformats.org/officeDocument/2006/relationships/image" Target="../media/image3716.png"/><Relationship Id="rId206" Type="http://schemas.openxmlformats.org/officeDocument/2006/relationships/image" Target="../media/image3734.png"/><Relationship Id="rId227" Type="http://schemas.openxmlformats.org/officeDocument/2006/relationships/customXml" Target="../ink/ink601.xml"/><Relationship Id="rId12" Type="http://schemas.openxmlformats.org/officeDocument/2006/relationships/image" Target="../media/image3948.png"/><Relationship Id="rId33" Type="http://schemas.openxmlformats.org/officeDocument/2006/relationships/customXml" Target="../ink/ink507.xml"/><Relationship Id="rId108" Type="http://schemas.openxmlformats.org/officeDocument/2006/relationships/customXml" Target="../ink/ink545.xml"/><Relationship Id="rId54" Type="http://schemas.openxmlformats.org/officeDocument/2006/relationships/customXml" Target="../ink/ink518.xml"/><Relationship Id="rId75" Type="http://schemas.openxmlformats.org/officeDocument/2006/relationships/image" Target="../media/image3978.png"/><Relationship Id="rId96" Type="http://schemas.openxmlformats.org/officeDocument/2006/relationships/customXml" Target="../ink/ink539.xml"/><Relationship Id="rId140" Type="http://schemas.openxmlformats.org/officeDocument/2006/relationships/customXml" Target="../ink/ink557.xml"/><Relationship Id="rId161" Type="http://schemas.openxmlformats.org/officeDocument/2006/relationships/image" Target="../media/image4019.png"/><Relationship Id="rId182" Type="http://schemas.openxmlformats.org/officeDocument/2006/relationships/customXml" Target="../ink/ink578.xml"/><Relationship Id="rId217" Type="http://schemas.openxmlformats.org/officeDocument/2006/relationships/customXml" Target="../ink/ink596.xml"/><Relationship Id="rId6" Type="http://schemas.openxmlformats.org/officeDocument/2006/relationships/image" Target="../media/image27970.png"/><Relationship Id="rId238" Type="http://schemas.openxmlformats.org/officeDocument/2006/relationships/image" Target="../media/image3750.png"/><Relationship Id="rId23" Type="http://schemas.openxmlformats.org/officeDocument/2006/relationships/customXml" Target="../ink/ink502.xml"/><Relationship Id="rId119" Type="http://schemas.openxmlformats.org/officeDocument/2006/relationships/image" Target="../media/image3999.png"/><Relationship Id="rId44" Type="http://schemas.openxmlformats.org/officeDocument/2006/relationships/customXml" Target="../ink/ink513.xml"/><Relationship Id="rId65" Type="http://schemas.openxmlformats.org/officeDocument/2006/relationships/image" Target="../media/image3973.png"/><Relationship Id="rId86" Type="http://schemas.openxmlformats.org/officeDocument/2006/relationships/customXml" Target="../ink/ink534.xml"/><Relationship Id="rId151" Type="http://schemas.openxmlformats.org/officeDocument/2006/relationships/image" Target="../media/image4014.png"/><Relationship Id="rId172" Type="http://schemas.openxmlformats.org/officeDocument/2006/relationships/customXml" Target="../ink/ink573.xml"/><Relationship Id="rId193" Type="http://schemas.openxmlformats.org/officeDocument/2006/relationships/customXml" Target="../ink/ink584.xml"/><Relationship Id="rId207" Type="http://schemas.openxmlformats.org/officeDocument/2006/relationships/customXml" Target="../ink/ink591.xml"/><Relationship Id="rId228" Type="http://schemas.openxmlformats.org/officeDocument/2006/relationships/image" Target="../media/image3745.png"/><Relationship Id="rId13" Type="http://schemas.openxmlformats.org/officeDocument/2006/relationships/customXml" Target="../ink/ink498.xml"/><Relationship Id="rId109" Type="http://schemas.openxmlformats.org/officeDocument/2006/relationships/image" Target="../media/image3994.png"/><Relationship Id="rId34" Type="http://schemas.openxmlformats.org/officeDocument/2006/relationships/customXml" Target="../ink/ink508.xml"/><Relationship Id="rId55" Type="http://schemas.openxmlformats.org/officeDocument/2006/relationships/image" Target="../media/image3968.png"/><Relationship Id="rId76" Type="http://schemas.openxmlformats.org/officeDocument/2006/relationships/customXml" Target="../ink/ink529.xml"/><Relationship Id="rId97" Type="http://schemas.openxmlformats.org/officeDocument/2006/relationships/image" Target="../media/image3988.png"/><Relationship Id="rId120" Type="http://schemas.openxmlformats.org/officeDocument/2006/relationships/customXml" Target="../ink/ink551.xml"/><Relationship Id="rId141" Type="http://schemas.openxmlformats.org/officeDocument/2006/relationships/image" Target="../media/image4009.png"/><Relationship Id="rId7" Type="http://schemas.openxmlformats.org/officeDocument/2006/relationships/customXml" Target="../ink/ink495.xml"/><Relationship Id="rId162" Type="http://schemas.openxmlformats.org/officeDocument/2006/relationships/customXml" Target="../ink/ink568.xml"/><Relationship Id="rId183" Type="http://schemas.openxmlformats.org/officeDocument/2006/relationships/image" Target="../media/image3465.png"/><Relationship Id="rId218" Type="http://schemas.openxmlformats.org/officeDocument/2006/relationships/image" Target="../media/image3740.png"/><Relationship Id="rId24" Type="http://schemas.openxmlformats.org/officeDocument/2006/relationships/image" Target="../media/image3954.png"/><Relationship Id="rId45" Type="http://schemas.openxmlformats.org/officeDocument/2006/relationships/image" Target="../media/image3963.png"/><Relationship Id="rId66" Type="http://schemas.openxmlformats.org/officeDocument/2006/relationships/customXml" Target="../ink/ink524.xml"/><Relationship Id="rId87" Type="http://schemas.openxmlformats.org/officeDocument/2006/relationships/image" Target="../media/image3984.png"/><Relationship Id="rId110" Type="http://schemas.openxmlformats.org/officeDocument/2006/relationships/customXml" Target="../ink/ink546.xml"/><Relationship Id="rId152" Type="http://schemas.openxmlformats.org/officeDocument/2006/relationships/customXml" Target="../ink/ink563.xml"/><Relationship Id="rId173" Type="http://schemas.openxmlformats.org/officeDocument/2006/relationships/image" Target="../media/image3103.png"/><Relationship Id="rId194" Type="http://schemas.openxmlformats.org/officeDocument/2006/relationships/image" Target="../media/image3717.png"/><Relationship Id="rId208" Type="http://schemas.openxmlformats.org/officeDocument/2006/relationships/image" Target="../media/image3735.png"/><Relationship Id="rId229" Type="http://schemas.openxmlformats.org/officeDocument/2006/relationships/customXml" Target="../ink/ink602.xml"/><Relationship Id="rId35" Type="http://schemas.openxmlformats.org/officeDocument/2006/relationships/image" Target="../media/image3958.png"/><Relationship Id="rId56" Type="http://schemas.openxmlformats.org/officeDocument/2006/relationships/customXml" Target="../ink/ink519.xml"/><Relationship Id="rId77" Type="http://schemas.openxmlformats.org/officeDocument/2006/relationships/image" Target="../media/image3979.png"/><Relationship Id="rId100" Type="http://schemas.openxmlformats.org/officeDocument/2006/relationships/customXml" Target="../ink/ink541.xml"/><Relationship Id="rId8" Type="http://schemas.openxmlformats.org/officeDocument/2006/relationships/image" Target="../media/image3946.png"/><Relationship Id="rId98" Type="http://schemas.openxmlformats.org/officeDocument/2006/relationships/customXml" Target="../ink/ink540.xml"/><Relationship Id="rId121" Type="http://schemas.openxmlformats.org/officeDocument/2006/relationships/image" Target="../media/image4000.png"/><Relationship Id="rId142" Type="http://schemas.openxmlformats.org/officeDocument/2006/relationships/customXml" Target="../ink/ink558.xml"/><Relationship Id="rId163" Type="http://schemas.openxmlformats.org/officeDocument/2006/relationships/image" Target="../media/image4020.png"/><Relationship Id="rId184" Type="http://schemas.openxmlformats.org/officeDocument/2006/relationships/customXml" Target="../ink/ink579.xml"/><Relationship Id="rId219" Type="http://schemas.openxmlformats.org/officeDocument/2006/relationships/customXml" Target="../ink/ink597.xml"/><Relationship Id="rId3" Type="http://schemas.openxmlformats.org/officeDocument/2006/relationships/image" Target="../media/image27960.png"/><Relationship Id="rId214" Type="http://schemas.openxmlformats.org/officeDocument/2006/relationships/image" Target="../media/image3738.png"/><Relationship Id="rId230" Type="http://schemas.openxmlformats.org/officeDocument/2006/relationships/image" Target="../media/image3746.png"/><Relationship Id="rId235" Type="http://schemas.openxmlformats.org/officeDocument/2006/relationships/customXml" Target="../ink/ink605.xml"/><Relationship Id="rId25" Type="http://schemas.openxmlformats.org/officeDocument/2006/relationships/customXml" Target="../ink/ink503.xml"/><Relationship Id="rId46" Type="http://schemas.openxmlformats.org/officeDocument/2006/relationships/customXml" Target="../ink/ink514.xml"/><Relationship Id="rId67" Type="http://schemas.openxmlformats.org/officeDocument/2006/relationships/image" Target="../media/image3974.png"/><Relationship Id="rId116" Type="http://schemas.openxmlformats.org/officeDocument/2006/relationships/customXml" Target="../ink/ink549.xml"/><Relationship Id="rId137" Type="http://schemas.openxmlformats.org/officeDocument/2006/relationships/image" Target="../media/image2904.png"/><Relationship Id="rId158" Type="http://schemas.openxmlformats.org/officeDocument/2006/relationships/customXml" Target="../ink/ink566.xml"/><Relationship Id="rId20" Type="http://schemas.openxmlformats.org/officeDocument/2006/relationships/image" Target="../media/image3952.png"/><Relationship Id="rId41" Type="http://schemas.openxmlformats.org/officeDocument/2006/relationships/image" Target="../media/image3961.png"/><Relationship Id="rId62" Type="http://schemas.openxmlformats.org/officeDocument/2006/relationships/customXml" Target="../ink/ink522.xml"/><Relationship Id="rId83" Type="http://schemas.openxmlformats.org/officeDocument/2006/relationships/image" Target="../media/image3982.png"/><Relationship Id="rId88" Type="http://schemas.openxmlformats.org/officeDocument/2006/relationships/customXml" Target="../ink/ink535.xml"/><Relationship Id="rId111" Type="http://schemas.openxmlformats.org/officeDocument/2006/relationships/image" Target="../media/image3995.png"/><Relationship Id="rId153" Type="http://schemas.openxmlformats.org/officeDocument/2006/relationships/image" Target="../media/image4015.png"/><Relationship Id="rId174" Type="http://schemas.openxmlformats.org/officeDocument/2006/relationships/customXml" Target="../ink/ink574.xml"/><Relationship Id="rId179" Type="http://schemas.openxmlformats.org/officeDocument/2006/relationships/image" Target="../media/image3463.png"/><Relationship Id="rId195" Type="http://schemas.openxmlformats.org/officeDocument/2006/relationships/customXml" Target="../ink/ink585.xml"/><Relationship Id="rId209" Type="http://schemas.openxmlformats.org/officeDocument/2006/relationships/customXml" Target="../ink/ink592.xml"/><Relationship Id="rId190" Type="http://schemas.openxmlformats.org/officeDocument/2006/relationships/image" Target="../media/image3622.png"/><Relationship Id="rId204" Type="http://schemas.openxmlformats.org/officeDocument/2006/relationships/image" Target="../media/image3733.png"/><Relationship Id="rId220" Type="http://schemas.openxmlformats.org/officeDocument/2006/relationships/image" Target="../media/image3741.png"/><Relationship Id="rId225" Type="http://schemas.openxmlformats.org/officeDocument/2006/relationships/customXml" Target="../ink/ink600.xml"/><Relationship Id="rId36" Type="http://schemas.openxmlformats.org/officeDocument/2006/relationships/customXml" Target="../ink/ink509.xml"/><Relationship Id="rId57" Type="http://schemas.openxmlformats.org/officeDocument/2006/relationships/image" Target="../media/image3969.png"/><Relationship Id="rId106" Type="http://schemas.openxmlformats.org/officeDocument/2006/relationships/customXml" Target="../ink/ink544.xml"/><Relationship Id="rId127" Type="http://schemas.openxmlformats.org/officeDocument/2006/relationships/image" Target="../media/image4003.png"/><Relationship Id="rId10" Type="http://schemas.openxmlformats.org/officeDocument/2006/relationships/image" Target="../media/image3947.png"/><Relationship Id="rId31" Type="http://schemas.openxmlformats.org/officeDocument/2006/relationships/customXml" Target="../ink/ink506.xml"/><Relationship Id="rId52" Type="http://schemas.openxmlformats.org/officeDocument/2006/relationships/customXml" Target="../ink/ink517.xml"/><Relationship Id="rId73" Type="http://schemas.openxmlformats.org/officeDocument/2006/relationships/image" Target="../media/image3977.png"/><Relationship Id="rId78" Type="http://schemas.openxmlformats.org/officeDocument/2006/relationships/customXml" Target="../ink/ink530.xml"/><Relationship Id="rId94" Type="http://schemas.openxmlformats.org/officeDocument/2006/relationships/customXml" Target="../ink/ink538.xml"/><Relationship Id="rId99" Type="http://schemas.openxmlformats.org/officeDocument/2006/relationships/image" Target="../media/image3989.png"/><Relationship Id="rId101" Type="http://schemas.openxmlformats.org/officeDocument/2006/relationships/image" Target="../media/image3990.png"/><Relationship Id="rId122" Type="http://schemas.openxmlformats.org/officeDocument/2006/relationships/customXml" Target="../ink/ink552.xml"/><Relationship Id="rId143" Type="http://schemas.openxmlformats.org/officeDocument/2006/relationships/image" Target="../media/image4010.png"/><Relationship Id="rId148" Type="http://schemas.openxmlformats.org/officeDocument/2006/relationships/customXml" Target="../ink/ink561.xml"/><Relationship Id="rId164" Type="http://schemas.openxmlformats.org/officeDocument/2006/relationships/customXml" Target="../ink/ink569.xml"/><Relationship Id="rId169" Type="http://schemas.openxmlformats.org/officeDocument/2006/relationships/image" Target="../media/image3094.png"/><Relationship Id="rId185" Type="http://schemas.openxmlformats.org/officeDocument/2006/relationships/image" Target="../media/image3466.png"/><Relationship Id="rId4" Type="http://schemas.openxmlformats.org/officeDocument/2006/relationships/image" Target="../media/image30030.png"/><Relationship Id="rId9" Type="http://schemas.openxmlformats.org/officeDocument/2006/relationships/customXml" Target="../ink/ink496.xml"/><Relationship Id="rId180" Type="http://schemas.openxmlformats.org/officeDocument/2006/relationships/customXml" Target="../ink/ink577.xml"/><Relationship Id="rId210" Type="http://schemas.openxmlformats.org/officeDocument/2006/relationships/image" Target="../media/image3736.png"/><Relationship Id="rId215" Type="http://schemas.openxmlformats.org/officeDocument/2006/relationships/customXml" Target="../ink/ink595.xml"/><Relationship Id="rId236" Type="http://schemas.openxmlformats.org/officeDocument/2006/relationships/image" Target="../media/image3749.png"/><Relationship Id="rId26" Type="http://schemas.openxmlformats.org/officeDocument/2006/relationships/image" Target="../media/image3955.png"/><Relationship Id="rId231" Type="http://schemas.openxmlformats.org/officeDocument/2006/relationships/customXml" Target="../ink/ink603.xml"/><Relationship Id="rId47" Type="http://schemas.openxmlformats.org/officeDocument/2006/relationships/image" Target="../media/image3964.png"/><Relationship Id="rId68" Type="http://schemas.openxmlformats.org/officeDocument/2006/relationships/customXml" Target="../ink/ink525.xml"/><Relationship Id="rId89" Type="http://schemas.openxmlformats.org/officeDocument/2006/relationships/image" Target="../media/image3985.png"/><Relationship Id="rId112" Type="http://schemas.openxmlformats.org/officeDocument/2006/relationships/customXml" Target="../ink/ink547.xml"/><Relationship Id="rId154" Type="http://schemas.openxmlformats.org/officeDocument/2006/relationships/customXml" Target="../ink/ink564.xml"/><Relationship Id="rId175" Type="http://schemas.openxmlformats.org/officeDocument/2006/relationships/image" Target="../media/image3122.png"/><Relationship Id="rId196" Type="http://schemas.openxmlformats.org/officeDocument/2006/relationships/image" Target="../media/image3718.png"/><Relationship Id="rId200" Type="http://schemas.openxmlformats.org/officeDocument/2006/relationships/image" Target="../media/image3731.png"/><Relationship Id="rId16" Type="http://schemas.openxmlformats.org/officeDocument/2006/relationships/image" Target="../media/image3950.png"/><Relationship Id="rId221" Type="http://schemas.openxmlformats.org/officeDocument/2006/relationships/customXml" Target="../ink/ink598.xml"/><Relationship Id="rId37" Type="http://schemas.openxmlformats.org/officeDocument/2006/relationships/image" Target="../media/image3959.png"/><Relationship Id="rId58" Type="http://schemas.openxmlformats.org/officeDocument/2006/relationships/customXml" Target="../ink/ink520.xml"/><Relationship Id="rId79" Type="http://schemas.openxmlformats.org/officeDocument/2006/relationships/image" Target="../media/image3980.png"/><Relationship Id="rId102" Type="http://schemas.openxmlformats.org/officeDocument/2006/relationships/customXml" Target="../ink/ink542.xml"/><Relationship Id="rId123" Type="http://schemas.openxmlformats.org/officeDocument/2006/relationships/image" Target="../media/image4001.png"/><Relationship Id="rId144" Type="http://schemas.openxmlformats.org/officeDocument/2006/relationships/customXml" Target="../ink/ink559.xml"/><Relationship Id="rId90" Type="http://schemas.openxmlformats.org/officeDocument/2006/relationships/customXml" Target="../ink/ink536.xml"/><Relationship Id="rId165" Type="http://schemas.openxmlformats.org/officeDocument/2006/relationships/image" Target="../media/image3086.png"/><Relationship Id="rId186" Type="http://schemas.openxmlformats.org/officeDocument/2006/relationships/customXml" Target="../ink/ink580.xml"/><Relationship Id="rId211" Type="http://schemas.openxmlformats.org/officeDocument/2006/relationships/customXml" Target="../ink/ink593.xml"/><Relationship Id="rId232" Type="http://schemas.openxmlformats.org/officeDocument/2006/relationships/image" Target="../media/image3747.png"/><Relationship Id="rId27" Type="http://schemas.openxmlformats.org/officeDocument/2006/relationships/customXml" Target="../ink/ink504.xml"/><Relationship Id="rId48" Type="http://schemas.openxmlformats.org/officeDocument/2006/relationships/customXml" Target="../ink/ink515.xml"/><Relationship Id="rId69" Type="http://schemas.openxmlformats.org/officeDocument/2006/relationships/image" Target="../media/image3975.png"/><Relationship Id="rId113" Type="http://schemas.openxmlformats.org/officeDocument/2006/relationships/image" Target="../media/image3996.png"/><Relationship Id="rId80" Type="http://schemas.openxmlformats.org/officeDocument/2006/relationships/customXml" Target="../ink/ink531.xml"/><Relationship Id="rId155" Type="http://schemas.openxmlformats.org/officeDocument/2006/relationships/image" Target="../media/image4016.png"/><Relationship Id="rId176" Type="http://schemas.openxmlformats.org/officeDocument/2006/relationships/customXml" Target="../ink/ink575.xml"/><Relationship Id="rId197" Type="http://schemas.openxmlformats.org/officeDocument/2006/relationships/customXml" Target="../ink/ink586.xml"/><Relationship Id="rId201" Type="http://schemas.openxmlformats.org/officeDocument/2006/relationships/customXml" Target="../ink/ink588.xml"/><Relationship Id="rId222" Type="http://schemas.openxmlformats.org/officeDocument/2006/relationships/image" Target="../media/image3742.png"/><Relationship Id="rId17" Type="http://schemas.openxmlformats.org/officeDocument/2006/relationships/customXml" Target="../ink/ink499.xml"/><Relationship Id="rId38" Type="http://schemas.openxmlformats.org/officeDocument/2006/relationships/customXml" Target="../ink/ink510.xml"/><Relationship Id="rId59" Type="http://schemas.openxmlformats.org/officeDocument/2006/relationships/image" Target="../media/image3970.png"/><Relationship Id="rId103" Type="http://schemas.openxmlformats.org/officeDocument/2006/relationships/image" Target="../media/image3991.png"/><Relationship Id="rId124" Type="http://schemas.openxmlformats.org/officeDocument/2006/relationships/customXml" Target="../ink/ink553.xml"/><Relationship Id="rId70" Type="http://schemas.openxmlformats.org/officeDocument/2006/relationships/customXml" Target="../ink/ink526.xml"/><Relationship Id="rId91" Type="http://schemas.openxmlformats.org/officeDocument/2006/relationships/image" Target="../media/image3986.png"/><Relationship Id="rId145" Type="http://schemas.openxmlformats.org/officeDocument/2006/relationships/image" Target="../media/image4011.png"/><Relationship Id="rId166" Type="http://schemas.openxmlformats.org/officeDocument/2006/relationships/customXml" Target="../ink/ink570.xml"/><Relationship Id="rId187" Type="http://schemas.openxmlformats.org/officeDocument/2006/relationships/customXml" Target="../ink/ink581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737.png"/><Relationship Id="rId233" Type="http://schemas.openxmlformats.org/officeDocument/2006/relationships/customXml" Target="../ink/ink604.xml"/><Relationship Id="rId28" Type="http://schemas.openxmlformats.org/officeDocument/2006/relationships/image" Target="../media/image3956.png"/><Relationship Id="rId49" Type="http://schemas.openxmlformats.org/officeDocument/2006/relationships/image" Target="../media/image3965.png"/><Relationship Id="rId114" Type="http://schemas.openxmlformats.org/officeDocument/2006/relationships/customXml" Target="../ink/ink548.xml"/><Relationship Id="rId60" Type="http://schemas.openxmlformats.org/officeDocument/2006/relationships/customXml" Target="../ink/ink521.xml"/><Relationship Id="rId81" Type="http://schemas.openxmlformats.org/officeDocument/2006/relationships/image" Target="../media/image3981.png"/><Relationship Id="rId156" Type="http://schemas.openxmlformats.org/officeDocument/2006/relationships/customXml" Target="../ink/ink565.xml"/><Relationship Id="rId177" Type="http://schemas.openxmlformats.org/officeDocument/2006/relationships/image" Target="../media/image3166.png"/><Relationship Id="rId198" Type="http://schemas.openxmlformats.org/officeDocument/2006/relationships/image" Target="../media/image3719.png"/><Relationship Id="rId202" Type="http://schemas.openxmlformats.org/officeDocument/2006/relationships/image" Target="../media/image3732.png"/><Relationship Id="rId223" Type="http://schemas.openxmlformats.org/officeDocument/2006/relationships/customXml" Target="../ink/ink599.xml"/><Relationship Id="rId18" Type="http://schemas.openxmlformats.org/officeDocument/2006/relationships/image" Target="../media/image3951.png"/><Relationship Id="rId39" Type="http://schemas.openxmlformats.org/officeDocument/2006/relationships/image" Target="../media/image3960.png"/><Relationship Id="rId50" Type="http://schemas.openxmlformats.org/officeDocument/2006/relationships/customXml" Target="../ink/ink516.xml"/><Relationship Id="rId104" Type="http://schemas.openxmlformats.org/officeDocument/2006/relationships/customXml" Target="../ink/ink543.xml"/><Relationship Id="rId125" Type="http://schemas.openxmlformats.org/officeDocument/2006/relationships/image" Target="../media/image4002.png"/><Relationship Id="rId146" Type="http://schemas.openxmlformats.org/officeDocument/2006/relationships/customXml" Target="../ink/ink560.xml"/><Relationship Id="rId167" Type="http://schemas.openxmlformats.org/officeDocument/2006/relationships/image" Target="../media/image3087.png"/><Relationship Id="rId188" Type="http://schemas.openxmlformats.org/officeDocument/2006/relationships/image" Target="../media/image3467.png"/><Relationship Id="rId71" Type="http://schemas.openxmlformats.org/officeDocument/2006/relationships/image" Target="../media/image3976.png"/><Relationship Id="rId92" Type="http://schemas.openxmlformats.org/officeDocument/2006/relationships/customXml" Target="../ink/ink537.xml"/><Relationship Id="rId213" Type="http://schemas.openxmlformats.org/officeDocument/2006/relationships/customXml" Target="../ink/ink594.xml"/><Relationship Id="rId234" Type="http://schemas.openxmlformats.org/officeDocument/2006/relationships/image" Target="../media/image3748.png"/><Relationship Id="rId2" Type="http://schemas.openxmlformats.org/officeDocument/2006/relationships/image" Target="../media/image102.gif"/><Relationship Id="rId29" Type="http://schemas.openxmlformats.org/officeDocument/2006/relationships/customXml" Target="../ink/ink505.xml"/><Relationship Id="rId40" Type="http://schemas.openxmlformats.org/officeDocument/2006/relationships/customXml" Target="../ink/ink511.xml"/><Relationship Id="rId115" Type="http://schemas.openxmlformats.org/officeDocument/2006/relationships/image" Target="../media/image3997.png"/><Relationship Id="rId157" Type="http://schemas.openxmlformats.org/officeDocument/2006/relationships/image" Target="../media/image4017.png"/><Relationship Id="rId178" Type="http://schemas.openxmlformats.org/officeDocument/2006/relationships/customXml" Target="../ink/ink576.xml"/><Relationship Id="rId61" Type="http://schemas.openxmlformats.org/officeDocument/2006/relationships/image" Target="../media/image3971.png"/><Relationship Id="rId82" Type="http://schemas.openxmlformats.org/officeDocument/2006/relationships/customXml" Target="../ink/ink532.xml"/><Relationship Id="rId199" Type="http://schemas.openxmlformats.org/officeDocument/2006/relationships/customXml" Target="../ink/ink587.xml"/><Relationship Id="rId203" Type="http://schemas.openxmlformats.org/officeDocument/2006/relationships/customXml" Target="../ink/ink589.xml"/><Relationship Id="rId19" Type="http://schemas.openxmlformats.org/officeDocument/2006/relationships/customXml" Target="../ink/ink500.xml"/><Relationship Id="rId224" Type="http://schemas.openxmlformats.org/officeDocument/2006/relationships/image" Target="../media/image3743.png"/><Relationship Id="rId30" Type="http://schemas.openxmlformats.org/officeDocument/2006/relationships/image" Target="../media/image2130.png"/><Relationship Id="rId105" Type="http://schemas.openxmlformats.org/officeDocument/2006/relationships/image" Target="../media/image3992.png"/><Relationship Id="rId126" Type="http://schemas.openxmlformats.org/officeDocument/2006/relationships/customXml" Target="../ink/ink554.xml"/><Relationship Id="rId147" Type="http://schemas.openxmlformats.org/officeDocument/2006/relationships/image" Target="../media/image4012.png"/><Relationship Id="rId168" Type="http://schemas.openxmlformats.org/officeDocument/2006/relationships/customXml" Target="../ink/ink571.xml"/><Relationship Id="rId51" Type="http://schemas.openxmlformats.org/officeDocument/2006/relationships/image" Target="../media/image3966.png"/><Relationship Id="rId72" Type="http://schemas.openxmlformats.org/officeDocument/2006/relationships/customXml" Target="../ink/ink527.xml"/><Relationship Id="rId93" Type="http://schemas.openxmlformats.org/officeDocument/2006/relationships/image" Target="../media/image3987.png"/><Relationship Id="rId189" Type="http://schemas.openxmlformats.org/officeDocument/2006/relationships/customXml" Target="../ink/ink58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6.xml"/><Relationship Id="rId21" Type="http://schemas.openxmlformats.org/officeDocument/2006/relationships/customXml" Target="../ink/ink8.xml"/><Relationship Id="rId42" Type="http://schemas.openxmlformats.org/officeDocument/2006/relationships/image" Target="../media/image32.png"/><Relationship Id="rId63" Type="http://schemas.openxmlformats.org/officeDocument/2006/relationships/customXml" Target="../ink/ink29.xml"/><Relationship Id="rId84" Type="http://schemas.openxmlformats.org/officeDocument/2006/relationships/image" Target="../media/image12.png"/><Relationship Id="rId138" Type="http://schemas.openxmlformats.org/officeDocument/2006/relationships/image" Target="../media/image78.png"/><Relationship Id="rId107" Type="http://schemas.openxmlformats.org/officeDocument/2006/relationships/customXml" Target="../ink/ink51.xml"/><Relationship Id="rId11" Type="http://schemas.openxmlformats.org/officeDocument/2006/relationships/customXml" Target="../ink/ink3.xml"/><Relationship Id="rId32" Type="http://schemas.openxmlformats.org/officeDocument/2006/relationships/image" Target="../media/image27.png"/><Relationship Id="rId53" Type="http://schemas.openxmlformats.org/officeDocument/2006/relationships/customXml" Target="../ink/ink24.xml"/><Relationship Id="rId74" Type="http://schemas.openxmlformats.org/officeDocument/2006/relationships/image" Target="../media/image49.png"/><Relationship Id="rId128" Type="http://schemas.openxmlformats.org/officeDocument/2006/relationships/image" Target="../media/image73.png"/><Relationship Id="rId149" Type="http://schemas.openxmlformats.org/officeDocument/2006/relationships/customXml" Target="../ink/ink72.xml"/><Relationship Id="rId5" Type="http://schemas.openxmlformats.org/officeDocument/2006/relationships/customXml" Target="../ink/ink1.xml"/><Relationship Id="rId95" Type="http://schemas.openxmlformats.org/officeDocument/2006/relationships/customXml" Target="../ink/ink45.xml"/><Relationship Id="rId22" Type="http://schemas.openxmlformats.org/officeDocument/2006/relationships/image" Target="../media/image22.png"/><Relationship Id="rId27" Type="http://schemas.openxmlformats.org/officeDocument/2006/relationships/customXml" Target="../ink/ink11.xml"/><Relationship Id="rId43" Type="http://schemas.openxmlformats.org/officeDocument/2006/relationships/customXml" Target="../ink/ink19.xml"/><Relationship Id="rId48" Type="http://schemas.openxmlformats.org/officeDocument/2006/relationships/image" Target="../media/image35.png"/><Relationship Id="rId64" Type="http://schemas.openxmlformats.org/officeDocument/2006/relationships/image" Target="../media/image44.png"/><Relationship Id="rId69" Type="http://schemas.openxmlformats.org/officeDocument/2006/relationships/customXml" Target="../ink/ink32.xml"/><Relationship Id="rId113" Type="http://schemas.openxmlformats.org/officeDocument/2006/relationships/customXml" Target="../ink/ink54.xml"/><Relationship Id="rId118" Type="http://schemas.openxmlformats.org/officeDocument/2006/relationships/image" Target="../media/image68.png"/><Relationship Id="rId134" Type="http://schemas.openxmlformats.org/officeDocument/2006/relationships/image" Target="../media/image76.png"/><Relationship Id="rId139" Type="http://schemas.openxmlformats.org/officeDocument/2006/relationships/customXml" Target="../ink/ink67.xml"/><Relationship Id="rId80" Type="http://schemas.openxmlformats.org/officeDocument/2006/relationships/image" Target="../media/image52.png"/><Relationship Id="rId85" Type="http://schemas.openxmlformats.org/officeDocument/2006/relationships/customXml" Target="../ink/ink40.xml"/><Relationship Id="rId150" Type="http://schemas.openxmlformats.org/officeDocument/2006/relationships/image" Target="../media/image84.png"/><Relationship Id="rId155" Type="http://schemas.openxmlformats.org/officeDocument/2006/relationships/customXml" Target="../ink/ink75.xml"/><Relationship Id="rId12" Type="http://schemas.openxmlformats.org/officeDocument/2006/relationships/image" Target="../media/image17.png"/><Relationship Id="rId17" Type="http://schemas.openxmlformats.org/officeDocument/2006/relationships/customXml" Target="../ink/ink6.xml"/><Relationship Id="rId33" Type="http://schemas.openxmlformats.org/officeDocument/2006/relationships/customXml" Target="../ink/ink14.xml"/><Relationship Id="rId38" Type="http://schemas.openxmlformats.org/officeDocument/2006/relationships/image" Target="../media/image30.png"/><Relationship Id="rId59" Type="http://schemas.openxmlformats.org/officeDocument/2006/relationships/customXml" Target="../ink/ink27.xml"/><Relationship Id="rId103" Type="http://schemas.openxmlformats.org/officeDocument/2006/relationships/customXml" Target="../ink/ink49.xml"/><Relationship Id="rId108" Type="http://schemas.openxmlformats.org/officeDocument/2006/relationships/image" Target="../media/image63.png"/><Relationship Id="rId124" Type="http://schemas.openxmlformats.org/officeDocument/2006/relationships/image" Target="../media/image71.png"/><Relationship Id="rId129" Type="http://schemas.openxmlformats.org/officeDocument/2006/relationships/customXml" Target="../ink/ink62.xml"/><Relationship Id="rId54" Type="http://schemas.openxmlformats.org/officeDocument/2006/relationships/image" Target="../media/image38.png"/><Relationship Id="rId70" Type="http://schemas.openxmlformats.org/officeDocument/2006/relationships/image" Target="../media/image47.png"/><Relationship Id="rId75" Type="http://schemas.openxmlformats.org/officeDocument/2006/relationships/customXml" Target="../ink/ink35.xml"/><Relationship Id="rId91" Type="http://schemas.openxmlformats.org/officeDocument/2006/relationships/customXml" Target="../ink/ink43.xml"/><Relationship Id="rId96" Type="http://schemas.openxmlformats.org/officeDocument/2006/relationships/image" Target="../media/image57.png"/><Relationship Id="rId140" Type="http://schemas.openxmlformats.org/officeDocument/2006/relationships/image" Target="../media/image79.png"/><Relationship Id="rId145" Type="http://schemas.openxmlformats.org/officeDocument/2006/relationships/customXml" Target="../ink/ink70.xml"/><Relationship Id="rId1" Type="http://schemas.openxmlformats.org/officeDocument/2006/relationships/slideLayout" Target="../slideLayouts/slideLayout2.xml"/><Relationship Id="rId23" Type="http://schemas.openxmlformats.org/officeDocument/2006/relationships/customXml" Target="../ink/ink9.xml"/><Relationship Id="rId28" Type="http://schemas.openxmlformats.org/officeDocument/2006/relationships/image" Target="../media/image25.png"/><Relationship Id="rId49" Type="http://schemas.openxmlformats.org/officeDocument/2006/relationships/customXml" Target="../ink/ink22.xml"/><Relationship Id="rId114" Type="http://schemas.openxmlformats.org/officeDocument/2006/relationships/image" Target="../media/image66.png"/><Relationship Id="rId119" Type="http://schemas.openxmlformats.org/officeDocument/2006/relationships/customXml" Target="../ink/ink57.xml"/><Relationship Id="rId44" Type="http://schemas.openxmlformats.org/officeDocument/2006/relationships/image" Target="../media/image33.png"/><Relationship Id="rId60" Type="http://schemas.openxmlformats.org/officeDocument/2006/relationships/image" Target="../media/image42.png"/><Relationship Id="rId65" Type="http://schemas.openxmlformats.org/officeDocument/2006/relationships/customXml" Target="../ink/ink30.xml"/><Relationship Id="rId81" Type="http://schemas.openxmlformats.org/officeDocument/2006/relationships/customXml" Target="../ink/ink38.xml"/><Relationship Id="rId86" Type="http://schemas.openxmlformats.org/officeDocument/2006/relationships/image" Target="../media/image13.png"/><Relationship Id="rId130" Type="http://schemas.openxmlformats.org/officeDocument/2006/relationships/image" Target="../media/image74.png"/><Relationship Id="rId135" Type="http://schemas.openxmlformats.org/officeDocument/2006/relationships/customXml" Target="../ink/ink65.xml"/><Relationship Id="rId151" Type="http://schemas.openxmlformats.org/officeDocument/2006/relationships/customXml" Target="../ink/ink73.xml"/><Relationship Id="rId156" Type="http://schemas.openxmlformats.org/officeDocument/2006/relationships/image" Target="../media/image87.png"/><Relationship Id="rId13" Type="http://schemas.openxmlformats.org/officeDocument/2006/relationships/customXml" Target="../ink/ink4.xml"/><Relationship Id="rId18" Type="http://schemas.openxmlformats.org/officeDocument/2006/relationships/image" Target="../media/image20.png"/><Relationship Id="rId39" Type="http://schemas.openxmlformats.org/officeDocument/2006/relationships/customXml" Target="../ink/ink17.xml"/><Relationship Id="rId109" Type="http://schemas.openxmlformats.org/officeDocument/2006/relationships/customXml" Target="../ink/ink52.xml"/><Relationship Id="rId34" Type="http://schemas.openxmlformats.org/officeDocument/2006/relationships/image" Target="../media/image28.png"/><Relationship Id="rId50" Type="http://schemas.openxmlformats.org/officeDocument/2006/relationships/image" Target="../media/image36.png"/><Relationship Id="rId55" Type="http://schemas.openxmlformats.org/officeDocument/2006/relationships/customXml" Target="../ink/ink25.xml"/><Relationship Id="rId76" Type="http://schemas.openxmlformats.org/officeDocument/2006/relationships/image" Target="../media/image50.png"/><Relationship Id="rId97" Type="http://schemas.openxmlformats.org/officeDocument/2006/relationships/customXml" Target="../ink/ink46.xml"/><Relationship Id="rId104" Type="http://schemas.openxmlformats.org/officeDocument/2006/relationships/image" Target="../media/image61.png"/><Relationship Id="rId120" Type="http://schemas.openxmlformats.org/officeDocument/2006/relationships/image" Target="../media/image69.png"/><Relationship Id="rId125" Type="http://schemas.openxmlformats.org/officeDocument/2006/relationships/customXml" Target="../ink/ink60.xml"/><Relationship Id="rId141" Type="http://schemas.openxmlformats.org/officeDocument/2006/relationships/customXml" Target="../ink/ink68.xml"/><Relationship Id="rId146" Type="http://schemas.openxmlformats.org/officeDocument/2006/relationships/image" Target="../media/image82.png"/><Relationship Id="rId71" Type="http://schemas.openxmlformats.org/officeDocument/2006/relationships/customXml" Target="../ink/ink33.xml"/><Relationship Id="rId92" Type="http://schemas.openxmlformats.org/officeDocument/2006/relationships/image" Target="../media/image55.png"/><Relationship Id="rId2" Type="http://schemas.openxmlformats.org/officeDocument/2006/relationships/image" Target="../media/image3.gif"/><Relationship Id="rId29" Type="http://schemas.openxmlformats.org/officeDocument/2006/relationships/customXml" Target="../ink/ink12.xml"/><Relationship Id="rId24" Type="http://schemas.openxmlformats.org/officeDocument/2006/relationships/image" Target="../media/image23.png"/><Relationship Id="rId40" Type="http://schemas.openxmlformats.org/officeDocument/2006/relationships/image" Target="../media/image31.png"/><Relationship Id="rId45" Type="http://schemas.openxmlformats.org/officeDocument/2006/relationships/customXml" Target="../ink/ink20.xml"/><Relationship Id="rId66" Type="http://schemas.openxmlformats.org/officeDocument/2006/relationships/image" Target="../media/image45.png"/><Relationship Id="rId87" Type="http://schemas.openxmlformats.org/officeDocument/2006/relationships/customXml" Target="../ink/ink41.xml"/><Relationship Id="rId110" Type="http://schemas.openxmlformats.org/officeDocument/2006/relationships/image" Target="../media/image64.png"/><Relationship Id="rId115" Type="http://schemas.openxmlformats.org/officeDocument/2006/relationships/customXml" Target="../ink/ink55.xml"/><Relationship Id="rId131" Type="http://schemas.openxmlformats.org/officeDocument/2006/relationships/customXml" Target="../ink/ink63.xml"/><Relationship Id="rId136" Type="http://schemas.openxmlformats.org/officeDocument/2006/relationships/image" Target="../media/image77.png"/><Relationship Id="rId157" Type="http://schemas.openxmlformats.org/officeDocument/2006/relationships/customXml" Target="../ink/ink76.xml"/><Relationship Id="rId61" Type="http://schemas.openxmlformats.org/officeDocument/2006/relationships/customXml" Target="../ink/ink28.xml"/><Relationship Id="rId82" Type="http://schemas.openxmlformats.org/officeDocument/2006/relationships/image" Target="../media/image53.png"/><Relationship Id="rId152" Type="http://schemas.openxmlformats.org/officeDocument/2006/relationships/image" Target="../media/image85.png"/><Relationship Id="rId19" Type="http://schemas.openxmlformats.org/officeDocument/2006/relationships/customXml" Target="../ink/ink7.xml"/><Relationship Id="rId14" Type="http://schemas.openxmlformats.org/officeDocument/2006/relationships/image" Target="../media/image18.png"/><Relationship Id="rId30" Type="http://schemas.openxmlformats.org/officeDocument/2006/relationships/image" Target="../media/image26.png"/><Relationship Id="rId35" Type="http://schemas.openxmlformats.org/officeDocument/2006/relationships/customXml" Target="../ink/ink15.xml"/><Relationship Id="rId56" Type="http://schemas.openxmlformats.org/officeDocument/2006/relationships/image" Target="../media/image40.png"/><Relationship Id="rId77" Type="http://schemas.openxmlformats.org/officeDocument/2006/relationships/customXml" Target="../ink/ink36.xml"/><Relationship Id="rId100" Type="http://schemas.openxmlformats.org/officeDocument/2006/relationships/image" Target="../media/image59.png"/><Relationship Id="rId105" Type="http://schemas.openxmlformats.org/officeDocument/2006/relationships/customXml" Target="../ink/ink50.xml"/><Relationship Id="rId126" Type="http://schemas.openxmlformats.org/officeDocument/2006/relationships/image" Target="../media/image72.png"/><Relationship Id="rId147" Type="http://schemas.openxmlformats.org/officeDocument/2006/relationships/customXml" Target="../ink/ink71.xml"/><Relationship Id="rId8" Type="http://schemas.openxmlformats.org/officeDocument/2006/relationships/image" Target="../media/image15.png"/><Relationship Id="rId51" Type="http://schemas.openxmlformats.org/officeDocument/2006/relationships/customXml" Target="../ink/ink23.xml"/><Relationship Id="rId72" Type="http://schemas.openxmlformats.org/officeDocument/2006/relationships/image" Target="../media/image48.png"/><Relationship Id="rId93" Type="http://schemas.openxmlformats.org/officeDocument/2006/relationships/customXml" Target="../ink/ink44.xml"/><Relationship Id="rId98" Type="http://schemas.openxmlformats.org/officeDocument/2006/relationships/image" Target="../media/image58.png"/><Relationship Id="rId121" Type="http://schemas.openxmlformats.org/officeDocument/2006/relationships/customXml" Target="../ink/ink58.xml"/><Relationship Id="rId142" Type="http://schemas.openxmlformats.org/officeDocument/2006/relationships/image" Target="../media/image80.png"/><Relationship Id="rId3" Type="http://schemas.openxmlformats.org/officeDocument/2006/relationships/image" Target="../media/image4.gif"/><Relationship Id="rId25" Type="http://schemas.openxmlformats.org/officeDocument/2006/relationships/customXml" Target="../ink/ink10.xml"/><Relationship Id="rId46" Type="http://schemas.openxmlformats.org/officeDocument/2006/relationships/image" Target="../media/image34.png"/><Relationship Id="rId67" Type="http://schemas.openxmlformats.org/officeDocument/2006/relationships/customXml" Target="../ink/ink31.xml"/><Relationship Id="rId116" Type="http://schemas.openxmlformats.org/officeDocument/2006/relationships/image" Target="../media/image67.png"/><Relationship Id="rId137" Type="http://schemas.openxmlformats.org/officeDocument/2006/relationships/customXml" Target="../ink/ink66.xml"/><Relationship Id="rId158" Type="http://schemas.openxmlformats.org/officeDocument/2006/relationships/image" Target="../media/image88.png"/><Relationship Id="rId20" Type="http://schemas.openxmlformats.org/officeDocument/2006/relationships/image" Target="../media/image21.png"/><Relationship Id="rId41" Type="http://schemas.openxmlformats.org/officeDocument/2006/relationships/customXml" Target="../ink/ink18.xml"/><Relationship Id="rId62" Type="http://schemas.openxmlformats.org/officeDocument/2006/relationships/image" Target="../media/image43.png"/><Relationship Id="rId83" Type="http://schemas.openxmlformats.org/officeDocument/2006/relationships/customXml" Target="../ink/ink39.xml"/><Relationship Id="rId88" Type="http://schemas.openxmlformats.org/officeDocument/2006/relationships/image" Target="../media/image14.png"/><Relationship Id="rId111" Type="http://schemas.openxmlformats.org/officeDocument/2006/relationships/customXml" Target="../ink/ink53.xml"/><Relationship Id="rId132" Type="http://schemas.openxmlformats.org/officeDocument/2006/relationships/image" Target="../media/image75.png"/><Relationship Id="rId153" Type="http://schemas.openxmlformats.org/officeDocument/2006/relationships/customXml" Target="../ink/ink74.xml"/><Relationship Id="rId15" Type="http://schemas.openxmlformats.org/officeDocument/2006/relationships/customXml" Target="../ink/ink5.xml"/><Relationship Id="rId36" Type="http://schemas.openxmlformats.org/officeDocument/2006/relationships/image" Target="../media/image29.png"/><Relationship Id="rId57" Type="http://schemas.openxmlformats.org/officeDocument/2006/relationships/customXml" Target="../ink/ink26.xml"/><Relationship Id="rId106" Type="http://schemas.openxmlformats.org/officeDocument/2006/relationships/image" Target="../media/image62.png"/><Relationship Id="rId127" Type="http://schemas.openxmlformats.org/officeDocument/2006/relationships/customXml" Target="../ink/ink61.xml"/><Relationship Id="rId10" Type="http://schemas.openxmlformats.org/officeDocument/2006/relationships/image" Target="../media/image16.png"/><Relationship Id="rId31" Type="http://schemas.openxmlformats.org/officeDocument/2006/relationships/customXml" Target="../ink/ink13.xml"/><Relationship Id="rId52" Type="http://schemas.openxmlformats.org/officeDocument/2006/relationships/image" Target="../media/image37.png"/><Relationship Id="rId73" Type="http://schemas.openxmlformats.org/officeDocument/2006/relationships/customXml" Target="../ink/ink34.xml"/><Relationship Id="rId78" Type="http://schemas.openxmlformats.org/officeDocument/2006/relationships/image" Target="../media/image51.png"/><Relationship Id="rId94" Type="http://schemas.openxmlformats.org/officeDocument/2006/relationships/image" Target="../media/image56.png"/><Relationship Id="rId99" Type="http://schemas.openxmlformats.org/officeDocument/2006/relationships/customXml" Target="../ink/ink47.xml"/><Relationship Id="rId101" Type="http://schemas.openxmlformats.org/officeDocument/2006/relationships/customXml" Target="../ink/ink48.xml"/><Relationship Id="rId122" Type="http://schemas.openxmlformats.org/officeDocument/2006/relationships/image" Target="../media/image70.png"/><Relationship Id="rId143" Type="http://schemas.openxmlformats.org/officeDocument/2006/relationships/customXml" Target="../ink/ink69.xml"/><Relationship Id="rId148" Type="http://schemas.openxmlformats.org/officeDocument/2006/relationships/image" Target="../media/image83.png"/><Relationship Id="rId4" Type="http://schemas.openxmlformats.org/officeDocument/2006/relationships/image" Target="../media/image39.png"/><Relationship Id="rId9" Type="http://schemas.openxmlformats.org/officeDocument/2006/relationships/customXml" Target="../ink/ink2.xml"/><Relationship Id="rId26" Type="http://schemas.openxmlformats.org/officeDocument/2006/relationships/image" Target="../media/image24.png"/><Relationship Id="rId47" Type="http://schemas.openxmlformats.org/officeDocument/2006/relationships/customXml" Target="../ink/ink21.xml"/><Relationship Id="rId68" Type="http://schemas.openxmlformats.org/officeDocument/2006/relationships/image" Target="../media/image46.png"/><Relationship Id="rId89" Type="http://schemas.openxmlformats.org/officeDocument/2006/relationships/customXml" Target="../ink/ink42.xml"/><Relationship Id="rId112" Type="http://schemas.openxmlformats.org/officeDocument/2006/relationships/image" Target="../media/image65.png"/><Relationship Id="rId133" Type="http://schemas.openxmlformats.org/officeDocument/2006/relationships/customXml" Target="../ink/ink64.xml"/><Relationship Id="rId154" Type="http://schemas.openxmlformats.org/officeDocument/2006/relationships/image" Target="../media/image86.png"/><Relationship Id="rId16" Type="http://schemas.openxmlformats.org/officeDocument/2006/relationships/image" Target="../media/image19.png"/><Relationship Id="rId37" Type="http://schemas.openxmlformats.org/officeDocument/2006/relationships/customXml" Target="../ink/ink16.xml"/><Relationship Id="rId58" Type="http://schemas.openxmlformats.org/officeDocument/2006/relationships/image" Target="../media/image41.png"/><Relationship Id="rId79" Type="http://schemas.openxmlformats.org/officeDocument/2006/relationships/customXml" Target="../ink/ink37.xml"/><Relationship Id="rId102" Type="http://schemas.openxmlformats.org/officeDocument/2006/relationships/image" Target="../media/image60.png"/><Relationship Id="rId123" Type="http://schemas.openxmlformats.org/officeDocument/2006/relationships/customXml" Target="../ink/ink59.xml"/><Relationship Id="rId144" Type="http://schemas.openxmlformats.org/officeDocument/2006/relationships/image" Target="../media/image81.png"/><Relationship Id="rId90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8.xml"/><Relationship Id="rId299" Type="http://schemas.openxmlformats.org/officeDocument/2006/relationships/image" Target="../media/image720.png"/><Relationship Id="rId21" Type="http://schemas.openxmlformats.org/officeDocument/2006/relationships/customXml" Target="../ink/ink85.xml"/><Relationship Id="rId159" Type="http://schemas.openxmlformats.org/officeDocument/2006/relationships/customXml" Target="../ink/ink129.xml"/><Relationship Id="rId324" Type="http://schemas.openxmlformats.org/officeDocument/2006/relationships/customXml" Target="../ink/ink212.xml"/><Relationship Id="rId366" Type="http://schemas.openxmlformats.org/officeDocument/2006/relationships/customXml" Target="../ink/ink233.xml"/><Relationship Id="rId170" Type="http://schemas.openxmlformats.org/officeDocument/2006/relationships/image" Target="../media/image656.png"/><Relationship Id="rId226" Type="http://schemas.openxmlformats.org/officeDocument/2006/relationships/image" Target="../media/image684.png"/><Relationship Id="rId268" Type="http://schemas.openxmlformats.org/officeDocument/2006/relationships/image" Target="../media/image705.png"/><Relationship Id="rId74" Type="http://schemas.openxmlformats.org/officeDocument/2006/relationships/image" Target="../media/image608.png"/><Relationship Id="rId128" Type="http://schemas.openxmlformats.org/officeDocument/2006/relationships/image" Target="../media/image635.png"/><Relationship Id="rId335" Type="http://schemas.openxmlformats.org/officeDocument/2006/relationships/image" Target="../media/image737.png"/><Relationship Id="rId5" Type="http://schemas.openxmlformats.org/officeDocument/2006/relationships/customXml" Target="../ink/ink77.xml"/><Relationship Id="rId181" Type="http://schemas.openxmlformats.org/officeDocument/2006/relationships/customXml" Target="../ink/ink140.xml"/><Relationship Id="rId237" Type="http://schemas.openxmlformats.org/officeDocument/2006/relationships/customXml" Target="../ink/ink168.xml"/><Relationship Id="rId279" Type="http://schemas.openxmlformats.org/officeDocument/2006/relationships/customXml" Target="../ink/ink189.xml"/><Relationship Id="rId139" Type="http://schemas.openxmlformats.org/officeDocument/2006/relationships/customXml" Target="../ink/ink119.xml"/><Relationship Id="rId290" Type="http://schemas.openxmlformats.org/officeDocument/2006/relationships/customXml" Target="../ink/ink195.xml"/><Relationship Id="rId304" Type="http://schemas.openxmlformats.org/officeDocument/2006/relationships/customXml" Target="../ink/ink202.xml"/><Relationship Id="rId346" Type="http://schemas.openxmlformats.org/officeDocument/2006/relationships/customXml" Target="../ink/ink223.xml"/><Relationship Id="rId85" Type="http://schemas.openxmlformats.org/officeDocument/2006/relationships/customXml" Target="../ink/ink92.xml"/><Relationship Id="rId150" Type="http://schemas.openxmlformats.org/officeDocument/2006/relationships/image" Target="../media/image646.png"/><Relationship Id="rId192" Type="http://schemas.openxmlformats.org/officeDocument/2006/relationships/image" Target="../media/image667.png"/><Relationship Id="rId206" Type="http://schemas.openxmlformats.org/officeDocument/2006/relationships/image" Target="../media/image674.png"/><Relationship Id="rId248" Type="http://schemas.openxmlformats.org/officeDocument/2006/relationships/image" Target="../media/image695.png"/><Relationship Id="rId12" Type="http://schemas.openxmlformats.org/officeDocument/2006/relationships/image" Target="../media/image5770.png"/><Relationship Id="rId108" Type="http://schemas.openxmlformats.org/officeDocument/2006/relationships/image" Target="../media/image625.png"/><Relationship Id="rId315" Type="http://schemas.openxmlformats.org/officeDocument/2006/relationships/image" Target="../media/image728.png"/><Relationship Id="rId357" Type="http://schemas.openxmlformats.org/officeDocument/2006/relationships/image" Target="../media/image9.png"/><Relationship Id="rId96" Type="http://schemas.openxmlformats.org/officeDocument/2006/relationships/image" Target="../media/image619.png"/><Relationship Id="rId161" Type="http://schemas.openxmlformats.org/officeDocument/2006/relationships/customXml" Target="../ink/ink130.xml"/><Relationship Id="rId217" Type="http://schemas.openxmlformats.org/officeDocument/2006/relationships/customXml" Target="../ink/ink158.xml"/><Relationship Id="rId259" Type="http://schemas.openxmlformats.org/officeDocument/2006/relationships/customXml" Target="../ink/ink179.xml"/><Relationship Id="rId23" Type="http://schemas.openxmlformats.org/officeDocument/2006/relationships/customXml" Target="../ink/ink86.xml"/><Relationship Id="rId119" Type="http://schemas.openxmlformats.org/officeDocument/2006/relationships/customXml" Target="../ink/ink109.xml"/><Relationship Id="rId270" Type="http://schemas.openxmlformats.org/officeDocument/2006/relationships/image" Target="../media/image706.png"/><Relationship Id="rId326" Type="http://schemas.openxmlformats.org/officeDocument/2006/relationships/customXml" Target="../ink/ink213.xml"/><Relationship Id="rId130" Type="http://schemas.openxmlformats.org/officeDocument/2006/relationships/image" Target="../media/image636.png"/><Relationship Id="rId368" Type="http://schemas.openxmlformats.org/officeDocument/2006/relationships/customXml" Target="../ink/ink234.xml"/><Relationship Id="rId172" Type="http://schemas.openxmlformats.org/officeDocument/2006/relationships/image" Target="../media/image657.png"/><Relationship Id="rId228" Type="http://schemas.openxmlformats.org/officeDocument/2006/relationships/image" Target="../media/image685.png"/><Relationship Id="rId281" Type="http://schemas.openxmlformats.org/officeDocument/2006/relationships/customXml" Target="../ink/ink190.xml"/><Relationship Id="rId337" Type="http://schemas.openxmlformats.org/officeDocument/2006/relationships/image" Target="../media/image738.png"/><Relationship Id="rId76" Type="http://schemas.openxmlformats.org/officeDocument/2006/relationships/image" Target="../media/image609.png"/><Relationship Id="rId141" Type="http://schemas.openxmlformats.org/officeDocument/2006/relationships/customXml" Target="../ink/ink120.xml"/><Relationship Id="rId7" Type="http://schemas.openxmlformats.org/officeDocument/2006/relationships/customXml" Target="../ink/ink78.xml"/><Relationship Id="rId162" Type="http://schemas.openxmlformats.org/officeDocument/2006/relationships/image" Target="../media/image652.png"/><Relationship Id="rId183" Type="http://schemas.openxmlformats.org/officeDocument/2006/relationships/customXml" Target="../ink/ink141.xml"/><Relationship Id="rId218" Type="http://schemas.openxmlformats.org/officeDocument/2006/relationships/image" Target="../media/image680.png"/><Relationship Id="rId239" Type="http://schemas.openxmlformats.org/officeDocument/2006/relationships/customXml" Target="../ink/ink169.xml"/><Relationship Id="rId250" Type="http://schemas.openxmlformats.org/officeDocument/2006/relationships/image" Target="../media/image696.png"/><Relationship Id="rId271" Type="http://schemas.openxmlformats.org/officeDocument/2006/relationships/customXml" Target="../ink/ink185.xml"/><Relationship Id="rId292" Type="http://schemas.openxmlformats.org/officeDocument/2006/relationships/customXml" Target="../ink/ink196.xml"/><Relationship Id="rId306" Type="http://schemas.openxmlformats.org/officeDocument/2006/relationships/customXml" Target="../ink/ink203.xml"/><Relationship Id="rId87" Type="http://schemas.openxmlformats.org/officeDocument/2006/relationships/customXml" Target="../ink/ink93.xml"/><Relationship Id="rId110" Type="http://schemas.openxmlformats.org/officeDocument/2006/relationships/image" Target="../media/image626.png"/><Relationship Id="rId131" Type="http://schemas.openxmlformats.org/officeDocument/2006/relationships/customXml" Target="../ink/ink115.xml"/><Relationship Id="rId327" Type="http://schemas.openxmlformats.org/officeDocument/2006/relationships/image" Target="../media/image733.png"/><Relationship Id="rId348" Type="http://schemas.openxmlformats.org/officeDocument/2006/relationships/customXml" Target="../ink/ink224.xml"/><Relationship Id="rId369" Type="http://schemas.openxmlformats.org/officeDocument/2006/relationships/image" Target="../media/image92.png"/><Relationship Id="rId152" Type="http://schemas.openxmlformats.org/officeDocument/2006/relationships/image" Target="../media/image647.png"/><Relationship Id="rId173" Type="http://schemas.openxmlformats.org/officeDocument/2006/relationships/customXml" Target="../ink/ink136.xml"/><Relationship Id="rId194" Type="http://schemas.openxmlformats.org/officeDocument/2006/relationships/image" Target="../media/image668.png"/><Relationship Id="rId208" Type="http://schemas.openxmlformats.org/officeDocument/2006/relationships/image" Target="../media/image675.png"/><Relationship Id="rId229" Type="http://schemas.openxmlformats.org/officeDocument/2006/relationships/customXml" Target="../ink/ink164.xml"/><Relationship Id="rId240" Type="http://schemas.openxmlformats.org/officeDocument/2006/relationships/image" Target="../media/image691.png"/><Relationship Id="rId261" Type="http://schemas.openxmlformats.org/officeDocument/2006/relationships/customXml" Target="../ink/ink180.xml"/><Relationship Id="rId14" Type="http://schemas.openxmlformats.org/officeDocument/2006/relationships/image" Target="../media/image5780.png"/><Relationship Id="rId77" Type="http://schemas.openxmlformats.org/officeDocument/2006/relationships/customXml" Target="../ink/ink88.xml"/><Relationship Id="rId100" Type="http://schemas.openxmlformats.org/officeDocument/2006/relationships/image" Target="../media/image621.png"/><Relationship Id="rId282" Type="http://schemas.openxmlformats.org/officeDocument/2006/relationships/image" Target="../media/image712.png"/><Relationship Id="rId317" Type="http://schemas.openxmlformats.org/officeDocument/2006/relationships/image" Target="../media/image729.png"/><Relationship Id="rId338" Type="http://schemas.openxmlformats.org/officeDocument/2006/relationships/customXml" Target="../ink/ink219.xml"/><Relationship Id="rId359" Type="http://schemas.openxmlformats.org/officeDocument/2006/relationships/image" Target="../media/image10.png"/><Relationship Id="rId8" Type="http://schemas.openxmlformats.org/officeDocument/2006/relationships/image" Target="../media/image5751.png"/><Relationship Id="rId98" Type="http://schemas.openxmlformats.org/officeDocument/2006/relationships/image" Target="../media/image620.png"/><Relationship Id="rId121" Type="http://schemas.openxmlformats.org/officeDocument/2006/relationships/customXml" Target="../ink/ink110.xml"/><Relationship Id="rId142" Type="http://schemas.openxmlformats.org/officeDocument/2006/relationships/image" Target="../media/image642.png"/><Relationship Id="rId163" Type="http://schemas.openxmlformats.org/officeDocument/2006/relationships/customXml" Target="../ink/ink131.xml"/><Relationship Id="rId184" Type="http://schemas.openxmlformats.org/officeDocument/2006/relationships/image" Target="../media/image663.png"/><Relationship Id="rId219" Type="http://schemas.openxmlformats.org/officeDocument/2006/relationships/customXml" Target="../ink/ink159.xml"/><Relationship Id="rId370" Type="http://schemas.openxmlformats.org/officeDocument/2006/relationships/customXml" Target="../ink/ink235.xml"/><Relationship Id="rId230" Type="http://schemas.openxmlformats.org/officeDocument/2006/relationships/image" Target="../media/image686.png"/><Relationship Id="rId251" Type="http://schemas.openxmlformats.org/officeDocument/2006/relationships/customXml" Target="../ink/ink175.xml"/><Relationship Id="rId272" Type="http://schemas.openxmlformats.org/officeDocument/2006/relationships/image" Target="../media/image707.png"/><Relationship Id="rId293" Type="http://schemas.openxmlformats.org/officeDocument/2006/relationships/image" Target="../media/image717.png"/><Relationship Id="rId307" Type="http://schemas.openxmlformats.org/officeDocument/2006/relationships/image" Target="../media/image724.png"/><Relationship Id="rId328" Type="http://schemas.openxmlformats.org/officeDocument/2006/relationships/customXml" Target="../ink/ink214.xml"/><Relationship Id="rId349" Type="http://schemas.openxmlformats.org/officeDocument/2006/relationships/image" Target="../media/image744.png"/><Relationship Id="rId88" Type="http://schemas.openxmlformats.org/officeDocument/2006/relationships/image" Target="../media/image615.png"/><Relationship Id="rId111" Type="http://schemas.openxmlformats.org/officeDocument/2006/relationships/customXml" Target="../ink/ink105.xml"/><Relationship Id="rId132" Type="http://schemas.openxmlformats.org/officeDocument/2006/relationships/image" Target="../media/image637.png"/><Relationship Id="rId153" Type="http://schemas.openxmlformats.org/officeDocument/2006/relationships/customXml" Target="../ink/ink126.xml"/><Relationship Id="rId174" Type="http://schemas.openxmlformats.org/officeDocument/2006/relationships/image" Target="../media/image658.png"/><Relationship Id="rId195" Type="http://schemas.openxmlformats.org/officeDocument/2006/relationships/customXml" Target="../ink/ink147.xml"/><Relationship Id="rId209" Type="http://schemas.openxmlformats.org/officeDocument/2006/relationships/customXml" Target="../ink/ink154.xml"/><Relationship Id="rId360" Type="http://schemas.openxmlformats.org/officeDocument/2006/relationships/customXml" Target="../ink/ink230.xml"/><Relationship Id="rId220" Type="http://schemas.openxmlformats.org/officeDocument/2006/relationships/image" Target="../media/image681.png"/><Relationship Id="rId241" Type="http://schemas.openxmlformats.org/officeDocument/2006/relationships/customXml" Target="../ink/ink170.xml"/><Relationship Id="rId15" Type="http://schemas.openxmlformats.org/officeDocument/2006/relationships/customXml" Target="../ink/ink82.xml"/><Relationship Id="rId262" Type="http://schemas.openxmlformats.org/officeDocument/2006/relationships/image" Target="../media/image702.png"/><Relationship Id="rId283" Type="http://schemas.openxmlformats.org/officeDocument/2006/relationships/customXml" Target="../ink/ink191.xml"/><Relationship Id="rId318" Type="http://schemas.openxmlformats.org/officeDocument/2006/relationships/customXml" Target="../ink/ink209.xml"/><Relationship Id="rId339" Type="http://schemas.openxmlformats.org/officeDocument/2006/relationships/image" Target="../media/image739.png"/><Relationship Id="rId78" Type="http://schemas.openxmlformats.org/officeDocument/2006/relationships/image" Target="../media/image610.png"/><Relationship Id="rId99" Type="http://schemas.openxmlformats.org/officeDocument/2006/relationships/customXml" Target="../ink/ink99.xml"/><Relationship Id="rId101" Type="http://schemas.openxmlformats.org/officeDocument/2006/relationships/customXml" Target="../ink/ink100.xml"/><Relationship Id="rId122" Type="http://schemas.openxmlformats.org/officeDocument/2006/relationships/image" Target="../media/image632.png"/><Relationship Id="rId143" Type="http://schemas.openxmlformats.org/officeDocument/2006/relationships/customXml" Target="../ink/ink121.xml"/><Relationship Id="rId164" Type="http://schemas.openxmlformats.org/officeDocument/2006/relationships/image" Target="../media/image653.png"/><Relationship Id="rId185" Type="http://schemas.openxmlformats.org/officeDocument/2006/relationships/customXml" Target="../ink/ink142.xml"/><Relationship Id="rId350" Type="http://schemas.openxmlformats.org/officeDocument/2006/relationships/customXml" Target="../ink/ink225.xml"/><Relationship Id="rId371" Type="http://schemas.openxmlformats.org/officeDocument/2006/relationships/image" Target="../media/image93.png"/><Relationship Id="rId9" Type="http://schemas.openxmlformats.org/officeDocument/2006/relationships/customXml" Target="../ink/ink79.xml"/><Relationship Id="rId210" Type="http://schemas.openxmlformats.org/officeDocument/2006/relationships/image" Target="../media/image676.png"/><Relationship Id="rId231" Type="http://schemas.openxmlformats.org/officeDocument/2006/relationships/customXml" Target="../ink/ink165.xml"/><Relationship Id="rId252" Type="http://schemas.openxmlformats.org/officeDocument/2006/relationships/image" Target="../media/image697.png"/><Relationship Id="rId273" Type="http://schemas.openxmlformats.org/officeDocument/2006/relationships/customXml" Target="../ink/ink186.xml"/><Relationship Id="rId294" Type="http://schemas.openxmlformats.org/officeDocument/2006/relationships/customXml" Target="../ink/ink197.xml"/><Relationship Id="rId308" Type="http://schemas.openxmlformats.org/officeDocument/2006/relationships/customXml" Target="../ink/ink204.xml"/><Relationship Id="rId329" Type="http://schemas.openxmlformats.org/officeDocument/2006/relationships/image" Target="../media/image734.png"/><Relationship Id="rId89" Type="http://schemas.openxmlformats.org/officeDocument/2006/relationships/customXml" Target="../ink/ink94.xml"/><Relationship Id="rId112" Type="http://schemas.openxmlformats.org/officeDocument/2006/relationships/image" Target="../media/image627.png"/><Relationship Id="rId133" Type="http://schemas.openxmlformats.org/officeDocument/2006/relationships/customXml" Target="../ink/ink116.xml"/><Relationship Id="rId154" Type="http://schemas.openxmlformats.org/officeDocument/2006/relationships/image" Target="../media/image648.png"/><Relationship Id="rId175" Type="http://schemas.openxmlformats.org/officeDocument/2006/relationships/customXml" Target="../ink/ink137.xml"/><Relationship Id="rId340" Type="http://schemas.openxmlformats.org/officeDocument/2006/relationships/customXml" Target="../ink/ink220.xml"/><Relationship Id="rId361" Type="http://schemas.openxmlformats.org/officeDocument/2006/relationships/image" Target="../media/image11.png"/><Relationship Id="rId196" Type="http://schemas.openxmlformats.org/officeDocument/2006/relationships/image" Target="../media/image669.png"/><Relationship Id="rId200" Type="http://schemas.openxmlformats.org/officeDocument/2006/relationships/image" Target="../media/image671.png"/><Relationship Id="rId16" Type="http://schemas.openxmlformats.org/officeDocument/2006/relationships/image" Target="../media/image5790.png"/><Relationship Id="rId221" Type="http://schemas.openxmlformats.org/officeDocument/2006/relationships/customXml" Target="../ink/ink160.xml"/><Relationship Id="rId242" Type="http://schemas.openxmlformats.org/officeDocument/2006/relationships/image" Target="../media/image692.png"/><Relationship Id="rId263" Type="http://schemas.openxmlformats.org/officeDocument/2006/relationships/customXml" Target="../ink/ink181.xml"/><Relationship Id="rId284" Type="http://schemas.openxmlformats.org/officeDocument/2006/relationships/image" Target="../media/image713.png"/><Relationship Id="rId319" Type="http://schemas.openxmlformats.org/officeDocument/2006/relationships/image" Target="../media/image730.png"/><Relationship Id="rId79" Type="http://schemas.openxmlformats.org/officeDocument/2006/relationships/customXml" Target="../ink/ink89.xml"/><Relationship Id="rId102" Type="http://schemas.openxmlformats.org/officeDocument/2006/relationships/image" Target="../media/image622.png"/><Relationship Id="rId123" Type="http://schemas.openxmlformats.org/officeDocument/2006/relationships/customXml" Target="../ink/ink111.xml"/><Relationship Id="rId144" Type="http://schemas.openxmlformats.org/officeDocument/2006/relationships/image" Target="../media/image643.png"/><Relationship Id="rId330" Type="http://schemas.openxmlformats.org/officeDocument/2006/relationships/customXml" Target="../ink/ink215.xml"/><Relationship Id="rId90" Type="http://schemas.openxmlformats.org/officeDocument/2006/relationships/image" Target="../media/image616.png"/><Relationship Id="rId165" Type="http://schemas.openxmlformats.org/officeDocument/2006/relationships/customXml" Target="../ink/ink132.xml"/><Relationship Id="rId186" Type="http://schemas.openxmlformats.org/officeDocument/2006/relationships/image" Target="../media/image664.png"/><Relationship Id="rId351" Type="http://schemas.openxmlformats.org/officeDocument/2006/relationships/image" Target="../media/image6.png"/><Relationship Id="rId372" Type="http://schemas.openxmlformats.org/officeDocument/2006/relationships/customXml" Target="../ink/ink236.xml"/><Relationship Id="rId211" Type="http://schemas.openxmlformats.org/officeDocument/2006/relationships/customXml" Target="../ink/ink155.xml"/><Relationship Id="rId232" Type="http://schemas.openxmlformats.org/officeDocument/2006/relationships/image" Target="../media/image687.png"/><Relationship Id="rId253" Type="http://schemas.openxmlformats.org/officeDocument/2006/relationships/customXml" Target="../ink/ink176.xml"/><Relationship Id="rId274" Type="http://schemas.openxmlformats.org/officeDocument/2006/relationships/image" Target="../media/image708.png"/><Relationship Id="rId295" Type="http://schemas.openxmlformats.org/officeDocument/2006/relationships/image" Target="../media/image718.png"/><Relationship Id="rId309" Type="http://schemas.openxmlformats.org/officeDocument/2006/relationships/image" Target="../media/image725.png"/><Relationship Id="rId113" Type="http://schemas.openxmlformats.org/officeDocument/2006/relationships/customXml" Target="../ink/ink106.xml"/><Relationship Id="rId134" Type="http://schemas.openxmlformats.org/officeDocument/2006/relationships/image" Target="../media/image638.png"/><Relationship Id="rId320" Type="http://schemas.openxmlformats.org/officeDocument/2006/relationships/customXml" Target="../ink/ink210.xml"/><Relationship Id="rId80" Type="http://schemas.openxmlformats.org/officeDocument/2006/relationships/image" Target="../media/image611.png"/><Relationship Id="rId155" Type="http://schemas.openxmlformats.org/officeDocument/2006/relationships/customXml" Target="../ink/ink127.xml"/><Relationship Id="rId176" Type="http://schemas.openxmlformats.org/officeDocument/2006/relationships/image" Target="../media/image659.png"/><Relationship Id="rId197" Type="http://schemas.openxmlformats.org/officeDocument/2006/relationships/customXml" Target="../ink/ink148.xml"/><Relationship Id="rId341" Type="http://schemas.openxmlformats.org/officeDocument/2006/relationships/image" Target="../media/image740.png"/><Relationship Id="rId362" Type="http://schemas.openxmlformats.org/officeDocument/2006/relationships/customXml" Target="../ink/ink231.xml"/><Relationship Id="rId201" Type="http://schemas.openxmlformats.org/officeDocument/2006/relationships/customXml" Target="../ink/ink150.xml"/><Relationship Id="rId222" Type="http://schemas.openxmlformats.org/officeDocument/2006/relationships/image" Target="../media/image682.png"/><Relationship Id="rId243" Type="http://schemas.openxmlformats.org/officeDocument/2006/relationships/customXml" Target="../ink/ink171.xml"/><Relationship Id="rId264" Type="http://schemas.openxmlformats.org/officeDocument/2006/relationships/image" Target="../media/image703.png"/><Relationship Id="rId285" Type="http://schemas.openxmlformats.org/officeDocument/2006/relationships/customXml" Target="../ink/ink192.xml"/><Relationship Id="rId17" Type="http://schemas.openxmlformats.org/officeDocument/2006/relationships/customXml" Target="../ink/ink83.xml"/><Relationship Id="rId103" Type="http://schemas.openxmlformats.org/officeDocument/2006/relationships/customXml" Target="../ink/ink101.xml"/><Relationship Id="rId124" Type="http://schemas.openxmlformats.org/officeDocument/2006/relationships/image" Target="../media/image633.png"/><Relationship Id="rId310" Type="http://schemas.openxmlformats.org/officeDocument/2006/relationships/customXml" Target="../ink/ink205.xml"/><Relationship Id="rId91" Type="http://schemas.openxmlformats.org/officeDocument/2006/relationships/customXml" Target="../ink/ink95.xml"/><Relationship Id="rId145" Type="http://schemas.openxmlformats.org/officeDocument/2006/relationships/customXml" Target="../ink/ink122.xml"/><Relationship Id="rId166" Type="http://schemas.openxmlformats.org/officeDocument/2006/relationships/image" Target="../media/image654.png"/><Relationship Id="rId187" Type="http://schemas.openxmlformats.org/officeDocument/2006/relationships/customXml" Target="../ink/ink143.xml"/><Relationship Id="rId331" Type="http://schemas.openxmlformats.org/officeDocument/2006/relationships/image" Target="../media/image735.png"/><Relationship Id="rId352" Type="http://schemas.openxmlformats.org/officeDocument/2006/relationships/customXml" Target="../ink/ink226.xml"/><Relationship Id="rId373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677.png"/><Relationship Id="rId233" Type="http://schemas.openxmlformats.org/officeDocument/2006/relationships/customXml" Target="../ink/ink166.xml"/><Relationship Id="rId254" Type="http://schemas.openxmlformats.org/officeDocument/2006/relationships/image" Target="../media/image698.png"/><Relationship Id="rId114" Type="http://schemas.openxmlformats.org/officeDocument/2006/relationships/image" Target="../media/image628.png"/><Relationship Id="rId275" Type="http://schemas.openxmlformats.org/officeDocument/2006/relationships/customXml" Target="../ink/ink187.xml"/><Relationship Id="rId296" Type="http://schemas.openxmlformats.org/officeDocument/2006/relationships/customXml" Target="../ink/ink198.xml"/><Relationship Id="rId300" Type="http://schemas.openxmlformats.org/officeDocument/2006/relationships/customXml" Target="../ink/ink200.xml"/><Relationship Id="rId81" Type="http://schemas.openxmlformats.org/officeDocument/2006/relationships/customXml" Target="../ink/ink90.xml"/><Relationship Id="rId135" Type="http://schemas.openxmlformats.org/officeDocument/2006/relationships/customXml" Target="../ink/ink117.xml"/><Relationship Id="rId156" Type="http://schemas.openxmlformats.org/officeDocument/2006/relationships/image" Target="../media/image649.png"/><Relationship Id="rId177" Type="http://schemas.openxmlformats.org/officeDocument/2006/relationships/customXml" Target="../ink/ink138.xml"/><Relationship Id="rId198" Type="http://schemas.openxmlformats.org/officeDocument/2006/relationships/image" Target="../media/image670.png"/><Relationship Id="rId321" Type="http://schemas.openxmlformats.org/officeDocument/2006/relationships/image" Target="../media/image731.png"/><Relationship Id="rId342" Type="http://schemas.openxmlformats.org/officeDocument/2006/relationships/customXml" Target="../ink/ink221.xml"/><Relationship Id="rId363" Type="http://schemas.openxmlformats.org/officeDocument/2006/relationships/image" Target="../media/image89.png"/><Relationship Id="rId202" Type="http://schemas.openxmlformats.org/officeDocument/2006/relationships/image" Target="../media/image672.png"/><Relationship Id="rId223" Type="http://schemas.openxmlformats.org/officeDocument/2006/relationships/customXml" Target="../ink/ink161.xml"/><Relationship Id="rId244" Type="http://schemas.openxmlformats.org/officeDocument/2006/relationships/image" Target="../media/image693.png"/><Relationship Id="rId18" Type="http://schemas.openxmlformats.org/officeDocument/2006/relationships/image" Target="../media/image5800.png"/><Relationship Id="rId265" Type="http://schemas.openxmlformats.org/officeDocument/2006/relationships/customXml" Target="../ink/ink182.xml"/><Relationship Id="rId286" Type="http://schemas.openxmlformats.org/officeDocument/2006/relationships/customXml" Target="../ink/ink193.xml"/><Relationship Id="rId104" Type="http://schemas.openxmlformats.org/officeDocument/2006/relationships/image" Target="../media/image623.png"/><Relationship Id="rId125" Type="http://schemas.openxmlformats.org/officeDocument/2006/relationships/customXml" Target="../ink/ink112.xml"/><Relationship Id="rId146" Type="http://schemas.openxmlformats.org/officeDocument/2006/relationships/image" Target="../media/image644.png"/><Relationship Id="rId167" Type="http://schemas.openxmlformats.org/officeDocument/2006/relationships/customXml" Target="../ink/ink133.xml"/><Relationship Id="rId188" Type="http://schemas.openxmlformats.org/officeDocument/2006/relationships/image" Target="../media/image665.png"/><Relationship Id="rId311" Type="http://schemas.openxmlformats.org/officeDocument/2006/relationships/image" Target="../media/image726.png"/><Relationship Id="rId332" Type="http://schemas.openxmlformats.org/officeDocument/2006/relationships/customXml" Target="../ink/ink216.xml"/><Relationship Id="rId353" Type="http://schemas.openxmlformats.org/officeDocument/2006/relationships/image" Target="../media/image7.png"/><Relationship Id="rId374" Type="http://schemas.openxmlformats.org/officeDocument/2006/relationships/customXml" Target="../ink/ink237.xml"/><Relationship Id="rId92" Type="http://schemas.openxmlformats.org/officeDocument/2006/relationships/image" Target="../media/image617.png"/><Relationship Id="rId213" Type="http://schemas.openxmlformats.org/officeDocument/2006/relationships/customXml" Target="../ink/ink156.xml"/><Relationship Id="rId234" Type="http://schemas.openxmlformats.org/officeDocument/2006/relationships/image" Target="../media/image688.png"/><Relationship Id="rId2" Type="http://schemas.openxmlformats.org/officeDocument/2006/relationships/image" Target="../media/image5.gif"/><Relationship Id="rId255" Type="http://schemas.openxmlformats.org/officeDocument/2006/relationships/customXml" Target="../ink/ink177.xml"/><Relationship Id="rId276" Type="http://schemas.openxmlformats.org/officeDocument/2006/relationships/image" Target="../media/image709.png"/><Relationship Id="rId297" Type="http://schemas.openxmlformats.org/officeDocument/2006/relationships/image" Target="../media/image719.png"/><Relationship Id="rId115" Type="http://schemas.openxmlformats.org/officeDocument/2006/relationships/customXml" Target="../ink/ink107.xml"/><Relationship Id="rId136" Type="http://schemas.openxmlformats.org/officeDocument/2006/relationships/image" Target="../media/image639.png"/><Relationship Id="rId157" Type="http://schemas.openxmlformats.org/officeDocument/2006/relationships/customXml" Target="../ink/ink128.xml"/><Relationship Id="rId178" Type="http://schemas.openxmlformats.org/officeDocument/2006/relationships/image" Target="../media/image660.png"/><Relationship Id="rId301" Type="http://schemas.openxmlformats.org/officeDocument/2006/relationships/image" Target="../media/image721.png"/><Relationship Id="rId322" Type="http://schemas.openxmlformats.org/officeDocument/2006/relationships/customXml" Target="../ink/ink211.xml"/><Relationship Id="rId343" Type="http://schemas.openxmlformats.org/officeDocument/2006/relationships/image" Target="../media/image741.png"/><Relationship Id="rId364" Type="http://schemas.openxmlformats.org/officeDocument/2006/relationships/customXml" Target="../ink/ink232.xml"/><Relationship Id="rId82" Type="http://schemas.openxmlformats.org/officeDocument/2006/relationships/image" Target="../media/image612.png"/><Relationship Id="rId199" Type="http://schemas.openxmlformats.org/officeDocument/2006/relationships/customXml" Target="../ink/ink149.xml"/><Relationship Id="rId203" Type="http://schemas.openxmlformats.org/officeDocument/2006/relationships/customXml" Target="../ink/ink151.xml"/><Relationship Id="rId19" Type="http://schemas.openxmlformats.org/officeDocument/2006/relationships/customXml" Target="../ink/ink84.xml"/><Relationship Id="rId224" Type="http://schemas.openxmlformats.org/officeDocument/2006/relationships/image" Target="../media/image683.png"/><Relationship Id="rId245" Type="http://schemas.openxmlformats.org/officeDocument/2006/relationships/customXml" Target="../ink/ink172.xml"/><Relationship Id="rId266" Type="http://schemas.openxmlformats.org/officeDocument/2006/relationships/image" Target="../media/image704.png"/><Relationship Id="rId287" Type="http://schemas.openxmlformats.org/officeDocument/2006/relationships/image" Target="../media/image714.png"/><Relationship Id="rId105" Type="http://schemas.openxmlformats.org/officeDocument/2006/relationships/customXml" Target="../ink/ink102.xml"/><Relationship Id="rId126" Type="http://schemas.openxmlformats.org/officeDocument/2006/relationships/image" Target="../media/image634.png"/><Relationship Id="rId147" Type="http://schemas.openxmlformats.org/officeDocument/2006/relationships/customXml" Target="../ink/ink123.xml"/><Relationship Id="rId168" Type="http://schemas.openxmlformats.org/officeDocument/2006/relationships/image" Target="../media/image655.png"/><Relationship Id="rId312" Type="http://schemas.openxmlformats.org/officeDocument/2006/relationships/customXml" Target="../ink/ink206.xml"/><Relationship Id="rId333" Type="http://schemas.openxmlformats.org/officeDocument/2006/relationships/image" Target="../media/image736.png"/><Relationship Id="rId354" Type="http://schemas.openxmlformats.org/officeDocument/2006/relationships/customXml" Target="../ink/ink227.xml"/><Relationship Id="rId93" Type="http://schemas.openxmlformats.org/officeDocument/2006/relationships/customXml" Target="../ink/ink96.xml"/><Relationship Id="rId189" Type="http://schemas.openxmlformats.org/officeDocument/2006/relationships/customXml" Target="../ink/ink144.xml"/><Relationship Id="rId375" Type="http://schemas.openxmlformats.org/officeDocument/2006/relationships/image" Target="../media/image95.png"/><Relationship Id="rId3" Type="http://schemas.openxmlformats.org/officeDocument/2006/relationships/image" Target="../media/image7100.png"/><Relationship Id="rId214" Type="http://schemas.openxmlformats.org/officeDocument/2006/relationships/image" Target="../media/image678.png"/><Relationship Id="rId235" Type="http://schemas.openxmlformats.org/officeDocument/2006/relationships/customXml" Target="../ink/ink167.xml"/><Relationship Id="rId256" Type="http://schemas.openxmlformats.org/officeDocument/2006/relationships/image" Target="../media/image699.png"/><Relationship Id="rId277" Type="http://schemas.openxmlformats.org/officeDocument/2006/relationships/customXml" Target="../ink/ink188.xml"/><Relationship Id="rId298" Type="http://schemas.openxmlformats.org/officeDocument/2006/relationships/customXml" Target="../ink/ink199.xml"/><Relationship Id="rId116" Type="http://schemas.openxmlformats.org/officeDocument/2006/relationships/image" Target="../media/image629.png"/><Relationship Id="rId137" Type="http://schemas.openxmlformats.org/officeDocument/2006/relationships/customXml" Target="../ink/ink118.xml"/><Relationship Id="rId158" Type="http://schemas.openxmlformats.org/officeDocument/2006/relationships/image" Target="../media/image650.png"/><Relationship Id="rId302" Type="http://schemas.openxmlformats.org/officeDocument/2006/relationships/customXml" Target="../ink/ink201.xml"/><Relationship Id="rId323" Type="http://schemas.openxmlformats.org/officeDocument/2006/relationships/image" Target="../media/image112.png"/><Relationship Id="rId344" Type="http://schemas.openxmlformats.org/officeDocument/2006/relationships/customXml" Target="../ink/ink222.xml"/><Relationship Id="rId20" Type="http://schemas.openxmlformats.org/officeDocument/2006/relationships/image" Target="../media/image5811.png"/><Relationship Id="rId83" Type="http://schemas.openxmlformats.org/officeDocument/2006/relationships/customXml" Target="../ink/ink91.xml"/><Relationship Id="rId179" Type="http://schemas.openxmlformats.org/officeDocument/2006/relationships/customXml" Target="../ink/ink139.xml"/><Relationship Id="rId365" Type="http://schemas.openxmlformats.org/officeDocument/2006/relationships/image" Target="../media/image90.png"/><Relationship Id="rId190" Type="http://schemas.openxmlformats.org/officeDocument/2006/relationships/image" Target="../media/image666.png"/><Relationship Id="rId204" Type="http://schemas.openxmlformats.org/officeDocument/2006/relationships/image" Target="../media/image673.png"/><Relationship Id="rId225" Type="http://schemas.openxmlformats.org/officeDocument/2006/relationships/customXml" Target="../ink/ink162.xml"/><Relationship Id="rId246" Type="http://schemas.openxmlformats.org/officeDocument/2006/relationships/image" Target="../media/image694.png"/><Relationship Id="rId267" Type="http://schemas.openxmlformats.org/officeDocument/2006/relationships/customXml" Target="../ink/ink183.xml"/><Relationship Id="rId288" Type="http://schemas.openxmlformats.org/officeDocument/2006/relationships/customXml" Target="../ink/ink194.xml"/><Relationship Id="rId106" Type="http://schemas.openxmlformats.org/officeDocument/2006/relationships/image" Target="../media/image624.png"/><Relationship Id="rId127" Type="http://schemas.openxmlformats.org/officeDocument/2006/relationships/customXml" Target="../ink/ink113.xml"/><Relationship Id="rId313" Type="http://schemas.openxmlformats.org/officeDocument/2006/relationships/image" Target="../media/image727.png"/><Relationship Id="rId10" Type="http://schemas.openxmlformats.org/officeDocument/2006/relationships/image" Target="../media/image5760.png"/><Relationship Id="rId94" Type="http://schemas.openxmlformats.org/officeDocument/2006/relationships/image" Target="../media/image618.png"/><Relationship Id="rId148" Type="http://schemas.openxmlformats.org/officeDocument/2006/relationships/image" Target="../media/image645.png"/><Relationship Id="rId169" Type="http://schemas.openxmlformats.org/officeDocument/2006/relationships/customXml" Target="../ink/ink134.xml"/><Relationship Id="rId334" Type="http://schemas.openxmlformats.org/officeDocument/2006/relationships/customXml" Target="../ink/ink217.xml"/><Relationship Id="rId355" Type="http://schemas.openxmlformats.org/officeDocument/2006/relationships/image" Target="../media/image8.png"/><Relationship Id="rId4" Type="http://schemas.openxmlformats.org/officeDocument/2006/relationships/image" Target="../media/image11010.png"/><Relationship Id="rId180" Type="http://schemas.openxmlformats.org/officeDocument/2006/relationships/image" Target="../media/image661.png"/><Relationship Id="rId215" Type="http://schemas.openxmlformats.org/officeDocument/2006/relationships/customXml" Target="../ink/ink157.xml"/><Relationship Id="rId236" Type="http://schemas.openxmlformats.org/officeDocument/2006/relationships/image" Target="../media/image689.png"/><Relationship Id="rId257" Type="http://schemas.openxmlformats.org/officeDocument/2006/relationships/customXml" Target="../ink/ink178.xml"/><Relationship Id="rId278" Type="http://schemas.openxmlformats.org/officeDocument/2006/relationships/image" Target="../media/image710.png"/><Relationship Id="rId303" Type="http://schemas.openxmlformats.org/officeDocument/2006/relationships/image" Target="../media/image722.png"/><Relationship Id="rId84" Type="http://schemas.openxmlformats.org/officeDocument/2006/relationships/image" Target="../media/image613.png"/><Relationship Id="rId138" Type="http://schemas.openxmlformats.org/officeDocument/2006/relationships/image" Target="../media/image640.png"/><Relationship Id="rId345" Type="http://schemas.openxmlformats.org/officeDocument/2006/relationships/image" Target="../media/image742.png"/><Relationship Id="rId191" Type="http://schemas.openxmlformats.org/officeDocument/2006/relationships/customXml" Target="../ink/ink145.xml"/><Relationship Id="rId205" Type="http://schemas.openxmlformats.org/officeDocument/2006/relationships/customXml" Target="../ink/ink152.xml"/><Relationship Id="rId247" Type="http://schemas.openxmlformats.org/officeDocument/2006/relationships/customXml" Target="../ink/ink173.xml"/><Relationship Id="rId107" Type="http://schemas.openxmlformats.org/officeDocument/2006/relationships/customXml" Target="../ink/ink103.xml"/><Relationship Id="rId289" Type="http://schemas.openxmlformats.org/officeDocument/2006/relationships/image" Target="../media/image715.png"/><Relationship Id="rId11" Type="http://schemas.openxmlformats.org/officeDocument/2006/relationships/customXml" Target="../ink/ink80.xml"/><Relationship Id="rId149" Type="http://schemas.openxmlformats.org/officeDocument/2006/relationships/customXml" Target="../ink/ink124.xml"/><Relationship Id="rId314" Type="http://schemas.openxmlformats.org/officeDocument/2006/relationships/customXml" Target="../ink/ink207.xml"/><Relationship Id="rId356" Type="http://schemas.openxmlformats.org/officeDocument/2006/relationships/customXml" Target="../ink/ink228.xml"/><Relationship Id="rId95" Type="http://schemas.openxmlformats.org/officeDocument/2006/relationships/customXml" Target="../ink/ink97.xml"/><Relationship Id="rId160" Type="http://schemas.openxmlformats.org/officeDocument/2006/relationships/image" Target="../media/image651.png"/><Relationship Id="rId216" Type="http://schemas.openxmlformats.org/officeDocument/2006/relationships/image" Target="../media/image679.png"/><Relationship Id="rId258" Type="http://schemas.openxmlformats.org/officeDocument/2006/relationships/image" Target="../media/image700.png"/><Relationship Id="rId22" Type="http://schemas.openxmlformats.org/officeDocument/2006/relationships/image" Target="../media/image5820.png"/><Relationship Id="rId118" Type="http://schemas.openxmlformats.org/officeDocument/2006/relationships/image" Target="../media/image630.png"/><Relationship Id="rId325" Type="http://schemas.openxmlformats.org/officeDocument/2006/relationships/image" Target="../media/image732.png"/><Relationship Id="rId367" Type="http://schemas.openxmlformats.org/officeDocument/2006/relationships/image" Target="../media/image91.png"/><Relationship Id="rId171" Type="http://schemas.openxmlformats.org/officeDocument/2006/relationships/customXml" Target="../ink/ink135.xml"/><Relationship Id="rId227" Type="http://schemas.openxmlformats.org/officeDocument/2006/relationships/customXml" Target="../ink/ink163.xml"/><Relationship Id="rId269" Type="http://schemas.openxmlformats.org/officeDocument/2006/relationships/customXml" Target="../ink/ink184.xml"/><Relationship Id="rId129" Type="http://schemas.openxmlformats.org/officeDocument/2006/relationships/customXml" Target="../ink/ink114.xml"/><Relationship Id="rId280" Type="http://schemas.openxmlformats.org/officeDocument/2006/relationships/image" Target="../media/image711.png"/><Relationship Id="rId336" Type="http://schemas.openxmlformats.org/officeDocument/2006/relationships/customXml" Target="../ink/ink218.xml"/><Relationship Id="rId75" Type="http://schemas.openxmlformats.org/officeDocument/2006/relationships/customXml" Target="../ink/ink87.xml"/><Relationship Id="rId140" Type="http://schemas.openxmlformats.org/officeDocument/2006/relationships/image" Target="../media/image641.png"/><Relationship Id="rId182" Type="http://schemas.openxmlformats.org/officeDocument/2006/relationships/image" Target="../media/image662.png"/><Relationship Id="rId6" Type="http://schemas.openxmlformats.org/officeDocument/2006/relationships/image" Target="../media/image5741.png"/><Relationship Id="rId238" Type="http://schemas.openxmlformats.org/officeDocument/2006/relationships/image" Target="../media/image690.png"/><Relationship Id="rId291" Type="http://schemas.openxmlformats.org/officeDocument/2006/relationships/image" Target="../media/image716.png"/><Relationship Id="rId305" Type="http://schemas.openxmlformats.org/officeDocument/2006/relationships/image" Target="../media/image723.png"/><Relationship Id="rId347" Type="http://schemas.openxmlformats.org/officeDocument/2006/relationships/image" Target="../media/image743.png"/><Relationship Id="rId86" Type="http://schemas.openxmlformats.org/officeDocument/2006/relationships/image" Target="../media/image614.png"/><Relationship Id="rId151" Type="http://schemas.openxmlformats.org/officeDocument/2006/relationships/customXml" Target="../ink/ink125.xml"/><Relationship Id="rId193" Type="http://schemas.openxmlformats.org/officeDocument/2006/relationships/customXml" Target="../ink/ink146.xml"/><Relationship Id="rId207" Type="http://schemas.openxmlformats.org/officeDocument/2006/relationships/customXml" Target="../ink/ink153.xml"/><Relationship Id="rId249" Type="http://schemas.openxmlformats.org/officeDocument/2006/relationships/customXml" Target="../ink/ink174.xml"/><Relationship Id="rId13" Type="http://schemas.openxmlformats.org/officeDocument/2006/relationships/customXml" Target="../ink/ink81.xml"/><Relationship Id="rId109" Type="http://schemas.openxmlformats.org/officeDocument/2006/relationships/customXml" Target="../ink/ink104.xml"/><Relationship Id="rId260" Type="http://schemas.openxmlformats.org/officeDocument/2006/relationships/image" Target="../media/image701.png"/><Relationship Id="rId316" Type="http://schemas.openxmlformats.org/officeDocument/2006/relationships/customXml" Target="../ink/ink208.xml"/><Relationship Id="rId97" Type="http://schemas.openxmlformats.org/officeDocument/2006/relationships/customXml" Target="../ink/ink98.xml"/><Relationship Id="rId120" Type="http://schemas.openxmlformats.org/officeDocument/2006/relationships/image" Target="../media/image631.png"/><Relationship Id="rId358" Type="http://schemas.openxmlformats.org/officeDocument/2006/relationships/customXml" Target="../ink/ink229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9.xml"/><Relationship Id="rId299" Type="http://schemas.openxmlformats.org/officeDocument/2006/relationships/customXml" Target="../ink/ink373.xml"/><Relationship Id="rId21" Type="http://schemas.openxmlformats.org/officeDocument/2006/relationships/customXml" Target="../ink/ink246.xml"/><Relationship Id="rId63" Type="http://schemas.openxmlformats.org/officeDocument/2006/relationships/customXml" Target="../ink/ink262.xml"/><Relationship Id="rId159" Type="http://schemas.openxmlformats.org/officeDocument/2006/relationships/customXml" Target="../ink/ink307.xml"/><Relationship Id="rId324" Type="http://schemas.openxmlformats.org/officeDocument/2006/relationships/image" Target="../media/image899.png"/><Relationship Id="rId366" Type="http://schemas.openxmlformats.org/officeDocument/2006/relationships/image" Target="../media/image919.png"/><Relationship Id="rId170" Type="http://schemas.openxmlformats.org/officeDocument/2006/relationships/image" Target="../media/image826.png"/><Relationship Id="rId226" Type="http://schemas.openxmlformats.org/officeDocument/2006/relationships/image" Target="../media/image853.png"/><Relationship Id="rId433" Type="http://schemas.openxmlformats.org/officeDocument/2006/relationships/customXml" Target="../ink/ink441.xml"/><Relationship Id="rId268" Type="http://schemas.openxmlformats.org/officeDocument/2006/relationships/image" Target="../media/image872.png"/><Relationship Id="rId475" Type="http://schemas.openxmlformats.org/officeDocument/2006/relationships/customXml" Target="../ink/ink462.xml"/><Relationship Id="rId32" Type="http://schemas.openxmlformats.org/officeDocument/2006/relationships/image" Target="../media/image757.png"/><Relationship Id="rId74" Type="http://schemas.openxmlformats.org/officeDocument/2006/relationships/image" Target="../media/image778.png"/><Relationship Id="rId128" Type="http://schemas.openxmlformats.org/officeDocument/2006/relationships/image" Target="../media/image805.png"/><Relationship Id="rId335" Type="http://schemas.openxmlformats.org/officeDocument/2006/relationships/image" Target="../media/image904.png"/><Relationship Id="rId377" Type="http://schemas.openxmlformats.org/officeDocument/2006/relationships/customXml" Target="../ink/ink413.xml"/><Relationship Id="rId5" Type="http://schemas.openxmlformats.org/officeDocument/2006/relationships/customXml" Target="../ink/ink238.xml"/><Relationship Id="rId181" Type="http://schemas.openxmlformats.org/officeDocument/2006/relationships/customXml" Target="../ink/ink318.xml"/><Relationship Id="rId237" Type="http://schemas.openxmlformats.org/officeDocument/2006/relationships/customXml" Target="../ink/ink346.xml"/><Relationship Id="rId402" Type="http://schemas.openxmlformats.org/officeDocument/2006/relationships/image" Target="../media/image603.png"/><Relationship Id="rId279" Type="http://schemas.openxmlformats.org/officeDocument/2006/relationships/customXml" Target="../ink/ink367.xml"/><Relationship Id="rId444" Type="http://schemas.openxmlformats.org/officeDocument/2006/relationships/image" Target="../media/image937.png"/><Relationship Id="rId486" Type="http://schemas.openxmlformats.org/officeDocument/2006/relationships/image" Target="../media/image958.png"/><Relationship Id="rId43" Type="http://schemas.openxmlformats.org/officeDocument/2006/relationships/customXml" Target="../ink/ink257.xml"/><Relationship Id="rId139" Type="http://schemas.openxmlformats.org/officeDocument/2006/relationships/customXml" Target="../ink/ink300.xml"/><Relationship Id="rId304" Type="http://schemas.openxmlformats.org/officeDocument/2006/relationships/image" Target="../media/image889.png"/><Relationship Id="rId346" Type="http://schemas.openxmlformats.org/officeDocument/2006/relationships/image" Target="../media/image909.png"/><Relationship Id="rId388" Type="http://schemas.openxmlformats.org/officeDocument/2006/relationships/image" Target="../media/image930.png"/><Relationship Id="rId85" Type="http://schemas.openxmlformats.org/officeDocument/2006/relationships/customXml" Target="../ink/ink273.xml"/><Relationship Id="rId150" Type="http://schemas.openxmlformats.org/officeDocument/2006/relationships/image" Target="../media/image816.png"/><Relationship Id="rId192" Type="http://schemas.openxmlformats.org/officeDocument/2006/relationships/image" Target="../media/image836.png"/><Relationship Id="rId206" Type="http://schemas.openxmlformats.org/officeDocument/2006/relationships/image" Target="../media/image843.png"/><Relationship Id="rId413" Type="http://schemas.openxmlformats.org/officeDocument/2006/relationships/customXml" Target="../ink/ink431.xml"/><Relationship Id="rId248" Type="http://schemas.openxmlformats.org/officeDocument/2006/relationships/image" Target="../media/image864.png"/><Relationship Id="rId455" Type="http://schemas.openxmlformats.org/officeDocument/2006/relationships/customXml" Target="../ink/ink452.xml"/><Relationship Id="rId12" Type="http://schemas.openxmlformats.org/officeDocument/2006/relationships/image" Target="../media/image748.png"/><Relationship Id="rId108" Type="http://schemas.openxmlformats.org/officeDocument/2006/relationships/image" Target="../media/image795.png"/><Relationship Id="rId315" Type="http://schemas.openxmlformats.org/officeDocument/2006/relationships/customXml" Target="../ink/ink381.xml"/><Relationship Id="rId357" Type="http://schemas.openxmlformats.org/officeDocument/2006/relationships/customXml" Target="../ink/ink403.xml"/><Relationship Id="rId54" Type="http://schemas.openxmlformats.org/officeDocument/2006/relationships/image" Target="../media/image768.png"/><Relationship Id="rId96" Type="http://schemas.openxmlformats.org/officeDocument/2006/relationships/image" Target="../media/image789.png"/><Relationship Id="rId161" Type="http://schemas.openxmlformats.org/officeDocument/2006/relationships/customXml" Target="../ink/ink308.xml"/><Relationship Id="rId217" Type="http://schemas.openxmlformats.org/officeDocument/2006/relationships/customXml" Target="../ink/ink336.xml"/><Relationship Id="rId399" Type="http://schemas.openxmlformats.org/officeDocument/2006/relationships/customXml" Target="../ink/ink424.xml"/><Relationship Id="rId259" Type="http://schemas.openxmlformats.org/officeDocument/2006/relationships/customXml" Target="../ink/ink357.xml"/><Relationship Id="rId424" Type="http://schemas.openxmlformats.org/officeDocument/2006/relationships/image" Target="../media/image813.png"/><Relationship Id="rId466" Type="http://schemas.openxmlformats.org/officeDocument/2006/relationships/image" Target="../media/image948.png"/><Relationship Id="rId23" Type="http://schemas.openxmlformats.org/officeDocument/2006/relationships/customXml" Target="../ink/ink247.xml"/><Relationship Id="rId119" Type="http://schemas.openxmlformats.org/officeDocument/2006/relationships/customXml" Target="../ink/ink290.xml"/><Relationship Id="rId270" Type="http://schemas.openxmlformats.org/officeDocument/2006/relationships/image" Target="../media/image873.png"/><Relationship Id="rId326" Type="http://schemas.openxmlformats.org/officeDocument/2006/relationships/image" Target="../media/image900.png"/><Relationship Id="rId65" Type="http://schemas.openxmlformats.org/officeDocument/2006/relationships/customXml" Target="../ink/ink263.xml"/><Relationship Id="rId130" Type="http://schemas.openxmlformats.org/officeDocument/2006/relationships/image" Target="../media/image806.png"/><Relationship Id="rId368" Type="http://schemas.openxmlformats.org/officeDocument/2006/relationships/image" Target="../media/image920.png"/><Relationship Id="rId172" Type="http://schemas.openxmlformats.org/officeDocument/2006/relationships/image" Target="../media/image827.png"/><Relationship Id="rId228" Type="http://schemas.openxmlformats.org/officeDocument/2006/relationships/image" Target="../media/image854.png"/><Relationship Id="rId435" Type="http://schemas.openxmlformats.org/officeDocument/2006/relationships/customXml" Target="../ink/ink442.xml"/><Relationship Id="rId477" Type="http://schemas.openxmlformats.org/officeDocument/2006/relationships/customXml" Target="../ink/ink463.xml"/><Relationship Id="rId281" Type="http://schemas.openxmlformats.org/officeDocument/2006/relationships/customXml" Target="../ink/ink368.xml"/><Relationship Id="rId337" Type="http://schemas.openxmlformats.org/officeDocument/2006/relationships/image" Target="../media/image905.png"/><Relationship Id="rId34" Type="http://schemas.openxmlformats.org/officeDocument/2006/relationships/image" Target="../media/image758.png"/><Relationship Id="rId76" Type="http://schemas.openxmlformats.org/officeDocument/2006/relationships/image" Target="../media/image779.png"/><Relationship Id="rId141" Type="http://schemas.openxmlformats.org/officeDocument/2006/relationships/customXml" Target="../ink/ink301.xml"/><Relationship Id="rId379" Type="http://schemas.openxmlformats.org/officeDocument/2006/relationships/customXml" Target="../ink/ink414.xml"/><Relationship Id="rId7" Type="http://schemas.openxmlformats.org/officeDocument/2006/relationships/customXml" Target="../ink/ink239.xml"/><Relationship Id="rId183" Type="http://schemas.openxmlformats.org/officeDocument/2006/relationships/customXml" Target="../ink/ink319.xml"/><Relationship Id="rId239" Type="http://schemas.openxmlformats.org/officeDocument/2006/relationships/customXml" Target="../ink/ink347.xml"/><Relationship Id="rId390" Type="http://schemas.openxmlformats.org/officeDocument/2006/relationships/image" Target="../media/image931.png"/><Relationship Id="rId404" Type="http://schemas.openxmlformats.org/officeDocument/2006/relationships/image" Target="../media/image604.png"/><Relationship Id="rId446" Type="http://schemas.openxmlformats.org/officeDocument/2006/relationships/image" Target="../media/image938.png"/><Relationship Id="rId250" Type="http://schemas.openxmlformats.org/officeDocument/2006/relationships/image" Target="../media/image865.png"/><Relationship Id="rId306" Type="http://schemas.openxmlformats.org/officeDocument/2006/relationships/image" Target="../media/image890.png"/><Relationship Id="rId488" Type="http://schemas.openxmlformats.org/officeDocument/2006/relationships/image" Target="../media/image959.png"/><Relationship Id="rId87" Type="http://schemas.openxmlformats.org/officeDocument/2006/relationships/customXml" Target="../ink/ink274.xml"/><Relationship Id="rId110" Type="http://schemas.openxmlformats.org/officeDocument/2006/relationships/image" Target="../media/image796.png"/><Relationship Id="rId348" Type="http://schemas.openxmlformats.org/officeDocument/2006/relationships/image" Target="../media/image910.png"/><Relationship Id="rId152" Type="http://schemas.openxmlformats.org/officeDocument/2006/relationships/image" Target="../media/image817.png"/><Relationship Id="rId194" Type="http://schemas.openxmlformats.org/officeDocument/2006/relationships/image" Target="../media/image837.png"/><Relationship Id="rId208" Type="http://schemas.openxmlformats.org/officeDocument/2006/relationships/image" Target="../media/image844.png"/><Relationship Id="rId415" Type="http://schemas.openxmlformats.org/officeDocument/2006/relationships/customXml" Target="../ink/ink432.xml"/><Relationship Id="rId457" Type="http://schemas.openxmlformats.org/officeDocument/2006/relationships/customXml" Target="../ink/ink453.xml"/><Relationship Id="rId261" Type="http://schemas.openxmlformats.org/officeDocument/2006/relationships/customXml" Target="../ink/ink358.xml"/><Relationship Id="rId14" Type="http://schemas.openxmlformats.org/officeDocument/2006/relationships/image" Target="../media/image749.png"/><Relationship Id="rId56" Type="http://schemas.openxmlformats.org/officeDocument/2006/relationships/image" Target="../media/image769.png"/><Relationship Id="rId317" Type="http://schemas.openxmlformats.org/officeDocument/2006/relationships/customXml" Target="../ink/ink382.xml"/><Relationship Id="rId359" Type="http://schemas.openxmlformats.org/officeDocument/2006/relationships/customXml" Target="../ink/ink404.xml"/><Relationship Id="rId98" Type="http://schemas.openxmlformats.org/officeDocument/2006/relationships/image" Target="../media/image790.png"/><Relationship Id="rId121" Type="http://schemas.openxmlformats.org/officeDocument/2006/relationships/customXml" Target="../ink/ink291.xml"/><Relationship Id="rId163" Type="http://schemas.openxmlformats.org/officeDocument/2006/relationships/customXml" Target="../ink/ink309.xml"/><Relationship Id="rId219" Type="http://schemas.openxmlformats.org/officeDocument/2006/relationships/customXml" Target="../ink/ink337.xml"/><Relationship Id="rId370" Type="http://schemas.openxmlformats.org/officeDocument/2006/relationships/image" Target="../media/image921.png"/><Relationship Id="rId426" Type="http://schemas.openxmlformats.org/officeDocument/2006/relationships/image" Target="../media/image814.png"/><Relationship Id="rId230" Type="http://schemas.openxmlformats.org/officeDocument/2006/relationships/image" Target="../media/image855.png"/><Relationship Id="rId468" Type="http://schemas.openxmlformats.org/officeDocument/2006/relationships/image" Target="../media/image949.png"/><Relationship Id="rId25" Type="http://schemas.openxmlformats.org/officeDocument/2006/relationships/customXml" Target="../ink/ink248.xml"/><Relationship Id="rId67" Type="http://schemas.openxmlformats.org/officeDocument/2006/relationships/customXml" Target="../ink/ink264.xml"/><Relationship Id="rId272" Type="http://schemas.openxmlformats.org/officeDocument/2006/relationships/image" Target="../media/image874.png"/><Relationship Id="rId328" Type="http://schemas.openxmlformats.org/officeDocument/2006/relationships/image" Target="../media/image901.png"/><Relationship Id="rId132" Type="http://schemas.openxmlformats.org/officeDocument/2006/relationships/image" Target="../media/image807.png"/><Relationship Id="rId174" Type="http://schemas.openxmlformats.org/officeDocument/2006/relationships/image" Target="../media/image13100.png"/><Relationship Id="rId381" Type="http://schemas.openxmlformats.org/officeDocument/2006/relationships/customXml" Target="../ink/ink415.xml"/><Relationship Id="rId241" Type="http://schemas.openxmlformats.org/officeDocument/2006/relationships/customXml" Target="../ink/ink348.xml"/><Relationship Id="rId437" Type="http://schemas.openxmlformats.org/officeDocument/2006/relationships/customXml" Target="../ink/ink443.xml"/><Relationship Id="rId479" Type="http://schemas.openxmlformats.org/officeDocument/2006/relationships/customXml" Target="../ink/ink464.xml"/><Relationship Id="rId36" Type="http://schemas.openxmlformats.org/officeDocument/2006/relationships/image" Target="../media/image759.png"/><Relationship Id="rId283" Type="http://schemas.openxmlformats.org/officeDocument/2006/relationships/customXml" Target="../ink/ink369.xml"/><Relationship Id="rId339" Type="http://schemas.openxmlformats.org/officeDocument/2006/relationships/image" Target="../media/image906.png"/><Relationship Id="rId78" Type="http://schemas.openxmlformats.org/officeDocument/2006/relationships/image" Target="../media/image780.png"/><Relationship Id="rId101" Type="http://schemas.openxmlformats.org/officeDocument/2006/relationships/customXml" Target="../ink/ink281.xml"/><Relationship Id="rId185" Type="http://schemas.openxmlformats.org/officeDocument/2006/relationships/customXml" Target="../ink/ink320.xml"/><Relationship Id="rId350" Type="http://schemas.openxmlformats.org/officeDocument/2006/relationships/image" Target="../media/image911.png"/><Relationship Id="rId406" Type="http://schemas.openxmlformats.org/officeDocument/2006/relationships/image" Target="../media/image605.png"/><Relationship Id="rId9" Type="http://schemas.openxmlformats.org/officeDocument/2006/relationships/customXml" Target="../ink/ink240.xml"/><Relationship Id="rId210" Type="http://schemas.openxmlformats.org/officeDocument/2006/relationships/image" Target="../media/image845.png"/><Relationship Id="rId392" Type="http://schemas.openxmlformats.org/officeDocument/2006/relationships/image" Target="../media/image932.png"/><Relationship Id="rId448" Type="http://schemas.openxmlformats.org/officeDocument/2006/relationships/image" Target="../media/image939.png"/><Relationship Id="rId252" Type="http://schemas.openxmlformats.org/officeDocument/2006/relationships/image" Target="../media/image866.png"/><Relationship Id="rId294" Type="http://schemas.openxmlformats.org/officeDocument/2006/relationships/image" Target="../media/image884.png"/><Relationship Id="rId308" Type="http://schemas.openxmlformats.org/officeDocument/2006/relationships/image" Target="../media/image891.png"/><Relationship Id="rId89" Type="http://schemas.openxmlformats.org/officeDocument/2006/relationships/customXml" Target="../ink/ink275.xml"/><Relationship Id="rId112" Type="http://schemas.openxmlformats.org/officeDocument/2006/relationships/image" Target="../media/image797.png"/><Relationship Id="rId154" Type="http://schemas.openxmlformats.org/officeDocument/2006/relationships/image" Target="../media/image818.png"/><Relationship Id="rId361" Type="http://schemas.openxmlformats.org/officeDocument/2006/relationships/customXml" Target="../ink/ink405.xml"/><Relationship Id="rId196" Type="http://schemas.openxmlformats.org/officeDocument/2006/relationships/image" Target="../media/image838.png"/><Relationship Id="rId417" Type="http://schemas.openxmlformats.org/officeDocument/2006/relationships/customXml" Target="../ink/ink433.xml"/><Relationship Id="rId459" Type="http://schemas.openxmlformats.org/officeDocument/2006/relationships/customXml" Target="../ink/ink454.xml"/><Relationship Id="rId16" Type="http://schemas.openxmlformats.org/officeDocument/2006/relationships/image" Target="../media/image184.png"/><Relationship Id="rId221" Type="http://schemas.openxmlformats.org/officeDocument/2006/relationships/customXml" Target="../ink/ink338.xml"/><Relationship Id="rId263" Type="http://schemas.openxmlformats.org/officeDocument/2006/relationships/customXml" Target="../ink/ink359.xml"/><Relationship Id="rId319" Type="http://schemas.openxmlformats.org/officeDocument/2006/relationships/customXml" Target="../ink/ink383.xml"/><Relationship Id="rId470" Type="http://schemas.openxmlformats.org/officeDocument/2006/relationships/image" Target="../media/image950.png"/><Relationship Id="rId58" Type="http://schemas.openxmlformats.org/officeDocument/2006/relationships/image" Target="../media/image770.png"/><Relationship Id="rId123" Type="http://schemas.openxmlformats.org/officeDocument/2006/relationships/customXml" Target="../ink/ink292.xml"/><Relationship Id="rId330" Type="http://schemas.openxmlformats.org/officeDocument/2006/relationships/customXml" Target="../ink/ink389.xml"/><Relationship Id="rId165" Type="http://schemas.openxmlformats.org/officeDocument/2006/relationships/customXml" Target="../ink/ink310.xml"/><Relationship Id="rId372" Type="http://schemas.openxmlformats.org/officeDocument/2006/relationships/image" Target="../media/image922.png"/><Relationship Id="rId428" Type="http://schemas.openxmlformats.org/officeDocument/2006/relationships/image" Target="../media/image880.png"/><Relationship Id="rId232" Type="http://schemas.openxmlformats.org/officeDocument/2006/relationships/image" Target="../media/image856.png"/><Relationship Id="rId274" Type="http://schemas.openxmlformats.org/officeDocument/2006/relationships/image" Target="../media/image148.png"/><Relationship Id="rId481" Type="http://schemas.openxmlformats.org/officeDocument/2006/relationships/customXml" Target="../ink/ink465.xml"/><Relationship Id="rId27" Type="http://schemas.openxmlformats.org/officeDocument/2006/relationships/customXml" Target="../ink/ink249.xml"/><Relationship Id="rId69" Type="http://schemas.openxmlformats.org/officeDocument/2006/relationships/customXml" Target="../ink/ink265.xml"/><Relationship Id="rId134" Type="http://schemas.openxmlformats.org/officeDocument/2006/relationships/image" Target="../media/image808.png"/><Relationship Id="rId80" Type="http://schemas.openxmlformats.org/officeDocument/2006/relationships/image" Target="../media/image781.png"/><Relationship Id="rId176" Type="http://schemas.openxmlformats.org/officeDocument/2006/relationships/image" Target="../media/image828.png"/><Relationship Id="rId341" Type="http://schemas.openxmlformats.org/officeDocument/2006/relationships/image" Target="../media/image907.png"/><Relationship Id="rId383" Type="http://schemas.openxmlformats.org/officeDocument/2006/relationships/customXml" Target="../ink/ink416.xml"/><Relationship Id="rId439" Type="http://schemas.openxmlformats.org/officeDocument/2006/relationships/customXml" Target="../ink/ink444.xml"/><Relationship Id="rId201" Type="http://schemas.openxmlformats.org/officeDocument/2006/relationships/customXml" Target="../ink/ink328.xml"/><Relationship Id="rId243" Type="http://schemas.openxmlformats.org/officeDocument/2006/relationships/customXml" Target="../ink/ink349.xml"/><Relationship Id="rId285" Type="http://schemas.openxmlformats.org/officeDocument/2006/relationships/customXml" Target="../ink/ink370.xml"/><Relationship Id="rId450" Type="http://schemas.openxmlformats.org/officeDocument/2006/relationships/image" Target="../media/image940.png"/><Relationship Id="rId38" Type="http://schemas.openxmlformats.org/officeDocument/2006/relationships/image" Target="../media/image760.png"/><Relationship Id="rId103" Type="http://schemas.openxmlformats.org/officeDocument/2006/relationships/customXml" Target="../ink/ink282.xml"/><Relationship Id="rId310" Type="http://schemas.openxmlformats.org/officeDocument/2006/relationships/image" Target="../media/image892.png"/><Relationship Id="rId91" Type="http://schemas.openxmlformats.org/officeDocument/2006/relationships/customXml" Target="../ink/ink276.xml"/><Relationship Id="rId187" Type="http://schemas.openxmlformats.org/officeDocument/2006/relationships/customXml" Target="../ink/ink321.xml"/><Relationship Id="rId352" Type="http://schemas.openxmlformats.org/officeDocument/2006/relationships/image" Target="../media/image912.png"/><Relationship Id="rId394" Type="http://schemas.openxmlformats.org/officeDocument/2006/relationships/image" Target="../media/image599.png"/><Relationship Id="rId408" Type="http://schemas.openxmlformats.org/officeDocument/2006/relationships/image" Target="../media/image606.png"/><Relationship Id="rId212" Type="http://schemas.openxmlformats.org/officeDocument/2006/relationships/image" Target="../media/image846.png"/><Relationship Id="rId254" Type="http://schemas.openxmlformats.org/officeDocument/2006/relationships/image" Target="../media/image867.png"/><Relationship Id="rId114" Type="http://schemas.openxmlformats.org/officeDocument/2006/relationships/image" Target="../media/image798.png"/><Relationship Id="rId296" Type="http://schemas.openxmlformats.org/officeDocument/2006/relationships/image" Target="../media/image885.png"/><Relationship Id="rId461" Type="http://schemas.openxmlformats.org/officeDocument/2006/relationships/customXml" Target="../ink/ink455.xml"/><Relationship Id="rId60" Type="http://schemas.openxmlformats.org/officeDocument/2006/relationships/image" Target="../media/image771.png"/><Relationship Id="rId156" Type="http://schemas.openxmlformats.org/officeDocument/2006/relationships/image" Target="../media/image819.png"/><Relationship Id="rId198" Type="http://schemas.openxmlformats.org/officeDocument/2006/relationships/image" Target="../media/image839.png"/><Relationship Id="rId321" Type="http://schemas.openxmlformats.org/officeDocument/2006/relationships/customXml" Target="../ink/ink384.xml"/><Relationship Id="rId363" Type="http://schemas.openxmlformats.org/officeDocument/2006/relationships/customXml" Target="../ink/ink406.xml"/><Relationship Id="rId419" Type="http://schemas.openxmlformats.org/officeDocument/2006/relationships/customXml" Target="../ink/ink434.xml"/><Relationship Id="rId223" Type="http://schemas.openxmlformats.org/officeDocument/2006/relationships/customXml" Target="../ink/ink339.xml"/><Relationship Id="rId430" Type="http://schemas.openxmlformats.org/officeDocument/2006/relationships/image" Target="../media/image881.png"/><Relationship Id="rId18" Type="http://schemas.openxmlformats.org/officeDocument/2006/relationships/image" Target="../media/image750.png"/><Relationship Id="rId265" Type="http://schemas.openxmlformats.org/officeDocument/2006/relationships/customXml" Target="../ink/ink360.xml"/><Relationship Id="rId472" Type="http://schemas.openxmlformats.org/officeDocument/2006/relationships/image" Target="../media/image951.png"/><Relationship Id="rId125" Type="http://schemas.openxmlformats.org/officeDocument/2006/relationships/customXml" Target="../ink/ink293.xml"/><Relationship Id="rId167" Type="http://schemas.openxmlformats.org/officeDocument/2006/relationships/customXml" Target="../ink/ink311.xml"/><Relationship Id="rId332" Type="http://schemas.openxmlformats.org/officeDocument/2006/relationships/customXml" Target="../ink/ink390.xml"/><Relationship Id="rId374" Type="http://schemas.openxmlformats.org/officeDocument/2006/relationships/image" Target="../media/image923.png"/><Relationship Id="rId71" Type="http://schemas.openxmlformats.org/officeDocument/2006/relationships/customXml" Target="../ink/ink266.xml"/><Relationship Id="rId234" Type="http://schemas.openxmlformats.org/officeDocument/2006/relationships/image" Target="../media/image857.png"/><Relationship Id="rId2" Type="http://schemas.openxmlformats.org/officeDocument/2006/relationships/image" Target="../media/image5.gif"/><Relationship Id="rId29" Type="http://schemas.openxmlformats.org/officeDocument/2006/relationships/customXml" Target="../ink/ink250.xml"/><Relationship Id="rId276" Type="http://schemas.openxmlformats.org/officeDocument/2006/relationships/image" Target="../media/image875.png"/><Relationship Id="rId441" Type="http://schemas.openxmlformats.org/officeDocument/2006/relationships/customXml" Target="../ink/ink445.xml"/><Relationship Id="rId483" Type="http://schemas.openxmlformats.org/officeDocument/2006/relationships/customXml" Target="../ink/ink466.xml"/><Relationship Id="rId40" Type="http://schemas.openxmlformats.org/officeDocument/2006/relationships/image" Target="../media/image761.png"/><Relationship Id="rId115" Type="http://schemas.openxmlformats.org/officeDocument/2006/relationships/customXml" Target="../ink/ink288.xml"/><Relationship Id="rId136" Type="http://schemas.openxmlformats.org/officeDocument/2006/relationships/image" Target="../media/image809.png"/><Relationship Id="rId157" Type="http://schemas.openxmlformats.org/officeDocument/2006/relationships/customXml" Target="../ink/ink306.xml"/><Relationship Id="rId178" Type="http://schemas.openxmlformats.org/officeDocument/2006/relationships/image" Target="../media/image829.png"/><Relationship Id="rId301" Type="http://schemas.openxmlformats.org/officeDocument/2006/relationships/customXml" Target="../ink/ink374.xml"/><Relationship Id="rId322" Type="http://schemas.openxmlformats.org/officeDocument/2006/relationships/image" Target="../media/image898.png"/><Relationship Id="rId343" Type="http://schemas.openxmlformats.org/officeDocument/2006/relationships/image" Target="../media/image908.png"/><Relationship Id="rId364" Type="http://schemas.openxmlformats.org/officeDocument/2006/relationships/image" Target="../media/image918.png"/><Relationship Id="rId61" Type="http://schemas.openxmlformats.org/officeDocument/2006/relationships/customXml" Target="../ink/ink261.xml"/><Relationship Id="rId82" Type="http://schemas.openxmlformats.org/officeDocument/2006/relationships/image" Target="../media/image782.png"/><Relationship Id="rId199" Type="http://schemas.openxmlformats.org/officeDocument/2006/relationships/customXml" Target="../ink/ink327.xml"/><Relationship Id="rId203" Type="http://schemas.openxmlformats.org/officeDocument/2006/relationships/customXml" Target="../ink/ink329.xml"/><Relationship Id="rId385" Type="http://schemas.openxmlformats.org/officeDocument/2006/relationships/customXml" Target="../ink/ink417.xml"/><Relationship Id="rId19" Type="http://schemas.openxmlformats.org/officeDocument/2006/relationships/customXml" Target="../ink/ink245.xml"/><Relationship Id="rId224" Type="http://schemas.openxmlformats.org/officeDocument/2006/relationships/image" Target="../media/image852.png"/><Relationship Id="rId245" Type="http://schemas.openxmlformats.org/officeDocument/2006/relationships/customXml" Target="../ink/ink350.xml"/><Relationship Id="rId266" Type="http://schemas.openxmlformats.org/officeDocument/2006/relationships/image" Target="../media/image871.png"/><Relationship Id="rId410" Type="http://schemas.openxmlformats.org/officeDocument/2006/relationships/image" Target="../media/image607.png"/><Relationship Id="rId431" Type="http://schemas.openxmlformats.org/officeDocument/2006/relationships/customXml" Target="../ink/ink440.xml"/><Relationship Id="rId452" Type="http://schemas.openxmlformats.org/officeDocument/2006/relationships/image" Target="../media/image941.png"/><Relationship Id="rId473" Type="http://schemas.openxmlformats.org/officeDocument/2006/relationships/customXml" Target="../ink/ink461.xml"/><Relationship Id="rId30" Type="http://schemas.openxmlformats.org/officeDocument/2006/relationships/image" Target="../media/image756.png"/><Relationship Id="rId105" Type="http://schemas.openxmlformats.org/officeDocument/2006/relationships/customXml" Target="../ink/ink283.xml"/><Relationship Id="rId126" Type="http://schemas.openxmlformats.org/officeDocument/2006/relationships/image" Target="../media/image804.png"/><Relationship Id="rId168" Type="http://schemas.openxmlformats.org/officeDocument/2006/relationships/image" Target="../media/image825.png"/><Relationship Id="rId312" Type="http://schemas.openxmlformats.org/officeDocument/2006/relationships/image" Target="../media/image893.png"/><Relationship Id="rId333" Type="http://schemas.openxmlformats.org/officeDocument/2006/relationships/image" Target="../media/image903.png"/><Relationship Id="rId354" Type="http://schemas.openxmlformats.org/officeDocument/2006/relationships/image" Target="../media/image913.png"/><Relationship Id="rId72" Type="http://schemas.openxmlformats.org/officeDocument/2006/relationships/image" Target="../media/image777.png"/><Relationship Id="rId93" Type="http://schemas.openxmlformats.org/officeDocument/2006/relationships/customXml" Target="../ink/ink277.xml"/><Relationship Id="rId189" Type="http://schemas.openxmlformats.org/officeDocument/2006/relationships/customXml" Target="../ink/ink322.xml"/><Relationship Id="rId375" Type="http://schemas.openxmlformats.org/officeDocument/2006/relationships/customXml" Target="../ink/ink412.xml"/><Relationship Id="rId396" Type="http://schemas.openxmlformats.org/officeDocument/2006/relationships/image" Target="../media/image600.png"/><Relationship Id="rId3" Type="http://schemas.openxmlformats.org/officeDocument/2006/relationships/image" Target="../media/image7100.png"/><Relationship Id="rId214" Type="http://schemas.openxmlformats.org/officeDocument/2006/relationships/image" Target="../media/image847.png"/><Relationship Id="rId235" Type="http://schemas.openxmlformats.org/officeDocument/2006/relationships/customXml" Target="../ink/ink345.xml"/><Relationship Id="rId256" Type="http://schemas.openxmlformats.org/officeDocument/2006/relationships/image" Target="../media/image868.png"/><Relationship Id="rId277" Type="http://schemas.openxmlformats.org/officeDocument/2006/relationships/customXml" Target="../ink/ink366.xml"/><Relationship Id="rId298" Type="http://schemas.openxmlformats.org/officeDocument/2006/relationships/image" Target="../media/image886.png"/><Relationship Id="rId400" Type="http://schemas.openxmlformats.org/officeDocument/2006/relationships/image" Target="../media/image602.png"/><Relationship Id="rId421" Type="http://schemas.openxmlformats.org/officeDocument/2006/relationships/customXml" Target="../ink/ink435.xml"/><Relationship Id="rId442" Type="http://schemas.openxmlformats.org/officeDocument/2006/relationships/image" Target="../media/image936.png"/><Relationship Id="rId463" Type="http://schemas.openxmlformats.org/officeDocument/2006/relationships/customXml" Target="../ink/ink456.xml"/><Relationship Id="rId484" Type="http://schemas.openxmlformats.org/officeDocument/2006/relationships/image" Target="../media/image957.png"/><Relationship Id="rId116" Type="http://schemas.openxmlformats.org/officeDocument/2006/relationships/image" Target="../media/image799.png"/><Relationship Id="rId137" Type="http://schemas.openxmlformats.org/officeDocument/2006/relationships/customXml" Target="../ink/ink299.xml"/><Relationship Id="rId158" Type="http://schemas.openxmlformats.org/officeDocument/2006/relationships/image" Target="../media/image820.png"/><Relationship Id="rId302" Type="http://schemas.openxmlformats.org/officeDocument/2006/relationships/image" Target="../media/image888.png"/><Relationship Id="rId323" Type="http://schemas.openxmlformats.org/officeDocument/2006/relationships/customXml" Target="../ink/ink385.xml"/><Relationship Id="rId344" Type="http://schemas.openxmlformats.org/officeDocument/2006/relationships/customXml" Target="../ink/ink396.xml"/><Relationship Id="rId20" Type="http://schemas.openxmlformats.org/officeDocument/2006/relationships/image" Target="../media/image751.png"/><Relationship Id="rId41" Type="http://schemas.openxmlformats.org/officeDocument/2006/relationships/customXml" Target="../ink/ink256.xml"/><Relationship Id="rId62" Type="http://schemas.openxmlformats.org/officeDocument/2006/relationships/image" Target="../media/image772.png"/><Relationship Id="rId83" Type="http://schemas.openxmlformats.org/officeDocument/2006/relationships/customXml" Target="../ink/ink272.xml"/><Relationship Id="rId179" Type="http://schemas.openxmlformats.org/officeDocument/2006/relationships/customXml" Target="../ink/ink317.xml"/><Relationship Id="rId365" Type="http://schemas.openxmlformats.org/officeDocument/2006/relationships/customXml" Target="../ink/ink407.xml"/><Relationship Id="rId386" Type="http://schemas.openxmlformats.org/officeDocument/2006/relationships/image" Target="../media/image929.png"/><Relationship Id="rId190" Type="http://schemas.openxmlformats.org/officeDocument/2006/relationships/image" Target="../media/image835.png"/><Relationship Id="rId204" Type="http://schemas.openxmlformats.org/officeDocument/2006/relationships/image" Target="../media/image842.png"/><Relationship Id="rId225" Type="http://schemas.openxmlformats.org/officeDocument/2006/relationships/customXml" Target="../ink/ink340.xml"/><Relationship Id="rId246" Type="http://schemas.openxmlformats.org/officeDocument/2006/relationships/image" Target="../media/image863.png"/><Relationship Id="rId267" Type="http://schemas.openxmlformats.org/officeDocument/2006/relationships/customXml" Target="../ink/ink361.xml"/><Relationship Id="rId411" Type="http://schemas.openxmlformats.org/officeDocument/2006/relationships/customXml" Target="../ink/ink430.xml"/><Relationship Id="rId432" Type="http://schemas.openxmlformats.org/officeDocument/2006/relationships/image" Target="../media/image882.png"/><Relationship Id="rId453" Type="http://schemas.openxmlformats.org/officeDocument/2006/relationships/customXml" Target="../ink/ink451.xml"/><Relationship Id="rId474" Type="http://schemas.openxmlformats.org/officeDocument/2006/relationships/image" Target="../media/image952.png"/><Relationship Id="rId106" Type="http://schemas.openxmlformats.org/officeDocument/2006/relationships/image" Target="../media/image794.png"/><Relationship Id="rId127" Type="http://schemas.openxmlformats.org/officeDocument/2006/relationships/customXml" Target="../ink/ink294.xml"/><Relationship Id="rId313" Type="http://schemas.openxmlformats.org/officeDocument/2006/relationships/customXml" Target="../ink/ink380.xml"/><Relationship Id="rId10" Type="http://schemas.openxmlformats.org/officeDocument/2006/relationships/image" Target="../media/image747.png"/><Relationship Id="rId31" Type="http://schemas.openxmlformats.org/officeDocument/2006/relationships/customXml" Target="../ink/ink251.xml"/><Relationship Id="rId73" Type="http://schemas.openxmlformats.org/officeDocument/2006/relationships/customXml" Target="../ink/ink267.xml"/><Relationship Id="rId94" Type="http://schemas.openxmlformats.org/officeDocument/2006/relationships/image" Target="../media/image788.png"/><Relationship Id="rId148" Type="http://schemas.openxmlformats.org/officeDocument/2006/relationships/image" Target="../media/image815.png"/><Relationship Id="rId169" Type="http://schemas.openxmlformats.org/officeDocument/2006/relationships/customXml" Target="../ink/ink312.xml"/><Relationship Id="rId334" Type="http://schemas.openxmlformats.org/officeDocument/2006/relationships/customXml" Target="../ink/ink391.xml"/><Relationship Id="rId355" Type="http://schemas.openxmlformats.org/officeDocument/2006/relationships/customXml" Target="../ink/ink402.xml"/><Relationship Id="rId376" Type="http://schemas.openxmlformats.org/officeDocument/2006/relationships/image" Target="../media/image924.png"/><Relationship Id="rId397" Type="http://schemas.openxmlformats.org/officeDocument/2006/relationships/customXml" Target="../ink/ink423.xml"/><Relationship Id="rId4" Type="http://schemas.openxmlformats.org/officeDocument/2006/relationships/image" Target="../media/image11010.png"/><Relationship Id="rId180" Type="http://schemas.openxmlformats.org/officeDocument/2006/relationships/image" Target="../media/image830.png"/><Relationship Id="rId215" Type="http://schemas.openxmlformats.org/officeDocument/2006/relationships/customXml" Target="../ink/ink335.xml"/><Relationship Id="rId236" Type="http://schemas.openxmlformats.org/officeDocument/2006/relationships/image" Target="../media/image858.png"/><Relationship Id="rId257" Type="http://schemas.openxmlformats.org/officeDocument/2006/relationships/customXml" Target="../ink/ink356.xml"/><Relationship Id="rId278" Type="http://schemas.openxmlformats.org/officeDocument/2006/relationships/image" Target="../media/image876.png"/><Relationship Id="rId401" Type="http://schemas.openxmlformats.org/officeDocument/2006/relationships/customXml" Target="../ink/ink425.xml"/><Relationship Id="rId422" Type="http://schemas.openxmlformats.org/officeDocument/2006/relationships/image" Target="../media/image812.png"/><Relationship Id="rId443" Type="http://schemas.openxmlformats.org/officeDocument/2006/relationships/customXml" Target="../ink/ink446.xml"/><Relationship Id="rId464" Type="http://schemas.openxmlformats.org/officeDocument/2006/relationships/image" Target="../media/image947.png"/><Relationship Id="rId303" Type="http://schemas.openxmlformats.org/officeDocument/2006/relationships/customXml" Target="../ink/ink375.xml"/><Relationship Id="rId485" Type="http://schemas.openxmlformats.org/officeDocument/2006/relationships/customXml" Target="../ink/ink467.xml"/><Relationship Id="rId42" Type="http://schemas.openxmlformats.org/officeDocument/2006/relationships/image" Target="../media/image762.png"/><Relationship Id="rId84" Type="http://schemas.openxmlformats.org/officeDocument/2006/relationships/image" Target="../media/image783.png"/><Relationship Id="rId138" Type="http://schemas.openxmlformats.org/officeDocument/2006/relationships/image" Target="../media/image810.png"/><Relationship Id="rId345" Type="http://schemas.openxmlformats.org/officeDocument/2006/relationships/customXml" Target="../ink/ink397.xml"/><Relationship Id="rId387" Type="http://schemas.openxmlformats.org/officeDocument/2006/relationships/customXml" Target="../ink/ink418.xml"/><Relationship Id="rId191" Type="http://schemas.openxmlformats.org/officeDocument/2006/relationships/customXml" Target="../ink/ink323.xml"/><Relationship Id="rId205" Type="http://schemas.openxmlformats.org/officeDocument/2006/relationships/customXml" Target="../ink/ink330.xml"/><Relationship Id="rId247" Type="http://schemas.openxmlformats.org/officeDocument/2006/relationships/customXml" Target="../ink/ink351.xml"/><Relationship Id="rId412" Type="http://schemas.openxmlformats.org/officeDocument/2006/relationships/image" Target="../media/image763.png"/><Relationship Id="rId107" Type="http://schemas.openxmlformats.org/officeDocument/2006/relationships/customXml" Target="../ink/ink284.xml"/><Relationship Id="rId454" Type="http://schemas.openxmlformats.org/officeDocument/2006/relationships/image" Target="../media/image942.png"/><Relationship Id="rId11" Type="http://schemas.openxmlformats.org/officeDocument/2006/relationships/customXml" Target="../ink/ink241.xml"/><Relationship Id="rId149" Type="http://schemas.openxmlformats.org/officeDocument/2006/relationships/customXml" Target="../ink/ink302.xml"/><Relationship Id="rId314" Type="http://schemas.openxmlformats.org/officeDocument/2006/relationships/image" Target="../media/image894.png"/><Relationship Id="rId356" Type="http://schemas.openxmlformats.org/officeDocument/2006/relationships/image" Target="../media/image914.png"/><Relationship Id="rId398" Type="http://schemas.openxmlformats.org/officeDocument/2006/relationships/image" Target="../media/image601.png"/><Relationship Id="rId95" Type="http://schemas.openxmlformats.org/officeDocument/2006/relationships/customXml" Target="../ink/ink278.xml"/><Relationship Id="rId160" Type="http://schemas.openxmlformats.org/officeDocument/2006/relationships/image" Target="../media/image821.png"/><Relationship Id="rId216" Type="http://schemas.openxmlformats.org/officeDocument/2006/relationships/image" Target="../media/image848.png"/><Relationship Id="rId423" Type="http://schemas.openxmlformats.org/officeDocument/2006/relationships/customXml" Target="../ink/ink436.xml"/><Relationship Id="rId258" Type="http://schemas.openxmlformats.org/officeDocument/2006/relationships/image" Target="../media/image149.png"/><Relationship Id="rId465" Type="http://schemas.openxmlformats.org/officeDocument/2006/relationships/customXml" Target="../ink/ink457.xml"/><Relationship Id="rId22" Type="http://schemas.openxmlformats.org/officeDocument/2006/relationships/image" Target="../media/image752.png"/><Relationship Id="rId64" Type="http://schemas.openxmlformats.org/officeDocument/2006/relationships/image" Target="../media/image773.png"/><Relationship Id="rId118" Type="http://schemas.openxmlformats.org/officeDocument/2006/relationships/image" Target="../media/image800.png"/><Relationship Id="rId325" Type="http://schemas.openxmlformats.org/officeDocument/2006/relationships/customXml" Target="../ink/ink386.xml"/><Relationship Id="rId367" Type="http://schemas.openxmlformats.org/officeDocument/2006/relationships/customXml" Target="../ink/ink408.xml"/><Relationship Id="rId171" Type="http://schemas.openxmlformats.org/officeDocument/2006/relationships/customXml" Target="../ink/ink313.xml"/><Relationship Id="rId227" Type="http://schemas.openxmlformats.org/officeDocument/2006/relationships/customXml" Target="../ink/ink341.xml"/><Relationship Id="rId269" Type="http://schemas.openxmlformats.org/officeDocument/2006/relationships/customXml" Target="../ink/ink362.xml"/><Relationship Id="rId434" Type="http://schemas.openxmlformats.org/officeDocument/2006/relationships/image" Target="../media/image883.png"/><Relationship Id="rId476" Type="http://schemas.openxmlformats.org/officeDocument/2006/relationships/image" Target="../media/image953.png"/><Relationship Id="rId33" Type="http://schemas.openxmlformats.org/officeDocument/2006/relationships/customXml" Target="../ink/ink252.xml"/><Relationship Id="rId129" Type="http://schemas.openxmlformats.org/officeDocument/2006/relationships/customXml" Target="../ink/ink295.xml"/><Relationship Id="rId280" Type="http://schemas.openxmlformats.org/officeDocument/2006/relationships/image" Target="../media/image877.png"/><Relationship Id="rId336" Type="http://schemas.openxmlformats.org/officeDocument/2006/relationships/customXml" Target="../ink/ink392.xml"/><Relationship Id="rId75" Type="http://schemas.openxmlformats.org/officeDocument/2006/relationships/customXml" Target="../ink/ink268.xml"/><Relationship Id="rId140" Type="http://schemas.openxmlformats.org/officeDocument/2006/relationships/image" Target="../media/image811.png"/><Relationship Id="rId182" Type="http://schemas.openxmlformats.org/officeDocument/2006/relationships/image" Target="../media/image831.png"/><Relationship Id="rId378" Type="http://schemas.openxmlformats.org/officeDocument/2006/relationships/image" Target="../media/image925.png"/><Relationship Id="rId403" Type="http://schemas.openxmlformats.org/officeDocument/2006/relationships/customXml" Target="../ink/ink426.xml"/><Relationship Id="rId6" Type="http://schemas.openxmlformats.org/officeDocument/2006/relationships/image" Target="../media/image745.png"/><Relationship Id="rId238" Type="http://schemas.openxmlformats.org/officeDocument/2006/relationships/image" Target="../media/image859.png"/><Relationship Id="rId445" Type="http://schemas.openxmlformats.org/officeDocument/2006/relationships/customXml" Target="../ink/ink447.xml"/><Relationship Id="rId487" Type="http://schemas.openxmlformats.org/officeDocument/2006/relationships/customXml" Target="../ink/ink468.xml"/><Relationship Id="rId305" Type="http://schemas.openxmlformats.org/officeDocument/2006/relationships/customXml" Target="../ink/ink376.xml"/><Relationship Id="rId347" Type="http://schemas.openxmlformats.org/officeDocument/2006/relationships/customXml" Target="../ink/ink398.xml"/><Relationship Id="rId86" Type="http://schemas.openxmlformats.org/officeDocument/2006/relationships/image" Target="../media/image784.png"/><Relationship Id="rId151" Type="http://schemas.openxmlformats.org/officeDocument/2006/relationships/customXml" Target="../ink/ink303.xml"/><Relationship Id="rId389" Type="http://schemas.openxmlformats.org/officeDocument/2006/relationships/customXml" Target="../ink/ink419.xml"/><Relationship Id="rId193" Type="http://schemas.openxmlformats.org/officeDocument/2006/relationships/customXml" Target="../ink/ink324.xml"/><Relationship Id="rId207" Type="http://schemas.openxmlformats.org/officeDocument/2006/relationships/customXml" Target="../ink/ink331.xml"/><Relationship Id="rId249" Type="http://schemas.openxmlformats.org/officeDocument/2006/relationships/customXml" Target="../ink/ink352.xml"/><Relationship Id="rId414" Type="http://schemas.openxmlformats.org/officeDocument/2006/relationships/image" Target="../media/image764.png"/><Relationship Id="rId456" Type="http://schemas.openxmlformats.org/officeDocument/2006/relationships/image" Target="../media/image943.png"/><Relationship Id="rId13" Type="http://schemas.openxmlformats.org/officeDocument/2006/relationships/customXml" Target="../ink/ink242.xml"/><Relationship Id="rId109" Type="http://schemas.openxmlformats.org/officeDocument/2006/relationships/customXml" Target="../ink/ink285.xml"/><Relationship Id="rId260" Type="http://schemas.openxmlformats.org/officeDocument/2006/relationships/image" Target="../media/image869.png"/><Relationship Id="rId316" Type="http://schemas.openxmlformats.org/officeDocument/2006/relationships/image" Target="../media/image895.png"/><Relationship Id="rId55" Type="http://schemas.openxmlformats.org/officeDocument/2006/relationships/customXml" Target="../ink/ink258.xml"/><Relationship Id="rId97" Type="http://schemas.openxmlformats.org/officeDocument/2006/relationships/customXml" Target="../ink/ink279.xml"/><Relationship Id="rId120" Type="http://schemas.openxmlformats.org/officeDocument/2006/relationships/image" Target="../media/image801.png"/><Relationship Id="rId358" Type="http://schemas.openxmlformats.org/officeDocument/2006/relationships/image" Target="../media/image915.png"/><Relationship Id="rId162" Type="http://schemas.openxmlformats.org/officeDocument/2006/relationships/image" Target="../media/image822.png"/><Relationship Id="rId218" Type="http://schemas.openxmlformats.org/officeDocument/2006/relationships/image" Target="../media/image849.png"/><Relationship Id="rId425" Type="http://schemas.openxmlformats.org/officeDocument/2006/relationships/customXml" Target="../ink/ink437.xml"/><Relationship Id="rId467" Type="http://schemas.openxmlformats.org/officeDocument/2006/relationships/customXml" Target="../ink/ink458.xml"/><Relationship Id="rId271" Type="http://schemas.openxmlformats.org/officeDocument/2006/relationships/customXml" Target="../ink/ink363.xml"/><Relationship Id="rId24" Type="http://schemas.openxmlformats.org/officeDocument/2006/relationships/image" Target="../media/image753.png"/><Relationship Id="rId66" Type="http://schemas.openxmlformats.org/officeDocument/2006/relationships/image" Target="../media/image774.png"/><Relationship Id="rId131" Type="http://schemas.openxmlformats.org/officeDocument/2006/relationships/customXml" Target="../ink/ink296.xml"/><Relationship Id="rId327" Type="http://schemas.openxmlformats.org/officeDocument/2006/relationships/customXml" Target="../ink/ink387.xml"/><Relationship Id="rId369" Type="http://schemas.openxmlformats.org/officeDocument/2006/relationships/customXml" Target="../ink/ink409.xml"/><Relationship Id="rId173" Type="http://schemas.openxmlformats.org/officeDocument/2006/relationships/customXml" Target="../ink/ink314.xml"/><Relationship Id="rId229" Type="http://schemas.openxmlformats.org/officeDocument/2006/relationships/customXml" Target="../ink/ink342.xml"/><Relationship Id="rId380" Type="http://schemas.openxmlformats.org/officeDocument/2006/relationships/image" Target="../media/image926.png"/><Relationship Id="rId436" Type="http://schemas.openxmlformats.org/officeDocument/2006/relationships/image" Target="../media/image933.png"/><Relationship Id="rId240" Type="http://schemas.openxmlformats.org/officeDocument/2006/relationships/image" Target="../media/image860.png"/><Relationship Id="rId478" Type="http://schemas.openxmlformats.org/officeDocument/2006/relationships/image" Target="../media/image954.png"/><Relationship Id="rId35" Type="http://schemas.openxmlformats.org/officeDocument/2006/relationships/customXml" Target="../ink/ink253.xml"/><Relationship Id="rId77" Type="http://schemas.openxmlformats.org/officeDocument/2006/relationships/customXml" Target="../ink/ink269.xml"/><Relationship Id="rId100" Type="http://schemas.openxmlformats.org/officeDocument/2006/relationships/image" Target="../media/image791.png"/><Relationship Id="rId282" Type="http://schemas.openxmlformats.org/officeDocument/2006/relationships/image" Target="../media/image878.png"/><Relationship Id="rId338" Type="http://schemas.openxmlformats.org/officeDocument/2006/relationships/customXml" Target="../ink/ink393.xml"/><Relationship Id="rId8" Type="http://schemas.openxmlformats.org/officeDocument/2006/relationships/image" Target="../media/image746.png"/><Relationship Id="rId184" Type="http://schemas.openxmlformats.org/officeDocument/2006/relationships/image" Target="../media/image832.png"/><Relationship Id="rId391" Type="http://schemas.openxmlformats.org/officeDocument/2006/relationships/customXml" Target="../ink/ink420.xml"/><Relationship Id="rId405" Type="http://schemas.openxmlformats.org/officeDocument/2006/relationships/customXml" Target="../ink/ink427.xml"/><Relationship Id="rId447" Type="http://schemas.openxmlformats.org/officeDocument/2006/relationships/customXml" Target="../ink/ink448.xml"/><Relationship Id="rId251" Type="http://schemas.openxmlformats.org/officeDocument/2006/relationships/customXml" Target="../ink/ink353.xml"/><Relationship Id="rId307" Type="http://schemas.openxmlformats.org/officeDocument/2006/relationships/customXml" Target="../ink/ink377.xml"/><Relationship Id="rId349" Type="http://schemas.openxmlformats.org/officeDocument/2006/relationships/customXml" Target="../ink/ink399.xml"/><Relationship Id="rId88" Type="http://schemas.openxmlformats.org/officeDocument/2006/relationships/image" Target="../media/image785.png"/><Relationship Id="rId111" Type="http://schemas.openxmlformats.org/officeDocument/2006/relationships/customXml" Target="../ink/ink286.xml"/><Relationship Id="rId153" Type="http://schemas.openxmlformats.org/officeDocument/2006/relationships/customXml" Target="../ink/ink304.xml"/><Relationship Id="rId195" Type="http://schemas.openxmlformats.org/officeDocument/2006/relationships/customXml" Target="../ink/ink325.xml"/><Relationship Id="rId209" Type="http://schemas.openxmlformats.org/officeDocument/2006/relationships/customXml" Target="../ink/ink332.xml"/><Relationship Id="rId360" Type="http://schemas.openxmlformats.org/officeDocument/2006/relationships/image" Target="../media/image916.png"/><Relationship Id="rId416" Type="http://schemas.openxmlformats.org/officeDocument/2006/relationships/image" Target="../media/image765.png"/><Relationship Id="rId220" Type="http://schemas.openxmlformats.org/officeDocument/2006/relationships/image" Target="../media/image850.png"/><Relationship Id="rId458" Type="http://schemas.openxmlformats.org/officeDocument/2006/relationships/image" Target="../media/image944.png"/><Relationship Id="rId15" Type="http://schemas.openxmlformats.org/officeDocument/2006/relationships/customXml" Target="../ink/ink243.xml"/><Relationship Id="rId57" Type="http://schemas.openxmlformats.org/officeDocument/2006/relationships/customXml" Target="../ink/ink259.xml"/><Relationship Id="rId262" Type="http://schemas.openxmlformats.org/officeDocument/2006/relationships/image" Target="../media/image870.png"/><Relationship Id="rId318" Type="http://schemas.openxmlformats.org/officeDocument/2006/relationships/image" Target="../media/image896.png"/><Relationship Id="rId99" Type="http://schemas.openxmlformats.org/officeDocument/2006/relationships/customXml" Target="../ink/ink280.xml"/><Relationship Id="rId122" Type="http://schemas.openxmlformats.org/officeDocument/2006/relationships/image" Target="../media/image802.png"/><Relationship Id="rId164" Type="http://schemas.openxmlformats.org/officeDocument/2006/relationships/image" Target="../media/image823.png"/><Relationship Id="rId371" Type="http://schemas.openxmlformats.org/officeDocument/2006/relationships/customXml" Target="../ink/ink410.xml"/><Relationship Id="rId427" Type="http://schemas.openxmlformats.org/officeDocument/2006/relationships/customXml" Target="../ink/ink438.xml"/><Relationship Id="rId469" Type="http://schemas.openxmlformats.org/officeDocument/2006/relationships/customXml" Target="../ink/ink459.xml"/><Relationship Id="rId26" Type="http://schemas.openxmlformats.org/officeDocument/2006/relationships/image" Target="../media/image754.png"/><Relationship Id="rId231" Type="http://schemas.openxmlformats.org/officeDocument/2006/relationships/customXml" Target="../ink/ink343.xml"/><Relationship Id="rId273" Type="http://schemas.openxmlformats.org/officeDocument/2006/relationships/customXml" Target="../ink/ink364.xml"/><Relationship Id="rId329" Type="http://schemas.openxmlformats.org/officeDocument/2006/relationships/customXml" Target="../ink/ink388.xml"/><Relationship Id="rId480" Type="http://schemas.openxmlformats.org/officeDocument/2006/relationships/image" Target="../media/image955.png"/><Relationship Id="rId68" Type="http://schemas.openxmlformats.org/officeDocument/2006/relationships/image" Target="../media/image775.png"/><Relationship Id="rId133" Type="http://schemas.openxmlformats.org/officeDocument/2006/relationships/customXml" Target="../ink/ink297.xml"/><Relationship Id="rId175" Type="http://schemas.openxmlformats.org/officeDocument/2006/relationships/customXml" Target="../ink/ink315.xml"/><Relationship Id="rId340" Type="http://schemas.openxmlformats.org/officeDocument/2006/relationships/customXml" Target="../ink/ink394.xml"/><Relationship Id="rId200" Type="http://schemas.openxmlformats.org/officeDocument/2006/relationships/image" Target="../media/image840.png"/><Relationship Id="rId382" Type="http://schemas.openxmlformats.org/officeDocument/2006/relationships/image" Target="../media/image927.png"/><Relationship Id="rId438" Type="http://schemas.openxmlformats.org/officeDocument/2006/relationships/image" Target="../media/image934.png"/><Relationship Id="rId242" Type="http://schemas.openxmlformats.org/officeDocument/2006/relationships/image" Target="../media/image861.png"/><Relationship Id="rId284" Type="http://schemas.openxmlformats.org/officeDocument/2006/relationships/image" Target="../media/image879.png"/><Relationship Id="rId37" Type="http://schemas.openxmlformats.org/officeDocument/2006/relationships/customXml" Target="../ink/ink254.xml"/><Relationship Id="rId79" Type="http://schemas.openxmlformats.org/officeDocument/2006/relationships/customXml" Target="../ink/ink270.xml"/><Relationship Id="rId102" Type="http://schemas.openxmlformats.org/officeDocument/2006/relationships/image" Target="../media/image792.png"/><Relationship Id="rId90" Type="http://schemas.openxmlformats.org/officeDocument/2006/relationships/image" Target="../media/image786.png"/><Relationship Id="rId186" Type="http://schemas.openxmlformats.org/officeDocument/2006/relationships/image" Target="../media/image833.png"/><Relationship Id="rId351" Type="http://schemas.openxmlformats.org/officeDocument/2006/relationships/customXml" Target="../ink/ink400.xml"/><Relationship Id="rId393" Type="http://schemas.openxmlformats.org/officeDocument/2006/relationships/customXml" Target="../ink/ink421.xml"/><Relationship Id="rId407" Type="http://schemas.openxmlformats.org/officeDocument/2006/relationships/customXml" Target="../ink/ink428.xml"/><Relationship Id="rId449" Type="http://schemas.openxmlformats.org/officeDocument/2006/relationships/customXml" Target="../ink/ink449.xml"/><Relationship Id="rId211" Type="http://schemas.openxmlformats.org/officeDocument/2006/relationships/customXml" Target="../ink/ink333.xml"/><Relationship Id="rId253" Type="http://schemas.openxmlformats.org/officeDocument/2006/relationships/customXml" Target="../ink/ink354.xml"/><Relationship Id="rId295" Type="http://schemas.openxmlformats.org/officeDocument/2006/relationships/customXml" Target="../ink/ink371.xml"/><Relationship Id="rId309" Type="http://schemas.openxmlformats.org/officeDocument/2006/relationships/customXml" Target="../ink/ink378.xml"/><Relationship Id="rId460" Type="http://schemas.openxmlformats.org/officeDocument/2006/relationships/image" Target="../media/image945.png"/><Relationship Id="rId113" Type="http://schemas.openxmlformats.org/officeDocument/2006/relationships/customXml" Target="../ink/ink287.xml"/><Relationship Id="rId320" Type="http://schemas.openxmlformats.org/officeDocument/2006/relationships/image" Target="../media/image897.png"/><Relationship Id="rId155" Type="http://schemas.openxmlformats.org/officeDocument/2006/relationships/customXml" Target="../ink/ink305.xml"/><Relationship Id="rId197" Type="http://schemas.openxmlformats.org/officeDocument/2006/relationships/customXml" Target="../ink/ink326.xml"/><Relationship Id="rId362" Type="http://schemas.openxmlformats.org/officeDocument/2006/relationships/image" Target="../media/image917.png"/><Relationship Id="rId418" Type="http://schemas.openxmlformats.org/officeDocument/2006/relationships/image" Target="../media/image766.png"/><Relationship Id="rId222" Type="http://schemas.openxmlformats.org/officeDocument/2006/relationships/image" Target="../media/image851.png"/><Relationship Id="rId264" Type="http://schemas.openxmlformats.org/officeDocument/2006/relationships/image" Target="../media/image661.png"/><Relationship Id="rId471" Type="http://schemas.openxmlformats.org/officeDocument/2006/relationships/customXml" Target="../ink/ink460.xml"/><Relationship Id="rId17" Type="http://schemas.openxmlformats.org/officeDocument/2006/relationships/customXml" Target="../ink/ink244.xml"/><Relationship Id="rId59" Type="http://schemas.openxmlformats.org/officeDocument/2006/relationships/customXml" Target="../ink/ink260.xml"/><Relationship Id="rId124" Type="http://schemas.openxmlformats.org/officeDocument/2006/relationships/image" Target="../media/image803.png"/><Relationship Id="rId70" Type="http://schemas.openxmlformats.org/officeDocument/2006/relationships/image" Target="../media/image776.png"/><Relationship Id="rId166" Type="http://schemas.openxmlformats.org/officeDocument/2006/relationships/image" Target="../media/image824.png"/><Relationship Id="rId331" Type="http://schemas.openxmlformats.org/officeDocument/2006/relationships/image" Target="../media/image902.png"/><Relationship Id="rId373" Type="http://schemas.openxmlformats.org/officeDocument/2006/relationships/customXml" Target="../ink/ink411.xml"/><Relationship Id="rId429" Type="http://schemas.openxmlformats.org/officeDocument/2006/relationships/customXml" Target="../ink/ink439.xml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344.xml"/><Relationship Id="rId440" Type="http://schemas.openxmlformats.org/officeDocument/2006/relationships/image" Target="../media/image935.png"/><Relationship Id="rId28" Type="http://schemas.openxmlformats.org/officeDocument/2006/relationships/image" Target="../media/image755.png"/><Relationship Id="rId275" Type="http://schemas.openxmlformats.org/officeDocument/2006/relationships/customXml" Target="../ink/ink365.xml"/><Relationship Id="rId300" Type="http://schemas.openxmlformats.org/officeDocument/2006/relationships/image" Target="../media/image887.png"/><Relationship Id="rId482" Type="http://schemas.openxmlformats.org/officeDocument/2006/relationships/image" Target="../media/image956.png"/><Relationship Id="rId81" Type="http://schemas.openxmlformats.org/officeDocument/2006/relationships/customXml" Target="../ink/ink271.xml"/><Relationship Id="rId135" Type="http://schemas.openxmlformats.org/officeDocument/2006/relationships/customXml" Target="../ink/ink298.xml"/><Relationship Id="rId177" Type="http://schemas.openxmlformats.org/officeDocument/2006/relationships/customXml" Target="../ink/ink316.xml"/><Relationship Id="rId342" Type="http://schemas.openxmlformats.org/officeDocument/2006/relationships/customXml" Target="../ink/ink395.xml"/><Relationship Id="rId384" Type="http://schemas.openxmlformats.org/officeDocument/2006/relationships/image" Target="../media/image928.png"/><Relationship Id="rId202" Type="http://schemas.openxmlformats.org/officeDocument/2006/relationships/image" Target="../media/image841.png"/><Relationship Id="rId244" Type="http://schemas.openxmlformats.org/officeDocument/2006/relationships/image" Target="../media/image862.png"/><Relationship Id="rId39" Type="http://schemas.openxmlformats.org/officeDocument/2006/relationships/customXml" Target="../ink/ink255.xml"/><Relationship Id="rId451" Type="http://schemas.openxmlformats.org/officeDocument/2006/relationships/customXml" Target="../ink/ink450.xml"/><Relationship Id="rId104" Type="http://schemas.openxmlformats.org/officeDocument/2006/relationships/image" Target="../media/image793.png"/><Relationship Id="rId188" Type="http://schemas.openxmlformats.org/officeDocument/2006/relationships/image" Target="../media/image834.png"/><Relationship Id="rId311" Type="http://schemas.openxmlformats.org/officeDocument/2006/relationships/customXml" Target="../ink/ink379.xml"/><Relationship Id="rId353" Type="http://schemas.openxmlformats.org/officeDocument/2006/relationships/customXml" Target="../ink/ink401.xml"/><Relationship Id="rId395" Type="http://schemas.openxmlformats.org/officeDocument/2006/relationships/customXml" Target="../ink/ink422.xml"/><Relationship Id="rId409" Type="http://schemas.openxmlformats.org/officeDocument/2006/relationships/customXml" Target="../ink/ink429.xml"/><Relationship Id="rId92" Type="http://schemas.openxmlformats.org/officeDocument/2006/relationships/image" Target="../media/image787.png"/><Relationship Id="rId213" Type="http://schemas.openxmlformats.org/officeDocument/2006/relationships/customXml" Target="../ink/ink334.xml"/><Relationship Id="rId420" Type="http://schemas.openxmlformats.org/officeDocument/2006/relationships/image" Target="../media/image767.png"/><Relationship Id="rId255" Type="http://schemas.openxmlformats.org/officeDocument/2006/relationships/customXml" Target="../ink/ink355.xml"/><Relationship Id="rId297" Type="http://schemas.openxmlformats.org/officeDocument/2006/relationships/customXml" Target="../ink/ink372.xml"/><Relationship Id="rId462" Type="http://schemas.openxmlformats.org/officeDocument/2006/relationships/image" Target="../media/image9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50.png"/><Relationship Id="rId3" Type="http://schemas.openxmlformats.org/officeDocument/2006/relationships/image" Target="../media/image5.gif"/><Relationship Id="rId7" Type="http://schemas.openxmlformats.org/officeDocument/2006/relationships/image" Target="../media/image5740.png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0.png"/><Relationship Id="rId5" Type="http://schemas.openxmlformats.org/officeDocument/2006/relationships/image" Target="../media/image5720.png"/><Relationship Id="rId4" Type="http://schemas.openxmlformats.org/officeDocument/2006/relationships/image" Target="../media/image1010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862" y="108530"/>
            <a:ext cx="442555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Kenttäteoria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2736" y="2646078"/>
            <a:ext cx="4425551" cy="188175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l"/>
            <a:r>
              <a:rPr lang="fi-FI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Viikko 9: Tasoaallot häviöllisessä väliaineessa, virran ahtautuminen ja pyörrevirrat</a:t>
            </a:r>
          </a:p>
          <a:p>
            <a:pPr algn="l"/>
            <a:endParaRPr lang="fi-FI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fi-FI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ANIMAATIOT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D1FE00EB-D7BD-4A84-88F7-52D6568A7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16" y="119709"/>
            <a:ext cx="2865942" cy="292443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8" name="Kuva 7" descr="Kuva, joka sisältää kohteen henkilö, seinä, hymyileminen, mies&#10;&#10;Kuvaus luotu automaattisesti">
            <a:extLst>
              <a:ext uri="{FF2B5EF4-FFF2-40B4-BE49-F238E27FC236}">
                <a16:creationId xmlns:a16="http://schemas.microsoft.com/office/drawing/2014/main" id="{861852DD-7D8C-459C-820A-6C0C6770C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12" y="3884066"/>
            <a:ext cx="2547975" cy="256723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E444611-A8B8-43E8-AE41-256EC0F225BD}"/>
              </a:ext>
            </a:extLst>
          </p:cNvPr>
          <p:cNvSpPr txBox="1">
            <a:spLocks/>
          </p:cNvSpPr>
          <p:nvPr/>
        </p:nvSpPr>
        <p:spPr>
          <a:xfrm>
            <a:off x="3426105" y="5509788"/>
            <a:ext cx="5268255" cy="112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Yliopistonlehtori </a:t>
            </a:r>
          </a:p>
          <a:p>
            <a:r>
              <a:rPr lang="fi-FI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Jari Holopainen</a:t>
            </a:r>
          </a:p>
        </p:txBody>
      </p:sp>
    </p:spTree>
    <p:extLst>
      <p:ext uri="{BB962C8B-B14F-4D97-AF65-F5344CB8AC3E}">
        <p14:creationId xmlns:p14="http://schemas.microsoft.com/office/powerpoint/2010/main" val="2243168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4128428-593A-4C72-BBF7-6A940168D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90" y="150361"/>
            <a:ext cx="5159051" cy="32072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iruutu 3">
                <a:extLst>
                  <a:ext uri="{FF2B5EF4-FFF2-40B4-BE49-F238E27FC236}">
                    <a16:creationId xmlns:a16="http://schemas.microsoft.com/office/drawing/2014/main" id="{8A4926C5-1F45-4B9F-BA11-17EC8A41E32D}"/>
                  </a:ext>
                </a:extLst>
              </p:cNvPr>
              <p:cNvSpPr txBox="1"/>
              <p:nvPr/>
            </p:nvSpPr>
            <p:spPr>
              <a:xfrm>
                <a:off x="265922" y="1609532"/>
                <a:ext cx="2654381" cy="1008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fi-FI" sz="3200" dirty="0"/>
              </a:p>
            </p:txBody>
          </p:sp>
        </mc:Choice>
        <mc:Fallback xmlns="">
          <p:sp>
            <p:nvSpPr>
              <p:cNvPr id="4" name="Tekstiruutu 3">
                <a:extLst>
                  <a:ext uri="{FF2B5EF4-FFF2-40B4-BE49-F238E27FC236}">
                    <a16:creationId xmlns:a16="http://schemas.microsoft.com/office/drawing/2014/main" id="{8A4926C5-1F45-4B9F-BA11-17EC8A41E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22" y="1609532"/>
                <a:ext cx="2654381" cy="10083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iruutu 5">
                <a:extLst>
                  <a:ext uri="{FF2B5EF4-FFF2-40B4-BE49-F238E27FC236}">
                    <a16:creationId xmlns:a16="http://schemas.microsoft.com/office/drawing/2014/main" id="{8858DA39-4913-4FB5-9D0F-110B0E887B3E}"/>
                  </a:ext>
                </a:extLst>
              </p:cNvPr>
              <p:cNvSpPr txBox="1"/>
              <p:nvPr/>
            </p:nvSpPr>
            <p:spPr>
              <a:xfrm>
                <a:off x="87667" y="379836"/>
                <a:ext cx="2842144" cy="1014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=0,10 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den>
                      </m:f>
                    </m:oMath>
                  </m:oMathPara>
                </a14:m>
                <a:endParaRPr lang="fi-FI" sz="3200" dirty="0"/>
              </a:p>
            </p:txBody>
          </p:sp>
        </mc:Choice>
        <mc:Fallback xmlns="">
          <p:sp>
            <p:nvSpPr>
              <p:cNvPr id="6" name="Tekstiruutu 5">
                <a:extLst>
                  <a:ext uri="{FF2B5EF4-FFF2-40B4-BE49-F238E27FC236}">
                    <a16:creationId xmlns:a16="http://schemas.microsoft.com/office/drawing/2014/main" id="{8858DA39-4913-4FB5-9D0F-110B0E88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7" y="379836"/>
                <a:ext cx="2842144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FB680856-A90E-4F1A-AC06-86F4E13DCDC1}"/>
              </a:ext>
            </a:extLst>
          </p:cNvPr>
          <p:cNvCxnSpPr>
            <a:cxnSpLocks/>
          </p:cNvCxnSpPr>
          <p:nvPr/>
        </p:nvCxnSpPr>
        <p:spPr>
          <a:xfrm>
            <a:off x="3890865" y="1184988"/>
            <a:ext cx="296713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0FE7D403-5CDE-4494-8471-466601FAD57B}"/>
              </a:ext>
            </a:extLst>
          </p:cNvPr>
          <p:cNvCxnSpPr>
            <a:cxnSpLocks/>
          </p:cNvCxnSpPr>
          <p:nvPr/>
        </p:nvCxnSpPr>
        <p:spPr>
          <a:xfrm>
            <a:off x="6540760" y="690465"/>
            <a:ext cx="0" cy="1054359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uva 18">
            <a:extLst>
              <a:ext uri="{FF2B5EF4-FFF2-40B4-BE49-F238E27FC236}">
                <a16:creationId xmlns:a16="http://schemas.microsoft.com/office/drawing/2014/main" id="{8697A57F-24C1-46AF-B10C-EE792DF1D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320" y="3520102"/>
            <a:ext cx="5112397" cy="31782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iruutu 19">
                <a:extLst>
                  <a:ext uri="{FF2B5EF4-FFF2-40B4-BE49-F238E27FC236}">
                    <a16:creationId xmlns:a16="http://schemas.microsoft.com/office/drawing/2014/main" id="{FD7BB0F7-BDB5-426B-9951-EFA6D0E2659C}"/>
                  </a:ext>
                </a:extLst>
              </p:cNvPr>
              <p:cNvSpPr txBox="1"/>
              <p:nvPr/>
            </p:nvSpPr>
            <p:spPr>
              <a:xfrm>
                <a:off x="0" y="4012554"/>
                <a:ext cx="2842144" cy="1014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=0,50 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den>
                      </m:f>
                    </m:oMath>
                  </m:oMathPara>
                </a14:m>
                <a:endParaRPr lang="fi-FI" sz="3200" dirty="0"/>
              </a:p>
            </p:txBody>
          </p:sp>
        </mc:Choice>
        <mc:Fallback xmlns="">
          <p:sp>
            <p:nvSpPr>
              <p:cNvPr id="20" name="Tekstiruutu 19">
                <a:extLst>
                  <a:ext uri="{FF2B5EF4-FFF2-40B4-BE49-F238E27FC236}">
                    <a16:creationId xmlns:a16="http://schemas.microsoft.com/office/drawing/2014/main" id="{FD7BB0F7-BDB5-426B-9951-EFA6D0E26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12554"/>
                <a:ext cx="2842144" cy="101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iruutu 20">
                <a:extLst>
                  <a:ext uri="{FF2B5EF4-FFF2-40B4-BE49-F238E27FC236}">
                    <a16:creationId xmlns:a16="http://schemas.microsoft.com/office/drawing/2014/main" id="{C8EB19DD-6208-4821-9EEF-487F991865BF}"/>
                  </a:ext>
                </a:extLst>
              </p:cNvPr>
              <p:cNvSpPr txBox="1"/>
              <p:nvPr/>
            </p:nvSpPr>
            <p:spPr>
              <a:xfrm>
                <a:off x="250373" y="5475514"/>
                <a:ext cx="2416559" cy="1008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fi-FI" sz="3200" dirty="0"/>
              </a:p>
            </p:txBody>
          </p:sp>
        </mc:Choice>
        <mc:Fallback xmlns="">
          <p:sp>
            <p:nvSpPr>
              <p:cNvPr id="21" name="Tekstiruutu 20">
                <a:extLst>
                  <a:ext uri="{FF2B5EF4-FFF2-40B4-BE49-F238E27FC236}">
                    <a16:creationId xmlns:a16="http://schemas.microsoft.com/office/drawing/2014/main" id="{C8EB19DD-6208-4821-9EEF-487F99186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5475514"/>
                <a:ext cx="2416559" cy="10083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C0B55CF0-5A71-4AA1-BF6C-AE87904FC299}"/>
              </a:ext>
            </a:extLst>
          </p:cNvPr>
          <p:cNvCxnSpPr>
            <a:cxnSpLocks/>
          </p:cNvCxnSpPr>
          <p:nvPr/>
        </p:nvCxnSpPr>
        <p:spPr>
          <a:xfrm>
            <a:off x="3865983" y="4575110"/>
            <a:ext cx="5334001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uora yhdysviiva 23">
            <a:extLst>
              <a:ext uri="{FF2B5EF4-FFF2-40B4-BE49-F238E27FC236}">
                <a16:creationId xmlns:a16="http://schemas.microsoft.com/office/drawing/2014/main" id="{C0144D00-312B-4769-8799-EA1CDBA5FEAC}"/>
              </a:ext>
            </a:extLst>
          </p:cNvPr>
          <p:cNvCxnSpPr>
            <a:cxnSpLocks/>
          </p:cNvCxnSpPr>
          <p:nvPr/>
        </p:nvCxnSpPr>
        <p:spPr>
          <a:xfrm>
            <a:off x="4631095" y="4021494"/>
            <a:ext cx="0" cy="111345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iruutu 16">
                <a:extLst>
                  <a:ext uri="{FF2B5EF4-FFF2-40B4-BE49-F238E27FC236}">
                    <a16:creationId xmlns:a16="http://schemas.microsoft.com/office/drawing/2014/main" id="{0356B358-67D2-4A10-BF7A-922E95BA1A71}"/>
                  </a:ext>
                </a:extLst>
              </p:cNvPr>
              <p:cNvSpPr txBox="1"/>
              <p:nvPr/>
            </p:nvSpPr>
            <p:spPr>
              <a:xfrm>
                <a:off x="5617029" y="2875986"/>
                <a:ext cx="6360367" cy="593624"/>
              </a:xfrm>
              <a:prstGeom prst="rect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𝐮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  <m:func>
                      <m:func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</m:func>
                  </m:oMath>
                </a14:m>
                <a:endParaRPr lang="fi-FI" sz="3200" dirty="0"/>
              </a:p>
            </p:txBody>
          </p:sp>
        </mc:Choice>
        <mc:Fallback xmlns="">
          <p:sp>
            <p:nvSpPr>
              <p:cNvPr id="17" name="Tekstiruutu 16">
                <a:extLst>
                  <a:ext uri="{FF2B5EF4-FFF2-40B4-BE49-F238E27FC236}">
                    <a16:creationId xmlns:a16="http://schemas.microsoft.com/office/drawing/2014/main" id="{0356B358-67D2-4A10-BF7A-922E95BA1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029" y="2875986"/>
                <a:ext cx="6360367" cy="5936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94166F87-5444-4E7A-9980-6A81C7B46F30}"/>
              </a:ext>
            </a:extLst>
          </p:cNvPr>
          <p:cNvCxnSpPr/>
          <p:nvPr/>
        </p:nvCxnSpPr>
        <p:spPr>
          <a:xfrm>
            <a:off x="4152123" y="1754155"/>
            <a:ext cx="529045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32">
            <a:extLst>
              <a:ext uri="{FF2B5EF4-FFF2-40B4-BE49-F238E27FC236}">
                <a16:creationId xmlns:a16="http://schemas.microsoft.com/office/drawing/2014/main" id="{84D211FC-B5A5-442B-A09A-DE67155AE9E0}"/>
              </a:ext>
            </a:extLst>
          </p:cNvPr>
          <p:cNvSpPr txBox="1"/>
          <p:nvPr/>
        </p:nvSpPr>
        <p:spPr>
          <a:xfrm>
            <a:off x="9485467" y="1379864"/>
            <a:ext cx="39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i="1" dirty="0"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81BB55A1-22DB-445D-891E-7C1419A81885}"/>
              </a:ext>
            </a:extLst>
          </p:cNvPr>
          <p:cNvCxnSpPr/>
          <p:nvPr/>
        </p:nvCxnSpPr>
        <p:spPr>
          <a:xfrm>
            <a:off x="4173894" y="5116286"/>
            <a:ext cx="529045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32">
            <a:extLst>
              <a:ext uri="{FF2B5EF4-FFF2-40B4-BE49-F238E27FC236}">
                <a16:creationId xmlns:a16="http://schemas.microsoft.com/office/drawing/2014/main" id="{89DE42AD-8F49-498E-ADDD-F475386D9DB9}"/>
              </a:ext>
            </a:extLst>
          </p:cNvPr>
          <p:cNvSpPr txBox="1"/>
          <p:nvPr/>
        </p:nvSpPr>
        <p:spPr>
          <a:xfrm>
            <a:off x="9451255" y="4732664"/>
            <a:ext cx="39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i="1" dirty="0"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</a:p>
        </p:txBody>
      </p:sp>
      <p:cxnSp>
        <p:nvCxnSpPr>
          <p:cNvPr id="35" name="Suora yhdysviiva 34">
            <a:extLst>
              <a:ext uri="{FF2B5EF4-FFF2-40B4-BE49-F238E27FC236}">
                <a16:creationId xmlns:a16="http://schemas.microsoft.com/office/drawing/2014/main" id="{D7349CB5-A53F-4BFC-B764-70F8D4BD9206}"/>
              </a:ext>
            </a:extLst>
          </p:cNvPr>
          <p:cNvCxnSpPr>
            <a:cxnSpLocks/>
          </p:cNvCxnSpPr>
          <p:nvPr/>
        </p:nvCxnSpPr>
        <p:spPr>
          <a:xfrm>
            <a:off x="3931297" y="1542661"/>
            <a:ext cx="5007430" cy="0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uora yhdysviiva 37">
            <a:extLst>
              <a:ext uri="{FF2B5EF4-FFF2-40B4-BE49-F238E27FC236}">
                <a16:creationId xmlns:a16="http://schemas.microsoft.com/office/drawing/2014/main" id="{4570C0DF-F5F2-426E-BE2C-00D6ACE75D59}"/>
              </a:ext>
            </a:extLst>
          </p:cNvPr>
          <p:cNvCxnSpPr>
            <a:cxnSpLocks/>
          </p:cNvCxnSpPr>
          <p:nvPr/>
        </p:nvCxnSpPr>
        <p:spPr>
          <a:xfrm>
            <a:off x="8923176" y="721567"/>
            <a:ext cx="0" cy="1054359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uora yhdysviiva 67">
            <a:extLst>
              <a:ext uri="{FF2B5EF4-FFF2-40B4-BE49-F238E27FC236}">
                <a16:creationId xmlns:a16="http://schemas.microsoft.com/office/drawing/2014/main" id="{5B38B256-8136-49BE-815A-1C5D85BA72DE}"/>
              </a:ext>
            </a:extLst>
          </p:cNvPr>
          <p:cNvCxnSpPr>
            <a:cxnSpLocks/>
          </p:cNvCxnSpPr>
          <p:nvPr/>
        </p:nvCxnSpPr>
        <p:spPr>
          <a:xfrm>
            <a:off x="3893916" y="4878208"/>
            <a:ext cx="5007430" cy="0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Suora yhdysviiva 68">
            <a:extLst>
              <a:ext uri="{FF2B5EF4-FFF2-40B4-BE49-F238E27FC236}">
                <a16:creationId xmlns:a16="http://schemas.microsoft.com/office/drawing/2014/main" id="{5F2F5783-EE15-46BA-A16F-0133D0FE1664}"/>
              </a:ext>
            </a:extLst>
          </p:cNvPr>
          <p:cNvCxnSpPr>
            <a:cxnSpLocks/>
          </p:cNvCxnSpPr>
          <p:nvPr/>
        </p:nvCxnSpPr>
        <p:spPr>
          <a:xfrm>
            <a:off x="5111299" y="4009992"/>
            <a:ext cx="0" cy="111345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kstiruutu 107">
                <a:extLst>
                  <a:ext uri="{FF2B5EF4-FFF2-40B4-BE49-F238E27FC236}">
                    <a16:creationId xmlns:a16="http://schemas.microsoft.com/office/drawing/2014/main" id="{4EC2422E-EED7-4588-A5F3-EDCA190D9116}"/>
                  </a:ext>
                </a:extLst>
              </p:cNvPr>
              <p:cNvSpPr txBox="1"/>
              <p:nvPr/>
            </p:nvSpPr>
            <p:spPr>
              <a:xfrm>
                <a:off x="5236233" y="6030132"/>
                <a:ext cx="6495691" cy="639983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i-FI" smtClean="0">
                          <a:latin typeface="Cambria Math" panose="02040503050406030204" pitchFamily="18" charset="0"/>
                        </a:rPr>
                        <m:t>Animate</m:t>
                      </m:r>
                      <m:d>
                        <m:dPr>
                          <m:begChr m:val="["/>
                          <m:endChr m:val="]"/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i-FI" i="0">
                              <a:latin typeface="Cambria Math" panose="02040503050406030204" pitchFamily="18" charset="0"/>
                            </a:rPr>
                            <m:t>Plot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i-FI" i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i-FI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i-FI" i="0">
                                      <a:latin typeface="Cambria Math" panose="02040503050406030204" pitchFamily="18" charset="0"/>
                                    </a:rPr>
                                    <m:t>ki</m:t>
                                  </m:r>
                                  <m:r>
                                    <a:rPr lang="fi-FI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fi-FI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m:rPr>
                                  <m:sty m:val="p"/>
                                </m:rPr>
                                <a:rPr lang="fi-FI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fi-FI" i="0">
                                      <a:latin typeface="Cambria Math" panose="02040503050406030204" pitchFamily="18" charset="0"/>
                                    </a:rPr>
                                    <m:t>kr</m:t>
                                  </m:r>
                                  <m:r>
                                    <a:rPr lang="fi-FI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i-FI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fi-FI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i-FI" i="0">
                                      <a:latin typeface="Cambria Math" panose="02040503050406030204" pitchFamily="18" charset="0"/>
                                    </a:rPr>
                                    <m:t>,0,10</m:t>
                                  </m:r>
                                </m:e>
                              </m:d>
                              <m:r>
                                <a:rPr lang="fi-FI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fi-FI" i="0">
                                  <a:latin typeface="Cambria Math" panose="02040503050406030204" pitchFamily="18" charset="0"/>
                                </a:rPr>
                                <m:t>PlotRange</m:t>
                              </m:r>
                              <m:r>
                                <a:rPr lang="fi-FI" i="1" smtClean="0">
                                  <a:latin typeface="Cambria Math" panose="02040503050406030204" pitchFamily="18" charset="0"/>
                                </a:rPr>
                                <m:t>→1</m:t>
                              </m:r>
                            </m:e>
                          </m:d>
                          <m:r>
                            <a:rPr lang="fi-FI" i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i-FI" i="0">
                                  <a:latin typeface="Cambria Math" panose="02040503050406030204" pitchFamily="18" charset="0"/>
                                </a:rPr>
                                <m:t>,0,10</m:t>
                              </m:r>
                            </m:e>
                          </m:d>
                          <m:r>
                            <a:rPr lang="fi-FI" i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i-FI" i="0">
                                  <a:latin typeface="Cambria Math" panose="02040503050406030204" pitchFamily="18" charset="0"/>
                                </a:rPr>
                                <m:t>kr</m:t>
                              </m:r>
                              <m:r>
                                <a:rPr lang="fi-FI" i="0">
                                  <a:latin typeface="Cambria Math" panose="02040503050406030204" pitchFamily="18" charset="0"/>
                                </a:rPr>
                                <m:t>,1,5</m:t>
                              </m:r>
                            </m:e>
                          </m:d>
                          <m:r>
                            <a:rPr lang="fi-FI" i="0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i-FI" i="0">
                                  <a:latin typeface="Cambria Math" panose="02040503050406030204" pitchFamily="18" charset="0"/>
                                </a:rPr>
                                <m:t>ki</m:t>
                              </m:r>
                              <m:r>
                                <a:rPr lang="fi-FI" i="0">
                                  <a:latin typeface="Cambria Math" panose="02040503050406030204" pitchFamily="18" charset="0"/>
                                </a:rPr>
                                <m:t>,0,2</m:t>
                              </m:r>
                            </m:e>
                          </m:d>
                          <m:r>
                            <a:rPr lang="fi-FI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i-FI" i="0">
                              <a:latin typeface="Cambria Math" panose="02040503050406030204" pitchFamily="18" charset="0"/>
                            </a:rPr>
                            <m:t>AnimationRunning</m:t>
                          </m:r>
                          <m:r>
                            <a:rPr lang="fi-FI" i="0">
                              <a:latin typeface="Cambria Math" panose="02040503050406030204" pitchFamily="18" charset="0"/>
                            </a:rPr>
                            <m:t>−&gt;</m:t>
                          </m:r>
                          <m:r>
                            <m:rPr>
                              <m:sty m:val="p"/>
                            </m:rPr>
                            <a:rPr lang="fi-FI" i="0">
                              <a:latin typeface="Cambria Math" panose="02040503050406030204" pitchFamily="18" charset="0"/>
                            </a:rPr>
                            <m:t>False</m:t>
                          </m:r>
                        </m:e>
                      </m:d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08" name="Tekstiruutu 107">
                <a:extLst>
                  <a:ext uri="{FF2B5EF4-FFF2-40B4-BE49-F238E27FC236}">
                    <a16:creationId xmlns:a16="http://schemas.microsoft.com/office/drawing/2014/main" id="{4EC2422E-EED7-4588-A5F3-EDCA190D9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233" y="6030132"/>
                <a:ext cx="6495691" cy="639983"/>
              </a:xfrm>
              <a:prstGeom prst="rect">
                <a:avLst/>
              </a:prstGeom>
              <a:blipFill>
                <a:blip r:embed="rId67"/>
                <a:stretch>
                  <a:fillRect t="-69444" r="-3274" b="-104630"/>
                </a:stretch>
              </a:blipFill>
              <a:ln w="19050"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Tekstiruutu 108">
            <a:extLst>
              <a:ext uri="{FF2B5EF4-FFF2-40B4-BE49-F238E27FC236}">
                <a16:creationId xmlns:a16="http://schemas.microsoft.com/office/drawing/2014/main" id="{2F47C6F0-62B8-4D72-BEAB-3C561F3C422D}"/>
              </a:ext>
            </a:extLst>
          </p:cNvPr>
          <p:cNvSpPr txBox="1"/>
          <p:nvPr/>
        </p:nvSpPr>
        <p:spPr>
          <a:xfrm>
            <a:off x="5296620" y="5650302"/>
            <a:ext cx="305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Testaa kotona Mathematicalla:</a:t>
            </a:r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3EFB488E-39E2-4E6D-BDF1-D4A5F095E191}"/>
              </a:ext>
            </a:extLst>
          </p:cNvPr>
          <p:cNvGrpSpPr/>
          <p:nvPr/>
        </p:nvGrpSpPr>
        <p:grpSpPr>
          <a:xfrm>
            <a:off x="3385733" y="1044610"/>
            <a:ext cx="471960" cy="250560"/>
            <a:chOff x="3385733" y="1044610"/>
            <a:chExt cx="471960" cy="25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" name="Käsinkirjoitus 9">
                  <a:extLst>
                    <a:ext uri="{FF2B5EF4-FFF2-40B4-BE49-F238E27FC236}">
                      <a16:creationId xmlns:a16="http://schemas.microsoft.com/office/drawing/2014/main" id="{0871DF4F-CFF1-45D8-AD09-C4C420CF55D6}"/>
                    </a:ext>
                  </a:extLst>
                </p14:cNvPr>
                <p14:cNvContentPartPr/>
                <p14:nvPr/>
              </p14:nvContentPartPr>
              <p14:xfrm>
                <a:off x="3385733" y="1044610"/>
                <a:ext cx="142920" cy="243720"/>
              </p14:xfrm>
            </p:contentPart>
          </mc:Choice>
          <mc:Fallback xmlns="">
            <p:pic>
              <p:nvPicPr>
                <p:cNvPr id="10" name="Käsinkirjoitus 9">
                  <a:extLst>
                    <a:ext uri="{FF2B5EF4-FFF2-40B4-BE49-F238E27FC236}">
                      <a16:creationId xmlns:a16="http://schemas.microsoft.com/office/drawing/2014/main" id="{0871DF4F-CFF1-45D8-AD09-C4C420CF55D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367733" y="1026610"/>
                  <a:ext cx="17856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" name="Käsinkirjoitus 10">
                  <a:extLst>
                    <a:ext uri="{FF2B5EF4-FFF2-40B4-BE49-F238E27FC236}">
                      <a16:creationId xmlns:a16="http://schemas.microsoft.com/office/drawing/2014/main" id="{23D8C4FF-6038-4A30-806F-8989B9FE025A}"/>
                    </a:ext>
                  </a:extLst>
                </p14:cNvPr>
                <p14:cNvContentPartPr/>
                <p14:nvPr/>
              </p14:nvContentPartPr>
              <p14:xfrm>
                <a:off x="3589133" y="1262770"/>
                <a:ext cx="6480" cy="32400"/>
              </p14:xfrm>
            </p:contentPart>
          </mc:Choice>
          <mc:Fallback xmlns="">
            <p:pic>
              <p:nvPicPr>
                <p:cNvPr id="11" name="Käsinkirjoitus 10">
                  <a:extLst>
                    <a:ext uri="{FF2B5EF4-FFF2-40B4-BE49-F238E27FC236}">
                      <a16:creationId xmlns:a16="http://schemas.microsoft.com/office/drawing/2014/main" id="{23D8C4FF-6038-4A30-806F-8989B9FE025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571493" y="1244770"/>
                  <a:ext cx="4212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2" name="Käsinkirjoitus 11">
                  <a:extLst>
                    <a:ext uri="{FF2B5EF4-FFF2-40B4-BE49-F238E27FC236}">
                      <a16:creationId xmlns:a16="http://schemas.microsoft.com/office/drawing/2014/main" id="{0E37BFB4-632D-4A2A-B50C-231F38FFB0F5}"/>
                    </a:ext>
                  </a:extLst>
                </p14:cNvPr>
                <p14:cNvContentPartPr/>
                <p14:nvPr/>
              </p14:nvContentPartPr>
              <p14:xfrm>
                <a:off x="3641693" y="1061890"/>
                <a:ext cx="87840" cy="220680"/>
              </p14:xfrm>
            </p:contentPart>
          </mc:Choice>
          <mc:Fallback xmlns="">
            <p:pic>
              <p:nvPicPr>
                <p:cNvPr id="12" name="Käsinkirjoitus 11">
                  <a:extLst>
                    <a:ext uri="{FF2B5EF4-FFF2-40B4-BE49-F238E27FC236}">
                      <a16:creationId xmlns:a16="http://schemas.microsoft.com/office/drawing/2014/main" id="{0E37BFB4-632D-4A2A-B50C-231F38FFB0F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624053" y="1043890"/>
                  <a:ext cx="12348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4" name="Käsinkirjoitus 13">
                  <a:extLst>
                    <a:ext uri="{FF2B5EF4-FFF2-40B4-BE49-F238E27FC236}">
                      <a16:creationId xmlns:a16="http://schemas.microsoft.com/office/drawing/2014/main" id="{B45243F9-4445-4B6F-A53D-A2D31C09F0FB}"/>
                    </a:ext>
                  </a:extLst>
                </p14:cNvPr>
                <p14:cNvContentPartPr/>
                <p14:nvPr/>
              </p14:nvContentPartPr>
              <p14:xfrm>
                <a:off x="3780653" y="1061170"/>
                <a:ext cx="61200" cy="218160"/>
              </p14:xfrm>
            </p:contentPart>
          </mc:Choice>
          <mc:Fallback xmlns="">
            <p:pic>
              <p:nvPicPr>
                <p:cNvPr id="14" name="Käsinkirjoitus 13">
                  <a:extLst>
                    <a:ext uri="{FF2B5EF4-FFF2-40B4-BE49-F238E27FC236}">
                      <a16:creationId xmlns:a16="http://schemas.microsoft.com/office/drawing/2014/main" id="{B45243F9-4445-4B6F-A53D-A2D31C09F0F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762653" y="1043530"/>
                  <a:ext cx="9684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5" name="Käsinkirjoitus 14">
                  <a:extLst>
                    <a:ext uri="{FF2B5EF4-FFF2-40B4-BE49-F238E27FC236}">
                      <a16:creationId xmlns:a16="http://schemas.microsoft.com/office/drawing/2014/main" id="{CD7D5EB5-A496-4840-9E23-4759C7BC8051}"/>
                    </a:ext>
                  </a:extLst>
                </p14:cNvPr>
                <p14:cNvContentPartPr/>
                <p14:nvPr/>
              </p14:nvContentPartPr>
              <p14:xfrm>
                <a:off x="3773453" y="1192930"/>
                <a:ext cx="84240" cy="360"/>
              </p14:xfrm>
            </p:contentPart>
          </mc:Choice>
          <mc:Fallback xmlns="">
            <p:pic>
              <p:nvPicPr>
                <p:cNvPr id="15" name="Käsinkirjoitus 14">
                  <a:extLst>
                    <a:ext uri="{FF2B5EF4-FFF2-40B4-BE49-F238E27FC236}">
                      <a16:creationId xmlns:a16="http://schemas.microsoft.com/office/drawing/2014/main" id="{CD7D5EB5-A496-4840-9E23-4759C7BC805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755813" y="1175290"/>
                  <a:ext cx="11988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32" name="Käsinkirjoitus 31">
                <a:extLst>
                  <a:ext uri="{FF2B5EF4-FFF2-40B4-BE49-F238E27FC236}">
                    <a16:creationId xmlns:a16="http://schemas.microsoft.com/office/drawing/2014/main" id="{FEA542E6-D713-45F9-B9E3-F574978A9D36}"/>
                  </a:ext>
                </a:extLst>
              </p14:cNvPr>
              <p14:cNvContentPartPr/>
              <p14:nvPr/>
            </p14:nvContentPartPr>
            <p14:xfrm>
              <a:off x="6430253" y="281050"/>
              <a:ext cx="164160" cy="271440"/>
            </p14:xfrm>
          </p:contentPart>
        </mc:Choice>
        <mc:Fallback xmlns="">
          <p:pic>
            <p:nvPicPr>
              <p:cNvPr id="32" name="Käsinkirjoitus 31">
                <a:extLst>
                  <a:ext uri="{FF2B5EF4-FFF2-40B4-BE49-F238E27FC236}">
                    <a16:creationId xmlns:a16="http://schemas.microsoft.com/office/drawing/2014/main" id="{FEA542E6-D713-45F9-B9E3-F574978A9D36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412253" y="263050"/>
                <a:ext cx="199800" cy="30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Ryhmä 42">
            <a:extLst>
              <a:ext uri="{FF2B5EF4-FFF2-40B4-BE49-F238E27FC236}">
                <a16:creationId xmlns:a16="http://schemas.microsoft.com/office/drawing/2014/main" id="{C355E77B-A20B-426B-94EF-33E787B296F7}"/>
              </a:ext>
            </a:extLst>
          </p:cNvPr>
          <p:cNvGrpSpPr/>
          <p:nvPr/>
        </p:nvGrpSpPr>
        <p:grpSpPr>
          <a:xfrm>
            <a:off x="3349013" y="1487410"/>
            <a:ext cx="430200" cy="263520"/>
            <a:chOff x="3349013" y="1487410"/>
            <a:chExt cx="430200" cy="26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3" name="Käsinkirjoitus 32">
                  <a:extLst>
                    <a:ext uri="{FF2B5EF4-FFF2-40B4-BE49-F238E27FC236}">
                      <a16:creationId xmlns:a16="http://schemas.microsoft.com/office/drawing/2014/main" id="{D21C0803-369E-4497-AC87-A4F2981923DA}"/>
                    </a:ext>
                  </a:extLst>
                </p14:cNvPr>
                <p14:cNvContentPartPr/>
                <p14:nvPr/>
              </p14:nvContentPartPr>
              <p14:xfrm>
                <a:off x="3349013" y="1494970"/>
                <a:ext cx="132120" cy="218880"/>
              </p14:xfrm>
            </p:contentPart>
          </mc:Choice>
          <mc:Fallback xmlns="">
            <p:pic>
              <p:nvPicPr>
                <p:cNvPr id="33" name="Käsinkirjoitus 32">
                  <a:extLst>
                    <a:ext uri="{FF2B5EF4-FFF2-40B4-BE49-F238E27FC236}">
                      <a16:creationId xmlns:a16="http://schemas.microsoft.com/office/drawing/2014/main" id="{D21C0803-369E-4497-AC87-A4F2981923D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331373" y="1477330"/>
                  <a:ext cx="1677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4" name="Käsinkirjoitus 33">
                  <a:extLst>
                    <a:ext uri="{FF2B5EF4-FFF2-40B4-BE49-F238E27FC236}">
                      <a16:creationId xmlns:a16="http://schemas.microsoft.com/office/drawing/2014/main" id="{38A66647-8D2C-4367-8254-A522EFC7BB51}"/>
                    </a:ext>
                  </a:extLst>
                </p14:cNvPr>
                <p14:cNvContentPartPr/>
                <p14:nvPr/>
              </p14:nvContentPartPr>
              <p14:xfrm>
                <a:off x="3556373" y="1735810"/>
                <a:ext cx="3240" cy="14400"/>
              </p14:xfrm>
            </p:contentPart>
          </mc:Choice>
          <mc:Fallback xmlns="">
            <p:pic>
              <p:nvPicPr>
                <p:cNvPr id="34" name="Käsinkirjoitus 33">
                  <a:extLst>
                    <a:ext uri="{FF2B5EF4-FFF2-40B4-BE49-F238E27FC236}">
                      <a16:creationId xmlns:a16="http://schemas.microsoft.com/office/drawing/2014/main" id="{38A66647-8D2C-4367-8254-A522EFC7BB5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538733" y="1717810"/>
                  <a:ext cx="3888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6" name="Käsinkirjoitus 35">
                  <a:extLst>
                    <a:ext uri="{FF2B5EF4-FFF2-40B4-BE49-F238E27FC236}">
                      <a16:creationId xmlns:a16="http://schemas.microsoft.com/office/drawing/2014/main" id="{6E6B45FE-39B7-4E10-B8A1-2A02212E8D71}"/>
                    </a:ext>
                  </a:extLst>
                </p14:cNvPr>
                <p14:cNvContentPartPr/>
                <p14:nvPr/>
              </p14:nvContentPartPr>
              <p14:xfrm>
                <a:off x="3626573" y="1487410"/>
                <a:ext cx="7920" cy="205200"/>
              </p14:xfrm>
            </p:contentPart>
          </mc:Choice>
          <mc:Fallback xmlns="">
            <p:pic>
              <p:nvPicPr>
                <p:cNvPr id="36" name="Käsinkirjoitus 35">
                  <a:extLst>
                    <a:ext uri="{FF2B5EF4-FFF2-40B4-BE49-F238E27FC236}">
                      <a16:creationId xmlns:a16="http://schemas.microsoft.com/office/drawing/2014/main" id="{6E6B45FE-39B7-4E10-B8A1-2A02212E8D7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608573" y="1469770"/>
                  <a:ext cx="4356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1" name="Käsinkirjoitus 40">
                  <a:extLst>
                    <a:ext uri="{FF2B5EF4-FFF2-40B4-BE49-F238E27FC236}">
                      <a16:creationId xmlns:a16="http://schemas.microsoft.com/office/drawing/2014/main" id="{6782D4C2-8E67-424D-B42A-5EE638CC3B3D}"/>
                    </a:ext>
                  </a:extLst>
                </p14:cNvPr>
                <p14:cNvContentPartPr/>
                <p14:nvPr/>
              </p14:nvContentPartPr>
              <p14:xfrm>
                <a:off x="3701813" y="1557250"/>
                <a:ext cx="77400" cy="96120"/>
              </p14:xfrm>
            </p:contentPart>
          </mc:Choice>
          <mc:Fallback xmlns="">
            <p:pic>
              <p:nvPicPr>
                <p:cNvPr id="41" name="Käsinkirjoitus 40">
                  <a:extLst>
                    <a:ext uri="{FF2B5EF4-FFF2-40B4-BE49-F238E27FC236}">
                      <a16:creationId xmlns:a16="http://schemas.microsoft.com/office/drawing/2014/main" id="{6782D4C2-8E67-424D-B42A-5EE638CC3B3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684173" y="1539610"/>
                  <a:ext cx="1130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2" name="Käsinkirjoitus 41">
                  <a:extLst>
                    <a:ext uri="{FF2B5EF4-FFF2-40B4-BE49-F238E27FC236}">
                      <a16:creationId xmlns:a16="http://schemas.microsoft.com/office/drawing/2014/main" id="{5EEEA264-7B67-4F22-A546-6B481763F4FA}"/>
                    </a:ext>
                  </a:extLst>
                </p14:cNvPr>
                <p14:cNvContentPartPr/>
                <p14:nvPr/>
              </p14:nvContentPartPr>
              <p14:xfrm>
                <a:off x="3743213" y="1541770"/>
                <a:ext cx="30600" cy="209160"/>
              </p14:xfrm>
            </p:contentPart>
          </mc:Choice>
          <mc:Fallback xmlns="">
            <p:pic>
              <p:nvPicPr>
                <p:cNvPr id="42" name="Käsinkirjoitus 41">
                  <a:extLst>
                    <a:ext uri="{FF2B5EF4-FFF2-40B4-BE49-F238E27FC236}">
                      <a16:creationId xmlns:a16="http://schemas.microsoft.com/office/drawing/2014/main" id="{5EEEA264-7B67-4F22-A546-6B481763F4F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725573" y="1523770"/>
                  <a:ext cx="66240" cy="24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Ryhmä 45">
            <a:extLst>
              <a:ext uri="{FF2B5EF4-FFF2-40B4-BE49-F238E27FC236}">
                <a16:creationId xmlns:a16="http://schemas.microsoft.com/office/drawing/2014/main" id="{F6434E99-424F-42D2-9CB1-435C616903A7}"/>
              </a:ext>
            </a:extLst>
          </p:cNvPr>
          <p:cNvGrpSpPr/>
          <p:nvPr/>
        </p:nvGrpSpPr>
        <p:grpSpPr>
          <a:xfrm>
            <a:off x="8748293" y="279250"/>
            <a:ext cx="426960" cy="280800"/>
            <a:chOff x="8748293" y="279250"/>
            <a:chExt cx="426960" cy="28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4" name="Käsinkirjoitus 43">
                  <a:extLst>
                    <a:ext uri="{FF2B5EF4-FFF2-40B4-BE49-F238E27FC236}">
                      <a16:creationId xmlns:a16="http://schemas.microsoft.com/office/drawing/2014/main" id="{B0A9B605-F7AE-4C22-AAA1-06657BC6DC62}"/>
                    </a:ext>
                  </a:extLst>
                </p14:cNvPr>
                <p14:cNvContentPartPr/>
                <p14:nvPr/>
              </p14:nvContentPartPr>
              <p14:xfrm>
                <a:off x="8748293" y="317050"/>
                <a:ext cx="117000" cy="235800"/>
              </p14:xfrm>
            </p:contentPart>
          </mc:Choice>
          <mc:Fallback xmlns="">
            <p:pic>
              <p:nvPicPr>
                <p:cNvPr id="44" name="Käsinkirjoitus 43">
                  <a:extLst>
                    <a:ext uri="{FF2B5EF4-FFF2-40B4-BE49-F238E27FC236}">
                      <a16:creationId xmlns:a16="http://schemas.microsoft.com/office/drawing/2014/main" id="{B0A9B605-F7AE-4C22-AAA1-06657BC6DC6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730653" y="299050"/>
                  <a:ext cx="15264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5" name="Käsinkirjoitus 44">
                  <a:extLst>
                    <a:ext uri="{FF2B5EF4-FFF2-40B4-BE49-F238E27FC236}">
                      <a16:creationId xmlns:a16="http://schemas.microsoft.com/office/drawing/2014/main" id="{C2607A47-0B54-43BD-B478-5F8EB10F402A}"/>
                    </a:ext>
                  </a:extLst>
                </p14:cNvPr>
                <p14:cNvContentPartPr/>
                <p14:nvPr/>
              </p14:nvContentPartPr>
              <p14:xfrm>
                <a:off x="9025853" y="279250"/>
                <a:ext cx="149400" cy="280800"/>
              </p14:xfrm>
            </p:contentPart>
          </mc:Choice>
          <mc:Fallback xmlns="">
            <p:pic>
              <p:nvPicPr>
                <p:cNvPr id="45" name="Käsinkirjoitus 44">
                  <a:extLst>
                    <a:ext uri="{FF2B5EF4-FFF2-40B4-BE49-F238E27FC236}">
                      <a16:creationId xmlns:a16="http://schemas.microsoft.com/office/drawing/2014/main" id="{C2607A47-0B54-43BD-B478-5F8EB10F402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007853" y="261250"/>
                  <a:ext cx="185040" cy="31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49" name="Käsinkirjoitus 48">
                <a:extLst>
                  <a:ext uri="{FF2B5EF4-FFF2-40B4-BE49-F238E27FC236}">
                    <a16:creationId xmlns:a16="http://schemas.microsoft.com/office/drawing/2014/main" id="{E275CC44-3E2F-466B-9AAF-6EEB2208EA54}"/>
                  </a:ext>
                </a:extLst>
              </p14:cNvPr>
              <p14:cNvContentPartPr/>
              <p14:nvPr/>
            </p14:nvContentPartPr>
            <p14:xfrm>
              <a:off x="4547093" y="3665050"/>
              <a:ext cx="117720" cy="264960"/>
            </p14:xfrm>
          </p:contentPart>
        </mc:Choice>
        <mc:Fallback xmlns="">
          <p:pic>
            <p:nvPicPr>
              <p:cNvPr id="49" name="Käsinkirjoitus 48">
                <a:extLst>
                  <a:ext uri="{FF2B5EF4-FFF2-40B4-BE49-F238E27FC236}">
                    <a16:creationId xmlns:a16="http://schemas.microsoft.com/office/drawing/2014/main" id="{E275CC44-3E2F-466B-9AAF-6EEB2208EA54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529453" y="3647050"/>
                <a:ext cx="153360" cy="30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Ryhmä 51">
            <a:extLst>
              <a:ext uri="{FF2B5EF4-FFF2-40B4-BE49-F238E27FC236}">
                <a16:creationId xmlns:a16="http://schemas.microsoft.com/office/drawing/2014/main" id="{C4D9559E-0B2A-4195-85F9-43AA34B9879C}"/>
              </a:ext>
            </a:extLst>
          </p:cNvPr>
          <p:cNvGrpSpPr/>
          <p:nvPr/>
        </p:nvGrpSpPr>
        <p:grpSpPr>
          <a:xfrm>
            <a:off x="4966853" y="3634810"/>
            <a:ext cx="304920" cy="240840"/>
            <a:chOff x="4966853" y="3634810"/>
            <a:chExt cx="304920" cy="24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0" name="Käsinkirjoitus 49">
                  <a:extLst>
                    <a:ext uri="{FF2B5EF4-FFF2-40B4-BE49-F238E27FC236}">
                      <a16:creationId xmlns:a16="http://schemas.microsoft.com/office/drawing/2014/main" id="{B6910633-A5D2-442F-9D72-67865661DD1A}"/>
                    </a:ext>
                  </a:extLst>
                </p14:cNvPr>
                <p14:cNvContentPartPr/>
                <p14:nvPr/>
              </p14:nvContentPartPr>
              <p14:xfrm>
                <a:off x="4966853" y="3634810"/>
                <a:ext cx="105480" cy="232560"/>
              </p14:xfrm>
            </p:contentPart>
          </mc:Choice>
          <mc:Fallback xmlns="">
            <p:pic>
              <p:nvPicPr>
                <p:cNvPr id="50" name="Käsinkirjoitus 49">
                  <a:extLst>
                    <a:ext uri="{FF2B5EF4-FFF2-40B4-BE49-F238E27FC236}">
                      <a16:creationId xmlns:a16="http://schemas.microsoft.com/office/drawing/2014/main" id="{B6910633-A5D2-442F-9D72-67865661DD1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949213" y="3616810"/>
                  <a:ext cx="1411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1" name="Käsinkirjoitus 50">
                  <a:extLst>
                    <a:ext uri="{FF2B5EF4-FFF2-40B4-BE49-F238E27FC236}">
                      <a16:creationId xmlns:a16="http://schemas.microsoft.com/office/drawing/2014/main" id="{48EF5D89-DFD6-441A-AD87-7D3C965C439E}"/>
                    </a:ext>
                  </a:extLst>
                </p14:cNvPr>
                <p14:cNvContentPartPr/>
                <p14:nvPr/>
              </p14:nvContentPartPr>
              <p14:xfrm>
                <a:off x="5168453" y="3638050"/>
                <a:ext cx="103320" cy="237600"/>
              </p14:xfrm>
            </p:contentPart>
          </mc:Choice>
          <mc:Fallback xmlns="">
            <p:pic>
              <p:nvPicPr>
                <p:cNvPr id="51" name="Käsinkirjoitus 50">
                  <a:extLst>
                    <a:ext uri="{FF2B5EF4-FFF2-40B4-BE49-F238E27FC236}">
                      <a16:creationId xmlns:a16="http://schemas.microsoft.com/office/drawing/2014/main" id="{48EF5D89-DFD6-441A-AD87-7D3C965C439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150453" y="3620410"/>
                  <a:ext cx="138960" cy="27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Ryhmä 60">
            <a:extLst>
              <a:ext uri="{FF2B5EF4-FFF2-40B4-BE49-F238E27FC236}">
                <a16:creationId xmlns:a16="http://schemas.microsoft.com/office/drawing/2014/main" id="{11E03271-139C-4290-B320-E8CCCE03B8E4}"/>
              </a:ext>
            </a:extLst>
          </p:cNvPr>
          <p:cNvGrpSpPr/>
          <p:nvPr/>
        </p:nvGrpSpPr>
        <p:grpSpPr>
          <a:xfrm>
            <a:off x="3396173" y="4470730"/>
            <a:ext cx="433800" cy="234000"/>
            <a:chOff x="3396173" y="4470730"/>
            <a:chExt cx="433800" cy="23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37" name="Käsinkirjoitus 36">
                  <a:extLst>
                    <a:ext uri="{FF2B5EF4-FFF2-40B4-BE49-F238E27FC236}">
                      <a16:creationId xmlns:a16="http://schemas.microsoft.com/office/drawing/2014/main" id="{5B74BB62-8CFF-454B-B964-D60A4F989AD4}"/>
                    </a:ext>
                  </a:extLst>
                </p14:cNvPr>
                <p14:cNvContentPartPr/>
                <p14:nvPr/>
              </p14:nvContentPartPr>
              <p14:xfrm>
                <a:off x="3396173" y="4486570"/>
                <a:ext cx="128520" cy="212040"/>
              </p14:xfrm>
            </p:contentPart>
          </mc:Choice>
          <mc:Fallback xmlns="">
            <p:pic>
              <p:nvPicPr>
                <p:cNvPr id="37" name="Käsinkirjoitus 36">
                  <a:extLst>
                    <a:ext uri="{FF2B5EF4-FFF2-40B4-BE49-F238E27FC236}">
                      <a16:creationId xmlns:a16="http://schemas.microsoft.com/office/drawing/2014/main" id="{5B74BB62-8CFF-454B-B964-D60A4F989AD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378173" y="4468570"/>
                  <a:ext cx="16416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39" name="Käsinkirjoitus 38">
                  <a:extLst>
                    <a:ext uri="{FF2B5EF4-FFF2-40B4-BE49-F238E27FC236}">
                      <a16:creationId xmlns:a16="http://schemas.microsoft.com/office/drawing/2014/main" id="{2D13DCAE-81B5-4EAF-9235-324D27F6DA10}"/>
                    </a:ext>
                  </a:extLst>
                </p14:cNvPr>
                <p14:cNvContentPartPr/>
                <p14:nvPr/>
              </p14:nvContentPartPr>
              <p14:xfrm>
                <a:off x="3564293" y="4687810"/>
                <a:ext cx="6840" cy="16920"/>
              </p14:xfrm>
            </p:contentPart>
          </mc:Choice>
          <mc:Fallback xmlns="">
            <p:pic>
              <p:nvPicPr>
                <p:cNvPr id="39" name="Käsinkirjoitus 38">
                  <a:extLst>
                    <a:ext uri="{FF2B5EF4-FFF2-40B4-BE49-F238E27FC236}">
                      <a16:creationId xmlns:a16="http://schemas.microsoft.com/office/drawing/2014/main" id="{2D13DCAE-81B5-4EAF-9235-324D27F6DA1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546293" y="4670170"/>
                  <a:ext cx="424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0" name="Käsinkirjoitus 39">
                  <a:extLst>
                    <a:ext uri="{FF2B5EF4-FFF2-40B4-BE49-F238E27FC236}">
                      <a16:creationId xmlns:a16="http://schemas.microsoft.com/office/drawing/2014/main" id="{12042E0F-2FE4-46AF-86BE-AC7ADC6346F6}"/>
                    </a:ext>
                  </a:extLst>
                </p14:cNvPr>
                <p14:cNvContentPartPr/>
                <p14:nvPr/>
              </p14:nvContentPartPr>
              <p14:xfrm>
                <a:off x="3595253" y="4478650"/>
                <a:ext cx="86040" cy="188640"/>
              </p14:xfrm>
            </p:contentPart>
          </mc:Choice>
          <mc:Fallback xmlns="">
            <p:pic>
              <p:nvPicPr>
                <p:cNvPr id="40" name="Käsinkirjoitus 39">
                  <a:extLst>
                    <a:ext uri="{FF2B5EF4-FFF2-40B4-BE49-F238E27FC236}">
                      <a16:creationId xmlns:a16="http://schemas.microsoft.com/office/drawing/2014/main" id="{12042E0F-2FE4-46AF-86BE-AC7ADC6346F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577253" y="4460650"/>
                  <a:ext cx="1216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3" name="Käsinkirjoitus 52">
                  <a:extLst>
                    <a:ext uri="{FF2B5EF4-FFF2-40B4-BE49-F238E27FC236}">
                      <a16:creationId xmlns:a16="http://schemas.microsoft.com/office/drawing/2014/main" id="{5BB212C5-E341-4E44-BF3C-3C709530CE13}"/>
                    </a:ext>
                  </a:extLst>
                </p14:cNvPr>
                <p14:cNvContentPartPr/>
                <p14:nvPr/>
              </p14:nvContentPartPr>
              <p14:xfrm>
                <a:off x="3727013" y="4470730"/>
                <a:ext cx="55800" cy="160200"/>
              </p14:xfrm>
            </p:contentPart>
          </mc:Choice>
          <mc:Fallback xmlns="">
            <p:pic>
              <p:nvPicPr>
                <p:cNvPr id="53" name="Käsinkirjoitus 52">
                  <a:extLst>
                    <a:ext uri="{FF2B5EF4-FFF2-40B4-BE49-F238E27FC236}">
                      <a16:creationId xmlns:a16="http://schemas.microsoft.com/office/drawing/2014/main" id="{5BB212C5-E341-4E44-BF3C-3C709530CE1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709373" y="4453090"/>
                  <a:ext cx="914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4" name="Käsinkirjoitus 53">
                  <a:extLst>
                    <a:ext uri="{FF2B5EF4-FFF2-40B4-BE49-F238E27FC236}">
                      <a16:creationId xmlns:a16="http://schemas.microsoft.com/office/drawing/2014/main" id="{4C7F56B9-2FA1-4703-BFDE-688184A698B3}"/>
                    </a:ext>
                  </a:extLst>
                </p14:cNvPr>
                <p14:cNvContentPartPr/>
                <p14:nvPr/>
              </p14:nvContentPartPr>
              <p14:xfrm>
                <a:off x="3719453" y="4556050"/>
                <a:ext cx="110520" cy="23760"/>
              </p14:xfrm>
            </p:contentPart>
          </mc:Choice>
          <mc:Fallback xmlns="">
            <p:pic>
              <p:nvPicPr>
                <p:cNvPr id="54" name="Käsinkirjoitus 53">
                  <a:extLst>
                    <a:ext uri="{FF2B5EF4-FFF2-40B4-BE49-F238E27FC236}">
                      <a16:creationId xmlns:a16="http://schemas.microsoft.com/office/drawing/2014/main" id="{4C7F56B9-2FA1-4703-BFDE-688184A698B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701453" y="4538410"/>
                  <a:ext cx="14616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Ryhmä 59">
            <a:extLst>
              <a:ext uri="{FF2B5EF4-FFF2-40B4-BE49-F238E27FC236}">
                <a16:creationId xmlns:a16="http://schemas.microsoft.com/office/drawing/2014/main" id="{96423E6B-43CE-4EB5-BEAB-F0495BDC8CD3}"/>
              </a:ext>
            </a:extLst>
          </p:cNvPr>
          <p:cNvGrpSpPr/>
          <p:nvPr/>
        </p:nvGrpSpPr>
        <p:grpSpPr>
          <a:xfrm>
            <a:off x="3456293" y="4819570"/>
            <a:ext cx="380160" cy="245520"/>
            <a:chOff x="3456293" y="4819570"/>
            <a:chExt cx="380160" cy="24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5" name="Käsinkirjoitus 54">
                  <a:extLst>
                    <a:ext uri="{FF2B5EF4-FFF2-40B4-BE49-F238E27FC236}">
                      <a16:creationId xmlns:a16="http://schemas.microsoft.com/office/drawing/2014/main" id="{791DB075-3381-4284-935D-BF4FAB951C37}"/>
                    </a:ext>
                  </a:extLst>
                </p14:cNvPr>
                <p14:cNvContentPartPr/>
                <p14:nvPr/>
              </p14:nvContentPartPr>
              <p14:xfrm>
                <a:off x="3456293" y="4850890"/>
                <a:ext cx="83880" cy="178560"/>
              </p14:xfrm>
            </p:contentPart>
          </mc:Choice>
          <mc:Fallback xmlns="">
            <p:pic>
              <p:nvPicPr>
                <p:cNvPr id="55" name="Käsinkirjoitus 54">
                  <a:extLst>
                    <a:ext uri="{FF2B5EF4-FFF2-40B4-BE49-F238E27FC236}">
                      <a16:creationId xmlns:a16="http://schemas.microsoft.com/office/drawing/2014/main" id="{791DB075-3381-4284-935D-BF4FAB951C3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438653" y="4832890"/>
                  <a:ext cx="1195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6" name="Käsinkirjoitus 55">
                  <a:extLst>
                    <a:ext uri="{FF2B5EF4-FFF2-40B4-BE49-F238E27FC236}">
                      <a16:creationId xmlns:a16="http://schemas.microsoft.com/office/drawing/2014/main" id="{41234518-C283-4FC3-8188-3E4E2B46DC2F}"/>
                    </a:ext>
                  </a:extLst>
                </p14:cNvPr>
                <p14:cNvContentPartPr/>
                <p14:nvPr/>
              </p14:nvContentPartPr>
              <p14:xfrm>
                <a:off x="3579773" y="5028730"/>
                <a:ext cx="360" cy="36360"/>
              </p14:xfrm>
            </p:contentPart>
          </mc:Choice>
          <mc:Fallback xmlns="">
            <p:pic>
              <p:nvPicPr>
                <p:cNvPr id="56" name="Käsinkirjoitus 55">
                  <a:extLst>
                    <a:ext uri="{FF2B5EF4-FFF2-40B4-BE49-F238E27FC236}">
                      <a16:creationId xmlns:a16="http://schemas.microsoft.com/office/drawing/2014/main" id="{41234518-C283-4FC3-8188-3E4E2B46DC2F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562133" y="5010730"/>
                  <a:ext cx="36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57" name="Käsinkirjoitus 56">
                  <a:extLst>
                    <a:ext uri="{FF2B5EF4-FFF2-40B4-BE49-F238E27FC236}">
                      <a16:creationId xmlns:a16="http://schemas.microsoft.com/office/drawing/2014/main" id="{2AF0935E-3CC2-4C3E-8715-AAD4C06F8E40}"/>
                    </a:ext>
                  </a:extLst>
                </p14:cNvPr>
                <p14:cNvContentPartPr/>
                <p14:nvPr/>
              </p14:nvContentPartPr>
              <p14:xfrm>
                <a:off x="3665093" y="4819570"/>
                <a:ext cx="8280" cy="201960"/>
              </p14:xfrm>
            </p:contentPart>
          </mc:Choice>
          <mc:Fallback xmlns="">
            <p:pic>
              <p:nvPicPr>
                <p:cNvPr id="57" name="Käsinkirjoitus 56">
                  <a:extLst>
                    <a:ext uri="{FF2B5EF4-FFF2-40B4-BE49-F238E27FC236}">
                      <a16:creationId xmlns:a16="http://schemas.microsoft.com/office/drawing/2014/main" id="{2AF0935E-3CC2-4C3E-8715-AAD4C06F8E40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647093" y="4801930"/>
                  <a:ext cx="439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8" name="Käsinkirjoitus 57">
                  <a:extLst>
                    <a:ext uri="{FF2B5EF4-FFF2-40B4-BE49-F238E27FC236}">
                      <a16:creationId xmlns:a16="http://schemas.microsoft.com/office/drawing/2014/main" id="{8E561135-CC2F-4B2A-8596-8FB329B73CA1}"/>
                    </a:ext>
                  </a:extLst>
                </p14:cNvPr>
                <p14:cNvContentPartPr/>
                <p14:nvPr/>
              </p14:nvContentPartPr>
              <p14:xfrm>
                <a:off x="3711533" y="4873930"/>
                <a:ext cx="124920" cy="64080"/>
              </p14:xfrm>
            </p:contentPart>
          </mc:Choice>
          <mc:Fallback xmlns="">
            <p:pic>
              <p:nvPicPr>
                <p:cNvPr id="58" name="Käsinkirjoitus 57">
                  <a:extLst>
                    <a:ext uri="{FF2B5EF4-FFF2-40B4-BE49-F238E27FC236}">
                      <a16:creationId xmlns:a16="http://schemas.microsoft.com/office/drawing/2014/main" id="{8E561135-CC2F-4B2A-8596-8FB329B73CA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693893" y="4855930"/>
                  <a:ext cx="1605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59" name="Käsinkirjoitus 58">
                  <a:extLst>
                    <a:ext uri="{FF2B5EF4-FFF2-40B4-BE49-F238E27FC236}">
                      <a16:creationId xmlns:a16="http://schemas.microsoft.com/office/drawing/2014/main" id="{B5CFA261-B97B-427A-B76B-89D8220948A4}"/>
                    </a:ext>
                  </a:extLst>
                </p14:cNvPr>
                <p14:cNvContentPartPr/>
                <p14:nvPr/>
              </p14:nvContentPartPr>
              <p14:xfrm>
                <a:off x="3778493" y="4835050"/>
                <a:ext cx="34200" cy="196200"/>
              </p14:xfrm>
            </p:contentPart>
          </mc:Choice>
          <mc:Fallback xmlns="">
            <p:pic>
              <p:nvPicPr>
                <p:cNvPr id="59" name="Käsinkirjoitus 58">
                  <a:extLst>
                    <a:ext uri="{FF2B5EF4-FFF2-40B4-BE49-F238E27FC236}">
                      <a16:creationId xmlns:a16="http://schemas.microsoft.com/office/drawing/2014/main" id="{B5CFA261-B97B-427A-B76B-89D8220948A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760493" y="4817050"/>
                  <a:ext cx="69840" cy="231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78722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F0B11D58-4C56-4EC8-A7C6-3BEC7F8FB8B6}"/>
              </a:ext>
            </a:extLst>
          </p:cNvPr>
          <p:cNvSpPr txBox="1">
            <a:spLocks/>
          </p:cNvSpPr>
          <p:nvPr/>
        </p:nvSpPr>
        <p:spPr>
          <a:xfrm>
            <a:off x="198408" y="0"/>
            <a:ext cx="117232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Tunkeutumissyvyys ja virran ahtautuminen</a:t>
            </a:r>
            <a:endParaRPr lang="fi-FI" b="1" i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9CA373C5-81EF-4098-A3B5-3180ED56F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907" y="2119895"/>
            <a:ext cx="4541906" cy="4382219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A4CF5A81-A1C4-4332-AD99-CBF8B41C026F}"/>
              </a:ext>
            </a:extLst>
          </p:cNvPr>
          <p:cNvSpPr/>
          <p:nvPr/>
        </p:nvSpPr>
        <p:spPr>
          <a:xfrm>
            <a:off x="738996" y="5969479"/>
            <a:ext cx="3945147" cy="888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290D2F79-6C61-43B4-BD1C-E3C8B0657A0E}"/>
              </a:ext>
            </a:extLst>
          </p:cNvPr>
          <p:cNvSpPr/>
          <p:nvPr/>
        </p:nvSpPr>
        <p:spPr>
          <a:xfrm>
            <a:off x="327804" y="1733908"/>
            <a:ext cx="3510951" cy="370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C9E52CF7-1F51-4E24-A6F6-61F8AB284097}"/>
              </a:ext>
            </a:extLst>
          </p:cNvPr>
          <p:cNvSpPr/>
          <p:nvPr/>
        </p:nvSpPr>
        <p:spPr>
          <a:xfrm>
            <a:off x="534838" y="1768414"/>
            <a:ext cx="4822166" cy="560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442E0986-8231-44E8-9E8E-0130D6048F66}"/>
              </a:ext>
            </a:extLst>
          </p:cNvPr>
          <p:cNvCxnSpPr>
            <a:cxnSpLocks/>
          </p:cNvCxnSpPr>
          <p:nvPr/>
        </p:nvCxnSpPr>
        <p:spPr>
          <a:xfrm>
            <a:off x="750498" y="2320504"/>
            <a:ext cx="447711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029CF71C-4EC1-4731-BCD0-16120C271A8B}"/>
              </a:ext>
            </a:extLst>
          </p:cNvPr>
          <p:cNvCxnSpPr>
            <a:cxnSpLocks/>
          </p:cNvCxnSpPr>
          <p:nvPr/>
        </p:nvCxnSpPr>
        <p:spPr>
          <a:xfrm flipV="1">
            <a:off x="2955986" y="2035838"/>
            <a:ext cx="0" cy="4132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kstiruutu 22">
            <a:extLst>
              <a:ext uri="{FF2B5EF4-FFF2-40B4-BE49-F238E27FC236}">
                <a16:creationId xmlns:a16="http://schemas.microsoft.com/office/drawing/2014/main" id="{6B334007-F168-4FB2-B53C-50ADAA8C3D94}"/>
              </a:ext>
            </a:extLst>
          </p:cNvPr>
          <p:cNvSpPr txBox="1"/>
          <p:nvPr/>
        </p:nvSpPr>
        <p:spPr>
          <a:xfrm>
            <a:off x="2984740" y="1595886"/>
            <a:ext cx="369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i="1" dirty="0"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iruutu 24">
                <a:extLst>
                  <a:ext uri="{FF2B5EF4-FFF2-40B4-BE49-F238E27FC236}">
                    <a16:creationId xmlns:a16="http://schemas.microsoft.com/office/drawing/2014/main" id="{2F84C6DE-1838-40D0-87CB-6EBB9CDF5049}"/>
                  </a:ext>
                </a:extLst>
              </p:cNvPr>
              <p:cNvSpPr txBox="1"/>
              <p:nvPr/>
            </p:nvSpPr>
            <p:spPr>
              <a:xfrm>
                <a:off x="5972329" y="1085099"/>
                <a:ext cx="5455596" cy="8785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smtClean="0">
                          <a:latin typeface="Cambria Math" panose="02040503050406030204" pitchFamily="18" charset="0"/>
                        </a:rPr>
                        <m:t>𝐉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i-FI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3200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i-FI" sz="320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fi-FI" sz="3200" dirty="0"/>
              </a:p>
            </p:txBody>
          </p:sp>
        </mc:Choice>
        <mc:Fallback xmlns="">
          <p:sp>
            <p:nvSpPr>
              <p:cNvPr id="25" name="Tekstiruutu 24">
                <a:extLst>
                  <a:ext uri="{FF2B5EF4-FFF2-40B4-BE49-F238E27FC236}">
                    <a16:creationId xmlns:a16="http://schemas.microsoft.com/office/drawing/2014/main" id="{2F84C6DE-1838-40D0-87CB-6EBB9CDF5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329" y="1085099"/>
                <a:ext cx="5455596" cy="8785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uora yhdysviiva 26">
            <a:extLst>
              <a:ext uri="{FF2B5EF4-FFF2-40B4-BE49-F238E27FC236}">
                <a16:creationId xmlns:a16="http://schemas.microsoft.com/office/drawing/2014/main" id="{F010CD9D-442B-4634-9EB3-99DFDA778B09}"/>
              </a:ext>
            </a:extLst>
          </p:cNvPr>
          <p:cNvCxnSpPr/>
          <p:nvPr/>
        </p:nvCxnSpPr>
        <p:spPr>
          <a:xfrm>
            <a:off x="5055079" y="2199735"/>
            <a:ext cx="0" cy="3278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kstiruutu 27">
                <a:extLst>
                  <a:ext uri="{FF2B5EF4-FFF2-40B4-BE49-F238E27FC236}">
                    <a16:creationId xmlns:a16="http://schemas.microsoft.com/office/drawing/2014/main" id="{41F8305F-49FD-44FE-803C-3B5CC77F7C02}"/>
                  </a:ext>
                </a:extLst>
              </p:cNvPr>
              <p:cNvSpPr txBox="1"/>
              <p:nvPr/>
            </p:nvSpPr>
            <p:spPr>
              <a:xfrm>
                <a:off x="4895491" y="1712342"/>
                <a:ext cx="41620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i-FI" sz="3200" dirty="0"/>
              </a:p>
            </p:txBody>
          </p:sp>
        </mc:Choice>
        <mc:Fallback xmlns="">
          <p:sp>
            <p:nvSpPr>
              <p:cNvPr id="28" name="Tekstiruutu 27">
                <a:extLst>
                  <a:ext uri="{FF2B5EF4-FFF2-40B4-BE49-F238E27FC236}">
                    <a16:creationId xmlns:a16="http://schemas.microsoft.com/office/drawing/2014/main" id="{41F8305F-49FD-44FE-803C-3B5CC77F7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491" y="1712342"/>
                <a:ext cx="416204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kstiruutu 31">
                <a:extLst>
                  <a:ext uri="{FF2B5EF4-FFF2-40B4-BE49-F238E27FC236}">
                    <a16:creationId xmlns:a16="http://schemas.microsoft.com/office/drawing/2014/main" id="{0D159943-2E17-402D-9616-C1D2EB8DCE8E}"/>
                  </a:ext>
                </a:extLst>
              </p:cNvPr>
              <p:cNvSpPr txBox="1"/>
              <p:nvPr/>
            </p:nvSpPr>
            <p:spPr>
              <a:xfrm>
                <a:off x="496019" y="1669210"/>
                <a:ext cx="63344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i-FI" sz="2800" dirty="0"/>
              </a:p>
            </p:txBody>
          </p:sp>
        </mc:Choice>
        <mc:Fallback xmlns="">
          <p:sp>
            <p:nvSpPr>
              <p:cNvPr id="32" name="Tekstiruutu 31">
                <a:extLst>
                  <a:ext uri="{FF2B5EF4-FFF2-40B4-BE49-F238E27FC236}">
                    <a16:creationId xmlns:a16="http://schemas.microsoft.com/office/drawing/2014/main" id="{0D159943-2E17-402D-9616-C1D2EB8DC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19" y="1669210"/>
                <a:ext cx="633443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uora yhdysviiva 32">
            <a:extLst>
              <a:ext uri="{FF2B5EF4-FFF2-40B4-BE49-F238E27FC236}">
                <a16:creationId xmlns:a16="http://schemas.microsoft.com/office/drawing/2014/main" id="{BDFC93FA-68D0-4A80-AC51-525C52AD6E88}"/>
              </a:ext>
            </a:extLst>
          </p:cNvPr>
          <p:cNvCxnSpPr/>
          <p:nvPr/>
        </p:nvCxnSpPr>
        <p:spPr>
          <a:xfrm>
            <a:off x="833886" y="2188234"/>
            <a:ext cx="0" cy="3278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uora yhdysviiva 34">
            <a:extLst>
              <a:ext uri="{FF2B5EF4-FFF2-40B4-BE49-F238E27FC236}">
                <a16:creationId xmlns:a16="http://schemas.microsoft.com/office/drawing/2014/main" id="{8A454730-4722-402F-88C7-679B17A348FF}"/>
              </a:ext>
            </a:extLst>
          </p:cNvPr>
          <p:cNvCxnSpPr>
            <a:cxnSpLocks/>
          </p:cNvCxnSpPr>
          <p:nvPr/>
        </p:nvCxnSpPr>
        <p:spPr>
          <a:xfrm>
            <a:off x="3697856" y="2214112"/>
            <a:ext cx="0" cy="212497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uora yhdysviiva 36">
            <a:extLst>
              <a:ext uri="{FF2B5EF4-FFF2-40B4-BE49-F238E27FC236}">
                <a16:creationId xmlns:a16="http://schemas.microsoft.com/office/drawing/2014/main" id="{17944D9B-B8B0-46BB-A67B-423CB877F1DF}"/>
              </a:ext>
            </a:extLst>
          </p:cNvPr>
          <p:cNvCxnSpPr>
            <a:cxnSpLocks/>
          </p:cNvCxnSpPr>
          <p:nvPr/>
        </p:nvCxnSpPr>
        <p:spPr>
          <a:xfrm>
            <a:off x="2176731" y="2193984"/>
            <a:ext cx="0" cy="212497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uora yhdysviiva 37">
            <a:extLst>
              <a:ext uri="{FF2B5EF4-FFF2-40B4-BE49-F238E27FC236}">
                <a16:creationId xmlns:a16="http://schemas.microsoft.com/office/drawing/2014/main" id="{BC3B1483-2FAA-45CB-8A4A-CD677DAFE5DB}"/>
              </a:ext>
            </a:extLst>
          </p:cNvPr>
          <p:cNvCxnSpPr>
            <a:cxnSpLocks/>
          </p:cNvCxnSpPr>
          <p:nvPr/>
        </p:nvCxnSpPr>
        <p:spPr>
          <a:xfrm flipH="1">
            <a:off x="1276710" y="2737526"/>
            <a:ext cx="3614469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Tekstiruutu 210">
                <a:extLst>
                  <a:ext uri="{FF2B5EF4-FFF2-40B4-BE49-F238E27FC236}">
                    <a16:creationId xmlns:a16="http://schemas.microsoft.com/office/drawing/2014/main" id="{3607D017-DD7D-4572-92D0-A5C4186FAF48}"/>
                  </a:ext>
                </a:extLst>
              </p:cNvPr>
              <p:cNvSpPr txBox="1"/>
              <p:nvPr/>
            </p:nvSpPr>
            <p:spPr>
              <a:xfrm>
                <a:off x="6394002" y="2026258"/>
                <a:ext cx="1951240" cy="1455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𝜔𝜇𝜎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fi-FI" sz="3200" dirty="0"/>
              </a:p>
            </p:txBody>
          </p:sp>
        </mc:Choice>
        <mc:Fallback xmlns="">
          <p:sp>
            <p:nvSpPr>
              <p:cNvPr id="211" name="Tekstiruutu 210">
                <a:extLst>
                  <a:ext uri="{FF2B5EF4-FFF2-40B4-BE49-F238E27FC236}">
                    <a16:creationId xmlns:a16="http://schemas.microsoft.com/office/drawing/2014/main" id="{3607D017-DD7D-4572-92D0-A5C4186FA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4002" y="2026258"/>
                <a:ext cx="1951240" cy="14550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8" name="Tekstiruutu 227">
            <a:extLst>
              <a:ext uri="{FF2B5EF4-FFF2-40B4-BE49-F238E27FC236}">
                <a16:creationId xmlns:a16="http://schemas.microsoft.com/office/drawing/2014/main" id="{F2CEF875-721C-4C2E-8849-8C2E9F4D255A}"/>
              </a:ext>
            </a:extLst>
          </p:cNvPr>
          <p:cNvSpPr txBox="1"/>
          <p:nvPr/>
        </p:nvSpPr>
        <p:spPr>
          <a:xfrm>
            <a:off x="1234163" y="1230067"/>
            <a:ext cx="3733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>
                <a:latin typeface="Cambria" panose="02040503050406030204" pitchFamily="18" charset="0"/>
                <a:ea typeface="Cambria" panose="02040503050406030204" pitchFamily="18" charset="0"/>
              </a:rPr>
              <a:t>virrantiheyden amplitudi (|</a:t>
            </a:r>
            <a:r>
              <a:rPr lang="fi-FI" sz="2000" b="1" dirty="0"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r>
              <a:rPr lang="fi-FI" sz="2000" dirty="0">
                <a:latin typeface="Cambria" panose="02040503050406030204" pitchFamily="18" charset="0"/>
                <a:ea typeface="Cambria" panose="02040503050406030204" pitchFamily="18" charset="0"/>
              </a:rPr>
              <a:t>|/</a:t>
            </a:r>
            <a:r>
              <a:rPr lang="fi-FI" sz="2000" i="1" dirty="0"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r>
              <a:rPr lang="fi-FI" sz="20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fi-FI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5" name="Ryhmä 4">
            <a:extLst>
              <a:ext uri="{FF2B5EF4-FFF2-40B4-BE49-F238E27FC236}">
                <a16:creationId xmlns:a16="http://schemas.microsoft.com/office/drawing/2014/main" id="{E5C769C9-727E-4813-921B-8282C1F1DCF4}"/>
              </a:ext>
            </a:extLst>
          </p:cNvPr>
          <p:cNvGrpSpPr/>
          <p:nvPr/>
        </p:nvGrpSpPr>
        <p:grpSpPr>
          <a:xfrm>
            <a:off x="11476373" y="1363363"/>
            <a:ext cx="258120" cy="315720"/>
            <a:chOff x="11476373" y="1363363"/>
            <a:chExt cx="25812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" name="Käsinkirjoitus 1">
                  <a:extLst>
                    <a:ext uri="{FF2B5EF4-FFF2-40B4-BE49-F238E27FC236}">
                      <a16:creationId xmlns:a16="http://schemas.microsoft.com/office/drawing/2014/main" id="{9EB27B4E-9A56-4433-8633-085AF450481A}"/>
                    </a:ext>
                  </a:extLst>
                </p14:cNvPr>
                <p14:cNvContentPartPr/>
                <p14:nvPr/>
              </p14:nvContentPartPr>
              <p14:xfrm>
                <a:off x="11538293" y="1363363"/>
                <a:ext cx="107280" cy="315720"/>
              </p14:xfrm>
            </p:contentPart>
          </mc:Choice>
          <mc:Fallback xmlns="">
            <p:pic>
              <p:nvPicPr>
                <p:cNvPr id="2" name="Käsinkirjoitus 1">
                  <a:extLst>
                    <a:ext uri="{FF2B5EF4-FFF2-40B4-BE49-F238E27FC236}">
                      <a16:creationId xmlns:a16="http://schemas.microsoft.com/office/drawing/2014/main" id="{9EB27B4E-9A56-4433-8633-085AF450481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520293" y="1345723"/>
                  <a:ext cx="14292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Käsinkirjoitus 2">
                  <a:extLst>
                    <a:ext uri="{FF2B5EF4-FFF2-40B4-BE49-F238E27FC236}">
                      <a16:creationId xmlns:a16="http://schemas.microsoft.com/office/drawing/2014/main" id="{E8A5B401-ECED-4B99-BDDA-1C7E32B4094A}"/>
                    </a:ext>
                  </a:extLst>
                </p14:cNvPr>
                <p14:cNvContentPartPr/>
                <p14:nvPr/>
              </p14:nvContentPartPr>
              <p14:xfrm>
                <a:off x="11541893" y="1363363"/>
                <a:ext cx="143640" cy="273960"/>
              </p14:xfrm>
            </p:contentPart>
          </mc:Choice>
          <mc:Fallback xmlns="">
            <p:pic>
              <p:nvPicPr>
                <p:cNvPr id="3" name="Käsinkirjoitus 2">
                  <a:extLst>
                    <a:ext uri="{FF2B5EF4-FFF2-40B4-BE49-F238E27FC236}">
                      <a16:creationId xmlns:a16="http://schemas.microsoft.com/office/drawing/2014/main" id="{E8A5B401-ECED-4B99-BDDA-1C7E32B4094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524253" y="1345723"/>
                  <a:ext cx="17928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Käsinkirjoitus 3">
                  <a:extLst>
                    <a:ext uri="{FF2B5EF4-FFF2-40B4-BE49-F238E27FC236}">
                      <a16:creationId xmlns:a16="http://schemas.microsoft.com/office/drawing/2014/main" id="{55672878-3AB1-4F3A-929C-B59BF9F7C2E3}"/>
                    </a:ext>
                  </a:extLst>
                </p14:cNvPr>
                <p14:cNvContentPartPr/>
                <p14:nvPr/>
              </p14:nvContentPartPr>
              <p14:xfrm>
                <a:off x="11476373" y="1493683"/>
                <a:ext cx="258120" cy="17280"/>
              </p14:xfrm>
            </p:contentPart>
          </mc:Choice>
          <mc:Fallback xmlns="">
            <p:pic>
              <p:nvPicPr>
                <p:cNvPr id="4" name="Käsinkirjoitus 3">
                  <a:extLst>
                    <a:ext uri="{FF2B5EF4-FFF2-40B4-BE49-F238E27FC236}">
                      <a16:creationId xmlns:a16="http://schemas.microsoft.com/office/drawing/2014/main" id="{55672878-3AB1-4F3A-929C-B59BF9F7C2E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458373" y="1475683"/>
                  <a:ext cx="293760" cy="5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E5A18E43-6537-45E0-A6A0-B0CD5AEAFEDF}"/>
              </a:ext>
            </a:extLst>
          </p:cNvPr>
          <p:cNvGrpSpPr/>
          <p:nvPr/>
        </p:nvGrpSpPr>
        <p:grpSpPr>
          <a:xfrm>
            <a:off x="3492293" y="1859443"/>
            <a:ext cx="630000" cy="240480"/>
            <a:chOff x="3492293" y="1859443"/>
            <a:chExt cx="63000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Käsinkirjoitus 6">
                  <a:extLst>
                    <a:ext uri="{FF2B5EF4-FFF2-40B4-BE49-F238E27FC236}">
                      <a16:creationId xmlns:a16="http://schemas.microsoft.com/office/drawing/2014/main" id="{EB27DC68-395A-446B-AE5C-27AB0FCF50E0}"/>
                    </a:ext>
                  </a:extLst>
                </p14:cNvPr>
                <p14:cNvContentPartPr/>
                <p14:nvPr/>
              </p14:nvContentPartPr>
              <p14:xfrm>
                <a:off x="3492293" y="1878163"/>
                <a:ext cx="97920" cy="183600"/>
              </p14:xfrm>
            </p:contentPart>
          </mc:Choice>
          <mc:Fallback xmlns="">
            <p:pic>
              <p:nvPicPr>
                <p:cNvPr id="7" name="Käsinkirjoitus 6">
                  <a:extLst>
                    <a:ext uri="{FF2B5EF4-FFF2-40B4-BE49-F238E27FC236}">
                      <a16:creationId xmlns:a16="http://schemas.microsoft.com/office/drawing/2014/main" id="{EB27DC68-395A-446B-AE5C-27AB0FCF50E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74293" y="1860523"/>
                  <a:ext cx="1335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Käsinkirjoitus 9">
                  <a:extLst>
                    <a:ext uri="{FF2B5EF4-FFF2-40B4-BE49-F238E27FC236}">
                      <a16:creationId xmlns:a16="http://schemas.microsoft.com/office/drawing/2014/main" id="{07D76837-3C46-4549-A8BC-453870F0F543}"/>
                    </a:ext>
                  </a:extLst>
                </p14:cNvPr>
                <p14:cNvContentPartPr/>
                <p14:nvPr/>
              </p14:nvContentPartPr>
              <p14:xfrm>
                <a:off x="3634133" y="2045563"/>
                <a:ext cx="360" cy="36720"/>
              </p14:xfrm>
            </p:contentPart>
          </mc:Choice>
          <mc:Fallback xmlns="">
            <p:pic>
              <p:nvPicPr>
                <p:cNvPr id="10" name="Käsinkirjoitus 9">
                  <a:extLst>
                    <a:ext uri="{FF2B5EF4-FFF2-40B4-BE49-F238E27FC236}">
                      <a16:creationId xmlns:a16="http://schemas.microsoft.com/office/drawing/2014/main" id="{07D76837-3C46-4549-A8BC-453870F0F54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16133" y="2027563"/>
                  <a:ext cx="360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Käsinkirjoitus 12">
                  <a:extLst>
                    <a:ext uri="{FF2B5EF4-FFF2-40B4-BE49-F238E27FC236}">
                      <a16:creationId xmlns:a16="http://schemas.microsoft.com/office/drawing/2014/main" id="{9F14BF3D-4B87-4DE4-9953-F589558911CB}"/>
                    </a:ext>
                  </a:extLst>
                </p14:cNvPr>
                <p14:cNvContentPartPr/>
                <p14:nvPr/>
              </p14:nvContentPartPr>
              <p14:xfrm>
                <a:off x="3680573" y="1859443"/>
                <a:ext cx="87120" cy="194400"/>
              </p14:xfrm>
            </p:contentPart>
          </mc:Choice>
          <mc:Fallback xmlns="">
            <p:pic>
              <p:nvPicPr>
                <p:cNvPr id="13" name="Käsinkirjoitus 12">
                  <a:extLst>
                    <a:ext uri="{FF2B5EF4-FFF2-40B4-BE49-F238E27FC236}">
                      <a16:creationId xmlns:a16="http://schemas.microsoft.com/office/drawing/2014/main" id="{9F14BF3D-4B87-4DE4-9953-F589558911C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662573" y="1841803"/>
                  <a:ext cx="1227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Käsinkirjoitus 13">
                  <a:extLst>
                    <a:ext uri="{FF2B5EF4-FFF2-40B4-BE49-F238E27FC236}">
                      <a16:creationId xmlns:a16="http://schemas.microsoft.com/office/drawing/2014/main" id="{98C00A73-C9BC-4591-BC26-8640403CECF3}"/>
                    </a:ext>
                  </a:extLst>
                </p14:cNvPr>
                <p14:cNvContentPartPr/>
                <p14:nvPr/>
              </p14:nvContentPartPr>
              <p14:xfrm>
                <a:off x="3804773" y="1875283"/>
                <a:ext cx="70560" cy="192240"/>
              </p14:xfrm>
            </p:contentPart>
          </mc:Choice>
          <mc:Fallback xmlns="">
            <p:pic>
              <p:nvPicPr>
                <p:cNvPr id="14" name="Käsinkirjoitus 13">
                  <a:extLst>
                    <a:ext uri="{FF2B5EF4-FFF2-40B4-BE49-F238E27FC236}">
                      <a16:creationId xmlns:a16="http://schemas.microsoft.com/office/drawing/2014/main" id="{98C00A73-C9BC-4591-BC26-8640403CECF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786773" y="1857283"/>
                  <a:ext cx="1062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Käsinkirjoitus 15">
                  <a:extLst>
                    <a:ext uri="{FF2B5EF4-FFF2-40B4-BE49-F238E27FC236}">
                      <a16:creationId xmlns:a16="http://schemas.microsoft.com/office/drawing/2014/main" id="{CBB87160-2522-47A1-A236-AE1CE8FBB4FF}"/>
                    </a:ext>
                  </a:extLst>
                </p14:cNvPr>
                <p14:cNvContentPartPr/>
                <p14:nvPr/>
              </p14:nvContentPartPr>
              <p14:xfrm>
                <a:off x="3796493" y="1988323"/>
                <a:ext cx="97200" cy="3600"/>
              </p14:xfrm>
            </p:contentPart>
          </mc:Choice>
          <mc:Fallback xmlns="">
            <p:pic>
              <p:nvPicPr>
                <p:cNvPr id="16" name="Käsinkirjoitus 15">
                  <a:extLst>
                    <a:ext uri="{FF2B5EF4-FFF2-40B4-BE49-F238E27FC236}">
                      <a16:creationId xmlns:a16="http://schemas.microsoft.com/office/drawing/2014/main" id="{CBB87160-2522-47A1-A236-AE1CE8FBB4F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778853" y="1970323"/>
                  <a:ext cx="1328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Käsinkirjoitus 16">
                  <a:extLst>
                    <a:ext uri="{FF2B5EF4-FFF2-40B4-BE49-F238E27FC236}">
                      <a16:creationId xmlns:a16="http://schemas.microsoft.com/office/drawing/2014/main" id="{04A848A9-3858-45BA-B5CA-1EE36AF32C12}"/>
                    </a:ext>
                  </a:extLst>
                </p14:cNvPr>
                <p14:cNvContentPartPr/>
                <p14:nvPr/>
              </p14:nvContentPartPr>
              <p14:xfrm>
                <a:off x="3940133" y="1882483"/>
                <a:ext cx="65160" cy="181440"/>
              </p14:xfrm>
            </p:contentPart>
          </mc:Choice>
          <mc:Fallback xmlns="">
            <p:pic>
              <p:nvPicPr>
                <p:cNvPr id="17" name="Käsinkirjoitus 16">
                  <a:extLst>
                    <a:ext uri="{FF2B5EF4-FFF2-40B4-BE49-F238E27FC236}">
                      <a16:creationId xmlns:a16="http://schemas.microsoft.com/office/drawing/2014/main" id="{04A848A9-3858-45BA-B5CA-1EE36AF32C1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922493" y="1864843"/>
                  <a:ext cx="1008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Käsinkirjoitus 19">
                  <a:extLst>
                    <a:ext uri="{FF2B5EF4-FFF2-40B4-BE49-F238E27FC236}">
                      <a16:creationId xmlns:a16="http://schemas.microsoft.com/office/drawing/2014/main" id="{819AFFE2-3B56-414F-A131-6D7213C282C5}"/>
                    </a:ext>
                  </a:extLst>
                </p14:cNvPr>
                <p14:cNvContentPartPr/>
                <p14:nvPr/>
              </p14:nvContentPartPr>
              <p14:xfrm>
                <a:off x="4078733" y="2044843"/>
                <a:ext cx="43560" cy="55080"/>
              </p14:xfrm>
            </p:contentPart>
          </mc:Choice>
          <mc:Fallback xmlns="">
            <p:pic>
              <p:nvPicPr>
                <p:cNvPr id="20" name="Käsinkirjoitus 19">
                  <a:extLst>
                    <a:ext uri="{FF2B5EF4-FFF2-40B4-BE49-F238E27FC236}">
                      <a16:creationId xmlns:a16="http://schemas.microsoft.com/office/drawing/2014/main" id="{819AFFE2-3B56-414F-A131-6D7213C282C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060733" y="2026843"/>
                  <a:ext cx="79200" cy="9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Ryhmä 38">
            <a:extLst>
              <a:ext uri="{FF2B5EF4-FFF2-40B4-BE49-F238E27FC236}">
                <a16:creationId xmlns:a16="http://schemas.microsoft.com/office/drawing/2014/main" id="{75B2F073-5A33-46C4-AF56-614A5760C86E}"/>
              </a:ext>
            </a:extLst>
          </p:cNvPr>
          <p:cNvGrpSpPr/>
          <p:nvPr/>
        </p:nvGrpSpPr>
        <p:grpSpPr>
          <a:xfrm>
            <a:off x="1867253" y="1905883"/>
            <a:ext cx="696600" cy="189000"/>
            <a:chOff x="1867253" y="1905883"/>
            <a:chExt cx="696600" cy="18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Käsinkirjoitus 21">
                  <a:extLst>
                    <a:ext uri="{FF2B5EF4-FFF2-40B4-BE49-F238E27FC236}">
                      <a16:creationId xmlns:a16="http://schemas.microsoft.com/office/drawing/2014/main" id="{2E06CAC2-2BC3-425F-875D-7E44AD5E4B8A}"/>
                    </a:ext>
                  </a:extLst>
                </p14:cNvPr>
                <p14:cNvContentPartPr/>
                <p14:nvPr/>
              </p14:nvContentPartPr>
              <p14:xfrm>
                <a:off x="1867253" y="2029723"/>
                <a:ext cx="54360" cy="360"/>
              </p14:xfrm>
            </p:contentPart>
          </mc:Choice>
          <mc:Fallback xmlns="">
            <p:pic>
              <p:nvPicPr>
                <p:cNvPr id="22" name="Käsinkirjoitus 21">
                  <a:extLst>
                    <a:ext uri="{FF2B5EF4-FFF2-40B4-BE49-F238E27FC236}">
                      <a16:creationId xmlns:a16="http://schemas.microsoft.com/office/drawing/2014/main" id="{2E06CAC2-2BC3-425F-875D-7E44AD5E4B8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849253" y="2012083"/>
                  <a:ext cx="90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Käsinkirjoitus 23">
                  <a:extLst>
                    <a:ext uri="{FF2B5EF4-FFF2-40B4-BE49-F238E27FC236}">
                      <a16:creationId xmlns:a16="http://schemas.microsoft.com/office/drawing/2014/main" id="{D5E80657-B75F-4632-A4DA-4E1024FFBA20}"/>
                    </a:ext>
                  </a:extLst>
                </p14:cNvPr>
                <p14:cNvContentPartPr/>
                <p14:nvPr/>
              </p14:nvContentPartPr>
              <p14:xfrm>
                <a:off x="2005493" y="1912003"/>
                <a:ext cx="87480" cy="182880"/>
              </p14:xfrm>
            </p:contentPart>
          </mc:Choice>
          <mc:Fallback xmlns="">
            <p:pic>
              <p:nvPicPr>
                <p:cNvPr id="24" name="Käsinkirjoitus 23">
                  <a:extLst>
                    <a:ext uri="{FF2B5EF4-FFF2-40B4-BE49-F238E27FC236}">
                      <a16:creationId xmlns:a16="http://schemas.microsoft.com/office/drawing/2014/main" id="{D5E80657-B75F-4632-A4DA-4E1024FFBA2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987853" y="1894363"/>
                  <a:ext cx="1231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6" name="Käsinkirjoitus 25">
                  <a:extLst>
                    <a:ext uri="{FF2B5EF4-FFF2-40B4-BE49-F238E27FC236}">
                      <a16:creationId xmlns:a16="http://schemas.microsoft.com/office/drawing/2014/main" id="{A5E74472-8CDC-42FF-A70E-65284564B879}"/>
                    </a:ext>
                  </a:extLst>
                </p14:cNvPr>
                <p14:cNvContentPartPr/>
                <p14:nvPr/>
              </p14:nvContentPartPr>
              <p14:xfrm>
                <a:off x="2138693" y="2061043"/>
                <a:ext cx="360" cy="33840"/>
              </p14:xfrm>
            </p:contentPart>
          </mc:Choice>
          <mc:Fallback xmlns="">
            <p:pic>
              <p:nvPicPr>
                <p:cNvPr id="26" name="Käsinkirjoitus 25">
                  <a:extLst>
                    <a:ext uri="{FF2B5EF4-FFF2-40B4-BE49-F238E27FC236}">
                      <a16:creationId xmlns:a16="http://schemas.microsoft.com/office/drawing/2014/main" id="{A5E74472-8CDC-42FF-A70E-65284564B87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20693" y="2043043"/>
                  <a:ext cx="3600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Käsinkirjoitus 28">
                  <a:extLst>
                    <a:ext uri="{FF2B5EF4-FFF2-40B4-BE49-F238E27FC236}">
                      <a16:creationId xmlns:a16="http://schemas.microsoft.com/office/drawing/2014/main" id="{AA0DE4F3-D390-43E8-BE5C-0FBB6973B34D}"/>
                    </a:ext>
                  </a:extLst>
                </p14:cNvPr>
                <p14:cNvContentPartPr/>
                <p14:nvPr/>
              </p14:nvContentPartPr>
              <p14:xfrm>
                <a:off x="2161733" y="1909123"/>
                <a:ext cx="116640" cy="177480"/>
              </p14:xfrm>
            </p:contentPart>
          </mc:Choice>
          <mc:Fallback xmlns="">
            <p:pic>
              <p:nvPicPr>
                <p:cNvPr id="29" name="Käsinkirjoitus 28">
                  <a:extLst>
                    <a:ext uri="{FF2B5EF4-FFF2-40B4-BE49-F238E27FC236}">
                      <a16:creationId xmlns:a16="http://schemas.microsoft.com/office/drawing/2014/main" id="{AA0DE4F3-D390-43E8-BE5C-0FBB6973B34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143733" y="1891483"/>
                  <a:ext cx="1522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Käsinkirjoitus 29">
                  <a:extLst>
                    <a:ext uri="{FF2B5EF4-FFF2-40B4-BE49-F238E27FC236}">
                      <a16:creationId xmlns:a16="http://schemas.microsoft.com/office/drawing/2014/main" id="{E894D9A9-9F50-4B65-8B60-D742B0600CD3}"/>
                    </a:ext>
                  </a:extLst>
                </p14:cNvPr>
                <p14:cNvContentPartPr/>
                <p14:nvPr/>
              </p14:nvContentPartPr>
              <p14:xfrm>
                <a:off x="2301053" y="1915603"/>
                <a:ext cx="64080" cy="153720"/>
              </p14:xfrm>
            </p:contentPart>
          </mc:Choice>
          <mc:Fallback xmlns="">
            <p:pic>
              <p:nvPicPr>
                <p:cNvPr id="30" name="Käsinkirjoitus 29">
                  <a:extLst>
                    <a:ext uri="{FF2B5EF4-FFF2-40B4-BE49-F238E27FC236}">
                      <a16:creationId xmlns:a16="http://schemas.microsoft.com/office/drawing/2014/main" id="{E894D9A9-9F50-4B65-8B60-D742B0600CD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283413" y="1897963"/>
                  <a:ext cx="997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Käsinkirjoitus 30">
                  <a:extLst>
                    <a:ext uri="{FF2B5EF4-FFF2-40B4-BE49-F238E27FC236}">
                      <a16:creationId xmlns:a16="http://schemas.microsoft.com/office/drawing/2014/main" id="{DED52782-BA47-4CD4-B864-948D74EFD3A9}"/>
                    </a:ext>
                  </a:extLst>
                </p14:cNvPr>
                <p14:cNvContentPartPr/>
                <p14:nvPr/>
              </p14:nvContentPartPr>
              <p14:xfrm>
                <a:off x="2308613" y="2014603"/>
                <a:ext cx="59760" cy="7920"/>
              </p14:xfrm>
            </p:contentPart>
          </mc:Choice>
          <mc:Fallback xmlns="">
            <p:pic>
              <p:nvPicPr>
                <p:cNvPr id="31" name="Käsinkirjoitus 30">
                  <a:extLst>
                    <a:ext uri="{FF2B5EF4-FFF2-40B4-BE49-F238E27FC236}">
                      <a16:creationId xmlns:a16="http://schemas.microsoft.com/office/drawing/2014/main" id="{DED52782-BA47-4CD4-B864-948D74EFD3A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290973" y="1996603"/>
                  <a:ext cx="954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4" name="Käsinkirjoitus 33">
                  <a:extLst>
                    <a:ext uri="{FF2B5EF4-FFF2-40B4-BE49-F238E27FC236}">
                      <a16:creationId xmlns:a16="http://schemas.microsoft.com/office/drawing/2014/main" id="{2883687B-AA71-4242-B278-FEC729C94544}"/>
                    </a:ext>
                  </a:extLst>
                </p14:cNvPr>
                <p14:cNvContentPartPr/>
                <p14:nvPr/>
              </p14:nvContentPartPr>
              <p14:xfrm>
                <a:off x="2426333" y="1905883"/>
                <a:ext cx="52920" cy="165960"/>
              </p14:xfrm>
            </p:contentPart>
          </mc:Choice>
          <mc:Fallback xmlns="">
            <p:pic>
              <p:nvPicPr>
                <p:cNvPr id="34" name="Käsinkirjoitus 33">
                  <a:extLst>
                    <a:ext uri="{FF2B5EF4-FFF2-40B4-BE49-F238E27FC236}">
                      <a16:creationId xmlns:a16="http://schemas.microsoft.com/office/drawing/2014/main" id="{2883687B-AA71-4242-B278-FEC729C9454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408693" y="1888243"/>
                  <a:ext cx="8856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6" name="Käsinkirjoitus 35">
                  <a:extLst>
                    <a:ext uri="{FF2B5EF4-FFF2-40B4-BE49-F238E27FC236}">
                      <a16:creationId xmlns:a16="http://schemas.microsoft.com/office/drawing/2014/main" id="{558E61A2-48F7-48D8-9416-7D24165DECA1}"/>
                    </a:ext>
                  </a:extLst>
                </p14:cNvPr>
                <p14:cNvContentPartPr/>
                <p14:nvPr/>
              </p14:nvContentPartPr>
              <p14:xfrm>
                <a:off x="2524973" y="2029723"/>
                <a:ext cx="38880" cy="55440"/>
              </p14:xfrm>
            </p:contentPart>
          </mc:Choice>
          <mc:Fallback xmlns="">
            <p:pic>
              <p:nvPicPr>
                <p:cNvPr id="36" name="Käsinkirjoitus 35">
                  <a:extLst>
                    <a:ext uri="{FF2B5EF4-FFF2-40B4-BE49-F238E27FC236}">
                      <a16:creationId xmlns:a16="http://schemas.microsoft.com/office/drawing/2014/main" id="{558E61A2-48F7-48D8-9416-7D24165DECA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506973" y="2012083"/>
                  <a:ext cx="74520" cy="9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0" name="Käsinkirjoitus 39">
                <a:extLst>
                  <a:ext uri="{FF2B5EF4-FFF2-40B4-BE49-F238E27FC236}">
                    <a16:creationId xmlns:a16="http://schemas.microsoft.com/office/drawing/2014/main" id="{3254BD0B-A8FD-4860-95D7-7FBE36D4382E}"/>
                  </a:ext>
                </a:extLst>
              </p14:cNvPr>
              <p14:cNvContentPartPr/>
              <p14:nvPr/>
            </p14:nvContentPartPr>
            <p14:xfrm>
              <a:off x="5099333" y="2688163"/>
              <a:ext cx="1177560" cy="101880"/>
            </p14:xfrm>
          </p:contentPart>
        </mc:Choice>
        <mc:Fallback xmlns="">
          <p:pic>
            <p:nvPicPr>
              <p:cNvPr id="40" name="Käsinkirjoitus 39">
                <a:extLst>
                  <a:ext uri="{FF2B5EF4-FFF2-40B4-BE49-F238E27FC236}">
                    <a16:creationId xmlns:a16="http://schemas.microsoft.com/office/drawing/2014/main" id="{3254BD0B-A8FD-4860-95D7-7FBE36D4382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081693" y="2670163"/>
                <a:ext cx="1213200" cy="13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4" name="Ryhmä 213">
            <a:extLst>
              <a:ext uri="{FF2B5EF4-FFF2-40B4-BE49-F238E27FC236}">
                <a16:creationId xmlns:a16="http://schemas.microsoft.com/office/drawing/2014/main" id="{206194FC-F613-475C-AA05-465A5E82891D}"/>
              </a:ext>
            </a:extLst>
          </p:cNvPr>
          <p:cNvGrpSpPr/>
          <p:nvPr/>
        </p:nvGrpSpPr>
        <p:grpSpPr>
          <a:xfrm>
            <a:off x="4432253" y="2549203"/>
            <a:ext cx="3242160" cy="2016720"/>
            <a:chOff x="4432253" y="2549203"/>
            <a:chExt cx="3242160" cy="201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3" name="Käsinkirjoitus 42">
                  <a:extLst>
                    <a:ext uri="{FF2B5EF4-FFF2-40B4-BE49-F238E27FC236}">
                      <a16:creationId xmlns:a16="http://schemas.microsoft.com/office/drawing/2014/main" id="{B6DFAE74-8A76-4C78-A9E6-3504CFDA5711}"/>
                    </a:ext>
                  </a:extLst>
                </p14:cNvPr>
                <p14:cNvContentPartPr/>
                <p14:nvPr/>
              </p14:nvContentPartPr>
              <p14:xfrm>
                <a:off x="4455653" y="2564683"/>
                <a:ext cx="528480" cy="1055520"/>
              </p14:xfrm>
            </p:contentPart>
          </mc:Choice>
          <mc:Fallback xmlns="">
            <p:pic>
              <p:nvPicPr>
                <p:cNvPr id="43" name="Käsinkirjoitus 42">
                  <a:extLst>
                    <a:ext uri="{FF2B5EF4-FFF2-40B4-BE49-F238E27FC236}">
                      <a16:creationId xmlns:a16="http://schemas.microsoft.com/office/drawing/2014/main" id="{B6DFAE74-8A76-4C78-A9E6-3504CFDA571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437653" y="2546683"/>
                  <a:ext cx="564120" cy="10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4" name="Käsinkirjoitus 43">
                  <a:extLst>
                    <a:ext uri="{FF2B5EF4-FFF2-40B4-BE49-F238E27FC236}">
                      <a16:creationId xmlns:a16="http://schemas.microsoft.com/office/drawing/2014/main" id="{36575104-76EE-4B43-A6B6-75700ABAD046}"/>
                    </a:ext>
                  </a:extLst>
                </p14:cNvPr>
                <p14:cNvContentPartPr/>
                <p14:nvPr/>
              </p14:nvContentPartPr>
              <p14:xfrm>
                <a:off x="4432253" y="2557123"/>
                <a:ext cx="8280" cy="186120"/>
              </p14:xfrm>
            </p:contentPart>
          </mc:Choice>
          <mc:Fallback xmlns="">
            <p:pic>
              <p:nvPicPr>
                <p:cNvPr id="44" name="Käsinkirjoitus 43">
                  <a:extLst>
                    <a:ext uri="{FF2B5EF4-FFF2-40B4-BE49-F238E27FC236}">
                      <a16:creationId xmlns:a16="http://schemas.microsoft.com/office/drawing/2014/main" id="{36575104-76EE-4B43-A6B6-75700ABAD04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414253" y="2539123"/>
                  <a:ext cx="439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5" name="Käsinkirjoitus 44">
                  <a:extLst>
                    <a:ext uri="{FF2B5EF4-FFF2-40B4-BE49-F238E27FC236}">
                      <a16:creationId xmlns:a16="http://schemas.microsoft.com/office/drawing/2014/main" id="{D27F223C-2233-4F56-88B4-6B0D830B1184}"/>
                    </a:ext>
                  </a:extLst>
                </p14:cNvPr>
                <p14:cNvContentPartPr/>
                <p14:nvPr/>
              </p14:nvContentPartPr>
              <p14:xfrm>
                <a:off x="4455653" y="2549203"/>
                <a:ext cx="198360" cy="137160"/>
              </p14:xfrm>
            </p:contentPart>
          </mc:Choice>
          <mc:Fallback xmlns="">
            <p:pic>
              <p:nvPicPr>
                <p:cNvPr id="45" name="Käsinkirjoitus 44">
                  <a:extLst>
                    <a:ext uri="{FF2B5EF4-FFF2-40B4-BE49-F238E27FC236}">
                      <a16:creationId xmlns:a16="http://schemas.microsoft.com/office/drawing/2014/main" id="{D27F223C-2233-4F56-88B4-6B0D830B118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437653" y="2531563"/>
                  <a:ext cx="2340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7" name="Käsinkirjoitus 46">
                  <a:extLst>
                    <a:ext uri="{FF2B5EF4-FFF2-40B4-BE49-F238E27FC236}">
                      <a16:creationId xmlns:a16="http://schemas.microsoft.com/office/drawing/2014/main" id="{F6D386A4-4969-4969-A79B-C95FD8056B6E}"/>
                    </a:ext>
                  </a:extLst>
                </p14:cNvPr>
                <p14:cNvContentPartPr/>
                <p14:nvPr/>
              </p14:nvContentPartPr>
              <p14:xfrm>
                <a:off x="5122013" y="3609763"/>
                <a:ext cx="107640" cy="167760"/>
              </p14:xfrm>
            </p:contentPart>
          </mc:Choice>
          <mc:Fallback xmlns="">
            <p:pic>
              <p:nvPicPr>
                <p:cNvPr id="47" name="Käsinkirjoitus 46">
                  <a:extLst>
                    <a:ext uri="{FF2B5EF4-FFF2-40B4-BE49-F238E27FC236}">
                      <a16:creationId xmlns:a16="http://schemas.microsoft.com/office/drawing/2014/main" id="{F6D386A4-4969-4969-A79B-C95FD8056B6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04013" y="3591763"/>
                  <a:ext cx="1432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8" name="Käsinkirjoitus 47">
                  <a:extLst>
                    <a:ext uri="{FF2B5EF4-FFF2-40B4-BE49-F238E27FC236}">
                      <a16:creationId xmlns:a16="http://schemas.microsoft.com/office/drawing/2014/main" id="{7AAECE1C-A08E-4E88-B99B-464344401AD2}"/>
                    </a:ext>
                  </a:extLst>
                </p14:cNvPr>
                <p14:cNvContentPartPr/>
                <p14:nvPr/>
              </p14:nvContentPartPr>
              <p14:xfrm>
                <a:off x="5300213" y="3564043"/>
                <a:ext cx="17280" cy="208800"/>
              </p14:xfrm>
            </p:contentPart>
          </mc:Choice>
          <mc:Fallback xmlns="">
            <p:pic>
              <p:nvPicPr>
                <p:cNvPr id="48" name="Käsinkirjoitus 47">
                  <a:extLst>
                    <a:ext uri="{FF2B5EF4-FFF2-40B4-BE49-F238E27FC236}">
                      <a16:creationId xmlns:a16="http://schemas.microsoft.com/office/drawing/2014/main" id="{7AAECE1C-A08E-4E88-B99B-464344401AD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282213" y="3546403"/>
                  <a:ext cx="5292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9" name="Käsinkirjoitus 48">
                  <a:extLst>
                    <a:ext uri="{FF2B5EF4-FFF2-40B4-BE49-F238E27FC236}">
                      <a16:creationId xmlns:a16="http://schemas.microsoft.com/office/drawing/2014/main" id="{341CEDEC-7769-4C14-BBE4-A6F09263892F}"/>
                    </a:ext>
                  </a:extLst>
                </p14:cNvPr>
                <p14:cNvContentPartPr/>
                <p14:nvPr/>
              </p14:nvContentPartPr>
              <p14:xfrm>
                <a:off x="5380133" y="3674923"/>
                <a:ext cx="82800" cy="91440"/>
              </p14:xfrm>
            </p:contentPart>
          </mc:Choice>
          <mc:Fallback xmlns="">
            <p:pic>
              <p:nvPicPr>
                <p:cNvPr id="49" name="Käsinkirjoitus 48">
                  <a:extLst>
                    <a:ext uri="{FF2B5EF4-FFF2-40B4-BE49-F238E27FC236}">
                      <a16:creationId xmlns:a16="http://schemas.microsoft.com/office/drawing/2014/main" id="{341CEDEC-7769-4C14-BBE4-A6F09263892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362133" y="3656923"/>
                  <a:ext cx="1184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0" name="Käsinkirjoitus 49">
                  <a:extLst>
                    <a:ext uri="{FF2B5EF4-FFF2-40B4-BE49-F238E27FC236}">
                      <a16:creationId xmlns:a16="http://schemas.microsoft.com/office/drawing/2014/main" id="{7F4246B8-D434-47D4-A3CA-118A3C9303CE}"/>
                    </a:ext>
                  </a:extLst>
                </p14:cNvPr>
                <p14:cNvContentPartPr/>
                <p14:nvPr/>
              </p14:nvContentPartPr>
              <p14:xfrm>
                <a:off x="5555453" y="3487003"/>
                <a:ext cx="8280" cy="307440"/>
              </p14:xfrm>
            </p:contentPart>
          </mc:Choice>
          <mc:Fallback xmlns="">
            <p:pic>
              <p:nvPicPr>
                <p:cNvPr id="50" name="Käsinkirjoitus 49">
                  <a:extLst>
                    <a:ext uri="{FF2B5EF4-FFF2-40B4-BE49-F238E27FC236}">
                      <a16:creationId xmlns:a16="http://schemas.microsoft.com/office/drawing/2014/main" id="{7F4246B8-D434-47D4-A3CA-118A3C9303C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537453" y="3469003"/>
                  <a:ext cx="4392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1" name="Käsinkirjoitus 50">
                  <a:extLst>
                    <a:ext uri="{FF2B5EF4-FFF2-40B4-BE49-F238E27FC236}">
                      <a16:creationId xmlns:a16="http://schemas.microsoft.com/office/drawing/2014/main" id="{49E5BD11-76FA-4580-B6ED-01F34281837F}"/>
                    </a:ext>
                  </a:extLst>
                </p14:cNvPr>
                <p14:cNvContentPartPr/>
                <p14:nvPr/>
              </p14:nvContentPartPr>
              <p14:xfrm>
                <a:off x="5470493" y="3649003"/>
                <a:ext cx="268560" cy="173520"/>
              </p14:xfrm>
            </p:contentPart>
          </mc:Choice>
          <mc:Fallback xmlns="">
            <p:pic>
              <p:nvPicPr>
                <p:cNvPr id="51" name="Käsinkirjoitus 50">
                  <a:extLst>
                    <a:ext uri="{FF2B5EF4-FFF2-40B4-BE49-F238E27FC236}">
                      <a16:creationId xmlns:a16="http://schemas.microsoft.com/office/drawing/2014/main" id="{49E5BD11-76FA-4580-B6ED-01F34281837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452493" y="3631003"/>
                  <a:ext cx="3042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2" name="Käsinkirjoitus 51">
                  <a:extLst>
                    <a:ext uri="{FF2B5EF4-FFF2-40B4-BE49-F238E27FC236}">
                      <a16:creationId xmlns:a16="http://schemas.microsoft.com/office/drawing/2014/main" id="{2440E6B8-5D6D-4097-9D75-39732371A384}"/>
                    </a:ext>
                  </a:extLst>
                </p14:cNvPr>
                <p14:cNvContentPartPr/>
                <p14:nvPr/>
              </p14:nvContentPartPr>
              <p14:xfrm>
                <a:off x="5927693" y="3556483"/>
                <a:ext cx="118440" cy="233640"/>
              </p14:xfrm>
            </p:contentPart>
          </mc:Choice>
          <mc:Fallback xmlns="">
            <p:pic>
              <p:nvPicPr>
                <p:cNvPr id="52" name="Käsinkirjoitus 51">
                  <a:extLst>
                    <a:ext uri="{FF2B5EF4-FFF2-40B4-BE49-F238E27FC236}">
                      <a16:creationId xmlns:a16="http://schemas.microsoft.com/office/drawing/2014/main" id="{2440E6B8-5D6D-4097-9D75-39732371A38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909693" y="3538483"/>
                  <a:ext cx="1540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3" name="Käsinkirjoitus 52">
                  <a:extLst>
                    <a:ext uri="{FF2B5EF4-FFF2-40B4-BE49-F238E27FC236}">
                      <a16:creationId xmlns:a16="http://schemas.microsoft.com/office/drawing/2014/main" id="{01A3438B-9000-4DBB-9474-B57CC04274ED}"/>
                    </a:ext>
                  </a:extLst>
                </p14:cNvPr>
                <p14:cNvContentPartPr/>
                <p14:nvPr/>
              </p14:nvContentPartPr>
              <p14:xfrm>
                <a:off x="6082853" y="3727123"/>
                <a:ext cx="99360" cy="66600"/>
              </p14:xfrm>
            </p:contentPart>
          </mc:Choice>
          <mc:Fallback xmlns="">
            <p:pic>
              <p:nvPicPr>
                <p:cNvPr id="53" name="Käsinkirjoitus 52">
                  <a:extLst>
                    <a:ext uri="{FF2B5EF4-FFF2-40B4-BE49-F238E27FC236}">
                      <a16:creationId xmlns:a16="http://schemas.microsoft.com/office/drawing/2014/main" id="{01A3438B-9000-4DBB-9474-B57CC04274E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065213" y="3709123"/>
                  <a:ext cx="1350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4" name="Käsinkirjoitus 53">
                  <a:extLst>
                    <a:ext uri="{FF2B5EF4-FFF2-40B4-BE49-F238E27FC236}">
                      <a16:creationId xmlns:a16="http://schemas.microsoft.com/office/drawing/2014/main" id="{74754D4E-8A64-4AC7-B3EC-CFC594EFD5C4}"/>
                    </a:ext>
                  </a:extLst>
                </p14:cNvPr>
                <p14:cNvContentPartPr/>
                <p14:nvPr/>
              </p14:nvContentPartPr>
              <p14:xfrm>
                <a:off x="6237653" y="3578803"/>
                <a:ext cx="8280" cy="233640"/>
              </p14:xfrm>
            </p:contentPart>
          </mc:Choice>
          <mc:Fallback xmlns="">
            <p:pic>
              <p:nvPicPr>
                <p:cNvPr id="54" name="Käsinkirjoitus 53">
                  <a:extLst>
                    <a:ext uri="{FF2B5EF4-FFF2-40B4-BE49-F238E27FC236}">
                      <a16:creationId xmlns:a16="http://schemas.microsoft.com/office/drawing/2014/main" id="{74754D4E-8A64-4AC7-B3EC-CFC594EFD5C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220013" y="3560803"/>
                  <a:ext cx="4392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5" name="Käsinkirjoitus 54">
                  <a:extLst>
                    <a:ext uri="{FF2B5EF4-FFF2-40B4-BE49-F238E27FC236}">
                      <a16:creationId xmlns:a16="http://schemas.microsoft.com/office/drawing/2014/main" id="{C59E62BC-41C8-48C2-B758-A8D4A1834ACF}"/>
                    </a:ext>
                  </a:extLst>
                </p14:cNvPr>
                <p14:cNvContentPartPr/>
                <p14:nvPr/>
              </p14:nvContentPartPr>
              <p14:xfrm>
                <a:off x="6331973" y="3556483"/>
                <a:ext cx="103320" cy="238680"/>
              </p14:xfrm>
            </p:contentPart>
          </mc:Choice>
          <mc:Fallback xmlns="">
            <p:pic>
              <p:nvPicPr>
                <p:cNvPr id="55" name="Käsinkirjoitus 54">
                  <a:extLst>
                    <a:ext uri="{FF2B5EF4-FFF2-40B4-BE49-F238E27FC236}">
                      <a16:creationId xmlns:a16="http://schemas.microsoft.com/office/drawing/2014/main" id="{C59E62BC-41C8-48C2-B758-A8D4A1834AC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313973" y="3538483"/>
                  <a:ext cx="13896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6" name="Käsinkirjoitus 55">
                  <a:extLst>
                    <a:ext uri="{FF2B5EF4-FFF2-40B4-BE49-F238E27FC236}">
                      <a16:creationId xmlns:a16="http://schemas.microsoft.com/office/drawing/2014/main" id="{CC7D954A-44CF-4C2F-A898-21D7D1B2927A}"/>
                    </a:ext>
                  </a:extLst>
                </p14:cNvPr>
                <p14:cNvContentPartPr/>
                <p14:nvPr/>
              </p14:nvContentPartPr>
              <p14:xfrm>
                <a:off x="6470213" y="3687163"/>
                <a:ext cx="132480" cy="149400"/>
              </p14:xfrm>
            </p:contentPart>
          </mc:Choice>
          <mc:Fallback xmlns="">
            <p:pic>
              <p:nvPicPr>
                <p:cNvPr id="56" name="Käsinkirjoitus 55">
                  <a:extLst>
                    <a:ext uri="{FF2B5EF4-FFF2-40B4-BE49-F238E27FC236}">
                      <a16:creationId xmlns:a16="http://schemas.microsoft.com/office/drawing/2014/main" id="{CC7D954A-44CF-4C2F-A898-21D7D1B2927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452573" y="3669523"/>
                  <a:ext cx="1681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7" name="Käsinkirjoitus 56">
                  <a:extLst>
                    <a:ext uri="{FF2B5EF4-FFF2-40B4-BE49-F238E27FC236}">
                      <a16:creationId xmlns:a16="http://schemas.microsoft.com/office/drawing/2014/main" id="{F860A1EA-D07D-442C-AA76-96C0A22C1B67}"/>
                    </a:ext>
                  </a:extLst>
                </p14:cNvPr>
                <p14:cNvContentPartPr/>
                <p14:nvPr/>
              </p14:nvContentPartPr>
              <p14:xfrm>
                <a:off x="6652013" y="3694363"/>
                <a:ext cx="127080" cy="136080"/>
              </p14:xfrm>
            </p:contentPart>
          </mc:Choice>
          <mc:Fallback xmlns="">
            <p:pic>
              <p:nvPicPr>
                <p:cNvPr id="57" name="Käsinkirjoitus 56">
                  <a:extLst>
                    <a:ext uri="{FF2B5EF4-FFF2-40B4-BE49-F238E27FC236}">
                      <a16:creationId xmlns:a16="http://schemas.microsoft.com/office/drawing/2014/main" id="{F860A1EA-D07D-442C-AA76-96C0A22C1B6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634373" y="3676363"/>
                  <a:ext cx="1627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8" name="Käsinkirjoitus 57">
                  <a:extLst>
                    <a:ext uri="{FF2B5EF4-FFF2-40B4-BE49-F238E27FC236}">
                      <a16:creationId xmlns:a16="http://schemas.microsoft.com/office/drawing/2014/main" id="{EA51DC00-22EE-4829-A916-1EF4D78BB3C4}"/>
                    </a:ext>
                  </a:extLst>
                </p14:cNvPr>
                <p14:cNvContentPartPr/>
                <p14:nvPr/>
              </p14:nvContentPartPr>
              <p14:xfrm>
                <a:off x="5191493" y="4052563"/>
                <a:ext cx="189720" cy="191520"/>
              </p14:xfrm>
            </p:contentPart>
          </mc:Choice>
          <mc:Fallback xmlns="">
            <p:pic>
              <p:nvPicPr>
                <p:cNvPr id="58" name="Käsinkirjoitus 57">
                  <a:extLst>
                    <a:ext uri="{FF2B5EF4-FFF2-40B4-BE49-F238E27FC236}">
                      <a16:creationId xmlns:a16="http://schemas.microsoft.com/office/drawing/2014/main" id="{EA51DC00-22EE-4829-A916-1EF4D78BB3C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173493" y="4034563"/>
                  <a:ext cx="2253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9" name="Käsinkirjoitus 58">
                  <a:extLst>
                    <a:ext uri="{FF2B5EF4-FFF2-40B4-BE49-F238E27FC236}">
                      <a16:creationId xmlns:a16="http://schemas.microsoft.com/office/drawing/2014/main" id="{32F02832-8B27-41F9-9F56-D5164803282B}"/>
                    </a:ext>
                  </a:extLst>
                </p14:cNvPr>
                <p14:cNvContentPartPr/>
                <p14:nvPr/>
              </p14:nvContentPartPr>
              <p14:xfrm>
                <a:off x="5462573" y="4071283"/>
                <a:ext cx="127080" cy="167040"/>
              </p14:xfrm>
            </p:contentPart>
          </mc:Choice>
          <mc:Fallback xmlns="">
            <p:pic>
              <p:nvPicPr>
                <p:cNvPr id="59" name="Käsinkirjoitus 58">
                  <a:extLst>
                    <a:ext uri="{FF2B5EF4-FFF2-40B4-BE49-F238E27FC236}">
                      <a16:creationId xmlns:a16="http://schemas.microsoft.com/office/drawing/2014/main" id="{32F02832-8B27-41F9-9F56-D5164803282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444933" y="4053643"/>
                  <a:ext cx="1627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0" name="Käsinkirjoitus 59">
                  <a:extLst>
                    <a:ext uri="{FF2B5EF4-FFF2-40B4-BE49-F238E27FC236}">
                      <a16:creationId xmlns:a16="http://schemas.microsoft.com/office/drawing/2014/main" id="{EC5D7CB1-DA78-4A9A-A6CA-0FC60327F098}"/>
                    </a:ext>
                  </a:extLst>
                </p14:cNvPr>
                <p14:cNvContentPartPr/>
                <p14:nvPr/>
              </p14:nvContentPartPr>
              <p14:xfrm>
                <a:off x="5681453" y="3951763"/>
                <a:ext cx="21960" cy="294480"/>
              </p14:xfrm>
            </p:contentPart>
          </mc:Choice>
          <mc:Fallback xmlns="">
            <p:pic>
              <p:nvPicPr>
                <p:cNvPr id="60" name="Käsinkirjoitus 59">
                  <a:extLst>
                    <a:ext uri="{FF2B5EF4-FFF2-40B4-BE49-F238E27FC236}">
                      <a16:creationId xmlns:a16="http://schemas.microsoft.com/office/drawing/2014/main" id="{EC5D7CB1-DA78-4A9A-A6CA-0FC60327F09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663453" y="3934123"/>
                  <a:ext cx="5760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" name="Käsinkirjoitus 60">
                  <a:extLst>
                    <a:ext uri="{FF2B5EF4-FFF2-40B4-BE49-F238E27FC236}">
                      <a16:creationId xmlns:a16="http://schemas.microsoft.com/office/drawing/2014/main" id="{DA7522EA-14E1-4E08-8253-5363DFA20384}"/>
                    </a:ext>
                  </a:extLst>
                </p14:cNvPr>
                <p14:cNvContentPartPr/>
                <p14:nvPr/>
              </p14:nvContentPartPr>
              <p14:xfrm>
                <a:off x="5618093" y="4121683"/>
                <a:ext cx="240480" cy="128880"/>
              </p14:xfrm>
            </p:contentPart>
          </mc:Choice>
          <mc:Fallback xmlns="">
            <p:pic>
              <p:nvPicPr>
                <p:cNvPr id="61" name="Käsinkirjoitus 60">
                  <a:extLst>
                    <a:ext uri="{FF2B5EF4-FFF2-40B4-BE49-F238E27FC236}">
                      <a16:creationId xmlns:a16="http://schemas.microsoft.com/office/drawing/2014/main" id="{DA7522EA-14E1-4E08-8253-5363DFA2038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600093" y="4103683"/>
                  <a:ext cx="2761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2" name="Käsinkirjoitus 61">
                  <a:extLst>
                    <a:ext uri="{FF2B5EF4-FFF2-40B4-BE49-F238E27FC236}">
                      <a16:creationId xmlns:a16="http://schemas.microsoft.com/office/drawing/2014/main" id="{C100C04A-B09C-444E-99FB-F9FF118D6056}"/>
                    </a:ext>
                  </a:extLst>
                </p14:cNvPr>
                <p14:cNvContentPartPr/>
                <p14:nvPr/>
              </p14:nvContentPartPr>
              <p14:xfrm>
                <a:off x="5927333" y="4006123"/>
                <a:ext cx="8280" cy="227520"/>
              </p14:xfrm>
            </p:contentPart>
          </mc:Choice>
          <mc:Fallback xmlns="">
            <p:pic>
              <p:nvPicPr>
                <p:cNvPr id="62" name="Käsinkirjoitus 61">
                  <a:extLst>
                    <a:ext uri="{FF2B5EF4-FFF2-40B4-BE49-F238E27FC236}">
                      <a16:creationId xmlns:a16="http://schemas.microsoft.com/office/drawing/2014/main" id="{C100C04A-B09C-444E-99FB-F9FF118D605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909693" y="3988123"/>
                  <a:ext cx="4392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" name="Käsinkirjoitus 62">
                  <a:extLst>
                    <a:ext uri="{FF2B5EF4-FFF2-40B4-BE49-F238E27FC236}">
                      <a16:creationId xmlns:a16="http://schemas.microsoft.com/office/drawing/2014/main" id="{32633130-DDCA-465A-9F9A-9C485C3F414E}"/>
                    </a:ext>
                  </a:extLst>
                </p14:cNvPr>
                <p14:cNvContentPartPr/>
                <p14:nvPr/>
              </p14:nvContentPartPr>
              <p14:xfrm>
                <a:off x="6020573" y="3990643"/>
                <a:ext cx="14040" cy="232560"/>
              </p14:xfrm>
            </p:contentPart>
          </mc:Choice>
          <mc:Fallback xmlns="">
            <p:pic>
              <p:nvPicPr>
                <p:cNvPr id="63" name="Käsinkirjoitus 62">
                  <a:extLst>
                    <a:ext uri="{FF2B5EF4-FFF2-40B4-BE49-F238E27FC236}">
                      <a16:creationId xmlns:a16="http://schemas.microsoft.com/office/drawing/2014/main" id="{32633130-DDCA-465A-9F9A-9C485C3F414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002933" y="3972643"/>
                  <a:ext cx="4968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92" name="Käsinkirjoitus 191">
                  <a:extLst>
                    <a:ext uri="{FF2B5EF4-FFF2-40B4-BE49-F238E27FC236}">
                      <a16:creationId xmlns:a16="http://schemas.microsoft.com/office/drawing/2014/main" id="{719087A4-D44F-4826-97BF-99B75E9DD3D5}"/>
                    </a:ext>
                  </a:extLst>
                </p14:cNvPr>
                <p14:cNvContentPartPr/>
                <p14:nvPr/>
              </p14:nvContentPartPr>
              <p14:xfrm>
                <a:off x="6098333" y="4052563"/>
                <a:ext cx="50400" cy="186480"/>
              </p14:xfrm>
            </p:contentPart>
          </mc:Choice>
          <mc:Fallback xmlns="">
            <p:pic>
              <p:nvPicPr>
                <p:cNvPr id="192" name="Käsinkirjoitus 191">
                  <a:extLst>
                    <a:ext uri="{FF2B5EF4-FFF2-40B4-BE49-F238E27FC236}">
                      <a16:creationId xmlns:a16="http://schemas.microsoft.com/office/drawing/2014/main" id="{719087A4-D44F-4826-97BF-99B75E9DD3D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080333" y="4034563"/>
                  <a:ext cx="860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93" name="Käsinkirjoitus 192">
                  <a:extLst>
                    <a:ext uri="{FF2B5EF4-FFF2-40B4-BE49-F238E27FC236}">
                      <a16:creationId xmlns:a16="http://schemas.microsoft.com/office/drawing/2014/main" id="{856C8ECF-2C38-47F4-AF2E-C5091737D192}"/>
                    </a:ext>
                  </a:extLst>
                </p14:cNvPr>
                <p14:cNvContentPartPr/>
                <p14:nvPr/>
              </p14:nvContentPartPr>
              <p14:xfrm>
                <a:off x="6183653" y="4126003"/>
                <a:ext cx="109440" cy="139320"/>
              </p14:xfrm>
            </p:contentPart>
          </mc:Choice>
          <mc:Fallback xmlns="">
            <p:pic>
              <p:nvPicPr>
                <p:cNvPr id="193" name="Käsinkirjoitus 192">
                  <a:extLst>
                    <a:ext uri="{FF2B5EF4-FFF2-40B4-BE49-F238E27FC236}">
                      <a16:creationId xmlns:a16="http://schemas.microsoft.com/office/drawing/2014/main" id="{856C8ECF-2C38-47F4-AF2E-C5091737D19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165653" y="4108003"/>
                  <a:ext cx="1450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94" name="Käsinkirjoitus 193">
                  <a:extLst>
                    <a:ext uri="{FF2B5EF4-FFF2-40B4-BE49-F238E27FC236}">
                      <a16:creationId xmlns:a16="http://schemas.microsoft.com/office/drawing/2014/main" id="{870B4A0B-95C9-4160-AED8-0DD451679A28}"/>
                    </a:ext>
                  </a:extLst>
                </p14:cNvPr>
                <p14:cNvContentPartPr/>
                <p14:nvPr/>
              </p14:nvContentPartPr>
              <p14:xfrm>
                <a:off x="6453653" y="4083523"/>
                <a:ext cx="78840" cy="327240"/>
              </p14:xfrm>
            </p:contentPart>
          </mc:Choice>
          <mc:Fallback xmlns="">
            <p:pic>
              <p:nvPicPr>
                <p:cNvPr id="194" name="Käsinkirjoitus 193">
                  <a:extLst>
                    <a:ext uri="{FF2B5EF4-FFF2-40B4-BE49-F238E27FC236}">
                      <a16:creationId xmlns:a16="http://schemas.microsoft.com/office/drawing/2014/main" id="{870B4A0B-95C9-4160-AED8-0DD451679A2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435653" y="4065883"/>
                  <a:ext cx="11448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95" name="Käsinkirjoitus 194">
                  <a:extLst>
                    <a:ext uri="{FF2B5EF4-FFF2-40B4-BE49-F238E27FC236}">
                      <a16:creationId xmlns:a16="http://schemas.microsoft.com/office/drawing/2014/main" id="{88E17E37-0CFC-4598-A51F-8ECF3B3469AE}"/>
                    </a:ext>
                  </a:extLst>
                </p14:cNvPr>
                <p14:cNvContentPartPr/>
                <p14:nvPr/>
              </p14:nvContentPartPr>
              <p14:xfrm>
                <a:off x="6618533" y="4168483"/>
                <a:ext cx="124200" cy="397440"/>
              </p14:xfrm>
            </p:contentPart>
          </mc:Choice>
          <mc:Fallback xmlns="">
            <p:pic>
              <p:nvPicPr>
                <p:cNvPr id="195" name="Käsinkirjoitus 194">
                  <a:extLst>
                    <a:ext uri="{FF2B5EF4-FFF2-40B4-BE49-F238E27FC236}">
                      <a16:creationId xmlns:a16="http://schemas.microsoft.com/office/drawing/2014/main" id="{88E17E37-0CFC-4598-A51F-8ECF3B3469A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600533" y="4150843"/>
                  <a:ext cx="159840" cy="43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96" name="Käsinkirjoitus 195">
                  <a:extLst>
                    <a:ext uri="{FF2B5EF4-FFF2-40B4-BE49-F238E27FC236}">
                      <a16:creationId xmlns:a16="http://schemas.microsoft.com/office/drawing/2014/main" id="{218F48B9-2951-4AF7-A3E1-EA1F03857CDC}"/>
                    </a:ext>
                  </a:extLst>
                </p14:cNvPr>
                <p14:cNvContentPartPr/>
                <p14:nvPr/>
              </p14:nvContentPartPr>
              <p14:xfrm>
                <a:off x="6733733" y="4091443"/>
                <a:ext cx="12600" cy="360"/>
              </p14:xfrm>
            </p:contentPart>
          </mc:Choice>
          <mc:Fallback xmlns="">
            <p:pic>
              <p:nvPicPr>
                <p:cNvPr id="196" name="Käsinkirjoitus 195">
                  <a:extLst>
                    <a:ext uri="{FF2B5EF4-FFF2-40B4-BE49-F238E27FC236}">
                      <a16:creationId xmlns:a16="http://schemas.microsoft.com/office/drawing/2014/main" id="{218F48B9-2951-4AF7-A3E1-EA1F03857CD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716093" y="4073443"/>
                  <a:ext cx="482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97" name="Käsinkirjoitus 196">
                  <a:extLst>
                    <a:ext uri="{FF2B5EF4-FFF2-40B4-BE49-F238E27FC236}">
                      <a16:creationId xmlns:a16="http://schemas.microsoft.com/office/drawing/2014/main" id="{7CBEC9CA-468E-4C96-8496-25B32233F8F3}"/>
                    </a:ext>
                  </a:extLst>
                </p14:cNvPr>
                <p14:cNvContentPartPr/>
                <p14:nvPr/>
              </p14:nvContentPartPr>
              <p14:xfrm>
                <a:off x="6828413" y="4174603"/>
                <a:ext cx="61560" cy="111600"/>
              </p14:xfrm>
            </p:contentPart>
          </mc:Choice>
          <mc:Fallback xmlns="">
            <p:pic>
              <p:nvPicPr>
                <p:cNvPr id="197" name="Käsinkirjoitus 196">
                  <a:extLst>
                    <a:ext uri="{FF2B5EF4-FFF2-40B4-BE49-F238E27FC236}">
                      <a16:creationId xmlns:a16="http://schemas.microsoft.com/office/drawing/2014/main" id="{7CBEC9CA-468E-4C96-8496-25B32233F8F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810413" y="4156603"/>
                  <a:ext cx="972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98" name="Käsinkirjoitus 197">
                  <a:extLst>
                    <a:ext uri="{FF2B5EF4-FFF2-40B4-BE49-F238E27FC236}">
                      <a16:creationId xmlns:a16="http://schemas.microsoft.com/office/drawing/2014/main" id="{4885B897-B77A-4342-80D4-FE78FBD50B50}"/>
                    </a:ext>
                  </a:extLst>
                </p14:cNvPr>
                <p14:cNvContentPartPr/>
                <p14:nvPr/>
              </p14:nvContentPartPr>
              <p14:xfrm>
                <a:off x="6958373" y="4006123"/>
                <a:ext cx="92520" cy="261000"/>
              </p14:xfrm>
            </p:contentPart>
          </mc:Choice>
          <mc:Fallback xmlns="">
            <p:pic>
              <p:nvPicPr>
                <p:cNvPr id="198" name="Käsinkirjoitus 197">
                  <a:extLst>
                    <a:ext uri="{FF2B5EF4-FFF2-40B4-BE49-F238E27FC236}">
                      <a16:creationId xmlns:a16="http://schemas.microsoft.com/office/drawing/2014/main" id="{4885B897-B77A-4342-80D4-FE78FBD50B5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940373" y="3988123"/>
                  <a:ext cx="1281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99" name="Käsinkirjoitus 198">
                  <a:extLst>
                    <a:ext uri="{FF2B5EF4-FFF2-40B4-BE49-F238E27FC236}">
                      <a16:creationId xmlns:a16="http://schemas.microsoft.com/office/drawing/2014/main" id="{277133F0-6020-45A7-BB0D-8B7517C678E4}"/>
                    </a:ext>
                  </a:extLst>
                </p14:cNvPr>
                <p14:cNvContentPartPr/>
                <p14:nvPr/>
              </p14:nvContentPartPr>
              <p14:xfrm>
                <a:off x="7167173" y="4021243"/>
                <a:ext cx="8640" cy="253800"/>
              </p14:xfrm>
            </p:contentPart>
          </mc:Choice>
          <mc:Fallback xmlns="">
            <p:pic>
              <p:nvPicPr>
                <p:cNvPr id="199" name="Käsinkirjoitus 198">
                  <a:extLst>
                    <a:ext uri="{FF2B5EF4-FFF2-40B4-BE49-F238E27FC236}">
                      <a16:creationId xmlns:a16="http://schemas.microsoft.com/office/drawing/2014/main" id="{277133F0-6020-45A7-BB0D-8B7517C678E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149533" y="4003603"/>
                  <a:ext cx="4428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00" name="Käsinkirjoitus 199">
                  <a:extLst>
                    <a:ext uri="{FF2B5EF4-FFF2-40B4-BE49-F238E27FC236}">
                      <a16:creationId xmlns:a16="http://schemas.microsoft.com/office/drawing/2014/main" id="{845B4DCC-201C-4BF3-BDF7-9C8FDE4087EA}"/>
                    </a:ext>
                  </a:extLst>
                </p14:cNvPr>
                <p14:cNvContentPartPr/>
                <p14:nvPr/>
              </p14:nvContentPartPr>
              <p14:xfrm>
                <a:off x="7097693" y="4117003"/>
                <a:ext cx="242640" cy="137880"/>
              </p14:xfrm>
            </p:contentPart>
          </mc:Choice>
          <mc:Fallback xmlns="">
            <p:pic>
              <p:nvPicPr>
                <p:cNvPr id="200" name="Käsinkirjoitus 199">
                  <a:extLst>
                    <a:ext uri="{FF2B5EF4-FFF2-40B4-BE49-F238E27FC236}">
                      <a16:creationId xmlns:a16="http://schemas.microsoft.com/office/drawing/2014/main" id="{845B4DCC-201C-4BF3-BDF7-9C8FDE4087E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080053" y="4099003"/>
                  <a:ext cx="2782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01" name="Käsinkirjoitus 200">
                  <a:extLst>
                    <a:ext uri="{FF2B5EF4-FFF2-40B4-BE49-F238E27FC236}">
                      <a16:creationId xmlns:a16="http://schemas.microsoft.com/office/drawing/2014/main" id="{7E9B6C9D-C0A3-485A-966C-50859F995631}"/>
                    </a:ext>
                  </a:extLst>
                </p14:cNvPr>
                <p14:cNvContentPartPr/>
                <p14:nvPr/>
              </p14:nvContentPartPr>
              <p14:xfrm>
                <a:off x="7387853" y="4132483"/>
                <a:ext cx="107640" cy="129960"/>
              </p14:xfrm>
            </p:contentPart>
          </mc:Choice>
          <mc:Fallback xmlns="">
            <p:pic>
              <p:nvPicPr>
                <p:cNvPr id="201" name="Käsinkirjoitus 200">
                  <a:extLst>
                    <a:ext uri="{FF2B5EF4-FFF2-40B4-BE49-F238E27FC236}">
                      <a16:creationId xmlns:a16="http://schemas.microsoft.com/office/drawing/2014/main" id="{7E9B6C9D-C0A3-485A-966C-50859F99563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369853" y="4114483"/>
                  <a:ext cx="1432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02" name="Käsinkirjoitus 201">
                  <a:extLst>
                    <a:ext uri="{FF2B5EF4-FFF2-40B4-BE49-F238E27FC236}">
                      <a16:creationId xmlns:a16="http://schemas.microsoft.com/office/drawing/2014/main" id="{D7893E66-F2E8-4348-A74A-187CBFFA71B5}"/>
                    </a:ext>
                  </a:extLst>
                </p14:cNvPr>
                <p14:cNvContentPartPr/>
                <p14:nvPr/>
              </p14:nvContentPartPr>
              <p14:xfrm>
                <a:off x="7539773" y="4145443"/>
                <a:ext cx="134640" cy="109080"/>
              </p14:xfrm>
            </p:contentPart>
          </mc:Choice>
          <mc:Fallback xmlns="">
            <p:pic>
              <p:nvPicPr>
                <p:cNvPr id="202" name="Käsinkirjoitus 201">
                  <a:extLst>
                    <a:ext uri="{FF2B5EF4-FFF2-40B4-BE49-F238E27FC236}">
                      <a16:creationId xmlns:a16="http://schemas.microsoft.com/office/drawing/2014/main" id="{D7893E66-F2E8-4348-A74A-187CBFFA71B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521773" y="4127803"/>
                  <a:ext cx="170280" cy="14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Ryhmä 212">
            <a:extLst>
              <a:ext uri="{FF2B5EF4-FFF2-40B4-BE49-F238E27FC236}">
                <a16:creationId xmlns:a16="http://schemas.microsoft.com/office/drawing/2014/main" id="{63ED6F4A-75F2-486E-8AD1-CC3408AA5201}"/>
              </a:ext>
            </a:extLst>
          </p:cNvPr>
          <p:cNvGrpSpPr/>
          <p:nvPr/>
        </p:nvGrpSpPr>
        <p:grpSpPr>
          <a:xfrm>
            <a:off x="7927133" y="4021243"/>
            <a:ext cx="1212480" cy="463320"/>
            <a:chOff x="7927133" y="4021243"/>
            <a:chExt cx="1212480" cy="46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03" name="Käsinkirjoitus 202">
                  <a:extLst>
                    <a:ext uri="{FF2B5EF4-FFF2-40B4-BE49-F238E27FC236}">
                      <a16:creationId xmlns:a16="http://schemas.microsoft.com/office/drawing/2014/main" id="{8D359E38-E55E-4176-8FA6-FD94CD36EFEB}"/>
                    </a:ext>
                  </a:extLst>
                </p14:cNvPr>
                <p14:cNvContentPartPr/>
                <p14:nvPr/>
              </p14:nvContentPartPr>
              <p14:xfrm>
                <a:off x="7993733" y="4129963"/>
                <a:ext cx="11160" cy="354600"/>
              </p14:xfrm>
            </p:contentPart>
          </mc:Choice>
          <mc:Fallback xmlns="">
            <p:pic>
              <p:nvPicPr>
                <p:cNvPr id="203" name="Käsinkirjoitus 202">
                  <a:extLst>
                    <a:ext uri="{FF2B5EF4-FFF2-40B4-BE49-F238E27FC236}">
                      <a16:creationId xmlns:a16="http://schemas.microsoft.com/office/drawing/2014/main" id="{8D359E38-E55E-4176-8FA6-FD94CD36EFE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976093" y="4112323"/>
                  <a:ext cx="4680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04" name="Käsinkirjoitus 203">
                  <a:extLst>
                    <a:ext uri="{FF2B5EF4-FFF2-40B4-BE49-F238E27FC236}">
                      <a16:creationId xmlns:a16="http://schemas.microsoft.com/office/drawing/2014/main" id="{A52182D9-3ECA-4434-8855-809AAF7E7E20}"/>
                    </a:ext>
                  </a:extLst>
                </p14:cNvPr>
                <p14:cNvContentPartPr/>
                <p14:nvPr/>
              </p14:nvContentPartPr>
              <p14:xfrm>
                <a:off x="7927133" y="4077403"/>
                <a:ext cx="180000" cy="128160"/>
              </p14:xfrm>
            </p:contentPart>
          </mc:Choice>
          <mc:Fallback xmlns="">
            <p:pic>
              <p:nvPicPr>
                <p:cNvPr id="204" name="Käsinkirjoitus 203">
                  <a:extLst>
                    <a:ext uri="{FF2B5EF4-FFF2-40B4-BE49-F238E27FC236}">
                      <a16:creationId xmlns:a16="http://schemas.microsoft.com/office/drawing/2014/main" id="{A52182D9-3ECA-4434-8855-809AAF7E7E2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909133" y="4059763"/>
                  <a:ext cx="2156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05" name="Käsinkirjoitus 204">
                  <a:extLst>
                    <a:ext uri="{FF2B5EF4-FFF2-40B4-BE49-F238E27FC236}">
                      <a16:creationId xmlns:a16="http://schemas.microsoft.com/office/drawing/2014/main" id="{199F3C92-B6F7-45C3-A152-E4A2ED3B5F00}"/>
                    </a:ext>
                  </a:extLst>
                </p14:cNvPr>
                <p14:cNvContentPartPr/>
                <p14:nvPr/>
              </p14:nvContentPartPr>
              <p14:xfrm>
                <a:off x="8179853" y="4021243"/>
                <a:ext cx="11160" cy="186120"/>
              </p14:xfrm>
            </p:contentPart>
          </mc:Choice>
          <mc:Fallback xmlns="">
            <p:pic>
              <p:nvPicPr>
                <p:cNvPr id="205" name="Käsinkirjoitus 204">
                  <a:extLst>
                    <a:ext uri="{FF2B5EF4-FFF2-40B4-BE49-F238E27FC236}">
                      <a16:creationId xmlns:a16="http://schemas.microsoft.com/office/drawing/2014/main" id="{199F3C92-B6F7-45C3-A152-E4A2ED3B5F0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161853" y="4003603"/>
                  <a:ext cx="468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06" name="Käsinkirjoitus 205">
                  <a:extLst>
                    <a:ext uri="{FF2B5EF4-FFF2-40B4-BE49-F238E27FC236}">
                      <a16:creationId xmlns:a16="http://schemas.microsoft.com/office/drawing/2014/main" id="{DE4B07C3-4222-4C0B-ADB9-6CBDC6BA7FAD}"/>
                    </a:ext>
                  </a:extLst>
                </p14:cNvPr>
                <p14:cNvContentPartPr/>
                <p14:nvPr/>
              </p14:nvContentPartPr>
              <p14:xfrm>
                <a:off x="8244653" y="4114483"/>
                <a:ext cx="101520" cy="95400"/>
              </p14:xfrm>
            </p:contentPart>
          </mc:Choice>
          <mc:Fallback xmlns="">
            <p:pic>
              <p:nvPicPr>
                <p:cNvPr id="206" name="Käsinkirjoitus 205">
                  <a:extLst>
                    <a:ext uri="{FF2B5EF4-FFF2-40B4-BE49-F238E27FC236}">
                      <a16:creationId xmlns:a16="http://schemas.microsoft.com/office/drawing/2014/main" id="{DE4B07C3-4222-4C0B-ADB9-6CBDC6BA7FA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227013" y="4096483"/>
                  <a:ext cx="13716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07" name="Käsinkirjoitus 206">
                  <a:extLst>
                    <a:ext uri="{FF2B5EF4-FFF2-40B4-BE49-F238E27FC236}">
                      <a16:creationId xmlns:a16="http://schemas.microsoft.com/office/drawing/2014/main" id="{EFA533A8-7F97-4BD2-AB59-4B88FC56990E}"/>
                    </a:ext>
                  </a:extLst>
                </p14:cNvPr>
                <p14:cNvContentPartPr/>
                <p14:nvPr/>
              </p14:nvContentPartPr>
              <p14:xfrm>
                <a:off x="8407733" y="4106563"/>
                <a:ext cx="140400" cy="110880"/>
              </p14:xfrm>
            </p:contentPart>
          </mc:Choice>
          <mc:Fallback xmlns="">
            <p:pic>
              <p:nvPicPr>
                <p:cNvPr id="207" name="Käsinkirjoitus 206">
                  <a:extLst>
                    <a:ext uri="{FF2B5EF4-FFF2-40B4-BE49-F238E27FC236}">
                      <a16:creationId xmlns:a16="http://schemas.microsoft.com/office/drawing/2014/main" id="{EFA533A8-7F97-4BD2-AB59-4B88FC56990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389733" y="4088923"/>
                  <a:ext cx="1760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08" name="Käsinkirjoitus 207">
                  <a:extLst>
                    <a:ext uri="{FF2B5EF4-FFF2-40B4-BE49-F238E27FC236}">
                      <a16:creationId xmlns:a16="http://schemas.microsoft.com/office/drawing/2014/main" id="{208C7056-FCF1-45B1-86B6-863CA1F08027}"/>
                    </a:ext>
                  </a:extLst>
                </p14:cNvPr>
                <p14:cNvContentPartPr/>
                <p14:nvPr/>
              </p14:nvContentPartPr>
              <p14:xfrm>
                <a:off x="8594573" y="4106563"/>
                <a:ext cx="85320" cy="127440"/>
              </p14:xfrm>
            </p:contentPart>
          </mc:Choice>
          <mc:Fallback xmlns="">
            <p:pic>
              <p:nvPicPr>
                <p:cNvPr id="208" name="Käsinkirjoitus 207">
                  <a:extLst>
                    <a:ext uri="{FF2B5EF4-FFF2-40B4-BE49-F238E27FC236}">
                      <a16:creationId xmlns:a16="http://schemas.microsoft.com/office/drawing/2014/main" id="{208C7056-FCF1-45B1-86B6-863CA1F0802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576573" y="4088923"/>
                  <a:ext cx="12096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09" name="Käsinkirjoitus 208">
                  <a:extLst>
                    <a:ext uri="{FF2B5EF4-FFF2-40B4-BE49-F238E27FC236}">
                      <a16:creationId xmlns:a16="http://schemas.microsoft.com/office/drawing/2014/main" id="{D7FC5C5C-1A2B-44E5-AC9E-73CE3DDCEDC2}"/>
                    </a:ext>
                  </a:extLst>
                </p14:cNvPr>
                <p14:cNvContentPartPr/>
                <p14:nvPr/>
              </p14:nvContentPartPr>
              <p14:xfrm>
                <a:off x="8776733" y="4059043"/>
                <a:ext cx="95040" cy="147960"/>
              </p14:xfrm>
            </p:contentPart>
          </mc:Choice>
          <mc:Fallback xmlns="">
            <p:pic>
              <p:nvPicPr>
                <p:cNvPr id="209" name="Käsinkirjoitus 208">
                  <a:extLst>
                    <a:ext uri="{FF2B5EF4-FFF2-40B4-BE49-F238E27FC236}">
                      <a16:creationId xmlns:a16="http://schemas.microsoft.com/office/drawing/2014/main" id="{D7FC5C5C-1A2B-44E5-AC9E-73CE3DDCEDC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758733" y="4041043"/>
                  <a:ext cx="1306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10" name="Käsinkirjoitus 209">
                  <a:extLst>
                    <a:ext uri="{FF2B5EF4-FFF2-40B4-BE49-F238E27FC236}">
                      <a16:creationId xmlns:a16="http://schemas.microsoft.com/office/drawing/2014/main" id="{6977C8E5-9D41-48DF-A255-8DCFB95DADE9}"/>
                    </a:ext>
                  </a:extLst>
                </p14:cNvPr>
                <p14:cNvContentPartPr/>
                <p14:nvPr/>
              </p14:nvContentPartPr>
              <p14:xfrm>
                <a:off x="8845133" y="4075603"/>
                <a:ext cx="118080" cy="138600"/>
              </p14:xfrm>
            </p:contentPart>
          </mc:Choice>
          <mc:Fallback xmlns="">
            <p:pic>
              <p:nvPicPr>
                <p:cNvPr id="210" name="Käsinkirjoitus 209">
                  <a:extLst>
                    <a:ext uri="{FF2B5EF4-FFF2-40B4-BE49-F238E27FC236}">
                      <a16:creationId xmlns:a16="http://schemas.microsoft.com/office/drawing/2014/main" id="{6977C8E5-9D41-48DF-A255-8DCFB95DADE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827133" y="4057603"/>
                  <a:ext cx="15372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12" name="Käsinkirjoitus 211">
                  <a:extLst>
                    <a:ext uri="{FF2B5EF4-FFF2-40B4-BE49-F238E27FC236}">
                      <a16:creationId xmlns:a16="http://schemas.microsoft.com/office/drawing/2014/main" id="{8083E03D-5E27-48E0-83E5-4E05D1A685A5}"/>
                    </a:ext>
                  </a:extLst>
                </p14:cNvPr>
                <p14:cNvContentPartPr/>
                <p14:nvPr/>
              </p14:nvContentPartPr>
              <p14:xfrm>
                <a:off x="9037013" y="4113763"/>
                <a:ext cx="102600" cy="111960"/>
              </p14:xfrm>
            </p:contentPart>
          </mc:Choice>
          <mc:Fallback xmlns="">
            <p:pic>
              <p:nvPicPr>
                <p:cNvPr id="212" name="Käsinkirjoitus 211">
                  <a:extLst>
                    <a:ext uri="{FF2B5EF4-FFF2-40B4-BE49-F238E27FC236}">
                      <a16:creationId xmlns:a16="http://schemas.microsoft.com/office/drawing/2014/main" id="{8083E03D-5E27-48E0-83E5-4E05D1A685A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019373" y="4095763"/>
                  <a:ext cx="138240" cy="14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15" name="Käsinkirjoitus 214">
                <a:extLst>
                  <a:ext uri="{FF2B5EF4-FFF2-40B4-BE49-F238E27FC236}">
                    <a16:creationId xmlns:a16="http://schemas.microsoft.com/office/drawing/2014/main" id="{8C7048D7-DC10-4DF1-9726-7F2ACEA9DBF4}"/>
                  </a:ext>
                </a:extLst>
              </p14:cNvPr>
              <p14:cNvContentPartPr/>
              <p14:nvPr/>
            </p14:nvContentPartPr>
            <p14:xfrm>
              <a:off x="6004013" y="5025643"/>
              <a:ext cx="171000" cy="444240"/>
            </p14:xfrm>
          </p:contentPart>
        </mc:Choice>
        <mc:Fallback xmlns="">
          <p:pic>
            <p:nvPicPr>
              <p:cNvPr id="215" name="Käsinkirjoitus 214">
                <a:extLst>
                  <a:ext uri="{FF2B5EF4-FFF2-40B4-BE49-F238E27FC236}">
                    <a16:creationId xmlns:a16="http://schemas.microsoft.com/office/drawing/2014/main" id="{8C7048D7-DC10-4DF1-9726-7F2ACEA9DBF4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986013" y="5007643"/>
                <a:ext cx="206640" cy="47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4" name="Ryhmä 223">
            <a:extLst>
              <a:ext uri="{FF2B5EF4-FFF2-40B4-BE49-F238E27FC236}">
                <a16:creationId xmlns:a16="http://schemas.microsoft.com/office/drawing/2014/main" id="{1B49D603-E44A-441B-BE3D-70659130F9EB}"/>
              </a:ext>
            </a:extLst>
          </p:cNvPr>
          <p:cNvGrpSpPr/>
          <p:nvPr/>
        </p:nvGrpSpPr>
        <p:grpSpPr>
          <a:xfrm>
            <a:off x="6369413" y="5160643"/>
            <a:ext cx="668520" cy="225000"/>
            <a:chOff x="6369413" y="5160643"/>
            <a:chExt cx="668520" cy="22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21" name="Käsinkirjoitus 220">
                  <a:extLst>
                    <a:ext uri="{FF2B5EF4-FFF2-40B4-BE49-F238E27FC236}">
                      <a16:creationId xmlns:a16="http://schemas.microsoft.com/office/drawing/2014/main" id="{FF2D2E97-F178-46D0-91DA-47BB70F7FB21}"/>
                    </a:ext>
                  </a:extLst>
                </p14:cNvPr>
                <p14:cNvContentPartPr/>
                <p14:nvPr/>
              </p14:nvContentPartPr>
              <p14:xfrm>
                <a:off x="6369413" y="5191603"/>
                <a:ext cx="105840" cy="360"/>
              </p14:xfrm>
            </p:contentPart>
          </mc:Choice>
          <mc:Fallback xmlns="">
            <p:pic>
              <p:nvPicPr>
                <p:cNvPr id="221" name="Käsinkirjoitus 220">
                  <a:extLst>
                    <a:ext uri="{FF2B5EF4-FFF2-40B4-BE49-F238E27FC236}">
                      <a16:creationId xmlns:a16="http://schemas.microsoft.com/office/drawing/2014/main" id="{FF2D2E97-F178-46D0-91DA-47BB70F7FB2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351773" y="5173603"/>
                  <a:ext cx="1414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22" name="Käsinkirjoitus 221">
                  <a:extLst>
                    <a:ext uri="{FF2B5EF4-FFF2-40B4-BE49-F238E27FC236}">
                      <a16:creationId xmlns:a16="http://schemas.microsoft.com/office/drawing/2014/main" id="{2CA20FF3-498B-42E7-B263-E28E8B284341}"/>
                    </a:ext>
                  </a:extLst>
                </p14:cNvPr>
                <p14:cNvContentPartPr/>
                <p14:nvPr/>
              </p14:nvContentPartPr>
              <p14:xfrm>
                <a:off x="6377333" y="5238043"/>
                <a:ext cx="132840" cy="16920"/>
              </p14:xfrm>
            </p:contentPart>
          </mc:Choice>
          <mc:Fallback xmlns="">
            <p:pic>
              <p:nvPicPr>
                <p:cNvPr id="222" name="Käsinkirjoitus 221">
                  <a:extLst>
                    <a:ext uri="{FF2B5EF4-FFF2-40B4-BE49-F238E27FC236}">
                      <a16:creationId xmlns:a16="http://schemas.microsoft.com/office/drawing/2014/main" id="{2CA20FF3-498B-42E7-B263-E28E8B28434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359333" y="5220043"/>
                  <a:ext cx="1684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23" name="Käsinkirjoitus 222">
                  <a:extLst>
                    <a:ext uri="{FF2B5EF4-FFF2-40B4-BE49-F238E27FC236}">
                      <a16:creationId xmlns:a16="http://schemas.microsoft.com/office/drawing/2014/main" id="{CAF59F7F-BB4E-467D-9E2E-E2F17D54198C}"/>
                    </a:ext>
                  </a:extLst>
                </p14:cNvPr>
                <p14:cNvContentPartPr/>
                <p14:nvPr/>
              </p14:nvContentPartPr>
              <p14:xfrm>
                <a:off x="6661373" y="5160643"/>
                <a:ext cx="376560" cy="225000"/>
              </p14:xfrm>
            </p:contentPart>
          </mc:Choice>
          <mc:Fallback xmlns="">
            <p:pic>
              <p:nvPicPr>
                <p:cNvPr id="223" name="Käsinkirjoitus 222">
                  <a:extLst>
                    <a:ext uri="{FF2B5EF4-FFF2-40B4-BE49-F238E27FC236}">
                      <a16:creationId xmlns:a16="http://schemas.microsoft.com/office/drawing/2014/main" id="{CAF59F7F-BB4E-467D-9E2E-E2F17D54198C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643733" y="5143003"/>
                  <a:ext cx="412200" cy="26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6" name="Ryhmä 235">
            <a:extLst>
              <a:ext uri="{FF2B5EF4-FFF2-40B4-BE49-F238E27FC236}">
                <a16:creationId xmlns:a16="http://schemas.microsoft.com/office/drawing/2014/main" id="{B12D2494-5A47-4E35-9AEE-34FA54D2A7AC}"/>
              </a:ext>
            </a:extLst>
          </p:cNvPr>
          <p:cNvGrpSpPr/>
          <p:nvPr/>
        </p:nvGrpSpPr>
        <p:grpSpPr>
          <a:xfrm>
            <a:off x="6539693" y="4912603"/>
            <a:ext cx="108720" cy="103680"/>
            <a:chOff x="6539693" y="4912603"/>
            <a:chExt cx="108720" cy="10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25" name="Käsinkirjoitus 224">
                  <a:extLst>
                    <a:ext uri="{FF2B5EF4-FFF2-40B4-BE49-F238E27FC236}">
                      <a16:creationId xmlns:a16="http://schemas.microsoft.com/office/drawing/2014/main" id="{F9ED3C06-1F9F-44C1-BA69-7060DE8D4349}"/>
                    </a:ext>
                  </a:extLst>
                </p14:cNvPr>
                <p14:cNvContentPartPr/>
                <p14:nvPr/>
              </p14:nvContentPartPr>
              <p14:xfrm>
                <a:off x="6539693" y="4912603"/>
                <a:ext cx="25560" cy="100440"/>
              </p14:xfrm>
            </p:contentPart>
          </mc:Choice>
          <mc:Fallback xmlns="">
            <p:pic>
              <p:nvPicPr>
                <p:cNvPr id="225" name="Käsinkirjoitus 224">
                  <a:extLst>
                    <a:ext uri="{FF2B5EF4-FFF2-40B4-BE49-F238E27FC236}">
                      <a16:creationId xmlns:a16="http://schemas.microsoft.com/office/drawing/2014/main" id="{F9ED3C06-1F9F-44C1-BA69-7060DE8D434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522053" y="4894603"/>
                  <a:ext cx="612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26" name="Käsinkirjoitus 225">
                  <a:extLst>
                    <a:ext uri="{FF2B5EF4-FFF2-40B4-BE49-F238E27FC236}">
                      <a16:creationId xmlns:a16="http://schemas.microsoft.com/office/drawing/2014/main" id="{306CCB4F-FD39-4785-A289-6367CBC85397}"/>
                    </a:ext>
                  </a:extLst>
                </p14:cNvPr>
                <p14:cNvContentPartPr/>
                <p14:nvPr/>
              </p14:nvContentPartPr>
              <p14:xfrm>
                <a:off x="6625013" y="4920523"/>
                <a:ext cx="23400" cy="95760"/>
              </p14:xfrm>
            </p:contentPart>
          </mc:Choice>
          <mc:Fallback xmlns="">
            <p:pic>
              <p:nvPicPr>
                <p:cNvPr id="226" name="Käsinkirjoitus 225">
                  <a:extLst>
                    <a:ext uri="{FF2B5EF4-FFF2-40B4-BE49-F238E27FC236}">
                      <a16:creationId xmlns:a16="http://schemas.microsoft.com/office/drawing/2014/main" id="{306CCB4F-FD39-4785-A289-6367CBC8539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607373" y="4902883"/>
                  <a:ext cx="59040" cy="13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" name="Ryhmä 234">
            <a:extLst>
              <a:ext uri="{FF2B5EF4-FFF2-40B4-BE49-F238E27FC236}">
                <a16:creationId xmlns:a16="http://schemas.microsoft.com/office/drawing/2014/main" id="{322C2747-7F0E-4BFD-946D-6FD7396848CE}"/>
              </a:ext>
            </a:extLst>
          </p:cNvPr>
          <p:cNvGrpSpPr/>
          <p:nvPr/>
        </p:nvGrpSpPr>
        <p:grpSpPr>
          <a:xfrm>
            <a:off x="7116053" y="4912603"/>
            <a:ext cx="90720" cy="131400"/>
            <a:chOff x="7116053" y="4912603"/>
            <a:chExt cx="90720" cy="13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27" name="Käsinkirjoitus 226">
                  <a:extLst>
                    <a:ext uri="{FF2B5EF4-FFF2-40B4-BE49-F238E27FC236}">
                      <a16:creationId xmlns:a16="http://schemas.microsoft.com/office/drawing/2014/main" id="{CA1B17E1-57C8-4864-979D-C101D0ECA9E5}"/>
                    </a:ext>
                  </a:extLst>
                </p14:cNvPr>
                <p14:cNvContentPartPr/>
                <p14:nvPr/>
              </p14:nvContentPartPr>
              <p14:xfrm>
                <a:off x="7116053" y="4912603"/>
                <a:ext cx="28440" cy="97200"/>
              </p14:xfrm>
            </p:contentPart>
          </mc:Choice>
          <mc:Fallback xmlns="">
            <p:pic>
              <p:nvPicPr>
                <p:cNvPr id="227" name="Käsinkirjoitus 226">
                  <a:extLst>
                    <a:ext uri="{FF2B5EF4-FFF2-40B4-BE49-F238E27FC236}">
                      <a16:creationId xmlns:a16="http://schemas.microsoft.com/office/drawing/2014/main" id="{CA1B17E1-57C8-4864-979D-C101D0ECA9E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098413" y="4894603"/>
                  <a:ext cx="640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29" name="Käsinkirjoitus 228">
                  <a:extLst>
                    <a:ext uri="{FF2B5EF4-FFF2-40B4-BE49-F238E27FC236}">
                      <a16:creationId xmlns:a16="http://schemas.microsoft.com/office/drawing/2014/main" id="{974E032D-C490-46D1-B7B9-7ED9A62A2F6B}"/>
                    </a:ext>
                  </a:extLst>
                </p14:cNvPr>
                <p14:cNvContentPartPr/>
                <p14:nvPr/>
              </p14:nvContentPartPr>
              <p14:xfrm>
                <a:off x="7175093" y="4928083"/>
                <a:ext cx="31680" cy="115920"/>
              </p14:xfrm>
            </p:contentPart>
          </mc:Choice>
          <mc:Fallback xmlns="">
            <p:pic>
              <p:nvPicPr>
                <p:cNvPr id="229" name="Käsinkirjoitus 228">
                  <a:extLst>
                    <a:ext uri="{FF2B5EF4-FFF2-40B4-BE49-F238E27FC236}">
                      <a16:creationId xmlns:a16="http://schemas.microsoft.com/office/drawing/2014/main" id="{974E032D-C490-46D1-B7B9-7ED9A62A2F6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157453" y="4910443"/>
                  <a:ext cx="67320" cy="15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4" name="Ryhmä 233">
            <a:extLst>
              <a:ext uri="{FF2B5EF4-FFF2-40B4-BE49-F238E27FC236}">
                <a16:creationId xmlns:a16="http://schemas.microsoft.com/office/drawing/2014/main" id="{1641E2BF-A035-465F-A438-CFEE58258ECC}"/>
              </a:ext>
            </a:extLst>
          </p:cNvPr>
          <p:cNvGrpSpPr/>
          <p:nvPr/>
        </p:nvGrpSpPr>
        <p:grpSpPr>
          <a:xfrm>
            <a:off x="7454453" y="5129683"/>
            <a:ext cx="704520" cy="447840"/>
            <a:chOff x="7454453" y="5129683"/>
            <a:chExt cx="704520" cy="44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30" name="Käsinkirjoitus 229">
                  <a:extLst>
                    <a:ext uri="{FF2B5EF4-FFF2-40B4-BE49-F238E27FC236}">
                      <a16:creationId xmlns:a16="http://schemas.microsoft.com/office/drawing/2014/main" id="{0B6F469C-1EF1-4AD0-B311-0DE9D100C572}"/>
                    </a:ext>
                  </a:extLst>
                </p14:cNvPr>
                <p14:cNvContentPartPr/>
                <p14:nvPr/>
              </p14:nvContentPartPr>
              <p14:xfrm>
                <a:off x="7454453" y="5439643"/>
                <a:ext cx="28800" cy="137880"/>
              </p14:xfrm>
            </p:contentPart>
          </mc:Choice>
          <mc:Fallback xmlns="">
            <p:pic>
              <p:nvPicPr>
                <p:cNvPr id="230" name="Käsinkirjoitus 229">
                  <a:extLst>
                    <a:ext uri="{FF2B5EF4-FFF2-40B4-BE49-F238E27FC236}">
                      <a16:creationId xmlns:a16="http://schemas.microsoft.com/office/drawing/2014/main" id="{0B6F469C-1EF1-4AD0-B311-0DE9D100C57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436453" y="5422003"/>
                  <a:ext cx="644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31" name="Käsinkirjoitus 230">
                  <a:extLst>
                    <a:ext uri="{FF2B5EF4-FFF2-40B4-BE49-F238E27FC236}">
                      <a16:creationId xmlns:a16="http://schemas.microsoft.com/office/drawing/2014/main" id="{FCF456BA-C57C-41AE-8FC3-2B7E7C504349}"/>
                    </a:ext>
                  </a:extLst>
                </p14:cNvPr>
                <p14:cNvContentPartPr/>
                <p14:nvPr/>
              </p14:nvContentPartPr>
              <p14:xfrm>
                <a:off x="7601333" y="5129683"/>
                <a:ext cx="193320" cy="271440"/>
              </p14:xfrm>
            </p:contentPart>
          </mc:Choice>
          <mc:Fallback xmlns="">
            <p:pic>
              <p:nvPicPr>
                <p:cNvPr id="231" name="Käsinkirjoitus 230">
                  <a:extLst>
                    <a:ext uri="{FF2B5EF4-FFF2-40B4-BE49-F238E27FC236}">
                      <a16:creationId xmlns:a16="http://schemas.microsoft.com/office/drawing/2014/main" id="{FCF456BA-C57C-41AE-8FC3-2B7E7C50434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583693" y="5111683"/>
                  <a:ext cx="2289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32" name="Käsinkirjoitus 231">
                  <a:extLst>
                    <a:ext uri="{FF2B5EF4-FFF2-40B4-BE49-F238E27FC236}">
                      <a16:creationId xmlns:a16="http://schemas.microsoft.com/office/drawing/2014/main" id="{5C18CC29-3D52-499D-A545-FFC3215DEFE1}"/>
                    </a:ext>
                  </a:extLst>
                </p14:cNvPr>
                <p14:cNvContentPartPr/>
                <p14:nvPr/>
              </p14:nvContentPartPr>
              <p14:xfrm>
                <a:off x="7834973" y="5276923"/>
                <a:ext cx="145080" cy="131400"/>
              </p14:xfrm>
            </p:contentPart>
          </mc:Choice>
          <mc:Fallback xmlns="">
            <p:pic>
              <p:nvPicPr>
                <p:cNvPr id="232" name="Käsinkirjoitus 231">
                  <a:extLst>
                    <a:ext uri="{FF2B5EF4-FFF2-40B4-BE49-F238E27FC236}">
                      <a16:creationId xmlns:a16="http://schemas.microsoft.com/office/drawing/2014/main" id="{5C18CC29-3D52-499D-A545-FFC3215DEFE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817333" y="5258923"/>
                  <a:ext cx="1807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33" name="Käsinkirjoitus 232">
                  <a:extLst>
                    <a:ext uri="{FF2B5EF4-FFF2-40B4-BE49-F238E27FC236}">
                      <a16:creationId xmlns:a16="http://schemas.microsoft.com/office/drawing/2014/main" id="{7DA4258C-2762-4C03-965B-04B113F8CC27}"/>
                    </a:ext>
                  </a:extLst>
                </p14:cNvPr>
                <p14:cNvContentPartPr/>
                <p14:nvPr/>
              </p14:nvContentPartPr>
              <p14:xfrm>
                <a:off x="8011013" y="5276923"/>
                <a:ext cx="147960" cy="140760"/>
              </p14:xfrm>
            </p:contentPart>
          </mc:Choice>
          <mc:Fallback xmlns="">
            <p:pic>
              <p:nvPicPr>
                <p:cNvPr id="233" name="Käsinkirjoitus 232">
                  <a:extLst>
                    <a:ext uri="{FF2B5EF4-FFF2-40B4-BE49-F238E27FC236}">
                      <a16:creationId xmlns:a16="http://schemas.microsoft.com/office/drawing/2014/main" id="{7DA4258C-2762-4C03-965B-04B113F8CC2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993013" y="5258923"/>
                  <a:ext cx="183600" cy="17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0" name="Ryhmä 239">
            <a:extLst>
              <a:ext uri="{FF2B5EF4-FFF2-40B4-BE49-F238E27FC236}">
                <a16:creationId xmlns:a16="http://schemas.microsoft.com/office/drawing/2014/main" id="{96A4B5C6-C49B-4514-BE05-438675CF7549}"/>
              </a:ext>
            </a:extLst>
          </p:cNvPr>
          <p:cNvGrpSpPr/>
          <p:nvPr/>
        </p:nvGrpSpPr>
        <p:grpSpPr>
          <a:xfrm>
            <a:off x="8524373" y="5267563"/>
            <a:ext cx="543960" cy="185760"/>
            <a:chOff x="8524373" y="5267563"/>
            <a:chExt cx="543960" cy="18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37" name="Käsinkirjoitus 236">
                  <a:extLst>
                    <a:ext uri="{FF2B5EF4-FFF2-40B4-BE49-F238E27FC236}">
                      <a16:creationId xmlns:a16="http://schemas.microsoft.com/office/drawing/2014/main" id="{B42F8425-8D53-4E02-B3C2-D824ACCB3907}"/>
                    </a:ext>
                  </a:extLst>
                </p14:cNvPr>
                <p14:cNvContentPartPr/>
                <p14:nvPr/>
              </p14:nvContentPartPr>
              <p14:xfrm>
                <a:off x="8524373" y="5267563"/>
                <a:ext cx="186840" cy="185760"/>
              </p14:xfrm>
            </p:contentPart>
          </mc:Choice>
          <mc:Fallback xmlns="">
            <p:pic>
              <p:nvPicPr>
                <p:cNvPr id="237" name="Käsinkirjoitus 236">
                  <a:extLst>
                    <a:ext uri="{FF2B5EF4-FFF2-40B4-BE49-F238E27FC236}">
                      <a16:creationId xmlns:a16="http://schemas.microsoft.com/office/drawing/2014/main" id="{B42F8425-8D53-4E02-B3C2-D824ACCB3907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506733" y="5249563"/>
                  <a:ext cx="22248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38" name="Käsinkirjoitus 237">
                  <a:extLst>
                    <a:ext uri="{FF2B5EF4-FFF2-40B4-BE49-F238E27FC236}">
                      <a16:creationId xmlns:a16="http://schemas.microsoft.com/office/drawing/2014/main" id="{29CA4488-007F-4BC8-8FE8-55C74B1EBB75}"/>
                    </a:ext>
                  </a:extLst>
                </p14:cNvPr>
                <p14:cNvContentPartPr/>
                <p14:nvPr/>
              </p14:nvContentPartPr>
              <p14:xfrm>
                <a:off x="8810213" y="5300323"/>
                <a:ext cx="49680" cy="62280"/>
              </p14:xfrm>
            </p:contentPart>
          </mc:Choice>
          <mc:Fallback xmlns="">
            <p:pic>
              <p:nvPicPr>
                <p:cNvPr id="238" name="Käsinkirjoitus 237">
                  <a:extLst>
                    <a:ext uri="{FF2B5EF4-FFF2-40B4-BE49-F238E27FC236}">
                      <a16:creationId xmlns:a16="http://schemas.microsoft.com/office/drawing/2014/main" id="{29CA4488-007F-4BC8-8FE8-55C74B1EBB7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792573" y="5282323"/>
                  <a:ext cx="853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39" name="Käsinkirjoitus 238">
                  <a:extLst>
                    <a:ext uri="{FF2B5EF4-FFF2-40B4-BE49-F238E27FC236}">
                      <a16:creationId xmlns:a16="http://schemas.microsoft.com/office/drawing/2014/main" id="{D880AB0E-6909-4D73-A288-59D52F12E34C}"/>
                    </a:ext>
                  </a:extLst>
                </p14:cNvPr>
                <p14:cNvContentPartPr/>
                <p14:nvPr/>
              </p14:nvContentPartPr>
              <p14:xfrm>
                <a:off x="8969333" y="5274043"/>
                <a:ext cx="99000" cy="147600"/>
              </p14:xfrm>
            </p:contentPart>
          </mc:Choice>
          <mc:Fallback xmlns="">
            <p:pic>
              <p:nvPicPr>
                <p:cNvPr id="239" name="Käsinkirjoitus 238">
                  <a:extLst>
                    <a:ext uri="{FF2B5EF4-FFF2-40B4-BE49-F238E27FC236}">
                      <a16:creationId xmlns:a16="http://schemas.microsoft.com/office/drawing/2014/main" id="{D880AB0E-6909-4D73-A288-59D52F12E34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951333" y="5256403"/>
                  <a:ext cx="134640" cy="18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41" name="Käsinkirjoitus 40">
                <a:extLst>
                  <a:ext uri="{FF2B5EF4-FFF2-40B4-BE49-F238E27FC236}">
                    <a16:creationId xmlns:a16="http://schemas.microsoft.com/office/drawing/2014/main" id="{BB0BB88F-9E2E-4E86-B058-C034A9AFA2F6}"/>
                  </a:ext>
                </a:extLst>
              </p14:cNvPr>
              <p14:cNvContentPartPr/>
              <p14:nvPr/>
            </p14:nvContentPartPr>
            <p14:xfrm>
              <a:off x="9296933" y="5323363"/>
              <a:ext cx="39240" cy="360"/>
            </p14:xfrm>
          </p:contentPart>
        </mc:Choice>
        <mc:Fallback xmlns="">
          <p:pic>
            <p:nvPicPr>
              <p:cNvPr id="41" name="Käsinkirjoitus 40">
                <a:extLst>
                  <a:ext uri="{FF2B5EF4-FFF2-40B4-BE49-F238E27FC236}">
                    <a16:creationId xmlns:a16="http://schemas.microsoft.com/office/drawing/2014/main" id="{BB0BB88F-9E2E-4E86-B058-C034A9AFA2F6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9279293" y="5305363"/>
                <a:ext cx="7488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3" name="Ryhmä 272">
            <a:extLst>
              <a:ext uri="{FF2B5EF4-FFF2-40B4-BE49-F238E27FC236}">
                <a16:creationId xmlns:a16="http://schemas.microsoft.com/office/drawing/2014/main" id="{3B68BE53-99C8-43B0-9EF2-AA60479EDFEB}"/>
              </a:ext>
            </a:extLst>
          </p:cNvPr>
          <p:cNvGrpSpPr/>
          <p:nvPr/>
        </p:nvGrpSpPr>
        <p:grpSpPr>
          <a:xfrm>
            <a:off x="6462653" y="5679763"/>
            <a:ext cx="1119960" cy="342720"/>
            <a:chOff x="6462653" y="5679763"/>
            <a:chExt cx="1119960" cy="34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2" name="Käsinkirjoitus 41">
                  <a:extLst>
                    <a:ext uri="{FF2B5EF4-FFF2-40B4-BE49-F238E27FC236}">
                      <a16:creationId xmlns:a16="http://schemas.microsoft.com/office/drawing/2014/main" id="{EF340150-A973-438A-B645-44F87D60BF82}"/>
                    </a:ext>
                  </a:extLst>
                </p14:cNvPr>
                <p14:cNvContentPartPr/>
                <p14:nvPr/>
              </p14:nvContentPartPr>
              <p14:xfrm>
                <a:off x="6462653" y="5819443"/>
                <a:ext cx="210240" cy="16200"/>
              </p14:xfrm>
            </p:contentPart>
          </mc:Choice>
          <mc:Fallback xmlns="">
            <p:pic>
              <p:nvPicPr>
                <p:cNvPr id="42" name="Käsinkirjoitus 41">
                  <a:extLst>
                    <a:ext uri="{FF2B5EF4-FFF2-40B4-BE49-F238E27FC236}">
                      <a16:creationId xmlns:a16="http://schemas.microsoft.com/office/drawing/2014/main" id="{EF340150-A973-438A-B645-44F87D60BF8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444653" y="5801443"/>
                  <a:ext cx="2458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6" name="Käsinkirjoitus 45">
                  <a:extLst>
                    <a:ext uri="{FF2B5EF4-FFF2-40B4-BE49-F238E27FC236}">
                      <a16:creationId xmlns:a16="http://schemas.microsoft.com/office/drawing/2014/main" id="{89A86668-65E4-48CB-9CA8-E24916B1D87D}"/>
                    </a:ext>
                  </a:extLst>
                </p14:cNvPr>
                <p14:cNvContentPartPr/>
                <p14:nvPr/>
              </p14:nvContentPartPr>
              <p14:xfrm>
                <a:off x="6640853" y="5741683"/>
                <a:ext cx="110520" cy="201600"/>
              </p14:xfrm>
            </p:contentPart>
          </mc:Choice>
          <mc:Fallback xmlns="">
            <p:pic>
              <p:nvPicPr>
                <p:cNvPr id="46" name="Käsinkirjoitus 45">
                  <a:extLst>
                    <a:ext uri="{FF2B5EF4-FFF2-40B4-BE49-F238E27FC236}">
                      <a16:creationId xmlns:a16="http://schemas.microsoft.com/office/drawing/2014/main" id="{89A86668-65E4-48CB-9CA8-E24916B1D87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622853" y="5724043"/>
                  <a:ext cx="1461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41" name="Käsinkirjoitus 240">
                  <a:extLst>
                    <a:ext uri="{FF2B5EF4-FFF2-40B4-BE49-F238E27FC236}">
                      <a16:creationId xmlns:a16="http://schemas.microsoft.com/office/drawing/2014/main" id="{A0A1E33D-6D02-4602-9D02-BA1D5E183763}"/>
                    </a:ext>
                  </a:extLst>
                </p14:cNvPr>
                <p14:cNvContentPartPr/>
                <p14:nvPr/>
              </p14:nvContentPartPr>
              <p14:xfrm>
                <a:off x="6892853" y="5796043"/>
                <a:ext cx="11520" cy="161280"/>
              </p14:xfrm>
            </p:contentPart>
          </mc:Choice>
          <mc:Fallback xmlns="">
            <p:pic>
              <p:nvPicPr>
                <p:cNvPr id="241" name="Käsinkirjoitus 240">
                  <a:extLst>
                    <a:ext uri="{FF2B5EF4-FFF2-40B4-BE49-F238E27FC236}">
                      <a16:creationId xmlns:a16="http://schemas.microsoft.com/office/drawing/2014/main" id="{A0A1E33D-6D02-4602-9D02-BA1D5E18376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875213" y="5778043"/>
                  <a:ext cx="4716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42" name="Käsinkirjoitus 241">
                  <a:extLst>
                    <a:ext uri="{FF2B5EF4-FFF2-40B4-BE49-F238E27FC236}">
                      <a16:creationId xmlns:a16="http://schemas.microsoft.com/office/drawing/2014/main" id="{8A5FA0FF-1D73-4FCD-ABDF-C8501D25FED2}"/>
                    </a:ext>
                  </a:extLst>
                </p14:cNvPr>
                <p14:cNvContentPartPr/>
                <p14:nvPr/>
              </p14:nvContentPartPr>
              <p14:xfrm>
                <a:off x="6880973" y="5695243"/>
                <a:ext cx="8280" cy="3240"/>
              </p14:xfrm>
            </p:contentPart>
          </mc:Choice>
          <mc:Fallback xmlns="">
            <p:pic>
              <p:nvPicPr>
                <p:cNvPr id="242" name="Käsinkirjoitus 241">
                  <a:extLst>
                    <a:ext uri="{FF2B5EF4-FFF2-40B4-BE49-F238E27FC236}">
                      <a16:creationId xmlns:a16="http://schemas.microsoft.com/office/drawing/2014/main" id="{8A5FA0FF-1D73-4FCD-ABDF-C8501D25FED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863333" y="5677243"/>
                  <a:ext cx="439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43" name="Käsinkirjoitus 242">
                  <a:extLst>
                    <a:ext uri="{FF2B5EF4-FFF2-40B4-BE49-F238E27FC236}">
                      <a16:creationId xmlns:a16="http://schemas.microsoft.com/office/drawing/2014/main" id="{50896B2A-72FF-489D-BCAF-B637DB74A410}"/>
                    </a:ext>
                  </a:extLst>
                </p14:cNvPr>
                <p14:cNvContentPartPr/>
                <p14:nvPr/>
              </p14:nvContentPartPr>
              <p14:xfrm>
                <a:off x="7004093" y="5679763"/>
                <a:ext cx="21960" cy="302040"/>
              </p14:xfrm>
            </p:contentPart>
          </mc:Choice>
          <mc:Fallback xmlns="">
            <p:pic>
              <p:nvPicPr>
                <p:cNvPr id="243" name="Käsinkirjoitus 242">
                  <a:extLst>
                    <a:ext uri="{FF2B5EF4-FFF2-40B4-BE49-F238E27FC236}">
                      <a16:creationId xmlns:a16="http://schemas.microsoft.com/office/drawing/2014/main" id="{50896B2A-72FF-489D-BCAF-B637DB74A410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986093" y="5662123"/>
                  <a:ext cx="5760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44" name="Käsinkirjoitus 243">
                  <a:extLst>
                    <a:ext uri="{FF2B5EF4-FFF2-40B4-BE49-F238E27FC236}">
                      <a16:creationId xmlns:a16="http://schemas.microsoft.com/office/drawing/2014/main" id="{3C270813-678A-47BA-942C-79B82B4191F2}"/>
                    </a:ext>
                  </a:extLst>
                </p14:cNvPr>
                <p14:cNvContentPartPr/>
                <p14:nvPr/>
              </p14:nvContentPartPr>
              <p14:xfrm>
                <a:off x="7096973" y="5850403"/>
                <a:ext cx="185400" cy="146160"/>
              </p14:xfrm>
            </p:contentPart>
          </mc:Choice>
          <mc:Fallback xmlns="">
            <p:pic>
              <p:nvPicPr>
                <p:cNvPr id="244" name="Käsinkirjoitus 243">
                  <a:extLst>
                    <a:ext uri="{FF2B5EF4-FFF2-40B4-BE49-F238E27FC236}">
                      <a16:creationId xmlns:a16="http://schemas.microsoft.com/office/drawing/2014/main" id="{3C270813-678A-47BA-942C-79B82B4191F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079333" y="5832763"/>
                  <a:ext cx="2210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45" name="Käsinkirjoitus 244">
                  <a:extLst>
                    <a:ext uri="{FF2B5EF4-FFF2-40B4-BE49-F238E27FC236}">
                      <a16:creationId xmlns:a16="http://schemas.microsoft.com/office/drawing/2014/main" id="{A2762A17-1C38-4DC6-BB50-4E64DF6D7F86}"/>
                    </a:ext>
                  </a:extLst>
                </p14:cNvPr>
                <p14:cNvContentPartPr/>
                <p14:nvPr/>
              </p14:nvContentPartPr>
              <p14:xfrm>
                <a:off x="7369133" y="5888923"/>
                <a:ext cx="360" cy="91800"/>
              </p14:xfrm>
            </p:contentPart>
          </mc:Choice>
          <mc:Fallback xmlns="">
            <p:pic>
              <p:nvPicPr>
                <p:cNvPr id="245" name="Käsinkirjoitus 244">
                  <a:extLst>
                    <a:ext uri="{FF2B5EF4-FFF2-40B4-BE49-F238E27FC236}">
                      <a16:creationId xmlns:a16="http://schemas.microsoft.com/office/drawing/2014/main" id="{A2762A17-1C38-4DC6-BB50-4E64DF6D7F8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351133" y="5870923"/>
                  <a:ext cx="36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46" name="Käsinkirjoitus 245">
                  <a:extLst>
                    <a:ext uri="{FF2B5EF4-FFF2-40B4-BE49-F238E27FC236}">
                      <a16:creationId xmlns:a16="http://schemas.microsoft.com/office/drawing/2014/main" id="{0D3B0B85-D910-4D6C-BA40-A2BEFA029D32}"/>
                    </a:ext>
                  </a:extLst>
                </p14:cNvPr>
                <p14:cNvContentPartPr/>
                <p14:nvPr/>
              </p14:nvContentPartPr>
              <p14:xfrm>
                <a:off x="7376693" y="5780563"/>
                <a:ext cx="360" cy="360"/>
              </p14:xfrm>
            </p:contentPart>
          </mc:Choice>
          <mc:Fallback xmlns="">
            <p:pic>
              <p:nvPicPr>
                <p:cNvPr id="246" name="Käsinkirjoitus 245">
                  <a:extLst>
                    <a:ext uri="{FF2B5EF4-FFF2-40B4-BE49-F238E27FC236}">
                      <a16:creationId xmlns:a16="http://schemas.microsoft.com/office/drawing/2014/main" id="{0D3B0B85-D910-4D6C-BA40-A2BEFA029D32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359053" y="57625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47" name="Käsinkirjoitus 246">
                  <a:extLst>
                    <a:ext uri="{FF2B5EF4-FFF2-40B4-BE49-F238E27FC236}">
                      <a16:creationId xmlns:a16="http://schemas.microsoft.com/office/drawing/2014/main" id="{8A7DC19D-70C0-4FCF-9376-9F561A5E1283}"/>
                    </a:ext>
                  </a:extLst>
                </p14:cNvPr>
                <p14:cNvContentPartPr/>
                <p14:nvPr/>
              </p14:nvContentPartPr>
              <p14:xfrm>
                <a:off x="7469573" y="5772643"/>
                <a:ext cx="113040" cy="249840"/>
              </p14:xfrm>
            </p:contentPart>
          </mc:Choice>
          <mc:Fallback xmlns="">
            <p:pic>
              <p:nvPicPr>
                <p:cNvPr id="247" name="Käsinkirjoitus 246">
                  <a:extLst>
                    <a:ext uri="{FF2B5EF4-FFF2-40B4-BE49-F238E27FC236}">
                      <a16:creationId xmlns:a16="http://schemas.microsoft.com/office/drawing/2014/main" id="{8A7DC19D-70C0-4FCF-9376-9F561A5E128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451933" y="5755003"/>
                  <a:ext cx="148680" cy="28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2" name="Ryhmä 271">
            <a:extLst>
              <a:ext uri="{FF2B5EF4-FFF2-40B4-BE49-F238E27FC236}">
                <a16:creationId xmlns:a16="http://schemas.microsoft.com/office/drawing/2014/main" id="{3408D91F-7DAD-4074-9640-E5E2D171B8A4}"/>
              </a:ext>
            </a:extLst>
          </p:cNvPr>
          <p:cNvGrpSpPr/>
          <p:nvPr/>
        </p:nvGrpSpPr>
        <p:grpSpPr>
          <a:xfrm>
            <a:off x="7806893" y="5757523"/>
            <a:ext cx="1237320" cy="452160"/>
            <a:chOff x="7806893" y="5757523"/>
            <a:chExt cx="1237320" cy="45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48" name="Käsinkirjoitus 247">
                  <a:extLst>
                    <a:ext uri="{FF2B5EF4-FFF2-40B4-BE49-F238E27FC236}">
                      <a16:creationId xmlns:a16="http://schemas.microsoft.com/office/drawing/2014/main" id="{E06BD5CD-32BF-4CD1-9F1E-C88CF8B81D33}"/>
                    </a:ext>
                  </a:extLst>
                </p14:cNvPr>
                <p14:cNvContentPartPr/>
                <p14:nvPr/>
              </p14:nvContentPartPr>
              <p14:xfrm>
                <a:off x="7806893" y="5843563"/>
                <a:ext cx="219240" cy="171000"/>
              </p14:xfrm>
            </p:contentPart>
          </mc:Choice>
          <mc:Fallback xmlns="">
            <p:pic>
              <p:nvPicPr>
                <p:cNvPr id="248" name="Käsinkirjoitus 247">
                  <a:extLst>
                    <a:ext uri="{FF2B5EF4-FFF2-40B4-BE49-F238E27FC236}">
                      <a16:creationId xmlns:a16="http://schemas.microsoft.com/office/drawing/2014/main" id="{E06BD5CD-32BF-4CD1-9F1E-C88CF8B81D3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789253" y="5825923"/>
                  <a:ext cx="2548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49" name="Käsinkirjoitus 248">
                  <a:extLst>
                    <a:ext uri="{FF2B5EF4-FFF2-40B4-BE49-F238E27FC236}">
                      <a16:creationId xmlns:a16="http://schemas.microsoft.com/office/drawing/2014/main" id="{958B16F0-EB7B-4624-B00D-2CDECAC608D4}"/>
                    </a:ext>
                  </a:extLst>
                </p14:cNvPr>
                <p14:cNvContentPartPr/>
                <p14:nvPr/>
              </p14:nvContentPartPr>
              <p14:xfrm>
                <a:off x="8050973" y="5757523"/>
                <a:ext cx="360" cy="360"/>
              </p14:xfrm>
            </p:contentPart>
          </mc:Choice>
          <mc:Fallback xmlns="">
            <p:pic>
              <p:nvPicPr>
                <p:cNvPr id="249" name="Käsinkirjoitus 248">
                  <a:extLst>
                    <a:ext uri="{FF2B5EF4-FFF2-40B4-BE49-F238E27FC236}">
                      <a16:creationId xmlns:a16="http://schemas.microsoft.com/office/drawing/2014/main" id="{958B16F0-EB7B-4624-B00D-2CDECAC608D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033333" y="573952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50" name="Käsinkirjoitus 249">
                  <a:extLst>
                    <a:ext uri="{FF2B5EF4-FFF2-40B4-BE49-F238E27FC236}">
                      <a16:creationId xmlns:a16="http://schemas.microsoft.com/office/drawing/2014/main" id="{C9D0125B-14EC-41E1-AB87-0EA04C311399}"/>
                    </a:ext>
                  </a:extLst>
                </p14:cNvPr>
                <p14:cNvContentPartPr/>
                <p14:nvPr/>
              </p14:nvContentPartPr>
              <p14:xfrm>
                <a:off x="8183453" y="5845003"/>
                <a:ext cx="117360" cy="167760"/>
              </p14:xfrm>
            </p:contentPart>
          </mc:Choice>
          <mc:Fallback xmlns="">
            <p:pic>
              <p:nvPicPr>
                <p:cNvPr id="250" name="Käsinkirjoitus 249">
                  <a:extLst>
                    <a:ext uri="{FF2B5EF4-FFF2-40B4-BE49-F238E27FC236}">
                      <a16:creationId xmlns:a16="http://schemas.microsoft.com/office/drawing/2014/main" id="{C9D0125B-14EC-41E1-AB87-0EA04C311399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165453" y="5827363"/>
                  <a:ext cx="1530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51" name="Käsinkirjoitus 250">
                  <a:extLst>
                    <a:ext uri="{FF2B5EF4-FFF2-40B4-BE49-F238E27FC236}">
                      <a16:creationId xmlns:a16="http://schemas.microsoft.com/office/drawing/2014/main" id="{B3C7BD08-9BD2-4288-BA70-6C6445FC303D}"/>
                    </a:ext>
                  </a:extLst>
                </p14:cNvPr>
                <p14:cNvContentPartPr/>
                <p14:nvPr/>
              </p14:nvContentPartPr>
              <p14:xfrm>
                <a:off x="8315573" y="5842483"/>
                <a:ext cx="129240" cy="172440"/>
              </p14:xfrm>
            </p:contentPart>
          </mc:Choice>
          <mc:Fallback xmlns="">
            <p:pic>
              <p:nvPicPr>
                <p:cNvPr id="251" name="Käsinkirjoitus 250">
                  <a:extLst>
                    <a:ext uri="{FF2B5EF4-FFF2-40B4-BE49-F238E27FC236}">
                      <a16:creationId xmlns:a16="http://schemas.microsoft.com/office/drawing/2014/main" id="{B3C7BD08-9BD2-4288-BA70-6C6445FC303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297933" y="5824483"/>
                  <a:ext cx="1648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52" name="Käsinkirjoitus 251">
                  <a:extLst>
                    <a:ext uri="{FF2B5EF4-FFF2-40B4-BE49-F238E27FC236}">
                      <a16:creationId xmlns:a16="http://schemas.microsoft.com/office/drawing/2014/main" id="{E87A2D87-12B2-4DA7-B297-CB3FA66F2E3F}"/>
                    </a:ext>
                  </a:extLst>
                </p14:cNvPr>
                <p14:cNvContentPartPr/>
                <p14:nvPr/>
              </p14:nvContentPartPr>
              <p14:xfrm>
                <a:off x="8500253" y="5865883"/>
                <a:ext cx="15840" cy="108000"/>
              </p14:xfrm>
            </p:contentPart>
          </mc:Choice>
          <mc:Fallback xmlns="">
            <p:pic>
              <p:nvPicPr>
                <p:cNvPr id="252" name="Käsinkirjoitus 251">
                  <a:extLst>
                    <a:ext uri="{FF2B5EF4-FFF2-40B4-BE49-F238E27FC236}">
                      <a16:creationId xmlns:a16="http://schemas.microsoft.com/office/drawing/2014/main" id="{E87A2D87-12B2-4DA7-B297-CB3FA66F2E3F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482613" y="5847883"/>
                  <a:ext cx="5148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53" name="Käsinkirjoitus 252">
                  <a:extLst>
                    <a:ext uri="{FF2B5EF4-FFF2-40B4-BE49-F238E27FC236}">
                      <a16:creationId xmlns:a16="http://schemas.microsoft.com/office/drawing/2014/main" id="{074D6D43-1368-476C-BE9E-8276B2AF1F49}"/>
                    </a:ext>
                  </a:extLst>
                </p14:cNvPr>
                <p14:cNvContentPartPr/>
                <p14:nvPr/>
              </p14:nvContentPartPr>
              <p14:xfrm>
                <a:off x="8562173" y="5896843"/>
                <a:ext cx="15840" cy="99720"/>
              </p14:xfrm>
            </p:contentPart>
          </mc:Choice>
          <mc:Fallback xmlns="">
            <p:pic>
              <p:nvPicPr>
                <p:cNvPr id="253" name="Käsinkirjoitus 252">
                  <a:extLst>
                    <a:ext uri="{FF2B5EF4-FFF2-40B4-BE49-F238E27FC236}">
                      <a16:creationId xmlns:a16="http://schemas.microsoft.com/office/drawing/2014/main" id="{074D6D43-1368-476C-BE9E-8276B2AF1F49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544533" y="5879203"/>
                  <a:ext cx="514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54" name="Käsinkirjoitus 253">
                  <a:extLst>
                    <a:ext uri="{FF2B5EF4-FFF2-40B4-BE49-F238E27FC236}">
                      <a16:creationId xmlns:a16="http://schemas.microsoft.com/office/drawing/2014/main" id="{6A65C9F1-0A24-4C78-8BA7-82CB04532393}"/>
                    </a:ext>
                  </a:extLst>
                </p14:cNvPr>
                <p14:cNvContentPartPr/>
                <p14:nvPr/>
              </p14:nvContentPartPr>
              <p14:xfrm>
                <a:off x="8539133" y="5780563"/>
                <a:ext cx="60840" cy="11160"/>
              </p14:xfrm>
            </p:contentPart>
          </mc:Choice>
          <mc:Fallback xmlns="">
            <p:pic>
              <p:nvPicPr>
                <p:cNvPr id="254" name="Käsinkirjoitus 253">
                  <a:extLst>
                    <a:ext uri="{FF2B5EF4-FFF2-40B4-BE49-F238E27FC236}">
                      <a16:creationId xmlns:a16="http://schemas.microsoft.com/office/drawing/2014/main" id="{6A65C9F1-0A24-4C78-8BA7-82CB04532393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521133" y="5762563"/>
                  <a:ext cx="964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55" name="Käsinkirjoitus 254">
                  <a:extLst>
                    <a:ext uri="{FF2B5EF4-FFF2-40B4-BE49-F238E27FC236}">
                      <a16:creationId xmlns:a16="http://schemas.microsoft.com/office/drawing/2014/main" id="{40CBBAD6-D285-4562-BAAD-7FC32B0353CA}"/>
                    </a:ext>
                  </a:extLst>
                </p14:cNvPr>
                <p14:cNvContentPartPr/>
                <p14:nvPr/>
              </p14:nvContentPartPr>
              <p14:xfrm>
                <a:off x="8633813" y="5879923"/>
                <a:ext cx="108000" cy="129600"/>
              </p14:xfrm>
            </p:contentPart>
          </mc:Choice>
          <mc:Fallback xmlns="">
            <p:pic>
              <p:nvPicPr>
                <p:cNvPr id="255" name="Käsinkirjoitus 254">
                  <a:extLst>
                    <a:ext uri="{FF2B5EF4-FFF2-40B4-BE49-F238E27FC236}">
                      <a16:creationId xmlns:a16="http://schemas.microsoft.com/office/drawing/2014/main" id="{40CBBAD6-D285-4562-BAAD-7FC32B0353CA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616173" y="5862283"/>
                  <a:ext cx="14364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56" name="Käsinkirjoitus 255">
                  <a:extLst>
                    <a:ext uri="{FF2B5EF4-FFF2-40B4-BE49-F238E27FC236}">
                      <a16:creationId xmlns:a16="http://schemas.microsoft.com/office/drawing/2014/main" id="{21EF032B-C622-4FF1-8E2B-3D3F1FA17D55}"/>
                    </a:ext>
                  </a:extLst>
                </p14:cNvPr>
                <p14:cNvContentPartPr/>
                <p14:nvPr/>
              </p14:nvContentPartPr>
              <p14:xfrm>
                <a:off x="8779253" y="5888923"/>
                <a:ext cx="114480" cy="128520"/>
              </p14:xfrm>
            </p:contentPart>
          </mc:Choice>
          <mc:Fallback xmlns="">
            <p:pic>
              <p:nvPicPr>
                <p:cNvPr id="256" name="Käsinkirjoitus 255">
                  <a:extLst>
                    <a:ext uri="{FF2B5EF4-FFF2-40B4-BE49-F238E27FC236}">
                      <a16:creationId xmlns:a16="http://schemas.microsoft.com/office/drawing/2014/main" id="{21EF032B-C622-4FF1-8E2B-3D3F1FA17D55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761253" y="5870923"/>
                  <a:ext cx="1501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57" name="Käsinkirjoitus 256">
                  <a:extLst>
                    <a:ext uri="{FF2B5EF4-FFF2-40B4-BE49-F238E27FC236}">
                      <a16:creationId xmlns:a16="http://schemas.microsoft.com/office/drawing/2014/main" id="{C326D9A5-ED76-4EC9-B7BA-6C7EB2AE4D4D}"/>
                    </a:ext>
                  </a:extLst>
                </p14:cNvPr>
                <p14:cNvContentPartPr/>
                <p14:nvPr/>
              </p14:nvContentPartPr>
              <p14:xfrm>
                <a:off x="8904173" y="5906203"/>
                <a:ext cx="140040" cy="303480"/>
              </p14:xfrm>
            </p:contentPart>
          </mc:Choice>
          <mc:Fallback xmlns="">
            <p:pic>
              <p:nvPicPr>
                <p:cNvPr id="257" name="Käsinkirjoitus 256">
                  <a:extLst>
                    <a:ext uri="{FF2B5EF4-FFF2-40B4-BE49-F238E27FC236}">
                      <a16:creationId xmlns:a16="http://schemas.microsoft.com/office/drawing/2014/main" id="{C326D9A5-ED76-4EC9-B7BA-6C7EB2AE4D4D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886173" y="5888203"/>
                  <a:ext cx="175680" cy="33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1" name="Ryhmä 270">
            <a:extLst>
              <a:ext uri="{FF2B5EF4-FFF2-40B4-BE49-F238E27FC236}">
                <a16:creationId xmlns:a16="http://schemas.microsoft.com/office/drawing/2014/main" id="{A5ADA85B-438B-42D4-BA2A-1C9C9C409625}"/>
              </a:ext>
            </a:extLst>
          </p:cNvPr>
          <p:cNvGrpSpPr/>
          <p:nvPr/>
        </p:nvGrpSpPr>
        <p:grpSpPr>
          <a:xfrm>
            <a:off x="9213413" y="5749243"/>
            <a:ext cx="1519920" cy="295560"/>
            <a:chOff x="9213413" y="5749243"/>
            <a:chExt cx="1519920" cy="29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58" name="Käsinkirjoitus 257">
                  <a:extLst>
                    <a:ext uri="{FF2B5EF4-FFF2-40B4-BE49-F238E27FC236}">
                      <a16:creationId xmlns:a16="http://schemas.microsoft.com/office/drawing/2014/main" id="{EE161BFA-E189-4B7D-8A95-25D3A90F403A}"/>
                    </a:ext>
                  </a:extLst>
                </p14:cNvPr>
                <p14:cNvContentPartPr/>
                <p14:nvPr/>
              </p14:nvContentPartPr>
              <p14:xfrm>
                <a:off x="9266333" y="5749243"/>
                <a:ext cx="79200" cy="257040"/>
              </p14:xfrm>
            </p:contentPart>
          </mc:Choice>
          <mc:Fallback xmlns="">
            <p:pic>
              <p:nvPicPr>
                <p:cNvPr id="258" name="Käsinkirjoitus 257">
                  <a:extLst>
                    <a:ext uri="{FF2B5EF4-FFF2-40B4-BE49-F238E27FC236}">
                      <a16:creationId xmlns:a16="http://schemas.microsoft.com/office/drawing/2014/main" id="{EE161BFA-E189-4B7D-8A95-25D3A90F403A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9248333" y="5731603"/>
                  <a:ext cx="11484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59" name="Käsinkirjoitus 258">
                  <a:extLst>
                    <a:ext uri="{FF2B5EF4-FFF2-40B4-BE49-F238E27FC236}">
                      <a16:creationId xmlns:a16="http://schemas.microsoft.com/office/drawing/2014/main" id="{B2D27CA7-C699-4EA3-9BEF-8C1FD28776EC}"/>
                    </a:ext>
                  </a:extLst>
                </p14:cNvPr>
                <p14:cNvContentPartPr/>
                <p14:nvPr/>
              </p14:nvContentPartPr>
              <p14:xfrm>
                <a:off x="9213413" y="5875243"/>
                <a:ext cx="175680" cy="18360"/>
              </p14:xfrm>
            </p:contentPart>
          </mc:Choice>
          <mc:Fallback xmlns="">
            <p:pic>
              <p:nvPicPr>
                <p:cNvPr id="259" name="Käsinkirjoitus 258">
                  <a:extLst>
                    <a:ext uri="{FF2B5EF4-FFF2-40B4-BE49-F238E27FC236}">
                      <a16:creationId xmlns:a16="http://schemas.microsoft.com/office/drawing/2014/main" id="{B2D27CA7-C699-4EA3-9BEF-8C1FD28776EC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9195773" y="5857243"/>
                  <a:ext cx="2113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60" name="Käsinkirjoitus 259">
                  <a:extLst>
                    <a:ext uri="{FF2B5EF4-FFF2-40B4-BE49-F238E27FC236}">
                      <a16:creationId xmlns:a16="http://schemas.microsoft.com/office/drawing/2014/main" id="{B5B2ABD6-9A5C-46FC-ABFE-0CD5C13B9BFB}"/>
                    </a:ext>
                  </a:extLst>
                </p14:cNvPr>
                <p14:cNvContentPartPr/>
                <p14:nvPr/>
              </p14:nvContentPartPr>
              <p14:xfrm>
                <a:off x="9367493" y="5904763"/>
                <a:ext cx="111240" cy="104760"/>
              </p14:xfrm>
            </p:contentPart>
          </mc:Choice>
          <mc:Fallback xmlns="">
            <p:pic>
              <p:nvPicPr>
                <p:cNvPr id="260" name="Käsinkirjoitus 259">
                  <a:extLst>
                    <a:ext uri="{FF2B5EF4-FFF2-40B4-BE49-F238E27FC236}">
                      <a16:creationId xmlns:a16="http://schemas.microsoft.com/office/drawing/2014/main" id="{B5B2ABD6-9A5C-46FC-ABFE-0CD5C13B9BFB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9349493" y="5886763"/>
                  <a:ext cx="1468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61" name="Käsinkirjoitus 260">
                  <a:extLst>
                    <a:ext uri="{FF2B5EF4-FFF2-40B4-BE49-F238E27FC236}">
                      <a16:creationId xmlns:a16="http://schemas.microsoft.com/office/drawing/2014/main" id="{96153B0C-D2FA-4A1A-AA0B-EF255A66F153}"/>
                    </a:ext>
                  </a:extLst>
                </p14:cNvPr>
                <p14:cNvContentPartPr/>
                <p14:nvPr/>
              </p14:nvContentPartPr>
              <p14:xfrm>
                <a:off x="9531653" y="5865883"/>
                <a:ext cx="92880" cy="178560"/>
              </p14:xfrm>
            </p:contentPart>
          </mc:Choice>
          <mc:Fallback xmlns="">
            <p:pic>
              <p:nvPicPr>
                <p:cNvPr id="261" name="Käsinkirjoitus 260">
                  <a:extLst>
                    <a:ext uri="{FF2B5EF4-FFF2-40B4-BE49-F238E27FC236}">
                      <a16:creationId xmlns:a16="http://schemas.microsoft.com/office/drawing/2014/main" id="{96153B0C-D2FA-4A1A-AA0B-EF255A66F153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9514013" y="5847883"/>
                  <a:ext cx="1285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62" name="Käsinkirjoitus 261">
                  <a:extLst>
                    <a:ext uri="{FF2B5EF4-FFF2-40B4-BE49-F238E27FC236}">
                      <a16:creationId xmlns:a16="http://schemas.microsoft.com/office/drawing/2014/main" id="{1ADF917F-574E-432B-89B7-4C679AFCCD50}"/>
                    </a:ext>
                  </a:extLst>
                </p14:cNvPr>
                <p14:cNvContentPartPr/>
                <p14:nvPr/>
              </p14:nvContentPartPr>
              <p14:xfrm>
                <a:off x="9656933" y="5888923"/>
                <a:ext cx="113400" cy="128160"/>
              </p14:xfrm>
            </p:contentPart>
          </mc:Choice>
          <mc:Fallback xmlns="">
            <p:pic>
              <p:nvPicPr>
                <p:cNvPr id="262" name="Käsinkirjoitus 261">
                  <a:extLst>
                    <a:ext uri="{FF2B5EF4-FFF2-40B4-BE49-F238E27FC236}">
                      <a16:creationId xmlns:a16="http://schemas.microsoft.com/office/drawing/2014/main" id="{1ADF917F-574E-432B-89B7-4C679AFCCD50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9639293" y="5870923"/>
                  <a:ext cx="1490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63" name="Käsinkirjoitus 262">
                  <a:extLst>
                    <a:ext uri="{FF2B5EF4-FFF2-40B4-BE49-F238E27FC236}">
                      <a16:creationId xmlns:a16="http://schemas.microsoft.com/office/drawing/2014/main" id="{D488CE7A-B027-4262-BC12-B34E8293697F}"/>
                    </a:ext>
                  </a:extLst>
                </p14:cNvPr>
                <p14:cNvContentPartPr/>
                <p14:nvPr/>
              </p14:nvContentPartPr>
              <p14:xfrm>
                <a:off x="9832973" y="5888563"/>
                <a:ext cx="117720" cy="113760"/>
              </p14:xfrm>
            </p:contentPart>
          </mc:Choice>
          <mc:Fallback xmlns="">
            <p:pic>
              <p:nvPicPr>
                <p:cNvPr id="263" name="Käsinkirjoitus 262">
                  <a:extLst>
                    <a:ext uri="{FF2B5EF4-FFF2-40B4-BE49-F238E27FC236}">
                      <a16:creationId xmlns:a16="http://schemas.microsoft.com/office/drawing/2014/main" id="{D488CE7A-B027-4262-BC12-B34E8293697F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9815333" y="5870563"/>
                  <a:ext cx="1533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264" name="Käsinkirjoitus 263">
                  <a:extLst>
                    <a:ext uri="{FF2B5EF4-FFF2-40B4-BE49-F238E27FC236}">
                      <a16:creationId xmlns:a16="http://schemas.microsoft.com/office/drawing/2014/main" id="{3CDEA1C7-AA10-4032-89D4-8FD02E93266B}"/>
                    </a:ext>
                  </a:extLst>
                </p14:cNvPr>
                <p14:cNvContentPartPr/>
                <p14:nvPr/>
              </p14:nvContentPartPr>
              <p14:xfrm>
                <a:off x="9973373" y="5803963"/>
                <a:ext cx="61920" cy="195120"/>
              </p14:xfrm>
            </p:contentPart>
          </mc:Choice>
          <mc:Fallback xmlns="">
            <p:pic>
              <p:nvPicPr>
                <p:cNvPr id="264" name="Käsinkirjoitus 263">
                  <a:extLst>
                    <a:ext uri="{FF2B5EF4-FFF2-40B4-BE49-F238E27FC236}">
                      <a16:creationId xmlns:a16="http://schemas.microsoft.com/office/drawing/2014/main" id="{3CDEA1C7-AA10-4032-89D4-8FD02E93266B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9955733" y="5785963"/>
                  <a:ext cx="975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65" name="Käsinkirjoitus 264">
                  <a:extLst>
                    <a:ext uri="{FF2B5EF4-FFF2-40B4-BE49-F238E27FC236}">
                      <a16:creationId xmlns:a16="http://schemas.microsoft.com/office/drawing/2014/main" id="{9FDD7B61-D4DA-457B-829B-D4F75772EB3D}"/>
                    </a:ext>
                  </a:extLst>
                </p14:cNvPr>
                <p14:cNvContentPartPr/>
                <p14:nvPr/>
              </p14:nvContentPartPr>
              <p14:xfrm>
                <a:off x="10057973" y="5887483"/>
                <a:ext cx="153360" cy="145800"/>
              </p14:xfrm>
            </p:contentPart>
          </mc:Choice>
          <mc:Fallback xmlns="">
            <p:pic>
              <p:nvPicPr>
                <p:cNvPr id="265" name="Käsinkirjoitus 264">
                  <a:extLst>
                    <a:ext uri="{FF2B5EF4-FFF2-40B4-BE49-F238E27FC236}">
                      <a16:creationId xmlns:a16="http://schemas.microsoft.com/office/drawing/2014/main" id="{9FDD7B61-D4DA-457B-829B-D4F75772EB3D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0039973" y="5869483"/>
                  <a:ext cx="1890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66" name="Käsinkirjoitus 265">
                  <a:extLst>
                    <a:ext uri="{FF2B5EF4-FFF2-40B4-BE49-F238E27FC236}">
                      <a16:creationId xmlns:a16="http://schemas.microsoft.com/office/drawing/2014/main" id="{1254D771-6683-4816-9501-89C3EAF2F7E4}"/>
                    </a:ext>
                  </a:extLst>
                </p14:cNvPr>
                <p14:cNvContentPartPr/>
                <p14:nvPr/>
              </p14:nvContentPartPr>
              <p14:xfrm>
                <a:off x="10206653" y="5910883"/>
                <a:ext cx="109800" cy="98640"/>
              </p14:xfrm>
            </p:contentPart>
          </mc:Choice>
          <mc:Fallback xmlns="">
            <p:pic>
              <p:nvPicPr>
                <p:cNvPr id="266" name="Käsinkirjoitus 265">
                  <a:extLst>
                    <a:ext uri="{FF2B5EF4-FFF2-40B4-BE49-F238E27FC236}">
                      <a16:creationId xmlns:a16="http://schemas.microsoft.com/office/drawing/2014/main" id="{1254D771-6683-4816-9501-89C3EAF2F7E4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0189013" y="5893243"/>
                  <a:ext cx="1454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67" name="Käsinkirjoitus 266">
                  <a:extLst>
                    <a:ext uri="{FF2B5EF4-FFF2-40B4-BE49-F238E27FC236}">
                      <a16:creationId xmlns:a16="http://schemas.microsoft.com/office/drawing/2014/main" id="{6091B4F8-7A56-4875-8535-470DD58E2A02}"/>
                    </a:ext>
                  </a:extLst>
                </p14:cNvPr>
                <p14:cNvContentPartPr/>
                <p14:nvPr/>
              </p14:nvContentPartPr>
              <p14:xfrm>
                <a:off x="10326533" y="5919883"/>
                <a:ext cx="69480" cy="74880"/>
              </p14:xfrm>
            </p:contentPart>
          </mc:Choice>
          <mc:Fallback xmlns="">
            <p:pic>
              <p:nvPicPr>
                <p:cNvPr id="267" name="Käsinkirjoitus 266">
                  <a:extLst>
                    <a:ext uri="{FF2B5EF4-FFF2-40B4-BE49-F238E27FC236}">
                      <a16:creationId xmlns:a16="http://schemas.microsoft.com/office/drawing/2014/main" id="{6091B4F8-7A56-4875-8535-470DD58E2A02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308533" y="5902243"/>
                  <a:ext cx="1051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68" name="Käsinkirjoitus 267">
                  <a:extLst>
                    <a:ext uri="{FF2B5EF4-FFF2-40B4-BE49-F238E27FC236}">
                      <a16:creationId xmlns:a16="http://schemas.microsoft.com/office/drawing/2014/main" id="{DB8E95E9-151A-479B-85A7-59C7F30F6505}"/>
                    </a:ext>
                  </a:extLst>
                </p14:cNvPr>
                <p14:cNvContentPartPr/>
                <p14:nvPr/>
              </p14:nvContentPartPr>
              <p14:xfrm>
                <a:off x="10473413" y="5788123"/>
                <a:ext cx="78480" cy="228960"/>
              </p14:xfrm>
            </p:contentPart>
          </mc:Choice>
          <mc:Fallback xmlns="">
            <p:pic>
              <p:nvPicPr>
                <p:cNvPr id="268" name="Käsinkirjoitus 267">
                  <a:extLst>
                    <a:ext uri="{FF2B5EF4-FFF2-40B4-BE49-F238E27FC236}">
                      <a16:creationId xmlns:a16="http://schemas.microsoft.com/office/drawing/2014/main" id="{DB8E95E9-151A-479B-85A7-59C7F30F650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455413" y="5770483"/>
                  <a:ext cx="1141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69" name="Käsinkirjoitus 268">
                  <a:extLst>
                    <a:ext uri="{FF2B5EF4-FFF2-40B4-BE49-F238E27FC236}">
                      <a16:creationId xmlns:a16="http://schemas.microsoft.com/office/drawing/2014/main" id="{0A3278A1-6258-490E-865C-B30AC30597AB}"/>
                    </a:ext>
                  </a:extLst>
                </p14:cNvPr>
                <p14:cNvContentPartPr/>
                <p14:nvPr/>
              </p14:nvContentPartPr>
              <p14:xfrm>
                <a:off x="10571693" y="5796043"/>
                <a:ext cx="55800" cy="236880"/>
              </p14:xfrm>
            </p:contentPart>
          </mc:Choice>
          <mc:Fallback xmlns="">
            <p:pic>
              <p:nvPicPr>
                <p:cNvPr id="269" name="Käsinkirjoitus 268">
                  <a:extLst>
                    <a:ext uri="{FF2B5EF4-FFF2-40B4-BE49-F238E27FC236}">
                      <a16:creationId xmlns:a16="http://schemas.microsoft.com/office/drawing/2014/main" id="{0A3278A1-6258-490E-865C-B30AC30597AB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0553693" y="5778043"/>
                  <a:ext cx="9144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70" name="Käsinkirjoitus 269">
                  <a:extLst>
                    <a:ext uri="{FF2B5EF4-FFF2-40B4-BE49-F238E27FC236}">
                      <a16:creationId xmlns:a16="http://schemas.microsoft.com/office/drawing/2014/main" id="{00057DFE-FF54-4607-AB52-A571D07493DF}"/>
                    </a:ext>
                  </a:extLst>
                </p14:cNvPr>
                <p14:cNvContentPartPr/>
                <p14:nvPr/>
              </p14:nvContentPartPr>
              <p14:xfrm>
                <a:off x="10633973" y="5919163"/>
                <a:ext cx="99360" cy="125640"/>
              </p14:xfrm>
            </p:contentPart>
          </mc:Choice>
          <mc:Fallback xmlns="">
            <p:pic>
              <p:nvPicPr>
                <p:cNvPr id="270" name="Käsinkirjoitus 269">
                  <a:extLst>
                    <a:ext uri="{FF2B5EF4-FFF2-40B4-BE49-F238E27FC236}">
                      <a16:creationId xmlns:a16="http://schemas.microsoft.com/office/drawing/2014/main" id="{00057DFE-FF54-4607-AB52-A571D07493DF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0616333" y="5901163"/>
                  <a:ext cx="135000" cy="16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9" name="Ryhmä 278">
            <a:extLst>
              <a:ext uri="{FF2B5EF4-FFF2-40B4-BE49-F238E27FC236}">
                <a16:creationId xmlns:a16="http://schemas.microsoft.com/office/drawing/2014/main" id="{5987B38C-2BA8-4079-9306-07C31F388B9B}"/>
              </a:ext>
            </a:extLst>
          </p:cNvPr>
          <p:cNvGrpSpPr/>
          <p:nvPr/>
        </p:nvGrpSpPr>
        <p:grpSpPr>
          <a:xfrm>
            <a:off x="9314933" y="5207083"/>
            <a:ext cx="589680" cy="274680"/>
            <a:chOff x="9314933" y="5207083"/>
            <a:chExt cx="589680" cy="27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74" name="Käsinkirjoitus 273">
                  <a:extLst>
                    <a:ext uri="{FF2B5EF4-FFF2-40B4-BE49-F238E27FC236}">
                      <a16:creationId xmlns:a16="http://schemas.microsoft.com/office/drawing/2014/main" id="{DC0D8246-3874-487B-9BA9-8F15DB2AD6C2}"/>
                    </a:ext>
                  </a:extLst>
                </p14:cNvPr>
                <p14:cNvContentPartPr/>
                <p14:nvPr/>
              </p14:nvContentPartPr>
              <p14:xfrm>
                <a:off x="9314933" y="5230123"/>
                <a:ext cx="107640" cy="227520"/>
              </p14:xfrm>
            </p:contentPart>
          </mc:Choice>
          <mc:Fallback xmlns="">
            <p:pic>
              <p:nvPicPr>
                <p:cNvPr id="274" name="Käsinkirjoitus 273">
                  <a:extLst>
                    <a:ext uri="{FF2B5EF4-FFF2-40B4-BE49-F238E27FC236}">
                      <a16:creationId xmlns:a16="http://schemas.microsoft.com/office/drawing/2014/main" id="{DC0D8246-3874-487B-9BA9-8F15DB2AD6C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9296933" y="5212483"/>
                  <a:ext cx="14328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75" name="Käsinkirjoitus 274">
                  <a:extLst>
                    <a:ext uri="{FF2B5EF4-FFF2-40B4-BE49-F238E27FC236}">
                      <a16:creationId xmlns:a16="http://schemas.microsoft.com/office/drawing/2014/main" id="{42CBAFF1-485F-4D9F-94FC-A9F8B7C08E9A}"/>
                    </a:ext>
                  </a:extLst>
                </p14:cNvPr>
                <p14:cNvContentPartPr/>
                <p14:nvPr/>
              </p14:nvContentPartPr>
              <p14:xfrm>
                <a:off x="9507173" y="5269003"/>
                <a:ext cx="16920" cy="116280"/>
              </p14:xfrm>
            </p:contentPart>
          </mc:Choice>
          <mc:Fallback xmlns="">
            <p:pic>
              <p:nvPicPr>
                <p:cNvPr id="275" name="Käsinkirjoitus 274">
                  <a:extLst>
                    <a:ext uri="{FF2B5EF4-FFF2-40B4-BE49-F238E27FC236}">
                      <a16:creationId xmlns:a16="http://schemas.microsoft.com/office/drawing/2014/main" id="{42CBAFF1-485F-4D9F-94FC-A9F8B7C08E9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9489173" y="5251363"/>
                  <a:ext cx="525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76" name="Käsinkirjoitus 275">
                  <a:extLst>
                    <a:ext uri="{FF2B5EF4-FFF2-40B4-BE49-F238E27FC236}">
                      <a16:creationId xmlns:a16="http://schemas.microsoft.com/office/drawing/2014/main" id="{17AEFD2E-9809-4BC7-8B46-4F8B93FCC77D}"/>
                    </a:ext>
                  </a:extLst>
                </p14:cNvPr>
                <p14:cNvContentPartPr/>
                <p14:nvPr/>
              </p14:nvContentPartPr>
              <p14:xfrm>
                <a:off x="9507893" y="5289883"/>
                <a:ext cx="94320" cy="128880"/>
              </p14:xfrm>
            </p:contentPart>
          </mc:Choice>
          <mc:Fallback xmlns="">
            <p:pic>
              <p:nvPicPr>
                <p:cNvPr id="276" name="Käsinkirjoitus 275">
                  <a:extLst>
                    <a:ext uri="{FF2B5EF4-FFF2-40B4-BE49-F238E27FC236}">
                      <a16:creationId xmlns:a16="http://schemas.microsoft.com/office/drawing/2014/main" id="{17AEFD2E-9809-4BC7-8B46-4F8B93FCC77D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9489893" y="5272243"/>
                  <a:ext cx="12996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77" name="Käsinkirjoitus 276">
                  <a:extLst>
                    <a:ext uri="{FF2B5EF4-FFF2-40B4-BE49-F238E27FC236}">
                      <a16:creationId xmlns:a16="http://schemas.microsoft.com/office/drawing/2014/main" id="{CE411BF6-19E9-400C-8245-8FDDA5FB5C74}"/>
                    </a:ext>
                  </a:extLst>
                </p14:cNvPr>
                <p14:cNvContentPartPr/>
                <p14:nvPr/>
              </p14:nvContentPartPr>
              <p14:xfrm>
                <a:off x="9669533" y="5300323"/>
                <a:ext cx="97920" cy="110880"/>
              </p14:xfrm>
            </p:contentPart>
          </mc:Choice>
          <mc:Fallback xmlns="">
            <p:pic>
              <p:nvPicPr>
                <p:cNvPr id="277" name="Käsinkirjoitus 276">
                  <a:extLst>
                    <a:ext uri="{FF2B5EF4-FFF2-40B4-BE49-F238E27FC236}">
                      <a16:creationId xmlns:a16="http://schemas.microsoft.com/office/drawing/2014/main" id="{CE411BF6-19E9-400C-8245-8FDDA5FB5C74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9651533" y="5282323"/>
                  <a:ext cx="1335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78" name="Käsinkirjoitus 277">
                  <a:extLst>
                    <a:ext uri="{FF2B5EF4-FFF2-40B4-BE49-F238E27FC236}">
                      <a16:creationId xmlns:a16="http://schemas.microsoft.com/office/drawing/2014/main" id="{4261DD0F-F031-47BB-B02B-F99AE2DBE25D}"/>
                    </a:ext>
                  </a:extLst>
                </p14:cNvPr>
                <p14:cNvContentPartPr/>
                <p14:nvPr/>
              </p14:nvContentPartPr>
              <p14:xfrm>
                <a:off x="9833333" y="5207083"/>
                <a:ext cx="71280" cy="274680"/>
              </p14:xfrm>
            </p:contentPart>
          </mc:Choice>
          <mc:Fallback xmlns="">
            <p:pic>
              <p:nvPicPr>
                <p:cNvPr id="278" name="Käsinkirjoitus 277">
                  <a:extLst>
                    <a:ext uri="{FF2B5EF4-FFF2-40B4-BE49-F238E27FC236}">
                      <a16:creationId xmlns:a16="http://schemas.microsoft.com/office/drawing/2014/main" id="{4261DD0F-F031-47BB-B02B-F99AE2DBE25D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9815333" y="5189443"/>
                  <a:ext cx="106920" cy="310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12756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512" y="0"/>
            <a:ext cx="10515600" cy="1325563"/>
          </a:xfrm>
        </p:spPr>
        <p:txBody>
          <a:bodyPr/>
          <a:lstStyle/>
          <a:p>
            <a:r>
              <a:rPr lang="fi-FI" b="1" dirty="0">
                <a:solidFill>
                  <a:srgbClr val="7030A0"/>
                </a:solidFill>
                <a:latin typeface="Georgia" panose="02040502050405020303" pitchFamily="18" charset="0"/>
              </a:rPr>
              <a:t>Tasoaalto vai palloaalto?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9" y="1129497"/>
            <a:ext cx="11637818" cy="5728503"/>
          </a:xfrm>
        </p:spPr>
      </p:pic>
      <p:sp>
        <p:nvSpPr>
          <p:cNvPr id="5" name="Rectangle 4"/>
          <p:cNvSpPr/>
          <p:nvPr/>
        </p:nvSpPr>
        <p:spPr>
          <a:xfrm>
            <a:off x="9093432" y="881150"/>
            <a:ext cx="2948247" cy="5868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TextBox 5"/>
          <p:cNvSpPr txBox="1"/>
          <p:nvPr/>
        </p:nvSpPr>
        <p:spPr>
          <a:xfrm>
            <a:off x="9141096" y="1320404"/>
            <a:ext cx="2957861" cy="489364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i-FI" sz="2400" dirty="0">
                <a:latin typeface="Cambria" panose="02040503050406030204" pitchFamily="18" charset="0"/>
                <a:ea typeface="Cambria" panose="02040503050406030204" pitchFamily="18" charset="0"/>
              </a:rPr>
              <a:t>Animaatio:</a:t>
            </a:r>
          </a:p>
          <a:p>
            <a:r>
              <a:rPr lang="fi-FI" sz="2400" dirty="0">
                <a:latin typeface="Cambria" panose="02040503050406030204" pitchFamily="18" charset="0"/>
                <a:ea typeface="Cambria" panose="02040503050406030204" pitchFamily="18" charset="0"/>
              </a:rPr>
              <a:t>sähkökentän </a:t>
            </a:r>
          </a:p>
          <a:p>
            <a:r>
              <a:rPr lang="fi-FI" sz="2400" dirty="0">
                <a:latin typeface="Cambria" panose="02040503050406030204" pitchFamily="18" charset="0"/>
                <a:ea typeface="Cambria" panose="02040503050406030204" pitchFamily="18" charset="0"/>
              </a:rPr>
              <a:t>voimakkuus (V/m)</a:t>
            </a:r>
          </a:p>
          <a:p>
            <a:r>
              <a:rPr lang="fi-FI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yli 50 V/m</a:t>
            </a:r>
          </a:p>
          <a:p>
            <a:r>
              <a:rPr lang="fi-FI" sz="2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alle 5 V/m</a:t>
            </a:r>
          </a:p>
          <a:p>
            <a:endParaRPr lang="fi-FI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i-FI" sz="2400" dirty="0">
                <a:latin typeface="Cambria" panose="02040503050406030204" pitchFamily="18" charset="0"/>
                <a:ea typeface="Cambria" panose="02040503050406030204" pitchFamily="18" charset="0"/>
              </a:rPr>
              <a:t>Mitä huomioita </a:t>
            </a:r>
          </a:p>
          <a:p>
            <a:r>
              <a:rPr lang="fi-FI" sz="2400" dirty="0">
                <a:latin typeface="Cambria" panose="02040503050406030204" pitchFamily="18" charset="0"/>
                <a:ea typeface="Cambria" panose="02040503050406030204" pitchFamily="18" charset="0"/>
              </a:rPr>
              <a:t>animaatiosta </a:t>
            </a:r>
          </a:p>
          <a:p>
            <a:r>
              <a:rPr lang="fi-FI" sz="2400" dirty="0">
                <a:latin typeface="Cambria" panose="02040503050406030204" pitchFamily="18" charset="0"/>
                <a:ea typeface="Cambria" panose="02040503050406030204" pitchFamily="18" charset="0"/>
              </a:rPr>
              <a:t>voidaan tehdä?</a:t>
            </a:r>
          </a:p>
          <a:p>
            <a:endParaRPr lang="fi-FI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i-FI" sz="2400" dirty="0">
                <a:latin typeface="Cambria" panose="02040503050406030204" pitchFamily="18" charset="0"/>
                <a:ea typeface="Cambria" panose="02040503050406030204" pitchFamily="18" charset="0"/>
              </a:rPr>
              <a:t>Milloin/missä </a:t>
            </a:r>
          </a:p>
          <a:p>
            <a:r>
              <a:rPr lang="fi-FI" sz="2400" dirty="0">
                <a:latin typeface="Cambria" panose="02040503050406030204" pitchFamily="18" charset="0"/>
                <a:ea typeface="Cambria" panose="02040503050406030204" pitchFamily="18" charset="0"/>
              </a:rPr>
              <a:t>tasoaalto-olettamus </a:t>
            </a:r>
          </a:p>
          <a:p>
            <a:r>
              <a:rPr lang="fi-FI" sz="2400" dirty="0">
                <a:latin typeface="Cambria" panose="02040503050406030204" pitchFamily="18" charset="0"/>
                <a:ea typeface="Cambria" panose="02040503050406030204" pitchFamily="18" charset="0"/>
              </a:rPr>
              <a:t>on voimassa?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57391" y="1129497"/>
            <a:ext cx="120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</a:rPr>
              <a:t>ε</a:t>
            </a:r>
            <a:r>
              <a:rPr lang="fi-FI" sz="3600" b="1" dirty="0">
                <a:solidFill>
                  <a:schemeClr val="bg1"/>
                </a:solidFill>
              </a:rPr>
              <a:t> = </a:t>
            </a:r>
            <a:r>
              <a:rPr lang="el-GR" sz="3600" b="1" dirty="0">
                <a:solidFill>
                  <a:schemeClr val="bg1"/>
                </a:solidFill>
              </a:rPr>
              <a:t>ε</a:t>
            </a:r>
            <a:r>
              <a:rPr lang="fi-FI" sz="3600" b="1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45" y="2802224"/>
            <a:ext cx="1303867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2000" dirty="0">
                <a:latin typeface="Cambria" panose="02040503050406030204" pitchFamily="18" charset="0"/>
                <a:ea typeface="Cambria" panose="02040503050406030204" pitchFamily="18" charset="0"/>
              </a:rPr>
              <a:t>Kaksi</a:t>
            </a:r>
          </a:p>
          <a:p>
            <a:r>
              <a:rPr lang="fi-FI" sz="2000" dirty="0">
                <a:latin typeface="Cambria" panose="02040503050406030204" pitchFamily="18" charset="0"/>
                <a:ea typeface="Cambria" panose="02040503050406030204" pitchFamily="18" charset="0"/>
              </a:rPr>
              <a:t>dipoli-</a:t>
            </a:r>
          </a:p>
          <a:p>
            <a:r>
              <a:rPr lang="fi-FI" sz="2000" dirty="0">
                <a:latin typeface="Cambria" panose="02040503050406030204" pitchFamily="18" charset="0"/>
                <a:ea typeface="Cambria" panose="02040503050406030204" pitchFamily="18" charset="0"/>
              </a:rPr>
              <a:t>antennia,</a:t>
            </a:r>
          </a:p>
          <a:p>
            <a:r>
              <a:rPr lang="fi-FI" sz="2000" dirty="0">
                <a:latin typeface="Cambria" panose="02040503050406030204" pitchFamily="18" charset="0"/>
                <a:ea typeface="Cambria" panose="02040503050406030204" pitchFamily="18" charset="0"/>
              </a:rPr>
              <a:t>jotka </a:t>
            </a:r>
          </a:p>
          <a:p>
            <a:r>
              <a:rPr lang="fi-FI" sz="2000" dirty="0">
                <a:latin typeface="Cambria" panose="02040503050406030204" pitchFamily="18" charset="0"/>
                <a:ea typeface="Cambria" panose="02040503050406030204" pitchFamily="18" charset="0"/>
              </a:rPr>
              <a:t>lähettävät radio-aaltoja </a:t>
            </a:r>
          </a:p>
          <a:p>
            <a:r>
              <a:rPr lang="fi-FI" sz="2000" dirty="0">
                <a:latin typeface="Cambria" panose="02040503050406030204" pitchFamily="18" charset="0"/>
                <a:ea typeface="Cambria" panose="02040503050406030204" pitchFamily="18" charset="0"/>
              </a:rPr>
              <a:t>samassa</a:t>
            </a:r>
          </a:p>
          <a:p>
            <a:r>
              <a:rPr lang="fi-FI" sz="2000" dirty="0">
                <a:latin typeface="Cambria" panose="02040503050406030204" pitchFamily="18" charset="0"/>
                <a:ea typeface="Cambria" panose="02040503050406030204" pitchFamily="18" charset="0"/>
              </a:rPr>
              <a:t>vaiheessa</a:t>
            </a:r>
          </a:p>
        </p:txBody>
      </p:sp>
    </p:spTree>
    <p:extLst>
      <p:ext uri="{BB962C8B-B14F-4D97-AF65-F5344CB8AC3E}">
        <p14:creationId xmlns:p14="http://schemas.microsoft.com/office/powerpoint/2010/main" val="3863160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482" y="0"/>
            <a:ext cx="10214630" cy="1325563"/>
          </a:xfrm>
        </p:spPr>
        <p:txBody>
          <a:bodyPr/>
          <a:lstStyle/>
          <a:p>
            <a:r>
              <a:rPr lang="fi-FI" b="1" dirty="0">
                <a:solidFill>
                  <a:srgbClr val="7030A0"/>
                </a:solidFill>
                <a:latin typeface="Georgia" panose="02040502050405020303" pitchFamily="18" charset="0"/>
              </a:rPr>
              <a:t>Tasoaalto vai palloaalto?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6" y="4296987"/>
            <a:ext cx="5253643" cy="2586010"/>
          </a:xfrm>
        </p:spPr>
      </p:pic>
      <p:sp>
        <p:nvSpPr>
          <p:cNvPr id="7" name="TextBox 6"/>
          <p:cNvSpPr txBox="1"/>
          <p:nvPr/>
        </p:nvSpPr>
        <p:spPr>
          <a:xfrm>
            <a:off x="6957391" y="1129497"/>
            <a:ext cx="120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</a:rPr>
              <a:t>ε</a:t>
            </a:r>
            <a:r>
              <a:rPr lang="fi-FI" sz="3600" b="1" dirty="0">
                <a:solidFill>
                  <a:schemeClr val="bg1"/>
                </a:solidFill>
              </a:rPr>
              <a:t> = </a:t>
            </a:r>
            <a:r>
              <a:rPr lang="el-GR" sz="3600" b="1" dirty="0">
                <a:solidFill>
                  <a:schemeClr val="bg1"/>
                </a:solidFill>
              </a:rPr>
              <a:t>ε</a:t>
            </a:r>
            <a:r>
              <a:rPr lang="fi-FI" sz="3600" b="1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" name="Rectangle 2"/>
          <p:cNvSpPr/>
          <p:nvPr/>
        </p:nvSpPr>
        <p:spPr>
          <a:xfrm>
            <a:off x="9493133" y="5394642"/>
            <a:ext cx="1064029" cy="390699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6" y="1325563"/>
            <a:ext cx="10381864" cy="29388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3331" y="1429789"/>
            <a:ext cx="7356764" cy="273558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2" name="Straight Connector 11"/>
          <p:cNvCxnSpPr/>
          <p:nvPr/>
        </p:nvCxnSpPr>
        <p:spPr>
          <a:xfrm>
            <a:off x="673331" y="4165369"/>
            <a:ext cx="8819802" cy="161997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3092" y="4559821"/>
            <a:ext cx="613854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2400" dirty="0">
                <a:latin typeface="Cambria" panose="02040503050406030204" pitchFamily="18" charset="0"/>
                <a:ea typeface="Cambria" panose="02040503050406030204" pitchFamily="18" charset="0"/>
              </a:rPr>
              <a:t>Milloin todellista aaltoa (palloaalto!) voidaan </a:t>
            </a:r>
          </a:p>
          <a:p>
            <a:r>
              <a:rPr lang="fi-FI" sz="2400" dirty="0">
                <a:latin typeface="Cambria" panose="02040503050406030204" pitchFamily="18" charset="0"/>
                <a:ea typeface="Cambria" panose="02040503050406030204" pitchFamily="18" charset="0"/>
              </a:rPr>
              <a:t>pitää tasoaaltona?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25602" y="1161545"/>
            <a:ext cx="2734888" cy="2951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z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8030095" y="1429789"/>
            <a:ext cx="2489944" cy="393232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90936" y="2771977"/>
            <a:ext cx="885232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453384" y="2395788"/>
            <a:ext cx="367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i="1" dirty="0">
                <a:solidFill>
                  <a:srgbClr val="C00000"/>
                </a:solidFill>
              </a:rPr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iruutu 4">
                <a:extLst>
                  <a:ext uri="{FF2B5EF4-FFF2-40B4-BE49-F238E27FC236}">
                    <a16:creationId xmlns:a16="http://schemas.microsoft.com/office/drawing/2014/main" id="{F018BE69-568C-4664-8EDB-2AA19D9A9EFC}"/>
                  </a:ext>
                </a:extLst>
              </p:cNvPr>
              <p:cNvSpPr txBox="1"/>
              <p:nvPr/>
            </p:nvSpPr>
            <p:spPr>
              <a:xfrm>
                <a:off x="8875789" y="1495714"/>
                <a:ext cx="3239861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𝑘𝑧</m:t>
                          </m:r>
                        </m:sup>
                      </m:sSup>
                    </m:oMath>
                  </m:oMathPara>
                </a14:m>
                <a:endParaRPr lang="fi-FI" sz="3200" dirty="0"/>
              </a:p>
            </p:txBody>
          </p:sp>
        </mc:Choice>
        <mc:Fallback xmlns="">
          <p:sp>
            <p:nvSpPr>
              <p:cNvPr id="5" name="Tekstiruutu 4">
                <a:extLst>
                  <a:ext uri="{FF2B5EF4-FFF2-40B4-BE49-F238E27FC236}">
                    <a16:creationId xmlns:a16="http://schemas.microsoft.com/office/drawing/2014/main" id="{F018BE69-568C-4664-8EDB-2AA19D9A9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789" y="1495714"/>
                <a:ext cx="3239861" cy="5084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2">
            <a:extLst>
              <a:ext uri="{FF2B5EF4-FFF2-40B4-BE49-F238E27FC236}">
                <a16:creationId xmlns:a16="http://schemas.microsoft.com/office/drawing/2014/main" id="{BC9B3735-3E80-4498-B0B3-2F4D85F5E056}"/>
              </a:ext>
            </a:extLst>
          </p:cNvPr>
          <p:cNvCxnSpPr>
            <a:cxnSpLocks/>
          </p:cNvCxnSpPr>
          <p:nvPr/>
        </p:nvCxnSpPr>
        <p:spPr>
          <a:xfrm flipV="1">
            <a:off x="680583" y="1111624"/>
            <a:ext cx="0" cy="16603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3">
            <a:extLst>
              <a:ext uri="{FF2B5EF4-FFF2-40B4-BE49-F238E27FC236}">
                <a16:creationId xmlns:a16="http://schemas.microsoft.com/office/drawing/2014/main" id="{AE1F36D2-EB72-4E0E-AF59-30A2E97A3ADD}"/>
              </a:ext>
            </a:extLst>
          </p:cNvPr>
          <p:cNvSpPr txBox="1"/>
          <p:nvPr/>
        </p:nvSpPr>
        <p:spPr>
          <a:xfrm>
            <a:off x="515572" y="486306"/>
            <a:ext cx="385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i="1" dirty="0">
                <a:solidFill>
                  <a:srgbClr val="C00000"/>
                </a:solidFill>
              </a:rPr>
              <a:t>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0BEB5ADB-84A9-4897-B65B-5334AC5008CC}"/>
                  </a:ext>
                </a:extLst>
              </p14:cNvPr>
              <p14:cNvContentPartPr/>
              <p14:nvPr/>
            </p14:nvContentPartPr>
            <p14:xfrm>
              <a:off x="751253" y="5741683"/>
              <a:ext cx="139680" cy="165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0BEB5ADB-84A9-4897-B65B-5334AC5008C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3613" y="5724043"/>
                <a:ext cx="175320" cy="5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Ryhmä 37">
            <a:extLst>
              <a:ext uri="{FF2B5EF4-FFF2-40B4-BE49-F238E27FC236}">
                <a16:creationId xmlns:a16="http://schemas.microsoft.com/office/drawing/2014/main" id="{03E457C9-131C-4594-B845-5C9CE41A9637}"/>
              </a:ext>
            </a:extLst>
          </p:cNvPr>
          <p:cNvGrpSpPr/>
          <p:nvPr/>
        </p:nvGrpSpPr>
        <p:grpSpPr>
          <a:xfrm>
            <a:off x="1037813" y="5602363"/>
            <a:ext cx="984240" cy="342000"/>
            <a:chOff x="1037813" y="5602363"/>
            <a:chExt cx="984240" cy="34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Käsinkirjoitus 10">
                  <a:extLst>
                    <a:ext uri="{FF2B5EF4-FFF2-40B4-BE49-F238E27FC236}">
                      <a16:creationId xmlns:a16="http://schemas.microsoft.com/office/drawing/2014/main" id="{CE5CC32E-8C65-450F-A7FD-DF7FDB0574AE}"/>
                    </a:ext>
                  </a:extLst>
                </p14:cNvPr>
                <p14:cNvContentPartPr/>
                <p14:nvPr/>
              </p14:nvContentPartPr>
              <p14:xfrm>
                <a:off x="1084613" y="5679763"/>
                <a:ext cx="360" cy="264600"/>
              </p14:xfrm>
            </p:contentPart>
          </mc:Choice>
          <mc:Fallback xmlns="">
            <p:pic>
              <p:nvPicPr>
                <p:cNvPr id="11" name="Käsinkirjoitus 10">
                  <a:extLst>
                    <a:ext uri="{FF2B5EF4-FFF2-40B4-BE49-F238E27FC236}">
                      <a16:creationId xmlns:a16="http://schemas.microsoft.com/office/drawing/2014/main" id="{CE5CC32E-8C65-450F-A7FD-DF7FDB0574A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66613" y="5662123"/>
                  <a:ext cx="360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Käsinkirjoitus 13">
                  <a:extLst>
                    <a:ext uri="{FF2B5EF4-FFF2-40B4-BE49-F238E27FC236}">
                      <a16:creationId xmlns:a16="http://schemas.microsoft.com/office/drawing/2014/main" id="{6FB6CDFF-8FCB-4729-B0BF-91E552D94A88}"/>
                    </a:ext>
                  </a:extLst>
                </p14:cNvPr>
                <p14:cNvContentPartPr/>
                <p14:nvPr/>
              </p14:nvContentPartPr>
              <p14:xfrm>
                <a:off x="1037813" y="5647003"/>
                <a:ext cx="103320" cy="126720"/>
              </p14:xfrm>
            </p:contentPart>
          </mc:Choice>
          <mc:Fallback xmlns="">
            <p:pic>
              <p:nvPicPr>
                <p:cNvPr id="14" name="Käsinkirjoitus 13">
                  <a:extLst>
                    <a:ext uri="{FF2B5EF4-FFF2-40B4-BE49-F238E27FC236}">
                      <a16:creationId xmlns:a16="http://schemas.microsoft.com/office/drawing/2014/main" id="{6FB6CDFF-8FCB-4729-B0BF-91E552D94A8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20173" y="5629003"/>
                  <a:ext cx="13896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Käsinkirjoitus 14">
                  <a:extLst>
                    <a:ext uri="{FF2B5EF4-FFF2-40B4-BE49-F238E27FC236}">
                      <a16:creationId xmlns:a16="http://schemas.microsoft.com/office/drawing/2014/main" id="{CE8F8DCF-273E-4C1B-A1CC-723FA6E8097C}"/>
                    </a:ext>
                  </a:extLst>
                </p14:cNvPr>
                <p14:cNvContentPartPr/>
                <p14:nvPr/>
              </p14:nvContentPartPr>
              <p14:xfrm>
                <a:off x="1223933" y="5672203"/>
                <a:ext cx="12960" cy="132120"/>
              </p14:xfrm>
            </p:contentPart>
          </mc:Choice>
          <mc:Fallback xmlns="">
            <p:pic>
              <p:nvPicPr>
                <p:cNvPr id="15" name="Käsinkirjoitus 14">
                  <a:extLst>
                    <a:ext uri="{FF2B5EF4-FFF2-40B4-BE49-F238E27FC236}">
                      <a16:creationId xmlns:a16="http://schemas.microsoft.com/office/drawing/2014/main" id="{CE8F8DCF-273E-4C1B-A1CC-723FA6E8097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06293" y="5654203"/>
                  <a:ext cx="486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Käsinkirjoitus 15">
                  <a:extLst>
                    <a:ext uri="{FF2B5EF4-FFF2-40B4-BE49-F238E27FC236}">
                      <a16:creationId xmlns:a16="http://schemas.microsoft.com/office/drawing/2014/main" id="{A4955803-86C7-4D30-A8D7-B21A40EC2DEB}"/>
                    </a:ext>
                  </a:extLst>
                </p14:cNvPr>
                <p14:cNvContentPartPr/>
                <p14:nvPr/>
              </p14:nvContentPartPr>
              <p14:xfrm>
                <a:off x="1239413" y="5602363"/>
                <a:ext cx="8280" cy="360"/>
              </p14:xfrm>
            </p:contentPart>
          </mc:Choice>
          <mc:Fallback xmlns="">
            <p:pic>
              <p:nvPicPr>
                <p:cNvPr id="16" name="Käsinkirjoitus 15">
                  <a:extLst>
                    <a:ext uri="{FF2B5EF4-FFF2-40B4-BE49-F238E27FC236}">
                      <a16:creationId xmlns:a16="http://schemas.microsoft.com/office/drawing/2014/main" id="{A4955803-86C7-4D30-A8D7-B21A40EC2DE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221413" y="5584363"/>
                  <a:ext cx="439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7" name="Käsinkirjoitus 16">
                  <a:extLst>
                    <a:ext uri="{FF2B5EF4-FFF2-40B4-BE49-F238E27FC236}">
                      <a16:creationId xmlns:a16="http://schemas.microsoft.com/office/drawing/2014/main" id="{C24A6EEA-22B3-4B06-A174-31AA993B404F}"/>
                    </a:ext>
                  </a:extLst>
                </p14:cNvPr>
                <p14:cNvContentPartPr/>
                <p14:nvPr/>
              </p14:nvContentPartPr>
              <p14:xfrm>
                <a:off x="1301333" y="5679763"/>
                <a:ext cx="103680" cy="156600"/>
              </p14:xfrm>
            </p:contentPart>
          </mc:Choice>
          <mc:Fallback xmlns="">
            <p:pic>
              <p:nvPicPr>
                <p:cNvPr id="17" name="Käsinkirjoitus 16">
                  <a:extLst>
                    <a:ext uri="{FF2B5EF4-FFF2-40B4-BE49-F238E27FC236}">
                      <a16:creationId xmlns:a16="http://schemas.microsoft.com/office/drawing/2014/main" id="{C24A6EEA-22B3-4B06-A174-31AA993B404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83333" y="5661763"/>
                  <a:ext cx="1393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0" name="Käsinkirjoitus 19">
                  <a:extLst>
                    <a:ext uri="{FF2B5EF4-FFF2-40B4-BE49-F238E27FC236}">
                      <a16:creationId xmlns:a16="http://schemas.microsoft.com/office/drawing/2014/main" id="{0560D8B6-AB46-4E90-ADDB-2863A203B13F}"/>
                    </a:ext>
                  </a:extLst>
                </p14:cNvPr>
                <p14:cNvContentPartPr/>
                <p14:nvPr/>
              </p14:nvContentPartPr>
              <p14:xfrm>
                <a:off x="1410053" y="5689123"/>
                <a:ext cx="119880" cy="113400"/>
              </p14:xfrm>
            </p:contentPart>
          </mc:Choice>
          <mc:Fallback xmlns="">
            <p:pic>
              <p:nvPicPr>
                <p:cNvPr id="20" name="Käsinkirjoitus 19">
                  <a:extLst>
                    <a:ext uri="{FF2B5EF4-FFF2-40B4-BE49-F238E27FC236}">
                      <a16:creationId xmlns:a16="http://schemas.microsoft.com/office/drawing/2014/main" id="{0560D8B6-AB46-4E90-ADDB-2863A203B13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92053" y="5671123"/>
                  <a:ext cx="1555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2" name="Käsinkirjoitus 21">
                  <a:extLst>
                    <a:ext uri="{FF2B5EF4-FFF2-40B4-BE49-F238E27FC236}">
                      <a16:creationId xmlns:a16="http://schemas.microsoft.com/office/drawing/2014/main" id="{22C4206D-5ED3-434C-8913-F8D96C80D58A}"/>
                    </a:ext>
                  </a:extLst>
                </p14:cNvPr>
                <p14:cNvContentPartPr/>
                <p14:nvPr/>
              </p14:nvContentPartPr>
              <p14:xfrm>
                <a:off x="1556573" y="5688403"/>
                <a:ext cx="143280" cy="132840"/>
              </p14:xfrm>
            </p:contentPart>
          </mc:Choice>
          <mc:Fallback xmlns="">
            <p:pic>
              <p:nvPicPr>
                <p:cNvPr id="22" name="Käsinkirjoitus 21">
                  <a:extLst>
                    <a:ext uri="{FF2B5EF4-FFF2-40B4-BE49-F238E27FC236}">
                      <a16:creationId xmlns:a16="http://schemas.microsoft.com/office/drawing/2014/main" id="{22C4206D-5ED3-434C-8913-F8D96C80D58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38573" y="5670403"/>
                  <a:ext cx="1789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Käsinkirjoitus 24">
                  <a:extLst>
                    <a:ext uri="{FF2B5EF4-FFF2-40B4-BE49-F238E27FC236}">
                      <a16:creationId xmlns:a16="http://schemas.microsoft.com/office/drawing/2014/main" id="{4B74D1E2-B873-4A72-9FC8-4EE742B487E8}"/>
                    </a:ext>
                  </a:extLst>
                </p14:cNvPr>
                <p14:cNvContentPartPr/>
                <p14:nvPr/>
              </p14:nvContentPartPr>
              <p14:xfrm>
                <a:off x="1712453" y="5602363"/>
                <a:ext cx="122400" cy="232560"/>
              </p14:xfrm>
            </p:contentPart>
          </mc:Choice>
          <mc:Fallback xmlns="">
            <p:pic>
              <p:nvPicPr>
                <p:cNvPr id="25" name="Käsinkirjoitus 24">
                  <a:extLst>
                    <a:ext uri="{FF2B5EF4-FFF2-40B4-BE49-F238E27FC236}">
                      <a16:creationId xmlns:a16="http://schemas.microsoft.com/office/drawing/2014/main" id="{4B74D1E2-B873-4A72-9FC8-4EE742B487E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694453" y="5584363"/>
                  <a:ext cx="15804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" name="Käsinkirjoitus 26">
                  <a:extLst>
                    <a:ext uri="{FF2B5EF4-FFF2-40B4-BE49-F238E27FC236}">
                      <a16:creationId xmlns:a16="http://schemas.microsoft.com/office/drawing/2014/main" id="{F2017DE5-CC07-4C23-A6F6-3B62399F11D9}"/>
                    </a:ext>
                  </a:extLst>
                </p14:cNvPr>
                <p14:cNvContentPartPr/>
                <p14:nvPr/>
              </p14:nvContentPartPr>
              <p14:xfrm>
                <a:off x="1888133" y="5726203"/>
                <a:ext cx="95400" cy="123120"/>
              </p14:xfrm>
            </p:contentPart>
          </mc:Choice>
          <mc:Fallback xmlns="">
            <p:pic>
              <p:nvPicPr>
                <p:cNvPr id="27" name="Käsinkirjoitus 26">
                  <a:extLst>
                    <a:ext uri="{FF2B5EF4-FFF2-40B4-BE49-F238E27FC236}">
                      <a16:creationId xmlns:a16="http://schemas.microsoft.com/office/drawing/2014/main" id="{F2017DE5-CC07-4C23-A6F6-3B62399F11D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870493" y="5708563"/>
                  <a:ext cx="13104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8" name="Käsinkirjoitus 27">
                  <a:extLst>
                    <a:ext uri="{FF2B5EF4-FFF2-40B4-BE49-F238E27FC236}">
                      <a16:creationId xmlns:a16="http://schemas.microsoft.com/office/drawing/2014/main" id="{84260E2B-8387-4E69-BD27-C1DEA69D2F03}"/>
                    </a:ext>
                  </a:extLst>
                </p14:cNvPr>
                <p14:cNvContentPartPr/>
                <p14:nvPr/>
              </p14:nvContentPartPr>
              <p14:xfrm>
                <a:off x="1898213" y="5627923"/>
                <a:ext cx="123840" cy="21240"/>
              </p14:xfrm>
            </p:contentPart>
          </mc:Choice>
          <mc:Fallback xmlns="">
            <p:pic>
              <p:nvPicPr>
                <p:cNvPr id="28" name="Käsinkirjoitus 27">
                  <a:extLst>
                    <a:ext uri="{FF2B5EF4-FFF2-40B4-BE49-F238E27FC236}">
                      <a16:creationId xmlns:a16="http://schemas.microsoft.com/office/drawing/2014/main" id="{84260E2B-8387-4E69-BD27-C1DEA69D2F0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880573" y="5609923"/>
                  <a:ext cx="15948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Ryhmä 36">
            <a:extLst>
              <a:ext uri="{FF2B5EF4-FFF2-40B4-BE49-F238E27FC236}">
                <a16:creationId xmlns:a16="http://schemas.microsoft.com/office/drawing/2014/main" id="{677360C9-CC20-40A0-9E14-B9E65D8BA232}"/>
              </a:ext>
            </a:extLst>
          </p:cNvPr>
          <p:cNvGrpSpPr/>
          <p:nvPr/>
        </p:nvGrpSpPr>
        <p:grpSpPr>
          <a:xfrm>
            <a:off x="2395013" y="5571403"/>
            <a:ext cx="986760" cy="257760"/>
            <a:chOff x="2395013" y="5571403"/>
            <a:chExt cx="986760" cy="25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" name="Käsinkirjoitus 28">
                  <a:extLst>
                    <a:ext uri="{FF2B5EF4-FFF2-40B4-BE49-F238E27FC236}">
                      <a16:creationId xmlns:a16="http://schemas.microsoft.com/office/drawing/2014/main" id="{B910E698-8CAC-4397-AC3F-F19E5EB5A6C2}"/>
                    </a:ext>
                  </a:extLst>
                </p14:cNvPr>
                <p14:cNvContentPartPr/>
                <p14:nvPr/>
              </p14:nvContentPartPr>
              <p14:xfrm>
                <a:off x="2395013" y="5702803"/>
                <a:ext cx="126000" cy="106920"/>
              </p14:xfrm>
            </p:contentPart>
          </mc:Choice>
          <mc:Fallback xmlns="">
            <p:pic>
              <p:nvPicPr>
                <p:cNvPr id="29" name="Käsinkirjoitus 28">
                  <a:extLst>
                    <a:ext uri="{FF2B5EF4-FFF2-40B4-BE49-F238E27FC236}">
                      <a16:creationId xmlns:a16="http://schemas.microsoft.com/office/drawing/2014/main" id="{B910E698-8CAC-4397-AC3F-F19E5EB5A6C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77373" y="5685163"/>
                  <a:ext cx="1616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0" name="Käsinkirjoitus 29">
                  <a:extLst>
                    <a:ext uri="{FF2B5EF4-FFF2-40B4-BE49-F238E27FC236}">
                      <a16:creationId xmlns:a16="http://schemas.microsoft.com/office/drawing/2014/main" id="{7B79D904-6A1E-45A3-90A6-9F0CE594CDE1}"/>
                    </a:ext>
                  </a:extLst>
                </p14:cNvPr>
                <p14:cNvContentPartPr/>
                <p14:nvPr/>
              </p14:nvContentPartPr>
              <p14:xfrm>
                <a:off x="2549453" y="5571403"/>
                <a:ext cx="30600" cy="241920"/>
              </p14:xfrm>
            </p:contentPart>
          </mc:Choice>
          <mc:Fallback xmlns="">
            <p:pic>
              <p:nvPicPr>
                <p:cNvPr id="30" name="Käsinkirjoitus 29">
                  <a:extLst>
                    <a:ext uri="{FF2B5EF4-FFF2-40B4-BE49-F238E27FC236}">
                      <a16:creationId xmlns:a16="http://schemas.microsoft.com/office/drawing/2014/main" id="{7B79D904-6A1E-45A3-90A6-9F0CE594CDE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31453" y="5553763"/>
                  <a:ext cx="662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1" name="Käsinkirjoitus 30">
                  <a:extLst>
                    <a:ext uri="{FF2B5EF4-FFF2-40B4-BE49-F238E27FC236}">
                      <a16:creationId xmlns:a16="http://schemas.microsoft.com/office/drawing/2014/main" id="{D3282EDA-0542-4320-AD95-E3480592165F}"/>
                    </a:ext>
                  </a:extLst>
                </p14:cNvPr>
                <p14:cNvContentPartPr/>
                <p14:nvPr/>
              </p14:nvContentPartPr>
              <p14:xfrm>
                <a:off x="2626493" y="5728723"/>
                <a:ext cx="141480" cy="72720"/>
              </p14:xfrm>
            </p:contentPart>
          </mc:Choice>
          <mc:Fallback xmlns="">
            <p:pic>
              <p:nvPicPr>
                <p:cNvPr id="31" name="Käsinkirjoitus 30">
                  <a:extLst>
                    <a:ext uri="{FF2B5EF4-FFF2-40B4-BE49-F238E27FC236}">
                      <a16:creationId xmlns:a16="http://schemas.microsoft.com/office/drawing/2014/main" id="{D3282EDA-0542-4320-AD95-E3480592165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608853" y="5711083"/>
                  <a:ext cx="1771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Käsinkirjoitus 31">
                  <a:extLst>
                    <a:ext uri="{FF2B5EF4-FFF2-40B4-BE49-F238E27FC236}">
                      <a16:creationId xmlns:a16="http://schemas.microsoft.com/office/drawing/2014/main" id="{4C3568B7-0114-4739-B6F2-FD75E53C11AD}"/>
                    </a:ext>
                  </a:extLst>
                </p14:cNvPr>
                <p14:cNvContentPartPr/>
                <p14:nvPr/>
              </p14:nvContentPartPr>
              <p14:xfrm>
                <a:off x="2796413" y="5679403"/>
                <a:ext cx="97560" cy="123480"/>
              </p14:xfrm>
            </p:contentPart>
          </mc:Choice>
          <mc:Fallback xmlns="">
            <p:pic>
              <p:nvPicPr>
                <p:cNvPr id="32" name="Käsinkirjoitus 31">
                  <a:extLst>
                    <a:ext uri="{FF2B5EF4-FFF2-40B4-BE49-F238E27FC236}">
                      <a16:creationId xmlns:a16="http://schemas.microsoft.com/office/drawing/2014/main" id="{4C3568B7-0114-4739-B6F2-FD75E53C11A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778413" y="5661403"/>
                  <a:ext cx="1332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3" name="Käsinkirjoitus 32">
                  <a:extLst>
                    <a:ext uri="{FF2B5EF4-FFF2-40B4-BE49-F238E27FC236}">
                      <a16:creationId xmlns:a16="http://schemas.microsoft.com/office/drawing/2014/main" id="{6B300630-6F42-4A04-AA3F-766EFF304D47}"/>
                    </a:ext>
                  </a:extLst>
                </p14:cNvPr>
                <p14:cNvContentPartPr/>
                <p14:nvPr/>
              </p14:nvContentPartPr>
              <p14:xfrm>
                <a:off x="2944013" y="5686243"/>
                <a:ext cx="109080" cy="142920"/>
              </p14:xfrm>
            </p:contentPart>
          </mc:Choice>
          <mc:Fallback xmlns="">
            <p:pic>
              <p:nvPicPr>
                <p:cNvPr id="33" name="Käsinkirjoitus 32">
                  <a:extLst>
                    <a:ext uri="{FF2B5EF4-FFF2-40B4-BE49-F238E27FC236}">
                      <a16:creationId xmlns:a16="http://schemas.microsoft.com/office/drawing/2014/main" id="{6B300630-6F42-4A04-AA3F-766EFF304D4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926373" y="5668243"/>
                  <a:ext cx="1447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Käsinkirjoitus 33">
                  <a:extLst>
                    <a:ext uri="{FF2B5EF4-FFF2-40B4-BE49-F238E27FC236}">
                      <a16:creationId xmlns:a16="http://schemas.microsoft.com/office/drawing/2014/main" id="{4116070F-5DCD-4FE7-B0F2-A883A173C658}"/>
                    </a:ext>
                  </a:extLst>
                </p14:cNvPr>
                <p14:cNvContentPartPr/>
                <p14:nvPr/>
              </p14:nvContentPartPr>
              <p14:xfrm>
                <a:off x="3060653" y="5609923"/>
                <a:ext cx="36360" cy="210960"/>
              </p14:xfrm>
            </p:contentPart>
          </mc:Choice>
          <mc:Fallback xmlns="">
            <p:pic>
              <p:nvPicPr>
                <p:cNvPr id="34" name="Käsinkirjoitus 33">
                  <a:extLst>
                    <a:ext uri="{FF2B5EF4-FFF2-40B4-BE49-F238E27FC236}">
                      <a16:creationId xmlns:a16="http://schemas.microsoft.com/office/drawing/2014/main" id="{4116070F-5DCD-4FE7-B0F2-A883A173C65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043013" y="5591923"/>
                  <a:ext cx="7200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5" name="Käsinkirjoitus 34">
                  <a:extLst>
                    <a:ext uri="{FF2B5EF4-FFF2-40B4-BE49-F238E27FC236}">
                      <a16:creationId xmlns:a16="http://schemas.microsoft.com/office/drawing/2014/main" id="{CD993C01-8DA5-44C1-BF14-95E341EB82F9}"/>
                    </a:ext>
                  </a:extLst>
                </p14:cNvPr>
                <p14:cNvContentPartPr/>
                <p14:nvPr/>
              </p14:nvContentPartPr>
              <p14:xfrm>
                <a:off x="3161453" y="5579323"/>
                <a:ext cx="27720" cy="215640"/>
              </p14:xfrm>
            </p:contentPart>
          </mc:Choice>
          <mc:Fallback xmlns="">
            <p:pic>
              <p:nvPicPr>
                <p:cNvPr id="35" name="Käsinkirjoitus 34">
                  <a:extLst>
                    <a:ext uri="{FF2B5EF4-FFF2-40B4-BE49-F238E27FC236}">
                      <a16:creationId xmlns:a16="http://schemas.microsoft.com/office/drawing/2014/main" id="{CD993C01-8DA5-44C1-BF14-95E341EB82F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143453" y="5561323"/>
                  <a:ext cx="6336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6" name="Käsinkirjoitus 35">
                  <a:extLst>
                    <a:ext uri="{FF2B5EF4-FFF2-40B4-BE49-F238E27FC236}">
                      <a16:creationId xmlns:a16="http://schemas.microsoft.com/office/drawing/2014/main" id="{7DCB38D1-F1EE-4654-A3CC-BB5D86176800}"/>
                    </a:ext>
                  </a:extLst>
                </p14:cNvPr>
                <p14:cNvContentPartPr/>
                <p14:nvPr/>
              </p14:nvContentPartPr>
              <p14:xfrm>
                <a:off x="3237413" y="5701003"/>
                <a:ext cx="144360" cy="125640"/>
              </p14:xfrm>
            </p:contentPart>
          </mc:Choice>
          <mc:Fallback xmlns="">
            <p:pic>
              <p:nvPicPr>
                <p:cNvPr id="36" name="Käsinkirjoitus 35">
                  <a:extLst>
                    <a:ext uri="{FF2B5EF4-FFF2-40B4-BE49-F238E27FC236}">
                      <a16:creationId xmlns:a16="http://schemas.microsoft.com/office/drawing/2014/main" id="{7DCB38D1-F1EE-4654-A3CC-BB5D8617680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219773" y="5683363"/>
                  <a:ext cx="180000" cy="161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9" name="Käsinkirjoitus 38">
                <a:extLst>
                  <a:ext uri="{FF2B5EF4-FFF2-40B4-BE49-F238E27FC236}">
                    <a16:creationId xmlns:a16="http://schemas.microsoft.com/office/drawing/2014/main" id="{1193D33E-B01F-428A-8CED-1A07BA1B158D}"/>
                  </a:ext>
                </a:extLst>
              </p14:cNvPr>
              <p14:cNvContentPartPr/>
              <p14:nvPr/>
            </p14:nvContentPartPr>
            <p14:xfrm>
              <a:off x="736133" y="6144883"/>
              <a:ext cx="145440" cy="18360"/>
            </p14:xfrm>
          </p:contentPart>
        </mc:Choice>
        <mc:Fallback xmlns="">
          <p:pic>
            <p:nvPicPr>
              <p:cNvPr id="39" name="Käsinkirjoitus 38">
                <a:extLst>
                  <a:ext uri="{FF2B5EF4-FFF2-40B4-BE49-F238E27FC236}">
                    <a16:creationId xmlns:a16="http://schemas.microsoft.com/office/drawing/2014/main" id="{1193D33E-B01F-428A-8CED-1A07BA1B158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18133" y="6126883"/>
                <a:ext cx="181080" cy="5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Ryhmä 50">
            <a:extLst>
              <a:ext uri="{FF2B5EF4-FFF2-40B4-BE49-F238E27FC236}">
                <a16:creationId xmlns:a16="http://schemas.microsoft.com/office/drawing/2014/main" id="{43A129EF-9846-4FA4-972D-FFDEB1EC6876}"/>
              </a:ext>
            </a:extLst>
          </p:cNvPr>
          <p:cNvGrpSpPr/>
          <p:nvPr/>
        </p:nvGrpSpPr>
        <p:grpSpPr>
          <a:xfrm>
            <a:off x="1070573" y="6044083"/>
            <a:ext cx="999000" cy="291960"/>
            <a:chOff x="1070573" y="6044083"/>
            <a:chExt cx="999000" cy="29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0" name="Käsinkirjoitus 39">
                  <a:extLst>
                    <a:ext uri="{FF2B5EF4-FFF2-40B4-BE49-F238E27FC236}">
                      <a16:creationId xmlns:a16="http://schemas.microsoft.com/office/drawing/2014/main" id="{51DE553B-9350-4992-A75D-E16FEAA44302}"/>
                    </a:ext>
                  </a:extLst>
                </p14:cNvPr>
                <p14:cNvContentPartPr/>
                <p14:nvPr/>
              </p14:nvContentPartPr>
              <p14:xfrm>
                <a:off x="1070573" y="6090523"/>
                <a:ext cx="103680" cy="210960"/>
              </p14:xfrm>
            </p:contentPart>
          </mc:Choice>
          <mc:Fallback xmlns="">
            <p:pic>
              <p:nvPicPr>
                <p:cNvPr id="40" name="Käsinkirjoitus 39">
                  <a:extLst>
                    <a:ext uri="{FF2B5EF4-FFF2-40B4-BE49-F238E27FC236}">
                      <a16:creationId xmlns:a16="http://schemas.microsoft.com/office/drawing/2014/main" id="{51DE553B-9350-4992-A75D-E16FEAA4430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52933" y="6072883"/>
                  <a:ext cx="13932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1" name="Käsinkirjoitus 40">
                  <a:extLst>
                    <a:ext uri="{FF2B5EF4-FFF2-40B4-BE49-F238E27FC236}">
                      <a16:creationId xmlns:a16="http://schemas.microsoft.com/office/drawing/2014/main" id="{E568E7E2-4ADB-4DF9-8273-EA02FCC15E0E}"/>
                    </a:ext>
                  </a:extLst>
                </p14:cNvPr>
                <p14:cNvContentPartPr/>
                <p14:nvPr/>
              </p14:nvContentPartPr>
              <p14:xfrm>
                <a:off x="1239413" y="6160003"/>
                <a:ext cx="11880" cy="122040"/>
              </p14:xfrm>
            </p:contentPart>
          </mc:Choice>
          <mc:Fallback xmlns="">
            <p:pic>
              <p:nvPicPr>
                <p:cNvPr id="41" name="Käsinkirjoitus 40">
                  <a:extLst>
                    <a:ext uri="{FF2B5EF4-FFF2-40B4-BE49-F238E27FC236}">
                      <a16:creationId xmlns:a16="http://schemas.microsoft.com/office/drawing/2014/main" id="{E568E7E2-4ADB-4DF9-8273-EA02FCC15E0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221413" y="6142363"/>
                  <a:ext cx="475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2" name="Käsinkirjoitus 41">
                  <a:extLst>
                    <a:ext uri="{FF2B5EF4-FFF2-40B4-BE49-F238E27FC236}">
                      <a16:creationId xmlns:a16="http://schemas.microsoft.com/office/drawing/2014/main" id="{8B8661DF-CD7C-427C-9964-5D6ED80B2393}"/>
                    </a:ext>
                  </a:extLst>
                </p14:cNvPr>
                <p14:cNvContentPartPr/>
                <p14:nvPr/>
              </p14:nvContentPartPr>
              <p14:xfrm>
                <a:off x="1301693" y="6167923"/>
                <a:ext cx="22320" cy="158400"/>
              </p14:xfrm>
            </p:contentPart>
          </mc:Choice>
          <mc:Fallback xmlns="">
            <p:pic>
              <p:nvPicPr>
                <p:cNvPr id="42" name="Käsinkirjoitus 41">
                  <a:extLst>
                    <a:ext uri="{FF2B5EF4-FFF2-40B4-BE49-F238E27FC236}">
                      <a16:creationId xmlns:a16="http://schemas.microsoft.com/office/drawing/2014/main" id="{8B8661DF-CD7C-427C-9964-5D6ED80B239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283693" y="6149923"/>
                  <a:ext cx="579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" name="Käsinkirjoitus 42">
                  <a:extLst>
                    <a:ext uri="{FF2B5EF4-FFF2-40B4-BE49-F238E27FC236}">
                      <a16:creationId xmlns:a16="http://schemas.microsoft.com/office/drawing/2014/main" id="{D145C4A5-6823-4E61-8192-C7E70026E606}"/>
                    </a:ext>
                  </a:extLst>
                </p14:cNvPr>
                <p14:cNvContentPartPr/>
                <p14:nvPr/>
              </p14:nvContentPartPr>
              <p14:xfrm>
                <a:off x="1239413" y="6044083"/>
                <a:ext cx="163440" cy="263880"/>
              </p14:xfrm>
            </p:contentPart>
          </mc:Choice>
          <mc:Fallback xmlns="">
            <p:pic>
              <p:nvPicPr>
                <p:cNvPr id="43" name="Käsinkirjoitus 42">
                  <a:extLst>
                    <a:ext uri="{FF2B5EF4-FFF2-40B4-BE49-F238E27FC236}">
                      <a16:creationId xmlns:a16="http://schemas.microsoft.com/office/drawing/2014/main" id="{D145C4A5-6823-4E61-8192-C7E70026E60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221413" y="6026443"/>
                  <a:ext cx="19908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Käsinkirjoitus 43">
                  <a:extLst>
                    <a:ext uri="{FF2B5EF4-FFF2-40B4-BE49-F238E27FC236}">
                      <a16:creationId xmlns:a16="http://schemas.microsoft.com/office/drawing/2014/main" id="{A3BB3C45-A589-423C-98A4-EF61C22DFF1D}"/>
                    </a:ext>
                  </a:extLst>
                </p14:cNvPr>
                <p14:cNvContentPartPr/>
                <p14:nvPr/>
              </p14:nvContentPartPr>
              <p14:xfrm>
                <a:off x="1495373" y="6059563"/>
                <a:ext cx="14400" cy="258120"/>
              </p14:xfrm>
            </p:contentPart>
          </mc:Choice>
          <mc:Fallback xmlns="">
            <p:pic>
              <p:nvPicPr>
                <p:cNvPr id="44" name="Käsinkirjoitus 43">
                  <a:extLst>
                    <a:ext uri="{FF2B5EF4-FFF2-40B4-BE49-F238E27FC236}">
                      <a16:creationId xmlns:a16="http://schemas.microsoft.com/office/drawing/2014/main" id="{A3BB3C45-A589-423C-98A4-EF61C22DFF1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477373" y="6041563"/>
                  <a:ext cx="5004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Käsinkirjoitus 44">
                  <a:extLst>
                    <a:ext uri="{FF2B5EF4-FFF2-40B4-BE49-F238E27FC236}">
                      <a16:creationId xmlns:a16="http://schemas.microsoft.com/office/drawing/2014/main" id="{8AF05B26-166C-4B02-A50A-184BE94D50FA}"/>
                    </a:ext>
                  </a:extLst>
                </p14:cNvPr>
                <p14:cNvContentPartPr/>
                <p14:nvPr/>
              </p14:nvContentPartPr>
              <p14:xfrm>
                <a:off x="1394573" y="6175843"/>
                <a:ext cx="145800" cy="23400"/>
              </p14:xfrm>
            </p:contentPart>
          </mc:Choice>
          <mc:Fallback xmlns="">
            <p:pic>
              <p:nvPicPr>
                <p:cNvPr id="45" name="Käsinkirjoitus 44">
                  <a:extLst>
                    <a:ext uri="{FF2B5EF4-FFF2-40B4-BE49-F238E27FC236}">
                      <a16:creationId xmlns:a16="http://schemas.microsoft.com/office/drawing/2014/main" id="{8AF05B26-166C-4B02-A50A-184BE94D50F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376933" y="6158203"/>
                  <a:ext cx="18144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6" name="Käsinkirjoitus 45">
                  <a:extLst>
                    <a:ext uri="{FF2B5EF4-FFF2-40B4-BE49-F238E27FC236}">
                      <a16:creationId xmlns:a16="http://schemas.microsoft.com/office/drawing/2014/main" id="{4B5F015C-919A-4D45-8F59-D975719DA21A}"/>
                    </a:ext>
                  </a:extLst>
                </p14:cNvPr>
                <p14:cNvContentPartPr/>
                <p14:nvPr/>
              </p14:nvContentPartPr>
              <p14:xfrm>
                <a:off x="1541813" y="6084403"/>
                <a:ext cx="100800" cy="239760"/>
              </p14:xfrm>
            </p:contentPart>
          </mc:Choice>
          <mc:Fallback xmlns="">
            <p:pic>
              <p:nvPicPr>
                <p:cNvPr id="46" name="Käsinkirjoitus 45">
                  <a:extLst>
                    <a:ext uri="{FF2B5EF4-FFF2-40B4-BE49-F238E27FC236}">
                      <a16:creationId xmlns:a16="http://schemas.microsoft.com/office/drawing/2014/main" id="{4B5F015C-919A-4D45-8F59-D975719DA21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523813" y="6066763"/>
                  <a:ext cx="13644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7" name="Käsinkirjoitus 46">
                  <a:extLst>
                    <a:ext uri="{FF2B5EF4-FFF2-40B4-BE49-F238E27FC236}">
                      <a16:creationId xmlns:a16="http://schemas.microsoft.com/office/drawing/2014/main" id="{354B4BED-CD6E-433B-88C4-0782D5B2268A}"/>
                    </a:ext>
                  </a:extLst>
                </p14:cNvPr>
                <p14:cNvContentPartPr/>
                <p14:nvPr/>
              </p14:nvContentPartPr>
              <p14:xfrm>
                <a:off x="1696613" y="6173683"/>
                <a:ext cx="99720" cy="132480"/>
              </p14:xfrm>
            </p:contentPart>
          </mc:Choice>
          <mc:Fallback xmlns="">
            <p:pic>
              <p:nvPicPr>
                <p:cNvPr id="47" name="Käsinkirjoitus 46">
                  <a:extLst>
                    <a:ext uri="{FF2B5EF4-FFF2-40B4-BE49-F238E27FC236}">
                      <a16:creationId xmlns:a16="http://schemas.microsoft.com/office/drawing/2014/main" id="{354B4BED-CD6E-433B-88C4-0782D5B2268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678973" y="6156043"/>
                  <a:ext cx="1353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8" name="Käsinkirjoitus 47">
                  <a:extLst>
                    <a:ext uri="{FF2B5EF4-FFF2-40B4-BE49-F238E27FC236}">
                      <a16:creationId xmlns:a16="http://schemas.microsoft.com/office/drawing/2014/main" id="{EC05474D-BF8B-481C-9F7C-D9C7D988D542}"/>
                    </a:ext>
                  </a:extLst>
                </p14:cNvPr>
                <p14:cNvContentPartPr/>
                <p14:nvPr/>
              </p14:nvContentPartPr>
              <p14:xfrm>
                <a:off x="1820813" y="6198163"/>
                <a:ext cx="106920" cy="119160"/>
              </p14:xfrm>
            </p:contentPart>
          </mc:Choice>
          <mc:Fallback xmlns="">
            <p:pic>
              <p:nvPicPr>
                <p:cNvPr id="48" name="Käsinkirjoitus 47">
                  <a:extLst>
                    <a:ext uri="{FF2B5EF4-FFF2-40B4-BE49-F238E27FC236}">
                      <a16:creationId xmlns:a16="http://schemas.microsoft.com/office/drawing/2014/main" id="{EC05474D-BF8B-481C-9F7C-D9C7D988D54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803173" y="6180523"/>
                  <a:ext cx="1425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9" name="Käsinkirjoitus 48">
                  <a:extLst>
                    <a:ext uri="{FF2B5EF4-FFF2-40B4-BE49-F238E27FC236}">
                      <a16:creationId xmlns:a16="http://schemas.microsoft.com/office/drawing/2014/main" id="{5903C617-1953-4C77-9197-E8247F6EFFB5}"/>
                    </a:ext>
                  </a:extLst>
                </p14:cNvPr>
                <p14:cNvContentPartPr/>
                <p14:nvPr/>
              </p14:nvContentPartPr>
              <p14:xfrm>
                <a:off x="1968053" y="6194563"/>
                <a:ext cx="101520" cy="141480"/>
              </p14:xfrm>
            </p:contentPart>
          </mc:Choice>
          <mc:Fallback xmlns="">
            <p:pic>
              <p:nvPicPr>
                <p:cNvPr id="49" name="Käsinkirjoitus 48">
                  <a:extLst>
                    <a:ext uri="{FF2B5EF4-FFF2-40B4-BE49-F238E27FC236}">
                      <a16:creationId xmlns:a16="http://schemas.microsoft.com/office/drawing/2014/main" id="{5903C617-1953-4C77-9197-E8247F6EFFB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950053" y="6176923"/>
                  <a:ext cx="1371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0" name="Käsinkirjoitus 49">
                  <a:extLst>
                    <a:ext uri="{FF2B5EF4-FFF2-40B4-BE49-F238E27FC236}">
                      <a16:creationId xmlns:a16="http://schemas.microsoft.com/office/drawing/2014/main" id="{0A6E6B2E-16F9-41DE-9711-8936FC0CAE33}"/>
                    </a:ext>
                  </a:extLst>
                </p14:cNvPr>
                <p14:cNvContentPartPr/>
                <p14:nvPr/>
              </p14:nvContentPartPr>
              <p14:xfrm>
                <a:off x="1812893" y="6061363"/>
                <a:ext cx="118440" cy="14040"/>
              </p14:xfrm>
            </p:contentPart>
          </mc:Choice>
          <mc:Fallback xmlns="">
            <p:pic>
              <p:nvPicPr>
                <p:cNvPr id="50" name="Käsinkirjoitus 49">
                  <a:extLst>
                    <a:ext uri="{FF2B5EF4-FFF2-40B4-BE49-F238E27FC236}">
                      <a16:creationId xmlns:a16="http://schemas.microsoft.com/office/drawing/2014/main" id="{0A6E6B2E-16F9-41DE-9711-8936FC0CAE3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795253" y="6043363"/>
                  <a:ext cx="154080" cy="4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Ryhmä 58">
            <a:extLst>
              <a:ext uri="{FF2B5EF4-FFF2-40B4-BE49-F238E27FC236}">
                <a16:creationId xmlns:a16="http://schemas.microsoft.com/office/drawing/2014/main" id="{4C54C128-C005-451A-827F-FEA7F2EE66BC}"/>
              </a:ext>
            </a:extLst>
          </p:cNvPr>
          <p:cNvGrpSpPr/>
          <p:nvPr/>
        </p:nvGrpSpPr>
        <p:grpSpPr>
          <a:xfrm>
            <a:off x="2355053" y="6059563"/>
            <a:ext cx="1031760" cy="296280"/>
            <a:chOff x="2355053" y="6059563"/>
            <a:chExt cx="1031760" cy="29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2" name="Käsinkirjoitus 51">
                  <a:extLst>
                    <a:ext uri="{FF2B5EF4-FFF2-40B4-BE49-F238E27FC236}">
                      <a16:creationId xmlns:a16="http://schemas.microsoft.com/office/drawing/2014/main" id="{B8443319-9D56-4C62-94AF-ACDA286DC34F}"/>
                    </a:ext>
                  </a:extLst>
                </p14:cNvPr>
                <p14:cNvContentPartPr/>
                <p14:nvPr/>
              </p14:nvContentPartPr>
              <p14:xfrm>
                <a:off x="2355053" y="6059563"/>
                <a:ext cx="141480" cy="269280"/>
              </p14:xfrm>
            </p:contentPart>
          </mc:Choice>
          <mc:Fallback xmlns="">
            <p:pic>
              <p:nvPicPr>
                <p:cNvPr id="52" name="Käsinkirjoitus 51">
                  <a:extLst>
                    <a:ext uri="{FF2B5EF4-FFF2-40B4-BE49-F238E27FC236}">
                      <a16:creationId xmlns:a16="http://schemas.microsoft.com/office/drawing/2014/main" id="{B8443319-9D56-4C62-94AF-ACDA286DC34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337413" y="6041563"/>
                  <a:ext cx="17712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3" name="Käsinkirjoitus 52">
                  <a:extLst>
                    <a:ext uri="{FF2B5EF4-FFF2-40B4-BE49-F238E27FC236}">
                      <a16:creationId xmlns:a16="http://schemas.microsoft.com/office/drawing/2014/main" id="{FB83FAB7-A4E2-417F-AD94-74D08A83928C}"/>
                    </a:ext>
                  </a:extLst>
                </p14:cNvPr>
                <p14:cNvContentPartPr/>
                <p14:nvPr/>
              </p14:nvContentPartPr>
              <p14:xfrm>
                <a:off x="2532173" y="6222283"/>
                <a:ext cx="113040" cy="122760"/>
              </p14:xfrm>
            </p:contentPart>
          </mc:Choice>
          <mc:Fallback xmlns="">
            <p:pic>
              <p:nvPicPr>
                <p:cNvPr id="53" name="Käsinkirjoitus 52">
                  <a:extLst>
                    <a:ext uri="{FF2B5EF4-FFF2-40B4-BE49-F238E27FC236}">
                      <a16:creationId xmlns:a16="http://schemas.microsoft.com/office/drawing/2014/main" id="{FB83FAB7-A4E2-417F-AD94-74D08A83928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514173" y="6204643"/>
                  <a:ext cx="1486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4" name="Käsinkirjoitus 53">
                  <a:extLst>
                    <a:ext uri="{FF2B5EF4-FFF2-40B4-BE49-F238E27FC236}">
                      <a16:creationId xmlns:a16="http://schemas.microsoft.com/office/drawing/2014/main" id="{937EB18E-8167-4BC6-B070-7CC6E18DE9BB}"/>
                    </a:ext>
                  </a:extLst>
                </p14:cNvPr>
                <p14:cNvContentPartPr/>
                <p14:nvPr/>
              </p14:nvContentPartPr>
              <p14:xfrm>
                <a:off x="2672573" y="6214363"/>
                <a:ext cx="114480" cy="122760"/>
              </p14:xfrm>
            </p:contentPart>
          </mc:Choice>
          <mc:Fallback xmlns="">
            <p:pic>
              <p:nvPicPr>
                <p:cNvPr id="54" name="Käsinkirjoitus 53">
                  <a:extLst>
                    <a:ext uri="{FF2B5EF4-FFF2-40B4-BE49-F238E27FC236}">
                      <a16:creationId xmlns:a16="http://schemas.microsoft.com/office/drawing/2014/main" id="{937EB18E-8167-4BC6-B070-7CC6E18DE9B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654573" y="6196363"/>
                  <a:ext cx="1501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5" name="Käsinkirjoitus 54">
                  <a:extLst>
                    <a:ext uri="{FF2B5EF4-FFF2-40B4-BE49-F238E27FC236}">
                      <a16:creationId xmlns:a16="http://schemas.microsoft.com/office/drawing/2014/main" id="{95659AE1-2910-4333-8374-389F25A6BBCF}"/>
                    </a:ext>
                  </a:extLst>
                </p14:cNvPr>
                <p14:cNvContentPartPr/>
                <p14:nvPr/>
              </p14:nvContentPartPr>
              <p14:xfrm>
                <a:off x="2827733" y="6082963"/>
                <a:ext cx="92880" cy="254880"/>
              </p14:xfrm>
            </p:contentPart>
          </mc:Choice>
          <mc:Fallback xmlns="">
            <p:pic>
              <p:nvPicPr>
                <p:cNvPr id="55" name="Käsinkirjoitus 54">
                  <a:extLst>
                    <a:ext uri="{FF2B5EF4-FFF2-40B4-BE49-F238E27FC236}">
                      <a16:creationId xmlns:a16="http://schemas.microsoft.com/office/drawing/2014/main" id="{95659AE1-2910-4333-8374-389F25A6BBC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810093" y="6064963"/>
                  <a:ext cx="12852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6" name="Käsinkirjoitus 55">
                  <a:extLst>
                    <a:ext uri="{FF2B5EF4-FFF2-40B4-BE49-F238E27FC236}">
                      <a16:creationId xmlns:a16="http://schemas.microsoft.com/office/drawing/2014/main" id="{45477688-25EA-4246-A957-0C15F157FDAE}"/>
                    </a:ext>
                  </a:extLst>
                </p14:cNvPr>
                <p14:cNvContentPartPr/>
                <p14:nvPr/>
              </p14:nvContentPartPr>
              <p14:xfrm>
                <a:off x="2972813" y="6256843"/>
                <a:ext cx="101880" cy="95400"/>
              </p14:xfrm>
            </p:contentPart>
          </mc:Choice>
          <mc:Fallback xmlns="">
            <p:pic>
              <p:nvPicPr>
                <p:cNvPr id="56" name="Käsinkirjoitus 55">
                  <a:extLst>
                    <a:ext uri="{FF2B5EF4-FFF2-40B4-BE49-F238E27FC236}">
                      <a16:creationId xmlns:a16="http://schemas.microsoft.com/office/drawing/2014/main" id="{45477688-25EA-4246-A957-0C15F157FDA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954813" y="6238843"/>
                  <a:ext cx="13752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7" name="Käsinkirjoitus 56">
                  <a:extLst>
                    <a:ext uri="{FF2B5EF4-FFF2-40B4-BE49-F238E27FC236}">
                      <a16:creationId xmlns:a16="http://schemas.microsoft.com/office/drawing/2014/main" id="{C2C2AD86-D557-417F-A46E-AA866E68522F}"/>
                    </a:ext>
                  </a:extLst>
                </p14:cNvPr>
                <p14:cNvContentPartPr/>
                <p14:nvPr/>
              </p14:nvContentPartPr>
              <p14:xfrm>
                <a:off x="3121133" y="6237763"/>
                <a:ext cx="87840" cy="118080"/>
              </p14:xfrm>
            </p:contentPart>
          </mc:Choice>
          <mc:Fallback xmlns="">
            <p:pic>
              <p:nvPicPr>
                <p:cNvPr id="57" name="Käsinkirjoitus 56">
                  <a:extLst>
                    <a:ext uri="{FF2B5EF4-FFF2-40B4-BE49-F238E27FC236}">
                      <a16:creationId xmlns:a16="http://schemas.microsoft.com/office/drawing/2014/main" id="{C2C2AD86-D557-417F-A46E-AA866E68522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103493" y="6220123"/>
                  <a:ext cx="1234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8" name="Käsinkirjoitus 57">
                  <a:extLst>
                    <a:ext uri="{FF2B5EF4-FFF2-40B4-BE49-F238E27FC236}">
                      <a16:creationId xmlns:a16="http://schemas.microsoft.com/office/drawing/2014/main" id="{30F0E0F6-C807-4CE9-927B-6D3E67CA5C92}"/>
                    </a:ext>
                  </a:extLst>
                </p14:cNvPr>
                <p14:cNvContentPartPr/>
                <p14:nvPr/>
              </p14:nvContentPartPr>
              <p14:xfrm>
                <a:off x="3252893" y="6251443"/>
                <a:ext cx="133920" cy="102960"/>
              </p14:xfrm>
            </p:contentPart>
          </mc:Choice>
          <mc:Fallback xmlns="">
            <p:pic>
              <p:nvPicPr>
                <p:cNvPr id="58" name="Käsinkirjoitus 57">
                  <a:extLst>
                    <a:ext uri="{FF2B5EF4-FFF2-40B4-BE49-F238E27FC236}">
                      <a16:creationId xmlns:a16="http://schemas.microsoft.com/office/drawing/2014/main" id="{30F0E0F6-C807-4CE9-927B-6D3E67CA5C9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235253" y="6233803"/>
                  <a:ext cx="169560" cy="13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3" name="Käsinkirjoitus 62">
                <a:extLst>
                  <a:ext uri="{FF2B5EF4-FFF2-40B4-BE49-F238E27FC236}">
                    <a16:creationId xmlns:a16="http://schemas.microsoft.com/office/drawing/2014/main" id="{E6260A59-5088-43FE-B2ED-2355812B8C51}"/>
                  </a:ext>
                </a:extLst>
              </p14:cNvPr>
              <p14:cNvContentPartPr/>
              <p14:nvPr/>
            </p14:nvContentPartPr>
            <p14:xfrm>
              <a:off x="3673013" y="5558083"/>
              <a:ext cx="105840" cy="929160"/>
            </p14:xfrm>
          </p:contentPart>
        </mc:Choice>
        <mc:Fallback xmlns="">
          <p:pic>
            <p:nvPicPr>
              <p:cNvPr id="63" name="Käsinkirjoitus 62">
                <a:extLst>
                  <a:ext uri="{FF2B5EF4-FFF2-40B4-BE49-F238E27FC236}">
                    <a16:creationId xmlns:a16="http://schemas.microsoft.com/office/drawing/2014/main" id="{E6260A59-5088-43FE-B2ED-2355812B8C51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655013" y="5540083"/>
                <a:ext cx="141480" cy="96480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Ryhmä 84">
            <a:extLst>
              <a:ext uri="{FF2B5EF4-FFF2-40B4-BE49-F238E27FC236}">
                <a16:creationId xmlns:a16="http://schemas.microsoft.com/office/drawing/2014/main" id="{A2EBAB85-47CE-4FFF-846C-3F94B94141CE}"/>
              </a:ext>
            </a:extLst>
          </p:cNvPr>
          <p:cNvGrpSpPr/>
          <p:nvPr/>
        </p:nvGrpSpPr>
        <p:grpSpPr>
          <a:xfrm>
            <a:off x="3944093" y="5625763"/>
            <a:ext cx="2527920" cy="447120"/>
            <a:chOff x="3944093" y="5625763"/>
            <a:chExt cx="2527920" cy="44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4" name="Käsinkirjoitus 63">
                  <a:extLst>
                    <a:ext uri="{FF2B5EF4-FFF2-40B4-BE49-F238E27FC236}">
                      <a16:creationId xmlns:a16="http://schemas.microsoft.com/office/drawing/2014/main" id="{D853B509-3408-471B-9077-ABFAA3A8451E}"/>
                    </a:ext>
                  </a:extLst>
                </p14:cNvPr>
                <p14:cNvContentPartPr/>
                <p14:nvPr/>
              </p14:nvContentPartPr>
              <p14:xfrm>
                <a:off x="3944093" y="5720083"/>
                <a:ext cx="131760" cy="155520"/>
              </p14:xfrm>
            </p:contentPart>
          </mc:Choice>
          <mc:Fallback xmlns="">
            <p:pic>
              <p:nvPicPr>
                <p:cNvPr id="64" name="Käsinkirjoitus 63">
                  <a:extLst>
                    <a:ext uri="{FF2B5EF4-FFF2-40B4-BE49-F238E27FC236}">
                      <a16:creationId xmlns:a16="http://schemas.microsoft.com/office/drawing/2014/main" id="{D853B509-3408-471B-9077-ABFAA3A8451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926453" y="5702083"/>
                  <a:ext cx="1674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5" name="Käsinkirjoitus 64">
                  <a:extLst>
                    <a:ext uri="{FF2B5EF4-FFF2-40B4-BE49-F238E27FC236}">
                      <a16:creationId xmlns:a16="http://schemas.microsoft.com/office/drawing/2014/main" id="{82B8411D-85B1-4B23-B342-103462C4FBA7}"/>
                    </a:ext>
                  </a:extLst>
                </p14:cNvPr>
                <p14:cNvContentPartPr/>
                <p14:nvPr/>
              </p14:nvContentPartPr>
              <p14:xfrm>
                <a:off x="4079093" y="5702803"/>
                <a:ext cx="122400" cy="170640"/>
              </p14:xfrm>
            </p:contentPart>
          </mc:Choice>
          <mc:Fallback xmlns="">
            <p:pic>
              <p:nvPicPr>
                <p:cNvPr id="65" name="Käsinkirjoitus 64">
                  <a:extLst>
                    <a:ext uri="{FF2B5EF4-FFF2-40B4-BE49-F238E27FC236}">
                      <a16:creationId xmlns:a16="http://schemas.microsoft.com/office/drawing/2014/main" id="{82B8411D-85B1-4B23-B342-103462C4FBA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061093" y="5685163"/>
                  <a:ext cx="15804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6" name="Käsinkirjoitus 65">
                  <a:extLst>
                    <a:ext uri="{FF2B5EF4-FFF2-40B4-BE49-F238E27FC236}">
                      <a16:creationId xmlns:a16="http://schemas.microsoft.com/office/drawing/2014/main" id="{06D56A27-1F95-4183-92DD-07952D54F1FC}"/>
                    </a:ext>
                  </a:extLst>
                </p14:cNvPr>
                <p14:cNvContentPartPr/>
                <p14:nvPr/>
              </p14:nvContentPartPr>
              <p14:xfrm>
                <a:off x="4230653" y="5741683"/>
                <a:ext cx="8280" cy="124920"/>
              </p14:xfrm>
            </p:contentPart>
          </mc:Choice>
          <mc:Fallback xmlns="">
            <p:pic>
              <p:nvPicPr>
                <p:cNvPr id="66" name="Käsinkirjoitus 65">
                  <a:extLst>
                    <a:ext uri="{FF2B5EF4-FFF2-40B4-BE49-F238E27FC236}">
                      <a16:creationId xmlns:a16="http://schemas.microsoft.com/office/drawing/2014/main" id="{06D56A27-1F95-4183-92DD-07952D54F1F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213013" y="5724043"/>
                  <a:ext cx="439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7" name="Käsinkirjoitus 66">
                  <a:extLst>
                    <a:ext uri="{FF2B5EF4-FFF2-40B4-BE49-F238E27FC236}">
                      <a16:creationId xmlns:a16="http://schemas.microsoft.com/office/drawing/2014/main" id="{1F0C1876-FF87-4162-86F6-08B23614A927}"/>
                    </a:ext>
                  </a:extLst>
                </p14:cNvPr>
                <p14:cNvContentPartPr/>
                <p14:nvPr/>
              </p14:nvContentPartPr>
              <p14:xfrm>
                <a:off x="4253693" y="5648803"/>
                <a:ext cx="360" cy="11160"/>
              </p14:xfrm>
            </p:contentPart>
          </mc:Choice>
          <mc:Fallback xmlns="">
            <p:pic>
              <p:nvPicPr>
                <p:cNvPr id="67" name="Käsinkirjoitus 66">
                  <a:extLst>
                    <a:ext uri="{FF2B5EF4-FFF2-40B4-BE49-F238E27FC236}">
                      <a16:creationId xmlns:a16="http://schemas.microsoft.com/office/drawing/2014/main" id="{1F0C1876-FF87-4162-86F6-08B23614A92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236053" y="5630803"/>
                  <a:ext cx="360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8" name="Käsinkirjoitus 67">
                  <a:extLst>
                    <a:ext uri="{FF2B5EF4-FFF2-40B4-BE49-F238E27FC236}">
                      <a16:creationId xmlns:a16="http://schemas.microsoft.com/office/drawing/2014/main" id="{EC896D37-42CE-4998-AC5A-5F03C4B6795A}"/>
                    </a:ext>
                  </a:extLst>
                </p14:cNvPr>
                <p14:cNvContentPartPr/>
                <p14:nvPr/>
              </p14:nvContentPartPr>
              <p14:xfrm>
                <a:off x="4292573" y="5741683"/>
                <a:ext cx="189720" cy="153360"/>
              </p14:xfrm>
            </p:contentPart>
          </mc:Choice>
          <mc:Fallback xmlns="">
            <p:pic>
              <p:nvPicPr>
                <p:cNvPr id="68" name="Käsinkirjoitus 67">
                  <a:extLst>
                    <a:ext uri="{FF2B5EF4-FFF2-40B4-BE49-F238E27FC236}">
                      <a16:creationId xmlns:a16="http://schemas.microsoft.com/office/drawing/2014/main" id="{EC896D37-42CE-4998-AC5A-5F03C4B6795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274933" y="5724043"/>
                  <a:ext cx="2253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9" name="Käsinkirjoitus 68">
                  <a:extLst>
                    <a:ext uri="{FF2B5EF4-FFF2-40B4-BE49-F238E27FC236}">
                      <a16:creationId xmlns:a16="http://schemas.microsoft.com/office/drawing/2014/main" id="{56A3728F-E1F7-4ECB-8DA1-9C2A02AADEE3}"/>
                    </a:ext>
                  </a:extLst>
                </p14:cNvPr>
                <p14:cNvContentPartPr/>
                <p14:nvPr/>
              </p14:nvContentPartPr>
              <p14:xfrm>
                <a:off x="4571573" y="5873443"/>
                <a:ext cx="3240" cy="3240"/>
              </p14:xfrm>
            </p:contentPart>
          </mc:Choice>
          <mc:Fallback xmlns="">
            <p:pic>
              <p:nvPicPr>
                <p:cNvPr id="69" name="Käsinkirjoitus 68">
                  <a:extLst>
                    <a:ext uri="{FF2B5EF4-FFF2-40B4-BE49-F238E27FC236}">
                      <a16:creationId xmlns:a16="http://schemas.microsoft.com/office/drawing/2014/main" id="{56A3728F-E1F7-4ECB-8DA1-9C2A02AADEE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553933" y="5855803"/>
                  <a:ext cx="38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1" name="Käsinkirjoitus 70">
                  <a:extLst>
                    <a:ext uri="{FF2B5EF4-FFF2-40B4-BE49-F238E27FC236}">
                      <a16:creationId xmlns:a16="http://schemas.microsoft.com/office/drawing/2014/main" id="{6C548158-710E-408C-AF94-08051AE810DE}"/>
                    </a:ext>
                  </a:extLst>
                </p14:cNvPr>
                <p14:cNvContentPartPr/>
                <p14:nvPr/>
              </p14:nvContentPartPr>
              <p14:xfrm>
                <a:off x="4695773" y="5741683"/>
                <a:ext cx="174240" cy="171000"/>
              </p14:xfrm>
            </p:contentPart>
          </mc:Choice>
          <mc:Fallback xmlns="">
            <p:pic>
              <p:nvPicPr>
                <p:cNvPr id="71" name="Käsinkirjoitus 70">
                  <a:extLst>
                    <a:ext uri="{FF2B5EF4-FFF2-40B4-BE49-F238E27FC236}">
                      <a16:creationId xmlns:a16="http://schemas.microsoft.com/office/drawing/2014/main" id="{6C548158-710E-408C-AF94-08051AE810D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677773" y="5724043"/>
                  <a:ext cx="2098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2" name="Käsinkirjoitus 71">
                  <a:extLst>
                    <a:ext uri="{FF2B5EF4-FFF2-40B4-BE49-F238E27FC236}">
                      <a16:creationId xmlns:a16="http://schemas.microsoft.com/office/drawing/2014/main" id="{C4F0ABB2-06AC-4B5C-B107-04941F4E9AF7}"/>
                    </a:ext>
                  </a:extLst>
                </p14:cNvPr>
                <p14:cNvContentPartPr/>
                <p14:nvPr/>
              </p14:nvContentPartPr>
              <p14:xfrm>
                <a:off x="4920053" y="5786683"/>
                <a:ext cx="141120" cy="102240"/>
              </p14:xfrm>
            </p:contentPart>
          </mc:Choice>
          <mc:Fallback xmlns="">
            <p:pic>
              <p:nvPicPr>
                <p:cNvPr id="72" name="Käsinkirjoitus 71">
                  <a:extLst>
                    <a:ext uri="{FF2B5EF4-FFF2-40B4-BE49-F238E27FC236}">
                      <a16:creationId xmlns:a16="http://schemas.microsoft.com/office/drawing/2014/main" id="{C4F0ABB2-06AC-4B5C-B107-04941F4E9AF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902053" y="5768683"/>
                  <a:ext cx="1767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3" name="Käsinkirjoitus 72">
                  <a:extLst>
                    <a:ext uri="{FF2B5EF4-FFF2-40B4-BE49-F238E27FC236}">
                      <a16:creationId xmlns:a16="http://schemas.microsoft.com/office/drawing/2014/main" id="{B27DA869-134B-4047-83EB-31C05421AB03}"/>
                    </a:ext>
                  </a:extLst>
                </p14:cNvPr>
                <p14:cNvContentPartPr/>
                <p14:nvPr/>
              </p14:nvContentPartPr>
              <p14:xfrm>
                <a:off x="5105813" y="5663203"/>
                <a:ext cx="102960" cy="220680"/>
              </p14:xfrm>
            </p:contentPart>
          </mc:Choice>
          <mc:Fallback xmlns="">
            <p:pic>
              <p:nvPicPr>
                <p:cNvPr id="73" name="Käsinkirjoitus 72">
                  <a:extLst>
                    <a:ext uri="{FF2B5EF4-FFF2-40B4-BE49-F238E27FC236}">
                      <a16:creationId xmlns:a16="http://schemas.microsoft.com/office/drawing/2014/main" id="{B27DA869-134B-4047-83EB-31C05421AB0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088173" y="5645563"/>
                  <a:ext cx="1386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4" name="Käsinkirjoitus 73">
                  <a:extLst>
                    <a:ext uri="{FF2B5EF4-FFF2-40B4-BE49-F238E27FC236}">
                      <a16:creationId xmlns:a16="http://schemas.microsoft.com/office/drawing/2014/main" id="{E48F6009-BDF5-4E93-81DE-8EE67D23EBA3}"/>
                    </a:ext>
                  </a:extLst>
                </p14:cNvPr>
                <p14:cNvContentPartPr/>
                <p14:nvPr/>
              </p14:nvContentPartPr>
              <p14:xfrm>
                <a:off x="5083133" y="5754283"/>
                <a:ext cx="101520" cy="3600"/>
              </p14:xfrm>
            </p:contentPart>
          </mc:Choice>
          <mc:Fallback xmlns="">
            <p:pic>
              <p:nvPicPr>
                <p:cNvPr id="74" name="Käsinkirjoitus 73">
                  <a:extLst>
                    <a:ext uri="{FF2B5EF4-FFF2-40B4-BE49-F238E27FC236}">
                      <a16:creationId xmlns:a16="http://schemas.microsoft.com/office/drawing/2014/main" id="{E48F6009-BDF5-4E93-81DE-8EE67D23EBA3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065133" y="5736283"/>
                  <a:ext cx="1371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5" name="Käsinkirjoitus 74">
                  <a:extLst>
                    <a:ext uri="{FF2B5EF4-FFF2-40B4-BE49-F238E27FC236}">
                      <a16:creationId xmlns:a16="http://schemas.microsoft.com/office/drawing/2014/main" id="{07F6F299-5A46-4C18-967D-AEFE88986C75}"/>
                    </a:ext>
                  </a:extLst>
                </p14:cNvPr>
                <p14:cNvContentPartPr/>
                <p14:nvPr/>
              </p14:nvContentPartPr>
              <p14:xfrm>
                <a:off x="5237933" y="5656363"/>
                <a:ext cx="129240" cy="212760"/>
              </p14:xfrm>
            </p:contentPart>
          </mc:Choice>
          <mc:Fallback xmlns="">
            <p:pic>
              <p:nvPicPr>
                <p:cNvPr id="75" name="Käsinkirjoitus 74">
                  <a:extLst>
                    <a:ext uri="{FF2B5EF4-FFF2-40B4-BE49-F238E27FC236}">
                      <a16:creationId xmlns:a16="http://schemas.microsoft.com/office/drawing/2014/main" id="{07F6F299-5A46-4C18-967D-AEFE88986C7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220293" y="5638723"/>
                  <a:ext cx="1648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6" name="Käsinkirjoitus 75">
                  <a:extLst>
                    <a:ext uri="{FF2B5EF4-FFF2-40B4-BE49-F238E27FC236}">
                      <a16:creationId xmlns:a16="http://schemas.microsoft.com/office/drawing/2014/main" id="{2ED2035D-8D85-4528-A1E1-A008ACDBB830}"/>
                    </a:ext>
                  </a:extLst>
                </p14:cNvPr>
                <p14:cNvContentPartPr/>
                <p14:nvPr/>
              </p14:nvContentPartPr>
              <p14:xfrm>
                <a:off x="5392013" y="5796043"/>
                <a:ext cx="129960" cy="102960"/>
              </p14:xfrm>
            </p:contentPart>
          </mc:Choice>
          <mc:Fallback xmlns="">
            <p:pic>
              <p:nvPicPr>
                <p:cNvPr id="76" name="Käsinkirjoitus 75">
                  <a:extLst>
                    <a:ext uri="{FF2B5EF4-FFF2-40B4-BE49-F238E27FC236}">
                      <a16:creationId xmlns:a16="http://schemas.microsoft.com/office/drawing/2014/main" id="{2ED2035D-8D85-4528-A1E1-A008ACDBB830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374373" y="5778043"/>
                  <a:ext cx="1656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7" name="Käsinkirjoitus 76">
                  <a:extLst>
                    <a:ext uri="{FF2B5EF4-FFF2-40B4-BE49-F238E27FC236}">
                      <a16:creationId xmlns:a16="http://schemas.microsoft.com/office/drawing/2014/main" id="{85245BDB-3F22-4DDC-AE46-EA2CCE8A7A32}"/>
                    </a:ext>
                  </a:extLst>
                </p14:cNvPr>
                <p14:cNvContentPartPr/>
                <p14:nvPr/>
              </p14:nvContentPartPr>
              <p14:xfrm>
                <a:off x="5570213" y="5731963"/>
                <a:ext cx="117000" cy="340920"/>
              </p14:xfrm>
            </p:contentPart>
          </mc:Choice>
          <mc:Fallback xmlns="">
            <p:pic>
              <p:nvPicPr>
                <p:cNvPr id="77" name="Käsinkirjoitus 76">
                  <a:extLst>
                    <a:ext uri="{FF2B5EF4-FFF2-40B4-BE49-F238E27FC236}">
                      <a16:creationId xmlns:a16="http://schemas.microsoft.com/office/drawing/2014/main" id="{85245BDB-3F22-4DDC-AE46-EA2CCE8A7A3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552573" y="5713963"/>
                  <a:ext cx="15264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9" name="Käsinkirjoitus 78">
                  <a:extLst>
                    <a:ext uri="{FF2B5EF4-FFF2-40B4-BE49-F238E27FC236}">
                      <a16:creationId xmlns:a16="http://schemas.microsoft.com/office/drawing/2014/main" id="{B3A62517-B77B-4914-877A-23B4DEAF4601}"/>
                    </a:ext>
                  </a:extLst>
                </p14:cNvPr>
                <p14:cNvContentPartPr/>
                <p14:nvPr/>
              </p14:nvContentPartPr>
              <p14:xfrm>
                <a:off x="5726453" y="5757523"/>
                <a:ext cx="108720" cy="130320"/>
              </p14:xfrm>
            </p:contentPart>
          </mc:Choice>
          <mc:Fallback xmlns="">
            <p:pic>
              <p:nvPicPr>
                <p:cNvPr id="79" name="Käsinkirjoitus 78">
                  <a:extLst>
                    <a:ext uri="{FF2B5EF4-FFF2-40B4-BE49-F238E27FC236}">
                      <a16:creationId xmlns:a16="http://schemas.microsoft.com/office/drawing/2014/main" id="{B3A62517-B77B-4914-877A-23B4DEAF460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708453" y="5739523"/>
                  <a:ext cx="1443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0" name="Käsinkirjoitus 79">
                  <a:extLst>
                    <a:ext uri="{FF2B5EF4-FFF2-40B4-BE49-F238E27FC236}">
                      <a16:creationId xmlns:a16="http://schemas.microsoft.com/office/drawing/2014/main" id="{045EE538-C305-4E70-B002-6F94801BAF3A}"/>
                    </a:ext>
                  </a:extLst>
                </p14:cNvPr>
                <p14:cNvContentPartPr/>
                <p14:nvPr/>
              </p14:nvContentPartPr>
              <p14:xfrm>
                <a:off x="5873333" y="5656363"/>
                <a:ext cx="89280" cy="221040"/>
              </p14:xfrm>
            </p:contentPart>
          </mc:Choice>
          <mc:Fallback xmlns="">
            <p:pic>
              <p:nvPicPr>
                <p:cNvPr id="80" name="Käsinkirjoitus 79">
                  <a:extLst>
                    <a:ext uri="{FF2B5EF4-FFF2-40B4-BE49-F238E27FC236}">
                      <a16:creationId xmlns:a16="http://schemas.microsoft.com/office/drawing/2014/main" id="{045EE538-C305-4E70-B002-6F94801BAF3A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855693" y="5638723"/>
                  <a:ext cx="12492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1" name="Käsinkirjoitus 80">
                  <a:extLst>
                    <a:ext uri="{FF2B5EF4-FFF2-40B4-BE49-F238E27FC236}">
                      <a16:creationId xmlns:a16="http://schemas.microsoft.com/office/drawing/2014/main" id="{79BB967B-FE04-4D0B-A4EC-CEA84AD3D09B}"/>
                    </a:ext>
                  </a:extLst>
                </p14:cNvPr>
                <p14:cNvContentPartPr/>
                <p14:nvPr/>
              </p14:nvContentPartPr>
              <p14:xfrm>
                <a:off x="6005453" y="5780563"/>
                <a:ext cx="122760" cy="115920"/>
              </p14:xfrm>
            </p:contentPart>
          </mc:Choice>
          <mc:Fallback xmlns="">
            <p:pic>
              <p:nvPicPr>
                <p:cNvPr id="81" name="Käsinkirjoitus 80">
                  <a:extLst>
                    <a:ext uri="{FF2B5EF4-FFF2-40B4-BE49-F238E27FC236}">
                      <a16:creationId xmlns:a16="http://schemas.microsoft.com/office/drawing/2014/main" id="{79BB967B-FE04-4D0B-A4EC-CEA84AD3D09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987453" y="5762563"/>
                  <a:ext cx="1584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2" name="Käsinkirjoitus 81">
                  <a:extLst>
                    <a:ext uri="{FF2B5EF4-FFF2-40B4-BE49-F238E27FC236}">
                      <a16:creationId xmlns:a16="http://schemas.microsoft.com/office/drawing/2014/main" id="{91F8BF44-941C-4677-96DC-DB65972DF3BA}"/>
                    </a:ext>
                  </a:extLst>
                </p14:cNvPr>
                <p14:cNvContentPartPr/>
                <p14:nvPr/>
              </p14:nvContentPartPr>
              <p14:xfrm>
                <a:off x="6152333" y="5625763"/>
                <a:ext cx="140760" cy="251640"/>
              </p14:xfrm>
            </p:contentPart>
          </mc:Choice>
          <mc:Fallback xmlns="">
            <p:pic>
              <p:nvPicPr>
                <p:cNvPr id="82" name="Käsinkirjoitus 81">
                  <a:extLst>
                    <a:ext uri="{FF2B5EF4-FFF2-40B4-BE49-F238E27FC236}">
                      <a16:creationId xmlns:a16="http://schemas.microsoft.com/office/drawing/2014/main" id="{91F8BF44-941C-4677-96DC-DB65972DF3BA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134693" y="5607763"/>
                  <a:ext cx="1764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3" name="Käsinkirjoitus 82">
                  <a:extLst>
                    <a:ext uri="{FF2B5EF4-FFF2-40B4-BE49-F238E27FC236}">
                      <a16:creationId xmlns:a16="http://schemas.microsoft.com/office/drawing/2014/main" id="{3C0674AB-064D-4CA0-8861-8A7D872908C1}"/>
                    </a:ext>
                  </a:extLst>
                </p14:cNvPr>
                <p14:cNvContentPartPr/>
                <p14:nvPr/>
              </p14:nvContentPartPr>
              <p14:xfrm>
                <a:off x="6292013" y="5716843"/>
                <a:ext cx="8280" cy="9720"/>
              </p14:xfrm>
            </p:contentPart>
          </mc:Choice>
          <mc:Fallback xmlns="">
            <p:pic>
              <p:nvPicPr>
                <p:cNvPr id="83" name="Käsinkirjoitus 82">
                  <a:extLst>
                    <a:ext uri="{FF2B5EF4-FFF2-40B4-BE49-F238E27FC236}">
                      <a16:creationId xmlns:a16="http://schemas.microsoft.com/office/drawing/2014/main" id="{3C0674AB-064D-4CA0-8861-8A7D872908C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274013" y="5699203"/>
                  <a:ext cx="439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4" name="Käsinkirjoitus 83">
                  <a:extLst>
                    <a:ext uri="{FF2B5EF4-FFF2-40B4-BE49-F238E27FC236}">
                      <a16:creationId xmlns:a16="http://schemas.microsoft.com/office/drawing/2014/main" id="{B787E921-6610-437D-8274-3016A090CEDF}"/>
                    </a:ext>
                  </a:extLst>
                </p14:cNvPr>
                <p14:cNvContentPartPr/>
                <p14:nvPr/>
              </p14:nvContentPartPr>
              <p14:xfrm>
                <a:off x="6346013" y="5785243"/>
                <a:ext cx="126000" cy="113040"/>
              </p14:xfrm>
            </p:contentPart>
          </mc:Choice>
          <mc:Fallback xmlns="">
            <p:pic>
              <p:nvPicPr>
                <p:cNvPr id="84" name="Käsinkirjoitus 83">
                  <a:extLst>
                    <a:ext uri="{FF2B5EF4-FFF2-40B4-BE49-F238E27FC236}">
                      <a16:creationId xmlns:a16="http://schemas.microsoft.com/office/drawing/2014/main" id="{B787E921-6610-437D-8274-3016A090CED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328373" y="5767243"/>
                  <a:ext cx="161640" cy="14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Ryhmä 94">
            <a:extLst>
              <a:ext uri="{FF2B5EF4-FFF2-40B4-BE49-F238E27FC236}">
                <a16:creationId xmlns:a16="http://schemas.microsoft.com/office/drawing/2014/main" id="{9B97A7AE-8B29-49F3-8928-A306EEAEFAE1}"/>
              </a:ext>
            </a:extLst>
          </p:cNvPr>
          <p:cNvGrpSpPr/>
          <p:nvPr/>
        </p:nvGrpSpPr>
        <p:grpSpPr>
          <a:xfrm>
            <a:off x="3959573" y="6067123"/>
            <a:ext cx="1256760" cy="263880"/>
            <a:chOff x="3959573" y="6067123"/>
            <a:chExt cx="125676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6" name="Käsinkirjoitus 85">
                  <a:extLst>
                    <a:ext uri="{FF2B5EF4-FFF2-40B4-BE49-F238E27FC236}">
                      <a16:creationId xmlns:a16="http://schemas.microsoft.com/office/drawing/2014/main" id="{08B73B39-9430-4A77-8AFC-F83F627162CC}"/>
                    </a:ext>
                  </a:extLst>
                </p14:cNvPr>
                <p14:cNvContentPartPr/>
                <p14:nvPr/>
              </p14:nvContentPartPr>
              <p14:xfrm>
                <a:off x="4027973" y="6067123"/>
                <a:ext cx="9360" cy="251640"/>
              </p14:xfrm>
            </p:contentPart>
          </mc:Choice>
          <mc:Fallback xmlns="">
            <p:pic>
              <p:nvPicPr>
                <p:cNvPr id="86" name="Käsinkirjoitus 85">
                  <a:extLst>
                    <a:ext uri="{FF2B5EF4-FFF2-40B4-BE49-F238E27FC236}">
                      <a16:creationId xmlns:a16="http://schemas.microsoft.com/office/drawing/2014/main" id="{08B73B39-9430-4A77-8AFC-F83F627162C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010333" y="6049483"/>
                  <a:ext cx="450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7" name="Käsinkirjoitus 86">
                  <a:extLst>
                    <a:ext uri="{FF2B5EF4-FFF2-40B4-BE49-F238E27FC236}">
                      <a16:creationId xmlns:a16="http://schemas.microsoft.com/office/drawing/2014/main" id="{DF7EF985-A8ED-48C5-9635-ACC3195C8AD7}"/>
                    </a:ext>
                  </a:extLst>
                </p14:cNvPr>
                <p14:cNvContentPartPr/>
                <p14:nvPr/>
              </p14:nvContentPartPr>
              <p14:xfrm>
                <a:off x="3959573" y="6167923"/>
                <a:ext cx="225720" cy="105480"/>
              </p14:xfrm>
            </p:contentPart>
          </mc:Choice>
          <mc:Fallback xmlns="">
            <p:pic>
              <p:nvPicPr>
                <p:cNvPr id="87" name="Käsinkirjoitus 86">
                  <a:extLst>
                    <a:ext uri="{FF2B5EF4-FFF2-40B4-BE49-F238E27FC236}">
                      <a16:creationId xmlns:a16="http://schemas.microsoft.com/office/drawing/2014/main" id="{DF7EF985-A8ED-48C5-9635-ACC3195C8AD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941573" y="6150283"/>
                  <a:ext cx="26136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8" name="Käsinkirjoitus 87">
                  <a:extLst>
                    <a:ext uri="{FF2B5EF4-FFF2-40B4-BE49-F238E27FC236}">
                      <a16:creationId xmlns:a16="http://schemas.microsoft.com/office/drawing/2014/main" id="{A893C10A-DD8F-4800-91F7-CC74B42AE25F}"/>
                    </a:ext>
                  </a:extLst>
                </p14:cNvPr>
                <p14:cNvContentPartPr/>
                <p14:nvPr/>
              </p14:nvContentPartPr>
              <p14:xfrm>
                <a:off x="4230293" y="6090523"/>
                <a:ext cx="154800" cy="218880"/>
              </p14:xfrm>
            </p:contentPart>
          </mc:Choice>
          <mc:Fallback xmlns="">
            <p:pic>
              <p:nvPicPr>
                <p:cNvPr id="88" name="Käsinkirjoitus 87">
                  <a:extLst>
                    <a:ext uri="{FF2B5EF4-FFF2-40B4-BE49-F238E27FC236}">
                      <a16:creationId xmlns:a16="http://schemas.microsoft.com/office/drawing/2014/main" id="{A893C10A-DD8F-4800-91F7-CC74B42AE25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212293" y="6072883"/>
                  <a:ext cx="19044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9" name="Käsinkirjoitus 88">
                  <a:extLst>
                    <a:ext uri="{FF2B5EF4-FFF2-40B4-BE49-F238E27FC236}">
                      <a16:creationId xmlns:a16="http://schemas.microsoft.com/office/drawing/2014/main" id="{C3964789-E7B9-471A-827B-CFA00DDECE09}"/>
                    </a:ext>
                  </a:extLst>
                </p14:cNvPr>
                <p14:cNvContentPartPr/>
                <p14:nvPr/>
              </p14:nvContentPartPr>
              <p14:xfrm>
                <a:off x="4400933" y="6113563"/>
                <a:ext cx="16200" cy="360"/>
              </p14:xfrm>
            </p:contentPart>
          </mc:Choice>
          <mc:Fallback xmlns="">
            <p:pic>
              <p:nvPicPr>
                <p:cNvPr id="89" name="Käsinkirjoitus 88">
                  <a:extLst>
                    <a:ext uri="{FF2B5EF4-FFF2-40B4-BE49-F238E27FC236}">
                      <a16:creationId xmlns:a16="http://schemas.microsoft.com/office/drawing/2014/main" id="{C3964789-E7B9-471A-827B-CFA00DDECE0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383293" y="6095923"/>
                  <a:ext cx="518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0" name="Käsinkirjoitus 89">
                  <a:extLst>
                    <a:ext uri="{FF2B5EF4-FFF2-40B4-BE49-F238E27FC236}">
                      <a16:creationId xmlns:a16="http://schemas.microsoft.com/office/drawing/2014/main" id="{727A8BBD-69D4-4DC1-BAF6-660617B9722F}"/>
                    </a:ext>
                  </a:extLst>
                </p14:cNvPr>
                <p14:cNvContentPartPr/>
                <p14:nvPr/>
              </p14:nvContentPartPr>
              <p14:xfrm>
                <a:off x="4469333" y="6205363"/>
                <a:ext cx="85680" cy="106560"/>
              </p14:xfrm>
            </p:contentPart>
          </mc:Choice>
          <mc:Fallback xmlns="">
            <p:pic>
              <p:nvPicPr>
                <p:cNvPr id="90" name="Käsinkirjoitus 89">
                  <a:extLst>
                    <a:ext uri="{FF2B5EF4-FFF2-40B4-BE49-F238E27FC236}">
                      <a16:creationId xmlns:a16="http://schemas.microsoft.com/office/drawing/2014/main" id="{727A8BBD-69D4-4DC1-BAF6-660617B9722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451333" y="6187723"/>
                  <a:ext cx="1213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1" name="Käsinkirjoitus 90">
                  <a:extLst>
                    <a:ext uri="{FF2B5EF4-FFF2-40B4-BE49-F238E27FC236}">
                      <a16:creationId xmlns:a16="http://schemas.microsoft.com/office/drawing/2014/main" id="{8EAC7B5A-6EC3-43C6-B484-D55490F601B7}"/>
                    </a:ext>
                  </a:extLst>
                </p14:cNvPr>
                <p14:cNvContentPartPr/>
                <p14:nvPr/>
              </p14:nvContentPartPr>
              <p14:xfrm>
                <a:off x="4618013" y="6174043"/>
                <a:ext cx="158400" cy="136800"/>
              </p14:xfrm>
            </p:contentPart>
          </mc:Choice>
          <mc:Fallback xmlns="">
            <p:pic>
              <p:nvPicPr>
                <p:cNvPr id="91" name="Käsinkirjoitus 90">
                  <a:extLst>
                    <a:ext uri="{FF2B5EF4-FFF2-40B4-BE49-F238E27FC236}">
                      <a16:creationId xmlns:a16="http://schemas.microsoft.com/office/drawing/2014/main" id="{8EAC7B5A-6EC3-43C6-B484-D55490F601B7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600013" y="6156043"/>
                  <a:ext cx="1940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2" name="Käsinkirjoitus 91">
                  <a:extLst>
                    <a:ext uri="{FF2B5EF4-FFF2-40B4-BE49-F238E27FC236}">
                      <a16:creationId xmlns:a16="http://schemas.microsoft.com/office/drawing/2014/main" id="{ADDCE978-0372-43B5-ABD2-1D699C9C2F11}"/>
                    </a:ext>
                  </a:extLst>
                </p14:cNvPr>
                <p14:cNvContentPartPr/>
                <p14:nvPr/>
              </p14:nvContentPartPr>
              <p14:xfrm>
                <a:off x="4827533" y="6198883"/>
                <a:ext cx="124560" cy="118080"/>
              </p14:xfrm>
            </p:contentPart>
          </mc:Choice>
          <mc:Fallback xmlns="">
            <p:pic>
              <p:nvPicPr>
                <p:cNvPr id="92" name="Käsinkirjoitus 91">
                  <a:extLst>
                    <a:ext uri="{FF2B5EF4-FFF2-40B4-BE49-F238E27FC236}">
                      <a16:creationId xmlns:a16="http://schemas.microsoft.com/office/drawing/2014/main" id="{ADDCE978-0372-43B5-ABD2-1D699C9C2F1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809893" y="6181243"/>
                  <a:ext cx="1602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3" name="Käsinkirjoitus 92">
                  <a:extLst>
                    <a:ext uri="{FF2B5EF4-FFF2-40B4-BE49-F238E27FC236}">
                      <a16:creationId xmlns:a16="http://schemas.microsoft.com/office/drawing/2014/main" id="{6E652AEF-8C66-4EDF-A8AC-928732568A0E}"/>
                    </a:ext>
                  </a:extLst>
                </p14:cNvPr>
                <p14:cNvContentPartPr/>
                <p14:nvPr/>
              </p14:nvContentPartPr>
              <p14:xfrm>
                <a:off x="4980893" y="6229483"/>
                <a:ext cx="99000" cy="101520"/>
              </p14:xfrm>
            </p:contentPart>
          </mc:Choice>
          <mc:Fallback xmlns="">
            <p:pic>
              <p:nvPicPr>
                <p:cNvPr id="93" name="Käsinkirjoitus 92">
                  <a:extLst>
                    <a:ext uri="{FF2B5EF4-FFF2-40B4-BE49-F238E27FC236}">
                      <a16:creationId xmlns:a16="http://schemas.microsoft.com/office/drawing/2014/main" id="{6E652AEF-8C66-4EDF-A8AC-928732568A0E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962893" y="6211843"/>
                  <a:ext cx="1346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4" name="Käsinkirjoitus 93">
                  <a:extLst>
                    <a:ext uri="{FF2B5EF4-FFF2-40B4-BE49-F238E27FC236}">
                      <a16:creationId xmlns:a16="http://schemas.microsoft.com/office/drawing/2014/main" id="{AC620164-22D4-4329-B009-FBEDED2E20FD}"/>
                    </a:ext>
                  </a:extLst>
                </p14:cNvPr>
                <p14:cNvContentPartPr/>
                <p14:nvPr/>
              </p14:nvContentPartPr>
              <p14:xfrm>
                <a:off x="5113733" y="6238123"/>
                <a:ext cx="102600" cy="92520"/>
              </p14:xfrm>
            </p:contentPart>
          </mc:Choice>
          <mc:Fallback xmlns="">
            <p:pic>
              <p:nvPicPr>
                <p:cNvPr id="94" name="Käsinkirjoitus 93">
                  <a:extLst>
                    <a:ext uri="{FF2B5EF4-FFF2-40B4-BE49-F238E27FC236}">
                      <a16:creationId xmlns:a16="http://schemas.microsoft.com/office/drawing/2014/main" id="{AC620164-22D4-4329-B009-FBEDED2E20F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096093" y="6220483"/>
                  <a:ext cx="138240" cy="12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Ryhmä 104">
            <a:extLst>
              <a:ext uri="{FF2B5EF4-FFF2-40B4-BE49-F238E27FC236}">
                <a16:creationId xmlns:a16="http://schemas.microsoft.com/office/drawing/2014/main" id="{4683F5DF-8EE0-4891-8A70-DA232F8A361D}"/>
              </a:ext>
            </a:extLst>
          </p:cNvPr>
          <p:cNvGrpSpPr/>
          <p:nvPr/>
        </p:nvGrpSpPr>
        <p:grpSpPr>
          <a:xfrm>
            <a:off x="5439173" y="6113563"/>
            <a:ext cx="1003680" cy="257760"/>
            <a:chOff x="5439173" y="6113563"/>
            <a:chExt cx="1003680" cy="25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6" name="Käsinkirjoitus 95">
                  <a:extLst>
                    <a:ext uri="{FF2B5EF4-FFF2-40B4-BE49-F238E27FC236}">
                      <a16:creationId xmlns:a16="http://schemas.microsoft.com/office/drawing/2014/main" id="{7F0725BB-EC30-489F-95A7-9ECF9C7C1692}"/>
                    </a:ext>
                  </a:extLst>
                </p14:cNvPr>
                <p14:cNvContentPartPr/>
                <p14:nvPr/>
              </p14:nvContentPartPr>
              <p14:xfrm>
                <a:off x="5439173" y="6158563"/>
                <a:ext cx="266400" cy="210600"/>
              </p14:xfrm>
            </p:contentPart>
          </mc:Choice>
          <mc:Fallback xmlns="">
            <p:pic>
              <p:nvPicPr>
                <p:cNvPr id="96" name="Käsinkirjoitus 95">
                  <a:extLst>
                    <a:ext uri="{FF2B5EF4-FFF2-40B4-BE49-F238E27FC236}">
                      <a16:creationId xmlns:a16="http://schemas.microsoft.com/office/drawing/2014/main" id="{7F0725BB-EC30-489F-95A7-9ECF9C7C169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421533" y="6140563"/>
                  <a:ext cx="30204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7" name="Käsinkirjoitus 96">
                  <a:extLst>
                    <a:ext uri="{FF2B5EF4-FFF2-40B4-BE49-F238E27FC236}">
                      <a16:creationId xmlns:a16="http://schemas.microsoft.com/office/drawing/2014/main" id="{D7F51CFA-CF24-495E-B9D8-7EF0780941C2}"/>
                    </a:ext>
                  </a:extLst>
                </p14:cNvPr>
                <p14:cNvContentPartPr/>
                <p14:nvPr/>
              </p14:nvContentPartPr>
              <p14:xfrm>
                <a:off x="5734013" y="6268723"/>
                <a:ext cx="93240" cy="81720"/>
              </p14:xfrm>
            </p:contentPart>
          </mc:Choice>
          <mc:Fallback xmlns="">
            <p:pic>
              <p:nvPicPr>
                <p:cNvPr id="97" name="Käsinkirjoitus 96">
                  <a:extLst>
                    <a:ext uri="{FF2B5EF4-FFF2-40B4-BE49-F238E27FC236}">
                      <a16:creationId xmlns:a16="http://schemas.microsoft.com/office/drawing/2014/main" id="{D7F51CFA-CF24-495E-B9D8-7EF0780941C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716013" y="6251083"/>
                  <a:ext cx="1288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8" name="Käsinkirjoitus 97">
                  <a:extLst>
                    <a:ext uri="{FF2B5EF4-FFF2-40B4-BE49-F238E27FC236}">
                      <a16:creationId xmlns:a16="http://schemas.microsoft.com/office/drawing/2014/main" id="{167A3F3B-B9B3-46BF-859A-AE096BB7266A}"/>
                    </a:ext>
                  </a:extLst>
                </p14:cNvPr>
                <p14:cNvContentPartPr/>
                <p14:nvPr/>
              </p14:nvContentPartPr>
              <p14:xfrm>
                <a:off x="5904653" y="6113563"/>
                <a:ext cx="7920" cy="237600"/>
              </p14:xfrm>
            </p:contentPart>
          </mc:Choice>
          <mc:Fallback xmlns="">
            <p:pic>
              <p:nvPicPr>
                <p:cNvPr id="98" name="Käsinkirjoitus 97">
                  <a:extLst>
                    <a:ext uri="{FF2B5EF4-FFF2-40B4-BE49-F238E27FC236}">
                      <a16:creationId xmlns:a16="http://schemas.microsoft.com/office/drawing/2014/main" id="{167A3F3B-B9B3-46BF-859A-AE096BB7266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887013" y="6095923"/>
                  <a:ext cx="4356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9" name="Käsinkirjoitus 98">
                  <a:extLst>
                    <a:ext uri="{FF2B5EF4-FFF2-40B4-BE49-F238E27FC236}">
                      <a16:creationId xmlns:a16="http://schemas.microsoft.com/office/drawing/2014/main" id="{018D40A9-670E-4DA8-9C8B-D3FC189A12CC}"/>
                    </a:ext>
                  </a:extLst>
                </p14:cNvPr>
                <p14:cNvContentPartPr/>
                <p14:nvPr/>
              </p14:nvContentPartPr>
              <p14:xfrm>
                <a:off x="5858213" y="6230203"/>
                <a:ext cx="177840" cy="141120"/>
              </p14:xfrm>
            </p:contentPart>
          </mc:Choice>
          <mc:Fallback xmlns="">
            <p:pic>
              <p:nvPicPr>
                <p:cNvPr id="99" name="Käsinkirjoitus 98">
                  <a:extLst>
                    <a:ext uri="{FF2B5EF4-FFF2-40B4-BE49-F238E27FC236}">
                      <a16:creationId xmlns:a16="http://schemas.microsoft.com/office/drawing/2014/main" id="{018D40A9-670E-4DA8-9C8B-D3FC189A12C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840213" y="6212203"/>
                  <a:ext cx="2134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0" name="Käsinkirjoitus 99">
                  <a:extLst>
                    <a:ext uri="{FF2B5EF4-FFF2-40B4-BE49-F238E27FC236}">
                      <a16:creationId xmlns:a16="http://schemas.microsoft.com/office/drawing/2014/main" id="{6BEC7436-7BD1-4655-8C5C-9FB2B120CC45}"/>
                    </a:ext>
                  </a:extLst>
                </p14:cNvPr>
                <p14:cNvContentPartPr/>
                <p14:nvPr/>
              </p14:nvContentPartPr>
              <p14:xfrm>
                <a:off x="5966573" y="6160723"/>
                <a:ext cx="109800" cy="7200"/>
              </p14:xfrm>
            </p:contentPart>
          </mc:Choice>
          <mc:Fallback xmlns="">
            <p:pic>
              <p:nvPicPr>
                <p:cNvPr id="100" name="Käsinkirjoitus 99">
                  <a:extLst>
                    <a:ext uri="{FF2B5EF4-FFF2-40B4-BE49-F238E27FC236}">
                      <a16:creationId xmlns:a16="http://schemas.microsoft.com/office/drawing/2014/main" id="{6BEC7436-7BD1-4655-8C5C-9FB2B120CC4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948573" y="6143083"/>
                  <a:ext cx="1454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1" name="Käsinkirjoitus 100">
                  <a:extLst>
                    <a:ext uri="{FF2B5EF4-FFF2-40B4-BE49-F238E27FC236}">
                      <a16:creationId xmlns:a16="http://schemas.microsoft.com/office/drawing/2014/main" id="{6B9B5EFE-0024-41E1-ABC6-9E6D33B6CEFE}"/>
                    </a:ext>
                  </a:extLst>
                </p14:cNvPr>
                <p14:cNvContentPartPr/>
                <p14:nvPr/>
              </p14:nvContentPartPr>
              <p14:xfrm>
                <a:off x="6102293" y="6187003"/>
                <a:ext cx="81000" cy="137160"/>
              </p14:xfrm>
            </p:contentPart>
          </mc:Choice>
          <mc:Fallback xmlns="">
            <p:pic>
              <p:nvPicPr>
                <p:cNvPr id="101" name="Käsinkirjoitus 100">
                  <a:extLst>
                    <a:ext uri="{FF2B5EF4-FFF2-40B4-BE49-F238E27FC236}">
                      <a16:creationId xmlns:a16="http://schemas.microsoft.com/office/drawing/2014/main" id="{6B9B5EFE-0024-41E1-ABC6-9E6D33B6CEFE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084293" y="6169363"/>
                  <a:ext cx="1166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2" name="Käsinkirjoitus 101">
                  <a:extLst>
                    <a:ext uri="{FF2B5EF4-FFF2-40B4-BE49-F238E27FC236}">
                      <a16:creationId xmlns:a16="http://schemas.microsoft.com/office/drawing/2014/main" id="{9618488F-DA80-42CF-90CB-6DB69FE18794}"/>
                    </a:ext>
                  </a:extLst>
                </p14:cNvPr>
                <p14:cNvContentPartPr/>
                <p14:nvPr/>
              </p14:nvContentPartPr>
              <p14:xfrm>
                <a:off x="6217133" y="6214363"/>
                <a:ext cx="73440" cy="150120"/>
              </p14:xfrm>
            </p:contentPart>
          </mc:Choice>
          <mc:Fallback xmlns="">
            <p:pic>
              <p:nvPicPr>
                <p:cNvPr id="102" name="Käsinkirjoitus 101">
                  <a:extLst>
                    <a:ext uri="{FF2B5EF4-FFF2-40B4-BE49-F238E27FC236}">
                      <a16:creationId xmlns:a16="http://schemas.microsoft.com/office/drawing/2014/main" id="{9618488F-DA80-42CF-90CB-6DB69FE18794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199493" y="6196363"/>
                  <a:ext cx="1090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" name="Käsinkirjoitus 102">
                  <a:extLst>
                    <a:ext uri="{FF2B5EF4-FFF2-40B4-BE49-F238E27FC236}">
                      <a16:creationId xmlns:a16="http://schemas.microsoft.com/office/drawing/2014/main" id="{28215F5B-F35C-4848-B58E-A96682111D7E}"/>
                    </a:ext>
                  </a:extLst>
                </p14:cNvPr>
                <p14:cNvContentPartPr/>
                <p14:nvPr/>
              </p14:nvContentPartPr>
              <p14:xfrm>
                <a:off x="6339173" y="6245323"/>
                <a:ext cx="103680" cy="87480"/>
              </p14:xfrm>
            </p:contentPart>
          </mc:Choice>
          <mc:Fallback xmlns="">
            <p:pic>
              <p:nvPicPr>
                <p:cNvPr id="103" name="Käsinkirjoitus 102">
                  <a:extLst>
                    <a:ext uri="{FF2B5EF4-FFF2-40B4-BE49-F238E27FC236}">
                      <a16:creationId xmlns:a16="http://schemas.microsoft.com/office/drawing/2014/main" id="{28215F5B-F35C-4848-B58E-A96682111D7E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321173" y="6227683"/>
                  <a:ext cx="13932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4" name="Käsinkirjoitus 103">
                  <a:extLst>
                    <a:ext uri="{FF2B5EF4-FFF2-40B4-BE49-F238E27FC236}">
                      <a16:creationId xmlns:a16="http://schemas.microsoft.com/office/drawing/2014/main" id="{24606C90-979F-4AA9-A619-0ADB1EC9D501}"/>
                    </a:ext>
                  </a:extLst>
                </p14:cNvPr>
                <p14:cNvContentPartPr/>
                <p14:nvPr/>
              </p14:nvContentPartPr>
              <p14:xfrm>
                <a:off x="6315413" y="6131203"/>
                <a:ext cx="117000" cy="9000"/>
              </p14:xfrm>
            </p:contentPart>
          </mc:Choice>
          <mc:Fallback xmlns="">
            <p:pic>
              <p:nvPicPr>
                <p:cNvPr id="104" name="Käsinkirjoitus 103">
                  <a:extLst>
                    <a:ext uri="{FF2B5EF4-FFF2-40B4-BE49-F238E27FC236}">
                      <a16:creationId xmlns:a16="http://schemas.microsoft.com/office/drawing/2014/main" id="{24606C90-979F-4AA9-A619-0ADB1EC9D501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297413" y="6113203"/>
                  <a:ext cx="152640" cy="44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93228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CA93B0B4-2AAA-44F4-A433-129225522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42" y="1801876"/>
            <a:ext cx="5875483" cy="3134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kstiruutu 21">
                <a:extLst>
                  <a:ext uri="{FF2B5EF4-FFF2-40B4-BE49-F238E27FC236}">
                    <a16:creationId xmlns:a16="http://schemas.microsoft.com/office/drawing/2014/main" id="{116B1EC7-1083-4634-ABB3-4D259E57FFB3}"/>
                  </a:ext>
                </a:extLst>
              </p:cNvPr>
              <p:cNvSpPr txBox="1"/>
              <p:nvPr/>
            </p:nvSpPr>
            <p:spPr>
              <a:xfrm>
                <a:off x="319596" y="1444325"/>
                <a:ext cx="4598633" cy="523220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𝑘𝑧</m:t>
                            </m:r>
                          </m:e>
                        </m:d>
                      </m:e>
                    </m:func>
                  </m:oMath>
                </a14:m>
                <a:endParaRPr lang="fi-FI" sz="2800" dirty="0"/>
              </a:p>
            </p:txBody>
          </p:sp>
        </mc:Choice>
        <mc:Fallback xmlns="">
          <p:sp>
            <p:nvSpPr>
              <p:cNvPr id="22" name="Tekstiruutu 21">
                <a:extLst>
                  <a:ext uri="{FF2B5EF4-FFF2-40B4-BE49-F238E27FC236}">
                    <a16:creationId xmlns:a16="http://schemas.microsoft.com/office/drawing/2014/main" id="{116B1EC7-1083-4634-ABB3-4D259E57F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96" y="1444325"/>
                <a:ext cx="4598633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32">
            <a:extLst>
              <a:ext uri="{FF2B5EF4-FFF2-40B4-BE49-F238E27FC236}">
                <a16:creationId xmlns:a16="http://schemas.microsoft.com/office/drawing/2014/main" id="{A92B690E-B793-4531-AE88-43B97DE95654}"/>
              </a:ext>
            </a:extLst>
          </p:cNvPr>
          <p:cNvSpPr txBox="1"/>
          <p:nvPr/>
        </p:nvSpPr>
        <p:spPr>
          <a:xfrm>
            <a:off x="11034389" y="2704811"/>
            <a:ext cx="998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i="1" dirty="0">
                <a:latin typeface="Cambria" panose="02040503050406030204" pitchFamily="18" charset="0"/>
                <a:ea typeface="Cambria" panose="02040503050406030204" pitchFamily="18" charset="0"/>
              </a:rPr>
              <a:t>z </a:t>
            </a:r>
            <a:r>
              <a:rPr lang="fi-FI" sz="2800" dirty="0">
                <a:latin typeface="Cambria" panose="02040503050406030204" pitchFamily="18" charset="0"/>
                <a:ea typeface="Cambria" panose="02040503050406030204" pitchFamily="18" charset="0"/>
              </a:rPr>
              <a:t>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kstiruutu 30">
                <a:extLst>
                  <a:ext uri="{FF2B5EF4-FFF2-40B4-BE49-F238E27FC236}">
                    <a16:creationId xmlns:a16="http://schemas.microsoft.com/office/drawing/2014/main" id="{B7FDEB43-B453-48BE-B28D-7713059C6D34}"/>
                  </a:ext>
                </a:extLst>
              </p:cNvPr>
              <p:cNvSpPr txBox="1"/>
              <p:nvPr/>
            </p:nvSpPr>
            <p:spPr>
              <a:xfrm>
                <a:off x="5561824" y="1174951"/>
                <a:ext cx="147656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𝐄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i-FI" sz="2800" dirty="0"/>
              </a:p>
            </p:txBody>
          </p:sp>
        </mc:Choice>
        <mc:Fallback xmlns="">
          <p:sp>
            <p:nvSpPr>
              <p:cNvPr id="31" name="Tekstiruutu 30">
                <a:extLst>
                  <a:ext uri="{FF2B5EF4-FFF2-40B4-BE49-F238E27FC236}">
                    <a16:creationId xmlns:a16="http://schemas.microsoft.com/office/drawing/2014/main" id="{B7FDEB43-B453-48BE-B28D-7713059C6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824" y="1174951"/>
                <a:ext cx="147656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itle 1">
            <a:extLst>
              <a:ext uri="{FF2B5EF4-FFF2-40B4-BE49-F238E27FC236}">
                <a16:creationId xmlns:a16="http://schemas.microsoft.com/office/drawing/2014/main" id="{3DB64C53-DD0A-4CDE-A45E-AC8DEE474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75876"/>
            <a:ext cx="10515600" cy="1325563"/>
          </a:xfrm>
        </p:spPr>
        <p:txBody>
          <a:bodyPr/>
          <a:lstStyle/>
          <a:p>
            <a:r>
              <a:rPr lang="fi-FI" b="1" dirty="0">
                <a:solidFill>
                  <a:srgbClr val="7030A0"/>
                </a:solidFill>
                <a:latin typeface="Georgia" panose="02040502050405020303" pitchFamily="18" charset="0"/>
              </a:rPr>
              <a:t>Ajasta riippuva kenttä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E0A3E040-0E74-4A19-BCE8-F045F4EFC33F}"/>
              </a:ext>
            </a:extLst>
          </p:cNvPr>
          <p:cNvSpPr/>
          <p:nvPr/>
        </p:nvSpPr>
        <p:spPr>
          <a:xfrm>
            <a:off x="5029200" y="1716832"/>
            <a:ext cx="438539" cy="3564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48971C0D-F980-4EC9-8097-D32E2E7994C6}"/>
              </a:ext>
            </a:extLst>
          </p:cNvPr>
          <p:cNvCxnSpPr>
            <a:cxnSpLocks/>
          </p:cNvCxnSpPr>
          <p:nvPr/>
        </p:nvCxnSpPr>
        <p:spPr>
          <a:xfrm>
            <a:off x="5368867" y="3405182"/>
            <a:ext cx="584652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1D39057C-3A83-4E51-91A7-D3B21788DCC9}"/>
              </a:ext>
            </a:extLst>
          </p:cNvPr>
          <p:cNvCxnSpPr>
            <a:cxnSpLocks/>
          </p:cNvCxnSpPr>
          <p:nvPr/>
        </p:nvCxnSpPr>
        <p:spPr>
          <a:xfrm flipV="1">
            <a:off x="5521267" y="1614195"/>
            <a:ext cx="0" cy="34896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B5EA4681-0401-4B81-8045-B8FBCE556B2F}"/>
              </a:ext>
            </a:extLst>
          </p:cNvPr>
          <p:cNvCxnSpPr>
            <a:cxnSpLocks/>
          </p:cNvCxnSpPr>
          <p:nvPr/>
        </p:nvCxnSpPr>
        <p:spPr>
          <a:xfrm>
            <a:off x="5357353" y="1880197"/>
            <a:ext cx="3545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uora yhdysviiva 49">
            <a:extLst>
              <a:ext uri="{FF2B5EF4-FFF2-40B4-BE49-F238E27FC236}">
                <a16:creationId xmlns:a16="http://schemas.microsoft.com/office/drawing/2014/main" id="{D7E344EC-37A0-4B56-9D70-98DAF09BE31C}"/>
              </a:ext>
            </a:extLst>
          </p:cNvPr>
          <p:cNvCxnSpPr>
            <a:cxnSpLocks/>
          </p:cNvCxnSpPr>
          <p:nvPr/>
        </p:nvCxnSpPr>
        <p:spPr>
          <a:xfrm>
            <a:off x="5361886" y="4856768"/>
            <a:ext cx="3545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Ryhmä 7">
            <a:extLst>
              <a:ext uri="{FF2B5EF4-FFF2-40B4-BE49-F238E27FC236}">
                <a16:creationId xmlns:a16="http://schemas.microsoft.com/office/drawing/2014/main" id="{1D8BBECD-B58E-4CC8-9936-C204EC405888}"/>
              </a:ext>
            </a:extLst>
          </p:cNvPr>
          <p:cNvGrpSpPr/>
          <p:nvPr/>
        </p:nvGrpSpPr>
        <p:grpSpPr>
          <a:xfrm>
            <a:off x="5067653" y="1728043"/>
            <a:ext cx="281160" cy="343080"/>
            <a:chOff x="5067653" y="1728043"/>
            <a:chExt cx="281160" cy="34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Käsinkirjoitus 1">
                  <a:extLst>
                    <a:ext uri="{FF2B5EF4-FFF2-40B4-BE49-F238E27FC236}">
                      <a16:creationId xmlns:a16="http://schemas.microsoft.com/office/drawing/2014/main" id="{0973D63A-681D-4388-98DE-30335CCEB569}"/>
                    </a:ext>
                  </a:extLst>
                </p14:cNvPr>
                <p14:cNvContentPartPr/>
                <p14:nvPr/>
              </p14:nvContentPartPr>
              <p14:xfrm>
                <a:off x="5067653" y="1743163"/>
                <a:ext cx="146880" cy="274320"/>
              </p14:xfrm>
            </p:contentPart>
          </mc:Choice>
          <mc:Fallback xmlns="">
            <p:pic>
              <p:nvPicPr>
                <p:cNvPr id="2" name="Käsinkirjoitus 1">
                  <a:extLst>
                    <a:ext uri="{FF2B5EF4-FFF2-40B4-BE49-F238E27FC236}">
                      <a16:creationId xmlns:a16="http://schemas.microsoft.com/office/drawing/2014/main" id="{0973D63A-681D-4388-98DE-30335CCEB56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50013" y="1725163"/>
                  <a:ext cx="18252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Käsinkirjoitus 4">
                  <a:extLst>
                    <a:ext uri="{FF2B5EF4-FFF2-40B4-BE49-F238E27FC236}">
                      <a16:creationId xmlns:a16="http://schemas.microsoft.com/office/drawing/2014/main" id="{4AC05843-3C25-46FD-84F2-2996951C8491}"/>
                    </a:ext>
                  </a:extLst>
                </p14:cNvPr>
                <p14:cNvContentPartPr/>
                <p14:nvPr/>
              </p14:nvContentPartPr>
              <p14:xfrm>
                <a:off x="5090693" y="1851523"/>
                <a:ext cx="108360" cy="8280"/>
              </p14:xfrm>
            </p:contentPart>
          </mc:Choice>
          <mc:Fallback xmlns="">
            <p:pic>
              <p:nvPicPr>
                <p:cNvPr id="5" name="Käsinkirjoitus 4">
                  <a:extLst>
                    <a:ext uri="{FF2B5EF4-FFF2-40B4-BE49-F238E27FC236}">
                      <a16:creationId xmlns:a16="http://schemas.microsoft.com/office/drawing/2014/main" id="{4AC05843-3C25-46FD-84F2-2996951C849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73053" y="1833883"/>
                  <a:ext cx="1440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Käsinkirjoitus 5">
                  <a:extLst>
                    <a:ext uri="{FF2B5EF4-FFF2-40B4-BE49-F238E27FC236}">
                      <a16:creationId xmlns:a16="http://schemas.microsoft.com/office/drawing/2014/main" id="{3B05ED37-2866-425F-A90D-7EF04ECDCB3F}"/>
                    </a:ext>
                  </a:extLst>
                </p14:cNvPr>
                <p14:cNvContentPartPr/>
                <p14:nvPr/>
              </p14:nvContentPartPr>
              <p14:xfrm>
                <a:off x="5067653" y="1728043"/>
                <a:ext cx="145440" cy="22680"/>
              </p14:xfrm>
            </p:contentPart>
          </mc:Choice>
          <mc:Fallback xmlns="">
            <p:pic>
              <p:nvPicPr>
                <p:cNvPr id="6" name="Käsinkirjoitus 5">
                  <a:extLst>
                    <a:ext uri="{FF2B5EF4-FFF2-40B4-BE49-F238E27FC236}">
                      <a16:creationId xmlns:a16="http://schemas.microsoft.com/office/drawing/2014/main" id="{3B05ED37-2866-425F-A90D-7EF04ECDCB3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050013" y="1710043"/>
                  <a:ext cx="1810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Käsinkirjoitus 6">
                  <a:extLst>
                    <a:ext uri="{FF2B5EF4-FFF2-40B4-BE49-F238E27FC236}">
                      <a16:creationId xmlns:a16="http://schemas.microsoft.com/office/drawing/2014/main" id="{9A7F4561-1950-4A4A-AEC4-FAE6084C7988}"/>
                    </a:ext>
                  </a:extLst>
                </p14:cNvPr>
                <p14:cNvContentPartPr/>
                <p14:nvPr/>
              </p14:nvContentPartPr>
              <p14:xfrm>
                <a:off x="5259893" y="1978963"/>
                <a:ext cx="88920" cy="92160"/>
              </p14:xfrm>
            </p:contentPart>
          </mc:Choice>
          <mc:Fallback xmlns="">
            <p:pic>
              <p:nvPicPr>
                <p:cNvPr id="7" name="Käsinkirjoitus 6">
                  <a:extLst>
                    <a:ext uri="{FF2B5EF4-FFF2-40B4-BE49-F238E27FC236}">
                      <a16:creationId xmlns:a16="http://schemas.microsoft.com/office/drawing/2014/main" id="{9A7F4561-1950-4A4A-AEC4-FAE6084C798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42253" y="1960963"/>
                  <a:ext cx="124560" cy="12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DF6F1877-012E-4E27-8179-DC83EE81CB0B}"/>
              </a:ext>
            </a:extLst>
          </p:cNvPr>
          <p:cNvGrpSpPr/>
          <p:nvPr/>
        </p:nvGrpSpPr>
        <p:grpSpPr>
          <a:xfrm>
            <a:off x="4835093" y="4743763"/>
            <a:ext cx="513720" cy="308520"/>
            <a:chOff x="4835093" y="4743763"/>
            <a:chExt cx="513720" cy="30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Käsinkirjoitus 8">
                  <a:extLst>
                    <a:ext uri="{FF2B5EF4-FFF2-40B4-BE49-F238E27FC236}">
                      <a16:creationId xmlns:a16="http://schemas.microsoft.com/office/drawing/2014/main" id="{9954A50F-FBF8-4CA3-BF76-E6DC6FBF1E76}"/>
                    </a:ext>
                  </a:extLst>
                </p14:cNvPr>
                <p14:cNvContentPartPr/>
                <p14:nvPr/>
              </p14:nvContentPartPr>
              <p14:xfrm>
                <a:off x="4835093" y="4858243"/>
                <a:ext cx="130320" cy="11520"/>
              </p14:xfrm>
            </p:contentPart>
          </mc:Choice>
          <mc:Fallback xmlns="">
            <p:pic>
              <p:nvPicPr>
                <p:cNvPr id="9" name="Käsinkirjoitus 8">
                  <a:extLst>
                    <a:ext uri="{FF2B5EF4-FFF2-40B4-BE49-F238E27FC236}">
                      <a16:creationId xmlns:a16="http://schemas.microsoft.com/office/drawing/2014/main" id="{9954A50F-FBF8-4CA3-BF76-E6DC6FBF1E7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17453" y="4840603"/>
                  <a:ext cx="1659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Käsinkirjoitus 10">
                  <a:extLst>
                    <a:ext uri="{FF2B5EF4-FFF2-40B4-BE49-F238E27FC236}">
                      <a16:creationId xmlns:a16="http://schemas.microsoft.com/office/drawing/2014/main" id="{66DBD72F-AC51-48A0-8629-BD753AD3BED5}"/>
                    </a:ext>
                  </a:extLst>
                </p14:cNvPr>
                <p14:cNvContentPartPr/>
                <p14:nvPr/>
              </p14:nvContentPartPr>
              <p14:xfrm>
                <a:off x="5090693" y="4749883"/>
                <a:ext cx="125640" cy="228240"/>
              </p14:xfrm>
            </p:contentPart>
          </mc:Choice>
          <mc:Fallback xmlns="">
            <p:pic>
              <p:nvPicPr>
                <p:cNvPr id="11" name="Käsinkirjoitus 10">
                  <a:extLst>
                    <a:ext uri="{FF2B5EF4-FFF2-40B4-BE49-F238E27FC236}">
                      <a16:creationId xmlns:a16="http://schemas.microsoft.com/office/drawing/2014/main" id="{66DBD72F-AC51-48A0-8629-BD753AD3BED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72693" y="4732243"/>
                  <a:ext cx="1612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Käsinkirjoitus 11">
                  <a:extLst>
                    <a:ext uri="{FF2B5EF4-FFF2-40B4-BE49-F238E27FC236}">
                      <a16:creationId xmlns:a16="http://schemas.microsoft.com/office/drawing/2014/main" id="{A20AB2DC-630F-49A8-860F-A8D4955CFA29}"/>
                    </a:ext>
                  </a:extLst>
                </p14:cNvPr>
                <p14:cNvContentPartPr/>
                <p14:nvPr/>
              </p14:nvContentPartPr>
              <p14:xfrm>
                <a:off x="5106533" y="4835203"/>
                <a:ext cx="116280" cy="8280"/>
              </p14:xfrm>
            </p:contentPart>
          </mc:Choice>
          <mc:Fallback xmlns="">
            <p:pic>
              <p:nvPicPr>
                <p:cNvPr id="12" name="Käsinkirjoitus 11">
                  <a:extLst>
                    <a:ext uri="{FF2B5EF4-FFF2-40B4-BE49-F238E27FC236}">
                      <a16:creationId xmlns:a16="http://schemas.microsoft.com/office/drawing/2014/main" id="{A20AB2DC-630F-49A8-860F-A8D4955CFA2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088533" y="4817203"/>
                  <a:ext cx="1519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Käsinkirjoitus 12">
                  <a:extLst>
                    <a:ext uri="{FF2B5EF4-FFF2-40B4-BE49-F238E27FC236}">
                      <a16:creationId xmlns:a16="http://schemas.microsoft.com/office/drawing/2014/main" id="{A6EB60B5-2FF0-4026-91AC-4FC202848756}"/>
                    </a:ext>
                  </a:extLst>
                </p14:cNvPr>
                <p14:cNvContentPartPr/>
                <p14:nvPr/>
              </p14:nvContentPartPr>
              <p14:xfrm>
                <a:off x="5098613" y="4743763"/>
                <a:ext cx="106560" cy="22320"/>
              </p14:xfrm>
            </p:contentPart>
          </mc:Choice>
          <mc:Fallback xmlns="">
            <p:pic>
              <p:nvPicPr>
                <p:cNvPr id="13" name="Käsinkirjoitus 12">
                  <a:extLst>
                    <a:ext uri="{FF2B5EF4-FFF2-40B4-BE49-F238E27FC236}">
                      <a16:creationId xmlns:a16="http://schemas.microsoft.com/office/drawing/2014/main" id="{A6EB60B5-2FF0-4026-91AC-4FC20284875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080613" y="4726123"/>
                  <a:ext cx="1422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Käsinkirjoitus 13">
                  <a:extLst>
                    <a:ext uri="{FF2B5EF4-FFF2-40B4-BE49-F238E27FC236}">
                      <a16:creationId xmlns:a16="http://schemas.microsoft.com/office/drawing/2014/main" id="{CBDB677B-9493-4011-B3BC-A6C7D495A901}"/>
                    </a:ext>
                  </a:extLst>
                </p14:cNvPr>
                <p14:cNvContentPartPr/>
                <p14:nvPr/>
              </p14:nvContentPartPr>
              <p14:xfrm>
                <a:off x="5268173" y="4951123"/>
                <a:ext cx="80640" cy="101160"/>
              </p14:xfrm>
            </p:contentPart>
          </mc:Choice>
          <mc:Fallback xmlns="">
            <p:pic>
              <p:nvPicPr>
                <p:cNvPr id="14" name="Käsinkirjoitus 13">
                  <a:extLst>
                    <a:ext uri="{FF2B5EF4-FFF2-40B4-BE49-F238E27FC236}">
                      <a16:creationId xmlns:a16="http://schemas.microsoft.com/office/drawing/2014/main" id="{CBDB677B-9493-4011-B3BC-A6C7D495A90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250173" y="4933483"/>
                  <a:ext cx="116280" cy="13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Ryhmä 72">
            <a:extLst>
              <a:ext uri="{FF2B5EF4-FFF2-40B4-BE49-F238E27FC236}">
                <a16:creationId xmlns:a16="http://schemas.microsoft.com/office/drawing/2014/main" id="{4DD62379-F99F-4E47-B529-EC3CE0665A11}"/>
              </a:ext>
            </a:extLst>
          </p:cNvPr>
          <p:cNvGrpSpPr/>
          <p:nvPr/>
        </p:nvGrpSpPr>
        <p:grpSpPr>
          <a:xfrm>
            <a:off x="5066933" y="2394043"/>
            <a:ext cx="544320" cy="498600"/>
            <a:chOff x="5066933" y="2394043"/>
            <a:chExt cx="544320" cy="49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67" name="Käsinkirjoitus 66">
                  <a:extLst>
                    <a:ext uri="{FF2B5EF4-FFF2-40B4-BE49-F238E27FC236}">
                      <a16:creationId xmlns:a16="http://schemas.microsoft.com/office/drawing/2014/main" id="{36EDF66B-D3DA-4AC9-8C34-C75C3C359690}"/>
                    </a:ext>
                  </a:extLst>
                </p14:cNvPr>
                <p14:cNvContentPartPr/>
                <p14:nvPr/>
              </p14:nvContentPartPr>
              <p14:xfrm>
                <a:off x="5362133" y="2642443"/>
                <a:ext cx="249120" cy="15840"/>
              </p14:xfrm>
            </p:contentPart>
          </mc:Choice>
          <mc:Fallback xmlns="">
            <p:pic>
              <p:nvPicPr>
                <p:cNvPr id="67" name="Käsinkirjoitus 66">
                  <a:extLst>
                    <a:ext uri="{FF2B5EF4-FFF2-40B4-BE49-F238E27FC236}">
                      <a16:creationId xmlns:a16="http://schemas.microsoft.com/office/drawing/2014/main" id="{36EDF66B-D3DA-4AC9-8C34-C75C3C35969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344133" y="2624443"/>
                  <a:ext cx="2847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8" name="Käsinkirjoitus 67">
                  <a:extLst>
                    <a:ext uri="{FF2B5EF4-FFF2-40B4-BE49-F238E27FC236}">
                      <a16:creationId xmlns:a16="http://schemas.microsoft.com/office/drawing/2014/main" id="{F8C2F6DE-01BC-43AA-B631-9A6DA52773DE}"/>
                    </a:ext>
                  </a:extLst>
                </p14:cNvPr>
                <p14:cNvContentPartPr/>
                <p14:nvPr/>
              </p14:nvContentPartPr>
              <p14:xfrm>
                <a:off x="5066933" y="2417443"/>
                <a:ext cx="132480" cy="187560"/>
              </p14:xfrm>
            </p:contentPart>
          </mc:Choice>
          <mc:Fallback xmlns="">
            <p:pic>
              <p:nvPicPr>
                <p:cNvPr id="68" name="Käsinkirjoitus 67">
                  <a:extLst>
                    <a:ext uri="{FF2B5EF4-FFF2-40B4-BE49-F238E27FC236}">
                      <a16:creationId xmlns:a16="http://schemas.microsoft.com/office/drawing/2014/main" id="{F8C2F6DE-01BC-43AA-B631-9A6DA52773D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048933" y="2399803"/>
                  <a:ext cx="16812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9" name="Käsinkirjoitus 68">
                  <a:extLst>
                    <a:ext uri="{FF2B5EF4-FFF2-40B4-BE49-F238E27FC236}">
                      <a16:creationId xmlns:a16="http://schemas.microsoft.com/office/drawing/2014/main" id="{A3A59E98-4C8D-4DF1-8378-D84A8D36BD1C}"/>
                    </a:ext>
                  </a:extLst>
                </p14:cNvPr>
                <p14:cNvContentPartPr/>
                <p14:nvPr/>
              </p14:nvContentPartPr>
              <p14:xfrm>
                <a:off x="5083133" y="2394043"/>
                <a:ext cx="109080" cy="124560"/>
              </p14:xfrm>
            </p:contentPart>
          </mc:Choice>
          <mc:Fallback xmlns="">
            <p:pic>
              <p:nvPicPr>
                <p:cNvPr id="69" name="Käsinkirjoitus 68">
                  <a:extLst>
                    <a:ext uri="{FF2B5EF4-FFF2-40B4-BE49-F238E27FC236}">
                      <a16:creationId xmlns:a16="http://schemas.microsoft.com/office/drawing/2014/main" id="{A3A59E98-4C8D-4DF1-8378-D84A8D36BD1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065133" y="2376403"/>
                  <a:ext cx="1447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0" name="Käsinkirjoitus 69">
                  <a:extLst>
                    <a:ext uri="{FF2B5EF4-FFF2-40B4-BE49-F238E27FC236}">
                      <a16:creationId xmlns:a16="http://schemas.microsoft.com/office/drawing/2014/main" id="{BE9321B8-AA20-4051-B82B-D0D73161D292}"/>
                    </a:ext>
                  </a:extLst>
                </p14:cNvPr>
                <p14:cNvContentPartPr/>
                <p14:nvPr/>
              </p14:nvContentPartPr>
              <p14:xfrm>
                <a:off x="5248373" y="2533723"/>
                <a:ext cx="57600" cy="69840"/>
              </p14:xfrm>
            </p:contentPart>
          </mc:Choice>
          <mc:Fallback xmlns="">
            <p:pic>
              <p:nvPicPr>
                <p:cNvPr id="70" name="Käsinkirjoitus 69">
                  <a:extLst>
                    <a:ext uri="{FF2B5EF4-FFF2-40B4-BE49-F238E27FC236}">
                      <a16:creationId xmlns:a16="http://schemas.microsoft.com/office/drawing/2014/main" id="{BE9321B8-AA20-4051-B82B-D0D73161D29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230733" y="2516083"/>
                  <a:ext cx="9324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1" name="Käsinkirjoitus 70">
                  <a:extLst>
                    <a:ext uri="{FF2B5EF4-FFF2-40B4-BE49-F238E27FC236}">
                      <a16:creationId xmlns:a16="http://schemas.microsoft.com/office/drawing/2014/main" id="{647267D6-C181-4B25-8A55-A53ED330F2ED}"/>
                    </a:ext>
                  </a:extLst>
                </p14:cNvPr>
                <p14:cNvContentPartPr/>
                <p14:nvPr/>
              </p14:nvContentPartPr>
              <p14:xfrm>
                <a:off x="5090693" y="2626603"/>
                <a:ext cx="224640" cy="16920"/>
              </p14:xfrm>
            </p:contentPart>
          </mc:Choice>
          <mc:Fallback xmlns="">
            <p:pic>
              <p:nvPicPr>
                <p:cNvPr id="71" name="Käsinkirjoitus 70">
                  <a:extLst>
                    <a:ext uri="{FF2B5EF4-FFF2-40B4-BE49-F238E27FC236}">
                      <a16:creationId xmlns:a16="http://schemas.microsoft.com/office/drawing/2014/main" id="{647267D6-C181-4B25-8A55-A53ED330F2E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073053" y="2608603"/>
                  <a:ext cx="2602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2" name="Käsinkirjoitus 71">
                  <a:extLst>
                    <a:ext uri="{FF2B5EF4-FFF2-40B4-BE49-F238E27FC236}">
                      <a16:creationId xmlns:a16="http://schemas.microsoft.com/office/drawing/2014/main" id="{9A87BEFA-4630-456B-B09A-0DD5A9077C92}"/>
                    </a:ext>
                  </a:extLst>
                </p14:cNvPr>
                <p14:cNvContentPartPr/>
                <p14:nvPr/>
              </p14:nvContentPartPr>
              <p14:xfrm>
                <a:off x="5128133" y="2728123"/>
                <a:ext cx="135360" cy="164520"/>
              </p14:xfrm>
            </p:contentPart>
          </mc:Choice>
          <mc:Fallback xmlns="">
            <p:pic>
              <p:nvPicPr>
                <p:cNvPr id="72" name="Käsinkirjoitus 71">
                  <a:extLst>
                    <a:ext uri="{FF2B5EF4-FFF2-40B4-BE49-F238E27FC236}">
                      <a16:creationId xmlns:a16="http://schemas.microsoft.com/office/drawing/2014/main" id="{9A87BEFA-4630-456B-B09A-0DD5A9077C9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110493" y="2710483"/>
                  <a:ext cx="171000" cy="20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Ryhmä 97">
            <a:extLst>
              <a:ext uri="{FF2B5EF4-FFF2-40B4-BE49-F238E27FC236}">
                <a16:creationId xmlns:a16="http://schemas.microsoft.com/office/drawing/2014/main" id="{7F8BB8BE-15A1-42C2-A61C-E9BB06743A56}"/>
              </a:ext>
            </a:extLst>
          </p:cNvPr>
          <p:cNvGrpSpPr/>
          <p:nvPr/>
        </p:nvGrpSpPr>
        <p:grpSpPr>
          <a:xfrm>
            <a:off x="588533" y="2347603"/>
            <a:ext cx="3009240" cy="564120"/>
            <a:chOff x="588533" y="2347603"/>
            <a:chExt cx="3009240" cy="56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4" name="Käsinkirjoitus 73">
                  <a:extLst>
                    <a:ext uri="{FF2B5EF4-FFF2-40B4-BE49-F238E27FC236}">
                      <a16:creationId xmlns:a16="http://schemas.microsoft.com/office/drawing/2014/main" id="{74C486F5-401A-4FC6-AA2B-1DF591FE8877}"/>
                    </a:ext>
                  </a:extLst>
                </p14:cNvPr>
                <p14:cNvContentPartPr/>
                <p14:nvPr/>
              </p14:nvContentPartPr>
              <p14:xfrm>
                <a:off x="588533" y="2456323"/>
                <a:ext cx="147960" cy="235800"/>
              </p14:xfrm>
            </p:contentPart>
          </mc:Choice>
          <mc:Fallback xmlns="">
            <p:pic>
              <p:nvPicPr>
                <p:cNvPr id="74" name="Käsinkirjoitus 73">
                  <a:extLst>
                    <a:ext uri="{FF2B5EF4-FFF2-40B4-BE49-F238E27FC236}">
                      <a16:creationId xmlns:a16="http://schemas.microsoft.com/office/drawing/2014/main" id="{74C486F5-401A-4FC6-AA2B-1DF591FE887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70533" y="2438323"/>
                  <a:ext cx="18360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5" name="Käsinkirjoitus 74">
                  <a:extLst>
                    <a:ext uri="{FF2B5EF4-FFF2-40B4-BE49-F238E27FC236}">
                      <a16:creationId xmlns:a16="http://schemas.microsoft.com/office/drawing/2014/main" id="{6AA48B4E-7A86-4C28-9E14-CC2D66366DB4}"/>
                    </a:ext>
                  </a:extLst>
                </p14:cNvPr>
                <p14:cNvContentPartPr/>
                <p14:nvPr/>
              </p14:nvContentPartPr>
              <p14:xfrm>
                <a:off x="611933" y="2556763"/>
                <a:ext cx="147240" cy="15840"/>
              </p14:xfrm>
            </p:contentPart>
          </mc:Choice>
          <mc:Fallback xmlns="">
            <p:pic>
              <p:nvPicPr>
                <p:cNvPr id="75" name="Käsinkirjoitus 74">
                  <a:extLst>
                    <a:ext uri="{FF2B5EF4-FFF2-40B4-BE49-F238E27FC236}">
                      <a16:creationId xmlns:a16="http://schemas.microsoft.com/office/drawing/2014/main" id="{6AA48B4E-7A86-4C28-9E14-CC2D66366DB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93933" y="2539123"/>
                  <a:ext cx="1828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6" name="Käsinkirjoitus 75">
                  <a:extLst>
                    <a:ext uri="{FF2B5EF4-FFF2-40B4-BE49-F238E27FC236}">
                      <a16:creationId xmlns:a16="http://schemas.microsoft.com/office/drawing/2014/main" id="{C9669BE5-881A-4A96-A37B-EA82ED8AC896}"/>
                    </a:ext>
                  </a:extLst>
                </p14:cNvPr>
                <p14:cNvContentPartPr/>
                <p14:nvPr/>
              </p14:nvContentPartPr>
              <p14:xfrm>
                <a:off x="596453" y="2456323"/>
                <a:ext cx="141120" cy="13680"/>
              </p14:xfrm>
            </p:contentPart>
          </mc:Choice>
          <mc:Fallback xmlns="">
            <p:pic>
              <p:nvPicPr>
                <p:cNvPr id="76" name="Käsinkirjoitus 75">
                  <a:extLst>
                    <a:ext uri="{FF2B5EF4-FFF2-40B4-BE49-F238E27FC236}">
                      <a16:creationId xmlns:a16="http://schemas.microsoft.com/office/drawing/2014/main" id="{C9669BE5-881A-4A96-A37B-EA82ED8AC89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78813" y="2438683"/>
                  <a:ext cx="1767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7" name="Käsinkirjoitus 76">
                  <a:extLst>
                    <a:ext uri="{FF2B5EF4-FFF2-40B4-BE49-F238E27FC236}">
                      <a16:creationId xmlns:a16="http://schemas.microsoft.com/office/drawing/2014/main" id="{C22BA2C1-4A58-47DD-AF89-76B2DACED11E}"/>
                    </a:ext>
                  </a:extLst>
                </p14:cNvPr>
                <p14:cNvContentPartPr/>
                <p14:nvPr/>
              </p14:nvContentPartPr>
              <p14:xfrm>
                <a:off x="828653" y="2642083"/>
                <a:ext cx="62280" cy="77760"/>
              </p14:xfrm>
            </p:contentPart>
          </mc:Choice>
          <mc:Fallback xmlns="">
            <p:pic>
              <p:nvPicPr>
                <p:cNvPr id="77" name="Käsinkirjoitus 76">
                  <a:extLst>
                    <a:ext uri="{FF2B5EF4-FFF2-40B4-BE49-F238E27FC236}">
                      <a16:creationId xmlns:a16="http://schemas.microsoft.com/office/drawing/2014/main" id="{C22BA2C1-4A58-47DD-AF89-76B2DACED11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10653" y="2624443"/>
                  <a:ext cx="9792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8" name="Käsinkirjoitus 77">
                  <a:extLst>
                    <a:ext uri="{FF2B5EF4-FFF2-40B4-BE49-F238E27FC236}">
                      <a16:creationId xmlns:a16="http://schemas.microsoft.com/office/drawing/2014/main" id="{246EE38D-B9CC-4F63-A8CA-391A4D175A10}"/>
                    </a:ext>
                  </a:extLst>
                </p14:cNvPr>
                <p14:cNvContentPartPr/>
                <p14:nvPr/>
              </p14:nvContentPartPr>
              <p14:xfrm>
                <a:off x="988853" y="2486923"/>
                <a:ext cx="115560" cy="227880"/>
              </p14:xfrm>
            </p:contentPart>
          </mc:Choice>
          <mc:Fallback xmlns="">
            <p:pic>
              <p:nvPicPr>
                <p:cNvPr id="78" name="Käsinkirjoitus 77">
                  <a:extLst>
                    <a:ext uri="{FF2B5EF4-FFF2-40B4-BE49-F238E27FC236}">
                      <a16:creationId xmlns:a16="http://schemas.microsoft.com/office/drawing/2014/main" id="{246EE38D-B9CC-4F63-A8CA-391A4D175A1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70853" y="2469283"/>
                  <a:ext cx="15120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9" name="Käsinkirjoitus 78">
                  <a:extLst>
                    <a:ext uri="{FF2B5EF4-FFF2-40B4-BE49-F238E27FC236}">
                      <a16:creationId xmlns:a16="http://schemas.microsoft.com/office/drawing/2014/main" id="{795A69AD-BD2C-49D1-A851-035E687DCC41}"/>
                    </a:ext>
                  </a:extLst>
                </p14:cNvPr>
                <p14:cNvContentPartPr/>
                <p14:nvPr/>
              </p14:nvContentPartPr>
              <p14:xfrm>
                <a:off x="1113773" y="2554603"/>
                <a:ext cx="228600" cy="157320"/>
              </p14:xfrm>
            </p:contentPart>
          </mc:Choice>
          <mc:Fallback xmlns="">
            <p:pic>
              <p:nvPicPr>
                <p:cNvPr id="79" name="Käsinkirjoitus 78">
                  <a:extLst>
                    <a:ext uri="{FF2B5EF4-FFF2-40B4-BE49-F238E27FC236}">
                      <a16:creationId xmlns:a16="http://schemas.microsoft.com/office/drawing/2014/main" id="{795A69AD-BD2C-49D1-A851-035E687DCC4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95773" y="2536963"/>
                  <a:ext cx="2642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0" name="Käsinkirjoitus 79">
                  <a:extLst>
                    <a:ext uri="{FF2B5EF4-FFF2-40B4-BE49-F238E27FC236}">
                      <a16:creationId xmlns:a16="http://schemas.microsoft.com/office/drawing/2014/main" id="{F9CEDF50-4193-41A5-AFB3-918417375528}"/>
                    </a:ext>
                  </a:extLst>
                </p14:cNvPr>
                <p14:cNvContentPartPr/>
                <p14:nvPr/>
              </p14:nvContentPartPr>
              <p14:xfrm>
                <a:off x="1432733" y="2463883"/>
                <a:ext cx="35280" cy="295920"/>
              </p14:xfrm>
            </p:contentPart>
          </mc:Choice>
          <mc:Fallback xmlns="">
            <p:pic>
              <p:nvPicPr>
                <p:cNvPr id="80" name="Käsinkirjoitus 79">
                  <a:extLst>
                    <a:ext uri="{FF2B5EF4-FFF2-40B4-BE49-F238E27FC236}">
                      <a16:creationId xmlns:a16="http://schemas.microsoft.com/office/drawing/2014/main" id="{F9CEDF50-4193-41A5-AFB3-91841737552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414733" y="2446243"/>
                  <a:ext cx="7092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2" name="Käsinkirjoitus 81">
                  <a:extLst>
                    <a:ext uri="{FF2B5EF4-FFF2-40B4-BE49-F238E27FC236}">
                      <a16:creationId xmlns:a16="http://schemas.microsoft.com/office/drawing/2014/main" id="{C44497B7-E255-4357-9FDA-7A5EB32C8640}"/>
                    </a:ext>
                  </a:extLst>
                </p14:cNvPr>
                <p14:cNvContentPartPr/>
                <p14:nvPr/>
              </p14:nvContentPartPr>
              <p14:xfrm>
                <a:off x="1610933" y="2561443"/>
                <a:ext cx="222120" cy="149400"/>
              </p14:xfrm>
            </p:contentPart>
          </mc:Choice>
          <mc:Fallback xmlns="">
            <p:pic>
              <p:nvPicPr>
                <p:cNvPr id="82" name="Käsinkirjoitus 81">
                  <a:extLst>
                    <a:ext uri="{FF2B5EF4-FFF2-40B4-BE49-F238E27FC236}">
                      <a16:creationId xmlns:a16="http://schemas.microsoft.com/office/drawing/2014/main" id="{C44497B7-E255-4357-9FDA-7A5EB32C864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592933" y="2543443"/>
                  <a:ext cx="2577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3" name="Käsinkirjoitus 82">
                  <a:extLst>
                    <a:ext uri="{FF2B5EF4-FFF2-40B4-BE49-F238E27FC236}">
                      <a16:creationId xmlns:a16="http://schemas.microsoft.com/office/drawing/2014/main" id="{0D6FC306-9268-4B7B-9953-300B6EDE396E}"/>
                    </a:ext>
                  </a:extLst>
                </p14:cNvPr>
                <p14:cNvContentPartPr/>
                <p14:nvPr/>
              </p14:nvContentPartPr>
              <p14:xfrm>
                <a:off x="1943213" y="2463883"/>
                <a:ext cx="111600" cy="267480"/>
              </p14:xfrm>
            </p:contentPart>
          </mc:Choice>
          <mc:Fallback xmlns="">
            <p:pic>
              <p:nvPicPr>
                <p:cNvPr id="83" name="Käsinkirjoitus 82">
                  <a:extLst>
                    <a:ext uri="{FF2B5EF4-FFF2-40B4-BE49-F238E27FC236}">
                      <a16:creationId xmlns:a16="http://schemas.microsoft.com/office/drawing/2014/main" id="{0D6FC306-9268-4B7B-9953-300B6EDE396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925573" y="2446243"/>
                  <a:ext cx="147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4" name="Käsinkirjoitus 83">
                  <a:extLst>
                    <a:ext uri="{FF2B5EF4-FFF2-40B4-BE49-F238E27FC236}">
                      <a16:creationId xmlns:a16="http://schemas.microsoft.com/office/drawing/2014/main" id="{A22EA1B9-A27F-41C1-AABC-EA24E9906C2D}"/>
                    </a:ext>
                  </a:extLst>
                </p14:cNvPr>
                <p14:cNvContentPartPr/>
                <p14:nvPr/>
              </p14:nvContentPartPr>
              <p14:xfrm>
                <a:off x="1882733" y="2540923"/>
                <a:ext cx="127440" cy="16560"/>
              </p14:xfrm>
            </p:contentPart>
          </mc:Choice>
          <mc:Fallback xmlns="">
            <p:pic>
              <p:nvPicPr>
                <p:cNvPr id="84" name="Käsinkirjoitus 83">
                  <a:extLst>
                    <a:ext uri="{FF2B5EF4-FFF2-40B4-BE49-F238E27FC236}">
                      <a16:creationId xmlns:a16="http://schemas.microsoft.com/office/drawing/2014/main" id="{A22EA1B9-A27F-41C1-AABC-EA24E9906C2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864733" y="2522923"/>
                  <a:ext cx="1630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6" name="Käsinkirjoitus 85">
                  <a:extLst>
                    <a:ext uri="{FF2B5EF4-FFF2-40B4-BE49-F238E27FC236}">
                      <a16:creationId xmlns:a16="http://schemas.microsoft.com/office/drawing/2014/main" id="{51D3CDA5-057F-417D-839A-AEAAFA76DB86}"/>
                    </a:ext>
                  </a:extLst>
                </p14:cNvPr>
                <p14:cNvContentPartPr/>
                <p14:nvPr/>
              </p14:nvContentPartPr>
              <p14:xfrm>
                <a:off x="2107373" y="2621923"/>
                <a:ext cx="135000" cy="5040"/>
              </p14:xfrm>
            </p:contentPart>
          </mc:Choice>
          <mc:Fallback xmlns="">
            <p:pic>
              <p:nvPicPr>
                <p:cNvPr id="86" name="Käsinkirjoitus 85">
                  <a:extLst>
                    <a:ext uri="{FF2B5EF4-FFF2-40B4-BE49-F238E27FC236}">
                      <a16:creationId xmlns:a16="http://schemas.microsoft.com/office/drawing/2014/main" id="{51D3CDA5-057F-417D-839A-AEAAFA76DB86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089733" y="2603923"/>
                  <a:ext cx="1706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7" name="Käsinkirjoitus 86">
                  <a:extLst>
                    <a:ext uri="{FF2B5EF4-FFF2-40B4-BE49-F238E27FC236}">
                      <a16:creationId xmlns:a16="http://schemas.microsoft.com/office/drawing/2014/main" id="{F8EB182B-FA73-439A-BC87-B498D04254E8}"/>
                    </a:ext>
                  </a:extLst>
                </p14:cNvPr>
                <p14:cNvContentPartPr/>
                <p14:nvPr/>
              </p14:nvContentPartPr>
              <p14:xfrm>
                <a:off x="2363333" y="2479363"/>
                <a:ext cx="175680" cy="241560"/>
              </p14:xfrm>
            </p:contentPart>
          </mc:Choice>
          <mc:Fallback xmlns="">
            <p:pic>
              <p:nvPicPr>
                <p:cNvPr id="87" name="Käsinkirjoitus 86">
                  <a:extLst>
                    <a:ext uri="{FF2B5EF4-FFF2-40B4-BE49-F238E27FC236}">
                      <a16:creationId xmlns:a16="http://schemas.microsoft.com/office/drawing/2014/main" id="{F8EB182B-FA73-439A-BC87-B498D04254E8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345333" y="2461723"/>
                  <a:ext cx="21132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8" name="Käsinkirjoitus 87">
                  <a:extLst>
                    <a:ext uri="{FF2B5EF4-FFF2-40B4-BE49-F238E27FC236}">
                      <a16:creationId xmlns:a16="http://schemas.microsoft.com/office/drawing/2014/main" id="{11C5525C-E7B9-4F0D-A633-9D580D28B4AD}"/>
                    </a:ext>
                  </a:extLst>
                </p14:cNvPr>
                <p14:cNvContentPartPr/>
                <p14:nvPr/>
              </p14:nvContentPartPr>
              <p14:xfrm>
                <a:off x="2595893" y="2560003"/>
                <a:ext cx="109080" cy="176400"/>
              </p14:xfrm>
            </p:contentPart>
          </mc:Choice>
          <mc:Fallback xmlns="">
            <p:pic>
              <p:nvPicPr>
                <p:cNvPr id="88" name="Käsinkirjoitus 87">
                  <a:extLst>
                    <a:ext uri="{FF2B5EF4-FFF2-40B4-BE49-F238E27FC236}">
                      <a16:creationId xmlns:a16="http://schemas.microsoft.com/office/drawing/2014/main" id="{11C5525C-E7B9-4F0D-A633-9D580D28B4AD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577893" y="2542363"/>
                  <a:ext cx="1447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9" name="Käsinkirjoitus 88">
                  <a:extLst>
                    <a:ext uri="{FF2B5EF4-FFF2-40B4-BE49-F238E27FC236}">
                      <a16:creationId xmlns:a16="http://schemas.microsoft.com/office/drawing/2014/main" id="{4CF4DA0A-9BC5-403B-B68E-E013EE8F8C4C}"/>
                    </a:ext>
                  </a:extLst>
                </p14:cNvPr>
                <p14:cNvContentPartPr/>
                <p14:nvPr/>
              </p14:nvContentPartPr>
              <p14:xfrm>
                <a:off x="2595893" y="2642443"/>
                <a:ext cx="118800" cy="6480"/>
              </p14:xfrm>
            </p:contentPart>
          </mc:Choice>
          <mc:Fallback xmlns="">
            <p:pic>
              <p:nvPicPr>
                <p:cNvPr id="89" name="Käsinkirjoitus 88">
                  <a:extLst>
                    <a:ext uri="{FF2B5EF4-FFF2-40B4-BE49-F238E27FC236}">
                      <a16:creationId xmlns:a16="http://schemas.microsoft.com/office/drawing/2014/main" id="{4CF4DA0A-9BC5-403B-B68E-E013EE8F8C4C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577893" y="2624443"/>
                  <a:ext cx="1544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90" name="Käsinkirjoitus 89">
                  <a:extLst>
                    <a:ext uri="{FF2B5EF4-FFF2-40B4-BE49-F238E27FC236}">
                      <a16:creationId xmlns:a16="http://schemas.microsoft.com/office/drawing/2014/main" id="{326A86C6-F794-4B79-9653-2B095D2CD371}"/>
                    </a:ext>
                  </a:extLst>
                </p14:cNvPr>
                <p14:cNvContentPartPr/>
                <p14:nvPr/>
              </p14:nvContentPartPr>
              <p14:xfrm>
                <a:off x="2773733" y="2463883"/>
                <a:ext cx="111240" cy="315360"/>
              </p14:xfrm>
            </p:contentPart>
          </mc:Choice>
          <mc:Fallback xmlns="">
            <p:pic>
              <p:nvPicPr>
                <p:cNvPr id="90" name="Käsinkirjoitus 89">
                  <a:extLst>
                    <a:ext uri="{FF2B5EF4-FFF2-40B4-BE49-F238E27FC236}">
                      <a16:creationId xmlns:a16="http://schemas.microsoft.com/office/drawing/2014/main" id="{326A86C6-F794-4B79-9653-2B095D2CD37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755733" y="2446243"/>
                  <a:ext cx="14688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1" name="Käsinkirjoitus 90">
                  <a:extLst>
                    <a:ext uri="{FF2B5EF4-FFF2-40B4-BE49-F238E27FC236}">
                      <a16:creationId xmlns:a16="http://schemas.microsoft.com/office/drawing/2014/main" id="{830883B4-4EA2-41A5-B1B9-A80A6C4DA147}"/>
                    </a:ext>
                  </a:extLst>
                </p14:cNvPr>
                <p14:cNvContentPartPr/>
                <p14:nvPr/>
              </p14:nvContentPartPr>
              <p14:xfrm>
                <a:off x="3037253" y="2576923"/>
                <a:ext cx="80280" cy="49680"/>
              </p14:xfrm>
            </p:contentPart>
          </mc:Choice>
          <mc:Fallback xmlns="">
            <p:pic>
              <p:nvPicPr>
                <p:cNvPr id="91" name="Käsinkirjoitus 90">
                  <a:extLst>
                    <a:ext uri="{FF2B5EF4-FFF2-40B4-BE49-F238E27FC236}">
                      <a16:creationId xmlns:a16="http://schemas.microsoft.com/office/drawing/2014/main" id="{830883B4-4EA2-41A5-B1B9-A80A6C4DA14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019613" y="2559283"/>
                  <a:ext cx="1159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93" name="Käsinkirjoitus 92">
                  <a:extLst>
                    <a:ext uri="{FF2B5EF4-FFF2-40B4-BE49-F238E27FC236}">
                      <a16:creationId xmlns:a16="http://schemas.microsoft.com/office/drawing/2014/main" id="{900CEFB9-A529-4639-986B-3B412A2005F5}"/>
                    </a:ext>
                  </a:extLst>
                </p14:cNvPr>
                <p14:cNvContentPartPr/>
                <p14:nvPr/>
              </p14:nvContentPartPr>
              <p14:xfrm>
                <a:off x="3293213" y="2355163"/>
                <a:ext cx="131400" cy="203760"/>
              </p14:xfrm>
            </p:contentPart>
          </mc:Choice>
          <mc:Fallback xmlns="">
            <p:pic>
              <p:nvPicPr>
                <p:cNvPr id="93" name="Käsinkirjoitus 92">
                  <a:extLst>
                    <a:ext uri="{FF2B5EF4-FFF2-40B4-BE49-F238E27FC236}">
                      <a16:creationId xmlns:a16="http://schemas.microsoft.com/office/drawing/2014/main" id="{900CEFB9-A529-4639-986B-3B412A2005F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275213" y="2337523"/>
                  <a:ext cx="16704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4" name="Käsinkirjoitus 93">
                  <a:extLst>
                    <a:ext uri="{FF2B5EF4-FFF2-40B4-BE49-F238E27FC236}">
                      <a16:creationId xmlns:a16="http://schemas.microsoft.com/office/drawing/2014/main" id="{18E04E14-4716-42EA-A79F-61EAC0229C10}"/>
                    </a:ext>
                  </a:extLst>
                </p14:cNvPr>
                <p14:cNvContentPartPr/>
                <p14:nvPr/>
              </p14:nvContentPartPr>
              <p14:xfrm>
                <a:off x="3323813" y="2448763"/>
                <a:ext cx="114120" cy="23400"/>
              </p14:xfrm>
            </p:contentPart>
          </mc:Choice>
          <mc:Fallback xmlns="">
            <p:pic>
              <p:nvPicPr>
                <p:cNvPr id="94" name="Käsinkirjoitus 93">
                  <a:extLst>
                    <a:ext uri="{FF2B5EF4-FFF2-40B4-BE49-F238E27FC236}">
                      <a16:creationId xmlns:a16="http://schemas.microsoft.com/office/drawing/2014/main" id="{18E04E14-4716-42EA-A79F-61EAC0229C1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306173" y="2430763"/>
                  <a:ext cx="14976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5" name="Käsinkirjoitus 94">
                  <a:extLst>
                    <a:ext uri="{FF2B5EF4-FFF2-40B4-BE49-F238E27FC236}">
                      <a16:creationId xmlns:a16="http://schemas.microsoft.com/office/drawing/2014/main" id="{9BCF420E-532C-4CE3-B7FF-EC7FEEE89748}"/>
                    </a:ext>
                  </a:extLst>
                </p14:cNvPr>
                <p14:cNvContentPartPr/>
                <p14:nvPr/>
              </p14:nvContentPartPr>
              <p14:xfrm>
                <a:off x="3323813" y="2347603"/>
                <a:ext cx="262440" cy="201240"/>
              </p14:xfrm>
            </p:contentPart>
          </mc:Choice>
          <mc:Fallback xmlns="">
            <p:pic>
              <p:nvPicPr>
                <p:cNvPr id="95" name="Käsinkirjoitus 94">
                  <a:extLst>
                    <a:ext uri="{FF2B5EF4-FFF2-40B4-BE49-F238E27FC236}">
                      <a16:creationId xmlns:a16="http://schemas.microsoft.com/office/drawing/2014/main" id="{9BCF420E-532C-4CE3-B7FF-EC7FEEE8974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306173" y="2329603"/>
                  <a:ext cx="2980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6" name="Käsinkirjoitus 95">
                  <a:extLst>
                    <a:ext uri="{FF2B5EF4-FFF2-40B4-BE49-F238E27FC236}">
                      <a16:creationId xmlns:a16="http://schemas.microsoft.com/office/drawing/2014/main" id="{C641266C-68F7-4C66-93EB-8EA6510030E7}"/>
                    </a:ext>
                  </a:extLst>
                </p14:cNvPr>
                <p14:cNvContentPartPr/>
                <p14:nvPr/>
              </p14:nvContentPartPr>
              <p14:xfrm>
                <a:off x="3347573" y="2611123"/>
                <a:ext cx="226800" cy="8280"/>
              </p14:xfrm>
            </p:contentPart>
          </mc:Choice>
          <mc:Fallback xmlns="">
            <p:pic>
              <p:nvPicPr>
                <p:cNvPr id="96" name="Käsinkirjoitus 95">
                  <a:extLst>
                    <a:ext uri="{FF2B5EF4-FFF2-40B4-BE49-F238E27FC236}">
                      <a16:creationId xmlns:a16="http://schemas.microsoft.com/office/drawing/2014/main" id="{C641266C-68F7-4C66-93EB-8EA6510030E7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329573" y="2593483"/>
                  <a:ext cx="2624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7" name="Käsinkirjoitus 96">
                  <a:extLst>
                    <a:ext uri="{FF2B5EF4-FFF2-40B4-BE49-F238E27FC236}">
                      <a16:creationId xmlns:a16="http://schemas.microsoft.com/office/drawing/2014/main" id="{E7011D9A-E8C1-4D2F-AC8F-945872AFB054}"/>
                    </a:ext>
                  </a:extLst>
                </p14:cNvPr>
                <p14:cNvContentPartPr/>
                <p14:nvPr/>
              </p14:nvContentPartPr>
              <p14:xfrm>
                <a:off x="3424613" y="2704723"/>
                <a:ext cx="173160" cy="207000"/>
              </p14:xfrm>
            </p:contentPart>
          </mc:Choice>
          <mc:Fallback xmlns="">
            <p:pic>
              <p:nvPicPr>
                <p:cNvPr id="97" name="Käsinkirjoitus 96">
                  <a:extLst>
                    <a:ext uri="{FF2B5EF4-FFF2-40B4-BE49-F238E27FC236}">
                      <a16:creationId xmlns:a16="http://schemas.microsoft.com/office/drawing/2014/main" id="{E7011D9A-E8C1-4D2F-AC8F-945872AFB05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406973" y="2686723"/>
                  <a:ext cx="208800" cy="24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Ryhmä 106">
            <a:extLst>
              <a:ext uri="{FF2B5EF4-FFF2-40B4-BE49-F238E27FC236}">
                <a16:creationId xmlns:a16="http://schemas.microsoft.com/office/drawing/2014/main" id="{3EDB89C8-175B-471F-B029-BD33C1C3CDB4}"/>
              </a:ext>
            </a:extLst>
          </p:cNvPr>
          <p:cNvGrpSpPr/>
          <p:nvPr/>
        </p:nvGrpSpPr>
        <p:grpSpPr>
          <a:xfrm>
            <a:off x="1114133" y="3114763"/>
            <a:ext cx="1074960" cy="288720"/>
            <a:chOff x="1114133" y="3114763"/>
            <a:chExt cx="1074960" cy="28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9" name="Käsinkirjoitus 98">
                  <a:extLst>
                    <a:ext uri="{FF2B5EF4-FFF2-40B4-BE49-F238E27FC236}">
                      <a16:creationId xmlns:a16="http://schemas.microsoft.com/office/drawing/2014/main" id="{0E55C002-D792-469A-8498-BBCA95B43DAD}"/>
                    </a:ext>
                  </a:extLst>
                </p14:cNvPr>
                <p14:cNvContentPartPr/>
                <p14:nvPr/>
              </p14:nvContentPartPr>
              <p14:xfrm>
                <a:off x="1114133" y="3192163"/>
                <a:ext cx="243360" cy="211320"/>
              </p14:xfrm>
            </p:contentPart>
          </mc:Choice>
          <mc:Fallback xmlns="">
            <p:pic>
              <p:nvPicPr>
                <p:cNvPr id="99" name="Käsinkirjoitus 98">
                  <a:extLst>
                    <a:ext uri="{FF2B5EF4-FFF2-40B4-BE49-F238E27FC236}">
                      <a16:creationId xmlns:a16="http://schemas.microsoft.com/office/drawing/2014/main" id="{0E55C002-D792-469A-8498-BBCA95B43DA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96133" y="3174523"/>
                  <a:ext cx="27900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00" name="Käsinkirjoitus 99">
                  <a:extLst>
                    <a:ext uri="{FF2B5EF4-FFF2-40B4-BE49-F238E27FC236}">
                      <a16:creationId xmlns:a16="http://schemas.microsoft.com/office/drawing/2014/main" id="{00787EC4-1F8F-42D4-89E7-B1FE64C5AF8D}"/>
                    </a:ext>
                  </a:extLst>
                </p14:cNvPr>
                <p14:cNvContentPartPr/>
                <p14:nvPr/>
              </p14:nvContentPartPr>
              <p14:xfrm>
                <a:off x="1455773" y="3114763"/>
                <a:ext cx="73080" cy="280080"/>
              </p14:xfrm>
            </p:contentPart>
          </mc:Choice>
          <mc:Fallback xmlns="">
            <p:pic>
              <p:nvPicPr>
                <p:cNvPr id="100" name="Käsinkirjoitus 99">
                  <a:extLst>
                    <a:ext uri="{FF2B5EF4-FFF2-40B4-BE49-F238E27FC236}">
                      <a16:creationId xmlns:a16="http://schemas.microsoft.com/office/drawing/2014/main" id="{00787EC4-1F8F-42D4-89E7-B1FE64C5AF8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437773" y="3097123"/>
                  <a:ext cx="1087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01" name="Käsinkirjoitus 100">
                  <a:extLst>
                    <a:ext uri="{FF2B5EF4-FFF2-40B4-BE49-F238E27FC236}">
                      <a16:creationId xmlns:a16="http://schemas.microsoft.com/office/drawing/2014/main" id="{066CCE47-9E0A-4A13-AC93-76CE828CF911}"/>
                    </a:ext>
                  </a:extLst>
                </p14:cNvPr>
                <p14:cNvContentPartPr/>
                <p14:nvPr/>
              </p14:nvContentPartPr>
              <p14:xfrm>
                <a:off x="1441013" y="3238603"/>
                <a:ext cx="65520" cy="8280"/>
              </p14:xfrm>
            </p:contentPart>
          </mc:Choice>
          <mc:Fallback xmlns="">
            <p:pic>
              <p:nvPicPr>
                <p:cNvPr id="101" name="Käsinkirjoitus 100">
                  <a:extLst>
                    <a:ext uri="{FF2B5EF4-FFF2-40B4-BE49-F238E27FC236}">
                      <a16:creationId xmlns:a16="http://schemas.microsoft.com/office/drawing/2014/main" id="{066CCE47-9E0A-4A13-AC93-76CE828CF911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423373" y="3220963"/>
                  <a:ext cx="1011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02" name="Käsinkirjoitus 101">
                  <a:extLst>
                    <a:ext uri="{FF2B5EF4-FFF2-40B4-BE49-F238E27FC236}">
                      <a16:creationId xmlns:a16="http://schemas.microsoft.com/office/drawing/2014/main" id="{97EEA4F4-B36E-49BA-9B31-5C0EDECE2B7E}"/>
                    </a:ext>
                  </a:extLst>
                </p14:cNvPr>
                <p14:cNvContentPartPr/>
                <p14:nvPr/>
              </p14:nvContentPartPr>
              <p14:xfrm>
                <a:off x="1634693" y="3274243"/>
                <a:ext cx="65520" cy="19440"/>
              </p14:xfrm>
            </p:contentPart>
          </mc:Choice>
          <mc:Fallback xmlns="">
            <p:pic>
              <p:nvPicPr>
                <p:cNvPr id="102" name="Käsinkirjoitus 101">
                  <a:extLst>
                    <a:ext uri="{FF2B5EF4-FFF2-40B4-BE49-F238E27FC236}">
                      <a16:creationId xmlns:a16="http://schemas.microsoft.com/office/drawing/2014/main" id="{97EEA4F4-B36E-49BA-9B31-5C0EDECE2B7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617053" y="3256603"/>
                  <a:ext cx="1011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03" name="Käsinkirjoitus 102">
                  <a:extLst>
                    <a:ext uri="{FF2B5EF4-FFF2-40B4-BE49-F238E27FC236}">
                      <a16:creationId xmlns:a16="http://schemas.microsoft.com/office/drawing/2014/main" id="{263FFC64-FF39-49DB-8715-A33F7ED76A5B}"/>
                    </a:ext>
                  </a:extLst>
                </p14:cNvPr>
                <p14:cNvContentPartPr/>
                <p14:nvPr/>
              </p14:nvContentPartPr>
              <p14:xfrm>
                <a:off x="1867253" y="3114763"/>
                <a:ext cx="116640" cy="272520"/>
              </p14:xfrm>
            </p:contentPart>
          </mc:Choice>
          <mc:Fallback xmlns="">
            <p:pic>
              <p:nvPicPr>
                <p:cNvPr id="103" name="Käsinkirjoitus 102">
                  <a:extLst>
                    <a:ext uri="{FF2B5EF4-FFF2-40B4-BE49-F238E27FC236}">
                      <a16:creationId xmlns:a16="http://schemas.microsoft.com/office/drawing/2014/main" id="{263FFC64-FF39-49DB-8715-A33F7ED76A5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849253" y="3097123"/>
                  <a:ext cx="15228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4" name="Käsinkirjoitus 103">
                  <a:extLst>
                    <a:ext uri="{FF2B5EF4-FFF2-40B4-BE49-F238E27FC236}">
                      <a16:creationId xmlns:a16="http://schemas.microsoft.com/office/drawing/2014/main" id="{FF0AEE23-DED3-497D-A370-CCFC519FB371}"/>
                    </a:ext>
                  </a:extLst>
                </p14:cNvPr>
                <p14:cNvContentPartPr/>
                <p14:nvPr/>
              </p14:nvContentPartPr>
              <p14:xfrm>
                <a:off x="2076413" y="3188923"/>
                <a:ext cx="92160" cy="183600"/>
              </p14:xfrm>
            </p:contentPart>
          </mc:Choice>
          <mc:Fallback xmlns="">
            <p:pic>
              <p:nvPicPr>
                <p:cNvPr id="104" name="Käsinkirjoitus 103">
                  <a:extLst>
                    <a:ext uri="{FF2B5EF4-FFF2-40B4-BE49-F238E27FC236}">
                      <a16:creationId xmlns:a16="http://schemas.microsoft.com/office/drawing/2014/main" id="{FF0AEE23-DED3-497D-A370-CCFC519FB37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058413" y="3171283"/>
                  <a:ext cx="1278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05" name="Käsinkirjoitus 104">
                  <a:extLst>
                    <a:ext uri="{FF2B5EF4-FFF2-40B4-BE49-F238E27FC236}">
                      <a16:creationId xmlns:a16="http://schemas.microsoft.com/office/drawing/2014/main" id="{27030AB4-97EE-4F26-9F83-70A423DEFEBF}"/>
                    </a:ext>
                  </a:extLst>
                </p14:cNvPr>
                <p14:cNvContentPartPr/>
                <p14:nvPr/>
              </p14:nvContentPartPr>
              <p14:xfrm>
                <a:off x="2091893" y="3290083"/>
                <a:ext cx="97200" cy="3600"/>
              </p14:xfrm>
            </p:contentPart>
          </mc:Choice>
          <mc:Fallback xmlns="">
            <p:pic>
              <p:nvPicPr>
                <p:cNvPr id="105" name="Käsinkirjoitus 104">
                  <a:extLst>
                    <a:ext uri="{FF2B5EF4-FFF2-40B4-BE49-F238E27FC236}">
                      <a16:creationId xmlns:a16="http://schemas.microsoft.com/office/drawing/2014/main" id="{27030AB4-97EE-4F26-9F83-70A423DEFEB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074253" y="3272083"/>
                  <a:ext cx="132840" cy="3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06" name="Käsinkirjoitus 105">
                <a:extLst>
                  <a:ext uri="{FF2B5EF4-FFF2-40B4-BE49-F238E27FC236}">
                    <a16:creationId xmlns:a16="http://schemas.microsoft.com/office/drawing/2014/main" id="{C940B834-3330-4D82-B7E1-1C38A01BA3C0}"/>
                  </a:ext>
                </a:extLst>
              </p14:cNvPr>
              <p14:cNvContentPartPr/>
              <p14:nvPr/>
            </p14:nvContentPartPr>
            <p14:xfrm>
              <a:off x="2378813" y="3208003"/>
              <a:ext cx="85320" cy="77400"/>
            </p14:xfrm>
          </p:contentPart>
        </mc:Choice>
        <mc:Fallback xmlns="">
          <p:pic>
            <p:nvPicPr>
              <p:cNvPr id="106" name="Käsinkirjoitus 105">
                <a:extLst>
                  <a:ext uri="{FF2B5EF4-FFF2-40B4-BE49-F238E27FC236}">
                    <a16:creationId xmlns:a16="http://schemas.microsoft.com/office/drawing/2014/main" id="{C940B834-3330-4D82-B7E1-1C38A01BA3C0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360813" y="3190003"/>
                <a:ext cx="120960" cy="11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" name="Ryhmä 111">
            <a:extLst>
              <a:ext uri="{FF2B5EF4-FFF2-40B4-BE49-F238E27FC236}">
                <a16:creationId xmlns:a16="http://schemas.microsoft.com/office/drawing/2014/main" id="{3126DFE5-1AEA-4696-9C5E-AD84C332F581}"/>
              </a:ext>
            </a:extLst>
          </p:cNvPr>
          <p:cNvGrpSpPr/>
          <p:nvPr/>
        </p:nvGrpSpPr>
        <p:grpSpPr>
          <a:xfrm>
            <a:off x="2688773" y="3093883"/>
            <a:ext cx="732600" cy="293400"/>
            <a:chOff x="2688773" y="3093883"/>
            <a:chExt cx="732600" cy="29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8" name="Käsinkirjoitus 107">
                  <a:extLst>
                    <a:ext uri="{FF2B5EF4-FFF2-40B4-BE49-F238E27FC236}">
                      <a16:creationId xmlns:a16="http://schemas.microsoft.com/office/drawing/2014/main" id="{4996F83A-D97A-415D-A94B-F1EFDDBB588D}"/>
                    </a:ext>
                  </a:extLst>
                </p14:cNvPr>
                <p14:cNvContentPartPr/>
                <p14:nvPr/>
              </p14:nvContentPartPr>
              <p14:xfrm>
                <a:off x="2688773" y="3192163"/>
                <a:ext cx="127440" cy="173520"/>
              </p14:xfrm>
            </p:contentPart>
          </mc:Choice>
          <mc:Fallback xmlns="">
            <p:pic>
              <p:nvPicPr>
                <p:cNvPr id="108" name="Käsinkirjoitus 107">
                  <a:extLst>
                    <a:ext uri="{FF2B5EF4-FFF2-40B4-BE49-F238E27FC236}">
                      <a16:creationId xmlns:a16="http://schemas.microsoft.com/office/drawing/2014/main" id="{4996F83A-D97A-415D-A94B-F1EFDDBB588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671133" y="3174523"/>
                  <a:ext cx="16308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9" name="Käsinkirjoitus 108">
                  <a:extLst>
                    <a:ext uri="{FF2B5EF4-FFF2-40B4-BE49-F238E27FC236}">
                      <a16:creationId xmlns:a16="http://schemas.microsoft.com/office/drawing/2014/main" id="{218CFFBE-B9B2-4C9C-9740-02C094A4263B}"/>
                    </a:ext>
                  </a:extLst>
                </p14:cNvPr>
                <p14:cNvContentPartPr/>
                <p14:nvPr/>
              </p14:nvContentPartPr>
              <p14:xfrm>
                <a:off x="2889653" y="3093883"/>
                <a:ext cx="319320" cy="251640"/>
              </p14:xfrm>
            </p:contentPart>
          </mc:Choice>
          <mc:Fallback xmlns="">
            <p:pic>
              <p:nvPicPr>
                <p:cNvPr id="109" name="Käsinkirjoitus 108">
                  <a:extLst>
                    <a:ext uri="{FF2B5EF4-FFF2-40B4-BE49-F238E27FC236}">
                      <a16:creationId xmlns:a16="http://schemas.microsoft.com/office/drawing/2014/main" id="{218CFFBE-B9B2-4C9C-9740-02C094A4263B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871653" y="3075883"/>
                  <a:ext cx="35496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10" name="Käsinkirjoitus 109">
                  <a:extLst>
                    <a:ext uri="{FF2B5EF4-FFF2-40B4-BE49-F238E27FC236}">
                      <a16:creationId xmlns:a16="http://schemas.microsoft.com/office/drawing/2014/main" id="{09396A57-673C-40BC-911F-5ED5E246A5F3}"/>
                    </a:ext>
                  </a:extLst>
                </p14:cNvPr>
                <p14:cNvContentPartPr/>
                <p14:nvPr/>
              </p14:nvContentPartPr>
              <p14:xfrm>
                <a:off x="3254333" y="3137803"/>
                <a:ext cx="23400" cy="208440"/>
              </p14:xfrm>
            </p:contentPart>
          </mc:Choice>
          <mc:Fallback xmlns="">
            <p:pic>
              <p:nvPicPr>
                <p:cNvPr id="110" name="Käsinkirjoitus 109">
                  <a:extLst>
                    <a:ext uri="{FF2B5EF4-FFF2-40B4-BE49-F238E27FC236}">
                      <a16:creationId xmlns:a16="http://schemas.microsoft.com/office/drawing/2014/main" id="{09396A57-673C-40BC-911F-5ED5E246A5F3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236693" y="3120163"/>
                  <a:ext cx="5904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11" name="Käsinkirjoitus 110">
                  <a:extLst>
                    <a:ext uri="{FF2B5EF4-FFF2-40B4-BE49-F238E27FC236}">
                      <a16:creationId xmlns:a16="http://schemas.microsoft.com/office/drawing/2014/main" id="{189AFCB0-3F1F-4834-9BCA-C5AA7B9C3A08}"/>
                    </a:ext>
                  </a:extLst>
                </p14:cNvPr>
                <p14:cNvContentPartPr/>
                <p14:nvPr/>
              </p14:nvContentPartPr>
              <p14:xfrm>
                <a:off x="3324533" y="3238603"/>
                <a:ext cx="96840" cy="148680"/>
              </p14:xfrm>
            </p:contentPart>
          </mc:Choice>
          <mc:Fallback xmlns="">
            <p:pic>
              <p:nvPicPr>
                <p:cNvPr id="111" name="Käsinkirjoitus 110">
                  <a:extLst>
                    <a:ext uri="{FF2B5EF4-FFF2-40B4-BE49-F238E27FC236}">
                      <a16:creationId xmlns:a16="http://schemas.microsoft.com/office/drawing/2014/main" id="{189AFCB0-3F1F-4834-9BCA-C5AA7B9C3A08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306533" y="3220963"/>
                  <a:ext cx="132480" cy="18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Ryhmä 120">
            <a:extLst>
              <a:ext uri="{FF2B5EF4-FFF2-40B4-BE49-F238E27FC236}">
                <a16:creationId xmlns:a16="http://schemas.microsoft.com/office/drawing/2014/main" id="{CEA77F6D-FC36-4140-86BF-ACF77AA9E39A}"/>
              </a:ext>
            </a:extLst>
          </p:cNvPr>
          <p:cNvGrpSpPr/>
          <p:nvPr/>
        </p:nvGrpSpPr>
        <p:grpSpPr>
          <a:xfrm>
            <a:off x="3796853" y="3052123"/>
            <a:ext cx="775080" cy="494640"/>
            <a:chOff x="3796853" y="3052123"/>
            <a:chExt cx="775080" cy="49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13" name="Käsinkirjoitus 112">
                  <a:extLst>
                    <a:ext uri="{FF2B5EF4-FFF2-40B4-BE49-F238E27FC236}">
                      <a16:creationId xmlns:a16="http://schemas.microsoft.com/office/drawing/2014/main" id="{58934787-3E4C-4377-A44F-799122202440}"/>
                    </a:ext>
                  </a:extLst>
                </p14:cNvPr>
                <p14:cNvContentPartPr/>
                <p14:nvPr/>
              </p14:nvContentPartPr>
              <p14:xfrm>
                <a:off x="3796853" y="3076243"/>
                <a:ext cx="81720" cy="454320"/>
              </p14:xfrm>
            </p:contentPart>
          </mc:Choice>
          <mc:Fallback xmlns="">
            <p:pic>
              <p:nvPicPr>
                <p:cNvPr id="113" name="Käsinkirjoitus 112">
                  <a:extLst>
                    <a:ext uri="{FF2B5EF4-FFF2-40B4-BE49-F238E27FC236}">
                      <a16:creationId xmlns:a16="http://schemas.microsoft.com/office/drawing/2014/main" id="{58934787-3E4C-4377-A44F-79912220244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779213" y="3058243"/>
                  <a:ext cx="11736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4" name="Käsinkirjoitus 113">
                  <a:extLst>
                    <a:ext uri="{FF2B5EF4-FFF2-40B4-BE49-F238E27FC236}">
                      <a16:creationId xmlns:a16="http://schemas.microsoft.com/office/drawing/2014/main" id="{21F387B2-9985-4E1B-B341-8B82DE786E9D}"/>
                    </a:ext>
                  </a:extLst>
                </p14:cNvPr>
                <p14:cNvContentPartPr/>
                <p14:nvPr/>
              </p14:nvContentPartPr>
              <p14:xfrm>
                <a:off x="3959573" y="3262003"/>
                <a:ext cx="83880" cy="360"/>
              </p14:xfrm>
            </p:contentPart>
          </mc:Choice>
          <mc:Fallback xmlns="">
            <p:pic>
              <p:nvPicPr>
                <p:cNvPr id="114" name="Käsinkirjoitus 113">
                  <a:extLst>
                    <a:ext uri="{FF2B5EF4-FFF2-40B4-BE49-F238E27FC236}">
                      <a16:creationId xmlns:a16="http://schemas.microsoft.com/office/drawing/2014/main" id="{21F387B2-9985-4E1B-B341-8B82DE786E9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941573" y="3244363"/>
                  <a:ext cx="1195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5" name="Käsinkirjoitus 114">
                  <a:extLst>
                    <a:ext uri="{FF2B5EF4-FFF2-40B4-BE49-F238E27FC236}">
                      <a16:creationId xmlns:a16="http://schemas.microsoft.com/office/drawing/2014/main" id="{2ADF8339-ED20-4728-B33B-6EBF5E94793B}"/>
                    </a:ext>
                  </a:extLst>
                </p14:cNvPr>
                <p14:cNvContentPartPr/>
                <p14:nvPr/>
              </p14:nvContentPartPr>
              <p14:xfrm>
                <a:off x="3975053" y="3326083"/>
                <a:ext cx="81720" cy="7920"/>
              </p14:xfrm>
            </p:contentPart>
          </mc:Choice>
          <mc:Fallback xmlns="">
            <p:pic>
              <p:nvPicPr>
                <p:cNvPr id="115" name="Käsinkirjoitus 114">
                  <a:extLst>
                    <a:ext uri="{FF2B5EF4-FFF2-40B4-BE49-F238E27FC236}">
                      <a16:creationId xmlns:a16="http://schemas.microsoft.com/office/drawing/2014/main" id="{2ADF8339-ED20-4728-B33B-6EBF5E94793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957053" y="3308083"/>
                  <a:ext cx="1173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6" name="Käsinkirjoitus 115">
                  <a:extLst>
                    <a:ext uri="{FF2B5EF4-FFF2-40B4-BE49-F238E27FC236}">
                      <a16:creationId xmlns:a16="http://schemas.microsoft.com/office/drawing/2014/main" id="{08E7CC04-7B76-4D70-B84E-692EACAB97C1}"/>
                    </a:ext>
                  </a:extLst>
                </p14:cNvPr>
                <p14:cNvContentPartPr/>
                <p14:nvPr/>
              </p14:nvContentPartPr>
              <p14:xfrm>
                <a:off x="4239293" y="3076243"/>
                <a:ext cx="7200" cy="186840"/>
              </p14:xfrm>
            </p:contentPart>
          </mc:Choice>
          <mc:Fallback xmlns="">
            <p:pic>
              <p:nvPicPr>
                <p:cNvPr id="116" name="Käsinkirjoitus 115">
                  <a:extLst>
                    <a:ext uri="{FF2B5EF4-FFF2-40B4-BE49-F238E27FC236}">
                      <a16:creationId xmlns:a16="http://schemas.microsoft.com/office/drawing/2014/main" id="{08E7CC04-7B76-4D70-B84E-692EACAB97C1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4221653" y="3058243"/>
                  <a:ext cx="4284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7" name="Käsinkirjoitus 116">
                  <a:extLst>
                    <a:ext uri="{FF2B5EF4-FFF2-40B4-BE49-F238E27FC236}">
                      <a16:creationId xmlns:a16="http://schemas.microsoft.com/office/drawing/2014/main" id="{67B2DB93-48FC-4D29-B284-9895AAE93283}"/>
                    </a:ext>
                  </a:extLst>
                </p14:cNvPr>
                <p14:cNvContentPartPr/>
                <p14:nvPr/>
              </p14:nvContentPartPr>
              <p14:xfrm>
                <a:off x="4192133" y="3052123"/>
                <a:ext cx="168480" cy="210600"/>
              </p14:xfrm>
            </p:contentPart>
          </mc:Choice>
          <mc:Fallback xmlns="">
            <p:pic>
              <p:nvPicPr>
                <p:cNvPr id="117" name="Käsinkirjoitus 116">
                  <a:extLst>
                    <a:ext uri="{FF2B5EF4-FFF2-40B4-BE49-F238E27FC236}">
                      <a16:creationId xmlns:a16="http://schemas.microsoft.com/office/drawing/2014/main" id="{67B2DB93-48FC-4D29-B284-9895AAE9328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174133" y="3034483"/>
                  <a:ext cx="2041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8" name="Käsinkirjoitus 117">
                  <a:extLst>
                    <a:ext uri="{FF2B5EF4-FFF2-40B4-BE49-F238E27FC236}">
                      <a16:creationId xmlns:a16="http://schemas.microsoft.com/office/drawing/2014/main" id="{311DB893-85FC-4BF8-802A-E080F7CCD246}"/>
                    </a:ext>
                  </a:extLst>
                </p14:cNvPr>
                <p14:cNvContentPartPr/>
                <p14:nvPr/>
              </p14:nvContentPartPr>
              <p14:xfrm>
                <a:off x="4192133" y="3309883"/>
                <a:ext cx="224280" cy="14400"/>
              </p14:xfrm>
            </p:contentPart>
          </mc:Choice>
          <mc:Fallback xmlns="">
            <p:pic>
              <p:nvPicPr>
                <p:cNvPr id="118" name="Käsinkirjoitus 117">
                  <a:extLst>
                    <a:ext uri="{FF2B5EF4-FFF2-40B4-BE49-F238E27FC236}">
                      <a16:creationId xmlns:a16="http://schemas.microsoft.com/office/drawing/2014/main" id="{311DB893-85FC-4BF8-802A-E080F7CCD24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174133" y="3292243"/>
                  <a:ext cx="2599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9" name="Käsinkirjoitus 118">
                  <a:extLst>
                    <a:ext uri="{FF2B5EF4-FFF2-40B4-BE49-F238E27FC236}">
                      <a16:creationId xmlns:a16="http://schemas.microsoft.com/office/drawing/2014/main" id="{D929E254-AF2E-4006-8D6B-C195AD899267}"/>
                    </a:ext>
                  </a:extLst>
                </p14:cNvPr>
                <p14:cNvContentPartPr/>
                <p14:nvPr/>
              </p14:nvContentPartPr>
              <p14:xfrm>
                <a:off x="4253693" y="3389803"/>
                <a:ext cx="122760" cy="156960"/>
              </p14:xfrm>
            </p:contentPart>
          </mc:Choice>
          <mc:Fallback xmlns="">
            <p:pic>
              <p:nvPicPr>
                <p:cNvPr id="119" name="Käsinkirjoitus 118">
                  <a:extLst>
                    <a:ext uri="{FF2B5EF4-FFF2-40B4-BE49-F238E27FC236}">
                      <a16:creationId xmlns:a16="http://schemas.microsoft.com/office/drawing/2014/main" id="{D929E254-AF2E-4006-8D6B-C195AD899267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236053" y="3372163"/>
                  <a:ext cx="1584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20" name="Käsinkirjoitus 119">
                  <a:extLst>
                    <a:ext uri="{FF2B5EF4-FFF2-40B4-BE49-F238E27FC236}">
                      <a16:creationId xmlns:a16="http://schemas.microsoft.com/office/drawing/2014/main" id="{278755F7-5526-4A2C-8DA0-44CF768CA3C2}"/>
                    </a:ext>
                  </a:extLst>
                </p14:cNvPr>
                <p14:cNvContentPartPr/>
                <p14:nvPr/>
              </p14:nvContentPartPr>
              <p14:xfrm>
                <a:off x="4509653" y="3091363"/>
                <a:ext cx="62280" cy="332280"/>
              </p14:xfrm>
            </p:contentPart>
          </mc:Choice>
          <mc:Fallback xmlns="">
            <p:pic>
              <p:nvPicPr>
                <p:cNvPr id="120" name="Käsinkirjoitus 119">
                  <a:extLst>
                    <a:ext uri="{FF2B5EF4-FFF2-40B4-BE49-F238E27FC236}">
                      <a16:creationId xmlns:a16="http://schemas.microsoft.com/office/drawing/2014/main" id="{278755F7-5526-4A2C-8DA0-44CF768CA3C2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492013" y="3073723"/>
                  <a:ext cx="97920" cy="36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Ryhmä 128">
            <a:extLst>
              <a:ext uri="{FF2B5EF4-FFF2-40B4-BE49-F238E27FC236}">
                <a16:creationId xmlns:a16="http://schemas.microsoft.com/office/drawing/2014/main" id="{AC3D9BED-4A9E-47A9-A905-FA0A1E2F3D58}"/>
              </a:ext>
            </a:extLst>
          </p:cNvPr>
          <p:cNvGrpSpPr/>
          <p:nvPr/>
        </p:nvGrpSpPr>
        <p:grpSpPr>
          <a:xfrm>
            <a:off x="4750133" y="2843683"/>
            <a:ext cx="346680" cy="814680"/>
            <a:chOff x="4750133" y="2843683"/>
            <a:chExt cx="346680" cy="81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22" name="Käsinkirjoitus 121">
                  <a:extLst>
                    <a:ext uri="{FF2B5EF4-FFF2-40B4-BE49-F238E27FC236}">
                      <a16:creationId xmlns:a16="http://schemas.microsoft.com/office/drawing/2014/main" id="{EC514F28-1C50-448B-BC03-D1DCD14CEDF9}"/>
                    </a:ext>
                  </a:extLst>
                </p14:cNvPr>
                <p14:cNvContentPartPr/>
                <p14:nvPr/>
              </p14:nvContentPartPr>
              <p14:xfrm>
                <a:off x="4750133" y="2843683"/>
                <a:ext cx="15840" cy="814680"/>
              </p14:xfrm>
            </p:contentPart>
          </mc:Choice>
          <mc:Fallback xmlns="">
            <p:pic>
              <p:nvPicPr>
                <p:cNvPr id="122" name="Käsinkirjoitus 121">
                  <a:extLst>
                    <a:ext uri="{FF2B5EF4-FFF2-40B4-BE49-F238E27FC236}">
                      <a16:creationId xmlns:a16="http://schemas.microsoft.com/office/drawing/2014/main" id="{EC514F28-1C50-448B-BC03-D1DCD14CEDF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732133" y="2825683"/>
                  <a:ext cx="51480" cy="85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23" name="Käsinkirjoitus 122">
                  <a:extLst>
                    <a:ext uri="{FF2B5EF4-FFF2-40B4-BE49-F238E27FC236}">
                      <a16:creationId xmlns:a16="http://schemas.microsoft.com/office/drawing/2014/main" id="{4A0F6604-E9BF-4FE9-9402-DCB354A7106A}"/>
                    </a:ext>
                  </a:extLst>
                </p14:cNvPr>
                <p14:cNvContentPartPr/>
                <p14:nvPr/>
              </p14:nvContentPartPr>
              <p14:xfrm>
                <a:off x="4912133" y="2941243"/>
                <a:ext cx="119520" cy="299880"/>
              </p14:xfrm>
            </p:contentPart>
          </mc:Choice>
          <mc:Fallback xmlns="">
            <p:pic>
              <p:nvPicPr>
                <p:cNvPr id="123" name="Käsinkirjoitus 122">
                  <a:extLst>
                    <a:ext uri="{FF2B5EF4-FFF2-40B4-BE49-F238E27FC236}">
                      <a16:creationId xmlns:a16="http://schemas.microsoft.com/office/drawing/2014/main" id="{4A0F6604-E9BF-4FE9-9402-DCB354A7106A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4894493" y="2923243"/>
                  <a:ext cx="15516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24" name="Käsinkirjoitus 123">
                  <a:extLst>
                    <a:ext uri="{FF2B5EF4-FFF2-40B4-BE49-F238E27FC236}">
                      <a16:creationId xmlns:a16="http://schemas.microsoft.com/office/drawing/2014/main" id="{143E2004-8C85-4E2E-B2CD-D33845B98410}"/>
                    </a:ext>
                  </a:extLst>
                </p14:cNvPr>
                <p14:cNvContentPartPr/>
                <p14:nvPr/>
              </p14:nvContentPartPr>
              <p14:xfrm>
                <a:off x="4858133" y="3323923"/>
                <a:ext cx="186480" cy="8280"/>
              </p14:xfrm>
            </p:contentPart>
          </mc:Choice>
          <mc:Fallback xmlns="">
            <p:pic>
              <p:nvPicPr>
                <p:cNvPr id="124" name="Käsinkirjoitus 123">
                  <a:extLst>
                    <a:ext uri="{FF2B5EF4-FFF2-40B4-BE49-F238E27FC236}">
                      <a16:creationId xmlns:a16="http://schemas.microsoft.com/office/drawing/2014/main" id="{143E2004-8C85-4E2E-B2CD-D33845B98410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840493" y="3306283"/>
                  <a:ext cx="2221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5" name="Käsinkirjoitus 124">
                  <a:extLst>
                    <a:ext uri="{FF2B5EF4-FFF2-40B4-BE49-F238E27FC236}">
                      <a16:creationId xmlns:a16="http://schemas.microsoft.com/office/drawing/2014/main" id="{6C17FB3E-0EB7-43C1-A30A-D1B21F779D6F}"/>
                    </a:ext>
                  </a:extLst>
                </p14:cNvPr>
                <p14:cNvContentPartPr/>
                <p14:nvPr/>
              </p14:nvContentPartPr>
              <p14:xfrm>
                <a:off x="4818893" y="3468643"/>
                <a:ext cx="139320" cy="167400"/>
              </p14:xfrm>
            </p:contentPart>
          </mc:Choice>
          <mc:Fallback xmlns="">
            <p:pic>
              <p:nvPicPr>
                <p:cNvPr id="125" name="Käsinkirjoitus 124">
                  <a:extLst>
                    <a:ext uri="{FF2B5EF4-FFF2-40B4-BE49-F238E27FC236}">
                      <a16:creationId xmlns:a16="http://schemas.microsoft.com/office/drawing/2014/main" id="{6C17FB3E-0EB7-43C1-A30A-D1B21F779D6F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800893" y="3451003"/>
                  <a:ext cx="17496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6" name="Käsinkirjoitus 125">
                  <a:extLst>
                    <a:ext uri="{FF2B5EF4-FFF2-40B4-BE49-F238E27FC236}">
                      <a16:creationId xmlns:a16="http://schemas.microsoft.com/office/drawing/2014/main" id="{8BB4184C-D030-489B-B299-0A280DF021B0}"/>
                    </a:ext>
                  </a:extLst>
                </p14:cNvPr>
                <p14:cNvContentPartPr/>
                <p14:nvPr/>
              </p14:nvContentPartPr>
              <p14:xfrm>
                <a:off x="5013653" y="3448123"/>
                <a:ext cx="82440" cy="196560"/>
              </p14:xfrm>
            </p:contentPart>
          </mc:Choice>
          <mc:Fallback xmlns="">
            <p:pic>
              <p:nvPicPr>
                <p:cNvPr id="126" name="Käsinkirjoitus 125">
                  <a:extLst>
                    <a:ext uri="{FF2B5EF4-FFF2-40B4-BE49-F238E27FC236}">
                      <a16:creationId xmlns:a16="http://schemas.microsoft.com/office/drawing/2014/main" id="{8BB4184C-D030-489B-B299-0A280DF021B0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995653" y="3430123"/>
                  <a:ext cx="1180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7" name="Käsinkirjoitus 126">
                  <a:extLst>
                    <a:ext uri="{FF2B5EF4-FFF2-40B4-BE49-F238E27FC236}">
                      <a16:creationId xmlns:a16="http://schemas.microsoft.com/office/drawing/2014/main" id="{224BD413-2C8D-42C1-9C11-C3F82FD5C277}"/>
                    </a:ext>
                  </a:extLst>
                </p14:cNvPr>
                <p14:cNvContentPartPr/>
                <p14:nvPr/>
              </p14:nvContentPartPr>
              <p14:xfrm>
                <a:off x="5021213" y="3525523"/>
                <a:ext cx="75600" cy="8280"/>
              </p14:xfrm>
            </p:contentPart>
          </mc:Choice>
          <mc:Fallback xmlns="">
            <p:pic>
              <p:nvPicPr>
                <p:cNvPr id="127" name="Käsinkirjoitus 126">
                  <a:extLst>
                    <a:ext uri="{FF2B5EF4-FFF2-40B4-BE49-F238E27FC236}">
                      <a16:creationId xmlns:a16="http://schemas.microsoft.com/office/drawing/2014/main" id="{224BD413-2C8D-42C1-9C11-C3F82FD5C277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003213" y="3507523"/>
                  <a:ext cx="1112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8" name="Käsinkirjoitus 127">
                  <a:extLst>
                    <a:ext uri="{FF2B5EF4-FFF2-40B4-BE49-F238E27FC236}">
                      <a16:creationId xmlns:a16="http://schemas.microsoft.com/office/drawing/2014/main" id="{95072321-3942-48AF-8910-BAB7F77D528E}"/>
                    </a:ext>
                  </a:extLst>
                </p14:cNvPr>
                <p14:cNvContentPartPr/>
                <p14:nvPr/>
              </p14:nvContentPartPr>
              <p14:xfrm>
                <a:off x="4904933" y="3409243"/>
                <a:ext cx="360" cy="141120"/>
              </p14:xfrm>
            </p:contentPart>
          </mc:Choice>
          <mc:Fallback xmlns="">
            <p:pic>
              <p:nvPicPr>
                <p:cNvPr id="128" name="Käsinkirjoitus 127">
                  <a:extLst>
                    <a:ext uri="{FF2B5EF4-FFF2-40B4-BE49-F238E27FC236}">
                      <a16:creationId xmlns:a16="http://schemas.microsoft.com/office/drawing/2014/main" id="{95072321-3942-48AF-8910-BAB7F77D528E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886933" y="3391603"/>
                  <a:ext cx="36000" cy="17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Ryhmä 146">
            <a:extLst>
              <a:ext uri="{FF2B5EF4-FFF2-40B4-BE49-F238E27FC236}">
                <a16:creationId xmlns:a16="http://schemas.microsoft.com/office/drawing/2014/main" id="{A30DD404-BF0E-4C7D-A2FF-7A875D625FAD}"/>
              </a:ext>
            </a:extLst>
          </p:cNvPr>
          <p:cNvGrpSpPr/>
          <p:nvPr/>
        </p:nvGrpSpPr>
        <p:grpSpPr>
          <a:xfrm>
            <a:off x="463613" y="3673483"/>
            <a:ext cx="1636920" cy="814680"/>
            <a:chOff x="463613" y="3673483"/>
            <a:chExt cx="1636920" cy="81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0" name="Käsinkirjoitus 129">
                  <a:extLst>
                    <a:ext uri="{FF2B5EF4-FFF2-40B4-BE49-F238E27FC236}">
                      <a16:creationId xmlns:a16="http://schemas.microsoft.com/office/drawing/2014/main" id="{6B38D500-9493-4520-BB8D-FF60C20DFB5B}"/>
                    </a:ext>
                  </a:extLst>
                </p14:cNvPr>
                <p14:cNvContentPartPr/>
                <p14:nvPr/>
              </p14:nvContentPartPr>
              <p14:xfrm>
                <a:off x="557933" y="3673483"/>
                <a:ext cx="156240" cy="364680"/>
              </p14:xfrm>
            </p:contentPart>
          </mc:Choice>
          <mc:Fallback xmlns="">
            <p:pic>
              <p:nvPicPr>
                <p:cNvPr id="130" name="Käsinkirjoitus 129">
                  <a:extLst>
                    <a:ext uri="{FF2B5EF4-FFF2-40B4-BE49-F238E27FC236}">
                      <a16:creationId xmlns:a16="http://schemas.microsoft.com/office/drawing/2014/main" id="{6B38D500-9493-4520-BB8D-FF60C20DFB5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39933" y="3655843"/>
                  <a:ext cx="19188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1" name="Käsinkirjoitus 130">
                  <a:extLst>
                    <a:ext uri="{FF2B5EF4-FFF2-40B4-BE49-F238E27FC236}">
                      <a16:creationId xmlns:a16="http://schemas.microsoft.com/office/drawing/2014/main" id="{339A0636-68F8-478C-934F-AA6F6EC0B634}"/>
                    </a:ext>
                  </a:extLst>
                </p14:cNvPr>
                <p14:cNvContentPartPr/>
                <p14:nvPr/>
              </p14:nvContentPartPr>
              <p14:xfrm>
                <a:off x="503573" y="4127083"/>
                <a:ext cx="195480" cy="3600"/>
              </p14:xfrm>
            </p:contentPart>
          </mc:Choice>
          <mc:Fallback xmlns="">
            <p:pic>
              <p:nvPicPr>
                <p:cNvPr id="131" name="Käsinkirjoitus 130">
                  <a:extLst>
                    <a:ext uri="{FF2B5EF4-FFF2-40B4-BE49-F238E27FC236}">
                      <a16:creationId xmlns:a16="http://schemas.microsoft.com/office/drawing/2014/main" id="{339A0636-68F8-478C-934F-AA6F6EC0B63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85573" y="4109083"/>
                  <a:ext cx="2311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2" name="Käsinkirjoitus 131">
                  <a:extLst>
                    <a:ext uri="{FF2B5EF4-FFF2-40B4-BE49-F238E27FC236}">
                      <a16:creationId xmlns:a16="http://schemas.microsoft.com/office/drawing/2014/main" id="{40D291B2-9192-444D-BB86-36518C8C74BD}"/>
                    </a:ext>
                  </a:extLst>
                </p14:cNvPr>
                <p14:cNvContentPartPr/>
                <p14:nvPr/>
              </p14:nvContentPartPr>
              <p14:xfrm>
                <a:off x="463613" y="4275403"/>
                <a:ext cx="133920" cy="212760"/>
              </p14:xfrm>
            </p:contentPart>
          </mc:Choice>
          <mc:Fallback xmlns="">
            <p:pic>
              <p:nvPicPr>
                <p:cNvPr id="132" name="Käsinkirjoitus 131">
                  <a:extLst>
                    <a:ext uri="{FF2B5EF4-FFF2-40B4-BE49-F238E27FC236}">
                      <a16:creationId xmlns:a16="http://schemas.microsoft.com/office/drawing/2014/main" id="{40D291B2-9192-444D-BB86-36518C8C74BD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45613" y="4257403"/>
                  <a:ext cx="1695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3" name="Käsinkirjoitus 132">
                  <a:extLst>
                    <a:ext uri="{FF2B5EF4-FFF2-40B4-BE49-F238E27FC236}">
                      <a16:creationId xmlns:a16="http://schemas.microsoft.com/office/drawing/2014/main" id="{70BCA69E-BD92-493E-B7BF-B036CF727639}"/>
                    </a:ext>
                  </a:extLst>
                </p14:cNvPr>
                <p14:cNvContentPartPr/>
                <p14:nvPr/>
              </p14:nvContentPartPr>
              <p14:xfrm>
                <a:off x="697253" y="4253803"/>
                <a:ext cx="41760" cy="212040"/>
              </p14:xfrm>
            </p:contentPart>
          </mc:Choice>
          <mc:Fallback xmlns="">
            <p:pic>
              <p:nvPicPr>
                <p:cNvPr id="133" name="Käsinkirjoitus 132">
                  <a:extLst>
                    <a:ext uri="{FF2B5EF4-FFF2-40B4-BE49-F238E27FC236}">
                      <a16:creationId xmlns:a16="http://schemas.microsoft.com/office/drawing/2014/main" id="{70BCA69E-BD92-493E-B7BF-B036CF727639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79253" y="4236163"/>
                  <a:ext cx="774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4" name="Käsinkirjoitus 133">
                  <a:extLst>
                    <a:ext uri="{FF2B5EF4-FFF2-40B4-BE49-F238E27FC236}">
                      <a16:creationId xmlns:a16="http://schemas.microsoft.com/office/drawing/2014/main" id="{FC5F2D2F-16E6-42D8-A2A3-3DAF29FEB499}"/>
                    </a:ext>
                  </a:extLst>
                </p14:cNvPr>
                <p14:cNvContentPartPr/>
                <p14:nvPr/>
              </p14:nvContentPartPr>
              <p14:xfrm>
                <a:off x="650813" y="4343083"/>
                <a:ext cx="101880" cy="27720"/>
              </p14:xfrm>
            </p:contentPart>
          </mc:Choice>
          <mc:Fallback xmlns="">
            <p:pic>
              <p:nvPicPr>
                <p:cNvPr id="134" name="Käsinkirjoitus 133">
                  <a:extLst>
                    <a:ext uri="{FF2B5EF4-FFF2-40B4-BE49-F238E27FC236}">
                      <a16:creationId xmlns:a16="http://schemas.microsoft.com/office/drawing/2014/main" id="{FC5F2D2F-16E6-42D8-A2A3-3DAF29FEB499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32813" y="4325083"/>
                  <a:ext cx="1375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5" name="Käsinkirjoitus 134">
                  <a:extLst>
                    <a:ext uri="{FF2B5EF4-FFF2-40B4-BE49-F238E27FC236}">
                      <a16:creationId xmlns:a16="http://schemas.microsoft.com/office/drawing/2014/main" id="{73D09052-E53E-42FF-9407-EA428A54E60D}"/>
                    </a:ext>
                  </a:extLst>
                </p14:cNvPr>
                <p14:cNvContentPartPr/>
                <p14:nvPr/>
              </p14:nvContentPartPr>
              <p14:xfrm>
                <a:off x="866453" y="3897763"/>
                <a:ext cx="32040" cy="341280"/>
              </p14:xfrm>
            </p:contentPart>
          </mc:Choice>
          <mc:Fallback xmlns="">
            <p:pic>
              <p:nvPicPr>
                <p:cNvPr id="135" name="Käsinkirjoitus 134">
                  <a:extLst>
                    <a:ext uri="{FF2B5EF4-FFF2-40B4-BE49-F238E27FC236}">
                      <a16:creationId xmlns:a16="http://schemas.microsoft.com/office/drawing/2014/main" id="{73D09052-E53E-42FF-9407-EA428A54E60D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48813" y="3879763"/>
                  <a:ext cx="6768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36" name="Käsinkirjoitus 135">
                  <a:extLst>
                    <a:ext uri="{FF2B5EF4-FFF2-40B4-BE49-F238E27FC236}">
                      <a16:creationId xmlns:a16="http://schemas.microsoft.com/office/drawing/2014/main" id="{98BB5CFE-6205-4A20-BB7B-5654A266ABB0}"/>
                    </a:ext>
                  </a:extLst>
                </p14:cNvPr>
                <p14:cNvContentPartPr/>
                <p14:nvPr/>
              </p14:nvContentPartPr>
              <p14:xfrm>
                <a:off x="1007213" y="4060123"/>
                <a:ext cx="155520" cy="128520"/>
              </p14:xfrm>
            </p:contentPart>
          </mc:Choice>
          <mc:Fallback xmlns="">
            <p:pic>
              <p:nvPicPr>
                <p:cNvPr id="136" name="Käsinkirjoitus 135">
                  <a:extLst>
                    <a:ext uri="{FF2B5EF4-FFF2-40B4-BE49-F238E27FC236}">
                      <a16:creationId xmlns:a16="http://schemas.microsoft.com/office/drawing/2014/main" id="{98BB5CFE-6205-4A20-BB7B-5654A266ABB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989573" y="4042483"/>
                  <a:ext cx="1911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37" name="Käsinkirjoitus 136">
                  <a:extLst>
                    <a:ext uri="{FF2B5EF4-FFF2-40B4-BE49-F238E27FC236}">
                      <a16:creationId xmlns:a16="http://schemas.microsoft.com/office/drawing/2014/main" id="{00B2C924-7479-45C8-B4EF-1A0C8150032E}"/>
                    </a:ext>
                  </a:extLst>
                </p14:cNvPr>
                <p14:cNvContentPartPr/>
                <p14:nvPr/>
              </p14:nvContentPartPr>
              <p14:xfrm>
                <a:off x="1216373" y="3935923"/>
                <a:ext cx="65520" cy="281880"/>
              </p14:xfrm>
            </p:contentPart>
          </mc:Choice>
          <mc:Fallback xmlns="">
            <p:pic>
              <p:nvPicPr>
                <p:cNvPr id="137" name="Käsinkirjoitus 136">
                  <a:extLst>
                    <a:ext uri="{FF2B5EF4-FFF2-40B4-BE49-F238E27FC236}">
                      <a16:creationId xmlns:a16="http://schemas.microsoft.com/office/drawing/2014/main" id="{00B2C924-7479-45C8-B4EF-1A0C8150032E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198373" y="3918283"/>
                  <a:ext cx="1011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8" name="Käsinkirjoitus 137">
                  <a:extLst>
                    <a:ext uri="{FF2B5EF4-FFF2-40B4-BE49-F238E27FC236}">
                      <a16:creationId xmlns:a16="http://schemas.microsoft.com/office/drawing/2014/main" id="{362083AF-DE3A-4AAD-8E33-34CEDD7F6E08}"/>
                    </a:ext>
                  </a:extLst>
                </p14:cNvPr>
                <p14:cNvContentPartPr/>
                <p14:nvPr/>
              </p14:nvContentPartPr>
              <p14:xfrm>
                <a:off x="1185053" y="4063003"/>
                <a:ext cx="105480" cy="12960"/>
              </p14:xfrm>
            </p:contentPart>
          </mc:Choice>
          <mc:Fallback xmlns="">
            <p:pic>
              <p:nvPicPr>
                <p:cNvPr id="138" name="Käsinkirjoitus 137">
                  <a:extLst>
                    <a:ext uri="{FF2B5EF4-FFF2-40B4-BE49-F238E27FC236}">
                      <a16:creationId xmlns:a16="http://schemas.microsoft.com/office/drawing/2014/main" id="{362083AF-DE3A-4AAD-8E33-34CEDD7F6E08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167413" y="4045003"/>
                  <a:ext cx="1411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9" name="Käsinkirjoitus 138">
                  <a:extLst>
                    <a:ext uri="{FF2B5EF4-FFF2-40B4-BE49-F238E27FC236}">
                      <a16:creationId xmlns:a16="http://schemas.microsoft.com/office/drawing/2014/main" id="{051336D6-FCA0-4F0A-AC42-7BD63EEECB04}"/>
                    </a:ext>
                  </a:extLst>
                </p14:cNvPr>
                <p14:cNvContentPartPr/>
                <p14:nvPr/>
              </p14:nvContentPartPr>
              <p14:xfrm>
                <a:off x="1387013" y="4091083"/>
                <a:ext cx="124200" cy="8280"/>
              </p14:xfrm>
            </p:contentPart>
          </mc:Choice>
          <mc:Fallback xmlns="">
            <p:pic>
              <p:nvPicPr>
                <p:cNvPr id="139" name="Käsinkirjoitus 138">
                  <a:extLst>
                    <a:ext uri="{FF2B5EF4-FFF2-40B4-BE49-F238E27FC236}">
                      <a16:creationId xmlns:a16="http://schemas.microsoft.com/office/drawing/2014/main" id="{051336D6-FCA0-4F0A-AC42-7BD63EEECB0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369013" y="4073443"/>
                  <a:ext cx="1598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0" name="Käsinkirjoitus 139">
                  <a:extLst>
                    <a:ext uri="{FF2B5EF4-FFF2-40B4-BE49-F238E27FC236}">
                      <a16:creationId xmlns:a16="http://schemas.microsoft.com/office/drawing/2014/main" id="{F20E1060-9C77-433A-9AAF-5B975FB1D5A9}"/>
                    </a:ext>
                  </a:extLst>
                </p14:cNvPr>
                <p14:cNvContentPartPr/>
                <p14:nvPr/>
              </p14:nvContentPartPr>
              <p14:xfrm>
                <a:off x="1627133" y="3935923"/>
                <a:ext cx="104040" cy="248760"/>
              </p14:xfrm>
            </p:contentPart>
          </mc:Choice>
          <mc:Fallback xmlns="">
            <p:pic>
              <p:nvPicPr>
                <p:cNvPr id="140" name="Käsinkirjoitus 139">
                  <a:extLst>
                    <a:ext uri="{FF2B5EF4-FFF2-40B4-BE49-F238E27FC236}">
                      <a16:creationId xmlns:a16="http://schemas.microsoft.com/office/drawing/2014/main" id="{F20E1060-9C77-433A-9AAF-5B975FB1D5A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609133" y="3918283"/>
                  <a:ext cx="13968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1" name="Käsinkirjoitus 140">
                  <a:extLst>
                    <a:ext uri="{FF2B5EF4-FFF2-40B4-BE49-F238E27FC236}">
                      <a16:creationId xmlns:a16="http://schemas.microsoft.com/office/drawing/2014/main" id="{0BC1B4A4-81B6-451A-A61B-22E8D19D00E5}"/>
                    </a:ext>
                  </a:extLst>
                </p14:cNvPr>
                <p14:cNvContentPartPr/>
                <p14:nvPr/>
              </p14:nvContentPartPr>
              <p14:xfrm>
                <a:off x="1812893" y="4038523"/>
                <a:ext cx="80280" cy="141120"/>
              </p14:xfrm>
            </p:contentPart>
          </mc:Choice>
          <mc:Fallback xmlns="">
            <p:pic>
              <p:nvPicPr>
                <p:cNvPr id="141" name="Käsinkirjoitus 140">
                  <a:extLst>
                    <a:ext uri="{FF2B5EF4-FFF2-40B4-BE49-F238E27FC236}">
                      <a16:creationId xmlns:a16="http://schemas.microsoft.com/office/drawing/2014/main" id="{0BC1B4A4-81B6-451A-A61B-22E8D19D00E5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795253" y="4020883"/>
                  <a:ext cx="1159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2" name="Käsinkirjoitus 141">
                  <a:extLst>
                    <a:ext uri="{FF2B5EF4-FFF2-40B4-BE49-F238E27FC236}">
                      <a16:creationId xmlns:a16="http://schemas.microsoft.com/office/drawing/2014/main" id="{ED248C5C-659C-4501-BF07-4BC3D76416C2}"/>
                    </a:ext>
                  </a:extLst>
                </p14:cNvPr>
                <p14:cNvContentPartPr/>
                <p14:nvPr/>
              </p14:nvContentPartPr>
              <p14:xfrm>
                <a:off x="1836293" y="4122043"/>
                <a:ext cx="105120" cy="7560"/>
              </p14:xfrm>
            </p:contentPart>
          </mc:Choice>
          <mc:Fallback xmlns="">
            <p:pic>
              <p:nvPicPr>
                <p:cNvPr id="142" name="Käsinkirjoitus 141">
                  <a:extLst>
                    <a:ext uri="{FF2B5EF4-FFF2-40B4-BE49-F238E27FC236}">
                      <a16:creationId xmlns:a16="http://schemas.microsoft.com/office/drawing/2014/main" id="{ED248C5C-659C-4501-BF07-4BC3D76416C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818293" y="4104403"/>
                  <a:ext cx="1407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43" name="Käsinkirjoitus 142">
                  <a:extLst>
                    <a:ext uri="{FF2B5EF4-FFF2-40B4-BE49-F238E27FC236}">
                      <a16:creationId xmlns:a16="http://schemas.microsoft.com/office/drawing/2014/main" id="{3E54F251-85EF-4398-A8AF-1CD5606895E7}"/>
                    </a:ext>
                  </a:extLst>
                </p14:cNvPr>
                <p14:cNvContentPartPr/>
                <p14:nvPr/>
              </p14:nvContentPartPr>
              <p14:xfrm>
                <a:off x="2022053" y="3881923"/>
                <a:ext cx="78480" cy="399960"/>
              </p14:xfrm>
            </p:contentPart>
          </mc:Choice>
          <mc:Fallback xmlns="">
            <p:pic>
              <p:nvPicPr>
                <p:cNvPr id="143" name="Käsinkirjoitus 142">
                  <a:extLst>
                    <a:ext uri="{FF2B5EF4-FFF2-40B4-BE49-F238E27FC236}">
                      <a16:creationId xmlns:a16="http://schemas.microsoft.com/office/drawing/2014/main" id="{3E54F251-85EF-4398-A8AF-1CD5606895E7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2004413" y="3863923"/>
                  <a:ext cx="114120" cy="43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6" name="Ryhmä 145">
            <a:extLst>
              <a:ext uri="{FF2B5EF4-FFF2-40B4-BE49-F238E27FC236}">
                <a16:creationId xmlns:a16="http://schemas.microsoft.com/office/drawing/2014/main" id="{2EC13431-DC3D-450D-B865-688947F099AF}"/>
              </a:ext>
            </a:extLst>
          </p:cNvPr>
          <p:cNvGrpSpPr/>
          <p:nvPr/>
        </p:nvGrpSpPr>
        <p:grpSpPr>
          <a:xfrm>
            <a:off x="2308613" y="4052563"/>
            <a:ext cx="90360" cy="69840"/>
            <a:chOff x="2308613" y="4052563"/>
            <a:chExt cx="90360" cy="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44" name="Käsinkirjoitus 143">
                  <a:extLst>
                    <a:ext uri="{FF2B5EF4-FFF2-40B4-BE49-F238E27FC236}">
                      <a16:creationId xmlns:a16="http://schemas.microsoft.com/office/drawing/2014/main" id="{610E67C4-699A-4779-93A8-F7096F9D575B}"/>
                    </a:ext>
                  </a:extLst>
                </p14:cNvPr>
                <p14:cNvContentPartPr/>
                <p14:nvPr/>
              </p14:nvContentPartPr>
              <p14:xfrm>
                <a:off x="2308613" y="4052563"/>
                <a:ext cx="90360" cy="21240"/>
              </p14:xfrm>
            </p:contentPart>
          </mc:Choice>
          <mc:Fallback xmlns="">
            <p:pic>
              <p:nvPicPr>
                <p:cNvPr id="144" name="Käsinkirjoitus 143">
                  <a:extLst>
                    <a:ext uri="{FF2B5EF4-FFF2-40B4-BE49-F238E27FC236}">
                      <a16:creationId xmlns:a16="http://schemas.microsoft.com/office/drawing/2014/main" id="{610E67C4-699A-4779-93A8-F7096F9D575B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2290973" y="4034563"/>
                  <a:ext cx="1260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5" name="Käsinkirjoitus 144">
                  <a:extLst>
                    <a:ext uri="{FF2B5EF4-FFF2-40B4-BE49-F238E27FC236}">
                      <a16:creationId xmlns:a16="http://schemas.microsoft.com/office/drawing/2014/main" id="{AE2643EC-60A5-4A33-B305-5D13DFBCB0F9}"/>
                    </a:ext>
                  </a:extLst>
                </p14:cNvPr>
                <p14:cNvContentPartPr/>
                <p14:nvPr/>
              </p14:nvContentPartPr>
              <p14:xfrm>
                <a:off x="2308613" y="4115203"/>
                <a:ext cx="76680" cy="7200"/>
              </p14:xfrm>
            </p:contentPart>
          </mc:Choice>
          <mc:Fallback xmlns="">
            <p:pic>
              <p:nvPicPr>
                <p:cNvPr id="145" name="Käsinkirjoitus 144">
                  <a:extLst>
                    <a:ext uri="{FF2B5EF4-FFF2-40B4-BE49-F238E27FC236}">
                      <a16:creationId xmlns:a16="http://schemas.microsoft.com/office/drawing/2014/main" id="{AE2643EC-60A5-4A33-B305-5D13DFBCB0F9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2290973" y="4097203"/>
                  <a:ext cx="112320" cy="4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48" name="Käsinkirjoitus 147">
                <a:extLst>
                  <a:ext uri="{FF2B5EF4-FFF2-40B4-BE49-F238E27FC236}">
                    <a16:creationId xmlns:a16="http://schemas.microsoft.com/office/drawing/2014/main" id="{3908D1DC-6E05-4F3E-981D-D9D00C56988C}"/>
                  </a:ext>
                </a:extLst>
              </p14:cNvPr>
              <p14:cNvContentPartPr/>
              <p14:nvPr/>
            </p14:nvContentPartPr>
            <p14:xfrm>
              <a:off x="2632613" y="3928363"/>
              <a:ext cx="159120" cy="335160"/>
            </p14:xfrm>
          </p:contentPart>
        </mc:Choice>
        <mc:Fallback xmlns="">
          <p:pic>
            <p:nvPicPr>
              <p:cNvPr id="148" name="Käsinkirjoitus 147">
                <a:extLst>
                  <a:ext uri="{FF2B5EF4-FFF2-40B4-BE49-F238E27FC236}">
                    <a16:creationId xmlns:a16="http://schemas.microsoft.com/office/drawing/2014/main" id="{3908D1DC-6E05-4F3E-981D-D9D00C56988C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2614613" y="3910723"/>
                <a:ext cx="194760" cy="37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1" name="Ryhmä 150">
            <a:extLst>
              <a:ext uri="{FF2B5EF4-FFF2-40B4-BE49-F238E27FC236}">
                <a16:creationId xmlns:a16="http://schemas.microsoft.com/office/drawing/2014/main" id="{C9E3F164-585A-4AF4-934F-92F7E7655464}"/>
              </a:ext>
            </a:extLst>
          </p:cNvPr>
          <p:cNvGrpSpPr/>
          <p:nvPr/>
        </p:nvGrpSpPr>
        <p:grpSpPr>
          <a:xfrm>
            <a:off x="982373" y="5013403"/>
            <a:ext cx="559800" cy="212400"/>
            <a:chOff x="982373" y="5013403"/>
            <a:chExt cx="559800" cy="21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49" name="Käsinkirjoitus 148">
                  <a:extLst>
                    <a:ext uri="{FF2B5EF4-FFF2-40B4-BE49-F238E27FC236}">
                      <a16:creationId xmlns:a16="http://schemas.microsoft.com/office/drawing/2014/main" id="{C9BD9223-8991-4BA1-8488-07F81D39934D}"/>
                    </a:ext>
                  </a:extLst>
                </p14:cNvPr>
                <p14:cNvContentPartPr/>
                <p14:nvPr/>
              </p14:nvContentPartPr>
              <p14:xfrm>
                <a:off x="982373" y="5013403"/>
                <a:ext cx="275760" cy="212400"/>
              </p14:xfrm>
            </p:contentPart>
          </mc:Choice>
          <mc:Fallback xmlns="">
            <p:pic>
              <p:nvPicPr>
                <p:cNvPr id="149" name="Käsinkirjoitus 148">
                  <a:extLst>
                    <a:ext uri="{FF2B5EF4-FFF2-40B4-BE49-F238E27FC236}">
                      <a16:creationId xmlns:a16="http://schemas.microsoft.com/office/drawing/2014/main" id="{C9BD9223-8991-4BA1-8488-07F81D39934D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964733" y="4995763"/>
                  <a:ext cx="3114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50" name="Käsinkirjoitus 149">
                  <a:extLst>
                    <a:ext uri="{FF2B5EF4-FFF2-40B4-BE49-F238E27FC236}">
                      <a16:creationId xmlns:a16="http://schemas.microsoft.com/office/drawing/2014/main" id="{2A3F8211-B341-476D-BE60-1FF6E0E1F521}"/>
                    </a:ext>
                  </a:extLst>
                </p14:cNvPr>
                <p14:cNvContentPartPr/>
                <p14:nvPr/>
              </p14:nvContentPartPr>
              <p14:xfrm>
                <a:off x="1417613" y="5106643"/>
                <a:ext cx="124560" cy="360"/>
              </p14:xfrm>
            </p:contentPart>
          </mc:Choice>
          <mc:Fallback xmlns="">
            <p:pic>
              <p:nvPicPr>
                <p:cNvPr id="150" name="Käsinkirjoitus 149">
                  <a:extLst>
                    <a:ext uri="{FF2B5EF4-FFF2-40B4-BE49-F238E27FC236}">
                      <a16:creationId xmlns:a16="http://schemas.microsoft.com/office/drawing/2014/main" id="{2A3F8211-B341-476D-BE60-1FF6E0E1F521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399973" y="5088643"/>
                  <a:ext cx="1602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Ryhmä 168">
            <a:extLst>
              <a:ext uri="{FF2B5EF4-FFF2-40B4-BE49-F238E27FC236}">
                <a16:creationId xmlns:a16="http://schemas.microsoft.com/office/drawing/2014/main" id="{9AF1BFC3-1400-47B0-9895-7C9941BDEBEF}"/>
              </a:ext>
            </a:extLst>
          </p:cNvPr>
          <p:cNvGrpSpPr/>
          <p:nvPr/>
        </p:nvGrpSpPr>
        <p:grpSpPr>
          <a:xfrm>
            <a:off x="1729733" y="4511923"/>
            <a:ext cx="1365120" cy="977760"/>
            <a:chOff x="1729733" y="4511923"/>
            <a:chExt cx="1365120" cy="97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52" name="Käsinkirjoitus 151">
                  <a:extLst>
                    <a:ext uri="{FF2B5EF4-FFF2-40B4-BE49-F238E27FC236}">
                      <a16:creationId xmlns:a16="http://schemas.microsoft.com/office/drawing/2014/main" id="{22ECED66-4948-4601-8BD0-443933BF6D93}"/>
                    </a:ext>
                  </a:extLst>
                </p14:cNvPr>
                <p14:cNvContentPartPr/>
                <p14:nvPr/>
              </p14:nvContentPartPr>
              <p14:xfrm>
                <a:off x="1729733" y="4966963"/>
                <a:ext cx="133200" cy="283320"/>
              </p14:xfrm>
            </p:contentPart>
          </mc:Choice>
          <mc:Fallback xmlns="">
            <p:pic>
              <p:nvPicPr>
                <p:cNvPr id="152" name="Käsinkirjoitus 151">
                  <a:extLst>
                    <a:ext uri="{FF2B5EF4-FFF2-40B4-BE49-F238E27FC236}">
                      <a16:creationId xmlns:a16="http://schemas.microsoft.com/office/drawing/2014/main" id="{22ECED66-4948-4601-8BD0-443933BF6D93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711733" y="4949323"/>
                  <a:ext cx="16884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53" name="Käsinkirjoitus 152">
                  <a:extLst>
                    <a:ext uri="{FF2B5EF4-FFF2-40B4-BE49-F238E27FC236}">
                      <a16:creationId xmlns:a16="http://schemas.microsoft.com/office/drawing/2014/main" id="{B04D87F0-0193-4919-AF0E-18BB85BBD2D8}"/>
                    </a:ext>
                  </a:extLst>
                </p14:cNvPr>
                <p14:cNvContentPartPr/>
                <p14:nvPr/>
              </p14:nvContentPartPr>
              <p14:xfrm>
                <a:off x="1982093" y="4715323"/>
                <a:ext cx="128520" cy="330840"/>
              </p14:xfrm>
            </p:contentPart>
          </mc:Choice>
          <mc:Fallback xmlns="">
            <p:pic>
              <p:nvPicPr>
                <p:cNvPr id="153" name="Käsinkirjoitus 152">
                  <a:extLst>
                    <a:ext uri="{FF2B5EF4-FFF2-40B4-BE49-F238E27FC236}">
                      <a16:creationId xmlns:a16="http://schemas.microsoft.com/office/drawing/2014/main" id="{B04D87F0-0193-4919-AF0E-18BB85BBD2D8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964453" y="4697323"/>
                  <a:ext cx="16416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4" name="Käsinkirjoitus 153">
                  <a:extLst>
                    <a:ext uri="{FF2B5EF4-FFF2-40B4-BE49-F238E27FC236}">
                      <a16:creationId xmlns:a16="http://schemas.microsoft.com/office/drawing/2014/main" id="{727D063E-AB53-4D59-954E-6D6951A933FE}"/>
                    </a:ext>
                  </a:extLst>
                </p14:cNvPr>
                <p14:cNvContentPartPr/>
                <p14:nvPr/>
              </p14:nvContentPartPr>
              <p14:xfrm>
                <a:off x="2208173" y="4843843"/>
                <a:ext cx="104760" cy="218880"/>
              </p14:xfrm>
            </p:contentPart>
          </mc:Choice>
          <mc:Fallback xmlns="">
            <p:pic>
              <p:nvPicPr>
                <p:cNvPr id="154" name="Käsinkirjoitus 153">
                  <a:extLst>
                    <a:ext uri="{FF2B5EF4-FFF2-40B4-BE49-F238E27FC236}">
                      <a16:creationId xmlns:a16="http://schemas.microsoft.com/office/drawing/2014/main" id="{727D063E-AB53-4D59-954E-6D6951A933FE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190173" y="4825843"/>
                  <a:ext cx="1404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55" name="Käsinkirjoitus 154">
                  <a:extLst>
                    <a:ext uri="{FF2B5EF4-FFF2-40B4-BE49-F238E27FC236}">
                      <a16:creationId xmlns:a16="http://schemas.microsoft.com/office/drawing/2014/main" id="{55AC1EEB-2360-40EC-87D6-29372F38EFE4}"/>
                    </a:ext>
                  </a:extLst>
                </p14:cNvPr>
                <p14:cNvContentPartPr/>
                <p14:nvPr/>
              </p14:nvContentPartPr>
              <p14:xfrm>
                <a:off x="2239133" y="4966963"/>
                <a:ext cx="96480" cy="12600"/>
              </p14:xfrm>
            </p:contentPart>
          </mc:Choice>
          <mc:Fallback xmlns="">
            <p:pic>
              <p:nvPicPr>
                <p:cNvPr id="155" name="Käsinkirjoitus 154">
                  <a:extLst>
                    <a:ext uri="{FF2B5EF4-FFF2-40B4-BE49-F238E27FC236}">
                      <a16:creationId xmlns:a16="http://schemas.microsoft.com/office/drawing/2014/main" id="{55AC1EEB-2360-40EC-87D6-29372F38EFE4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2221493" y="4949323"/>
                  <a:ext cx="1321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6" name="Käsinkirjoitus 155">
                  <a:extLst>
                    <a:ext uri="{FF2B5EF4-FFF2-40B4-BE49-F238E27FC236}">
                      <a16:creationId xmlns:a16="http://schemas.microsoft.com/office/drawing/2014/main" id="{9EA6FF59-1B97-46FA-990B-80F31E7AA4DC}"/>
                    </a:ext>
                  </a:extLst>
                </p14:cNvPr>
                <p14:cNvContentPartPr/>
                <p14:nvPr/>
              </p14:nvContentPartPr>
              <p14:xfrm>
                <a:off x="2014493" y="5167483"/>
                <a:ext cx="259920" cy="9000"/>
              </p14:xfrm>
            </p:contentPart>
          </mc:Choice>
          <mc:Fallback xmlns="">
            <p:pic>
              <p:nvPicPr>
                <p:cNvPr id="156" name="Käsinkirjoitus 155">
                  <a:extLst>
                    <a:ext uri="{FF2B5EF4-FFF2-40B4-BE49-F238E27FC236}">
                      <a16:creationId xmlns:a16="http://schemas.microsoft.com/office/drawing/2014/main" id="{9EA6FF59-1B97-46FA-990B-80F31E7AA4DC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996493" y="5149843"/>
                  <a:ext cx="2955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8" name="Käsinkirjoitus 157">
                  <a:extLst>
                    <a:ext uri="{FF2B5EF4-FFF2-40B4-BE49-F238E27FC236}">
                      <a16:creationId xmlns:a16="http://schemas.microsoft.com/office/drawing/2014/main" id="{6E71E8C9-4B72-417E-8C15-6FB210B8A4D9}"/>
                    </a:ext>
                  </a:extLst>
                </p14:cNvPr>
                <p14:cNvContentPartPr/>
                <p14:nvPr/>
              </p14:nvContentPartPr>
              <p14:xfrm>
                <a:off x="2004053" y="5338843"/>
                <a:ext cx="101520" cy="131040"/>
              </p14:xfrm>
            </p:contentPart>
          </mc:Choice>
          <mc:Fallback xmlns="">
            <p:pic>
              <p:nvPicPr>
                <p:cNvPr id="158" name="Käsinkirjoitus 157">
                  <a:extLst>
                    <a:ext uri="{FF2B5EF4-FFF2-40B4-BE49-F238E27FC236}">
                      <a16:creationId xmlns:a16="http://schemas.microsoft.com/office/drawing/2014/main" id="{6E71E8C9-4B72-417E-8C15-6FB210B8A4D9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986053" y="5321203"/>
                  <a:ext cx="1371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59" name="Käsinkirjoitus 158">
                  <a:extLst>
                    <a:ext uri="{FF2B5EF4-FFF2-40B4-BE49-F238E27FC236}">
                      <a16:creationId xmlns:a16="http://schemas.microsoft.com/office/drawing/2014/main" id="{233543A5-FA95-452A-9F83-956F09A29142}"/>
                    </a:ext>
                  </a:extLst>
                </p14:cNvPr>
                <p14:cNvContentPartPr/>
                <p14:nvPr/>
              </p14:nvContentPartPr>
              <p14:xfrm>
                <a:off x="2113853" y="5253523"/>
                <a:ext cx="70200" cy="210600"/>
              </p14:xfrm>
            </p:contentPart>
          </mc:Choice>
          <mc:Fallback xmlns="">
            <p:pic>
              <p:nvPicPr>
                <p:cNvPr id="159" name="Käsinkirjoitus 158">
                  <a:extLst>
                    <a:ext uri="{FF2B5EF4-FFF2-40B4-BE49-F238E27FC236}">
                      <a16:creationId xmlns:a16="http://schemas.microsoft.com/office/drawing/2014/main" id="{233543A5-FA95-452A-9F83-956F09A29142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2095853" y="5235883"/>
                  <a:ext cx="10584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60" name="Käsinkirjoitus 159">
                  <a:extLst>
                    <a:ext uri="{FF2B5EF4-FFF2-40B4-BE49-F238E27FC236}">
                      <a16:creationId xmlns:a16="http://schemas.microsoft.com/office/drawing/2014/main" id="{68EBAC19-1647-4B69-8869-EF8BD9290CD7}"/>
                    </a:ext>
                  </a:extLst>
                </p14:cNvPr>
                <p14:cNvContentPartPr/>
                <p14:nvPr/>
              </p14:nvContentPartPr>
              <p14:xfrm>
                <a:off x="2237693" y="5253523"/>
                <a:ext cx="75600" cy="236160"/>
              </p14:xfrm>
            </p:contentPart>
          </mc:Choice>
          <mc:Fallback xmlns="">
            <p:pic>
              <p:nvPicPr>
                <p:cNvPr id="160" name="Käsinkirjoitus 159">
                  <a:extLst>
                    <a:ext uri="{FF2B5EF4-FFF2-40B4-BE49-F238E27FC236}">
                      <a16:creationId xmlns:a16="http://schemas.microsoft.com/office/drawing/2014/main" id="{68EBAC19-1647-4B69-8869-EF8BD9290CD7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2219693" y="5235883"/>
                  <a:ext cx="1112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61" name="Käsinkirjoitus 160">
                  <a:extLst>
                    <a:ext uri="{FF2B5EF4-FFF2-40B4-BE49-F238E27FC236}">
                      <a16:creationId xmlns:a16="http://schemas.microsoft.com/office/drawing/2014/main" id="{B2C68390-DF76-4E8E-96EF-001AA00746CD}"/>
                    </a:ext>
                  </a:extLst>
                </p14:cNvPr>
                <p14:cNvContentPartPr/>
                <p14:nvPr/>
              </p14:nvContentPartPr>
              <p14:xfrm>
                <a:off x="2200253" y="5291683"/>
                <a:ext cx="124920" cy="16560"/>
              </p14:xfrm>
            </p:contentPart>
          </mc:Choice>
          <mc:Fallback xmlns="">
            <p:pic>
              <p:nvPicPr>
                <p:cNvPr id="161" name="Käsinkirjoitus 160">
                  <a:extLst>
                    <a:ext uri="{FF2B5EF4-FFF2-40B4-BE49-F238E27FC236}">
                      <a16:creationId xmlns:a16="http://schemas.microsoft.com/office/drawing/2014/main" id="{B2C68390-DF76-4E8E-96EF-001AA00746CD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2182613" y="5274043"/>
                  <a:ext cx="1605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62" name="Käsinkirjoitus 161">
                  <a:extLst>
                    <a:ext uri="{FF2B5EF4-FFF2-40B4-BE49-F238E27FC236}">
                      <a16:creationId xmlns:a16="http://schemas.microsoft.com/office/drawing/2014/main" id="{FE223D9D-B88D-4A17-BA3A-C52EE42C2A61}"/>
                    </a:ext>
                  </a:extLst>
                </p14:cNvPr>
                <p14:cNvContentPartPr/>
                <p14:nvPr/>
              </p14:nvContentPartPr>
              <p14:xfrm>
                <a:off x="2611013" y="5083243"/>
                <a:ext cx="69120" cy="17640"/>
              </p14:xfrm>
            </p:contentPart>
          </mc:Choice>
          <mc:Fallback xmlns="">
            <p:pic>
              <p:nvPicPr>
                <p:cNvPr id="162" name="Käsinkirjoitus 161">
                  <a:extLst>
                    <a:ext uri="{FF2B5EF4-FFF2-40B4-BE49-F238E27FC236}">
                      <a16:creationId xmlns:a16="http://schemas.microsoft.com/office/drawing/2014/main" id="{FE223D9D-B88D-4A17-BA3A-C52EE42C2A61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2593373" y="5065243"/>
                  <a:ext cx="1047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63" name="Käsinkirjoitus 162">
                  <a:extLst>
                    <a:ext uri="{FF2B5EF4-FFF2-40B4-BE49-F238E27FC236}">
                      <a16:creationId xmlns:a16="http://schemas.microsoft.com/office/drawing/2014/main" id="{D97AF18F-D07B-4A68-8067-A3BC3CEA0653}"/>
                    </a:ext>
                  </a:extLst>
                </p14:cNvPr>
                <p14:cNvContentPartPr/>
                <p14:nvPr/>
              </p14:nvContentPartPr>
              <p14:xfrm>
                <a:off x="2580053" y="5168563"/>
                <a:ext cx="129240" cy="360"/>
              </p14:xfrm>
            </p:contentPart>
          </mc:Choice>
          <mc:Fallback xmlns="">
            <p:pic>
              <p:nvPicPr>
                <p:cNvPr id="163" name="Käsinkirjoitus 162">
                  <a:extLst>
                    <a:ext uri="{FF2B5EF4-FFF2-40B4-BE49-F238E27FC236}">
                      <a16:creationId xmlns:a16="http://schemas.microsoft.com/office/drawing/2014/main" id="{D97AF18F-D07B-4A68-8067-A3BC3CEA0653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562053" y="5150563"/>
                  <a:ext cx="1648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64" name="Käsinkirjoitus 163">
                  <a:extLst>
                    <a:ext uri="{FF2B5EF4-FFF2-40B4-BE49-F238E27FC236}">
                      <a16:creationId xmlns:a16="http://schemas.microsoft.com/office/drawing/2014/main" id="{4E733E0E-0996-42C4-BA75-74502ECE1ED2}"/>
                    </a:ext>
                  </a:extLst>
                </p14:cNvPr>
                <p14:cNvContentPartPr/>
                <p14:nvPr/>
              </p14:nvContentPartPr>
              <p14:xfrm>
                <a:off x="2897573" y="4992163"/>
                <a:ext cx="197280" cy="256680"/>
              </p14:xfrm>
            </p:contentPart>
          </mc:Choice>
          <mc:Fallback xmlns="">
            <p:pic>
              <p:nvPicPr>
                <p:cNvPr id="164" name="Käsinkirjoitus 163">
                  <a:extLst>
                    <a:ext uri="{FF2B5EF4-FFF2-40B4-BE49-F238E27FC236}">
                      <a16:creationId xmlns:a16="http://schemas.microsoft.com/office/drawing/2014/main" id="{4E733E0E-0996-42C4-BA75-74502ECE1ED2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2879933" y="4974523"/>
                  <a:ext cx="2329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67" name="Käsinkirjoitus 166">
                  <a:extLst>
                    <a:ext uri="{FF2B5EF4-FFF2-40B4-BE49-F238E27FC236}">
                      <a16:creationId xmlns:a16="http://schemas.microsoft.com/office/drawing/2014/main" id="{C829A4A7-3134-486A-8B6F-A8B3D21C267A}"/>
                    </a:ext>
                  </a:extLst>
                </p14:cNvPr>
                <p14:cNvContentPartPr/>
                <p14:nvPr/>
              </p14:nvContentPartPr>
              <p14:xfrm>
                <a:off x="2084333" y="4546483"/>
                <a:ext cx="364320" cy="365040"/>
              </p14:xfrm>
            </p:contentPart>
          </mc:Choice>
          <mc:Fallback xmlns="">
            <p:pic>
              <p:nvPicPr>
                <p:cNvPr id="167" name="Käsinkirjoitus 166">
                  <a:extLst>
                    <a:ext uri="{FF2B5EF4-FFF2-40B4-BE49-F238E27FC236}">
                      <a16:creationId xmlns:a16="http://schemas.microsoft.com/office/drawing/2014/main" id="{C829A4A7-3134-486A-8B6F-A8B3D21C267A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2066693" y="4528483"/>
                  <a:ext cx="39996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68" name="Käsinkirjoitus 167">
                  <a:extLst>
                    <a:ext uri="{FF2B5EF4-FFF2-40B4-BE49-F238E27FC236}">
                      <a16:creationId xmlns:a16="http://schemas.microsoft.com/office/drawing/2014/main" id="{AA079E67-E8BE-49C7-8278-842DCD990825}"/>
                    </a:ext>
                  </a:extLst>
                </p14:cNvPr>
                <p14:cNvContentPartPr/>
                <p14:nvPr/>
              </p14:nvContentPartPr>
              <p14:xfrm>
                <a:off x="2471693" y="4511923"/>
                <a:ext cx="263160" cy="186120"/>
              </p14:xfrm>
            </p:contentPart>
          </mc:Choice>
          <mc:Fallback xmlns="">
            <p:pic>
              <p:nvPicPr>
                <p:cNvPr id="168" name="Käsinkirjoitus 167">
                  <a:extLst>
                    <a:ext uri="{FF2B5EF4-FFF2-40B4-BE49-F238E27FC236}">
                      <a16:creationId xmlns:a16="http://schemas.microsoft.com/office/drawing/2014/main" id="{AA079E67-E8BE-49C7-8278-842DCD990825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2453693" y="4494283"/>
                  <a:ext cx="298800" cy="22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2" name="Ryhmä 171">
            <a:extLst>
              <a:ext uri="{FF2B5EF4-FFF2-40B4-BE49-F238E27FC236}">
                <a16:creationId xmlns:a16="http://schemas.microsoft.com/office/drawing/2014/main" id="{C757977F-AC04-4D88-BF4A-9B3A630C3B61}"/>
              </a:ext>
            </a:extLst>
          </p:cNvPr>
          <p:cNvGrpSpPr/>
          <p:nvPr/>
        </p:nvGrpSpPr>
        <p:grpSpPr>
          <a:xfrm>
            <a:off x="1027373" y="5857963"/>
            <a:ext cx="601920" cy="227160"/>
            <a:chOff x="1027373" y="5857963"/>
            <a:chExt cx="601920" cy="22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70" name="Käsinkirjoitus 169">
                  <a:extLst>
                    <a:ext uri="{FF2B5EF4-FFF2-40B4-BE49-F238E27FC236}">
                      <a16:creationId xmlns:a16="http://schemas.microsoft.com/office/drawing/2014/main" id="{3AFB292F-B752-4CC9-B4D0-71BB5C70DCAC}"/>
                    </a:ext>
                  </a:extLst>
                </p14:cNvPr>
                <p14:cNvContentPartPr/>
                <p14:nvPr/>
              </p14:nvContentPartPr>
              <p14:xfrm>
                <a:off x="1027373" y="5857963"/>
                <a:ext cx="345600" cy="227160"/>
              </p14:xfrm>
            </p:contentPart>
          </mc:Choice>
          <mc:Fallback xmlns="">
            <p:pic>
              <p:nvPicPr>
                <p:cNvPr id="170" name="Käsinkirjoitus 169">
                  <a:extLst>
                    <a:ext uri="{FF2B5EF4-FFF2-40B4-BE49-F238E27FC236}">
                      <a16:creationId xmlns:a16="http://schemas.microsoft.com/office/drawing/2014/main" id="{3AFB292F-B752-4CC9-B4D0-71BB5C70DCAC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009373" y="5840323"/>
                  <a:ext cx="38124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71" name="Käsinkirjoitus 170">
                  <a:extLst>
                    <a:ext uri="{FF2B5EF4-FFF2-40B4-BE49-F238E27FC236}">
                      <a16:creationId xmlns:a16="http://schemas.microsoft.com/office/drawing/2014/main" id="{E2E4C588-21CD-4580-80DF-0422CD7B063D}"/>
                    </a:ext>
                  </a:extLst>
                </p14:cNvPr>
                <p14:cNvContentPartPr/>
                <p14:nvPr/>
              </p14:nvContentPartPr>
              <p14:xfrm>
                <a:off x="1510493" y="5974243"/>
                <a:ext cx="118800" cy="7200"/>
              </p14:xfrm>
            </p:contentPart>
          </mc:Choice>
          <mc:Fallback xmlns="">
            <p:pic>
              <p:nvPicPr>
                <p:cNvPr id="171" name="Käsinkirjoitus 170">
                  <a:extLst>
                    <a:ext uri="{FF2B5EF4-FFF2-40B4-BE49-F238E27FC236}">
                      <a16:creationId xmlns:a16="http://schemas.microsoft.com/office/drawing/2014/main" id="{E2E4C588-21CD-4580-80DF-0422CD7B063D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492853" y="5956243"/>
                  <a:ext cx="154440" cy="4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8" name="Ryhmä 177">
            <a:extLst>
              <a:ext uri="{FF2B5EF4-FFF2-40B4-BE49-F238E27FC236}">
                <a16:creationId xmlns:a16="http://schemas.microsoft.com/office/drawing/2014/main" id="{0D80861F-3275-4DF8-8E4F-1FDC62DCAB57}"/>
              </a:ext>
            </a:extLst>
          </p:cNvPr>
          <p:cNvGrpSpPr/>
          <p:nvPr/>
        </p:nvGrpSpPr>
        <p:grpSpPr>
          <a:xfrm>
            <a:off x="1827653" y="5842483"/>
            <a:ext cx="868320" cy="267840"/>
            <a:chOff x="1827653" y="5842483"/>
            <a:chExt cx="868320" cy="2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73" name="Käsinkirjoitus 172">
                  <a:extLst>
                    <a:ext uri="{FF2B5EF4-FFF2-40B4-BE49-F238E27FC236}">
                      <a16:creationId xmlns:a16="http://schemas.microsoft.com/office/drawing/2014/main" id="{D73AB15A-CE18-4E81-89E3-66779B27802C}"/>
                    </a:ext>
                  </a:extLst>
                </p14:cNvPr>
                <p14:cNvContentPartPr/>
                <p14:nvPr/>
              </p14:nvContentPartPr>
              <p14:xfrm>
                <a:off x="1827653" y="5842483"/>
                <a:ext cx="194400" cy="267840"/>
              </p14:xfrm>
            </p:contentPart>
          </mc:Choice>
          <mc:Fallback xmlns="">
            <p:pic>
              <p:nvPicPr>
                <p:cNvPr id="173" name="Käsinkirjoitus 172">
                  <a:extLst>
                    <a:ext uri="{FF2B5EF4-FFF2-40B4-BE49-F238E27FC236}">
                      <a16:creationId xmlns:a16="http://schemas.microsoft.com/office/drawing/2014/main" id="{D73AB15A-CE18-4E81-89E3-66779B27802C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810013" y="5824483"/>
                  <a:ext cx="2300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74" name="Käsinkirjoitus 173">
                  <a:extLst>
                    <a:ext uri="{FF2B5EF4-FFF2-40B4-BE49-F238E27FC236}">
                      <a16:creationId xmlns:a16="http://schemas.microsoft.com/office/drawing/2014/main" id="{F7034DCE-5409-4F02-ABB3-8890066DC5A1}"/>
                    </a:ext>
                  </a:extLst>
                </p14:cNvPr>
                <p14:cNvContentPartPr/>
                <p14:nvPr/>
              </p14:nvContentPartPr>
              <p14:xfrm>
                <a:off x="2084333" y="5857243"/>
                <a:ext cx="291960" cy="203760"/>
              </p14:xfrm>
            </p:contentPart>
          </mc:Choice>
          <mc:Fallback xmlns="">
            <p:pic>
              <p:nvPicPr>
                <p:cNvPr id="174" name="Käsinkirjoitus 173">
                  <a:extLst>
                    <a:ext uri="{FF2B5EF4-FFF2-40B4-BE49-F238E27FC236}">
                      <a16:creationId xmlns:a16="http://schemas.microsoft.com/office/drawing/2014/main" id="{F7034DCE-5409-4F02-ABB3-8890066DC5A1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2066693" y="5839603"/>
                  <a:ext cx="3276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75" name="Käsinkirjoitus 174">
                  <a:extLst>
                    <a:ext uri="{FF2B5EF4-FFF2-40B4-BE49-F238E27FC236}">
                      <a16:creationId xmlns:a16="http://schemas.microsoft.com/office/drawing/2014/main" id="{B1CE264B-A89A-4723-AF39-94B30E64D5F8}"/>
                    </a:ext>
                  </a:extLst>
                </p14:cNvPr>
                <p14:cNvContentPartPr/>
                <p14:nvPr/>
              </p14:nvContentPartPr>
              <p14:xfrm>
                <a:off x="2541173" y="5943283"/>
                <a:ext cx="129240" cy="10440"/>
              </p14:xfrm>
            </p:contentPart>
          </mc:Choice>
          <mc:Fallback xmlns="">
            <p:pic>
              <p:nvPicPr>
                <p:cNvPr id="175" name="Käsinkirjoitus 174">
                  <a:extLst>
                    <a:ext uri="{FF2B5EF4-FFF2-40B4-BE49-F238E27FC236}">
                      <a16:creationId xmlns:a16="http://schemas.microsoft.com/office/drawing/2014/main" id="{B1CE264B-A89A-4723-AF39-94B30E64D5F8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2523533" y="5925643"/>
                  <a:ext cx="16488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76" name="Käsinkirjoitus 175">
                  <a:extLst>
                    <a:ext uri="{FF2B5EF4-FFF2-40B4-BE49-F238E27FC236}">
                      <a16:creationId xmlns:a16="http://schemas.microsoft.com/office/drawing/2014/main" id="{574AA452-52C8-4421-B943-E495F6499DEF}"/>
                    </a:ext>
                  </a:extLst>
                </p14:cNvPr>
                <p14:cNvContentPartPr/>
                <p14:nvPr/>
              </p14:nvContentPartPr>
              <p14:xfrm>
                <a:off x="2541173" y="6004843"/>
                <a:ext cx="154800" cy="39600"/>
              </p14:xfrm>
            </p:contentPart>
          </mc:Choice>
          <mc:Fallback xmlns="">
            <p:pic>
              <p:nvPicPr>
                <p:cNvPr id="176" name="Käsinkirjoitus 175">
                  <a:extLst>
                    <a:ext uri="{FF2B5EF4-FFF2-40B4-BE49-F238E27FC236}">
                      <a16:creationId xmlns:a16="http://schemas.microsoft.com/office/drawing/2014/main" id="{574AA452-52C8-4421-B943-E495F6499DEF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2523533" y="5986843"/>
                  <a:ext cx="190440" cy="7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77" name="Käsinkirjoitus 176">
                <a:extLst>
                  <a:ext uri="{FF2B5EF4-FFF2-40B4-BE49-F238E27FC236}">
                    <a16:creationId xmlns:a16="http://schemas.microsoft.com/office/drawing/2014/main" id="{9FA755A8-1EDC-464D-8C70-170B53114BBF}"/>
                  </a:ext>
                </a:extLst>
              </p14:cNvPr>
              <p14:cNvContentPartPr/>
              <p14:nvPr/>
            </p14:nvContentPartPr>
            <p14:xfrm>
              <a:off x="2899013" y="5851843"/>
              <a:ext cx="162000" cy="246240"/>
            </p14:xfrm>
          </p:contentPart>
        </mc:Choice>
        <mc:Fallback xmlns="">
          <p:pic>
            <p:nvPicPr>
              <p:cNvPr id="177" name="Käsinkirjoitus 176">
                <a:extLst>
                  <a:ext uri="{FF2B5EF4-FFF2-40B4-BE49-F238E27FC236}">
                    <a16:creationId xmlns:a16="http://schemas.microsoft.com/office/drawing/2014/main" id="{9FA755A8-1EDC-464D-8C70-170B53114BBF}"/>
                  </a:ext>
                </a:extLst>
              </p:cNvPr>
              <p:cNvPicPr/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2881373" y="5833843"/>
                <a:ext cx="197640" cy="28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6" name="Ryhmä 185">
            <a:extLst>
              <a:ext uri="{FF2B5EF4-FFF2-40B4-BE49-F238E27FC236}">
                <a16:creationId xmlns:a16="http://schemas.microsoft.com/office/drawing/2014/main" id="{E37411DA-1072-4825-A649-505C98741148}"/>
              </a:ext>
            </a:extLst>
          </p:cNvPr>
          <p:cNvGrpSpPr/>
          <p:nvPr/>
        </p:nvGrpSpPr>
        <p:grpSpPr>
          <a:xfrm>
            <a:off x="3455933" y="5850403"/>
            <a:ext cx="272880" cy="181440"/>
            <a:chOff x="3455933" y="5850403"/>
            <a:chExt cx="272880" cy="18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79" name="Käsinkirjoitus 178">
                  <a:extLst>
                    <a:ext uri="{FF2B5EF4-FFF2-40B4-BE49-F238E27FC236}">
                      <a16:creationId xmlns:a16="http://schemas.microsoft.com/office/drawing/2014/main" id="{67030759-393D-4F65-9A02-013D7DD774E9}"/>
                    </a:ext>
                  </a:extLst>
                </p14:cNvPr>
                <p14:cNvContentPartPr/>
                <p14:nvPr/>
              </p14:nvContentPartPr>
              <p14:xfrm>
                <a:off x="3477533" y="5896843"/>
                <a:ext cx="102600" cy="40320"/>
              </p14:xfrm>
            </p:contentPart>
          </mc:Choice>
          <mc:Fallback xmlns="">
            <p:pic>
              <p:nvPicPr>
                <p:cNvPr id="179" name="Käsinkirjoitus 178">
                  <a:extLst>
                    <a:ext uri="{FF2B5EF4-FFF2-40B4-BE49-F238E27FC236}">
                      <a16:creationId xmlns:a16="http://schemas.microsoft.com/office/drawing/2014/main" id="{67030759-393D-4F65-9A02-013D7DD774E9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3459533" y="5879203"/>
                  <a:ext cx="1382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80" name="Käsinkirjoitus 179">
                  <a:extLst>
                    <a:ext uri="{FF2B5EF4-FFF2-40B4-BE49-F238E27FC236}">
                      <a16:creationId xmlns:a16="http://schemas.microsoft.com/office/drawing/2014/main" id="{B60C0A09-993E-4FDF-9509-6F5C0A4BF488}"/>
                    </a:ext>
                  </a:extLst>
                </p14:cNvPr>
                <p14:cNvContentPartPr/>
                <p14:nvPr/>
              </p14:nvContentPartPr>
              <p14:xfrm>
                <a:off x="3455933" y="5966323"/>
                <a:ext cx="123840" cy="360"/>
              </p14:xfrm>
            </p:contentPart>
          </mc:Choice>
          <mc:Fallback xmlns="">
            <p:pic>
              <p:nvPicPr>
                <p:cNvPr id="180" name="Käsinkirjoitus 179">
                  <a:extLst>
                    <a:ext uri="{FF2B5EF4-FFF2-40B4-BE49-F238E27FC236}">
                      <a16:creationId xmlns:a16="http://schemas.microsoft.com/office/drawing/2014/main" id="{B60C0A09-993E-4FDF-9509-6F5C0A4BF488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3437933" y="5948683"/>
                  <a:ext cx="1594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81" name="Käsinkirjoitus 180">
                  <a:extLst>
                    <a:ext uri="{FF2B5EF4-FFF2-40B4-BE49-F238E27FC236}">
                      <a16:creationId xmlns:a16="http://schemas.microsoft.com/office/drawing/2014/main" id="{EC5E7D89-DA10-42FB-9793-F66627654487}"/>
                    </a:ext>
                  </a:extLst>
                </p14:cNvPr>
                <p14:cNvContentPartPr/>
                <p14:nvPr/>
              </p14:nvContentPartPr>
              <p14:xfrm>
                <a:off x="3595253" y="5850403"/>
                <a:ext cx="133560" cy="181440"/>
              </p14:xfrm>
            </p:contentPart>
          </mc:Choice>
          <mc:Fallback xmlns="">
            <p:pic>
              <p:nvPicPr>
                <p:cNvPr id="181" name="Käsinkirjoitus 180">
                  <a:extLst>
                    <a:ext uri="{FF2B5EF4-FFF2-40B4-BE49-F238E27FC236}">
                      <a16:creationId xmlns:a16="http://schemas.microsoft.com/office/drawing/2014/main" id="{EC5E7D89-DA10-42FB-9793-F66627654487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3577253" y="5832763"/>
                  <a:ext cx="169200" cy="21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" name="Ryhmä 184">
            <a:extLst>
              <a:ext uri="{FF2B5EF4-FFF2-40B4-BE49-F238E27FC236}">
                <a16:creationId xmlns:a16="http://schemas.microsoft.com/office/drawing/2014/main" id="{7D43C31C-D4DC-4878-8090-C53DB3B695FC}"/>
              </a:ext>
            </a:extLst>
          </p:cNvPr>
          <p:cNvGrpSpPr/>
          <p:nvPr/>
        </p:nvGrpSpPr>
        <p:grpSpPr>
          <a:xfrm>
            <a:off x="4114373" y="5836003"/>
            <a:ext cx="559080" cy="256320"/>
            <a:chOff x="4114373" y="5836003"/>
            <a:chExt cx="559080" cy="25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82" name="Käsinkirjoitus 181">
                  <a:extLst>
                    <a:ext uri="{FF2B5EF4-FFF2-40B4-BE49-F238E27FC236}">
                      <a16:creationId xmlns:a16="http://schemas.microsoft.com/office/drawing/2014/main" id="{02208F84-E854-4AD6-9086-DE6723EBA8E6}"/>
                    </a:ext>
                  </a:extLst>
                </p14:cNvPr>
                <p14:cNvContentPartPr/>
                <p14:nvPr/>
              </p14:nvContentPartPr>
              <p14:xfrm>
                <a:off x="4114373" y="5836003"/>
                <a:ext cx="261720" cy="256320"/>
              </p14:xfrm>
            </p:contentPart>
          </mc:Choice>
          <mc:Fallback xmlns="">
            <p:pic>
              <p:nvPicPr>
                <p:cNvPr id="182" name="Käsinkirjoitus 181">
                  <a:extLst>
                    <a:ext uri="{FF2B5EF4-FFF2-40B4-BE49-F238E27FC236}">
                      <a16:creationId xmlns:a16="http://schemas.microsoft.com/office/drawing/2014/main" id="{02208F84-E854-4AD6-9086-DE6723EBA8E6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4096733" y="5818003"/>
                  <a:ext cx="2973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83" name="Käsinkirjoitus 182">
                  <a:extLst>
                    <a:ext uri="{FF2B5EF4-FFF2-40B4-BE49-F238E27FC236}">
                      <a16:creationId xmlns:a16="http://schemas.microsoft.com/office/drawing/2014/main" id="{1176F6B6-3C6B-44EE-AECD-98A9BF35B174}"/>
                    </a:ext>
                  </a:extLst>
                </p14:cNvPr>
                <p14:cNvContentPartPr/>
                <p14:nvPr/>
              </p14:nvContentPartPr>
              <p14:xfrm>
                <a:off x="4532693" y="5937163"/>
                <a:ext cx="117360" cy="6840"/>
              </p14:xfrm>
            </p:contentPart>
          </mc:Choice>
          <mc:Fallback xmlns="">
            <p:pic>
              <p:nvPicPr>
                <p:cNvPr id="183" name="Käsinkirjoitus 182">
                  <a:extLst>
                    <a:ext uri="{FF2B5EF4-FFF2-40B4-BE49-F238E27FC236}">
                      <a16:creationId xmlns:a16="http://schemas.microsoft.com/office/drawing/2014/main" id="{1176F6B6-3C6B-44EE-AECD-98A9BF35B174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4515053" y="5919163"/>
                  <a:ext cx="1530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84" name="Käsinkirjoitus 183">
                  <a:extLst>
                    <a:ext uri="{FF2B5EF4-FFF2-40B4-BE49-F238E27FC236}">
                      <a16:creationId xmlns:a16="http://schemas.microsoft.com/office/drawing/2014/main" id="{6C5343AA-C5CF-4E3F-88E7-A83C65D6E15D}"/>
                    </a:ext>
                  </a:extLst>
                </p14:cNvPr>
                <p14:cNvContentPartPr/>
                <p14:nvPr/>
              </p14:nvContentPartPr>
              <p14:xfrm>
                <a:off x="4540613" y="6000163"/>
                <a:ext cx="132840" cy="20880"/>
              </p14:xfrm>
            </p:contentPart>
          </mc:Choice>
          <mc:Fallback xmlns="">
            <p:pic>
              <p:nvPicPr>
                <p:cNvPr id="184" name="Käsinkirjoitus 183">
                  <a:extLst>
                    <a:ext uri="{FF2B5EF4-FFF2-40B4-BE49-F238E27FC236}">
                      <a16:creationId xmlns:a16="http://schemas.microsoft.com/office/drawing/2014/main" id="{6C5343AA-C5CF-4E3F-88E7-A83C65D6E15D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4522613" y="5982163"/>
                  <a:ext cx="168480" cy="5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04" name="Käsinkirjoitus 203">
                <a:extLst>
                  <a:ext uri="{FF2B5EF4-FFF2-40B4-BE49-F238E27FC236}">
                    <a16:creationId xmlns:a16="http://schemas.microsoft.com/office/drawing/2014/main" id="{DC492824-01AB-463F-A29F-9367A65C9331}"/>
                  </a:ext>
                </a:extLst>
              </p14:cNvPr>
              <p14:cNvContentPartPr/>
              <p14:nvPr/>
            </p14:nvContentPartPr>
            <p14:xfrm>
              <a:off x="6178973" y="5532523"/>
              <a:ext cx="97920" cy="146160"/>
            </p14:xfrm>
          </p:contentPart>
        </mc:Choice>
        <mc:Fallback xmlns="">
          <p:pic>
            <p:nvPicPr>
              <p:cNvPr id="204" name="Käsinkirjoitus 203">
                <a:extLst>
                  <a:ext uri="{FF2B5EF4-FFF2-40B4-BE49-F238E27FC236}">
                    <a16:creationId xmlns:a16="http://schemas.microsoft.com/office/drawing/2014/main" id="{DC492824-01AB-463F-A29F-9367A65C9331}"/>
                  </a:ext>
                </a:extLst>
              </p:cNvPr>
              <p:cNvPicPr/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6161333" y="5514883"/>
                <a:ext cx="13356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05" name="Käsinkirjoitus 204">
                <a:extLst>
                  <a:ext uri="{FF2B5EF4-FFF2-40B4-BE49-F238E27FC236}">
                    <a16:creationId xmlns:a16="http://schemas.microsoft.com/office/drawing/2014/main" id="{EBCB1784-2D93-4CDF-BF54-6EDDE9F4B63D}"/>
                  </a:ext>
                </a:extLst>
              </p14:cNvPr>
              <p14:cNvContentPartPr/>
              <p14:nvPr/>
            </p14:nvContentPartPr>
            <p14:xfrm>
              <a:off x="5932013" y="6136963"/>
              <a:ext cx="166680" cy="224280"/>
            </p14:xfrm>
          </p:contentPart>
        </mc:Choice>
        <mc:Fallback xmlns="">
          <p:pic>
            <p:nvPicPr>
              <p:cNvPr id="205" name="Käsinkirjoitus 204">
                <a:extLst>
                  <a:ext uri="{FF2B5EF4-FFF2-40B4-BE49-F238E27FC236}">
                    <a16:creationId xmlns:a16="http://schemas.microsoft.com/office/drawing/2014/main" id="{EBCB1784-2D93-4CDF-BF54-6EDDE9F4B63D}"/>
                  </a:ext>
                </a:extLst>
              </p:cNvPr>
              <p:cNvPicPr/>
              <p:nvPr/>
            </p:nvPicPr>
            <p:blipFill>
              <a:blip r:embed="rId276"/>
              <a:stretch>
                <a:fillRect/>
              </a:stretch>
            </p:blipFill>
            <p:spPr>
              <a:xfrm>
                <a:off x="5914013" y="6119323"/>
                <a:ext cx="202320" cy="25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5" name="Ryhmä 214">
            <a:extLst>
              <a:ext uri="{FF2B5EF4-FFF2-40B4-BE49-F238E27FC236}">
                <a16:creationId xmlns:a16="http://schemas.microsoft.com/office/drawing/2014/main" id="{3D0E7EA7-21FC-4A68-8A50-B3B21697C8FE}"/>
              </a:ext>
            </a:extLst>
          </p:cNvPr>
          <p:cNvGrpSpPr/>
          <p:nvPr/>
        </p:nvGrpSpPr>
        <p:grpSpPr>
          <a:xfrm>
            <a:off x="4958933" y="5455123"/>
            <a:ext cx="3416040" cy="953640"/>
            <a:chOff x="4958933" y="5455123"/>
            <a:chExt cx="3416040" cy="95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89" name="Käsinkirjoitus 188">
                  <a:extLst>
                    <a:ext uri="{FF2B5EF4-FFF2-40B4-BE49-F238E27FC236}">
                      <a16:creationId xmlns:a16="http://schemas.microsoft.com/office/drawing/2014/main" id="{5C755363-CE3D-4E44-A018-DF0021AB8677}"/>
                    </a:ext>
                  </a:extLst>
                </p14:cNvPr>
                <p14:cNvContentPartPr/>
                <p14:nvPr/>
              </p14:nvContentPartPr>
              <p14:xfrm>
                <a:off x="5129573" y="6036523"/>
                <a:ext cx="187200" cy="240840"/>
              </p14:xfrm>
            </p:contentPart>
          </mc:Choice>
          <mc:Fallback xmlns="">
            <p:pic>
              <p:nvPicPr>
                <p:cNvPr id="189" name="Käsinkirjoitus 188">
                  <a:extLst>
                    <a:ext uri="{FF2B5EF4-FFF2-40B4-BE49-F238E27FC236}">
                      <a16:creationId xmlns:a16="http://schemas.microsoft.com/office/drawing/2014/main" id="{5C755363-CE3D-4E44-A018-DF0021AB8677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5111573" y="6018523"/>
                  <a:ext cx="22284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87" name="Käsinkirjoitus 186">
                  <a:extLst>
                    <a:ext uri="{FF2B5EF4-FFF2-40B4-BE49-F238E27FC236}">
                      <a16:creationId xmlns:a16="http://schemas.microsoft.com/office/drawing/2014/main" id="{A3E676AA-7FC1-46BA-9BA4-85298CB7B714}"/>
                    </a:ext>
                  </a:extLst>
                </p14:cNvPr>
                <p14:cNvContentPartPr/>
                <p14:nvPr/>
              </p14:nvContentPartPr>
              <p14:xfrm>
                <a:off x="5011133" y="5609923"/>
                <a:ext cx="292320" cy="198720"/>
              </p14:xfrm>
            </p:contentPart>
          </mc:Choice>
          <mc:Fallback xmlns="">
            <p:pic>
              <p:nvPicPr>
                <p:cNvPr id="187" name="Käsinkirjoitus 186">
                  <a:extLst>
                    <a:ext uri="{FF2B5EF4-FFF2-40B4-BE49-F238E27FC236}">
                      <a16:creationId xmlns:a16="http://schemas.microsoft.com/office/drawing/2014/main" id="{A3E676AA-7FC1-46BA-9BA4-85298CB7B714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4993493" y="5591923"/>
                  <a:ext cx="3279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88" name="Käsinkirjoitus 187">
                  <a:extLst>
                    <a:ext uri="{FF2B5EF4-FFF2-40B4-BE49-F238E27FC236}">
                      <a16:creationId xmlns:a16="http://schemas.microsoft.com/office/drawing/2014/main" id="{250DAD79-B03D-4031-A85C-48D7165B9BD8}"/>
                    </a:ext>
                  </a:extLst>
                </p14:cNvPr>
                <p14:cNvContentPartPr/>
                <p14:nvPr/>
              </p14:nvContentPartPr>
              <p14:xfrm>
                <a:off x="4958933" y="5927083"/>
                <a:ext cx="393840" cy="7920"/>
              </p14:xfrm>
            </p:contentPart>
          </mc:Choice>
          <mc:Fallback xmlns="">
            <p:pic>
              <p:nvPicPr>
                <p:cNvPr id="188" name="Käsinkirjoitus 187">
                  <a:extLst>
                    <a:ext uri="{FF2B5EF4-FFF2-40B4-BE49-F238E27FC236}">
                      <a16:creationId xmlns:a16="http://schemas.microsoft.com/office/drawing/2014/main" id="{250DAD79-B03D-4031-A85C-48D7165B9BD8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4941293" y="5909083"/>
                  <a:ext cx="4294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90" name="Käsinkirjoitus 189">
                  <a:extLst>
                    <a:ext uri="{FF2B5EF4-FFF2-40B4-BE49-F238E27FC236}">
                      <a16:creationId xmlns:a16="http://schemas.microsoft.com/office/drawing/2014/main" id="{0604DB6F-1DF5-457A-9738-8E56E793948D}"/>
                    </a:ext>
                  </a:extLst>
                </p14:cNvPr>
                <p14:cNvContentPartPr/>
                <p14:nvPr/>
              </p14:nvContentPartPr>
              <p14:xfrm>
                <a:off x="5547893" y="5857963"/>
                <a:ext cx="92520" cy="360"/>
              </p14:xfrm>
            </p:contentPart>
          </mc:Choice>
          <mc:Fallback xmlns="">
            <p:pic>
              <p:nvPicPr>
                <p:cNvPr id="190" name="Käsinkirjoitus 189">
                  <a:extLst>
                    <a:ext uri="{FF2B5EF4-FFF2-40B4-BE49-F238E27FC236}">
                      <a16:creationId xmlns:a16="http://schemas.microsoft.com/office/drawing/2014/main" id="{0604DB6F-1DF5-457A-9738-8E56E793948D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5530253" y="5840323"/>
                  <a:ext cx="128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91" name="Käsinkirjoitus 190">
                  <a:extLst>
                    <a:ext uri="{FF2B5EF4-FFF2-40B4-BE49-F238E27FC236}">
                      <a16:creationId xmlns:a16="http://schemas.microsoft.com/office/drawing/2014/main" id="{55789FE3-3B89-4666-BBA3-BEB881EB6980}"/>
                    </a:ext>
                  </a:extLst>
                </p14:cNvPr>
                <p14:cNvContentPartPr/>
                <p14:nvPr/>
              </p14:nvContentPartPr>
              <p14:xfrm>
                <a:off x="5540333" y="5935363"/>
                <a:ext cx="92880" cy="3600"/>
              </p14:xfrm>
            </p:contentPart>
          </mc:Choice>
          <mc:Fallback xmlns="">
            <p:pic>
              <p:nvPicPr>
                <p:cNvPr id="191" name="Käsinkirjoitus 190">
                  <a:extLst>
                    <a:ext uri="{FF2B5EF4-FFF2-40B4-BE49-F238E27FC236}">
                      <a16:creationId xmlns:a16="http://schemas.microsoft.com/office/drawing/2014/main" id="{55789FE3-3B89-4666-BBA3-BEB881EB6980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5522693" y="5917723"/>
                  <a:ext cx="1285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93" name="Käsinkirjoitus 192">
                  <a:extLst>
                    <a:ext uri="{FF2B5EF4-FFF2-40B4-BE49-F238E27FC236}">
                      <a16:creationId xmlns:a16="http://schemas.microsoft.com/office/drawing/2014/main" id="{4C2F6BD2-7897-4C36-B4A4-C759E7DD5B8F}"/>
                    </a:ext>
                  </a:extLst>
                </p14:cNvPr>
                <p14:cNvContentPartPr/>
                <p14:nvPr/>
              </p14:nvContentPartPr>
              <p14:xfrm>
                <a:off x="6004733" y="5600563"/>
                <a:ext cx="249480" cy="181800"/>
              </p14:xfrm>
            </p:contentPart>
          </mc:Choice>
          <mc:Fallback xmlns="">
            <p:pic>
              <p:nvPicPr>
                <p:cNvPr id="193" name="Käsinkirjoitus 192">
                  <a:extLst>
                    <a:ext uri="{FF2B5EF4-FFF2-40B4-BE49-F238E27FC236}">
                      <a16:creationId xmlns:a16="http://schemas.microsoft.com/office/drawing/2014/main" id="{4C2F6BD2-7897-4C36-B4A4-C759E7DD5B8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987093" y="5582923"/>
                  <a:ext cx="2851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94" name="Käsinkirjoitus 193">
                  <a:extLst>
                    <a:ext uri="{FF2B5EF4-FFF2-40B4-BE49-F238E27FC236}">
                      <a16:creationId xmlns:a16="http://schemas.microsoft.com/office/drawing/2014/main" id="{C4CE8B24-C48C-4AC5-A139-1EB2D6E17C3B}"/>
                    </a:ext>
                  </a:extLst>
                </p14:cNvPr>
                <p14:cNvContentPartPr/>
                <p14:nvPr/>
              </p14:nvContentPartPr>
              <p14:xfrm>
                <a:off x="5897093" y="5834563"/>
                <a:ext cx="690480" cy="31680"/>
              </p14:xfrm>
            </p:contentPart>
          </mc:Choice>
          <mc:Fallback xmlns="">
            <p:pic>
              <p:nvPicPr>
                <p:cNvPr id="194" name="Käsinkirjoitus 193">
                  <a:extLst>
                    <a:ext uri="{FF2B5EF4-FFF2-40B4-BE49-F238E27FC236}">
                      <a16:creationId xmlns:a16="http://schemas.microsoft.com/office/drawing/2014/main" id="{C4CE8B24-C48C-4AC5-A139-1EB2D6E17C3B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879093" y="5816563"/>
                  <a:ext cx="7261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6" name="Käsinkirjoitus 195">
                  <a:extLst>
                    <a:ext uri="{FF2B5EF4-FFF2-40B4-BE49-F238E27FC236}">
                      <a16:creationId xmlns:a16="http://schemas.microsoft.com/office/drawing/2014/main" id="{5A3AEDC7-FA7C-4713-8E05-0F1A6FC225A9}"/>
                    </a:ext>
                  </a:extLst>
                </p14:cNvPr>
                <p14:cNvContentPartPr/>
                <p14:nvPr/>
              </p14:nvContentPartPr>
              <p14:xfrm>
                <a:off x="5912573" y="6086923"/>
                <a:ext cx="248400" cy="197280"/>
              </p14:xfrm>
            </p:contentPart>
          </mc:Choice>
          <mc:Fallback xmlns="">
            <p:pic>
              <p:nvPicPr>
                <p:cNvPr id="196" name="Käsinkirjoitus 195">
                  <a:extLst>
                    <a:ext uri="{FF2B5EF4-FFF2-40B4-BE49-F238E27FC236}">
                      <a16:creationId xmlns:a16="http://schemas.microsoft.com/office/drawing/2014/main" id="{5A3AEDC7-FA7C-4713-8E05-0F1A6FC225A9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894573" y="6068923"/>
                  <a:ext cx="2840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97" name="Käsinkirjoitus 196">
                  <a:extLst>
                    <a:ext uri="{FF2B5EF4-FFF2-40B4-BE49-F238E27FC236}">
                      <a16:creationId xmlns:a16="http://schemas.microsoft.com/office/drawing/2014/main" id="{F182BD4B-39EB-408B-B78C-47783B452178}"/>
                    </a:ext>
                  </a:extLst>
                </p14:cNvPr>
                <p14:cNvContentPartPr/>
                <p14:nvPr/>
              </p14:nvContentPartPr>
              <p14:xfrm>
                <a:off x="6260693" y="5942923"/>
                <a:ext cx="704520" cy="358920"/>
              </p14:xfrm>
            </p:contentPart>
          </mc:Choice>
          <mc:Fallback xmlns="">
            <p:pic>
              <p:nvPicPr>
                <p:cNvPr id="197" name="Käsinkirjoitus 196">
                  <a:extLst>
                    <a:ext uri="{FF2B5EF4-FFF2-40B4-BE49-F238E27FC236}">
                      <a16:creationId xmlns:a16="http://schemas.microsoft.com/office/drawing/2014/main" id="{F182BD4B-39EB-408B-B78C-47783B452178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243053" y="5925283"/>
                  <a:ext cx="74016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8" name="Käsinkirjoitus 197">
                  <a:extLst>
                    <a:ext uri="{FF2B5EF4-FFF2-40B4-BE49-F238E27FC236}">
                      <a16:creationId xmlns:a16="http://schemas.microsoft.com/office/drawing/2014/main" id="{1251C9C0-775D-4B29-A356-21AF13E8936F}"/>
                    </a:ext>
                  </a:extLst>
                </p14:cNvPr>
                <p14:cNvContentPartPr/>
                <p14:nvPr/>
              </p14:nvContentPartPr>
              <p14:xfrm>
                <a:off x="6455093" y="6066763"/>
                <a:ext cx="126360" cy="219600"/>
              </p14:xfrm>
            </p:contentPart>
          </mc:Choice>
          <mc:Fallback xmlns="">
            <p:pic>
              <p:nvPicPr>
                <p:cNvPr id="198" name="Käsinkirjoitus 197">
                  <a:extLst>
                    <a:ext uri="{FF2B5EF4-FFF2-40B4-BE49-F238E27FC236}">
                      <a16:creationId xmlns:a16="http://schemas.microsoft.com/office/drawing/2014/main" id="{1251C9C0-775D-4B29-A356-21AF13E8936F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437093" y="6049123"/>
                  <a:ext cx="16200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9" name="Käsinkirjoitus 198">
                  <a:extLst>
                    <a:ext uri="{FF2B5EF4-FFF2-40B4-BE49-F238E27FC236}">
                      <a16:creationId xmlns:a16="http://schemas.microsoft.com/office/drawing/2014/main" id="{DEDC76C2-CAEB-4037-A227-DBD7CA71DAB2}"/>
                    </a:ext>
                  </a:extLst>
                </p14:cNvPr>
                <p14:cNvContentPartPr/>
                <p14:nvPr/>
              </p14:nvContentPartPr>
              <p14:xfrm>
                <a:off x="6631133" y="6245683"/>
                <a:ext cx="66240" cy="83880"/>
              </p14:xfrm>
            </p:contentPart>
          </mc:Choice>
          <mc:Fallback xmlns="">
            <p:pic>
              <p:nvPicPr>
                <p:cNvPr id="199" name="Käsinkirjoitus 198">
                  <a:extLst>
                    <a:ext uri="{FF2B5EF4-FFF2-40B4-BE49-F238E27FC236}">
                      <a16:creationId xmlns:a16="http://schemas.microsoft.com/office/drawing/2014/main" id="{DEDC76C2-CAEB-4037-A227-DBD7CA71DAB2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6613133" y="6227683"/>
                  <a:ext cx="1018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00" name="Käsinkirjoitus 199">
                  <a:extLst>
                    <a:ext uri="{FF2B5EF4-FFF2-40B4-BE49-F238E27FC236}">
                      <a16:creationId xmlns:a16="http://schemas.microsoft.com/office/drawing/2014/main" id="{118C9701-9C9F-4BD1-A935-C622750BF19F}"/>
                    </a:ext>
                  </a:extLst>
                </p14:cNvPr>
                <p14:cNvContentPartPr/>
                <p14:nvPr/>
              </p14:nvContentPartPr>
              <p14:xfrm>
                <a:off x="6756773" y="6100963"/>
                <a:ext cx="161640" cy="299880"/>
              </p14:xfrm>
            </p:contentPart>
          </mc:Choice>
          <mc:Fallback xmlns="">
            <p:pic>
              <p:nvPicPr>
                <p:cNvPr id="200" name="Käsinkirjoitus 199">
                  <a:extLst>
                    <a:ext uri="{FF2B5EF4-FFF2-40B4-BE49-F238E27FC236}">
                      <a16:creationId xmlns:a16="http://schemas.microsoft.com/office/drawing/2014/main" id="{118C9701-9C9F-4BD1-A935-C622750BF19F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739133" y="6082963"/>
                  <a:ext cx="19728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01" name="Käsinkirjoitus 200">
                  <a:extLst>
                    <a:ext uri="{FF2B5EF4-FFF2-40B4-BE49-F238E27FC236}">
                      <a16:creationId xmlns:a16="http://schemas.microsoft.com/office/drawing/2014/main" id="{FE97E9E6-F742-4BBB-BD69-9958F627C479}"/>
                    </a:ext>
                  </a:extLst>
                </p14:cNvPr>
                <p14:cNvContentPartPr/>
                <p14:nvPr/>
              </p14:nvContentPartPr>
              <p14:xfrm>
                <a:off x="6960893" y="6198883"/>
                <a:ext cx="52200" cy="85680"/>
              </p14:xfrm>
            </p:contentPart>
          </mc:Choice>
          <mc:Fallback xmlns="">
            <p:pic>
              <p:nvPicPr>
                <p:cNvPr id="201" name="Käsinkirjoitus 200">
                  <a:extLst>
                    <a:ext uri="{FF2B5EF4-FFF2-40B4-BE49-F238E27FC236}">
                      <a16:creationId xmlns:a16="http://schemas.microsoft.com/office/drawing/2014/main" id="{FE97E9E6-F742-4BBB-BD69-9958F627C479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943253" y="6181243"/>
                  <a:ext cx="878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02" name="Käsinkirjoitus 201">
                  <a:extLst>
                    <a:ext uri="{FF2B5EF4-FFF2-40B4-BE49-F238E27FC236}">
                      <a16:creationId xmlns:a16="http://schemas.microsoft.com/office/drawing/2014/main" id="{22E6718F-574F-433D-927A-507D869EAE84}"/>
                    </a:ext>
                  </a:extLst>
                </p14:cNvPr>
                <p14:cNvContentPartPr/>
                <p14:nvPr/>
              </p14:nvContentPartPr>
              <p14:xfrm>
                <a:off x="6539693" y="5826643"/>
                <a:ext cx="452520" cy="14040"/>
              </p14:xfrm>
            </p:contentPart>
          </mc:Choice>
          <mc:Fallback xmlns="">
            <p:pic>
              <p:nvPicPr>
                <p:cNvPr id="202" name="Käsinkirjoitus 201">
                  <a:extLst>
                    <a:ext uri="{FF2B5EF4-FFF2-40B4-BE49-F238E27FC236}">
                      <a16:creationId xmlns:a16="http://schemas.microsoft.com/office/drawing/2014/main" id="{22E6718F-574F-433D-927A-507D869EAE84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522053" y="5809003"/>
                  <a:ext cx="4881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6" name="Käsinkirjoitus 205">
                  <a:extLst>
                    <a:ext uri="{FF2B5EF4-FFF2-40B4-BE49-F238E27FC236}">
                      <a16:creationId xmlns:a16="http://schemas.microsoft.com/office/drawing/2014/main" id="{B8430BE6-DB15-4D47-BA05-B2EB0A3D2EFB}"/>
                    </a:ext>
                  </a:extLst>
                </p14:cNvPr>
                <p14:cNvContentPartPr/>
                <p14:nvPr/>
              </p14:nvContentPartPr>
              <p14:xfrm>
                <a:off x="7113533" y="5780563"/>
                <a:ext cx="74160" cy="7920"/>
              </p14:xfrm>
            </p:contentPart>
          </mc:Choice>
          <mc:Fallback xmlns="">
            <p:pic>
              <p:nvPicPr>
                <p:cNvPr id="206" name="Käsinkirjoitus 205">
                  <a:extLst>
                    <a:ext uri="{FF2B5EF4-FFF2-40B4-BE49-F238E27FC236}">
                      <a16:creationId xmlns:a16="http://schemas.microsoft.com/office/drawing/2014/main" id="{B8430BE6-DB15-4D47-BA05-B2EB0A3D2EFB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7095533" y="5762563"/>
                  <a:ext cx="1098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7" name="Käsinkirjoitus 206">
                  <a:extLst>
                    <a:ext uri="{FF2B5EF4-FFF2-40B4-BE49-F238E27FC236}">
                      <a16:creationId xmlns:a16="http://schemas.microsoft.com/office/drawing/2014/main" id="{5145C2AA-6B49-45DB-830C-251BF79BEADC}"/>
                    </a:ext>
                  </a:extLst>
                </p14:cNvPr>
                <p14:cNvContentPartPr/>
                <p14:nvPr/>
              </p14:nvContentPartPr>
              <p14:xfrm>
                <a:off x="7097693" y="5819443"/>
                <a:ext cx="117360" cy="5040"/>
              </p14:xfrm>
            </p:contentPart>
          </mc:Choice>
          <mc:Fallback xmlns="">
            <p:pic>
              <p:nvPicPr>
                <p:cNvPr id="207" name="Käsinkirjoitus 206">
                  <a:extLst>
                    <a:ext uri="{FF2B5EF4-FFF2-40B4-BE49-F238E27FC236}">
                      <a16:creationId xmlns:a16="http://schemas.microsoft.com/office/drawing/2014/main" id="{5145C2AA-6B49-45DB-830C-251BF79BEADC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080053" y="5801443"/>
                  <a:ext cx="1530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08" name="Käsinkirjoitus 207">
                  <a:extLst>
                    <a:ext uri="{FF2B5EF4-FFF2-40B4-BE49-F238E27FC236}">
                      <a16:creationId xmlns:a16="http://schemas.microsoft.com/office/drawing/2014/main" id="{3C8A2AC1-7607-44B2-B401-B94287F79CB6}"/>
                    </a:ext>
                  </a:extLst>
                </p14:cNvPr>
                <p14:cNvContentPartPr/>
                <p14:nvPr/>
              </p14:nvContentPartPr>
              <p14:xfrm>
                <a:off x="7710053" y="5455123"/>
                <a:ext cx="360" cy="297000"/>
              </p14:xfrm>
            </p:contentPart>
          </mc:Choice>
          <mc:Fallback xmlns="">
            <p:pic>
              <p:nvPicPr>
                <p:cNvPr id="208" name="Käsinkirjoitus 207">
                  <a:extLst>
                    <a:ext uri="{FF2B5EF4-FFF2-40B4-BE49-F238E27FC236}">
                      <a16:creationId xmlns:a16="http://schemas.microsoft.com/office/drawing/2014/main" id="{3C8A2AC1-7607-44B2-B401-B94287F79CB6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692413" y="5437123"/>
                  <a:ext cx="3600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09" name="Käsinkirjoitus 208">
                  <a:extLst>
                    <a:ext uri="{FF2B5EF4-FFF2-40B4-BE49-F238E27FC236}">
                      <a16:creationId xmlns:a16="http://schemas.microsoft.com/office/drawing/2014/main" id="{E11FDAC8-6158-47CD-A459-9DBFE69A61F5}"/>
                    </a:ext>
                  </a:extLst>
                </p14:cNvPr>
                <p14:cNvContentPartPr/>
                <p14:nvPr/>
              </p14:nvContentPartPr>
              <p14:xfrm>
                <a:off x="7438973" y="5773363"/>
                <a:ext cx="903960" cy="30240"/>
              </p14:xfrm>
            </p:contentPart>
          </mc:Choice>
          <mc:Fallback xmlns="">
            <p:pic>
              <p:nvPicPr>
                <p:cNvPr id="209" name="Käsinkirjoitus 208">
                  <a:extLst>
                    <a:ext uri="{FF2B5EF4-FFF2-40B4-BE49-F238E27FC236}">
                      <a16:creationId xmlns:a16="http://schemas.microsoft.com/office/drawing/2014/main" id="{E11FDAC8-6158-47CD-A459-9DBFE69A61F5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420973" y="5755363"/>
                  <a:ext cx="93960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10" name="Käsinkirjoitus 209">
                  <a:extLst>
                    <a:ext uri="{FF2B5EF4-FFF2-40B4-BE49-F238E27FC236}">
                      <a16:creationId xmlns:a16="http://schemas.microsoft.com/office/drawing/2014/main" id="{7E32A1CB-B3CD-4178-BBE1-02F085A48CFD}"/>
                    </a:ext>
                  </a:extLst>
                </p14:cNvPr>
                <p14:cNvContentPartPr/>
                <p14:nvPr/>
              </p14:nvContentPartPr>
              <p14:xfrm>
                <a:off x="7469573" y="5896843"/>
                <a:ext cx="905400" cy="460440"/>
              </p14:xfrm>
            </p:contentPart>
          </mc:Choice>
          <mc:Fallback xmlns="">
            <p:pic>
              <p:nvPicPr>
                <p:cNvPr id="210" name="Käsinkirjoitus 209">
                  <a:extLst>
                    <a:ext uri="{FF2B5EF4-FFF2-40B4-BE49-F238E27FC236}">
                      <a16:creationId xmlns:a16="http://schemas.microsoft.com/office/drawing/2014/main" id="{7E32A1CB-B3CD-4178-BBE1-02F085A48CFD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451933" y="5878843"/>
                  <a:ext cx="94104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11" name="Käsinkirjoitus 210">
                  <a:extLst>
                    <a:ext uri="{FF2B5EF4-FFF2-40B4-BE49-F238E27FC236}">
                      <a16:creationId xmlns:a16="http://schemas.microsoft.com/office/drawing/2014/main" id="{1676EB0D-C429-47C7-8844-8F3C09B6910E}"/>
                    </a:ext>
                  </a:extLst>
                </p14:cNvPr>
                <p14:cNvContentPartPr/>
                <p14:nvPr/>
              </p14:nvContentPartPr>
              <p14:xfrm>
                <a:off x="7773053" y="6031123"/>
                <a:ext cx="115200" cy="284400"/>
              </p14:xfrm>
            </p:contentPart>
          </mc:Choice>
          <mc:Fallback xmlns="">
            <p:pic>
              <p:nvPicPr>
                <p:cNvPr id="211" name="Käsinkirjoitus 210">
                  <a:extLst>
                    <a:ext uri="{FF2B5EF4-FFF2-40B4-BE49-F238E27FC236}">
                      <a16:creationId xmlns:a16="http://schemas.microsoft.com/office/drawing/2014/main" id="{1676EB0D-C429-47C7-8844-8F3C09B6910E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755413" y="6013123"/>
                  <a:ext cx="15084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2" name="Käsinkirjoitus 211">
                  <a:extLst>
                    <a:ext uri="{FF2B5EF4-FFF2-40B4-BE49-F238E27FC236}">
                      <a16:creationId xmlns:a16="http://schemas.microsoft.com/office/drawing/2014/main" id="{89AD051A-9235-4316-9312-DF50CC183FD9}"/>
                    </a:ext>
                  </a:extLst>
                </p14:cNvPr>
                <p14:cNvContentPartPr/>
                <p14:nvPr/>
              </p14:nvContentPartPr>
              <p14:xfrm>
                <a:off x="7921373" y="6296803"/>
                <a:ext cx="63000" cy="79920"/>
              </p14:xfrm>
            </p:contentPart>
          </mc:Choice>
          <mc:Fallback xmlns="">
            <p:pic>
              <p:nvPicPr>
                <p:cNvPr id="212" name="Käsinkirjoitus 211">
                  <a:extLst>
                    <a:ext uri="{FF2B5EF4-FFF2-40B4-BE49-F238E27FC236}">
                      <a16:creationId xmlns:a16="http://schemas.microsoft.com/office/drawing/2014/main" id="{89AD051A-9235-4316-9312-DF50CC183FD9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7903373" y="6278803"/>
                  <a:ext cx="986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13" name="Käsinkirjoitus 212">
                  <a:extLst>
                    <a:ext uri="{FF2B5EF4-FFF2-40B4-BE49-F238E27FC236}">
                      <a16:creationId xmlns:a16="http://schemas.microsoft.com/office/drawing/2014/main" id="{902C8F0B-1D51-4586-9047-288E78D3245D}"/>
                    </a:ext>
                  </a:extLst>
                </p14:cNvPr>
                <p14:cNvContentPartPr/>
                <p14:nvPr/>
              </p14:nvContentPartPr>
              <p14:xfrm>
                <a:off x="8043413" y="5976763"/>
                <a:ext cx="203040" cy="432000"/>
              </p14:xfrm>
            </p:contentPart>
          </mc:Choice>
          <mc:Fallback xmlns="">
            <p:pic>
              <p:nvPicPr>
                <p:cNvPr id="213" name="Käsinkirjoitus 212">
                  <a:extLst>
                    <a:ext uri="{FF2B5EF4-FFF2-40B4-BE49-F238E27FC236}">
                      <a16:creationId xmlns:a16="http://schemas.microsoft.com/office/drawing/2014/main" id="{902C8F0B-1D51-4586-9047-288E78D3245D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8025413" y="5958763"/>
                  <a:ext cx="23868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14" name="Käsinkirjoitus 213">
                  <a:extLst>
                    <a:ext uri="{FF2B5EF4-FFF2-40B4-BE49-F238E27FC236}">
                      <a16:creationId xmlns:a16="http://schemas.microsoft.com/office/drawing/2014/main" id="{7C9A14AD-8EEA-4039-AE19-CAC818B2D868}"/>
                    </a:ext>
                  </a:extLst>
                </p14:cNvPr>
                <p14:cNvContentPartPr/>
                <p14:nvPr/>
              </p14:nvContentPartPr>
              <p14:xfrm>
                <a:off x="8302253" y="6249283"/>
                <a:ext cx="42120" cy="59760"/>
              </p14:xfrm>
            </p:contentPart>
          </mc:Choice>
          <mc:Fallback xmlns="">
            <p:pic>
              <p:nvPicPr>
                <p:cNvPr id="214" name="Käsinkirjoitus 213">
                  <a:extLst>
                    <a:ext uri="{FF2B5EF4-FFF2-40B4-BE49-F238E27FC236}">
                      <a16:creationId xmlns:a16="http://schemas.microsoft.com/office/drawing/2014/main" id="{7C9A14AD-8EEA-4039-AE19-CAC818B2D868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8284253" y="6231283"/>
                  <a:ext cx="77760" cy="9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1" name="Ryhmä 230">
            <a:extLst>
              <a:ext uri="{FF2B5EF4-FFF2-40B4-BE49-F238E27FC236}">
                <a16:creationId xmlns:a16="http://schemas.microsoft.com/office/drawing/2014/main" id="{B2FDB4C2-D3C2-4417-A991-4BDBBC782B30}"/>
              </a:ext>
            </a:extLst>
          </p:cNvPr>
          <p:cNvGrpSpPr/>
          <p:nvPr/>
        </p:nvGrpSpPr>
        <p:grpSpPr>
          <a:xfrm>
            <a:off x="8686733" y="5532523"/>
            <a:ext cx="1991880" cy="433800"/>
            <a:chOff x="8686733" y="5532523"/>
            <a:chExt cx="1991880" cy="43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16" name="Käsinkirjoitus 215">
                  <a:extLst>
                    <a:ext uri="{FF2B5EF4-FFF2-40B4-BE49-F238E27FC236}">
                      <a16:creationId xmlns:a16="http://schemas.microsoft.com/office/drawing/2014/main" id="{949B621E-12FF-480C-9A28-BEA54DC91E96}"/>
                    </a:ext>
                  </a:extLst>
                </p14:cNvPr>
                <p14:cNvContentPartPr/>
                <p14:nvPr/>
              </p14:nvContentPartPr>
              <p14:xfrm>
                <a:off x="8694293" y="5734123"/>
                <a:ext cx="97560" cy="3240"/>
              </p14:xfrm>
            </p:contentPart>
          </mc:Choice>
          <mc:Fallback xmlns="">
            <p:pic>
              <p:nvPicPr>
                <p:cNvPr id="216" name="Käsinkirjoitus 215">
                  <a:extLst>
                    <a:ext uri="{FF2B5EF4-FFF2-40B4-BE49-F238E27FC236}">
                      <a16:creationId xmlns:a16="http://schemas.microsoft.com/office/drawing/2014/main" id="{949B621E-12FF-480C-9A28-BEA54DC91E96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8676653" y="5716123"/>
                  <a:ext cx="1332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17" name="Käsinkirjoitus 216">
                  <a:extLst>
                    <a:ext uri="{FF2B5EF4-FFF2-40B4-BE49-F238E27FC236}">
                      <a16:creationId xmlns:a16="http://schemas.microsoft.com/office/drawing/2014/main" id="{88D504A5-063E-4B8E-81DB-2C15983B7DAB}"/>
                    </a:ext>
                  </a:extLst>
                </p14:cNvPr>
                <p14:cNvContentPartPr/>
                <p14:nvPr/>
              </p14:nvContentPartPr>
              <p14:xfrm>
                <a:off x="8686733" y="5795683"/>
                <a:ext cx="140040" cy="8640"/>
              </p14:xfrm>
            </p:contentPart>
          </mc:Choice>
          <mc:Fallback xmlns="">
            <p:pic>
              <p:nvPicPr>
                <p:cNvPr id="217" name="Käsinkirjoitus 216">
                  <a:extLst>
                    <a:ext uri="{FF2B5EF4-FFF2-40B4-BE49-F238E27FC236}">
                      <a16:creationId xmlns:a16="http://schemas.microsoft.com/office/drawing/2014/main" id="{88D504A5-063E-4B8E-81DB-2C15983B7DAB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8668733" y="5777683"/>
                  <a:ext cx="1756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9" name="Käsinkirjoitus 218">
                  <a:extLst>
                    <a:ext uri="{FF2B5EF4-FFF2-40B4-BE49-F238E27FC236}">
                      <a16:creationId xmlns:a16="http://schemas.microsoft.com/office/drawing/2014/main" id="{CF1C3DDD-DB05-4DA0-9034-15DE0873FB16}"/>
                    </a:ext>
                  </a:extLst>
                </p14:cNvPr>
                <p14:cNvContentPartPr/>
                <p14:nvPr/>
              </p14:nvContentPartPr>
              <p14:xfrm>
                <a:off x="8949893" y="5651323"/>
                <a:ext cx="162720" cy="186840"/>
              </p14:xfrm>
            </p:contentPart>
          </mc:Choice>
          <mc:Fallback xmlns="">
            <p:pic>
              <p:nvPicPr>
                <p:cNvPr id="219" name="Käsinkirjoitus 218">
                  <a:extLst>
                    <a:ext uri="{FF2B5EF4-FFF2-40B4-BE49-F238E27FC236}">
                      <a16:creationId xmlns:a16="http://schemas.microsoft.com/office/drawing/2014/main" id="{CF1C3DDD-DB05-4DA0-9034-15DE0873FB16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8931893" y="5633683"/>
                  <a:ext cx="1983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0" name="Käsinkirjoitus 219">
                  <a:extLst>
                    <a:ext uri="{FF2B5EF4-FFF2-40B4-BE49-F238E27FC236}">
                      <a16:creationId xmlns:a16="http://schemas.microsoft.com/office/drawing/2014/main" id="{C0E8C665-75DB-433D-A381-396BBCFF5CE4}"/>
                    </a:ext>
                  </a:extLst>
                </p14:cNvPr>
                <p14:cNvContentPartPr/>
                <p14:nvPr/>
              </p14:nvContentPartPr>
              <p14:xfrm>
                <a:off x="9119093" y="5695243"/>
                <a:ext cx="123840" cy="131400"/>
              </p14:xfrm>
            </p:contentPart>
          </mc:Choice>
          <mc:Fallback xmlns="">
            <p:pic>
              <p:nvPicPr>
                <p:cNvPr id="220" name="Käsinkirjoitus 219">
                  <a:extLst>
                    <a:ext uri="{FF2B5EF4-FFF2-40B4-BE49-F238E27FC236}">
                      <a16:creationId xmlns:a16="http://schemas.microsoft.com/office/drawing/2014/main" id="{C0E8C665-75DB-433D-A381-396BBCFF5CE4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9101453" y="5677243"/>
                  <a:ext cx="15948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1" name="Käsinkirjoitus 220">
                  <a:extLst>
                    <a:ext uri="{FF2B5EF4-FFF2-40B4-BE49-F238E27FC236}">
                      <a16:creationId xmlns:a16="http://schemas.microsoft.com/office/drawing/2014/main" id="{77B295DA-7B5F-4CF8-A9C3-5A66536B577E}"/>
                    </a:ext>
                  </a:extLst>
                </p14:cNvPr>
                <p14:cNvContentPartPr/>
                <p14:nvPr/>
              </p14:nvContentPartPr>
              <p14:xfrm>
                <a:off x="9282893" y="5532523"/>
                <a:ext cx="16560" cy="302040"/>
              </p14:xfrm>
            </p:contentPart>
          </mc:Choice>
          <mc:Fallback xmlns="">
            <p:pic>
              <p:nvPicPr>
                <p:cNvPr id="221" name="Käsinkirjoitus 220">
                  <a:extLst>
                    <a:ext uri="{FF2B5EF4-FFF2-40B4-BE49-F238E27FC236}">
                      <a16:creationId xmlns:a16="http://schemas.microsoft.com/office/drawing/2014/main" id="{77B295DA-7B5F-4CF8-A9C3-5A66536B577E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9265253" y="5514883"/>
                  <a:ext cx="5220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2" name="Käsinkirjoitus 221">
                  <a:extLst>
                    <a:ext uri="{FF2B5EF4-FFF2-40B4-BE49-F238E27FC236}">
                      <a16:creationId xmlns:a16="http://schemas.microsoft.com/office/drawing/2014/main" id="{5FB58C8C-AB2D-4B34-913E-CACAD58C2396}"/>
                    </a:ext>
                  </a:extLst>
                </p14:cNvPr>
                <p14:cNvContentPartPr/>
                <p14:nvPr/>
              </p14:nvContentPartPr>
              <p14:xfrm>
                <a:off x="9383333" y="5730883"/>
                <a:ext cx="91440" cy="103320"/>
              </p14:xfrm>
            </p:contentPart>
          </mc:Choice>
          <mc:Fallback xmlns="">
            <p:pic>
              <p:nvPicPr>
                <p:cNvPr id="222" name="Käsinkirjoitus 221">
                  <a:extLst>
                    <a:ext uri="{FF2B5EF4-FFF2-40B4-BE49-F238E27FC236}">
                      <a16:creationId xmlns:a16="http://schemas.microsoft.com/office/drawing/2014/main" id="{5FB58C8C-AB2D-4B34-913E-CACAD58C2396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9365693" y="5713243"/>
                  <a:ext cx="1270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3" name="Käsinkirjoitus 222">
                  <a:extLst>
                    <a:ext uri="{FF2B5EF4-FFF2-40B4-BE49-F238E27FC236}">
                      <a16:creationId xmlns:a16="http://schemas.microsoft.com/office/drawing/2014/main" id="{2ABC1EA6-1638-481C-87FD-D628DA7A0442}"/>
                    </a:ext>
                  </a:extLst>
                </p14:cNvPr>
                <p14:cNvContentPartPr/>
                <p14:nvPr/>
              </p14:nvContentPartPr>
              <p14:xfrm>
                <a:off x="9523373" y="5702803"/>
                <a:ext cx="131760" cy="133920"/>
              </p14:xfrm>
            </p:contentPart>
          </mc:Choice>
          <mc:Fallback xmlns="">
            <p:pic>
              <p:nvPicPr>
                <p:cNvPr id="223" name="Käsinkirjoitus 222">
                  <a:extLst>
                    <a:ext uri="{FF2B5EF4-FFF2-40B4-BE49-F238E27FC236}">
                      <a16:creationId xmlns:a16="http://schemas.microsoft.com/office/drawing/2014/main" id="{2ABC1EA6-1638-481C-87FD-D628DA7A0442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9505733" y="5685163"/>
                  <a:ext cx="1674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24" name="Käsinkirjoitus 223">
                  <a:extLst>
                    <a:ext uri="{FF2B5EF4-FFF2-40B4-BE49-F238E27FC236}">
                      <a16:creationId xmlns:a16="http://schemas.microsoft.com/office/drawing/2014/main" id="{0A3A4FDD-B75A-4941-8BAE-79CEB8D2C36E}"/>
                    </a:ext>
                  </a:extLst>
                </p14:cNvPr>
                <p14:cNvContentPartPr/>
                <p14:nvPr/>
              </p14:nvContentPartPr>
              <p14:xfrm>
                <a:off x="9825413" y="5664283"/>
                <a:ext cx="88920" cy="131400"/>
              </p14:xfrm>
            </p:contentPart>
          </mc:Choice>
          <mc:Fallback xmlns="">
            <p:pic>
              <p:nvPicPr>
                <p:cNvPr id="224" name="Käsinkirjoitus 223">
                  <a:extLst>
                    <a:ext uri="{FF2B5EF4-FFF2-40B4-BE49-F238E27FC236}">
                      <a16:creationId xmlns:a16="http://schemas.microsoft.com/office/drawing/2014/main" id="{0A3A4FDD-B75A-4941-8BAE-79CEB8D2C36E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9807773" y="5646643"/>
                  <a:ext cx="1245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25" name="Käsinkirjoitus 224">
                  <a:extLst>
                    <a:ext uri="{FF2B5EF4-FFF2-40B4-BE49-F238E27FC236}">
                      <a16:creationId xmlns:a16="http://schemas.microsoft.com/office/drawing/2014/main" id="{D6DC3EC6-6165-40CF-B381-19D9A79C8748}"/>
                    </a:ext>
                  </a:extLst>
                </p14:cNvPr>
                <p14:cNvContentPartPr/>
                <p14:nvPr/>
              </p14:nvContentPartPr>
              <p14:xfrm>
                <a:off x="9980573" y="5711083"/>
                <a:ext cx="91080" cy="69840"/>
              </p14:xfrm>
            </p:contentPart>
          </mc:Choice>
          <mc:Fallback xmlns="">
            <p:pic>
              <p:nvPicPr>
                <p:cNvPr id="225" name="Käsinkirjoitus 224">
                  <a:extLst>
                    <a:ext uri="{FF2B5EF4-FFF2-40B4-BE49-F238E27FC236}">
                      <a16:creationId xmlns:a16="http://schemas.microsoft.com/office/drawing/2014/main" id="{D6DC3EC6-6165-40CF-B381-19D9A79C8748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9962573" y="5693083"/>
                  <a:ext cx="1267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26" name="Käsinkirjoitus 225">
                  <a:extLst>
                    <a:ext uri="{FF2B5EF4-FFF2-40B4-BE49-F238E27FC236}">
                      <a16:creationId xmlns:a16="http://schemas.microsoft.com/office/drawing/2014/main" id="{D5A40D71-E165-4429-8750-414DCFFF2F36}"/>
                    </a:ext>
                  </a:extLst>
                </p14:cNvPr>
                <p14:cNvContentPartPr/>
                <p14:nvPr/>
              </p14:nvContentPartPr>
              <p14:xfrm>
                <a:off x="10127813" y="5711083"/>
                <a:ext cx="17280" cy="255240"/>
              </p14:xfrm>
            </p:contentPart>
          </mc:Choice>
          <mc:Fallback xmlns="">
            <p:pic>
              <p:nvPicPr>
                <p:cNvPr id="226" name="Käsinkirjoitus 225">
                  <a:extLst>
                    <a:ext uri="{FF2B5EF4-FFF2-40B4-BE49-F238E27FC236}">
                      <a16:creationId xmlns:a16="http://schemas.microsoft.com/office/drawing/2014/main" id="{D5A40D71-E165-4429-8750-414DCFFF2F36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0110173" y="5693083"/>
                  <a:ext cx="529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27" name="Käsinkirjoitus 226">
                  <a:extLst>
                    <a:ext uri="{FF2B5EF4-FFF2-40B4-BE49-F238E27FC236}">
                      <a16:creationId xmlns:a16="http://schemas.microsoft.com/office/drawing/2014/main" id="{37E3C469-6F68-4722-B80F-C8031BDDC4DD}"/>
                    </a:ext>
                  </a:extLst>
                </p14:cNvPr>
                <p14:cNvContentPartPr/>
                <p14:nvPr/>
              </p14:nvContentPartPr>
              <p14:xfrm>
                <a:off x="10119893" y="5627563"/>
                <a:ext cx="122760" cy="142560"/>
              </p14:xfrm>
            </p:contentPart>
          </mc:Choice>
          <mc:Fallback xmlns="">
            <p:pic>
              <p:nvPicPr>
                <p:cNvPr id="227" name="Käsinkirjoitus 226">
                  <a:extLst>
                    <a:ext uri="{FF2B5EF4-FFF2-40B4-BE49-F238E27FC236}">
                      <a16:creationId xmlns:a16="http://schemas.microsoft.com/office/drawing/2014/main" id="{37E3C469-6F68-4722-B80F-C8031BDDC4DD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0102253" y="5609563"/>
                  <a:ext cx="1584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28" name="Käsinkirjoitus 227">
                  <a:extLst>
                    <a:ext uri="{FF2B5EF4-FFF2-40B4-BE49-F238E27FC236}">
                      <a16:creationId xmlns:a16="http://schemas.microsoft.com/office/drawing/2014/main" id="{6DE4F6DD-09AF-42FD-8481-8AACF8B42803}"/>
                    </a:ext>
                  </a:extLst>
                </p14:cNvPr>
                <p14:cNvContentPartPr/>
                <p14:nvPr/>
              </p14:nvContentPartPr>
              <p14:xfrm>
                <a:off x="10267493" y="5649523"/>
                <a:ext cx="117000" cy="125640"/>
              </p14:xfrm>
            </p:contentPart>
          </mc:Choice>
          <mc:Fallback xmlns="">
            <p:pic>
              <p:nvPicPr>
                <p:cNvPr id="228" name="Käsinkirjoitus 227">
                  <a:extLst>
                    <a:ext uri="{FF2B5EF4-FFF2-40B4-BE49-F238E27FC236}">
                      <a16:creationId xmlns:a16="http://schemas.microsoft.com/office/drawing/2014/main" id="{6DE4F6DD-09AF-42FD-8481-8AACF8B42803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0249493" y="5631883"/>
                  <a:ext cx="1526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29" name="Käsinkirjoitus 228">
                  <a:extLst>
                    <a:ext uri="{FF2B5EF4-FFF2-40B4-BE49-F238E27FC236}">
                      <a16:creationId xmlns:a16="http://schemas.microsoft.com/office/drawing/2014/main" id="{F69CD3B7-4201-4556-BD2F-681AF28F63E3}"/>
                    </a:ext>
                  </a:extLst>
                </p14:cNvPr>
                <p14:cNvContentPartPr/>
                <p14:nvPr/>
              </p14:nvContentPartPr>
              <p14:xfrm>
                <a:off x="10383053" y="5656363"/>
                <a:ext cx="131040" cy="122760"/>
              </p14:xfrm>
            </p:contentPart>
          </mc:Choice>
          <mc:Fallback xmlns="">
            <p:pic>
              <p:nvPicPr>
                <p:cNvPr id="229" name="Käsinkirjoitus 228">
                  <a:extLst>
                    <a:ext uri="{FF2B5EF4-FFF2-40B4-BE49-F238E27FC236}">
                      <a16:creationId xmlns:a16="http://schemas.microsoft.com/office/drawing/2014/main" id="{F69CD3B7-4201-4556-BD2F-681AF28F63E3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0365053" y="5638723"/>
                  <a:ext cx="1666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0" name="Käsinkirjoitus 229">
                  <a:extLst>
                    <a:ext uri="{FF2B5EF4-FFF2-40B4-BE49-F238E27FC236}">
                      <a16:creationId xmlns:a16="http://schemas.microsoft.com/office/drawing/2014/main" id="{21E0CA26-65AE-48DB-A9DE-A2DF718FE91D}"/>
                    </a:ext>
                  </a:extLst>
                </p14:cNvPr>
                <p14:cNvContentPartPr/>
                <p14:nvPr/>
              </p14:nvContentPartPr>
              <p14:xfrm>
                <a:off x="10576373" y="5639443"/>
                <a:ext cx="102240" cy="181080"/>
              </p14:xfrm>
            </p:contentPart>
          </mc:Choice>
          <mc:Fallback xmlns="">
            <p:pic>
              <p:nvPicPr>
                <p:cNvPr id="230" name="Käsinkirjoitus 229">
                  <a:extLst>
                    <a:ext uri="{FF2B5EF4-FFF2-40B4-BE49-F238E27FC236}">
                      <a16:creationId xmlns:a16="http://schemas.microsoft.com/office/drawing/2014/main" id="{21E0CA26-65AE-48DB-A9DE-A2DF718FE91D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0558373" y="5621803"/>
                  <a:ext cx="137880" cy="21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Ryhmä 32">
            <a:extLst>
              <a:ext uri="{FF2B5EF4-FFF2-40B4-BE49-F238E27FC236}">
                <a16:creationId xmlns:a16="http://schemas.microsoft.com/office/drawing/2014/main" id="{6D6F8B28-8FE0-4E7A-BED1-1E2A21BE6880}"/>
              </a:ext>
            </a:extLst>
          </p:cNvPr>
          <p:cNvGrpSpPr/>
          <p:nvPr/>
        </p:nvGrpSpPr>
        <p:grpSpPr>
          <a:xfrm>
            <a:off x="8973256" y="5974243"/>
            <a:ext cx="1218240" cy="427680"/>
            <a:chOff x="8973256" y="5974243"/>
            <a:chExt cx="1218240" cy="427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0">
              <p14:nvContentPartPr>
                <p14:cNvPr id="16" name="Käsinkirjoitus 15">
                  <a:extLst>
                    <a:ext uri="{FF2B5EF4-FFF2-40B4-BE49-F238E27FC236}">
                      <a16:creationId xmlns:a16="http://schemas.microsoft.com/office/drawing/2014/main" id="{3641C03B-D8F8-4038-AF84-C11C309D18CD}"/>
                    </a:ext>
                  </a:extLst>
                </p14:cNvPr>
                <p14:cNvContentPartPr/>
                <p14:nvPr/>
              </p14:nvContentPartPr>
              <p14:xfrm>
                <a:off x="9058576" y="5997643"/>
                <a:ext cx="8280" cy="234360"/>
              </p14:xfrm>
            </p:contentPart>
          </mc:Choice>
          <mc:Fallback>
            <p:pic>
              <p:nvPicPr>
                <p:cNvPr id="16" name="Käsinkirjoitus 15">
                  <a:extLst>
                    <a:ext uri="{FF2B5EF4-FFF2-40B4-BE49-F238E27FC236}">
                      <a16:creationId xmlns:a16="http://schemas.microsoft.com/office/drawing/2014/main" id="{3641C03B-D8F8-4038-AF84-C11C309D18CD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9040576" y="5979643"/>
                  <a:ext cx="439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2">
              <p14:nvContentPartPr>
                <p14:cNvPr id="17" name="Käsinkirjoitus 16">
                  <a:extLst>
                    <a:ext uri="{FF2B5EF4-FFF2-40B4-BE49-F238E27FC236}">
                      <a16:creationId xmlns:a16="http://schemas.microsoft.com/office/drawing/2014/main" id="{D03973F3-6D37-417D-BE19-68DAB57CBC04}"/>
                    </a:ext>
                  </a:extLst>
                </p14:cNvPr>
                <p14:cNvContentPartPr/>
                <p14:nvPr/>
              </p14:nvContentPartPr>
              <p14:xfrm>
                <a:off x="8973256" y="6120763"/>
                <a:ext cx="125280" cy="16920"/>
              </p14:xfrm>
            </p:contentPart>
          </mc:Choice>
          <mc:Fallback>
            <p:pic>
              <p:nvPicPr>
                <p:cNvPr id="17" name="Käsinkirjoitus 16">
                  <a:extLst>
                    <a:ext uri="{FF2B5EF4-FFF2-40B4-BE49-F238E27FC236}">
                      <a16:creationId xmlns:a16="http://schemas.microsoft.com/office/drawing/2014/main" id="{D03973F3-6D37-417D-BE19-68DAB57CBC04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8955256" y="6102763"/>
                  <a:ext cx="1609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4">
              <p14:nvContentPartPr>
                <p14:cNvPr id="18" name="Käsinkirjoitus 17">
                  <a:extLst>
                    <a:ext uri="{FF2B5EF4-FFF2-40B4-BE49-F238E27FC236}">
                      <a16:creationId xmlns:a16="http://schemas.microsoft.com/office/drawing/2014/main" id="{7C78C76B-4E9F-4794-ABD1-B101CE997818}"/>
                    </a:ext>
                  </a:extLst>
                </p14:cNvPr>
                <p14:cNvContentPartPr/>
                <p14:nvPr/>
              </p14:nvContentPartPr>
              <p14:xfrm>
                <a:off x="9128056" y="6136963"/>
                <a:ext cx="140400" cy="264960"/>
              </p14:xfrm>
            </p:contentPart>
          </mc:Choice>
          <mc:Fallback>
            <p:pic>
              <p:nvPicPr>
                <p:cNvPr id="18" name="Käsinkirjoitus 17">
                  <a:extLst>
                    <a:ext uri="{FF2B5EF4-FFF2-40B4-BE49-F238E27FC236}">
                      <a16:creationId xmlns:a16="http://schemas.microsoft.com/office/drawing/2014/main" id="{7C78C76B-4E9F-4794-ABD1-B101CE997818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9110056" y="6119323"/>
                  <a:ext cx="1760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6">
              <p14:nvContentPartPr>
                <p14:cNvPr id="19" name="Käsinkirjoitus 18">
                  <a:extLst>
                    <a:ext uri="{FF2B5EF4-FFF2-40B4-BE49-F238E27FC236}">
                      <a16:creationId xmlns:a16="http://schemas.microsoft.com/office/drawing/2014/main" id="{EFD5474C-BE3A-455A-823D-2127ED3E387C}"/>
                    </a:ext>
                  </a:extLst>
                </p14:cNvPr>
                <p14:cNvContentPartPr/>
                <p14:nvPr/>
              </p14:nvContentPartPr>
              <p14:xfrm>
                <a:off x="9306256" y="5974243"/>
                <a:ext cx="120240" cy="236520"/>
              </p14:xfrm>
            </p:contentPart>
          </mc:Choice>
          <mc:Fallback>
            <p:pic>
              <p:nvPicPr>
                <p:cNvPr id="19" name="Käsinkirjoitus 18">
                  <a:extLst>
                    <a:ext uri="{FF2B5EF4-FFF2-40B4-BE49-F238E27FC236}">
                      <a16:creationId xmlns:a16="http://schemas.microsoft.com/office/drawing/2014/main" id="{EFD5474C-BE3A-455A-823D-2127ED3E387C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9288616" y="5956243"/>
                  <a:ext cx="1558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8">
              <p14:nvContentPartPr>
                <p14:cNvPr id="20" name="Käsinkirjoitus 19">
                  <a:extLst>
                    <a:ext uri="{FF2B5EF4-FFF2-40B4-BE49-F238E27FC236}">
                      <a16:creationId xmlns:a16="http://schemas.microsoft.com/office/drawing/2014/main" id="{E96C2BEE-AF06-4017-844D-83294EF818B1}"/>
                    </a:ext>
                  </a:extLst>
                </p14:cNvPr>
                <p14:cNvContentPartPr/>
                <p14:nvPr/>
              </p14:nvContentPartPr>
              <p14:xfrm>
                <a:off x="9512176" y="6113563"/>
                <a:ext cx="58320" cy="274680"/>
              </p14:xfrm>
            </p:contentPart>
          </mc:Choice>
          <mc:Fallback>
            <p:pic>
              <p:nvPicPr>
                <p:cNvPr id="20" name="Käsinkirjoitus 19">
                  <a:extLst>
                    <a:ext uri="{FF2B5EF4-FFF2-40B4-BE49-F238E27FC236}">
                      <a16:creationId xmlns:a16="http://schemas.microsoft.com/office/drawing/2014/main" id="{E96C2BEE-AF06-4017-844D-83294EF818B1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9494536" y="6095923"/>
                  <a:ext cx="939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0">
              <p14:nvContentPartPr>
                <p14:cNvPr id="21" name="Käsinkirjoitus 20">
                  <a:extLst>
                    <a:ext uri="{FF2B5EF4-FFF2-40B4-BE49-F238E27FC236}">
                      <a16:creationId xmlns:a16="http://schemas.microsoft.com/office/drawing/2014/main" id="{BD4A7339-4510-434E-AFAF-408DFF1FD58E}"/>
                    </a:ext>
                  </a:extLst>
                </p14:cNvPr>
                <p14:cNvContentPartPr/>
                <p14:nvPr/>
              </p14:nvContentPartPr>
              <p14:xfrm>
                <a:off x="9531256" y="6020683"/>
                <a:ext cx="8280" cy="14400"/>
              </p14:xfrm>
            </p:contentPart>
          </mc:Choice>
          <mc:Fallback>
            <p:pic>
              <p:nvPicPr>
                <p:cNvPr id="21" name="Käsinkirjoitus 20">
                  <a:extLst>
                    <a:ext uri="{FF2B5EF4-FFF2-40B4-BE49-F238E27FC236}">
                      <a16:creationId xmlns:a16="http://schemas.microsoft.com/office/drawing/2014/main" id="{BD4A7339-4510-434E-AFAF-408DFF1FD58E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9513256" y="6002683"/>
                  <a:ext cx="439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2">
              <p14:nvContentPartPr>
                <p14:cNvPr id="23" name="Käsinkirjoitus 22">
                  <a:extLst>
                    <a:ext uri="{FF2B5EF4-FFF2-40B4-BE49-F238E27FC236}">
                      <a16:creationId xmlns:a16="http://schemas.microsoft.com/office/drawing/2014/main" id="{6485B26D-C4CC-42FA-8533-20D96F8CDAA4}"/>
                    </a:ext>
                  </a:extLst>
                </p14:cNvPr>
                <p14:cNvContentPartPr/>
                <p14:nvPr/>
              </p14:nvContentPartPr>
              <p14:xfrm>
                <a:off x="9616576" y="6074683"/>
                <a:ext cx="19440" cy="163440"/>
              </p14:xfrm>
            </p:contentPart>
          </mc:Choice>
          <mc:Fallback>
            <p:pic>
              <p:nvPicPr>
                <p:cNvPr id="23" name="Käsinkirjoitus 22">
                  <a:extLst>
                    <a:ext uri="{FF2B5EF4-FFF2-40B4-BE49-F238E27FC236}">
                      <a16:creationId xmlns:a16="http://schemas.microsoft.com/office/drawing/2014/main" id="{6485B26D-C4CC-42FA-8533-20D96F8CDAA4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9598576" y="6057043"/>
                  <a:ext cx="5508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4">
              <p14:nvContentPartPr>
                <p14:cNvPr id="24" name="Käsinkirjoitus 23">
                  <a:extLst>
                    <a:ext uri="{FF2B5EF4-FFF2-40B4-BE49-F238E27FC236}">
                      <a16:creationId xmlns:a16="http://schemas.microsoft.com/office/drawing/2014/main" id="{589463E0-B204-4A51-9C34-A804E4CB43FD}"/>
                    </a:ext>
                  </a:extLst>
                </p14:cNvPr>
                <p14:cNvContentPartPr/>
                <p14:nvPr/>
              </p14:nvContentPartPr>
              <p14:xfrm>
                <a:off x="9716296" y="6135523"/>
                <a:ext cx="63720" cy="132840"/>
              </p14:xfrm>
            </p:contentPart>
          </mc:Choice>
          <mc:Fallback>
            <p:pic>
              <p:nvPicPr>
                <p:cNvPr id="24" name="Käsinkirjoitus 23">
                  <a:extLst>
                    <a:ext uri="{FF2B5EF4-FFF2-40B4-BE49-F238E27FC236}">
                      <a16:creationId xmlns:a16="http://schemas.microsoft.com/office/drawing/2014/main" id="{589463E0-B204-4A51-9C34-A804E4CB43FD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9698656" y="6117883"/>
                  <a:ext cx="993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6">
              <p14:nvContentPartPr>
                <p14:cNvPr id="27" name="Käsinkirjoitus 26">
                  <a:extLst>
                    <a:ext uri="{FF2B5EF4-FFF2-40B4-BE49-F238E27FC236}">
                      <a16:creationId xmlns:a16="http://schemas.microsoft.com/office/drawing/2014/main" id="{91EB83A6-54E8-4A31-9C2F-9509DB15E2C5}"/>
                    </a:ext>
                  </a:extLst>
                </p14:cNvPr>
                <p14:cNvContentPartPr/>
                <p14:nvPr/>
              </p14:nvContentPartPr>
              <p14:xfrm>
                <a:off x="9693976" y="6034363"/>
                <a:ext cx="57240" cy="33120"/>
              </p14:xfrm>
            </p:contentPart>
          </mc:Choice>
          <mc:Fallback>
            <p:pic>
              <p:nvPicPr>
                <p:cNvPr id="27" name="Käsinkirjoitus 26">
                  <a:extLst>
                    <a:ext uri="{FF2B5EF4-FFF2-40B4-BE49-F238E27FC236}">
                      <a16:creationId xmlns:a16="http://schemas.microsoft.com/office/drawing/2014/main" id="{91EB83A6-54E8-4A31-9C2F-9509DB15E2C5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9676336" y="6016363"/>
                  <a:ext cx="928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8">
              <p14:nvContentPartPr>
                <p14:cNvPr id="28" name="Käsinkirjoitus 27">
                  <a:extLst>
                    <a:ext uri="{FF2B5EF4-FFF2-40B4-BE49-F238E27FC236}">
                      <a16:creationId xmlns:a16="http://schemas.microsoft.com/office/drawing/2014/main" id="{59A22A80-DA91-4C60-9878-303D07966A23}"/>
                    </a:ext>
                  </a:extLst>
                </p14:cNvPr>
                <p14:cNvContentPartPr/>
                <p14:nvPr/>
              </p14:nvContentPartPr>
              <p14:xfrm>
                <a:off x="9827176" y="6074683"/>
                <a:ext cx="77400" cy="122040"/>
              </p14:xfrm>
            </p:contentPart>
          </mc:Choice>
          <mc:Fallback>
            <p:pic>
              <p:nvPicPr>
                <p:cNvPr id="28" name="Käsinkirjoitus 27">
                  <a:extLst>
                    <a:ext uri="{FF2B5EF4-FFF2-40B4-BE49-F238E27FC236}">
                      <a16:creationId xmlns:a16="http://schemas.microsoft.com/office/drawing/2014/main" id="{59A22A80-DA91-4C60-9878-303D07966A23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9809176" y="6057043"/>
                  <a:ext cx="11304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0">
              <p14:nvContentPartPr>
                <p14:cNvPr id="29" name="Käsinkirjoitus 28">
                  <a:extLst>
                    <a:ext uri="{FF2B5EF4-FFF2-40B4-BE49-F238E27FC236}">
                      <a16:creationId xmlns:a16="http://schemas.microsoft.com/office/drawing/2014/main" id="{7200B8E3-0A30-4649-8853-DFD7DE3314AB}"/>
                    </a:ext>
                  </a:extLst>
                </p14:cNvPr>
                <p14:cNvContentPartPr/>
                <p14:nvPr/>
              </p14:nvContentPartPr>
              <p14:xfrm>
                <a:off x="9950296" y="6082963"/>
                <a:ext cx="62280" cy="137520"/>
              </p14:xfrm>
            </p:contentPart>
          </mc:Choice>
          <mc:Fallback>
            <p:pic>
              <p:nvPicPr>
                <p:cNvPr id="29" name="Käsinkirjoitus 28">
                  <a:extLst>
                    <a:ext uri="{FF2B5EF4-FFF2-40B4-BE49-F238E27FC236}">
                      <a16:creationId xmlns:a16="http://schemas.microsoft.com/office/drawing/2014/main" id="{7200B8E3-0A30-4649-8853-DFD7DE3314AB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9932656" y="6064963"/>
                  <a:ext cx="9792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2">
              <p14:nvContentPartPr>
                <p14:cNvPr id="30" name="Käsinkirjoitus 29">
                  <a:extLst>
                    <a:ext uri="{FF2B5EF4-FFF2-40B4-BE49-F238E27FC236}">
                      <a16:creationId xmlns:a16="http://schemas.microsoft.com/office/drawing/2014/main" id="{D9A4750E-239D-4742-AFB8-7FF0173BE518}"/>
                    </a:ext>
                  </a:extLst>
                </p14:cNvPr>
                <p14:cNvContentPartPr/>
                <p14:nvPr/>
              </p14:nvContentPartPr>
              <p14:xfrm>
                <a:off x="10049656" y="6121483"/>
                <a:ext cx="141840" cy="118080"/>
              </p14:xfrm>
            </p:contentPart>
          </mc:Choice>
          <mc:Fallback>
            <p:pic>
              <p:nvPicPr>
                <p:cNvPr id="30" name="Käsinkirjoitus 29">
                  <a:extLst>
                    <a:ext uri="{FF2B5EF4-FFF2-40B4-BE49-F238E27FC236}">
                      <a16:creationId xmlns:a16="http://schemas.microsoft.com/office/drawing/2014/main" id="{D9A4750E-239D-4742-AFB8-7FF0173BE518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0032016" y="6103483"/>
                  <a:ext cx="1774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4">
              <p14:nvContentPartPr>
                <p14:cNvPr id="32" name="Käsinkirjoitus 31">
                  <a:extLst>
                    <a:ext uri="{FF2B5EF4-FFF2-40B4-BE49-F238E27FC236}">
                      <a16:creationId xmlns:a16="http://schemas.microsoft.com/office/drawing/2014/main" id="{69D1A4C4-5A01-416C-8EDA-8C9705D8F334}"/>
                    </a:ext>
                  </a:extLst>
                </p14:cNvPr>
                <p14:cNvContentPartPr/>
                <p14:nvPr/>
              </p14:nvContentPartPr>
              <p14:xfrm>
                <a:off x="10027336" y="5981443"/>
                <a:ext cx="86760" cy="8640"/>
              </p14:xfrm>
            </p:contentPart>
          </mc:Choice>
          <mc:Fallback>
            <p:pic>
              <p:nvPicPr>
                <p:cNvPr id="32" name="Käsinkirjoitus 31">
                  <a:extLst>
                    <a:ext uri="{FF2B5EF4-FFF2-40B4-BE49-F238E27FC236}">
                      <a16:creationId xmlns:a16="http://schemas.microsoft.com/office/drawing/2014/main" id="{69D1A4C4-5A01-416C-8EDA-8C9705D8F334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0009336" y="5963803"/>
                  <a:ext cx="122400" cy="44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1160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CA93B0B4-2AAA-44F4-A433-129225522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42" y="1801876"/>
            <a:ext cx="5875483" cy="3134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kstiruutu 21">
                <a:extLst>
                  <a:ext uri="{FF2B5EF4-FFF2-40B4-BE49-F238E27FC236}">
                    <a16:creationId xmlns:a16="http://schemas.microsoft.com/office/drawing/2014/main" id="{116B1EC7-1083-4634-ABB3-4D259E57FFB3}"/>
                  </a:ext>
                </a:extLst>
              </p:cNvPr>
              <p:cNvSpPr txBox="1"/>
              <p:nvPr/>
            </p:nvSpPr>
            <p:spPr>
              <a:xfrm>
                <a:off x="319596" y="1444325"/>
                <a:ext cx="4598633" cy="523220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𝑘𝑧</m:t>
                            </m:r>
                          </m:e>
                        </m:d>
                      </m:e>
                    </m:func>
                  </m:oMath>
                </a14:m>
                <a:endParaRPr lang="fi-FI" sz="2800" dirty="0"/>
              </a:p>
            </p:txBody>
          </p:sp>
        </mc:Choice>
        <mc:Fallback xmlns="">
          <p:sp>
            <p:nvSpPr>
              <p:cNvPr id="22" name="Tekstiruutu 21">
                <a:extLst>
                  <a:ext uri="{FF2B5EF4-FFF2-40B4-BE49-F238E27FC236}">
                    <a16:creationId xmlns:a16="http://schemas.microsoft.com/office/drawing/2014/main" id="{116B1EC7-1083-4634-ABB3-4D259E57F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96" y="1444325"/>
                <a:ext cx="4598633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32">
            <a:extLst>
              <a:ext uri="{FF2B5EF4-FFF2-40B4-BE49-F238E27FC236}">
                <a16:creationId xmlns:a16="http://schemas.microsoft.com/office/drawing/2014/main" id="{A92B690E-B793-4531-AE88-43B97DE95654}"/>
              </a:ext>
            </a:extLst>
          </p:cNvPr>
          <p:cNvSpPr txBox="1"/>
          <p:nvPr/>
        </p:nvSpPr>
        <p:spPr>
          <a:xfrm>
            <a:off x="11034389" y="2704811"/>
            <a:ext cx="998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i="1" dirty="0">
                <a:latin typeface="Cambria" panose="02040503050406030204" pitchFamily="18" charset="0"/>
                <a:ea typeface="Cambria" panose="02040503050406030204" pitchFamily="18" charset="0"/>
              </a:rPr>
              <a:t>z </a:t>
            </a:r>
            <a:r>
              <a:rPr lang="fi-FI" sz="2800" dirty="0">
                <a:latin typeface="Cambria" panose="02040503050406030204" pitchFamily="18" charset="0"/>
                <a:ea typeface="Cambria" panose="02040503050406030204" pitchFamily="18" charset="0"/>
              </a:rPr>
              <a:t>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kstiruutu 30">
                <a:extLst>
                  <a:ext uri="{FF2B5EF4-FFF2-40B4-BE49-F238E27FC236}">
                    <a16:creationId xmlns:a16="http://schemas.microsoft.com/office/drawing/2014/main" id="{B7FDEB43-B453-48BE-B28D-7713059C6D34}"/>
                  </a:ext>
                </a:extLst>
              </p:cNvPr>
              <p:cNvSpPr txBox="1"/>
              <p:nvPr/>
            </p:nvSpPr>
            <p:spPr>
              <a:xfrm>
                <a:off x="5561824" y="1174951"/>
                <a:ext cx="147656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𝐄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i-FI" sz="2800" dirty="0"/>
              </a:p>
            </p:txBody>
          </p:sp>
        </mc:Choice>
        <mc:Fallback xmlns="">
          <p:sp>
            <p:nvSpPr>
              <p:cNvPr id="31" name="Tekstiruutu 30">
                <a:extLst>
                  <a:ext uri="{FF2B5EF4-FFF2-40B4-BE49-F238E27FC236}">
                    <a16:creationId xmlns:a16="http://schemas.microsoft.com/office/drawing/2014/main" id="{B7FDEB43-B453-48BE-B28D-7713059C6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824" y="1174951"/>
                <a:ext cx="147656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itle 1">
            <a:extLst>
              <a:ext uri="{FF2B5EF4-FFF2-40B4-BE49-F238E27FC236}">
                <a16:creationId xmlns:a16="http://schemas.microsoft.com/office/drawing/2014/main" id="{3DB64C53-DD0A-4CDE-A45E-AC8DEE474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75876"/>
            <a:ext cx="10515600" cy="1325563"/>
          </a:xfrm>
        </p:spPr>
        <p:txBody>
          <a:bodyPr/>
          <a:lstStyle/>
          <a:p>
            <a:r>
              <a:rPr lang="fi-FI" b="1" dirty="0">
                <a:solidFill>
                  <a:srgbClr val="7030A0"/>
                </a:solidFill>
                <a:latin typeface="Georgia" panose="02040502050405020303" pitchFamily="18" charset="0"/>
              </a:rPr>
              <a:t>Ajasta riippuva kenttä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E0A3E040-0E74-4A19-BCE8-F045F4EFC33F}"/>
              </a:ext>
            </a:extLst>
          </p:cNvPr>
          <p:cNvSpPr/>
          <p:nvPr/>
        </p:nvSpPr>
        <p:spPr>
          <a:xfrm>
            <a:off x="5029200" y="1716832"/>
            <a:ext cx="438539" cy="3564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48971C0D-F980-4EC9-8097-D32E2E7994C6}"/>
              </a:ext>
            </a:extLst>
          </p:cNvPr>
          <p:cNvCxnSpPr>
            <a:cxnSpLocks/>
          </p:cNvCxnSpPr>
          <p:nvPr/>
        </p:nvCxnSpPr>
        <p:spPr>
          <a:xfrm>
            <a:off x="5368867" y="3405182"/>
            <a:ext cx="584652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1D39057C-3A83-4E51-91A7-D3B21788DCC9}"/>
              </a:ext>
            </a:extLst>
          </p:cNvPr>
          <p:cNvCxnSpPr>
            <a:cxnSpLocks/>
          </p:cNvCxnSpPr>
          <p:nvPr/>
        </p:nvCxnSpPr>
        <p:spPr>
          <a:xfrm flipV="1">
            <a:off x="5521267" y="1614195"/>
            <a:ext cx="0" cy="34896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B5EA4681-0401-4B81-8045-B8FBCE556B2F}"/>
              </a:ext>
            </a:extLst>
          </p:cNvPr>
          <p:cNvCxnSpPr>
            <a:cxnSpLocks/>
          </p:cNvCxnSpPr>
          <p:nvPr/>
        </p:nvCxnSpPr>
        <p:spPr>
          <a:xfrm>
            <a:off x="5357353" y="1880197"/>
            <a:ext cx="3545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uora yhdysviiva 49">
            <a:extLst>
              <a:ext uri="{FF2B5EF4-FFF2-40B4-BE49-F238E27FC236}">
                <a16:creationId xmlns:a16="http://schemas.microsoft.com/office/drawing/2014/main" id="{D7E344EC-37A0-4B56-9D70-98DAF09BE31C}"/>
              </a:ext>
            </a:extLst>
          </p:cNvPr>
          <p:cNvCxnSpPr>
            <a:cxnSpLocks/>
          </p:cNvCxnSpPr>
          <p:nvPr/>
        </p:nvCxnSpPr>
        <p:spPr>
          <a:xfrm>
            <a:off x="5361886" y="4856768"/>
            <a:ext cx="3545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Ryhmä 28">
            <a:extLst>
              <a:ext uri="{FF2B5EF4-FFF2-40B4-BE49-F238E27FC236}">
                <a16:creationId xmlns:a16="http://schemas.microsoft.com/office/drawing/2014/main" id="{5826C69E-2442-4DBF-B5B1-7B12AFCE55DD}"/>
              </a:ext>
            </a:extLst>
          </p:cNvPr>
          <p:cNvGrpSpPr/>
          <p:nvPr/>
        </p:nvGrpSpPr>
        <p:grpSpPr>
          <a:xfrm>
            <a:off x="6500453" y="4912603"/>
            <a:ext cx="2378520" cy="595800"/>
            <a:chOff x="6500453" y="4912603"/>
            <a:chExt cx="2378520" cy="59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Käsinkirjoitus 1">
                  <a:extLst>
                    <a:ext uri="{FF2B5EF4-FFF2-40B4-BE49-F238E27FC236}">
                      <a16:creationId xmlns:a16="http://schemas.microsoft.com/office/drawing/2014/main" id="{BD26C015-50BB-4087-92A3-20B0D904BE79}"/>
                    </a:ext>
                  </a:extLst>
                </p14:cNvPr>
                <p14:cNvContentPartPr/>
                <p14:nvPr/>
              </p14:nvContentPartPr>
              <p14:xfrm>
                <a:off x="6516653" y="5004763"/>
                <a:ext cx="903600" cy="29160"/>
              </p14:xfrm>
            </p:contentPart>
          </mc:Choice>
          <mc:Fallback xmlns="">
            <p:pic>
              <p:nvPicPr>
                <p:cNvPr id="2" name="Käsinkirjoitus 1">
                  <a:extLst>
                    <a:ext uri="{FF2B5EF4-FFF2-40B4-BE49-F238E27FC236}">
                      <a16:creationId xmlns:a16="http://schemas.microsoft.com/office/drawing/2014/main" id="{BD26C015-50BB-4087-92A3-20B0D904BE7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99013" y="4986763"/>
                  <a:ext cx="9392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Käsinkirjoitus 4">
                  <a:extLst>
                    <a:ext uri="{FF2B5EF4-FFF2-40B4-BE49-F238E27FC236}">
                      <a16:creationId xmlns:a16="http://schemas.microsoft.com/office/drawing/2014/main" id="{29134EA0-25CF-44D5-819B-A12BD76FEBC7}"/>
                    </a:ext>
                  </a:extLst>
                </p14:cNvPr>
                <p14:cNvContentPartPr/>
                <p14:nvPr/>
              </p14:nvContentPartPr>
              <p14:xfrm>
                <a:off x="7357973" y="4959043"/>
                <a:ext cx="105840" cy="137520"/>
              </p14:xfrm>
            </p:contentPart>
          </mc:Choice>
          <mc:Fallback xmlns="">
            <p:pic>
              <p:nvPicPr>
                <p:cNvPr id="5" name="Käsinkirjoitus 4">
                  <a:extLst>
                    <a:ext uri="{FF2B5EF4-FFF2-40B4-BE49-F238E27FC236}">
                      <a16:creationId xmlns:a16="http://schemas.microsoft.com/office/drawing/2014/main" id="{29134EA0-25CF-44D5-819B-A12BD76FEBC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39973" y="4941043"/>
                  <a:ext cx="1414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Käsinkirjoitus 6">
                  <a:extLst>
                    <a:ext uri="{FF2B5EF4-FFF2-40B4-BE49-F238E27FC236}">
                      <a16:creationId xmlns:a16="http://schemas.microsoft.com/office/drawing/2014/main" id="{15A9C75F-5793-4662-B8BD-6085AAC9EB53}"/>
                    </a:ext>
                  </a:extLst>
                </p14:cNvPr>
                <p14:cNvContentPartPr/>
                <p14:nvPr/>
              </p14:nvContentPartPr>
              <p14:xfrm>
                <a:off x="6500453" y="4912603"/>
                <a:ext cx="144000" cy="239760"/>
              </p14:xfrm>
            </p:contentPart>
          </mc:Choice>
          <mc:Fallback xmlns="">
            <p:pic>
              <p:nvPicPr>
                <p:cNvPr id="7" name="Käsinkirjoitus 6">
                  <a:extLst>
                    <a:ext uri="{FF2B5EF4-FFF2-40B4-BE49-F238E27FC236}">
                      <a16:creationId xmlns:a16="http://schemas.microsoft.com/office/drawing/2014/main" id="{15A9C75F-5793-4662-B8BD-6085AAC9EB5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82813" y="4894603"/>
                  <a:ext cx="17964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Käsinkirjoitus 7">
                  <a:extLst>
                    <a:ext uri="{FF2B5EF4-FFF2-40B4-BE49-F238E27FC236}">
                      <a16:creationId xmlns:a16="http://schemas.microsoft.com/office/drawing/2014/main" id="{88AD1AB6-769A-419D-81F6-E6327C466B5A}"/>
                    </a:ext>
                  </a:extLst>
                </p14:cNvPr>
                <p14:cNvContentPartPr/>
                <p14:nvPr/>
              </p14:nvContentPartPr>
              <p14:xfrm>
                <a:off x="6922733" y="5194843"/>
                <a:ext cx="115920" cy="224640"/>
              </p14:xfrm>
            </p:contentPart>
          </mc:Choice>
          <mc:Fallback xmlns="">
            <p:pic>
              <p:nvPicPr>
                <p:cNvPr id="8" name="Käsinkirjoitus 7">
                  <a:extLst>
                    <a:ext uri="{FF2B5EF4-FFF2-40B4-BE49-F238E27FC236}">
                      <a16:creationId xmlns:a16="http://schemas.microsoft.com/office/drawing/2014/main" id="{88AD1AB6-769A-419D-81F6-E6327C466B5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05093" y="5176843"/>
                  <a:ext cx="1515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Käsinkirjoitus 10">
                  <a:extLst>
                    <a:ext uri="{FF2B5EF4-FFF2-40B4-BE49-F238E27FC236}">
                      <a16:creationId xmlns:a16="http://schemas.microsoft.com/office/drawing/2014/main" id="{97BF8696-5C53-43E3-86A7-2D54DA15A56F}"/>
                    </a:ext>
                  </a:extLst>
                </p14:cNvPr>
                <p14:cNvContentPartPr/>
                <p14:nvPr/>
              </p14:nvContentPartPr>
              <p14:xfrm>
                <a:off x="7229453" y="5222563"/>
                <a:ext cx="69840" cy="16200"/>
              </p14:xfrm>
            </p:contentPart>
          </mc:Choice>
          <mc:Fallback xmlns="">
            <p:pic>
              <p:nvPicPr>
                <p:cNvPr id="11" name="Käsinkirjoitus 10">
                  <a:extLst>
                    <a:ext uri="{FF2B5EF4-FFF2-40B4-BE49-F238E27FC236}">
                      <a16:creationId xmlns:a16="http://schemas.microsoft.com/office/drawing/2014/main" id="{97BF8696-5C53-43E3-86A7-2D54DA15A56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11813" y="5204923"/>
                  <a:ext cx="1054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Käsinkirjoitus 11">
                  <a:extLst>
                    <a:ext uri="{FF2B5EF4-FFF2-40B4-BE49-F238E27FC236}">
                      <a16:creationId xmlns:a16="http://schemas.microsoft.com/office/drawing/2014/main" id="{085E73DB-CAD3-46E8-942B-3E6FFD229107}"/>
                    </a:ext>
                  </a:extLst>
                </p14:cNvPr>
                <p14:cNvContentPartPr/>
                <p14:nvPr/>
              </p14:nvContentPartPr>
              <p14:xfrm>
                <a:off x="7190573" y="5292403"/>
                <a:ext cx="108360" cy="360"/>
              </p14:xfrm>
            </p:contentPart>
          </mc:Choice>
          <mc:Fallback xmlns="">
            <p:pic>
              <p:nvPicPr>
                <p:cNvPr id="12" name="Käsinkirjoitus 11">
                  <a:extLst>
                    <a:ext uri="{FF2B5EF4-FFF2-40B4-BE49-F238E27FC236}">
                      <a16:creationId xmlns:a16="http://schemas.microsoft.com/office/drawing/2014/main" id="{085E73DB-CAD3-46E8-942B-3E6FFD22910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172933" y="5274763"/>
                  <a:ext cx="144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Käsinkirjoitus 12">
                  <a:extLst>
                    <a:ext uri="{FF2B5EF4-FFF2-40B4-BE49-F238E27FC236}">
                      <a16:creationId xmlns:a16="http://schemas.microsoft.com/office/drawing/2014/main" id="{03517340-A338-46CE-9C54-9E91D72DF012}"/>
                    </a:ext>
                  </a:extLst>
                </p14:cNvPr>
                <p14:cNvContentPartPr/>
                <p14:nvPr/>
              </p14:nvContentPartPr>
              <p14:xfrm>
                <a:off x="7445093" y="5261443"/>
                <a:ext cx="133560" cy="118440"/>
              </p14:xfrm>
            </p:contentPart>
          </mc:Choice>
          <mc:Fallback xmlns="">
            <p:pic>
              <p:nvPicPr>
                <p:cNvPr id="13" name="Käsinkirjoitus 12">
                  <a:extLst>
                    <a:ext uri="{FF2B5EF4-FFF2-40B4-BE49-F238E27FC236}">
                      <a16:creationId xmlns:a16="http://schemas.microsoft.com/office/drawing/2014/main" id="{03517340-A338-46CE-9C54-9E91D72DF01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427093" y="5243443"/>
                  <a:ext cx="1692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Käsinkirjoitus 13">
                  <a:extLst>
                    <a:ext uri="{FF2B5EF4-FFF2-40B4-BE49-F238E27FC236}">
                      <a16:creationId xmlns:a16="http://schemas.microsoft.com/office/drawing/2014/main" id="{CF9C00C5-AE05-4404-A4B8-326B66BA539D}"/>
                    </a:ext>
                  </a:extLst>
                </p14:cNvPr>
                <p14:cNvContentPartPr/>
                <p14:nvPr/>
              </p14:nvContentPartPr>
              <p14:xfrm>
                <a:off x="7594493" y="5276923"/>
                <a:ext cx="105840" cy="94680"/>
              </p14:xfrm>
            </p:contentPart>
          </mc:Choice>
          <mc:Fallback xmlns="">
            <p:pic>
              <p:nvPicPr>
                <p:cNvPr id="14" name="Käsinkirjoitus 13">
                  <a:extLst>
                    <a:ext uri="{FF2B5EF4-FFF2-40B4-BE49-F238E27FC236}">
                      <a16:creationId xmlns:a16="http://schemas.microsoft.com/office/drawing/2014/main" id="{CF9C00C5-AE05-4404-A4B8-326B66BA539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576853" y="5258923"/>
                  <a:ext cx="1414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Käsinkirjoitus 14">
                  <a:extLst>
                    <a:ext uri="{FF2B5EF4-FFF2-40B4-BE49-F238E27FC236}">
                      <a16:creationId xmlns:a16="http://schemas.microsoft.com/office/drawing/2014/main" id="{2C574F28-089E-4AA2-AFB6-6FEF6363E62D}"/>
                    </a:ext>
                  </a:extLst>
                </p14:cNvPr>
                <p14:cNvContentPartPr/>
                <p14:nvPr/>
              </p14:nvContentPartPr>
              <p14:xfrm>
                <a:off x="7760453" y="5183683"/>
                <a:ext cx="43200" cy="204840"/>
              </p14:xfrm>
            </p:contentPart>
          </mc:Choice>
          <mc:Fallback xmlns="">
            <p:pic>
              <p:nvPicPr>
                <p:cNvPr id="15" name="Käsinkirjoitus 14">
                  <a:extLst>
                    <a:ext uri="{FF2B5EF4-FFF2-40B4-BE49-F238E27FC236}">
                      <a16:creationId xmlns:a16="http://schemas.microsoft.com/office/drawing/2014/main" id="{2C574F28-089E-4AA2-AFB6-6FEF6363E62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42453" y="5166043"/>
                  <a:ext cx="7884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Käsinkirjoitus 15">
                  <a:extLst>
                    <a:ext uri="{FF2B5EF4-FFF2-40B4-BE49-F238E27FC236}">
                      <a16:creationId xmlns:a16="http://schemas.microsoft.com/office/drawing/2014/main" id="{9B5C4E2D-4651-484E-811E-2050570870BE}"/>
                    </a:ext>
                  </a:extLst>
                </p14:cNvPr>
                <p14:cNvContentPartPr/>
                <p14:nvPr/>
              </p14:nvContentPartPr>
              <p14:xfrm>
                <a:off x="7858733" y="5160643"/>
                <a:ext cx="53280" cy="216000"/>
              </p14:xfrm>
            </p:contentPart>
          </mc:Choice>
          <mc:Fallback xmlns="">
            <p:pic>
              <p:nvPicPr>
                <p:cNvPr id="16" name="Käsinkirjoitus 15">
                  <a:extLst>
                    <a:ext uri="{FF2B5EF4-FFF2-40B4-BE49-F238E27FC236}">
                      <a16:creationId xmlns:a16="http://schemas.microsoft.com/office/drawing/2014/main" id="{9B5C4E2D-4651-484E-811E-2050570870B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840733" y="5143003"/>
                  <a:ext cx="889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Käsinkirjoitus 16">
                  <a:extLst>
                    <a:ext uri="{FF2B5EF4-FFF2-40B4-BE49-F238E27FC236}">
                      <a16:creationId xmlns:a16="http://schemas.microsoft.com/office/drawing/2014/main" id="{98EBF08F-2873-40BC-8511-F484059C34EE}"/>
                    </a:ext>
                  </a:extLst>
                </p14:cNvPr>
                <p14:cNvContentPartPr/>
                <p14:nvPr/>
              </p14:nvContentPartPr>
              <p14:xfrm>
                <a:off x="7937573" y="5281963"/>
                <a:ext cx="121320" cy="226440"/>
              </p14:xfrm>
            </p:contentPart>
          </mc:Choice>
          <mc:Fallback xmlns="">
            <p:pic>
              <p:nvPicPr>
                <p:cNvPr id="17" name="Käsinkirjoitus 16">
                  <a:extLst>
                    <a:ext uri="{FF2B5EF4-FFF2-40B4-BE49-F238E27FC236}">
                      <a16:creationId xmlns:a16="http://schemas.microsoft.com/office/drawing/2014/main" id="{98EBF08F-2873-40BC-8511-F484059C34E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919933" y="5264323"/>
                  <a:ext cx="15696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Käsinkirjoitus 17">
                  <a:extLst>
                    <a:ext uri="{FF2B5EF4-FFF2-40B4-BE49-F238E27FC236}">
                      <a16:creationId xmlns:a16="http://schemas.microsoft.com/office/drawing/2014/main" id="{9CDAB279-2C7C-4B56-BC12-ED0FCFCBF4B0}"/>
                    </a:ext>
                  </a:extLst>
                </p14:cNvPr>
                <p14:cNvContentPartPr/>
                <p14:nvPr/>
              </p14:nvContentPartPr>
              <p14:xfrm>
                <a:off x="8050973" y="5260723"/>
                <a:ext cx="111240" cy="109080"/>
              </p14:xfrm>
            </p:contentPart>
          </mc:Choice>
          <mc:Fallback xmlns="">
            <p:pic>
              <p:nvPicPr>
                <p:cNvPr id="18" name="Käsinkirjoitus 17">
                  <a:extLst>
                    <a:ext uri="{FF2B5EF4-FFF2-40B4-BE49-F238E27FC236}">
                      <a16:creationId xmlns:a16="http://schemas.microsoft.com/office/drawing/2014/main" id="{9CDAB279-2C7C-4B56-BC12-ED0FCFCBF4B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033333" y="5243083"/>
                  <a:ext cx="1468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Käsinkirjoitus 18">
                  <a:extLst>
                    <a:ext uri="{FF2B5EF4-FFF2-40B4-BE49-F238E27FC236}">
                      <a16:creationId xmlns:a16="http://schemas.microsoft.com/office/drawing/2014/main" id="{7BB9B4A0-3DEA-490B-BB9C-FB3B126984EE}"/>
                    </a:ext>
                  </a:extLst>
                </p14:cNvPr>
                <p14:cNvContentPartPr/>
                <p14:nvPr/>
              </p14:nvContentPartPr>
              <p14:xfrm>
                <a:off x="8192453" y="5292403"/>
                <a:ext cx="29520" cy="156600"/>
              </p14:xfrm>
            </p:contentPart>
          </mc:Choice>
          <mc:Fallback xmlns="">
            <p:pic>
              <p:nvPicPr>
                <p:cNvPr id="19" name="Käsinkirjoitus 18">
                  <a:extLst>
                    <a:ext uri="{FF2B5EF4-FFF2-40B4-BE49-F238E27FC236}">
                      <a16:creationId xmlns:a16="http://schemas.microsoft.com/office/drawing/2014/main" id="{7BB9B4A0-3DEA-490B-BB9C-FB3B126984E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174453" y="5274763"/>
                  <a:ext cx="651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Käsinkirjoitus 19">
                  <a:extLst>
                    <a:ext uri="{FF2B5EF4-FFF2-40B4-BE49-F238E27FC236}">
                      <a16:creationId xmlns:a16="http://schemas.microsoft.com/office/drawing/2014/main" id="{6826DA78-D844-4F24-855E-3D12C14E5F50}"/>
                    </a:ext>
                  </a:extLst>
                </p14:cNvPr>
                <p14:cNvContentPartPr/>
                <p14:nvPr/>
              </p14:nvContentPartPr>
              <p14:xfrm>
                <a:off x="8237093" y="5265403"/>
                <a:ext cx="147600" cy="115200"/>
              </p14:xfrm>
            </p:contentPart>
          </mc:Choice>
          <mc:Fallback xmlns="">
            <p:pic>
              <p:nvPicPr>
                <p:cNvPr id="20" name="Käsinkirjoitus 19">
                  <a:extLst>
                    <a:ext uri="{FF2B5EF4-FFF2-40B4-BE49-F238E27FC236}">
                      <a16:creationId xmlns:a16="http://schemas.microsoft.com/office/drawing/2014/main" id="{6826DA78-D844-4F24-855E-3D12C14E5F5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219093" y="5247763"/>
                  <a:ext cx="1832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Käsinkirjoitus 20">
                  <a:extLst>
                    <a:ext uri="{FF2B5EF4-FFF2-40B4-BE49-F238E27FC236}">
                      <a16:creationId xmlns:a16="http://schemas.microsoft.com/office/drawing/2014/main" id="{FFB45A3A-4FAC-4289-A325-26488129ACD3}"/>
                    </a:ext>
                  </a:extLst>
                </p14:cNvPr>
                <p14:cNvContentPartPr/>
                <p14:nvPr/>
              </p14:nvContentPartPr>
              <p14:xfrm>
                <a:off x="8438333" y="5196283"/>
                <a:ext cx="3240" cy="3600"/>
              </p14:xfrm>
            </p:contentPart>
          </mc:Choice>
          <mc:Fallback xmlns="">
            <p:pic>
              <p:nvPicPr>
                <p:cNvPr id="21" name="Käsinkirjoitus 20">
                  <a:extLst>
                    <a:ext uri="{FF2B5EF4-FFF2-40B4-BE49-F238E27FC236}">
                      <a16:creationId xmlns:a16="http://schemas.microsoft.com/office/drawing/2014/main" id="{FFB45A3A-4FAC-4289-A325-26488129ACD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420693" y="5178643"/>
                  <a:ext cx="388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Käsinkirjoitus 22">
                  <a:extLst>
                    <a:ext uri="{FF2B5EF4-FFF2-40B4-BE49-F238E27FC236}">
                      <a16:creationId xmlns:a16="http://schemas.microsoft.com/office/drawing/2014/main" id="{270C5638-7CA2-4F53-9BCF-44F12D9FA252}"/>
                    </a:ext>
                  </a:extLst>
                </p14:cNvPr>
                <p14:cNvContentPartPr/>
                <p14:nvPr/>
              </p14:nvContentPartPr>
              <p14:xfrm>
                <a:off x="8484053" y="5153083"/>
                <a:ext cx="63360" cy="199080"/>
              </p14:xfrm>
            </p:contentPart>
          </mc:Choice>
          <mc:Fallback xmlns="">
            <p:pic>
              <p:nvPicPr>
                <p:cNvPr id="23" name="Käsinkirjoitus 22">
                  <a:extLst>
                    <a:ext uri="{FF2B5EF4-FFF2-40B4-BE49-F238E27FC236}">
                      <a16:creationId xmlns:a16="http://schemas.microsoft.com/office/drawing/2014/main" id="{270C5638-7CA2-4F53-9BCF-44F12D9FA25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466053" y="5135083"/>
                  <a:ext cx="990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Käsinkirjoitus 23">
                  <a:extLst>
                    <a:ext uri="{FF2B5EF4-FFF2-40B4-BE49-F238E27FC236}">
                      <a16:creationId xmlns:a16="http://schemas.microsoft.com/office/drawing/2014/main" id="{6931A6D4-5074-45FB-8A06-1F6FFBDAF132}"/>
                    </a:ext>
                  </a:extLst>
                </p14:cNvPr>
                <p14:cNvContentPartPr/>
                <p14:nvPr/>
              </p14:nvContentPartPr>
              <p14:xfrm>
                <a:off x="8438333" y="5252443"/>
                <a:ext cx="212400" cy="108720"/>
              </p14:xfrm>
            </p:contentPart>
          </mc:Choice>
          <mc:Fallback xmlns="">
            <p:pic>
              <p:nvPicPr>
                <p:cNvPr id="24" name="Käsinkirjoitus 23">
                  <a:extLst>
                    <a:ext uri="{FF2B5EF4-FFF2-40B4-BE49-F238E27FC236}">
                      <a16:creationId xmlns:a16="http://schemas.microsoft.com/office/drawing/2014/main" id="{6931A6D4-5074-45FB-8A06-1F6FFBDAF13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420693" y="5234803"/>
                  <a:ext cx="24804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Käsinkirjoitus 26">
                  <a:extLst>
                    <a:ext uri="{FF2B5EF4-FFF2-40B4-BE49-F238E27FC236}">
                      <a16:creationId xmlns:a16="http://schemas.microsoft.com/office/drawing/2014/main" id="{45FF7368-7A35-49D7-9A05-9F506906F9B2}"/>
                    </a:ext>
                  </a:extLst>
                </p14:cNvPr>
                <p14:cNvContentPartPr/>
                <p14:nvPr/>
              </p14:nvContentPartPr>
              <p14:xfrm>
                <a:off x="8678093" y="5261443"/>
                <a:ext cx="77040" cy="120960"/>
              </p14:xfrm>
            </p:contentPart>
          </mc:Choice>
          <mc:Fallback xmlns="">
            <p:pic>
              <p:nvPicPr>
                <p:cNvPr id="27" name="Käsinkirjoitus 26">
                  <a:extLst>
                    <a:ext uri="{FF2B5EF4-FFF2-40B4-BE49-F238E27FC236}">
                      <a16:creationId xmlns:a16="http://schemas.microsoft.com/office/drawing/2014/main" id="{45FF7368-7A35-49D7-9A05-9F506906F9B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660453" y="5243443"/>
                  <a:ext cx="11268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8" name="Käsinkirjoitus 27">
                  <a:extLst>
                    <a:ext uri="{FF2B5EF4-FFF2-40B4-BE49-F238E27FC236}">
                      <a16:creationId xmlns:a16="http://schemas.microsoft.com/office/drawing/2014/main" id="{4D6BC378-3BC0-4712-9056-C64E0E5A60DB}"/>
                    </a:ext>
                  </a:extLst>
                </p14:cNvPr>
                <p14:cNvContentPartPr/>
                <p14:nvPr/>
              </p14:nvContentPartPr>
              <p14:xfrm>
                <a:off x="8801933" y="5258923"/>
                <a:ext cx="77040" cy="136080"/>
              </p14:xfrm>
            </p:contentPart>
          </mc:Choice>
          <mc:Fallback xmlns="">
            <p:pic>
              <p:nvPicPr>
                <p:cNvPr id="28" name="Käsinkirjoitus 27">
                  <a:extLst>
                    <a:ext uri="{FF2B5EF4-FFF2-40B4-BE49-F238E27FC236}">
                      <a16:creationId xmlns:a16="http://schemas.microsoft.com/office/drawing/2014/main" id="{4D6BC378-3BC0-4712-9056-C64E0E5A60D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784293" y="5240923"/>
                  <a:ext cx="112680" cy="17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Ryhmä 43">
            <a:extLst>
              <a:ext uri="{FF2B5EF4-FFF2-40B4-BE49-F238E27FC236}">
                <a16:creationId xmlns:a16="http://schemas.microsoft.com/office/drawing/2014/main" id="{62963CEE-6FD6-47AD-8815-3E426979A998}"/>
              </a:ext>
            </a:extLst>
          </p:cNvPr>
          <p:cNvGrpSpPr/>
          <p:nvPr/>
        </p:nvGrpSpPr>
        <p:grpSpPr>
          <a:xfrm>
            <a:off x="503573" y="2215483"/>
            <a:ext cx="951120" cy="562320"/>
            <a:chOff x="503573" y="2215483"/>
            <a:chExt cx="951120" cy="56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8" name="Käsinkirjoitus 37">
                  <a:extLst>
                    <a:ext uri="{FF2B5EF4-FFF2-40B4-BE49-F238E27FC236}">
                      <a16:creationId xmlns:a16="http://schemas.microsoft.com/office/drawing/2014/main" id="{6E36EB93-BC9D-435C-9CE3-6B93D1DFD962}"/>
                    </a:ext>
                  </a:extLst>
                </p14:cNvPr>
                <p14:cNvContentPartPr/>
                <p14:nvPr/>
              </p14:nvContentPartPr>
              <p14:xfrm>
                <a:off x="503573" y="2369203"/>
                <a:ext cx="201960" cy="408600"/>
              </p14:xfrm>
            </p:contentPart>
          </mc:Choice>
          <mc:Fallback xmlns="">
            <p:pic>
              <p:nvPicPr>
                <p:cNvPr id="38" name="Käsinkirjoitus 37">
                  <a:extLst>
                    <a:ext uri="{FF2B5EF4-FFF2-40B4-BE49-F238E27FC236}">
                      <a16:creationId xmlns:a16="http://schemas.microsoft.com/office/drawing/2014/main" id="{6E36EB93-BC9D-435C-9CE3-6B93D1DFD96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85573" y="2351563"/>
                  <a:ext cx="23760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" name="Käsinkirjoitus 38">
                  <a:extLst>
                    <a:ext uri="{FF2B5EF4-FFF2-40B4-BE49-F238E27FC236}">
                      <a16:creationId xmlns:a16="http://schemas.microsoft.com/office/drawing/2014/main" id="{98D03E4E-9BA9-40C4-8891-F0D4194CD2CC}"/>
                    </a:ext>
                  </a:extLst>
                </p14:cNvPr>
                <p14:cNvContentPartPr/>
                <p14:nvPr/>
              </p14:nvContentPartPr>
              <p14:xfrm>
                <a:off x="759173" y="2278123"/>
                <a:ext cx="133200" cy="203400"/>
              </p14:xfrm>
            </p:contentPart>
          </mc:Choice>
          <mc:Fallback xmlns="">
            <p:pic>
              <p:nvPicPr>
                <p:cNvPr id="39" name="Käsinkirjoitus 38">
                  <a:extLst>
                    <a:ext uri="{FF2B5EF4-FFF2-40B4-BE49-F238E27FC236}">
                      <a16:creationId xmlns:a16="http://schemas.microsoft.com/office/drawing/2014/main" id="{98D03E4E-9BA9-40C4-8891-F0D4194CD2C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41173" y="2260123"/>
                  <a:ext cx="16884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1" name="Käsinkirjoitus 40">
                  <a:extLst>
                    <a:ext uri="{FF2B5EF4-FFF2-40B4-BE49-F238E27FC236}">
                      <a16:creationId xmlns:a16="http://schemas.microsoft.com/office/drawing/2014/main" id="{ED4A2F44-3597-4466-84AC-B3DC50E609F4}"/>
                    </a:ext>
                  </a:extLst>
                </p14:cNvPr>
                <p14:cNvContentPartPr/>
                <p14:nvPr/>
              </p14:nvContentPartPr>
              <p14:xfrm>
                <a:off x="952133" y="2215483"/>
                <a:ext cx="126360" cy="277920"/>
              </p14:xfrm>
            </p:contentPart>
          </mc:Choice>
          <mc:Fallback xmlns="">
            <p:pic>
              <p:nvPicPr>
                <p:cNvPr id="41" name="Käsinkirjoitus 40">
                  <a:extLst>
                    <a:ext uri="{FF2B5EF4-FFF2-40B4-BE49-F238E27FC236}">
                      <a16:creationId xmlns:a16="http://schemas.microsoft.com/office/drawing/2014/main" id="{ED4A2F44-3597-4466-84AC-B3DC50E609F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34493" y="2197483"/>
                  <a:ext cx="16200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2" name="Käsinkirjoitus 41">
                  <a:extLst>
                    <a:ext uri="{FF2B5EF4-FFF2-40B4-BE49-F238E27FC236}">
                      <a16:creationId xmlns:a16="http://schemas.microsoft.com/office/drawing/2014/main" id="{FD400F39-4C07-4189-A905-9D92CAFCB459}"/>
                    </a:ext>
                  </a:extLst>
                </p14:cNvPr>
                <p14:cNvContentPartPr/>
                <p14:nvPr/>
              </p14:nvContentPartPr>
              <p14:xfrm>
                <a:off x="1146533" y="2353003"/>
                <a:ext cx="114840" cy="143280"/>
              </p14:xfrm>
            </p:contentPart>
          </mc:Choice>
          <mc:Fallback xmlns="">
            <p:pic>
              <p:nvPicPr>
                <p:cNvPr id="42" name="Käsinkirjoitus 41">
                  <a:extLst>
                    <a:ext uri="{FF2B5EF4-FFF2-40B4-BE49-F238E27FC236}">
                      <a16:creationId xmlns:a16="http://schemas.microsoft.com/office/drawing/2014/main" id="{FD400F39-4C07-4189-A905-9D92CAFCB45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28533" y="2335003"/>
                  <a:ext cx="1504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" name="Käsinkirjoitus 42">
                  <a:extLst>
                    <a:ext uri="{FF2B5EF4-FFF2-40B4-BE49-F238E27FC236}">
                      <a16:creationId xmlns:a16="http://schemas.microsoft.com/office/drawing/2014/main" id="{A4527542-F290-43B1-81DA-70780DF169D1}"/>
                    </a:ext>
                  </a:extLst>
                </p14:cNvPr>
                <p14:cNvContentPartPr/>
                <p14:nvPr/>
              </p14:nvContentPartPr>
              <p14:xfrm>
                <a:off x="1332293" y="2347603"/>
                <a:ext cx="122400" cy="130680"/>
              </p14:xfrm>
            </p:contentPart>
          </mc:Choice>
          <mc:Fallback xmlns="">
            <p:pic>
              <p:nvPicPr>
                <p:cNvPr id="43" name="Käsinkirjoitus 42">
                  <a:extLst>
                    <a:ext uri="{FF2B5EF4-FFF2-40B4-BE49-F238E27FC236}">
                      <a16:creationId xmlns:a16="http://schemas.microsoft.com/office/drawing/2014/main" id="{A4527542-F290-43B1-81DA-70780DF169D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314653" y="2329603"/>
                  <a:ext cx="158040" cy="16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Ryhmä 59">
            <a:extLst>
              <a:ext uri="{FF2B5EF4-FFF2-40B4-BE49-F238E27FC236}">
                <a16:creationId xmlns:a16="http://schemas.microsoft.com/office/drawing/2014/main" id="{119192CB-A5A5-43D5-92A5-C55373577DB7}"/>
              </a:ext>
            </a:extLst>
          </p:cNvPr>
          <p:cNvGrpSpPr/>
          <p:nvPr/>
        </p:nvGrpSpPr>
        <p:grpSpPr>
          <a:xfrm>
            <a:off x="1736933" y="2209363"/>
            <a:ext cx="1931400" cy="455400"/>
            <a:chOff x="1736933" y="2209363"/>
            <a:chExt cx="1931400" cy="45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5" name="Käsinkirjoitus 44">
                  <a:extLst>
                    <a:ext uri="{FF2B5EF4-FFF2-40B4-BE49-F238E27FC236}">
                      <a16:creationId xmlns:a16="http://schemas.microsoft.com/office/drawing/2014/main" id="{8E6EF121-1501-4D22-8A2D-DBBF2FFD4620}"/>
                    </a:ext>
                  </a:extLst>
                </p14:cNvPr>
                <p14:cNvContentPartPr/>
                <p14:nvPr/>
              </p14:nvContentPartPr>
              <p14:xfrm>
                <a:off x="1736933" y="2441203"/>
                <a:ext cx="138240" cy="114480"/>
              </p14:xfrm>
            </p:contentPart>
          </mc:Choice>
          <mc:Fallback xmlns="">
            <p:pic>
              <p:nvPicPr>
                <p:cNvPr id="45" name="Käsinkirjoitus 44">
                  <a:extLst>
                    <a:ext uri="{FF2B5EF4-FFF2-40B4-BE49-F238E27FC236}">
                      <a16:creationId xmlns:a16="http://schemas.microsoft.com/office/drawing/2014/main" id="{8E6EF121-1501-4D22-8A2D-DBBF2FFD46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719293" y="2423203"/>
                  <a:ext cx="1738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6" name="Käsinkirjoitus 45">
                  <a:extLst>
                    <a:ext uri="{FF2B5EF4-FFF2-40B4-BE49-F238E27FC236}">
                      <a16:creationId xmlns:a16="http://schemas.microsoft.com/office/drawing/2014/main" id="{621D301F-C7D6-44CD-8F5C-B2D09A296955}"/>
                    </a:ext>
                  </a:extLst>
                </p14:cNvPr>
                <p14:cNvContentPartPr/>
                <p14:nvPr/>
              </p14:nvContentPartPr>
              <p14:xfrm>
                <a:off x="1919813" y="2417443"/>
                <a:ext cx="117720" cy="96840"/>
              </p14:xfrm>
            </p:contentPart>
          </mc:Choice>
          <mc:Fallback xmlns="">
            <p:pic>
              <p:nvPicPr>
                <p:cNvPr id="46" name="Käsinkirjoitus 45">
                  <a:extLst>
                    <a:ext uri="{FF2B5EF4-FFF2-40B4-BE49-F238E27FC236}">
                      <a16:creationId xmlns:a16="http://schemas.microsoft.com/office/drawing/2014/main" id="{621D301F-C7D6-44CD-8F5C-B2D09A29695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902173" y="2399803"/>
                  <a:ext cx="1533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7" name="Käsinkirjoitus 46">
                  <a:extLst>
                    <a:ext uri="{FF2B5EF4-FFF2-40B4-BE49-F238E27FC236}">
                      <a16:creationId xmlns:a16="http://schemas.microsoft.com/office/drawing/2014/main" id="{7E62CC36-7B5F-4EBD-A6C6-58441CD36E61}"/>
                    </a:ext>
                  </a:extLst>
                </p14:cNvPr>
                <p14:cNvContentPartPr/>
                <p14:nvPr/>
              </p14:nvContentPartPr>
              <p14:xfrm>
                <a:off x="2114933" y="2285683"/>
                <a:ext cx="9720" cy="256320"/>
              </p14:xfrm>
            </p:contentPart>
          </mc:Choice>
          <mc:Fallback xmlns="">
            <p:pic>
              <p:nvPicPr>
                <p:cNvPr id="47" name="Käsinkirjoitus 46">
                  <a:extLst>
                    <a:ext uri="{FF2B5EF4-FFF2-40B4-BE49-F238E27FC236}">
                      <a16:creationId xmlns:a16="http://schemas.microsoft.com/office/drawing/2014/main" id="{7E62CC36-7B5F-4EBD-A6C6-58441CD36E6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097293" y="2268043"/>
                  <a:ext cx="453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8" name="Käsinkirjoitus 47">
                  <a:extLst>
                    <a:ext uri="{FF2B5EF4-FFF2-40B4-BE49-F238E27FC236}">
                      <a16:creationId xmlns:a16="http://schemas.microsoft.com/office/drawing/2014/main" id="{FEFDCAB0-9301-4603-972F-ECFC49B5DE20}"/>
                    </a:ext>
                  </a:extLst>
                </p14:cNvPr>
                <p14:cNvContentPartPr/>
                <p14:nvPr/>
              </p14:nvContentPartPr>
              <p14:xfrm>
                <a:off x="2246693" y="2270203"/>
                <a:ext cx="8280" cy="239040"/>
              </p14:xfrm>
            </p:contentPart>
          </mc:Choice>
          <mc:Fallback xmlns="">
            <p:pic>
              <p:nvPicPr>
                <p:cNvPr id="48" name="Käsinkirjoitus 47">
                  <a:extLst>
                    <a:ext uri="{FF2B5EF4-FFF2-40B4-BE49-F238E27FC236}">
                      <a16:creationId xmlns:a16="http://schemas.microsoft.com/office/drawing/2014/main" id="{FEFDCAB0-9301-4603-972F-ECFC49B5DE2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228693" y="2252563"/>
                  <a:ext cx="4392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9" name="Käsinkirjoitus 48">
                  <a:extLst>
                    <a:ext uri="{FF2B5EF4-FFF2-40B4-BE49-F238E27FC236}">
                      <a16:creationId xmlns:a16="http://schemas.microsoft.com/office/drawing/2014/main" id="{6607654C-CB57-4DCD-BCD3-2B219F9F3679}"/>
                    </a:ext>
                  </a:extLst>
                </p14:cNvPr>
                <p14:cNvContentPartPr/>
                <p14:nvPr/>
              </p14:nvContentPartPr>
              <p14:xfrm>
                <a:off x="2317253" y="2421043"/>
                <a:ext cx="77760" cy="121680"/>
              </p14:xfrm>
            </p:contentPart>
          </mc:Choice>
          <mc:Fallback xmlns="">
            <p:pic>
              <p:nvPicPr>
                <p:cNvPr id="49" name="Käsinkirjoitus 48">
                  <a:extLst>
                    <a:ext uri="{FF2B5EF4-FFF2-40B4-BE49-F238E27FC236}">
                      <a16:creationId xmlns:a16="http://schemas.microsoft.com/office/drawing/2014/main" id="{6607654C-CB57-4DCD-BCD3-2B219F9F367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299613" y="2403043"/>
                  <a:ext cx="1134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1" name="Käsinkirjoitus 50">
                  <a:extLst>
                    <a:ext uri="{FF2B5EF4-FFF2-40B4-BE49-F238E27FC236}">
                      <a16:creationId xmlns:a16="http://schemas.microsoft.com/office/drawing/2014/main" id="{7451F5E1-EE26-4C1F-BC36-E01957EFCC45}"/>
                    </a:ext>
                  </a:extLst>
                </p14:cNvPr>
                <p14:cNvContentPartPr/>
                <p14:nvPr/>
              </p14:nvContentPartPr>
              <p14:xfrm>
                <a:off x="2440013" y="2448403"/>
                <a:ext cx="86400" cy="81720"/>
              </p14:xfrm>
            </p:contentPart>
          </mc:Choice>
          <mc:Fallback xmlns="">
            <p:pic>
              <p:nvPicPr>
                <p:cNvPr id="51" name="Käsinkirjoitus 50">
                  <a:extLst>
                    <a:ext uri="{FF2B5EF4-FFF2-40B4-BE49-F238E27FC236}">
                      <a16:creationId xmlns:a16="http://schemas.microsoft.com/office/drawing/2014/main" id="{7451F5E1-EE26-4C1F-BC36-E01957EFCC4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422373" y="2430403"/>
                  <a:ext cx="1220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2" name="Käsinkirjoitus 51">
                  <a:extLst>
                    <a:ext uri="{FF2B5EF4-FFF2-40B4-BE49-F238E27FC236}">
                      <a16:creationId xmlns:a16="http://schemas.microsoft.com/office/drawing/2014/main" id="{A54BC757-DBA0-404A-BCBA-D77EB18B6C95}"/>
                    </a:ext>
                  </a:extLst>
                </p14:cNvPr>
                <p14:cNvContentPartPr/>
                <p14:nvPr/>
              </p14:nvContentPartPr>
              <p14:xfrm>
                <a:off x="2611013" y="2440483"/>
                <a:ext cx="8280" cy="224280"/>
              </p14:xfrm>
            </p:contentPart>
          </mc:Choice>
          <mc:Fallback xmlns="">
            <p:pic>
              <p:nvPicPr>
                <p:cNvPr id="52" name="Käsinkirjoitus 51">
                  <a:extLst>
                    <a:ext uri="{FF2B5EF4-FFF2-40B4-BE49-F238E27FC236}">
                      <a16:creationId xmlns:a16="http://schemas.microsoft.com/office/drawing/2014/main" id="{A54BC757-DBA0-404A-BCBA-D77EB18B6C9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593373" y="2422843"/>
                  <a:ext cx="439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3" name="Käsinkirjoitus 52">
                  <a:extLst>
                    <a:ext uri="{FF2B5EF4-FFF2-40B4-BE49-F238E27FC236}">
                      <a16:creationId xmlns:a16="http://schemas.microsoft.com/office/drawing/2014/main" id="{9F72BDFD-6BB6-46B5-A44B-FF4036F4F8F2}"/>
                    </a:ext>
                  </a:extLst>
                </p14:cNvPr>
                <p14:cNvContentPartPr/>
                <p14:nvPr/>
              </p14:nvContentPartPr>
              <p14:xfrm>
                <a:off x="2603453" y="2384323"/>
                <a:ext cx="163080" cy="126360"/>
              </p14:xfrm>
            </p:contentPart>
          </mc:Choice>
          <mc:Fallback xmlns="">
            <p:pic>
              <p:nvPicPr>
                <p:cNvPr id="53" name="Käsinkirjoitus 52">
                  <a:extLst>
                    <a:ext uri="{FF2B5EF4-FFF2-40B4-BE49-F238E27FC236}">
                      <a16:creationId xmlns:a16="http://schemas.microsoft.com/office/drawing/2014/main" id="{9F72BDFD-6BB6-46B5-A44B-FF4036F4F8F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585813" y="2366683"/>
                  <a:ext cx="19872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4" name="Käsinkirjoitus 53">
                  <a:extLst>
                    <a:ext uri="{FF2B5EF4-FFF2-40B4-BE49-F238E27FC236}">
                      <a16:creationId xmlns:a16="http://schemas.microsoft.com/office/drawing/2014/main" id="{5E3A8BAF-B238-46D3-BB17-AB2DDE0CF804}"/>
                    </a:ext>
                  </a:extLst>
                </p14:cNvPr>
                <p14:cNvContentPartPr/>
                <p14:nvPr/>
              </p14:nvContentPartPr>
              <p14:xfrm>
                <a:off x="2804693" y="2270203"/>
                <a:ext cx="85680" cy="246600"/>
              </p14:xfrm>
            </p:contentPart>
          </mc:Choice>
          <mc:Fallback xmlns="">
            <p:pic>
              <p:nvPicPr>
                <p:cNvPr id="54" name="Käsinkirjoitus 53">
                  <a:extLst>
                    <a:ext uri="{FF2B5EF4-FFF2-40B4-BE49-F238E27FC236}">
                      <a16:creationId xmlns:a16="http://schemas.microsoft.com/office/drawing/2014/main" id="{5E3A8BAF-B238-46D3-BB17-AB2DDE0CF80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787053" y="2252563"/>
                  <a:ext cx="1213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5" name="Käsinkirjoitus 54">
                  <a:extLst>
                    <a:ext uri="{FF2B5EF4-FFF2-40B4-BE49-F238E27FC236}">
                      <a16:creationId xmlns:a16="http://schemas.microsoft.com/office/drawing/2014/main" id="{BE9C885E-43FA-4F38-9A85-C064A9EADBEA}"/>
                    </a:ext>
                  </a:extLst>
                </p14:cNvPr>
                <p14:cNvContentPartPr/>
                <p14:nvPr/>
              </p14:nvContentPartPr>
              <p14:xfrm>
                <a:off x="2812613" y="2370643"/>
                <a:ext cx="228240" cy="111960"/>
              </p14:xfrm>
            </p:contentPart>
          </mc:Choice>
          <mc:Fallback xmlns="">
            <p:pic>
              <p:nvPicPr>
                <p:cNvPr id="55" name="Käsinkirjoitus 54">
                  <a:extLst>
                    <a:ext uri="{FF2B5EF4-FFF2-40B4-BE49-F238E27FC236}">
                      <a16:creationId xmlns:a16="http://schemas.microsoft.com/office/drawing/2014/main" id="{BE9C885E-43FA-4F38-9A85-C064A9EADBE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794613" y="2352643"/>
                  <a:ext cx="2638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6" name="Käsinkirjoitus 55">
                  <a:extLst>
                    <a:ext uri="{FF2B5EF4-FFF2-40B4-BE49-F238E27FC236}">
                      <a16:creationId xmlns:a16="http://schemas.microsoft.com/office/drawing/2014/main" id="{5D0F6686-05B7-479F-965B-67E0FF68B31B}"/>
                    </a:ext>
                  </a:extLst>
                </p14:cNvPr>
                <p14:cNvContentPartPr/>
                <p14:nvPr/>
              </p14:nvContentPartPr>
              <p14:xfrm>
                <a:off x="3091613" y="2386483"/>
                <a:ext cx="75240" cy="91080"/>
              </p14:xfrm>
            </p:contentPart>
          </mc:Choice>
          <mc:Fallback xmlns="">
            <p:pic>
              <p:nvPicPr>
                <p:cNvPr id="56" name="Käsinkirjoitus 55">
                  <a:extLst>
                    <a:ext uri="{FF2B5EF4-FFF2-40B4-BE49-F238E27FC236}">
                      <a16:creationId xmlns:a16="http://schemas.microsoft.com/office/drawing/2014/main" id="{5D0F6686-05B7-479F-965B-67E0FF68B31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073613" y="2368483"/>
                  <a:ext cx="1108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" name="Käsinkirjoitus 56">
                  <a:extLst>
                    <a:ext uri="{FF2B5EF4-FFF2-40B4-BE49-F238E27FC236}">
                      <a16:creationId xmlns:a16="http://schemas.microsoft.com/office/drawing/2014/main" id="{38E73071-9B62-4976-A513-E0CBAB94ACB1}"/>
                    </a:ext>
                  </a:extLst>
                </p14:cNvPr>
                <p14:cNvContentPartPr/>
                <p14:nvPr/>
              </p14:nvContentPartPr>
              <p14:xfrm>
                <a:off x="3201053" y="2209363"/>
                <a:ext cx="126720" cy="300960"/>
              </p14:xfrm>
            </p:contentPart>
          </mc:Choice>
          <mc:Fallback xmlns="">
            <p:pic>
              <p:nvPicPr>
                <p:cNvPr id="57" name="Käsinkirjoitus 56">
                  <a:extLst>
                    <a:ext uri="{FF2B5EF4-FFF2-40B4-BE49-F238E27FC236}">
                      <a16:creationId xmlns:a16="http://schemas.microsoft.com/office/drawing/2014/main" id="{38E73071-9B62-4976-A513-E0CBAB94ACB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183053" y="2191723"/>
                  <a:ext cx="16236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8" name="Käsinkirjoitus 57">
                  <a:extLst>
                    <a:ext uri="{FF2B5EF4-FFF2-40B4-BE49-F238E27FC236}">
                      <a16:creationId xmlns:a16="http://schemas.microsoft.com/office/drawing/2014/main" id="{8E29F13D-C7BC-4CF8-9711-AF45DDE21173}"/>
                    </a:ext>
                  </a:extLst>
                </p14:cNvPr>
                <p14:cNvContentPartPr/>
                <p14:nvPr/>
              </p14:nvContentPartPr>
              <p14:xfrm>
                <a:off x="3394013" y="2384683"/>
                <a:ext cx="85680" cy="126720"/>
              </p14:xfrm>
            </p:contentPart>
          </mc:Choice>
          <mc:Fallback xmlns="">
            <p:pic>
              <p:nvPicPr>
                <p:cNvPr id="58" name="Käsinkirjoitus 57">
                  <a:extLst>
                    <a:ext uri="{FF2B5EF4-FFF2-40B4-BE49-F238E27FC236}">
                      <a16:creationId xmlns:a16="http://schemas.microsoft.com/office/drawing/2014/main" id="{8E29F13D-C7BC-4CF8-9711-AF45DDE2117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376013" y="2367043"/>
                  <a:ext cx="1213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9" name="Käsinkirjoitus 58">
                  <a:extLst>
                    <a:ext uri="{FF2B5EF4-FFF2-40B4-BE49-F238E27FC236}">
                      <a16:creationId xmlns:a16="http://schemas.microsoft.com/office/drawing/2014/main" id="{E3B0FF63-F0FF-400A-BB37-B739BCA92904}"/>
                    </a:ext>
                  </a:extLst>
                </p14:cNvPr>
                <p14:cNvContentPartPr/>
                <p14:nvPr/>
              </p14:nvContentPartPr>
              <p14:xfrm>
                <a:off x="3540893" y="2401603"/>
                <a:ext cx="127440" cy="117720"/>
              </p14:xfrm>
            </p:contentPart>
          </mc:Choice>
          <mc:Fallback xmlns="">
            <p:pic>
              <p:nvPicPr>
                <p:cNvPr id="59" name="Käsinkirjoitus 58">
                  <a:extLst>
                    <a:ext uri="{FF2B5EF4-FFF2-40B4-BE49-F238E27FC236}">
                      <a16:creationId xmlns:a16="http://schemas.microsoft.com/office/drawing/2014/main" id="{E3B0FF63-F0FF-400A-BB37-B739BCA9290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522893" y="2383963"/>
                  <a:ext cx="163080" cy="15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Ryhmä 68">
            <a:extLst>
              <a:ext uri="{FF2B5EF4-FFF2-40B4-BE49-F238E27FC236}">
                <a16:creationId xmlns:a16="http://schemas.microsoft.com/office/drawing/2014/main" id="{55E7161F-2E22-47AF-8989-A1F8577327E9}"/>
              </a:ext>
            </a:extLst>
          </p:cNvPr>
          <p:cNvGrpSpPr/>
          <p:nvPr/>
        </p:nvGrpSpPr>
        <p:grpSpPr>
          <a:xfrm>
            <a:off x="559013" y="2820283"/>
            <a:ext cx="1070640" cy="318960"/>
            <a:chOff x="559013" y="2820283"/>
            <a:chExt cx="1070640" cy="31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1" name="Käsinkirjoitus 60">
                  <a:extLst>
                    <a:ext uri="{FF2B5EF4-FFF2-40B4-BE49-F238E27FC236}">
                      <a16:creationId xmlns:a16="http://schemas.microsoft.com/office/drawing/2014/main" id="{F787D473-BC37-46AA-B7A6-98F91FA44D88}"/>
                    </a:ext>
                  </a:extLst>
                </p14:cNvPr>
                <p14:cNvContentPartPr/>
                <p14:nvPr/>
              </p14:nvContentPartPr>
              <p14:xfrm>
                <a:off x="559013" y="2952043"/>
                <a:ext cx="197280" cy="176040"/>
              </p14:xfrm>
            </p:contentPart>
          </mc:Choice>
          <mc:Fallback xmlns="">
            <p:pic>
              <p:nvPicPr>
                <p:cNvPr id="61" name="Käsinkirjoitus 60">
                  <a:extLst>
                    <a:ext uri="{FF2B5EF4-FFF2-40B4-BE49-F238E27FC236}">
                      <a16:creationId xmlns:a16="http://schemas.microsoft.com/office/drawing/2014/main" id="{F787D473-BC37-46AA-B7A6-98F91FA44D8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41013" y="2934043"/>
                  <a:ext cx="23292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2" name="Käsinkirjoitus 61">
                  <a:extLst>
                    <a:ext uri="{FF2B5EF4-FFF2-40B4-BE49-F238E27FC236}">
                      <a16:creationId xmlns:a16="http://schemas.microsoft.com/office/drawing/2014/main" id="{3E00EE2E-CF64-4EA4-BBAC-256223B2C38A}"/>
                    </a:ext>
                  </a:extLst>
                </p14:cNvPr>
                <p14:cNvContentPartPr/>
                <p14:nvPr/>
              </p14:nvContentPartPr>
              <p14:xfrm>
                <a:off x="813893" y="2853763"/>
                <a:ext cx="223560" cy="285480"/>
              </p14:xfrm>
            </p:contentPart>
          </mc:Choice>
          <mc:Fallback xmlns="">
            <p:pic>
              <p:nvPicPr>
                <p:cNvPr id="62" name="Käsinkirjoitus 61">
                  <a:extLst>
                    <a:ext uri="{FF2B5EF4-FFF2-40B4-BE49-F238E27FC236}">
                      <a16:creationId xmlns:a16="http://schemas.microsoft.com/office/drawing/2014/main" id="{3E00EE2E-CF64-4EA4-BBAC-256223B2C38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95893" y="2835763"/>
                  <a:ext cx="25920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3" name="Käsinkirjoitus 62">
                  <a:extLst>
                    <a:ext uri="{FF2B5EF4-FFF2-40B4-BE49-F238E27FC236}">
                      <a16:creationId xmlns:a16="http://schemas.microsoft.com/office/drawing/2014/main" id="{700F4DB0-C863-4E64-AD16-6E9F200E7E61}"/>
                    </a:ext>
                  </a:extLst>
                </p14:cNvPr>
                <p14:cNvContentPartPr/>
                <p14:nvPr/>
              </p14:nvContentPartPr>
              <p14:xfrm>
                <a:off x="929813" y="2985883"/>
                <a:ext cx="113760" cy="12960"/>
              </p14:xfrm>
            </p:contentPart>
          </mc:Choice>
          <mc:Fallback xmlns="">
            <p:pic>
              <p:nvPicPr>
                <p:cNvPr id="63" name="Käsinkirjoitus 62">
                  <a:extLst>
                    <a:ext uri="{FF2B5EF4-FFF2-40B4-BE49-F238E27FC236}">
                      <a16:creationId xmlns:a16="http://schemas.microsoft.com/office/drawing/2014/main" id="{700F4DB0-C863-4E64-AD16-6E9F200E7E6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11813" y="2967883"/>
                  <a:ext cx="1494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4" name="Käsinkirjoitus 63">
                  <a:extLst>
                    <a:ext uri="{FF2B5EF4-FFF2-40B4-BE49-F238E27FC236}">
                      <a16:creationId xmlns:a16="http://schemas.microsoft.com/office/drawing/2014/main" id="{87178CA9-3144-45D2-96DE-CCA7CB54238D}"/>
                    </a:ext>
                  </a:extLst>
                </p14:cNvPr>
                <p14:cNvContentPartPr/>
                <p14:nvPr/>
              </p14:nvContentPartPr>
              <p14:xfrm>
                <a:off x="1115573" y="2882563"/>
                <a:ext cx="83520" cy="182880"/>
              </p14:xfrm>
            </p:contentPart>
          </mc:Choice>
          <mc:Fallback xmlns="">
            <p:pic>
              <p:nvPicPr>
                <p:cNvPr id="64" name="Käsinkirjoitus 63">
                  <a:extLst>
                    <a:ext uri="{FF2B5EF4-FFF2-40B4-BE49-F238E27FC236}">
                      <a16:creationId xmlns:a16="http://schemas.microsoft.com/office/drawing/2014/main" id="{87178CA9-3144-45D2-96DE-CCA7CB54238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97933" y="2864563"/>
                  <a:ext cx="1191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5" name="Käsinkirjoitus 64">
                  <a:extLst>
                    <a:ext uri="{FF2B5EF4-FFF2-40B4-BE49-F238E27FC236}">
                      <a16:creationId xmlns:a16="http://schemas.microsoft.com/office/drawing/2014/main" id="{31C84978-B522-4EBF-A1F5-85EC73B404E6}"/>
                    </a:ext>
                  </a:extLst>
                </p14:cNvPr>
                <p14:cNvContentPartPr/>
                <p14:nvPr/>
              </p14:nvContentPartPr>
              <p14:xfrm>
                <a:off x="1269293" y="2998483"/>
                <a:ext cx="88560" cy="79920"/>
              </p14:xfrm>
            </p:contentPart>
          </mc:Choice>
          <mc:Fallback xmlns="">
            <p:pic>
              <p:nvPicPr>
                <p:cNvPr id="65" name="Käsinkirjoitus 64">
                  <a:extLst>
                    <a:ext uri="{FF2B5EF4-FFF2-40B4-BE49-F238E27FC236}">
                      <a16:creationId xmlns:a16="http://schemas.microsoft.com/office/drawing/2014/main" id="{31C84978-B522-4EBF-A1F5-85EC73B404E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251653" y="2980843"/>
                  <a:ext cx="12420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6" name="Käsinkirjoitus 65">
                  <a:extLst>
                    <a:ext uri="{FF2B5EF4-FFF2-40B4-BE49-F238E27FC236}">
                      <a16:creationId xmlns:a16="http://schemas.microsoft.com/office/drawing/2014/main" id="{ACBDC0E1-7E6B-4F03-AF64-ABC505E7477B}"/>
                    </a:ext>
                  </a:extLst>
                </p14:cNvPr>
                <p14:cNvContentPartPr/>
                <p14:nvPr/>
              </p14:nvContentPartPr>
              <p14:xfrm>
                <a:off x="1410053" y="2851243"/>
                <a:ext cx="7920" cy="250200"/>
              </p14:xfrm>
            </p:contentPart>
          </mc:Choice>
          <mc:Fallback xmlns="">
            <p:pic>
              <p:nvPicPr>
                <p:cNvPr id="66" name="Käsinkirjoitus 65">
                  <a:extLst>
                    <a:ext uri="{FF2B5EF4-FFF2-40B4-BE49-F238E27FC236}">
                      <a16:creationId xmlns:a16="http://schemas.microsoft.com/office/drawing/2014/main" id="{ACBDC0E1-7E6B-4F03-AF64-ABC505E7477B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392413" y="2833603"/>
                  <a:ext cx="435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7" name="Käsinkirjoitus 66">
                  <a:extLst>
                    <a:ext uri="{FF2B5EF4-FFF2-40B4-BE49-F238E27FC236}">
                      <a16:creationId xmlns:a16="http://schemas.microsoft.com/office/drawing/2014/main" id="{C0224CCE-9574-49E4-8BD7-2E2F25A7A0FB}"/>
                    </a:ext>
                  </a:extLst>
                </p14:cNvPr>
                <p14:cNvContentPartPr/>
                <p14:nvPr/>
              </p14:nvContentPartPr>
              <p14:xfrm>
                <a:off x="1481693" y="2820283"/>
                <a:ext cx="14040" cy="262800"/>
              </p14:xfrm>
            </p:contentPart>
          </mc:Choice>
          <mc:Fallback xmlns="">
            <p:pic>
              <p:nvPicPr>
                <p:cNvPr id="67" name="Käsinkirjoitus 66">
                  <a:extLst>
                    <a:ext uri="{FF2B5EF4-FFF2-40B4-BE49-F238E27FC236}">
                      <a16:creationId xmlns:a16="http://schemas.microsoft.com/office/drawing/2014/main" id="{C0224CCE-9574-49E4-8BD7-2E2F25A7A0F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463693" y="2802283"/>
                  <a:ext cx="4968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8" name="Käsinkirjoitus 67">
                  <a:extLst>
                    <a:ext uri="{FF2B5EF4-FFF2-40B4-BE49-F238E27FC236}">
                      <a16:creationId xmlns:a16="http://schemas.microsoft.com/office/drawing/2014/main" id="{39199B66-1E94-43EF-A706-B8615D324FBF}"/>
                    </a:ext>
                  </a:extLst>
                </p14:cNvPr>
                <p14:cNvContentPartPr/>
                <p14:nvPr/>
              </p14:nvContentPartPr>
              <p14:xfrm>
                <a:off x="1531733" y="2998483"/>
                <a:ext cx="97920" cy="126720"/>
              </p14:xfrm>
            </p:contentPart>
          </mc:Choice>
          <mc:Fallback xmlns="">
            <p:pic>
              <p:nvPicPr>
                <p:cNvPr id="68" name="Käsinkirjoitus 67">
                  <a:extLst>
                    <a:ext uri="{FF2B5EF4-FFF2-40B4-BE49-F238E27FC236}">
                      <a16:creationId xmlns:a16="http://schemas.microsoft.com/office/drawing/2014/main" id="{39199B66-1E94-43EF-A706-B8615D324FB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513733" y="2980843"/>
                  <a:ext cx="133560" cy="16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Ryhmä 88">
            <a:extLst>
              <a:ext uri="{FF2B5EF4-FFF2-40B4-BE49-F238E27FC236}">
                <a16:creationId xmlns:a16="http://schemas.microsoft.com/office/drawing/2014/main" id="{08F03443-5035-435E-B2B8-5754B790AE22}"/>
              </a:ext>
            </a:extLst>
          </p:cNvPr>
          <p:cNvGrpSpPr/>
          <p:nvPr/>
        </p:nvGrpSpPr>
        <p:grpSpPr>
          <a:xfrm>
            <a:off x="1843853" y="2836123"/>
            <a:ext cx="1782720" cy="268560"/>
            <a:chOff x="1843853" y="2836123"/>
            <a:chExt cx="1782720" cy="26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0" name="Käsinkirjoitus 69">
                  <a:extLst>
                    <a:ext uri="{FF2B5EF4-FFF2-40B4-BE49-F238E27FC236}">
                      <a16:creationId xmlns:a16="http://schemas.microsoft.com/office/drawing/2014/main" id="{0C5C53A6-D7D0-488F-92F4-6DDE97196294}"/>
                    </a:ext>
                  </a:extLst>
                </p14:cNvPr>
                <p14:cNvContentPartPr/>
                <p14:nvPr/>
              </p14:nvContentPartPr>
              <p14:xfrm>
                <a:off x="1843853" y="2939083"/>
                <a:ext cx="134640" cy="163080"/>
              </p14:xfrm>
            </p:contentPart>
          </mc:Choice>
          <mc:Fallback xmlns="">
            <p:pic>
              <p:nvPicPr>
                <p:cNvPr id="70" name="Käsinkirjoitus 69">
                  <a:extLst>
                    <a:ext uri="{FF2B5EF4-FFF2-40B4-BE49-F238E27FC236}">
                      <a16:creationId xmlns:a16="http://schemas.microsoft.com/office/drawing/2014/main" id="{0C5C53A6-D7D0-488F-92F4-6DDE9719629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825853" y="2921083"/>
                  <a:ext cx="17028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1" name="Käsinkirjoitus 70">
                  <a:extLst>
                    <a:ext uri="{FF2B5EF4-FFF2-40B4-BE49-F238E27FC236}">
                      <a16:creationId xmlns:a16="http://schemas.microsoft.com/office/drawing/2014/main" id="{D623BF34-106A-49A8-A448-D850F82289FE}"/>
                    </a:ext>
                  </a:extLst>
                </p14:cNvPr>
                <p14:cNvContentPartPr/>
                <p14:nvPr/>
              </p14:nvContentPartPr>
              <p14:xfrm>
                <a:off x="2008013" y="2958523"/>
                <a:ext cx="112680" cy="102240"/>
              </p14:xfrm>
            </p:contentPart>
          </mc:Choice>
          <mc:Fallback xmlns="">
            <p:pic>
              <p:nvPicPr>
                <p:cNvPr id="71" name="Käsinkirjoitus 70">
                  <a:extLst>
                    <a:ext uri="{FF2B5EF4-FFF2-40B4-BE49-F238E27FC236}">
                      <a16:creationId xmlns:a16="http://schemas.microsoft.com/office/drawing/2014/main" id="{D623BF34-106A-49A8-A448-D850F82289FE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990373" y="2940523"/>
                  <a:ext cx="1483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2" name="Käsinkirjoitus 71">
                  <a:extLst>
                    <a:ext uri="{FF2B5EF4-FFF2-40B4-BE49-F238E27FC236}">
                      <a16:creationId xmlns:a16="http://schemas.microsoft.com/office/drawing/2014/main" id="{436B27B6-F936-4A71-8616-A9FF70290AA8}"/>
                    </a:ext>
                  </a:extLst>
                </p14:cNvPr>
                <p14:cNvContentPartPr/>
                <p14:nvPr/>
              </p14:nvContentPartPr>
              <p14:xfrm>
                <a:off x="2177213" y="2913163"/>
                <a:ext cx="7920" cy="165600"/>
              </p14:xfrm>
            </p:contentPart>
          </mc:Choice>
          <mc:Fallback xmlns="">
            <p:pic>
              <p:nvPicPr>
                <p:cNvPr id="72" name="Käsinkirjoitus 71">
                  <a:extLst>
                    <a:ext uri="{FF2B5EF4-FFF2-40B4-BE49-F238E27FC236}">
                      <a16:creationId xmlns:a16="http://schemas.microsoft.com/office/drawing/2014/main" id="{436B27B6-F936-4A71-8616-A9FF70290AA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159573" y="2895523"/>
                  <a:ext cx="435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3" name="Käsinkirjoitus 72">
                  <a:extLst>
                    <a:ext uri="{FF2B5EF4-FFF2-40B4-BE49-F238E27FC236}">
                      <a16:creationId xmlns:a16="http://schemas.microsoft.com/office/drawing/2014/main" id="{F5A513A4-AEDA-4A95-9DA7-4B567D4C8DB5}"/>
                    </a:ext>
                  </a:extLst>
                </p14:cNvPr>
                <p14:cNvContentPartPr/>
                <p14:nvPr/>
              </p14:nvContentPartPr>
              <p14:xfrm>
                <a:off x="2247053" y="2866723"/>
                <a:ext cx="86040" cy="237960"/>
              </p14:xfrm>
            </p:contentPart>
          </mc:Choice>
          <mc:Fallback xmlns="">
            <p:pic>
              <p:nvPicPr>
                <p:cNvPr id="73" name="Käsinkirjoitus 72">
                  <a:extLst>
                    <a:ext uri="{FF2B5EF4-FFF2-40B4-BE49-F238E27FC236}">
                      <a16:creationId xmlns:a16="http://schemas.microsoft.com/office/drawing/2014/main" id="{F5A513A4-AEDA-4A95-9DA7-4B567D4C8DB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229053" y="2848723"/>
                  <a:ext cx="12168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4" name="Käsinkirjoitus 73">
                  <a:extLst>
                    <a:ext uri="{FF2B5EF4-FFF2-40B4-BE49-F238E27FC236}">
                      <a16:creationId xmlns:a16="http://schemas.microsoft.com/office/drawing/2014/main" id="{E249AC1F-96BB-4E60-9484-7207D1B2EFC8}"/>
                    </a:ext>
                  </a:extLst>
                </p14:cNvPr>
                <p14:cNvContentPartPr/>
                <p14:nvPr/>
              </p14:nvContentPartPr>
              <p14:xfrm>
                <a:off x="2393933" y="2971483"/>
                <a:ext cx="105480" cy="114480"/>
              </p14:xfrm>
            </p:contentPart>
          </mc:Choice>
          <mc:Fallback xmlns="">
            <p:pic>
              <p:nvPicPr>
                <p:cNvPr id="74" name="Käsinkirjoitus 73">
                  <a:extLst>
                    <a:ext uri="{FF2B5EF4-FFF2-40B4-BE49-F238E27FC236}">
                      <a16:creationId xmlns:a16="http://schemas.microsoft.com/office/drawing/2014/main" id="{E249AC1F-96BB-4E60-9484-7207D1B2EFC8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376293" y="2953483"/>
                  <a:ext cx="1411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6" name="Käsinkirjoitus 75">
                  <a:extLst>
                    <a:ext uri="{FF2B5EF4-FFF2-40B4-BE49-F238E27FC236}">
                      <a16:creationId xmlns:a16="http://schemas.microsoft.com/office/drawing/2014/main" id="{BD838E3D-E9E4-40C8-B712-FB23EDA36277}"/>
                    </a:ext>
                  </a:extLst>
                </p14:cNvPr>
                <p14:cNvContentPartPr/>
                <p14:nvPr/>
              </p14:nvContentPartPr>
              <p14:xfrm>
                <a:off x="2649893" y="2975443"/>
                <a:ext cx="187200" cy="97200"/>
              </p14:xfrm>
            </p:contentPart>
          </mc:Choice>
          <mc:Fallback xmlns="">
            <p:pic>
              <p:nvPicPr>
                <p:cNvPr id="76" name="Käsinkirjoitus 75">
                  <a:extLst>
                    <a:ext uri="{FF2B5EF4-FFF2-40B4-BE49-F238E27FC236}">
                      <a16:creationId xmlns:a16="http://schemas.microsoft.com/office/drawing/2014/main" id="{BD838E3D-E9E4-40C8-B712-FB23EDA3627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632253" y="2957443"/>
                  <a:ext cx="22284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7" name="Käsinkirjoitus 76">
                  <a:extLst>
                    <a:ext uri="{FF2B5EF4-FFF2-40B4-BE49-F238E27FC236}">
                      <a16:creationId xmlns:a16="http://schemas.microsoft.com/office/drawing/2014/main" id="{31645F49-99CC-4A95-BBD0-E9144531DAFB}"/>
                    </a:ext>
                  </a:extLst>
                </p14:cNvPr>
                <p14:cNvContentPartPr/>
                <p14:nvPr/>
              </p14:nvContentPartPr>
              <p14:xfrm>
                <a:off x="2882453" y="2981203"/>
                <a:ext cx="122760" cy="92520"/>
              </p14:xfrm>
            </p:contentPart>
          </mc:Choice>
          <mc:Fallback xmlns="">
            <p:pic>
              <p:nvPicPr>
                <p:cNvPr id="77" name="Käsinkirjoitus 76">
                  <a:extLst>
                    <a:ext uri="{FF2B5EF4-FFF2-40B4-BE49-F238E27FC236}">
                      <a16:creationId xmlns:a16="http://schemas.microsoft.com/office/drawing/2014/main" id="{31645F49-99CC-4A95-BBD0-E9144531DAF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864453" y="2963203"/>
                  <a:ext cx="1584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8" name="Käsinkirjoitus 77">
                  <a:extLst>
                    <a:ext uri="{FF2B5EF4-FFF2-40B4-BE49-F238E27FC236}">
                      <a16:creationId xmlns:a16="http://schemas.microsoft.com/office/drawing/2014/main" id="{904CE86F-85E1-43B8-AD3E-5881D7154684}"/>
                    </a:ext>
                  </a:extLst>
                </p14:cNvPr>
                <p14:cNvContentPartPr/>
                <p14:nvPr/>
              </p14:nvContentPartPr>
              <p14:xfrm>
                <a:off x="3067493" y="2975443"/>
                <a:ext cx="87480" cy="68760"/>
              </p14:xfrm>
            </p:contentPart>
          </mc:Choice>
          <mc:Fallback xmlns="">
            <p:pic>
              <p:nvPicPr>
                <p:cNvPr id="78" name="Käsinkirjoitus 77">
                  <a:extLst>
                    <a:ext uri="{FF2B5EF4-FFF2-40B4-BE49-F238E27FC236}">
                      <a16:creationId xmlns:a16="http://schemas.microsoft.com/office/drawing/2014/main" id="{904CE86F-85E1-43B8-AD3E-5881D7154684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049493" y="2957443"/>
                  <a:ext cx="1231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9" name="Käsinkirjoitus 78">
                  <a:extLst>
                    <a:ext uri="{FF2B5EF4-FFF2-40B4-BE49-F238E27FC236}">
                      <a16:creationId xmlns:a16="http://schemas.microsoft.com/office/drawing/2014/main" id="{A730EBC8-05BF-4602-A54E-23C442F375B8}"/>
                    </a:ext>
                  </a:extLst>
                </p14:cNvPr>
                <p14:cNvContentPartPr/>
                <p14:nvPr/>
              </p14:nvContentPartPr>
              <p14:xfrm>
                <a:off x="3230933" y="2836123"/>
                <a:ext cx="3240" cy="258840"/>
              </p14:xfrm>
            </p:contentPart>
          </mc:Choice>
          <mc:Fallback xmlns="">
            <p:pic>
              <p:nvPicPr>
                <p:cNvPr id="79" name="Käsinkirjoitus 78">
                  <a:extLst>
                    <a:ext uri="{FF2B5EF4-FFF2-40B4-BE49-F238E27FC236}">
                      <a16:creationId xmlns:a16="http://schemas.microsoft.com/office/drawing/2014/main" id="{A730EBC8-05BF-4602-A54E-23C442F375B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213293" y="2818123"/>
                  <a:ext cx="3888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0" name="Käsinkirjoitus 79">
                  <a:extLst>
                    <a:ext uri="{FF2B5EF4-FFF2-40B4-BE49-F238E27FC236}">
                      <a16:creationId xmlns:a16="http://schemas.microsoft.com/office/drawing/2014/main" id="{47F2FA83-B31E-4A01-8315-06013AC2350C}"/>
                    </a:ext>
                  </a:extLst>
                </p14:cNvPr>
                <p14:cNvContentPartPr/>
                <p14:nvPr/>
              </p14:nvContentPartPr>
              <p14:xfrm>
                <a:off x="3292853" y="2843683"/>
                <a:ext cx="23760" cy="229320"/>
              </p14:xfrm>
            </p:contentPart>
          </mc:Choice>
          <mc:Fallback xmlns="">
            <p:pic>
              <p:nvPicPr>
                <p:cNvPr id="80" name="Käsinkirjoitus 79">
                  <a:extLst>
                    <a:ext uri="{FF2B5EF4-FFF2-40B4-BE49-F238E27FC236}">
                      <a16:creationId xmlns:a16="http://schemas.microsoft.com/office/drawing/2014/main" id="{47F2FA83-B31E-4A01-8315-06013AC2350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274853" y="2825683"/>
                  <a:ext cx="594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1" name="Käsinkirjoitus 80">
                  <a:extLst>
                    <a:ext uri="{FF2B5EF4-FFF2-40B4-BE49-F238E27FC236}">
                      <a16:creationId xmlns:a16="http://schemas.microsoft.com/office/drawing/2014/main" id="{DA39EBDC-7120-4A5B-A5B0-934A95C71BED}"/>
                    </a:ext>
                  </a:extLst>
                </p14:cNvPr>
                <p14:cNvContentPartPr/>
                <p14:nvPr/>
              </p14:nvContentPartPr>
              <p14:xfrm>
                <a:off x="3207893" y="2929003"/>
                <a:ext cx="156960" cy="10800"/>
              </p14:xfrm>
            </p:contentPart>
          </mc:Choice>
          <mc:Fallback xmlns="">
            <p:pic>
              <p:nvPicPr>
                <p:cNvPr id="81" name="Käsinkirjoitus 80">
                  <a:extLst>
                    <a:ext uri="{FF2B5EF4-FFF2-40B4-BE49-F238E27FC236}">
                      <a16:creationId xmlns:a16="http://schemas.microsoft.com/office/drawing/2014/main" id="{DA39EBDC-7120-4A5B-A5B0-934A95C71BE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190253" y="2911363"/>
                  <a:ext cx="1926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2" name="Käsinkirjoitus 81">
                  <a:extLst>
                    <a:ext uri="{FF2B5EF4-FFF2-40B4-BE49-F238E27FC236}">
                      <a16:creationId xmlns:a16="http://schemas.microsoft.com/office/drawing/2014/main" id="{7B41A7E2-29C5-4EC8-AF23-E600907EBA2E}"/>
                    </a:ext>
                  </a:extLst>
                </p14:cNvPr>
                <p14:cNvContentPartPr/>
                <p14:nvPr/>
              </p14:nvContentPartPr>
              <p14:xfrm>
                <a:off x="3387533" y="2944483"/>
                <a:ext cx="95400" cy="106200"/>
              </p14:xfrm>
            </p:contentPart>
          </mc:Choice>
          <mc:Fallback xmlns="">
            <p:pic>
              <p:nvPicPr>
                <p:cNvPr id="82" name="Käsinkirjoitus 81">
                  <a:extLst>
                    <a:ext uri="{FF2B5EF4-FFF2-40B4-BE49-F238E27FC236}">
                      <a16:creationId xmlns:a16="http://schemas.microsoft.com/office/drawing/2014/main" id="{7B41A7E2-29C5-4EC8-AF23-E600907EBA2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369893" y="2926483"/>
                  <a:ext cx="1310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3" name="Käsinkirjoitus 82">
                  <a:extLst>
                    <a:ext uri="{FF2B5EF4-FFF2-40B4-BE49-F238E27FC236}">
                      <a16:creationId xmlns:a16="http://schemas.microsoft.com/office/drawing/2014/main" id="{E9C0841C-D86F-4404-84D4-0DA627F9CA9E}"/>
                    </a:ext>
                  </a:extLst>
                </p14:cNvPr>
                <p14:cNvContentPartPr/>
                <p14:nvPr/>
              </p14:nvContentPartPr>
              <p14:xfrm>
                <a:off x="3540893" y="2929003"/>
                <a:ext cx="85680" cy="143640"/>
              </p14:xfrm>
            </p:contentPart>
          </mc:Choice>
          <mc:Fallback xmlns="">
            <p:pic>
              <p:nvPicPr>
                <p:cNvPr id="83" name="Käsinkirjoitus 82">
                  <a:extLst>
                    <a:ext uri="{FF2B5EF4-FFF2-40B4-BE49-F238E27FC236}">
                      <a16:creationId xmlns:a16="http://schemas.microsoft.com/office/drawing/2014/main" id="{E9C0841C-D86F-4404-84D4-0DA627F9CA9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523253" y="2911003"/>
                  <a:ext cx="121320" cy="17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Ryhmä 87">
            <a:extLst>
              <a:ext uri="{FF2B5EF4-FFF2-40B4-BE49-F238E27FC236}">
                <a16:creationId xmlns:a16="http://schemas.microsoft.com/office/drawing/2014/main" id="{FC3FC6FA-DC9B-4B0A-875E-8ABC37ED4C1D}"/>
              </a:ext>
            </a:extLst>
          </p:cNvPr>
          <p:cNvGrpSpPr/>
          <p:nvPr/>
        </p:nvGrpSpPr>
        <p:grpSpPr>
          <a:xfrm>
            <a:off x="3874253" y="2820643"/>
            <a:ext cx="403200" cy="243720"/>
            <a:chOff x="3874253" y="2820643"/>
            <a:chExt cx="403200" cy="24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4" name="Käsinkirjoitus 83">
                  <a:extLst>
                    <a:ext uri="{FF2B5EF4-FFF2-40B4-BE49-F238E27FC236}">
                      <a16:creationId xmlns:a16="http://schemas.microsoft.com/office/drawing/2014/main" id="{330EF70A-0BAA-490C-B191-417010EF0DDB}"/>
                    </a:ext>
                  </a:extLst>
                </p14:cNvPr>
                <p14:cNvContentPartPr/>
                <p14:nvPr/>
              </p14:nvContentPartPr>
              <p14:xfrm>
                <a:off x="3874253" y="2866723"/>
                <a:ext cx="207000" cy="197640"/>
              </p14:xfrm>
            </p:contentPart>
          </mc:Choice>
          <mc:Fallback xmlns="">
            <p:pic>
              <p:nvPicPr>
                <p:cNvPr id="84" name="Käsinkirjoitus 83">
                  <a:extLst>
                    <a:ext uri="{FF2B5EF4-FFF2-40B4-BE49-F238E27FC236}">
                      <a16:creationId xmlns:a16="http://schemas.microsoft.com/office/drawing/2014/main" id="{330EF70A-0BAA-490C-B191-417010EF0DDB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856253" y="2848723"/>
                  <a:ext cx="2426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5" name="Käsinkirjoitus 84">
                  <a:extLst>
                    <a:ext uri="{FF2B5EF4-FFF2-40B4-BE49-F238E27FC236}">
                      <a16:creationId xmlns:a16="http://schemas.microsoft.com/office/drawing/2014/main" id="{C19D486A-9EEC-4629-A6E8-4A7AB2972018}"/>
                    </a:ext>
                  </a:extLst>
                </p14:cNvPr>
                <p14:cNvContentPartPr/>
                <p14:nvPr/>
              </p14:nvContentPartPr>
              <p14:xfrm>
                <a:off x="4145333" y="2905603"/>
                <a:ext cx="11160" cy="145440"/>
              </p14:xfrm>
            </p:contentPart>
          </mc:Choice>
          <mc:Fallback xmlns="">
            <p:pic>
              <p:nvPicPr>
                <p:cNvPr id="85" name="Käsinkirjoitus 84">
                  <a:extLst>
                    <a:ext uri="{FF2B5EF4-FFF2-40B4-BE49-F238E27FC236}">
                      <a16:creationId xmlns:a16="http://schemas.microsoft.com/office/drawing/2014/main" id="{C19D486A-9EEC-4629-A6E8-4A7AB297201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127693" y="2887603"/>
                  <a:ext cx="468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6" name="Käsinkirjoitus 85">
                  <a:extLst>
                    <a:ext uri="{FF2B5EF4-FFF2-40B4-BE49-F238E27FC236}">
                      <a16:creationId xmlns:a16="http://schemas.microsoft.com/office/drawing/2014/main" id="{CEAA7310-D1F9-4DEE-BF5A-2B83F379B531}"/>
                    </a:ext>
                  </a:extLst>
                </p14:cNvPr>
                <p14:cNvContentPartPr/>
                <p14:nvPr/>
              </p14:nvContentPartPr>
              <p14:xfrm>
                <a:off x="4215173" y="2905603"/>
                <a:ext cx="360" cy="148680"/>
              </p14:xfrm>
            </p:contentPart>
          </mc:Choice>
          <mc:Fallback xmlns="">
            <p:pic>
              <p:nvPicPr>
                <p:cNvPr id="86" name="Käsinkirjoitus 85">
                  <a:extLst>
                    <a:ext uri="{FF2B5EF4-FFF2-40B4-BE49-F238E27FC236}">
                      <a16:creationId xmlns:a16="http://schemas.microsoft.com/office/drawing/2014/main" id="{CEAA7310-D1F9-4DEE-BF5A-2B83F379B53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197173" y="2887603"/>
                  <a:ext cx="360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7" name="Käsinkirjoitus 86">
                  <a:extLst>
                    <a:ext uri="{FF2B5EF4-FFF2-40B4-BE49-F238E27FC236}">
                      <a16:creationId xmlns:a16="http://schemas.microsoft.com/office/drawing/2014/main" id="{5ACBC48A-A419-490C-BE36-07497207DAD8}"/>
                    </a:ext>
                  </a:extLst>
                </p14:cNvPr>
                <p14:cNvContentPartPr/>
                <p14:nvPr/>
              </p14:nvContentPartPr>
              <p14:xfrm>
                <a:off x="4083773" y="2820643"/>
                <a:ext cx="193680" cy="46440"/>
              </p14:xfrm>
            </p:contentPart>
          </mc:Choice>
          <mc:Fallback xmlns="">
            <p:pic>
              <p:nvPicPr>
                <p:cNvPr id="87" name="Käsinkirjoitus 86">
                  <a:extLst>
                    <a:ext uri="{FF2B5EF4-FFF2-40B4-BE49-F238E27FC236}">
                      <a16:creationId xmlns:a16="http://schemas.microsoft.com/office/drawing/2014/main" id="{5ACBC48A-A419-490C-BE36-07497207DAD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065773" y="2803003"/>
                  <a:ext cx="22932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33" name="Käsinkirjoitus 132">
                <a:extLst>
                  <a:ext uri="{FF2B5EF4-FFF2-40B4-BE49-F238E27FC236}">
                    <a16:creationId xmlns:a16="http://schemas.microsoft.com/office/drawing/2014/main" id="{09AFBB76-3799-47C8-81B7-8D68FAE62F2C}"/>
                  </a:ext>
                </a:extLst>
              </p14:cNvPr>
              <p14:cNvContentPartPr/>
              <p14:nvPr/>
            </p14:nvContentPartPr>
            <p14:xfrm>
              <a:off x="632453" y="3711643"/>
              <a:ext cx="312840" cy="340560"/>
            </p14:xfrm>
          </p:contentPart>
        </mc:Choice>
        <mc:Fallback xmlns="">
          <p:pic>
            <p:nvPicPr>
              <p:cNvPr id="133" name="Käsinkirjoitus 132">
                <a:extLst>
                  <a:ext uri="{FF2B5EF4-FFF2-40B4-BE49-F238E27FC236}">
                    <a16:creationId xmlns:a16="http://schemas.microsoft.com/office/drawing/2014/main" id="{09AFBB76-3799-47C8-81B7-8D68FAE62F2C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614813" y="3694003"/>
                <a:ext cx="34848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34" name="Käsinkirjoitus 133">
                <a:extLst>
                  <a:ext uri="{FF2B5EF4-FFF2-40B4-BE49-F238E27FC236}">
                    <a16:creationId xmlns:a16="http://schemas.microsoft.com/office/drawing/2014/main" id="{02439562-8E49-4623-AC85-91CBFF36199B}"/>
                  </a:ext>
                </a:extLst>
              </p14:cNvPr>
              <p14:cNvContentPartPr/>
              <p14:nvPr/>
            </p14:nvContentPartPr>
            <p14:xfrm>
              <a:off x="2423093" y="3649363"/>
              <a:ext cx="281520" cy="374040"/>
            </p14:xfrm>
          </p:contentPart>
        </mc:Choice>
        <mc:Fallback xmlns="">
          <p:pic>
            <p:nvPicPr>
              <p:cNvPr id="134" name="Käsinkirjoitus 133">
                <a:extLst>
                  <a:ext uri="{FF2B5EF4-FFF2-40B4-BE49-F238E27FC236}">
                    <a16:creationId xmlns:a16="http://schemas.microsoft.com/office/drawing/2014/main" id="{02439562-8E49-4623-AC85-91CBFF36199B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405093" y="3631723"/>
                <a:ext cx="31716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35" name="Käsinkirjoitus 134">
                <a:extLst>
                  <a:ext uri="{FF2B5EF4-FFF2-40B4-BE49-F238E27FC236}">
                    <a16:creationId xmlns:a16="http://schemas.microsoft.com/office/drawing/2014/main" id="{C8EC72C7-BA36-4719-ABAA-F052FB9FAEBA}"/>
                  </a:ext>
                </a:extLst>
              </p14:cNvPr>
              <p14:cNvContentPartPr/>
              <p14:nvPr/>
            </p14:nvContentPartPr>
            <p14:xfrm>
              <a:off x="1235813" y="3641803"/>
              <a:ext cx="282600" cy="347400"/>
            </p14:xfrm>
          </p:contentPart>
        </mc:Choice>
        <mc:Fallback xmlns="">
          <p:pic>
            <p:nvPicPr>
              <p:cNvPr id="135" name="Käsinkirjoitus 134">
                <a:extLst>
                  <a:ext uri="{FF2B5EF4-FFF2-40B4-BE49-F238E27FC236}">
                    <a16:creationId xmlns:a16="http://schemas.microsoft.com/office/drawing/2014/main" id="{C8EC72C7-BA36-4719-ABAA-F052FB9FAEBA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218173" y="3623803"/>
                <a:ext cx="31824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36" name="Käsinkirjoitus 135">
                <a:extLst>
                  <a:ext uri="{FF2B5EF4-FFF2-40B4-BE49-F238E27FC236}">
                    <a16:creationId xmlns:a16="http://schemas.microsoft.com/office/drawing/2014/main" id="{216D82CE-66AB-43AF-855F-707969F5F68B}"/>
                  </a:ext>
                </a:extLst>
              </p14:cNvPr>
              <p14:cNvContentPartPr/>
              <p14:nvPr/>
            </p14:nvContentPartPr>
            <p14:xfrm>
              <a:off x="3310493" y="3672763"/>
              <a:ext cx="160920" cy="295560"/>
            </p14:xfrm>
          </p:contentPart>
        </mc:Choice>
        <mc:Fallback xmlns="">
          <p:pic>
            <p:nvPicPr>
              <p:cNvPr id="136" name="Käsinkirjoitus 135">
                <a:extLst>
                  <a:ext uri="{FF2B5EF4-FFF2-40B4-BE49-F238E27FC236}">
                    <a16:creationId xmlns:a16="http://schemas.microsoft.com/office/drawing/2014/main" id="{216D82CE-66AB-43AF-855F-707969F5F68B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3292853" y="3655123"/>
                <a:ext cx="196560" cy="331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Ryhmä 165">
            <a:extLst>
              <a:ext uri="{FF2B5EF4-FFF2-40B4-BE49-F238E27FC236}">
                <a16:creationId xmlns:a16="http://schemas.microsoft.com/office/drawing/2014/main" id="{EDE53771-F760-4931-9251-7F04D077868C}"/>
              </a:ext>
            </a:extLst>
          </p:cNvPr>
          <p:cNvGrpSpPr/>
          <p:nvPr/>
        </p:nvGrpSpPr>
        <p:grpSpPr>
          <a:xfrm>
            <a:off x="2085773" y="4390603"/>
            <a:ext cx="1222560" cy="313200"/>
            <a:chOff x="2085773" y="4390603"/>
            <a:chExt cx="1222560" cy="31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37" name="Käsinkirjoitus 136">
                  <a:extLst>
                    <a:ext uri="{FF2B5EF4-FFF2-40B4-BE49-F238E27FC236}">
                      <a16:creationId xmlns:a16="http://schemas.microsoft.com/office/drawing/2014/main" id="{44E235BA-BADE-4216-A680-07F9001E498E}"/>
                    </a:ext>
                  </a:extLst>
                </p14:cNvPr>
                <p14:cNvContentPartPr/>
                <p14:nvPr/>
              </p14:nvContentPartPr>
              <p14:xfrm>
                <a:off x="2085773" y="4408963"/>
                <a:ext cx="149760" cy="294840"/>
              </p14:xfrm>
            </p:contentPart>
          </mc:Choice>
          <mc:Fallback xmlns="">
            <p:pic>
              <p:nvPicPr>
                <p:cNvPr id="137" name="Käsinkirjoitus 136">
                  <a:extLst>
                    <a:ext uri="{FF2B5EF4-FFF2-40B4-BE49-F238E27FC236}">
                      <a16:creationId xmlns:a16="http://schemas.microsoft.com/office/drawing/2014/main" id="{44E235BA-BADE-4216-A680-07F9001E498E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068133" y="4391323"/>
                  <a:ext cx="18540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40" name="Käsinkirjoitus 139">
                  <a:extLst>
                    <a:ext uri="{FF2B5EF4-FFF2-40B4-BE49-F238E27FC236}">
                      <a16:creationId xmlns:a16="http://schemas.microsoft.com/office/drawing/2014/main" id="{FFFC753B-75F3-45E4-96DA-1897B69229D7}"/>
                    </a:ext>
                  </a:extLst>
                </p14:cNvPr>
                <p14:cNvContentPartPr/>
                <p14:nvPr/>
              </p14:nvContentPartPr>
              <p14:xfrm>
                <a:off x="2642333" y="4564123"/>
                <a:ext cx="88200" cy="69120"/>
              </p14:xfrm>
            </p:contentPart>
          </mc:Choice>
          <mc:Fallback xmlns="">
            <p:pic>
              <p:nvPicPr>
                <p:cNvPr id="140" name="Käsinkirjoitus 139">
                  <a:extLst>
                    <a:ext uri="{FF2B5EF4-FFF2-40B4-BE49-F238E27FC236}">
                      <a16:creationId xmlns:a16="http://schemas.microsoft.com/office/drawing/2014/main" id="{FFFC753B-75F3-45E4-96DA-1897B69229D7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624333" y="4546123"/>
                  <a:ext cx="1238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41" name="Käsinkirjoitus 140">
                  <a:extLst>
                    <a:ext uri="{FF2B5EF4-FFF2-40B4-BE49-F238E27FC236}">
                      <a16:creationId xmlns:a16="http://schemas.microsoft.com/office/drawing/2014/main" id="{4054056B-0773-4AF1-B624-3DAD1891B2DA}"/>
                    </a:ext>
                  </a:extLst>
                </p14:cNvPr>
                <p14:cNvContentPartPr/>
                <p14:nvPr/>
              </p14:nvContentPartPr>
              <p14:xfrm>
                <a:off x="2859053" y="4462963"/>
                <a:ext cx="168480" cy="209160"/>
              </p14:xfrm>
            </p:contentPart>
          </mc:Choice>
          <mc:Fallback xmlns="">
            <p:pic>
              <p:nvPicPr>
                <p:cNvPr id="141" name="Käsinkirjoitus 140">
                  <a:extLst>
                    <a:ext uri="{FF2B5EF4-FFF2-40B4-BE49-F238E27FC236}">
                      <a16:creationId xmlns:a16="http://schemas.microsoft.com/office/drawing/2014/main" id="{4054056B-0773-4AF1-B624-3DAD1891B2DA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841053" y="4444963"/>
                  <a:ext cx="20412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42" name="Käsinkirjoitus 141">
                  <a:extLst>
                    <a:ext uri="{FF2B5EF4-FFF2-40B4-BE49-F238E27FC236}">
                      <a16:creationId xmlns:a16="http://schemas.microsoft.com/office/drawing/2014/main" id="{190F03E4-0267-49D3-AAD1-2A32DD668207}"/>
                    </a:ext>
                  </a:extLst>
                </p14:cNvPr>
                <p14:cNvContentPartPr/>
                <p14:nvPr/>
              </p14:nvContentPartPr>
              <p14:xfrm>
                <a:off x="3122213" y="4463323"/>
                <a:ext cx="8280" cy="188640"/>
              </p14:xfrm>
            </p:contentPart>
          </mc:Choice>
          <mc:Fallback xmlns="">
            <p:pic>
              <p:nvPicPr>
                <p:cNvPr id="142" name="Käsinkirjoitus 141">
                  <a:extLst>
                    <a:ext uri="{FF2B5EF4-FFF2-40B4-BE49-F238E27FC236}">
                      <a16:creationId xmlns:a16="http://schemas.microsoft.com/office/drawing/2014/main" id="{190F03E4-0267-49D3-AAD1-2A32DD668207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104573" y="4445323"/>
                  <a:ext cx="439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43" name="Käsinkirjoitus 142">
                  <a:extLst>
                    <a:ext uri="{FF2B5EF4-FFF2-40B4-BE49-F238E27FC236}">
                      <a16:creationId xmlns:a16="http://schemas.microsoft.com/office/drawing/2014/main" id="{14E7D8DE-8569-4576-9648-D0C32B5B3078}"/>
                    </a:ext>
                  </a:extLst>
                </p14:cNvPr>
                <p14:cNvContentPartPr/>
                <p14:nvPr/>
              </p14:nvContentPartPr>
              <p14:xfrm>
                <a:off x="3185933" y="4502203"/>
                <a:ext cx="14040" cy="154800"/>
              </p14:xfrm>
            </p:contentPart>
          </mc:Choice>
          <mc:Fallback xmlns="">
            <p:pic>
              <p:nvPicPr>
                <p:cNvPr id="143" name="Käsinkirjoitus 142">
                  <a:extLst>
                    <a:ext uri="{FF2B5EF4-FFF2-40B4-BE49-F238E27FC236}">
                      <a16:creationId xmlns:a16="http://schemas.microsoft.com/office/drawing/2014/main" id="{14E7D8DE-8569-4576-9648-D0C32B5B3078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3167933" y="4484203"/>
                  <a:ext cx="4968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44" name="Käsinkirjoitus 143">
                  <a:extLst>
                    <a:ext uri="{FF2B5EF4-FFF2-40B4-BE49-F238E27FC236}">
                      <a16:creationId xmlns:a16="http://schemas.microsoft.com/office/drawing/2014/main" id="{315521BA-899F-4C17-BFDB-BFDAD07453F2}"/>
                    </a:ext>
                  </a:extLst>
                </p14:cNvPr>
                <p14:cNvContentPartPr/>
                <p14:nvPr/>
              </p14:nvContentPartPr>
              <p14:xfrm>
                <a:off x="3068573" y="4400323"/>
                <a:ext cx="239760" cy="71280"/>
              </p14:xfrm>
            </p:contentPart>
          </mc:Choice>
          <mc:Fallback xmlns="">
            <p:pic>
              <p:nvPicPr>
                <p:cNvPr id="144" name="Käsinkirjoitus 143">
                  <a:extLst>
                    <a:ext uri="{FF2B5EF4-FFF2-40B4-BE49-F238E27FC236}">
                      <a16:creationId xmlns:a16="http://schemas.microsoft.com/office/drawing/2014/main" id="{315521BA-899F-4C17-BFDB-BFDAD07453F2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050573" y="4382323"/>
                  <a:ext cx="2754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46" name="Käsinkirjoitus 145">
                  <a:extLst>
                    <a:ext uri="{FF2B5EF4-FFF2-40B4-BE49-F238E27FC236}">
                      <a16:creationId xmlns:a16="http://schemas.microsoft.com/office/drawing/2014/main" id="{1838C4BA-935C-40A3-AD82-1D4CC24ECBEB}"/>
                    </a:ext>
                  </a:extLst>
                </p14:cNvPr>
                <p14:cNvContentPartPr/>
                <p14:nvPr/>
              </p14:nvContentPartPr>
              <p14:xfrm>
                <a:off x="2338493" y="4390603"/>
                <a:ext cx="136440" cy="293400"/>
              </p14:xfrm>
            </p:contentPart>
          </mc:Choice>
          <mc:Fallback xmlns="">
            <p:pic>
              <p:nvPicPr>
                <p:cNvPr id="146" name="Käsinkirjoitus 145">
                  <a:extLst>
                    <a:ext uri="{FF2B5EF4-FFF2-40B4-BE49-F238E27FC236}">
                      <a16:creationId xmlns:a16="http://schemas.microsoft.com/office/drawing/2014/main" id="{1838C4BA-935C-40A3-AD82-1D4CC24ECBEB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320853" y="4372963"/>
                  <a:ext cx="172080" cy="32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Ryhmä 162">
            <a:extLst>
              <a:ext uri="{FF2B5EF4-FFF2-40B4-BE49-F238E27FC236}">
                <a16:creationId xmlns:a16="http://schemas.microsoft.com/office/drawing/2014/main" id="{8DF18F67-4DA1-4F04-B78A-014F73D25881}"/>
              </a:ext>
            </a:extLst>
          </p:cNvPr>
          <p:cNvGrpSpPr/>
          <p:nvPr/>
        </p:nvGrpSpPr>
        <p:grpSpPr>
          <a:xfrm>
            <a:off x="2401853" y="5176123"/>
            <a:ext cx="434520" cy="362160"/>
            <a:chOff x="2401853" y="5176123"/>
            <a:chExt cx="434520" cy="36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56" name="Käsinkirjoitus 155">
                  <a:extLst>
                    <a:ext uri="{FF2B5EF4-FFF2-40B4-BE49-F238E27FC236}">
                      <a16:creationId xmlns:a16="http://schemas.microsoft.com/office/drawing/2014/main" id="{4E0C18FC-2B30-4653-9209-B40A1F0A3155}"/>
                    </a:ext>
                  </a:extLst>
                </p14:cNvPr>
                <p14:cNvContentPartPr/>
                <p14:nvPr/>
              </p14:nvContentPartPr>
              <p14:xfrm>
                <a:off x="2513093" y="5199523"/>
                <a:ext cx="28800" cy="338760"/>
              </p14:xfrm>
            </p:contentPart>
          </mc:Choice>
          <mc:Fallback xmlns="">
            <p:pic>
              <p:nvPicPr>
                <p:cNvPr id="156" name="Käsinkirjoitus 155">
                  <a:extLst>
                    <a:ext uri="{FF2B5EF4-FFF2-40B4-BE49-F238E27FC236}">
                      <a16:creationId xmlns:a16="http://schemas.microsoft.com/office/drawing/2014/main" id="{4E0C18FC-2B30-4653-9209-B40A1F0A3155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495093" y="5181523"/>
                  <a:ext cx="6444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57" name="Käsinkirjoitus 156">
                  <a:extLst>
                    <a:ext uri="{FF2B5EF4-FFF2-40B4-BE49-F238E27FC236}">
                      <a16:creationId xmlns:a16="http://schemas.microsoft.com/office/drawing/2014/main" id="{949B998E-01DD-4131-B7BD-F91BB61CBBD3}"/>
                    </a:ext>
                  </a:extLst>
                </p14:cNvPr>
                <p14:cNvContentPartPr/>
                <p14:nvPr/>
              </p14:nvContentPartPr>
              <p14:xfrm>
                <a:off x="2401853" y="5314723"/>
                <a:ext cx="428400" cy="197280"/>
              </p14:xfrm>
            </p:contentPart>
          </mc:Choice>
          <mc:Fallback xmlns="">
            <p:pic>
              <p:nvPicPr>
                <p:cNvPr id="157" name="Käsinkirjoitus 156">
                  <a:extLst>
                    <a:ext uri="{FF2B5EF4-FFF2-40B4-BE49-F238E27FC236}">
                      <a16:creationId xmlns:a16="http://schemas.microsoft.com/office/drawing/2014/main" id="{949B998E-01DD-4131-B7BD-F91BB61CBBD3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383853" y="5296723"/>
                  <a:ext cx="4640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58" name="Käsinkirjoitus 157">
                  <a:extLst>
                    <a:ext uri="{FF2B5EF4-FFF2-40B4-BE49-F238E27FC236}">
                      <a16:creationId xmlns:a16="http://schemas.microsoft.com/office/drawing/2014/main" id="{A98E1E45-54CA-464F-A080-C68E63B902BD}"/>
                    </a:ext>
                  </a:extLst>
                </p14:cNvPr>
                <p14:cNvContentPartPr/>
                <p14:nvPr/>
              </p14:nvContentPartPr>
              <p14:xfrm>
                <a:off x="2836013" y="5176123"/>
                <a:ext cx="360" cy="360"/>
              </p14:xfrm>
            </p:contentPart>
          </mc:Choice>
          <mc:Fallback xmlns="">
            <p:pic>
              <p:nvPicPr>
                <p:cNvPr id="158" name="Käsinkirjoitus 157">
                  <a:extLst>
                    <a:ext uri="{FF2B5EF4-FFF2-40B4-BE49-F238E27FC236}">
                      <a16:creationId xmlns:a16="http://schemas.microsoft.com/office/drawing/2014/main" id="{A98E1E45-54CA-464F-A080-C68E63B902B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818013" y="515812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59" name="Käsinkirjoitus 158">
                <a:extLst>
                  <a:ext uri="{FF2B5EF4-FFF2-40B4-BE49-F238E27FC236}">
                    <a16:creationId xmlns:a16="http://schemas.microsoft.com/office/drawing/2014/main" id="{1CDA92C4-1070-497A-B5A5-F44193FC20AD}"/>
                  </a:ext>
                </a:extLst>
              </p14:cNvPr>
              <p14:cNvContentPartPr/>
              <p14:nvPr/>
            </p14:nvContentPartPr>
            <p14:xfrm>
              <a:off x="3177653" y="5203123"/>
              <a:ext cx="160560" cy="276120"/>
            </p14:xfrm>
          </p:contentPart>
        </mc:Choice>
        <mc:Fallback xmlns="">
          <p:pic>
            <p:nvPicPr>
              <p:cNvPr id="159" name="Käsinkirjoitus 158">
                <a:extLst>
                  <a:ext uri="{FF2B5EF4-FFF2-40B4-BE49-F238E27FC236}">
                    <a16:creationId xmlns:a16="http://schemas.microsoft.com/office/drawing/2014/main" id="{1CDA92C4-1070-497A-B5A5-F44193FC20AD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3160013" y="5185483"/>
                <a:ext cx="19620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60" name="Käsinkirjoitus 159">
                <a:extLst>
                  <a:ext uri="{FF2B5EF4-FFF2-40B4-BE49-F238E27FC236}">
                    <a16:creationId xmlns:a16="http://schemas.microsoft.com/office/drawing/2014/main" id="{40B7BE1F-9820-4B7A-A9DC-72A9F85E9BEB}"/>
                  </a:ext>
                </a:extLst>
              </p14:cNvPr>
              <p14:cNvContentPartPr/>
              <p14:nvPr/>
            </p14:nvContentPartPr>
            <p14:xfrm>
              <a:off x="3486893" y="5307883"/>
              <a:ext cx="56520" cy="360"/>
            </p14:xfrm>
          </p:contentPart>
        </mc:Choice>
        <mc:Fallback xmlns="">
          <p:pic>
            <p:nvPicPr>
              <p:cNvPr id="160" name="Käsinkirjoitus 159">
                <a:extLst>
                  <a:ext uri="{FF2B5EF4-FFF2-40B4-BE49-F238E27FC236}">
                    <a16:creationId xmlns:a16="http://schemas.microsoft.com/office/drawing/2014/main" id="{40B7BE1F-9820-4B7A-A9DC-72A9F85E9BEB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3468893" y="5289883"/>
                <a:ext cx="92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61" name="Käsinkirjoitus 160">
                <a:extLst>
                  <a:ext uri="{FF2B5EF4-FFF2-40B4-BE49-F238E27FC236}">
                    <a16:creationId xmlns:a16="http://schemas.microsoft.com/office/drawing/2014/main" id="{5B5E27AA-80F5-45C5-8EAD-CCF04E486C9E}"/>
                  </a:ext>
                </a:extLst>
              </p14:cNvPr>
              <p14:cNvContentPartPr/>
              <p14:nvPr/>
            </p14:nvContentPartPr>
            <p14:xfrm>
              <a:off x="3440453" y="5393923"/>
              <a:ext cx="148320" cy="14040"/>
            </p14:xfrm>
          </p:contentPart>
        </mc:Choice>
        <mc:Fallback xmlns="">
          <p:pic>
            <p:nvPicPr>
              <p:cNvPr id="161" name="Käsinkirjoitus 160">
                <a:extLst>
                  <a:ext uri="{FF2B5EF4-FFF2-40B4-BE49-F238E27FC236}">
                    <a16:creationId xmlns:a16="http://schemas.microsoft.com/office/drawing/2014/main" id="{5B5E27AA-80F5-45C5-8EAD-CCF04E486C9E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3422453" y="5376283"/>
                <a:ext cx="1839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67" name="Käsinkirjoitus 166">
                <a:extLst>
                  <a:ext uri="{FF2B5EF4-FFF2-40B4-BE49-F238E27FC236}">
                    <a16:creationId xmlns:a16="http://schemas.microsoft.com/office/drawing/2014/main" id="{2D81017F-0244-453A-8CAC-C64843D1283B}"/>
                  </a:ext>
                </a:extLst>
              </p14:cNvPr>
              <p14:cNvContentPartPr/>
              <p14:nvPr/>
            </p14:nvContentPartPr>
            <p14:xfrm>
              <a:off x="3727013" y="5090083"/>
              <a:ext cx="171000" cy="203400"/>
            </p14:xfrm>
          </p:contentPart>
        </mc:Choice>
        <mc:Fallback xmlns="">
          <p:pic>
            <p:nvPicPr>
              <p:cNvPr id="167" name="Käsinkirjoitus 166">
                <a:extLst>
                  <a:ext uri="{FF2B5EF4-FFF2-40B4-BE49-F238E27FC236}">
                    <a16:creationId xmlns:a16="http://schemas.microsoft.com/office/drawing/2014/main" id="{2D81017F-0244-453A-8CAC-C64843D1283B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3709373" y="5072443"/>
                <a:ext cx="20664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68" name="Käsinkirjoitus 167">
                <a:extLst>
                  <a:ext uri="{FF2B5EF4-FFF2-40B4-BE49-F238E27FC236}">
                    <a16:creationId xmlns:a16="http://schemas.microsoft.com/office/drawing/2014/main" id="{B9CF0B26-68A9-4A81-9D58-F4CCCA6F92CA}"/>
                  </a:ext>
                </a:extLst>
              </p14:cNvPr>
              <p14:cNvContentPartPr/>
              <p14:nvPr/>
            </p14:nvContentPartPr>
            <p14:xfrm>
              <a:off x="3944093" y="5129683"/>
              <a:ext cx="14040" cy="142560"/>
            </p14:xfrm>
          </p:contentPart>
        </mc:Choice>
        <mc:Fallback xmlns="">
          <p:pic>
            <p:nvPicPr>
              <p:cNvPr id="168" name="Käsinkirjoitus 167">
                <a:extLst>
                  <a:ext uri="{FF2B5EF4-FFF2-40B4-BE49-F238E27FC236}">
                    <a16:creationId xmlns:a16="http://schemas.microsoft.com/office/drawing/2014/main" id="{B9CF0B26-68A9-4A81-9D58-F4CCCA6F92CA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3926453" y="5111683"/>
                <a:ext cx="4968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69" name="Käsinkirjoitus 168">
                <a:extLst>
                  <a:ext uri="{FF2B5EF4-FFF2-40B4-BE49-F238E27FC236}">
                    <a16:creationId xmlns:a16="http://schemas.microsoft.com/office/drawing/2014/main" id="{03D71C5E-21DE-42F3-8DF2-B07DEF8CD9DA}"/>
                  </a:ext>
                </a:extLst>
              </p14:cNvPr>
              <p14:cNvContentPartPr/>
              <p14:nvPr/>
            </p14:nvContentPartPr>
            <p14:xfrm>
              <a:off x="3994493" y="5144803"/>
              <a:ext cx="11880" cy="116640"/>
            </p14:xfrm>
          </p:contentPart>
        </mc:Choice>
        <mc:Fallback xmlns="">
          <p:pic>
            <p:nvPicPr>
              <p:cNvPr id="169" name="Käsinkirjoitus 168">
                <a:extLst>
                  <a:ext uri="{FF2B5EF4-FFF2-40B4-BE49-F238E27FC236}">
                    <a16:creationId xmlns:a16="http://schemas.microsoft.com/office/drawing/2014/main" id="{03D71C5E-21DE-42F3-8DF2-B07DEF8CD9DA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3976493" y="5127163"/>
                <a:ext cx="475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70" name="Käsinkirjoitus 169">
                <a:extLst>
                  <a:ext uri="{FF2B5EF4-FFF2-40B4-BE49-F238E27FC236}">
                    <a16:creationId xmlns:a16="http://schemas.microsoft.com/office/drawing/2014/main" id="{231DD5FC-F361-4261-B08E-144048099FBB}"/>
                  </a:ext>
                </a:extLst>
              </p14:cNvPr>
              <p14:cNvContentPartPr/>
              <p14:nvPr/>
            </p14:nvContentPartPr>
            <p14:xfrm>
              <a:off x="3874253" y="5082523"/>
              <a:ext cx="229320" cy="16560"/>
            </p14:xfrm>
          </p:contentPart>
        </mc:Choice>
        <mc:Fallback xmlns="">
          <p:pic>
            <p:nvPicPr>
              <p:cNvPr id="170" name="Käsinkirjoitus 169">
                <a:extLst>
                  <a:ext uri="{FF2B5EF4-FFF2-40B4-BE49-F238E27FC236}">
                    <a16:creationId xmlns:a16="http://schemas.microsoft.com/office/drawing/2014/main" id="{231DD5FC-F361-4261-B08E-144048099FBB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3856253" y="5064523"/>
                <a:ext cx="2649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71" name="Käsinkirjoitus 170">
                <a:extLst>
                  <a:ext uri="{FF2B5EF4-FFF2-40B4-BE49-F238E27FC236}">
                    <a16:creationId xmlns:a16="http://schemas.microsoft.com/office/drawing/2014/main" id="{B846B90C-041A-49F8-ADE6-2F553EC0E844}"/>
                  </a:ext>
                </a:extLst>
              </p14:cNvPr>
              <p14:cNvContentPartPr/>
              <p14:nvPr/>
            </p14:nvContentPartPr>
            <p14:xfrm>
              <a:off x="3742493" y="5377363"/>
              <a:ext cx="312840" cy="8640"/>
            </p14:xfrm>
          </p:contentPart>
        </mc:Choice>
        <mc:Fallback xmlns="">
          <p:pic>
            <p:nvPicPr>
              <p:cNvPr id="171" name="Käsinkirjoitus 170">
                <a:extLst>
                  <a:ext uri="{FF2B5EF4-FFF2-40B4-BE49-F238E27FC236}">
                    <a16:creationId xmlns:a16="http://schemas.microsoft.com/office/drawing/2014/main" id="{B846B90C-041A-49F8-ADE6-2F553EC0E844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3724493" y="5359723"/>
                <a:ext cx="348480" cy="4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0" name="Ryhmä 189">
            <a:extLst>
              <a:ext uri="{FF2B5EF4-FFF2-40B4-BE49-F238E27FC236}">
                <a16:creationId xmlns:a16="http://schemas.microsoft.com/office/drawing/2014/main" id="{A598D4D4-1368-431B-8C3F-7DCE042B506E}"/>
              </a:ext>
            </a:extLst>
          </p:cNvPr>
          <p:cNvGrpSpPr/>
          <p:nvPr/>
        </p:nvGrpSpPr>
        <p:grpSpPr>
          <a:xfrm>
            <a:off x="3494453" y="5532523"/>
            <a:ext cx="1432080" cy="1069920"/>
            <a:chOff x="3494453" y="5532523"/>
            <a:chExt cx="1432080" cy="106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72" name="Käsinkirjoitus 171">
                  <a:extLst>
                    <a:ext uri="{FF2B5EF4-FFF2-40B4-BE49-F238E27FC236}">
                      <a16:creationId xmlns:a16="http://schemas.microsoft.com/office/drawing/2014/main" id="{DDACD7F1-FBBB-4215-A2F5-7ADF7F282145}"/>
                    </a:ext>
                  </a:extLst>
                </p14:cNvPr>
                <p14:cNvContentPartPr/>
                <p14:nvPr/>
              </p14:nvContentPartPr>
              <p14:xfrm>
                <a:off x="3835013" y="5532523"/>
                <a:ext cx="171720" cy="210600"/>
              </p14:xfrm>
            </p:contentPart>
          </mc:Choice>
          <mc:Fallback xmlns="">
            <p:pic>
              <p:nvPicPr>
                <p:cNvPr id="172" name="Käsinkirjoitus 171">
                  <a:extLst>
                    <a:ext uri="{FF2B5EF4-FFF2-40B4-BE49-F238E27FC236}">
                      <a16:creationId xmlns:a16="http://schemas.microsoft.com/office/drawing/2014/main" id="{DDACD7F1-FBBB-4215-A2F5-7ADF7F282145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3817013" y="5514883"/>
                  <a:ext cx="2073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74" name="Käsinkirjoitus 173">
                  <a:extLst>
                    <a:ext uri="{FF2B5EF4-FFF2-40B4-BE49-F238E27FC236}">
                      <a16:creationId xmlns:a16="http://schemas.microsoft.com/office/drawing/2014/main" id="{D43F8410-A84D-4D85-BBAC-267CD9FFC5E1}"/>
                    </a:ext>
                  </a:extLst>
                </p14:cNvPr>
                <p14:cNvContentPartPr/>
                <p14:nvPr/>
              </p14:nvContentPartPr>
              <p14:xfrm>
                <a:off x="3494453" y="6160723"/>
                <a:ext cx="72720" cy="7200"/>
              </p14:xfrm>
            </p:contentPart>
          </mc:Choice>
          <mc:Fallback xmlns="">
            <p:pic>
              <p:nvPicPr>
                <p:cNvPr id="174" name="Käsinkirjoitus 173">
                  <a:extLst>
                    <a:ext uri="{FF2B5EF4-FFF2-40B4-BE49-F238E27FC236}">
                      <a16:creationId xmlns:a16="http://schemas.microsoft.com/office/drawing/2014/main" id="{D43F8410-A84D-4D85-BBAC-267CD9FFC5E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476813" y="6143083"/>
                  <a:ext cx="1083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75" name="Käsinkirjoitus 174">
                  <a:extLst>
                    <a:ext uri="{FF2B5EF4-FFF2-40B4-BE49-F238E27FC236}">
                      <a16:creationId xmlns:a16="http://schemas.microsoft.com/office/drawing/2014/main" id="{BCD36FD4-E1BF-4DA8-8748-146A97986319}"/>
                    </a:ext>
                  </a:extLst>
                </p14:cNvPr>
                <p14:cNvContentPartPr/>
                <p14:nvPr/>
              </p14:nvContentPartPr>
              <p14:xfrm>
                <a:off x="3494453" y="6222643"/>
                <a:ext cx="115920" cy="7920"/>
              </p14:xfrm>
            </p:contentPart>
          </mc:Choice>
          <mc:Fallback xmlns="">
            <p:pic>
              <p:nvPicPr>
                <p:cNvPr id="175" name="Käsinkirjoitus 174">
                  <a:extLst>
                    <a:ext uri="{FF2B5EF4-FFF2-40B4-BE49-F238E27FC236}">
                      <a16:creationId xmlns:a16="http://schemas.microsoft.com/office/drawing/2014/main" id="{BCD36FD4-E1BF-4DA8-8748-146A9798631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476813" y="6204643"/>
                  <a:ext cx="1515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76" name="Käsinkirjoitus 175">
                  <a:extLst>
                    <a:ext uri="{FF2B5EF4-FFF2-40B4-BE49-F238E27FC236}">
                      <a16:creationId xmlns:a16="http://schemas.microsoft.com/office/drawing/2014/main" id="{38D9D615-C613-4BAD-8C2C-974598C9CA7B}"/>
                    </a:ext>
                  </a:extLst>
                </p14:cNvPr>
                <p14:cNvContentPartPr/>
                <p14:nvPr/>
              </p14:nvContentPartPr>
              <p14:xfrm>
                <a:off x="3913133" y="5917363"/>
                <a:ext cx="167400" cy="206640"/>
              </p14:xfrm>
            </p:contentPart>
          </mc:Choice>
          <mc:Fallback xmlns="">
            <p:pic>
              <p:nvPicPr>
                <p:cNvPr id="176" name="Käsinkirjoitus 175">
                  <a:extLst>
                    <a:ext uri="{FF2B5EF4-FFF2-40B4-BE49-F238E27FC236}">
                      <a16:creationId xmlns:a16="http://schemas.microsoft.com/office/drawing/2014/main" id="{38D9D615-C613-4BAD-8C2C-974598C9CA7B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895133" y="5899363"/>
                  <a:ext cx="2030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77" name="Käsinkirjoitus 176">
                  <a:extLst>
                    <a:ext uri="{FF2B5EF4-FFF2-40B4-BE49-F238E27FC236}">
                      <a16:creationId xmlns:a16="http://schemas.microsoft.com/office/drawing/2014/main" id="{7339EBCF-72A3-436D-B5D7-3F7E51730957}"/>
                    </a:ext>
                  </a:extLst>
                </p14:cNvPr>
                <p14:cNvContentPartPr/>
                <p14:nvPr/>
              </p14:nvContentPartPr>
              <p14:xfrm>
                <a:off x="4138133" y="5927803"/>
                <a:ext cx="15120" cy="192600"/>
              </p14:xfrm>
            </p:contentPart>
          </mc:Choice>
          <mc:Fallback xmlns="">
            <p:pic>
              <p:nvPicPr>
                <p:cNvPr id="177" name="Käsinkirjoitus 176">
                  <a:extLst>
                    <a:ext uri="{FF2B5EF4-FFF2-40B4-BE49-F238E27FC236}">
                      <a16:creationId xmlns:a16="http://schemas.microsoft.com/office/drawing/2014/main" id="{7339EBCF-72A3-436D-B5D7-3F7E5173095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120493" y="5909803"/>
                  <a:ext cx="507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78" name="Käsinkirjoitus 177">
                  <a:extLst>
                    <a:ext uri="{FF2B5EF4-FFF2-40B4-BE49-F238E27FC236}">
                      <a16:creationId xmlns:a16="http://schemas.microsoft.com/office/drawing/2014/main" id="{C3B2F268-D571-4F70-8EC6-7B8FE2C3D123}"/>
                    </a:ext>
                  </a:extLst>
                </p14:cNvPr>
                <p14:cNvContentPartPr/>
                <p14:nvPr/>
              </p14:nvContentPartPr>
              <p14:xfrm>
                <a:off x="4137773" y="5828083"/>
                <a:ext cx="187560" cy="261000"/>
              </p14:xfrm>
            </p:contentPart>
          </mc:Choice>
          <mc:Fallback xmlns="">
            <p:pic>
              <p:nvPicPr>
                <p:cNvPr id="178" name="Käsinkirjoitus 177">
                  <a:extLst>
                    <a:ext uri="{FF2B5EF4-FFF2-40B4-BE49-F238E27FC236}">
                      <a16:creationId xmlns:a16="http://schemas.microsoft.com/office/drawing/2014/main" id="{C3B2F268-D571-4F70-8EC6-7B8FE2C3D123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120133" y="5810083"/>
                  <a:ext cx="22320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79" name="Käsinkirjoitus 178">
                  <a:extLst>
                    <a:ext uri="{FF2B5EF4-FFF2-40B4-BE49-F238E27FC236}">
                      <a16:creationId xmlns:a16="http://schemas.microsoft.com/office/drawing/2014/main" id="{3E4303A3-A9E2-4779-BD56-C8E3BD046D49}"/>
                    </a:ext>
                  </a:extLst>
                </p14:cNvPr>
                <p14:cNvContentPartPr/>
                <p14:nvPr/>
              </p14:nvContentPartPr>
              <p14:xfrm>
                <a:off x="3796493" y="6167563"/>
                <a:ext cx="727920" cy="16560"/>
              </p14:xfrm>
            </p:contentPart>
          </mc:Choice>
          <mc:Fallback xmlns="">
            <p:pic>
              <p:nvPicPr>
                <p:cNvPr id="179" name="Käsinkirjoitus 178">
                  <a:extLst>
                    <a:ext uri="{FF2B5EF4-FFF2-40B4-BE49-F238E27FC236}">
                      <a16:creationId xmlns:a16="http://schemas.microsoft.com/office/drawing/2014/main" id="{3E4303A3-A9E2-4779-BD56-C8E3BD046D4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778853" y="6149563"/>
                  <a:ext cx="7635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80" name="Käsinkirjoitus 179">
                  <a:extLst>
                    <a:ext uri="{FF2B5EF4-FFF2-40B4-BE49-F238E27FC236}">
                      <a16:creationId xmlns:a16="http://schemas.microsoft.com/office/drawing/2014/main" id="{8C8E50CE-B670-4C23-B92F-7B6BD8463C64}"/>
                    </a:ext>
                  </a:extLst>
                </p14:cNvPr>
                <p14:cNvContentPartPr/>
                <p14:nvPr/>
              </p14:nvContentPartPr>
              <p14:xfrm>
                <a:off x="3788573" y="6353683"/>
                <a:ext cx="275400" cy="138960"/>
              </p14:xfrm>
            </p:contentPart>
          </mc:Choice>
          <mc:Fallback xmlns="">
            <p:pic>
              <p:nvPicPr>
                <p:cNvPr id="180" name="Käsinkirjoitus 179">
                  <a:extLst>
                    <a:ext uri="{FF2B5EF4-FFF2-40B4-BE49-F238E27FC236}">
                      <a16:creationId xmlns:a16="http://schemas.microsoft.com/office/drawing/2014/main" id="{8C8E50CE-B670-4C23-B92F-7B6BD8463C64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770573" y="6336043"/>
                  <a:ext cx="3110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81" name="Käsinkirjoitus 180">
                  <a:extLst>
                    <a:ext uri="{FF2B5EF4-FFF2-40B4-BE49-F238E27FC236}">
                      <a16:creationId xmlns:a16="http://schemas.microsoft.com/office/drawing/2014/main" id="{3A511FFC-59BF-496E-AB2E-130BE0E38EE0}"/>
                    </a:ext>
                  </a:extLst>
                </p14:cNvPr>
                <p14:cNvContentPartPr/>
                <p14:nvPr/>
              </p14:nvContentPartPr>
              <p14:xfrm>
                <a:off x="4091333" y="6270883"/>
                <a:ext cx="475920" cy="248400"/>
              </p14:xfrm>
            </p:contentPart>
          </mc:Choice>
          <mc:Fallback xmlns="">
            <p:pic>
              <p:nvPicPr>
                <p:cNvPr id="181" name="Käsinkirjoitus 180">
                  <a:extLst>
                    <a:ext uri="{FF2B5EF4-FFF2-40B4-BE49-F238E27FC236}">
                      <a16:creationId xmlns:a16="http://schemas.microsoft.com/office/drawing/2014/main" id="{3A511FFC-59BF-496E-AB2E-130BE0E38EE0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4073333" y="6253243"/>
                  <a:ext cx="51156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82" name="Käsinkirjoitus 181">
                  <a:extLst>
                    <a:ext uri="{FF2B5EF4-FFF2-40B4-BE49-F238E27FC236}">
                      <a16:creationId xmlns:a16="http://schemas.microsoft.com/office/drawing/2014/main" id="{E5FD7B2C-00F0-460C-9A9D-3846CAD07A8E}"/>
                    </a:ext>
                  </a:extLst>
                </p14:cNvPr>
                <p14:cNvContentPartPr/>
                <p14:nvPr/>
              </p14:nvContentPartPr>
              <p14:xfrm>
                <a:off x="4294013" y="6338563"/>
                <a:ext cx="66600" cy="170640"/>
              </p14:xfrm>
            </p:contentPart>
          </mc:Choice>
          <mc:Fallback xmlns="">
            <p:pic>
              <p:nvPicPr>
                <p:cNvPr id="182" name="Käsinkirjoitus 181">
                  <a:extLst>
                    <a:ext uri="{FF2B5EF4-FFF2-40B4-BE49-F238E27FC236}">
                      <a16:creationId xmlns:a16="http://schemas.microsoft.com/office/drawing/2014/main" id="{E5FD7B2C-00F0-460C-9A9D-3846CAD07A8E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276013" y="6320563"/>
                  <a:ext cx="10224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83" name="Käsinkirjoitus 182">
                  <a:extLst>
                    <a:ext uri="{FF2B5EF4-FFF2-40B4-BE49-F238E27FC236}">
                      <a16:creationId xmlns:a16="http://schemas.microsoft.com/office/drawing/2014/main" id="{446108AB-1474-47B6-B80F-997A1FC44022}"/>
                    </a:ext>
                  </a:extLst>
                </p14:cNvPr>
                <p14:cNvContentPartPr/>
                <p14:nvPr/>
              </p14:nvContentPartPr>
              <p14:xfrm>
                <a:off x="4377893" y="6522523"/>
                <a:ext cx="74880" cy="79920"/>
              </p14:xfrm>
            </p:contentPart>
          </mc:Choice>
          <mc:Fallback xmlns="">
            <p:pic>
              <p:nvPicPr>
                <p:cNvPr id="183" name="Käsinkirjoitus 182">
                  <a:extLst>
                    <a:ext uri="{FF2B5EF4-FFF2-40B4-BE49-F238E27FC236}">
                      <a16:creationId xmlns:a16="http://schemas.microsoft.com/office/drawing/2014/main" id="{446108AB-1474-47B6-B80F-997A1FC44022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4360253" y="6504523"/>
                  <a:ext cx="11052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85" name="Käsinkirjoitus 184">
                  <a:extLst>
                    <a:ext uri="{FF2B5EF4-FFF2-40B4-BE49-F238E27FC236}">
                      <a16:creationId xmlns:a16="http://schemas.microsoft.com/office/drawing/2014/main" id="{CE5C2793-3005-4317-ACA6-DB7CD21A99B9}"/>
                    </a:ext>
                  </a:extLst>
                </p14:cNvPr>
                <p14:cNvContentPartPr/>
                <p14:nvPr/>
              </p14:nvContentPartPr>
              <p14:xfrm>
                <a:off x="4509653" y="6332083"/>
                <a:ext cx="91080" cy="191160"/>
              </p14:xfrm>
            </p:contentPart>
          </mc:Choice>
          <mc:Fallback xmlns="">
            <p:pic>
              <p:nvPicPr>
                <p:cNvPr id="185" name="Käsinkirjoitus 184">
                  <a:extLst>
                    <a:ext uri="{FF2B5EF4-FFF2-40B4-BE49-F238E27FC236}">
                      <a16:creationId xmlns:a16="http://schemas.microsoft.com/office/drawing/2014/main" id="{CE5C2793-3005-4317-ACA6-DB7CD21A99B9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4491653" y="6314443"/>
                  <a:ext cx="12672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86" name="Käsinkirjoitus 185">
                  <a:extLst>
                    <a:ext uri="{FF2B5EF4-FFF2-40B4-BE49-F238E27FC236}">
                      <a16:creationId xmlns:a16="http://schemas.microsoft.com/office/drawing/2014/main" id="{66FC1F22-EF25-4C95-88EF-58DF78BD33E7}"/>
                    </a:ext>
                  </a:extLst>
                </p14:cNvPr>
                <p14:cNvContentPartPr/>
                <p14:nvPr/>
              </p14:nvContentPartPr>
              <p14:xfrm>
                <a:off x="4648253" y="6378523"/>
                <a:ext cx="39960" cy="95400"/>
              </p14:xfrm>
            </p:contentPart>
          </mc:Choice>
          <mc:Fallback xmlns="">
            <p:pic>
              <p:nvPicPr>
                <p:cNvPr id="186" name="Käsinkirjoitus 185">
                  <a:extLst>
                    <a:ext uri="{FF2B5EF4-FFF2-40B4-BE49-F238E27FC236}">
                      <a16:creationId xmlns:a16="http://schemas.microsoft.com/office/drawing/2014/main" id="{66FC1F22-EF25-4C95-88EF-58DF78BD33E7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4630613" y="6360523"/>
                  <a:ext cx="756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87" name="Käsinkirjoitus 186">
                  <a:extLst>
                    <a:ext uri="{FF2B5EF4-FFF2-40B4-BE49-F238E27FC236}">
                      <a16:creationId xmlns:a16="http://schemas.microsoft.com/office/drawing/2014/main" id="{825E3465-59C0-4791-9284-D7700B7C5D8F}"/>
                    </a:ext>
                  </a:extLst>
                </p14:cNvPr>
                <p14:cNvContentPartPr/>
                <p14:nvPr/>
              </p14:nvContentPartPr>
              <p14:xfrm>
                <a:off x="4509653" y="6206803"/>
                <a:ext cx="208080" cy="24120"/>
              </p14:xfrm>
            </p:contentPart>
          </mc:Choice>
          <mc:Fallback xmlns="">
            <p:pic>
              <p:nvPicPr>
                <p:cNvPr id="187" name="Käsinkirjoitus 186">
                  <a:extLst>
                    <a:ext uri="{FF2B5EF4-FFF2-40B4-BE49-F238E27FC236}">
                      <a16:creationId xmlns:a16="http://schemas.microsoft.com/office/drawing/2014/main" id="{825E3465-59C0-4791-9284-D7700B7C5D8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4492013" y="6188803"/>
                  <a:ext cx="2437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88" name="Käsinkirjoitus 187">
                  <a:extLst>
                    <a:ext uri="{FF2B5EF4-FFF2-40B4-BE49-F238E27FC236}">
                      <a16:creationId xmlns:a16="http://schemas.microsoft.com/office/drawing/2014/main" id="{D3197150-C710-4495-96F7-98D46CB2E26E}"/>
                    </a:ext>
                  </a:extLst>
                </p14:cNvPr>
                <p14:cNvContentPartPr/>
                <p14:nvPr/>
              </p14:nvContentPartPr>
              <p14:xfrm>
                <a:off x="4866053" y="6098443"/>
                <a:ext cx="49680" cy="360"/>
              </p14:xfrm>
            </p:contentPart>
          </mc:Choice>
          <mc:Fallback xmlns="">
            <p:pic>
              <p:nvPicPr>
                <p:cNvPr id="188" name="Käsinkirjoitus 187">
                  <a:extLst>
                    <a:ext uri="{FF2B5EF4-FFF2-40B4-BE49-F238E27FC236}">
                      <a16:creationId xmlns:a16="http://schemas.microsoft.com/office/drawing/2014/main" id="{D3197150-C710-4495-96F7-98D46CB2E26E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4848053" y="6080443"/>
                  <a:ext cx="853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89" name="Käsinkirjoitus 188">
                  <a:extLst>
                    <a:ext uri="{FF2B5EF4-FFF2-40B4-BE49-F238E27FC236}">
                      <a16:creationId xmlns:a16="http://schemas.microsoft.com/office/drawing/2014/main" id="{C3FC8CBF-C375-4A63-BFB2-0075F27019A0}"/>
                    </a:ext>
                  </a:extLst>
                </p14:cNvPr>
                <p14:cNvContentPartPr/>
                <p14:nvPr/>
              </p14:nvContentPartPr>
              <p14:xfrm>
                <a:off x="4850573" y="6152443"/>
                <a:ext cx="75960" cy="5040"/>
              </p14:xfrm>
            </p:contentPart>
          </mc:Choice>
          <mc:Fallback xmlns="">
            <p:pic>
              <p:nvPicPr>
                <p:cNvPr id="189" name="Käsinkirjoitus 188">
                  <a:extLst>
                    <a:ext uri="{FF2B5EF4-FFF2-40B4-BE49-F238E27FC236}">
                      <a16:creationId xmlns:a16="http://schemas.microsoft.com/office/drawing/2014/main" id="{C3FC8CBF-C375-4A63-BFB2-0075F27019A0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832933" y="6134803"/>
                  <a:ext cx="11160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" name="Ryhmä 210">
            <a:extLst>
              <a:ext uri="{FF2B5EF4-FFF2-40B4-BE49-F238E27FC236}">
                <a16:creationId xmlns:a16="http://schemas.microsoft.com/office/drawing/2014/main" id="{E7742AFD-440C-4CD4-B0BE-2710E57C6458}"/>
              </a:ext>
            </a:extLst>
          </p:cNvPr>
          <p:cNvGrpSpPr/>
          <p:nvPr/>
        </p:nvGrpSpPr>
        <p:grpSpPr>
          <a:xfrm>
            <a:off x="5183933" y="5810443"/>
            <a:ext cx="1605600" cy="896400"/>
            <a:chOff x="5183933" y="5810443"/>
            <a:chExt cx="1605600" cy="89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91" name="Käsinkirjoitus 190">
                  <a:extLst>
                    <a:ext uri="{FF2B5EF4-FFF2-40B4-BE49-F238E27FC236}">
                      <a16:creationId xmlns:a16="http://schemas.microsoft.com/office/drawing/2014/main" id="{72AD2B42-F1BB-4EBD-8D8D-C34E41CB2157}"/>
                    </a:ext>
                  </a:extLst>
                </p14:cNvPr>
                <p14:cNvContentPartPr/>
                <p14:nvPr/>
              </p14:nvContentPartPr>
              <p14:xfrm>
                <a:off x="5393093" y="5810443"/>
                <a:ext cx="130680" cy="275040"/>
              </p14:xfrm>
            </p:contentPart>
          </mc:Choice>
          <mc:Fallback xmlns="">
            <p:pic>
              <p:nvPicPr>
                <p:cNvPr id="191" name="Käsinkirjoitus 190">
                  <a:extLst>
                    <a:ext uri="{FF2B5EF4-FFF2-40B4-BE49-F238E27FC236}">
                      <a16:creationId xmlns:a16="http://schemas.microsoft.com/office/drawing/2014/main" id="{72AD2B42-F1BB-4EBD-8D8D-C34E41CB2157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5375453" y="5792443"/>
                  <a:ext cx="16632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92" name="Käsinkirjoitus 191">
                  <a:extLst>
                    <a:ext uri="{FF2B5EF4-FFF2-40B4-BE49-F238E27FC236}">
                      <a16:creationId xmlns:a16="http://schemas.microsoft.com/office/drawing/2014/main" id="{CAC7552F-97B2-438B-A906-92BEB288295D}"/>
                    </a:ext>
                  </a:extLst>
                </p14:cNvPr>
                <p14:cNvContentPartPr/>
                <p14:nvPr/>
              </p14:nvContentPartPr>
              <p14:xfrm>
                <a:off x="5618093" y="5873443"/>
                <a:ext cx="360" cy="192240"/>
              </p14:xfrm>
            </p:contentPart>
          </mc:Choice>
          <mc:Fallback xmlns="">
            <p:pic>
              <p:nvPicPr>
                <p:cNvPr id="192" name="Käsinkirjoitus 191">
                  <a:extLst>
                    <a:ext uri="{FF2B5EF4-FFF2-40B4-BE49-F238E27FC236}">
                      <a16:creationId xmlns:a16="http://schemas.microsoft.com/office/drawing/2014/main" id="{CAC7552F-97B2-438B-A906-92BEB288295D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5600093" y="5855803"/>
                  <a:ext cx="360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93" name="Käsinkirjoitus 192">
                  <a:extLst>
                    <a:ext uri="{FF2B5EF4-FFF2-40B4-BE49-F238E27FC236}">
                      <a16:creationId xmlns:a16="http://schemas.microsoft.com/office/drawing/2014/main" id="{3148916E-1833-4C1A-B619-8DD152636B0C}"/>
                    </a:ext>
                  </a:extLst>
                </p14:cNvPr>
                <p14:cNvContentPartPr/>
                <p14:nvPr/>
              </p14:nvContentPartPr>
              <p14:xfrm>
                <a:off x="5679653" y="5881363"/>
                <a:ext cx="8280" cy="177120"/>
              </p14:xfrm>
            </p:contentPart>
          </mc:Choice>
          <mc:Fallback xmlns="">
            <p:pic>
              <p:nvPicPr>
                <p:cNvPr id="193" name="Käsinkirjoitus 192">
                  <a:extLst>
                    <a:ext uri="{FF2B5EF4-FFF2-40B4-BE49-F238E27FC236}">
                      <a16:creationId xmlns:a16="http://schemas.microsoft.com/office/drawing/2014/main" id="{3148916E-1833-4C1A-B619-8DD152636B0C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5662013" y="5863363"/>
                  <a:ext cx="439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94" name="Käsinkirjoitus 193">
                  <a:extLst>
                    <a:ext uri="{FF2B5EF4-FFF2-40B4-BE49-F238E27FC236}">
                      <a16:creationId xmlns:a16="http://schemas.microsoft.com/office/drawing/2014/main" id="{7DD785EF-E028-4F42-8689-03173106A524}"/>
                    </a:ext>
                  </a:extLst>
                </p14:cNvPr>
                <p14:cNvContentPartPr/>
                <p14:nvPr/>
              </p14:nvContentPartPr>
              <p14:xfrm>
                <a:off x="5540333" y="5811523"/>
                <a:ext cx="248760" cy="47160"/>
              </p14:xfrm>
            </p:contentPart>
          </mc:Choice>
          <mc:Fallback xmlns="">
            <p:pic>
              <p:nvPicPr>
                <p:cNvPr id="194" name="Käsinkirjoitus 193">
                  <a:extLst>
                    <a:ext uri="{FF2B5EF4-FFF2-40B4-BE49-F238E27FC236}">
                      <a16:creationId xmlns:a16="http://schemas.microsoft.com/office/drawing/2014/main" id="{7DD785EF-E028-4F42-8689-03173106A524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522693" y="5793523"/>
                  <a:ext cx="2844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95" name="Käsinkirjoitus 194">
                  <a:extLst>
                    <a:ext uri="{FF2B5EF4-FFF2-40B4-BE49-F238E27FC236}">
                      <a16:creationId xmlns:a16="http://schemas.microsoft.com/office/drawing/2014/main" id="{B8824475-96C8-4636-B505-DCFE5B2ED497}"/>
                    </a:ext>
                  </a:extLst>
                </p14:cNvPr>
                <p14:cNvContentPartPr/>
                <p14:nvPr/>
              </p14:nvContentPartPr>
              <p14:xfrm>
                <a:off x="5183933" y="6206803"/>
                <a:ext cx="933840" cy="14400"/>
              </p14:xfrm>
            </p:contentPart>
          </mc:Choice>
          <mc:Fallback xmlns="">
            <p:pic>
              <p:nvPicPr>
                <p:cNvPr id="195" name="Käsinkirjoitus 194">
                  <a:extLst>
                    <a:ext uri="{FF2B5EF4-FFF2-40B4-BE49-F238E27FC236}">
                      <a16:creationId xmlns:a16="http://schemas.microsoft.com/office/drawing/2014/main" id="{B8824475-96C8-4636-B505-DCFE5B2ED497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165933" y="6188803"/>
                  <a:ext cx="96948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97" name="Käsinkirjoitus 196">
                  <a:extLst>
                    <a:ext uri="{FF2B5EF4-FFF2-40B4-BE49-F238E27FC236}">
                      <a16:creationId xmlns:a16="http://schemas.microsoft.com/office/drawing/2014/main" id="{8E3CBE62-82A2-4199-A9CE-B357069E891C}"/>
                    </a:ext>
                  </a:extLst>
                </p14:cNvPr>
                <p14:cNvContentPartPr/>
                <p14:nvPr/>
              </p14:nvContentPartPr>
              <p14:xfrm>
                <a:off x="5201933" y="6369883"/>
                <a:ext cx="117000" cy="210600"/>
              </p14:xfrm>
            </p:contentPart>
          </mc:Choice>
          <mc:Fallback xmlns="">
            <p:pic>
              <p:nvPicPr>
                <p:cNvPr id="197" name="Käsinkirjoitus 196">
                  <a:extLst>
                    <a:ext uri="{FF2B5EF4-FFF2-40B4-BE49-F238E27FC236}">
                      <a16:creationId xmlns:a16="http://schemas.microsoft.com/office/drawing/2014/main" id="{8E3CBE62-82A2-4199-A9CE-B357069E891C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183933" y="6352243"/>
                  <a:ext cx="15264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98" name="Käsinkirjoitus 197">
                  <a:extLst>
                    <a:ext uri="{FF2B5EF4-FFF2-40B4-BE49-F238E27FC236}">
                      <a16:creationId xmlns:a16="http://schemas.microsoft.com/office/drawing/2014/main" id="{C018DC70-6878-469F-A4CF-699E67AE55C3}"/>
                    </a:ext>
                  </a:extLst>
                </p14:cNvPr>
                <p14:cNvContentPartPr/>
                <p14:nvPr/>
              </p14:nvContentPartPr>
              <p14:xfrm>
                <a:off x="5395973" y="6385003"/>
                <a:ext cx="5040" cy="207360"/>
              </p14:xfrm>
            </p:contentPart>
          </mc:Choice>
          <mc:Fallback xmlns="">
            <p:pic>
              <p:nvPicPr>
                <p:cNvPr id="198" name="Käsinkirjoitus 197">
                  <a:extLst>
                    <a:ext uri="{FF2B5EF4-FFF2-40B4-BE49-F238E27FC236}">
                      <a16:creationId xmlns:a16="http://schemas.microsoft.com/office/drawing/2014/main" id="{C018DC70-6878-469F-A4CF-699E67AE55C3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5378333" y="6367003"/>
                  <a:ext cx="406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99" name="Käsinkirjoitus 198">
                  <a:extLst>
                    <a:ext uri="{FF2B5EF4-FFF2-40B4-BE49-F238E27FC236}">
                      <a16:creationId xmlns:a16="http://schemas.microsoft.com/office/drawing/2014/main" id="{F275AA1E-FF4A-4CCF-ACF3-F276148EB78B}"/>
                    </a:ext>
                  </a:extLst>
                </p14:cNvPr>
                <p14:cNvContentPartPr/>
                <p14:nvPr/>
              </p14:nvContentPartPr>
              <p14:xfrm>
                <a:off x="5486693" y="6415963"/>
                <a:ext cx="7200" cy="188640"/>
              </p14:xfrm>
            </p:contentPart>
          </mc:Choice>
          <mc:Fallback xmlns="">
            <p:pic>
              <p:nvPicPr>
                <p:cNvPr id="199" name="Käsinkirjoitus 198">
                  <a:extLst>
                    <a:ext uri="{FF2B5EF4-FFF2-40B4-BE49-F238E27FC236}">
                      <a16:creationId xmlns:a16="http://schemas.microsoft.com/office/drawing/2014/main" id="{F275AA1E-FF4A-4CCF-ACF3-F276148EB78B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5469053" y="6398323"/>
                  <a:ext cx="428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00" name="Käsinkirjoitus 199">
                  <a:extLst>
                    <a:ext uri="{FF2B5EF4-FFF2-40B4-BE49-F238E27FC236}">
                      <a16:creationId xmlns:a16="http://schemas.microsoft.com/office/drawing/2014/main" id="{DCA084E5-71AB-4C4E-BE37-05B75C90AC6A}"/>
                    </a:ext>
                  </a:extLst>
                </p14:cNvPr>
                <p14:cNvContentPartPr/>
                <p14:nvPr/>
              </p14:nvContentPartPr>
              <p14:xfrm>
                <a:off x="5339093" y="6368803"/>
                <a:ext cx="176760" cy="16560"/>
              </p14:xfrm>
            </p:contentPart>
          </mc:Choice>
          <mc:Fallback xmlns="">
            <p:pic>
              <p:nvPicPr>
                <p:cNvPr id="200" name="Käsinkirjoitus 199">
                  <a:extLst>
                    <a:ext uri="{FF2B5EF4-FFF2-40B4-BE49-F238E27FC236}">
                      <a16:creationId xmlns:a16="http://schemas.microsoft.com/office/drawing/2014/main" id="{DCA084E5-71AB-4C4E-BE37-05B75C90AC6A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5321093" y="6351163"/>
                  <a:ext cx="2124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01" name="Käsinkirjoitus 200">
                  <a:extLst>
                    <a:ext uri="{FF2B5EF4-FFF2-40B4-BE49-F238E27FC236}">
                      <a16:creationId xmlns:a16="http://schemas.microsoft.com/office/drawing/2014/main" id="{4C9B1AAB-ECF6-441F-B19A-8B906003A763}"/>
                    </a:ext>
                  </a:extLst>
                </p14:cNvPr>
                <p14:cNvContentPartPr/>
                <p14:nvPr/>
              </p14:nvContentPartPr>
              <p14:xfrm>
                <a:off x="5618093" y="6334603"/>
                <a:ext cx="111960" cy="325080"/>
              </p14:xfrm>
            </p:contentPart>
          </mc:Choice>
          <mc:Fallback xmlns="">
            <p:pic>
              <p:nvPicPr>
                <p:cNvPr id="201" name="Käsinkirjoitus 200">
                  <a:extLst>
                    <a:ext uri="{FF2B5EF4-FFF2-40B4-BE49-F238E27FC236}">
                      <a16:creationId xmlns:a16="http://schemas.microsoft.com/office/drawing/2014/main" id="{4C9B1AAB-ECF6-441F-B19A-8B906003A763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5600093" y="6316963"/>
                  <a:ext cx="14760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202" name="Käsinkirjoitus 201">
                  <a:extLst>
                    <a:ext uri="{FF2B5EF4-FFF2-40B4-BE49-F238E27FC236}">
                      <a16:creationId xmlns:a16="http://schemas.microsoft.com/office/drawing/2014/main" id="{ECEEEB93-C569-49D2-95C6-2EFDCDCD2A5D}"/>
                    </a:ext>
                  </a:extLst>
                </p14:cNvPr>
                <p14:cNvContentPartPr/>
                <p14:nvPr/>
              </p14:nvContentPartPr>
              <p14:xfrm>
                <a:off x="5858213" y="6269803"/>
                <a:ext cx="609480" cy="357840"/>
              </p14:xfrm>
            </p:contentPart>
          </mc:Choice>
          <mc:Fallback xmlns="">
            <p:pic>
              <p:nvPicPr>
                <p:cNvPr id="202" name="Käsinkirjoitus 201">
                  <a:extLst>
                    <a:ext uri="{FF2B5EF4-FFF2-40B4-BE49-F238E27FC236}">
                      <a16:creationId xmlns:a16="http://schemas.microsoft.com/office/drawing/2014/main" id="{ECEEEB93-C569-49D2-95C6-2EFDCDCD2A5D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5840213" y="6251803"/>
                  <a:ext cx="6451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203" name="Käsinkirjoitus 202">
                  <a:extLst>
                    <a:ext uri="{FF2B5EF4-FFF2-40B4-BE49-F238E27FC236}">
                      <a16:creationId xmlns:a16="http://schemas.microsoft.com/office/drawing/2014/main" id="{69C2F165-F894-48D2-A4B2-178FFCD1A9E9}"/>
                    </a:ext>
                  </a:extLst>
                </p14:cNvPr>
                <p14:cNvContentPartPr/>
                <p14:nvPr/>
              </p14:nvContentPartPr>
              <p14:xfrm>
                <a:off x="6073853" y="6405523"/>
                <a:ext cx="96480" cy="223920"/>
              </p14:xfrm>
            </p:contentPart>
          </mc:Choice>
          <mc:Fallback xmlns="">
            <p:pic>
              <p:nvPicPr>
                <p:cNvPr id="203" name="Käsinkirjoitus 202">
                  <a:extLst>
                    <a:ext uri="{FF2B5EF4-FFF2-40B4-BE49-F238E27FC236}">
                      <a16:creationId xmlns:a16="http://schemas.microsoft.com/office/drawing/2014/main" id="{69C2F165-F894-48D2-A4B2-178FFCD1A9E9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056213" y="6387883"/>
                  <a:ext cx="1321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04" name="Käsinkirjoitus 203">
                  <a:extLst>
                    <a:ext uri="{FF2B5EF4-FFF2-40B4-BE49-F238E27FC236}">
                      <a16:creationId xmlns:a16="http://schemas.microsoft.com/office/drawing/2014/main" id="{2FDFFEBC-6C84-4797-B75C-B025859797BC}"/>
                    </a:ext>
                  </a:extLst>
                </p14:cNvPr>
                <p14:cNvContentPartPr/>
                <p14:nvPr/>
              </p14:nvContentPartPr>
              <p14:xfrm>
                <a:off x="6203093" y="6620803"/>
                <a:ext cx="48240" cy="86040"/>
              </p14:xfrm>
            </p:contentPart>
          </mc:Choice>
          <mc:Fallback xmlns="">
            <p:pic>
              <p:nvPicPr>
                <p:cNvPr id="204" name="Käsinkirjoitus 203">
                  <a:extLst>
                    <a:ext uri="{FF2B5EF4-FFF2-40B4-BE49-F238E27FC236}">
                      <a16:creationId xmlns:a16="http://schemas.microsoft.com/office/drawing/2014/main" id="{2FDFFEBC-6C84-4797-B75C-B025859797BC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185453" y="6602803"/>
                  <a:ext cx="838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05" name="Käsinkirjoitus 204">
                  <a:extLst>
                    <a:ext uri="{FF2B5EF4-FFF2-40B4-BE49-F238E27FC236}">
                      <a16:creationId xmlns:a16="http://schemas.microsoft.com/office/drawing/2014/main" id="{EE4EC18C-A3B8-41DE-990E-C302343E6C7C}"/>
                    </a:ext>
                  </a:extLst>
                </p14:cNvPr>
                <p14:cNvContentPartPr/>
                <p14:nvPr/>
              </p14:nvContentPartPr>
              <p14:xfrm>
                <a:off x="6322973" y="6401563"/>
                <a:ext cx="110160" cy="294120"/>
              </p14:xfrm>
            </p:contentPart>
          </mc:Choice>
          <mc:Fallback xmlns="">
            <p:pic>
              <p:nvPicPr>
                <p:cNvPr id="205" name="Käsinkirjoitus 204">
                  <a:extLst>
                    <a:ext uri="{FF2B5EF4-FFF2-40B4-BE49-F238E27FC236}">
                      <a16:creationId xmlns:a16="http://schemas.microsoft.com/office/drawing/2014/main" id="{EE4EC18C-A3B8-41DE-990E-C302343E6C7C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305333" y="6383563"/>
                  <a:ext cx="14580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06" name="Käsinkirjoitus 205">
                  <a:extLst>
                    <a:ext uri="{FF2B5EF4-FFF2-40B4-BE49-F238E27FC236}">
                      <a16:creationId xmlns:a16="http://schemas.microsoft.com/office/drawing/2014/main" id="{A2DFB966-D676-458D-B168-BC63AD49D891}"/>
                    </a:ext>
                  </a:extLst>
                </p14:cNvPr>
                <p14:cNvContentPartPr/>
                <p14:nvPr/>
              </p14:nvContentPartPr>
              <p14:xfrm>
                <a:off x="6479573" y="6518203"/>
                <a:ext cx="19800" cy="80640"/>
              </p14:xfrm>
            </p:contentPart>
          </mc:Choice>
          <mc:Fallback xmlns="">
            <p:pic>
              <p:nvPicPr>
                <p:cNvPr id="206" name="Käsinkirjoitus 205">
                  <a:extLst>
                    <a:ext uri="{FF2B5EF4-FFF2-40B4-BE49-F238E27FC236}">
                      <a16:creationId xmlns:a16="http://schemas.microsoft.com/office/drawing/2014/main" id="{A2DFB966-D676-458D-B168-BC63AD49D891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461573" y="6500563"/>
                  <a:ext cx="554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07" name="Käsinkirjoitus 206">
                  <a:extLst>
                    <a:ext uri="{FF2B5EF4-FFF2-40B4-BE49-F238E27FC236}">
                      <a16:creationId xmlns:a16="http://schemas.microsoft.com/office/drawing/2014/main" id="{152949E6-5DF6-4E73-AC0B-7D38FAED2C55}"/>
                    </a:ext>
                  </a:extLst>
                </p14:cNvPr>
                <p14:cNvContentPartPr/>
                <p14:nvPr/>
              </p14:nvContentPartPr>
              <p14:xfrm>
                <a:off x="6059453" y="6144883"/>
                <a:ext cx="441720" cy="27000"/>
              </p14:xfrm>
            </p:contentPart>
          </mc:Choice>
          <mc:Fallback xmlns="">
            <p:pic>
              <p:nvPicPr>
                <p:cNvPr id="207" name="Käsinkirjoitus 206">
                  <a:extLst>
                    <a:ext uri="{FF2B5EF4-FFF2-40B4-BE49-F238E27FC236}">
                      <a16:creationId xmlns:a16="http://schemas.microsoft.com/office/drawing/2014/main" id="{152949E6-5DF6-4E73-AC0B-7D38FAED2C55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041813" y="6126883"/>
                  <a:ext cx="4773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08" name="Käsinkirjoitus 207">
                  <a:extLst>
                    <a:ext uri="{FF2B5EF4-FFF2-40B4-BE49-F238E27FC236}">
                      <a16:creationId xmlns:a16="http://schemas.microsoft.com/office/drawing/2014/main" id="{4A2B5A45-FA80-4864-A97F-6907BE152E37}"/>
                    </a:ext>
                  </a:extLst>
                </p14:cNvPr>
                <p14:cNvContentPartPr/>
                <p14:nvPr/>
              </p14:nvContentPartPr>
              <p14:xfrm>
                <a:off x="6702773" y="6183403"/>
                <a:ext cx="65520" cy="360"/>
              </p14:xfrm>
            </p:contentPart>
          </mc:Choice>
          <mc:Fallback xmlns="">
            <p:pic>
              <p:nvPicPr>
                <p:cNvPr id="208" name="Käsinkirjoitus 207">
                  <a:extLst>
                    <a:ext uri="{FF2B5EF4-FFF2-40B4-BE49-F238E27FC236}">
                      <a16:creationId xmlns:a16="http://schemas.microsoft.com/office/drawing/2014/main" id="{4A2B5A45-FA80-4864-A97F-6907BE152E37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6684773" y="6165763"/>
                  <a:ext cx="101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09" name="Käsinkirjoitus 208">
                  <a:extLst>
                    <a:ext uri="{FF2B5EF4-FFF2-40B4-BE49-F238E27FC236}">
                      <a16:creationId xmlns:a16="http://schemas.microsoft.com/office/drawing/2014/main" id="{32BBD9AE-DC28-4785-ACA5-6F0D2D9AAF6F}"/>
                    </a:ext>
                  </a:extLst>
                </p14:cNvPr>
                <p14:cNvContentPartPr/>
                <p14:nvPr/>
              </p14:nvContentPartPr>
              <p14:xfrm>
                <a:off x="6725813" y="6234883"/>
                <a:ext cx="63720" cy="3240"/>
              </p14:xfrm>
            </p:contentPart>
          </mc:Choice>
          <mc:Fallback xmlns="">
            <p:pic>
              <p:nvPicPr>
                <p:cNvPr id="209" name="Käsinkirjoitus 208">
                  <a:extLst>
                    <a:ext uri="{FF2B5EF4-FFF2-40B4-BE49-F238E27FC236}">
                      <a16:creationId xmlns:a16="http://schemas.microsoft.com/office/drawing/2014/main" id="{32BBD9AE-DC28-4785-ACA5-6F0D2D9AAF6F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6707813" y="6216883"/>
                  <a:ext cx="99360" cy="3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12" name="Käsinkirjoitus 211">
                <a:extLst>
                  <a:ext uri="{FF2B5EF4-FFF2-40B4-BE49-F238E27FC236}">
                    <a16:creationId xmlns:a16="http://schemas.microsoft.com/office/drawing/2014/main" id="{DBADDAF7-2F0A-495E-9074-7AD189AA1A2A}"/>
                  </a:ext>
                </a:extLst>
              </p14:cNvPr>
              <p14:cNvContentPartPr/>
              <p14:nvPr/>
            </p14:nvContentPartPr>
            <p14:xfrm>
              <a:off x="5393093" y="5765803"/>
              <a:ext cx="408960" cy="262800"/>
            </p14:xfrm>
          </p:contentPart>
        </mc:Choice>
        <mc:Fallback xmlns="">
          <p:pic>
            <p:nvPicPr>
              <p:cNvPr id="212" name="Käsinkirjoitus 211">
                <a:extLst>
                  <a:ext uri="{FF2B5EF4-FFF2-40B4-BE49-F238E27FC236}">
                    <a16:creationId xmlns:a16="http://schemas.microsoft.com/office/drawing/2014/main" id="{DBADDAF7-2F0A-495E-9074-7AD189AA1A2A}"/>
                  </a:ext>
                </a:extLst>
              </p:cNvPr>
              <p:cNvPicPr/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5375453" y="5748163"/>
                <a:ext cx="44460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13" name="Käsinkirjoitus 212">
                <a:extLst>
                  <a:ext uri="{FF2B5EF4-FFF2-40B4-BE49-F238E27FC236}">
                    <a16:creationId xmlns:a16="http://schemas.microsoft.com/office/drawing/2014/main" id="{C9A6BCEC-D430-4642-8C65-F150AF2DFD85}"/>
                  </a:ext>
                </a:extLst>
              </p14:cNvPr>
              <p14:cNvContentPartPr/>
              <p14:nvPr/>
            </p14:nvContentPartPr>
            <p14:xfrm>
              <a:off x="5273573" y="6279883"/>
              <a:ext cx="347040" cy="244080"/>
            </p14:xfrm>
          </p:contentPart>
        </mc:Choice>
        <mc:Fallback xmlns="">
          <p:pic>
            <p:nvPicPr>
              <p:cNvPr id="213" name="Käsinkirjoitus 212">
                <a:extLst>
                  <a:ext uri="{FF2B5EF4-FFF2-40B4-BE49-F238E27FC236}">
                    <a16:creationId xmlns:a16="http://schemas.microsoft.com/office/drawing/2014/main" id="{C9A6BCEC-D430-4642-8C65-F150AF2DFD85}"/>
                  </a:ext>
                </a:extLst>
              </p:cNvPr>
              <p:cNvPicPr/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5255573" y="6262243"/>
                <a:ext cx="382680" cy="279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5" name="Ryhmä 224">
            <a:extLst>
              <a:ext uri="{FF2B5EF4-FFF2-40B4-BE49-F238E27FC236}">
                <a16:creationId xmlns:a16="http://schemas.microsoft.com/office/drawing/2014/main" id="{11A62CE9-8624-4AE1-BBF7-67272D5FE662}"/>
              </a:ext>
            </a:extLst>
          </p:cNvPr>
          <p:cNvGrpSpPr/>
          <p:nvPr/>
        </p:nvGrpSpPr>
        <p:grpSpPr>
          <a:xfrm>
            <a:off x="7144133" y="5602363"/>
            <a:ext cx="1003680" cy="974880"/>
            <a:chOff x="7144133" y="5602363"/>
            <a:chExt cx="1003680" cy="97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14" name="Käsinkirjoitus 213">
                  <a:extLst>
                    <a:ext uri="{FF2B5EF4-FFF2-40B4-BE49-F238E27FC236}">
                      <a16:creationId xmlns:a16="http://schemas.microsoft.com/office/drawing/2014/main" id="{D5F93529-0EE1-4A5B-90E4-501F4C6EC9A3}"/>
                    </a:ext>
                  </a:extLst>
                </p14:cNvPr>
                <p14:cNvContentPartPr/>
                <p14:nvPr/>
              </p14:nvContentPartPr>
              <p14:xfrm>
                <a:off x="7454453" y="5602363"/>
                <a:ext cx="360" cy="138240"/>
              </p14:xfrm>
            </p:contentPart>
          </mc:Choice>
          <mc:Fallback xmlns="">
            <p:pic>
              <p:nvPicPr>
                <p:cNvPr id="214" name="Käsinkirjoitus 213">
                  <a:extLst>
                    <a:ext uri="{FF2B5EF4-FFF2-40B4-BE49-F238E27FC236}">
                      <a16:creationId xmlns:a16="http://schemas.microsoft.com/office/drawing/2014/main" id="{D5F93529-0EE1-4A5B-90E4-501F4C6EC9A3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7436453" y="5584363"/>
                  <a:ext cx="360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15" name="Käsinkirjoitus 214">
                  <a:extLst>
                    <a:ext uri="{FF2B5EF4-FFF2-40B4-BE49-F238E27FC236}">
                      <a16:creationId xmlns:a16="http://schemas.microsoft.com/office/drawing/2014/main" id="{A9B4957F-476B-498F-A6FE-03A448918B42}"/>
                    </a:ext>
                  </a:extLst>
                </p14:cNvPr>
                <p14:cNvContentPartPr/>
                <p14:nvPr/>
              </p14:nvContentPartPr>
              <p14:xfrm>
                <a:off x="7144133" y="5759683"/>
                <a:ext cx="604080" cy="59040"/>
              </p14:xfrm>
            </p:contentPart>
          </mc:Choice>
          <mc:Fallback xmlns="">
            <p:pic>
              <p:nvPicPr>
                <p:cNvPr id="215" name="Käsinkirjoitus 214">
                  <a:extLst>
                    <a:ext uri="{FF2B5EF4-FFF2-40B4-BE49-F238E27FC236}">
                      <a16:creationId xmlns:a16="http://schemas.microsoft.com/office/drawing/2014/main" id="{A9B4957F-476B-498F-A6FE-03A448918B42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7126493" y="5742043"/>
                  <a:ext cx="6397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16" name="Käsinkirjoitus 215">
                  <a:extLst>
                    <a:ext uri="{FF2B5EF4-FFF2-40B4-BE49-F238E27FC236}">
                      <a16:creationId xmlns:a16="http://schemas.microsoft.com/office/drawing/2014/main" id="{58C152B2-4751-4BEF-BB3B-08BA5D4A3E9F}"/>
                    </a:ext>
                  </a:extLst>
                </p14:cNvPr>
                <p14:cNvContentPartPr/>
                <p14:nvPr/>
              </p14:nvContentPartPr>
              <p14:xfrm>
                <a:off x="7198853" y="5810803"/>
                <a:ext cx="606960" cy="211320"/>
              </p14:xfrm>
            </p:contentPart>
          </mc:Choice>
          <mc:Fallback xmlns="">
            <p:pic>
              <p:nvPicPr>
                <p:cNvPr id="216" name="Käsinkirjoitus 215">
                  <a:extLst>
                    <a:ext uri="{FF2B5EF4-FFF2-40B4-BE49-F238E27FC236}">
                      <a16:creationId xmlns:a16="http://schemas.microsoft.com/office/drawing/2014/main" id="{58C152B2-4751-4BEF-BB3B-08BA5D4A3E9F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7180853" y="5792803"/>
                  <a:ext cx="64260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17" name="Käsinkirjoitus 216">
                  <a:extLst>
                    <a:ext uri="{FF2B5EF4-FFF2-40B4-BE49-F238E27FC236}">
                      <a16:creationId xmlns:a16="http://schemas.microsoft.com/office/drawing/2014/main" id="{F0484D38-3A76-4CCC-AF28-368A76E7C254}"/>
                    </a:ext>
                  </a:extLst>
                </p14:cNvPr>
                <p14:cNvContentPartPr/>
                <p14:nvPr/>
              </p14:nvContentPartPr>
              <p14:xfrm>
                <a:off x="7159973" y="6115363"/>
                <a:ext cx="736920" cy="68400"/>
              </p14:xfrm>
            </p:contentPart>
          </mc:Choice>
          <mc:Fallback xmlns="">
            <p:pic>
              <p:nvPicPr>
                <p:cNvPr id="217" name="Käsinkirjoitus 216">
                  <a:extLst>
                    <a:ext uri="{FF2B5EF4-FFF2-40B4-BE49-F238E27FC236}">
                      <a16:creationId xmlns:a16="http://schemas.microsoft.com/office/drawing/2014/main" id="{F0484D38-3A76-4CCC-AF28-368A76E7C254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7142333" y="6097723"/>
                  <a:ext cx="7725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18" name="Käsinkirjoitus 217">
                  <a:extLst>
                    <a:ext uri="{FF2B5EF4-FFF2-40B4-BE49-F238E27FC236}">
                      <a16:creationId xmlns:a16="http://schemas.microsoft.com/office/drawing/2014/main" id="{6F8938F0-34C3-4394-8EEF-5772B72887A5}"/>
                    </a:ext>
                  </a:extLst>
                </p14:cNvPr>
                <p14:cNvContentPartPr/>
                <p14:nvPr/>
              </p14:nvContentPartPr>
              <p14:xfrm>
                <a:off x="7445453" y="6256483"/>
                <a:ext cx="187200" cy="320760"/>
              </p14:xfrm>
            </p:contentPart>
          </mc:Choice>
          <mc:Fallback xmlns="">
            <p:pic>
              <p:nvPicPr>
                <p:cNvPr id="218" name="Käsinkirjoitus 217">
                  <a:extLst>
                    <a:ext uri="{FF2B5EF4-FFF2-40B4-BE49-F238E27FC236}">
                      <a16:creationId xmlns:a16="http://schemas.microsoft.com/office/drawing/2014/main" id="{6F8938F0-34C3-4394-8EEF-5772B72887A5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7427813" y="6238483"/>
                  <a:ext cx="22284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9" name="Käsinkirjoitus 218">
                  <a:extLst>
                    <a:ext uri="{FF2B5EF4-FFF2-40B4-BE49-F238E27FC236}">
                      <a16:creationId xmlns:a16="http://schemas.microsoft.com/office/drawing/2014/main" id="{9A4201E4-6FAB-4135-A880-53BA7682C041}"/>
                    </a:ext>
                  </a:extLst>
                </p14:cNvPr>
                <p14:cNvContentPartPr/>
                <p14:nvPr/>
              </p14:nvContentPartPr>
              <p14:xfrm>
                <a:off x="8058893" y="6106003"/>
                <a:ext cx="82440" cy="7920"/>
              </p14:xfrm>
            </p:contentPart>
          </mc:Choice>
          <mc:Fallback xmlns="">
            <p:pic>
              <p:nvPicPr>
                <p:cNvPr id="219" name="Käsinkirjoitus 218">
                  <a:extLst>
                    <a:ext uri="{FF2B5EF4-FFF2-40B4-BE49-F238E27FC236}">
                      <a16:creationId xmlns:a16="http://schemas.microsoft.com/office/drawing/2014/main" id="{9A4201E4-6FAB-4135-A880-53BA7682C041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040893" y="6088363"/>
                  <a:ext cx="1180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20" name="Käsinkirjoitus 219">
                  <a:extLst>
                    <a:ext uri="{FF2B5EF4-FFF2-40B4-BE49-F238E27FC236}">
                      <a16:creationId xmlns:a16="http://schemas.microsoft.com/office/drawing/2014/main" id="{F51AE012-1E26-4F83-8AB7-46BE417B3FE0}"/>
                    </a:ext>
                  </a:extLst>
                </p14:cNvPr>
                <p14:cNvContentPartPr/>
                <p14:nvPr/>
              </p14:nvContentPartPr>
              <p14:xfrm>
                <a:off x="8082293" y="6167923"/>
                <a:ext cx="65520" cy="6840"/>
              </p14:xfrm>
            </p:contentPart>
          </mc:Choice>
          <mc:Fallback xmlns="">
            <p:pic>
              <p:nvPicPr>
                <p:cNvPr id="220" name="Käsinkirjoitus 219">
                  <a:extLst>
                    <a:ext uri="{FF2B5EF4-FFF2-40B4-BE49-F238E27FC236}">
                      <a16:creationId xmlns:a16="http://schemas.microsoft.com/office/drawing/2014/main" id="{F51AE012-1E26-4F83-8AB7-46BE417B3FE0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8064293" y="6149923"/>
                  <a:ext cx="10116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Ryhmä 223">
            <a:extLst>
              <a:ext uri="{FF2B5EF4-FFF2-40B4-BE49-F238E27FC236}">
                <a16:creationId xmlns:a16="http://schemas.microsoft.com/office/drawing/2014/main" id="{2D5C0405-B5AC-4107-BCC7-4D12ACEF7C8B}"/>
              </a:ext>
            </a:extLst>
          </p:cNvPr>
          <p:cNvGrpSpPr/>
          <p:nvPr/>
        </p:nvGrpSpPr>
        <p:grpSpPr>
          <a:xfrm>
            <a:off x="8454173" y="5872723"/>
            <a:ext cx="322560" cy="257040"/>
            <a:chOff x="8454173" y="5872723"/>
            <a:chExt cx="322560" cy="25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21" name="Käsinkirjoitus 220">
                  <a:extLst>
                    <a:ext uri="{FF2B5EF4-FFF2-40B4-BE49-F238E27FC236}">
                      <a16:creationId xmlns:a16="http://schemas.microsoft.com/office/drawing/2014/main" id="{15243DF5-4CFA-46DD-AF59-7047C75DD1B0}"/>
                    </a:ext>
                  </a:extLst>
                </p14:cNvPr>
                <p14:cNvContentPartPr/>
                <p14:nvPr/>
              </p14:nvContentPartPr>
              <p14:xfrm>
                <a:off x="8484773" y="5872723"/>
                <a:ext cx="187920" cy="174960"/>
              </p14:xfrm>
            </p:contentPart>
          </mc:Choice>
          <mc:Fallback xmlns="">
            <p:pic>
              <p:nvPicPr>
                <p:cNvPr id="221" name="Käsinkirjoitus 220">
                  <a:extLst>
                    <a:ext uri="{FF2B5EF4-FFF2-40B4-BE49-F238E27FC236}">
                      <a16:creationId xmlns:a16="http://schemas.microsoft.com/office/drawing/2014/main" id="{15243DF5-4CFA-46DD-AF59-7047C75DD1B0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8467133" y="5855083"/>
                  <a:ext cx="2235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22" name="Käsinkirjoitus 221">
                  <a:extLst>
                    <a:ext uri="{FF2B5EF4-FFF2-40B4-BE49-F238E27FC236}">
                      <a16:creationId xmlns:a16="http://schemas.microsoft.com/office/drawing/2014/main" id="{5A98BC38-816B-49F4-BAFE-C6C3F0F9C4BE}"/>
                    </a:ext>
                  </a:extLst>
                </p14:cNvPr>
                <p14:cNvContentPartPr/>
                <p14:nvPr/>
              </p14:nvContentPartPr>
              <p14:xfrm>
                <a:off x="8454173" y="6129403"/>
                <a:ext cx="322560" cy="360"/>
              </p14:xfrm>
            </p:contentPart>
          </mc:Choice>
          <mc:Fallback xmlns="">
            <p:pic>
              <p:nvPicPr>
                <p:cNvPr id="222" name="Käsinkirjoitus 221">
                  <a:extLst>
                    <a:ext uri="{FF2B5EF4-FFF2-40B4-BE49-F238E27FC236}">
                      <a16:creationId xmlns:a16="http://schemas.microsoft.com/office/drawing/2014/main" id="{5A98BC38-816B-49F4-BAFE-C6C3F0F9C4BE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8436173" y="6111403"/>
                  <a:ext cx="3582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23" name="Käsinkirjoitus 222">
                <a:extLst>
                  <a:ext uri="{FF2B5EF4-FFF2-40B4-BE49-F238E27FC236}">
                    <a16:creationId xmlns:a16="http://schemas.microsoft.com/office/drawing/2014/main" id="{B0242253-41B8-4BF8-932D-608A57F379D8}"/>
                  </a:ext>
                </a:extLst>
              </p14:cNvPr>
              <p14:cNvContentPartPr/>
              <p14:nvPr/>
            </p14:nvContentPartPr>
            <p14:xfrm>
              <a:off x="8523653" y="6280963"/>
              <a:ext cx="202680" cy="272880"/>
            </p14:xfrm>
          </p:contentPart>
        </mc:Choice>
        <mc:Fallback xmlns="">
          <p:pic>
            <p:nvPicPr>
              <p:cNvPr id="223" name="Käsinkirjoitus 222">
                <a:extLst>
                  <a:ext uri="{FF2B5EF4-FFF2-40B4-BE49-F238E27FC236}">
                    <a16:creationId xmlns:a16="http://schemas.microsoft.com/office/drawing/2014/main" id="{B0242253-41B8-4BF8-932D-608A57F379D8}"/>
                  </a:ext>
                </a:extLst>
              </p:cNvPr>
              <p:cNvPicPr/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8506013" y="6263323"/>
                <a:ext cx="23832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26" name="Käsinkirjoitus 225">
                <a:extLst>
                  <a:ext uri="{FF2B5EF4-FFF2-40B4-BE49-F238E27FC236}">
                    <a16:creationId xmlns:a16="http://schemas.microsoft.com/office/drawing/2014/main" id="{AE63DFE8-3557-4A5B-882E-A26EB68FF1E4}"/>
                  </a:ext>
                </a:extLst>
              </p14:cNvPr>
              <p14:cNvContentPartPr/>
              <p14:nvPr/>
            </p14:nvContentPartPr>
            <p14:xfrm>
              <a:off x="3082253" y="5929963"/>
              <a:ext cx="173880" cy="348120"/>
            </p14:xfrm>
          </p:contentPart>
        </mc:Choice>
        <mc:Fallback xmlns="">
          <p:pic>
            <p:nvPicPr>
              <p:cNvPr id="226" name="Käsinkirjoitus 225">
                <a:extLst>
                  <a:ext uri="{FF2B5EF4-FFF2-40B4-BE49-F238E27FC236}">
                    <a16:creationId xmlns:a16="http://schemas.microsoft.com/office/drawing/2014/main" id="{AE63DFE8-3557-4A5B-882E-A26EB68FF1E4}"/>
                  </a:ext>
                </a:extLst>
              </p:cNvPr>
              <p:cNvPicPr/>
              <p:nvPr/>
            </p:nvPicPr>
            <p:blipFill>
              <a:blip r:embed="rId284"/>
              <a:stretch>
                <a:fillRect/>
              </a:stretch>
            </p:blipFill>
            <p:spPr>
              <a:xfrm>
                <a:off x="3064613" y="5912323"/>
                <a:ext cx="209520" cy="38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3" name="Ryhmä 232">
            <a:extLst>
              <a:ext uri="{FF2B5EF4-FFF2-40B4-BE49-F238E27FC236}">
                <a16:creationId xmlns:a16="http://schemas.microsoft.com/office/drawing/2014/main" id="{298063A0-8207-4D45-BD3F-2715CC280C11}"/>
              </a:ext>
            </a:extLst>
          </p:cNvPr>
          <p:cNvGrpSpPr/>
          <p:nvPr/>
        </p:nvGrpSpPr>
        <p:grpSpPr>
          <a:xfrm>
            <a:off x="386213" y="3509323"/>
            <a:ext cx="4503960" cy="612360"/>
            <a:chOff x="386213" y="3509323"/>
            <a:chExt cx="4503960" cy="61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94" name="Käsinkirjoitus 93">
                  <a:extLst>
                    <a:ext uri="{FF2B5EF4-FFF2-40B4-BE49-F238E27FC236}">
                      <a16:creationId xmlns:a16="http://schemas.microsoft.com/office/drawing/2014/main" id="{ED0B59CE-56FE-4DC7-8E95-9B274FE4E329}"/>
                    </a:ext>
                  </a:extLst>
                </p14:cNvPr>
                <p14:cNvContentPartPr/>
                <p14:nvPr/>
              </p14:nvContentPartPr>
              <p14:xfrm>
                <a:off x="386213" y="3541003"/>
                <a:ext cx="172080" cy="580680"/>
              </p14:xfrm>
            </p:contentPart>
          </mc:Choice>
          <mc:Fallback xmlns="">
            <p:pic>
              <p:nvPicPr>
                <p:cNvPr id="94" name="Käsinkirjoitus 93">
                  <a:extLst>
                    <a:ext uri="{FF2B5EF4-FFF2-40B4-BE49-F238E27FC236}">
                      <a16:creationId xmlns:a16="http://schemas.microsoft.com/office/drawing/2014/main" id="{ED0B59CE-56FE-4DC7-8E95-9B274FE4E329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368213" y="3523003"/>
                  <a:ext cx="207720" cy="61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95" name="Käsinkirjoitus 94">
                  <a:extLst>
                    <a:ext uri="{FF2B5EF4-FFF2-40B4-BE49-F238E27FC236}">
                      <a16:creationId xmlns:a16="http://schemas.microsoft.com/office/drawing/2014/main" id="{858F05F7-3180-4F2B-B1EA-8154D4DAA9D9}"/>
                    </a:ext>
                  </a:extLst>
                </p14:cNvPr>
                <p14:cNvContentPartPr/>
                <p14:nvPr/>
              </p14:nvContentPartPr>
              <p14:xfrm>
                <a:off x="541373" y="3750163"/>
                <a:ext cx="202680" cy="180000"/>
              </p14:xfrm>
            </p:contentPart>
          </mc:Choice>
          <mc:Fallback xmlns="">
            <p:pic>
              <p:nvPicPr>
                <p:cNvPr id="95" name="Käsinkirjoitus 94">
                  <a:extLst>
                    <a:ext uri="{FF2B5EF4-FFF2-40B4-BE49-F238E27FC236}">
                      <a16:creationId xmlns:a16="http://schemas.microsoft.com/office/drawing/2014/main" id="{858F05F7-3180-4F2B-B1EA-8154D4DAA9D9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523733" y="3732163"/>
                  <a:ext cx="23832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96" name="Käsinkirjoitus 95">
                  <a:extLst>
                    <a:ext uri="{FF2B5EF4-FFF2-40B4-BE49-F238E27FC236}">
                      <a16:creationId xmlns:a16="http://schemas.microsoft.com/office/drawing/2014/main" id="{4BD93867-6104-4CCC-AC53-44D9055097D9}"/>
                    </a:ext>
                  </a:extLst>
                </p14:cNvPr>
                <p14:cNvContentPartPr/>
                <p14:nvPr/>
              </p14:nvContentPartPr>
              <p14:xfrm>
                <a:off x="829373" y="3602923"/>
                <a:ext cx="132840" cy="318960"/>
              </p14:xfrm>
            </p:contentPart>
          </mc:Choice>
          <mc:Fallback xmlns="">
            <p:pic>
              <p:nvPicPr>
                <p:cNvPr id="96" name="Käsinkirjoitus 95">
                  <a:extLst>
                    <a:ext uri="{FF2B5EF4-FFF2-40B4-BE49-F238E27FC236}">
                      <a16:creationId xmlns:a16="http://schemas.microsoft.com/office/drawing/2014/main" id="{4BD93867-6104-4CCC-AC53-44D9055097D9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811733" y="3585283"/>
                  <a:ext cx="16848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97" name="Käsinkirjoitus 96">
                  <a:extLst>
                    <a:ext uri="{FF2B5EF4-FFF2-40B4-BE49-F238E27FC236}">
                      <a16:creationId xmlns:a16="http://schemas.microsoft.com/office/drawing/2014/main" id="{026F4421-812D-4135-B75E-A5F2E94B55A1}"/>
                    </a:ext>
                  </a:extLst>
                </p14:cNvPr>
                <p14:cNvContentPartPr/>
                <p14:nvPr/>
              </p14:nvContentPartPr>
              <p14:xfrm>
                <a:off x="805613" y="3726763"/>
                <a:ext cx="116640" cy="8280"/>
              </p14:xfrm>
            </p:contentPart>
          </mc:Choice>
          <mc:Fallback xmlns="">
            <p:pic>
              <p:nvPicPr>
                <p:cNvPr id="97" name="Käsinkirjoitus 96">
                  <a:extLst>
                    <a:ext uri="{FF2B5EF4-FFF2-40B4-BE49-F238E27FC236}">
                      <a16:creationId xmlns:a16="http://schemas.microsoft.com/office/drawing/2014/main" id="{026F4421-812D-4135-B75E-A5F2E94B55A1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787613" y="3709123"/>
                  <a:ext cx="1522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98" name="Käsinkirjoitus 97">
                  <a:extLst>
                    <a:ext uri="{FF2B5EF4-FFF2-40B4-BE49-F238E27FC236}">
                      <a16:creationId xmlns:a16="http://schemas.microsoft.com/office/drawing/2014/main" id="{A6A7863D-D153-461B-ABF2-0FF5D457A343}"/>
                    </a:ext>
                  </a:extLst>
                </p14:cNvPr>
                <p14:cNvContentPartPr/>
                <p14:nvPr/>
              </p14:nvContentPartPr>
              <p14:xfrm>
                <a:off x="1045733" y="3781123"/>
                <a:ext cx="92880" cy="6480"/>
              </p14:xfrm>
            </p:contentPart>
          </mc:Choice>
          <mc:Fallback xmlns="">
            <p:pic>
              <p:nvPicPr>
                <p:cNvPr id="98" name="Käsinkirjoitus 97">
                  <a:extLst>
                    <a:ext uri="{FF2B5EF4-FFF2-40B4-BE49-F238E27FC236}">
                      <a16:creationId xmlns:a16="http://schemas.microsoft.com/office/drawing/2014/main" id="{A6A7863D-D153-461B-ABF2-0FF5D457A343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1027733" y="3763483"/>
                  <a:ext cx="1285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99" name="Käsinkirjoitus 98">
                  <a:extLst>
                    <a:ext uri="{FF2B5EF4-FFF2-40B4-BE49-F238E27FC236}">
                      <a16:creationId xmlns:a16="http://schemas.microsoft.com/office/drawing/2014/main" id="{85F1FA71-3A4B-4430-9B47-3516A0CC24D7}"/>
                    </a:ext>
                  </a:extLst>
                </p14:cNvPr>
                <p14:cNvContentPartPr/>
                <p14:nvPr/>
              </p14:nvContentPartPr>
              <p14:xfrm>
                <a:off x="1293773" y="3649363"/>
                <a:ext cx="109800" cy="256680"/>
              </p14:xfrm>
            </p:contentPart>
          </mc:Choice>
          <mc:Fallback xmlns="">
            <p:pic>
              <p:nvPicPr>
                <p:cNvPr id="99" name="Käsinkirjoitus 98">
                  <a:extLst>
                    <a:ext uri="{FF2B5EF4-FFF2-40B4-BE49-F238E27FC236}">
                      <a16:creationId xmlns:a16="http://schemas.microsoft.com/office/drawing/2014/main" id="{85F1FA71-3A4B-4430-9B47-3516A0CC24D7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1276133" y="3631723"/>
                  <a:ext cx="14544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00" name="Käsinkirjoitus 99">
                  <a:extLst>
                    <a:ext uri="{FF2B5EF4-FFF2-40B4-BE49-F238E27FC236}">
                      <a16:creationId xmlns:a16="http://schemas.microsoft.com/office/drawing/2014/main" id="{A3E1ECD5-EDE9-4E86-9592-E0477C5761B9}"/>
                    </a:ext>
                  </a:extLst>
                </p14:cNvPr>
                <p14:cNvContentPartPr/>
                <p14:nvPr/>
              </p14:nvContentPartPr>
              <p14:xfrm>
                <a:off x="1479893" y="3738643"/>
                <a:ext cx="64800" cy="187560"/>
              </p14:xfrm>
            </p:contentPart>
          </mc:Choice>
          <mc:Fallback xmlns="">
            <p:pic>
              <p:nvPicPr>
                <p:cNvPr id="100" name="Käsinkirjoitus 99">
                  <a:extLst>
                    <a:ext uri="{FF2B5EF4-FFF2-40B4-BE49-F238E27FC236}">
                      <a16:creationId xmlns:a16="http://schemas.microsoft.com/office/drawing/2014/main" id="{A3E1ECD5-EDE9-4E86-9592-E0477C5761B9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1462253" y="3720643"/>
                  <a:ext cx="1004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01" name="Käsinkirjoitus 100">
                  <a:extLst>
                    <a:ext uri="{FF2B5EF4-FFF2-40B4-BE49-F238E27FC236}">
                      <a16:creationId xmlns:a16="http://schemas.microsoft.com/office/drawing/2014/main" id="{02A37031-3A20-47BF-A6A2-456F11760AA4}"/>
                    </a:ext>
                  </a:extLst>
                </p14:cNvPr>
                <p14:cNvContentPartPr/>
                <p14:nvPr/>
              </p14:nvContentPartPr>
              <p14:xfrm>
                <a:off x="1441013" y="3826843"/>
                <a:ext cx="117000" cy="15120"/>
              </p14:xfrm>
            </p:contentPart>
          </mc:Choice>
          <mc:Fallback xmlns="">
            <p:pic>
              <p:nvPicPr>
                <p:cNvPr id="101" name="Käsinkirjoitus 100">
                  <a:extLst>
                    <a:ext uri="{FF2B5EF4-FFF2-40B4-BE49-F238E27FC236}">
                      <a16:creationId xmlns:a16="http://schemas.microsoft.com/office/drawing/2014/main" id="{02A37031-3A20-47BF-A6A2-456F11760AA4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423373" y="3809203"/>
                  <a:ext cx="1526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02" name="Käsinkirjoitus 101">
                  <a:extLst>
                    <a:ext uri="{FF2B5EF4-FFF2-40B4-BE49-F238E27FC236}">
                      <a16:creationId xmlns:a16="http://schemas.microsoft.com/office/drawing/2014/main" id="{333E055A-2D5D-4950-B326-2F515536BF51}"/>
                    </a:ext>
                  </a:extLst>
                </p14:cNvPr>
                <p14:cNvContentPartPr/>
                <p14:nvPr/>
              </p14:nvContentPartPr>
              <p14:xfrm>
                <a:off x="1563773" y="3509323"/>
                <a:ext cx="113760" cy="543600"/>
              </p14:xfrm>
            </p:contentPart>
          </mc:Choice>
          <mc:Fallback xmlns="">
            <p:pic>
              <p:nvPicPr>
                <p:cNvPr id="102" name="Käsinkirjoitus 101">
                  <a:extLst>
                    <a:ext uri="{FF2B5EF4-FFF2-40B4-BE49-F238E27FC236}">
                      <a16:creationId xmlns:a16="http://schemas.microsoft.com/office/drawing/2014/main" id="{333E055A-2D5D-4950-B326-2F515536BF51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1545773" y="3491323"/>
                  <a:ext cx="149400" cy="57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03" name="Käsinkirjoitus 102">
                  <a:extLst>
                    <a:ext uri="{FF2B5EF4-FFF2-40B4-BE49-F238E27FC236}">
                      <a16:creationId xmlns:a16="http://schemas.microsoft.com/office/drawing/2014/main" id="{95BFD887-B8FA-4620-9973-977FCBE3EAB5}"/>
                    </a:ext>
                  </a:extLst>
                </p14:cNvPr>
                <p14:cNvContentPartPr/>
                <p14:nvPr/>
              </p14:nvContentPartPr>
              <p14:xfrm>
                <a:off x="1812893" y="3858883"/>
                <a:ext cx="145440" cy="28800"/>
              </p14:xfrm>
            </p:contentPart>
          </mc:Choice>
          <mc:Fallback xmlns="">
            <p:pic>
              <p:nvPicPr>
                <p:cNvPr id="103" name="Käsinkirjoitus 102">
                  <a:extLst>
                    <a:ext uri="{FF2B5EF4-FFF2-40B4-BE49-F238E27FC236}">
                      <a16:creationId xmlns:a16="http://schemas.microsoft.com/office/drawing/2014/main" id="{95BFD887-B8FA-4620-9973-977FCBE3EAB5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1795253" y="3840883"/>
                  <a:ext cx="18108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05" name="Käsinkirjoitus 104">
                  <a:extLst>
                    <a:ext uri="{FF2B5EF4-FFF2-40B4-BE49-F238E27FC236}">
                      <a16:creationId xmlns:a16="http://schemas.microsoft.com/office/drawing/2014/main" id="{B4BC0A83-1E88-4154-BD64-662120F657BB}"/>
                    </a:ext>
                  </a:extLst>
                </p14:cNvPr>
                <p14:cNvContentPartPr/>
                <p14:nvPr/>
              </p14:nvContentPartPr>
              <p14:xfrm>
                <a:off x="2112773" y="3547483"/>
                <a:ext cx="174960" cy="568800"/>
              </p14:xfrm>
            </p:contentPart>
          </mc:Choice>
          <mc:Fallback xmlns="">
            <p:pic>
              <p:nvPicPr>
                <p:cNvPr id="105" name="Käsinkirjoitus 104">
                  <a:extLst>
                    <a:ext uri="{FF2B5EF4-FFF2-40B4-BE49-F238E27FC236}">
                      <a16:creationId xmlns:a16="http://schemas.microsoft.com/office/drawing/2014/main" id="{B4BC0A83-1E88-4154-BD64-662120F657BB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2094773" y="3529483"/>
                  <a:ext cx="210600" cy="60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06" name="Käsinkirjoitus 105">
                  <a:extLst>
                    <a:ext uri="{FF2B5EF4-FFF2-40B4-BE49-F238E27FC236}">
                      <a16:creationId xmlns:a16="http://schemas.microsoft.com/office/drawing/2014/main" id="{2555A084-EA27-4C7F-B136-9DC5AACF9261}"/>
                    </a:ext>
                  </a:extLst>
                </p14:cNvPr>
                <p14:cNvContentPartPr/>
                <p14:nvPr/>
              </p14:nvContentPartPr>
              <p14:xfrm>
                <a:off x="2255333" y="3793363"/>
                <a:ext cx="203760" cy="149400"/>
              </p14:xfrm>
            </p:contentPart>
          </mc:Choice>
          <mc:Fallback xmlns="">
            <p:pic>
              <p:nvPicPr>
                <p:cNvPr id="106" name="Käsinkirjoitus 105">
                  <a:extLst>
                    <a:ext uri="{FF2B5EF4-FFF2-40B4-BE49-F238E27FC236}">
                      <a16:creationId xmlns:a16="http://schemas.microsoft.com/office/drawing/2014/main" id="{2555A084-EA27-4C7F-B136-9DC5AACF9261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2237693" y="3775723"/>
                  <a:ext cx="2394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07" name="Käsinkirjoitus 106">
                  <a:extLst>
                    <a:ext uri="{FF2B5EF4-FFF2-40B4-BE49-F238E27FC236}">
                      <a16:creationId xmlns:a16="http://schemas.microsoft.com/office/drawing/2014/main" id="{831D96C7-BB3E-47C7-ABA8-4ED8EDEE7306}"/>
                    </a:ext>
                  </a:extLst>
                </p14:cNvPr>
                <p14:cNvContentPartPr/>
                <p14:nvPr/>
              </p14:nvContentPartPr>
              <p14:xfrm>
                <a:off x="2533613" y="3657283"/>
                <a:ext cx="84600" cy="306000"/>
              </p14:xfrm>
            </p:contentPart>
          </mc:Choice>
          <mc:Fallback xmlns="">
            <p:pic>
              <p:nvPicPr>
                <p:cNvPr id="107" name="Käsinkirjoitus 106">
                  <a:extLst>
                    <a:ext uri="{FF2B5EF4-FFF2-40B4-BE49-F238E27FC236}">
                      <a16:creationId xmlns:a16="http://schemas.microsoft.com/office/drawing/2014/main" id="{831D96C7-BB3E-47C7-ABA8-4ED8EDEE7306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2515613" y="3639283"/>
                  <a:ext cx="12024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08" name="Käsinkirjoitus 107">
                  <a:extLst>
                    <a:ext uri="{FF2B5EF4-FFF2-40B4-BE49-F238E27FC236}">
                      <a16:creationId xmlns:a16="http://schemas.microsoft.com/office/drawing/2014/main" id="{A5E05E36-FBB3-4B09-8AAC-E943EC52A8B6}"/>
                    </a:ext>
                  </a:extLst>
                </p14:cNvPr>
                <p14:cNvContentPartPr/>
                <p14:nvPr/>
              </p14:nvContentPartPr>
              <p14:xfrm>
                <a:off x="2510573" y="3780763"/>
                <a:ext cx="123120" cy="8280"/>
              </p14:xfrm>
            </p:contentPart>
          </mc:Choice>
          <mc:Fallback xmlns="">
            <p:pic>
              <p:nvPicPr>
                <p:cNvPr id="108" name="Käsinkirjoitus 107">
                  <a:extLst>
                    <a:ext uri="{FF2B5EF4-FFF2-40B4-BE49-F238E27FC236}">
                      <a16:creationId xmlns:a16="http://schemas.microsoft.com/office/drawing/2014/main" id="{A5E05E36-FBB3-4B09-8AAC-E943EC52A8B6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2492573" y="3763123"/>
                  <a:ext cx="1587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09" name="Käsinkirjoitus 108">
                  <a:extLst>
                    <a:ext uri="{FF2B5EF4-FFF2-40B4-BE49-F238E27FC236}">
                      <a16:creationId xmlns:a16="http://schemas.microsoft.com/office/drawing/2014/main" id="{19F4025B-5B07-4109-A42A-F0C5CDE73C28}"/>
                    </a:ext>
                  </a:extLst>
                </p14:cNvPr>
                <p14:cNvContentPartPr/>
                <p14:nvPr/>
              </p14:nvContentPartPr>
              <p14:xfrm>
                <a:off x="2743133" y="3820003"/>
                <a:ext cx="84240" cy="8280"/>
              </p14:xfrm>
            </p:contentPart>
          </mc:Choice>
          <mc:Fallback xmlns="">
            <p:pic>
              <p:nvPicPr>
                <p:cNvPr id="109" name="Käsinkirjoitus 108">
                  <a:extLst>
                    <a:ext uri="{FF2B5EF4-FFF2-40B4-BE49-F238E27FC236}">
                      <a16:creationId xmlns:a16="http://schemas.microsoft.com/office/drawing/2014/main" id="{19F4025B-5B07-4109-A42A-F0C5CDE73C28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2725133" y="3802363"/>
                  <a:ext cx="1198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10" name="Käsinkirjoitus 109">
                  <a:extLst>
                    <a:ext uri="{FF2B5EF4-FFF2-40B4-BE49-F238E27FC236}">
                      <a16:creationId xmlns:a16="http://schemas.microsoft.com/office/drawing/2014/main" id="{0B7120A3-3707-431C-B3BB-597F4D11F571}"/>
                    </a:ext>
                  </a:extLst>
                </p14:cNvPr>
                <p14:cNvContentPartPr/>
                <p14:nvPr/>
              </p14:nvContentPartPr>
              <p14:xfrm>
                <a:off x="3021773" y="3665203"/>
                <a:ext cx="115200" cy="243000"/>
              </p14:xfrm>
            </p:contentPart>
          </mc:Choice>
          <mc:Fallback xmlns="">
            <p:pic>
              <p:nvPicPr>
                <p:cNvPr id="110" name="Käsinkirjoitus 109">
                  <a:extLst>
                    <a:ext uri="{FF2B5EF4-FFF2-40B4-BE49-F238E27FC236}">
                      <a16:creationId xmlns:a16="http://schemas.microsoft.com/office/drawing/2014/main" id="{0B7120A3-3707-431C-B3BB-597F4D11F571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3004133" y="3647203"/>
                  <a:ext cx="15084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11" name="Käsinkirjoitus 110">
                  <a:extLst>
                    <a:ext uri="{FF2B5EF4-FFF2-40B4-BE49-F238E27FC236}">
                      <a16:creationId xmlns:a16="http://schemas.microsoft.com/office/drawing/2014/main" id="{A141E118-1068-471E-BBB3-D9F3C1C29775}"/>
                    </a:ext>
                  </a:extLst>
                </p14:cNvPr>
                <p14:cNvContentPartPr/>
                <p14:nvPr/>
              </p14:nvContentPartPr>
              <p14:xfrm>
                <a:off x="3210053" y="3626323"/>
                <a:ext cx="51120" cy="321480"/>
              </p14:xfrm>
            </p:contentPart>
          </mc:Choice>
          <mc:Fallback xmlns="">
            <p:pic>
              <p:nvPicPr>
                <p:cNvPr id="111" name="Käsinkirjoitus 110">
                  <a:extLst>
                    <a:ext uri="{FF2B5EF4-FFF2-40B4-BE49-F238E27FC236}">
                      <a16:creationId xmlns:a16="http://schemas.microsoft.com/office/drawing/2014/main" id="{A141E118-1068-471E-BBB3-D9F3C1C29775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3192053" y="3608683"/>
                  <a:ext cx="8676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12" name="Käsinkirjoitus 111">
                  <a:extLst>
                    <a:ext uri="{FF2B5EF4-FFF2-40B4-BE49-F238E27FC236}">
                      <a16:creationId xmlns:a16="http://schemas.microsoft.com/office/drawing/2014/main" id="{47E26822-A313-40D9-8629-20D46280CA2C}"/>
                    </a:ext>
                  </a:extLst>
                </p14:cNvPr>
                <p14:cNvContentPartPr/>
                <p14:nvPr/>
              </p14:nvContentPartPr>
              <p14:xfrm>
                <a:off x="3331733" y="3698323"/>
                <a:ext cx="107640" cy="209160"/>
              </p14:xfrm>
            </p:contentPart>
          </mc:Choice>
          <mc:Fallback xmlns="">
            <p:pic>
              <p:nvPicPr>
                <p:cNvPr id="112" name="Käsinkirjoitus 111">
                  <a:extLst>
                    <a:ext uri="{FF2B5EF4-FFF2-40B4-BE49-F238E27FC236}">
                      <a16:creationId xmlns:a16="http://schemas.microsoft.com/office/drawing/2014/main" id="{47E26822-A313-40D9-8629-20D46280CA2C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3313733" y="3680323"/>
                  <a:ext cx="14328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13" name="Käsinkirjoitus 112">
                  <a:extLst>
                    <a:ext uri="{FF2B5EF4-FFF2-40B4-BE49-F238E27FC236}">
                      <a16:creationId xmlns:a16="http://schemas.microsoft.com/office/drawing/2014/main" id="{F6710290-E6CE-45D4-A01F-8D70EF23DA55}"/>
                    </a:ext>
                  </a:extLst>
                </p14:cNvPr>
                <p14:cNvContentPartPr/>
                <p14:nvPr/>
              </p14:nvContentPartPr>
              <p14:xfrm>
                <a:off x="3370613" y="3789043"/>
                <a:ext cx="84240" cy="8280"/>
              </p14:xfrm>
            </p:contentPart>
          </mc:Choice>
          <mc:Fallback xmlns="">
            <p:pic>
              <p:nvPicPr>
                <p:cNvPr id="113" name="Käsinkirjoitus 112">
                  <a:extLst>
                    <a:ext uri="{FF2B5EF4-FFF2-40B4-BE49-F238E27FC236}">
                      <a16:creationId xmlns:a16="http://schemas.microsoft.com/office/drawing/2014/main" id="{F6710290-E6CE-45D4-A01F-8D70EF23DA55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3352613" y="3771043"/>
                  <a:ext cx="1198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14" name="Käsinkirjoitus 113">
                  <a:extLst>
                    <a:ext uri="{FF2B5EF4-FFF2-40B4-BE49-F238E27FC236}">
                      <a16:creationId xmlns:a16="http://schemas.microsoft.com/office/drawing/2014/main" id="{AD437D6E-F874-407B-8EC5-EDD74EB495A6}"/>
                    </a:ext>
                  </a:extLst>
                </p14:cNvPr>
                <p14:cNvContentPartPr/>
                <p14:nvPr/>
              </p14:nvContentPartPr>
              <p14:xfrm>
                <a:off x="3525773" y="3734683"/>
                <a:ext cx="101160" cy="136800"/>
              </p14:xfrm>
            </p:contentPart>
          </mc:Choice>
          <mc:Fallback xmlns="">
            <p:pic>
              <p:nvPicPr>
                <p:cNvPr id="114" name="Käsinkirjoitus 113">
                  <a:extLst>
                    <a:ext uri="{FF2B5EF4-FFF2-40B4-BE49-F238E27FC236}">
                      <a16:creationId xmlns:a16="http://schemas.microsoft.com/office/drawing/2014/main" id="{AD437D6E-F874-407B-8EC5-EDD74EB495A6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3507773" y="3717043"/>
                  <a:ext cx="1368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15" name="Käsinkirjoitus 114">
                  <a:extLst>
                    <a:ext uri="{FF2B5EF4-FFF2-40B4-BE49-F238E27FC236}">
                      <a16:creationId xmlns:a16="http://schemas.microsoft.com/office/drawing/2014/main" id="{5D3F11B5-F6D1-4304-BA45-66A24E01ADBD}"/>
                    </a:ext>
                  </a:extLst>
                </p14:cNvPr>
                <p14:cNvContentPartPr/>
                <p14:nvPr/>
              </p14:nvContentPartPr>
              <p14:xfrm>
                <a:off x="3727013" y="3682483"/>
                <a:ext cx="92880" cy="242280"/>
              </p14:xfrm>
            </p:contentPart>
          </mc:Choice>
          <mc:Fallback xmlns="">
            <p:pic>
              <p:nvPicPr>
                <p:cNvPr id="115" name="Käsinkirjoitus 114">
                  <a:extLst>
                    <a:ext uri="{FF2B5EF4-FFF2-40B4-BE49-F238E27FC236}">
                      <a16:creationId xmlns:a16="http://schemas.microsoft.com/office/drawing/2014/main" id="{5D3F11B5-F6D1-4304-BA45-66A24E01ADBD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3709373" y="3664843"/>
                  <a:ext cx="12852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16" name="Käsinkirjoitus 115">
                  <a:extLst>
                    <a:ext uri="{FF2B5EF4-FFF2-40B4-BE49-F238E27FC236}">
                      <a16:creationId xmlns:a16="http://schemas.microsoft.com/office/drawing/2014/main" id="{CCDD75B4-364C-43DB-AF5A-6B753B7CE70E}"/>
                    </a:ext>
                  </a:extLst>
                </p14:cNvPr>
                <p14:cNvContentPartPr/>
                <p14:nvPr/>
              </p14:nvContentPartPr>
              <p14:xfrm>
                <a:off x="3874253" y="3649363"/>
                <a:ext cx="68760" cy="288360"/>
              </p14:xfrm>
            </p:contentPart>
          </mc:Choice>
          <mc:Fallback xmlns="">
            <p:pic>
              <p:nvPicPr>
                <p:cNvPr id="116" name="Käsinkirjoitus 115">
                  <a:extLst>
                    <a:ext uri="{FF2B5EF4-FFF2-40B4-BE49-F238E27FC236}">
                      <a16:creationId xmlns:a16="http://schemas.microsoft.com/office/drawing/2014/main" id="{CCDD75B4-364C-43DB-AF5A-6B753B7CE70E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3856253" y="3631723"/>
                  <a:ext cx="10440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17" name="Käsinkirjoitus 116">
                  <a:extLst>
                    <a:ext uri="{FF2B5EF4-FFF2-40B4-BE49-F238E27FC236}">
                      <a16:creationId xmlns:a16="http://schemas.microsoft.com/office/drawing/2014/main" id="{05712085-0246-4747-84C8-C9F4DDCCA03A}"/>
                    </a:ext>
                  </a:extLst>
                </p14:cNvPr>
                <p14:cNvContentPartPr/>
                <p14:nvPr/>
              </p14:nvContentPartPr>
              <p14:xfrm>
                <a:off x="3897653" y="3525163"/>
                <a:ext cx="225360" cy="558000"/>
              </p14:xfrm>
            </p:contentPart>
          </mc:Choice>
          <mc:Fallback xmlns="">
            <p:pic>
              <p:nvPicPr>
                <p:cNvPr id="117" name="Käsinkirjoitus 116">
                  <a:extLst>
                    <a:ext uri="{FF2B5EF4-FFF2-40B4-BE49-F238E27FC236}">
                      <a16:creationId xmlns:a16="http://schemas.microsoft.com/office/drawing/2014/main" id="{05712085-0246-4747-84C8-C9F4DDCCA03A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3879653" y="3507523"/>
                  <a:ext cx="261000" cy="59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27" name="Käsinkirjoitus 126">
                  <a:extLst>
                    <a:ext uri="{FF2B5EF4-FFF2-40B4-BE49-F238E27FC236}">
                      <a16:creationId xmlns:a16="http://schemas.microsoft.com/office/drawing/2014/main" id="{988287D2-0F13-45AC-A536-1CC591974744}"/>
                    </a:ext>
                  </a:extLst>
                </p14:cNvPr>
                <p14:cNvContentPartPr/>
                <p14:nvPr/>
              </p14:nvContentPartPr>
              <p14:xfrm>
                <a:off x="4269533" y="3727123"/>
                <a:ext cx="133920" cy="360"/>
              </p14:xfrm>
            </p:contentPart>
          </mc:Choice>
          <mc:Fallback xmlns="">
            <p:pic>
              <p:nvPicPr>
                <p:cNvPr id="127" name="Käsinkirjoitus 126">
                  <a:extLst>
                    <a:ext uri="{FF2B5EF4-FFF2-40B4-BE49-F238E27FC236}">
                      <a16:creationId xmlns:a16="http://schemas.microsoft.com/office/drawing/2014/main" id="{988287D2-0F13-45AC-A536-1CC591974744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4251893" y="3709123"/>
                  <a:ext cx="1695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28" name="Käsinkirjoitus 127">
                  <a:extLst>
                    <a:ext uri="{FF2B5EF4-FFF2-40B4-BE49-F238E27FC236}">
                      <a16:creationId xmlns:a16="http://schemas.microsoft.com/office/drawing/2014/main" id="{207BA63B-1E2A-415E-9B87-5ADD2D6AB3D9}"/>
                    </a:ext>
                  </a:extLst>
                </p14:cNvPr>
                <p14:cNvContentPartPr/>
                <p14:nvPr/>
              </p14:nvContentPartPr>
              <p14:xfrm>
                <a:off x="4292573" y="3789043"/>
                <a:ext cx="153000" cy="16560"/>
              </p14:xfrm>
            </p:contentPart>
          </mc:Choice>
          <mc:Fallback xmlns="">
            <p:pic>
              <p:nvPicPr>
                <p:cNvPr id="128" name="Käsinkirjoitus 127">
                  <a:extLst>
                    <a:ext uri="{FF2B5EF4-FFF2-40B4-BE49-F238E27FC236}">
                      <a16:creationId xmlns:a16="http://schemas.microsoft.com/office/drawing/2014/main" id="{207BA63B-1E2A-415E-9B87-5ADD2D6AB3D9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4274933" y="3771043"/>
                  <a:ext cx="18864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29" name="Käsinkirjoitus 128">
                  <a:extLst>
                    <a:ext uri="{FF2B5EF4-FFF2-40B4-BE49-F238E27FC236}">
                      <a16:creationId xmlns:a16="http://schemas.microsoft.com/office/drawing/2014/main" id="{234E2A58-D955-4FC3-8132-E07BEF0CD22E}"/>
                    </a:ext>
                  </a:extLst>
                </p14:cNvPr>
                <p14:cNvContentPartPr/>
                <p14:nvPr/>
              </p14:nvContentPartPr>
              <p14:xfrm>
                <a:off x="4531973" y="3643603"/>
                <a:ext cx="114840" cy="247320"/>
              </p14:xfrm>
            </p:contentPart>
          </mc:Choice>
          <mc:Fallback xmlns="">
            <p:pic>
              <p:nvPicPr>
                <p:cNvPr id="129" name="Käsinkirjoitus 128">
                  <a:extLst>
                    <a:ext uri="{FF2B5EF4-FFF2-40B4-BE49-F238E27FC236}">
                      <a16:creationId xmlns:a16="http://schemas.microsoft.com/office/drawing/2014/main" id="{234E2A58-D955-4FC3-8132-E07BEF0CD22E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4513973" y="3625963"/>
                  <a:ext cx="1504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30" name="Käsinkirjoitus 129">
                  <a:extLst>
                    <a:ext uri="{FF2B5EF4-FFF2-40B4-BE49-F238E27FC236}">
                      <a16:creationId xmlns:a16="http://schemas.microsoft.com/office/drawing/2014/main" id="{B72B87CE-8AAB-43D3-88C4-B35AC8B2E9D2}"/>
                    </a:ext>
                  </a:extLst>
                </p14:cNvPr>
                <p14:cNvContentPartPr/>
                <p14:nvPr/>
              </p14:nvContentPartPr>
              <p14:xfrm>
                <a:off x="4765253" y="3649363"/>
                <a:ext cx="360" cy="191160"/>
              </p14:xfrm>
            </p:contentPart>
          </mc:Choice>
          <mc:Fallback xmlns="">
            <p:pic>
              <p:nvPicPr>
                <p:cNvPr id="130" name="Käsinkirjoitus 129">
                  <a:extLst>
                    <a:ext uri="{FF2B5EF4-FFF2-40B4-BE49-F238E27FC236}">
                      <a16:creationId xmlns:a16="http://schemas.microsoft.com/office/drawing/2014/main" id="{B72B87CE-8AAB-43D3-88C4-B35AC8B2E9D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747613" y="3631723"/>
                  <a:ext cx="360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31" name="Käsinkirjoitus 130">
                  <a:extLst>
                    <a:ext uri="{FF2B5EF4-FFF2-40B4-BE49-F238E27FC236}">
                      <a16:creationId xmlns:a16="http://schemas.microsoft.com/office/drawing/2014/main" id="{579C827E-75C2-4AAE-AE29-31D9944181AB}"/>
                    </a:ext>
                  </a:extLst>
                </p14:cNvPr>
                <p14:cNvContentPartPr/>
                <p14:nvPr/>
              </p14:nvContentPartPr>
              <p14:xfrm>
                <a:off x="4695773" y="3624523"/>
                <a:ext cx="194400" cy="232560"/>
              </p14:xfrm>
            </p:contentPart>
          </mc:Choice>
          <mc:Fallback xmlns="">
            <p:pic>
              <p:nvPicPr>
                <p:cNvPr id="131" name="Käsinkirjoitus 130">
                  <a:extLst>
                    <a:ext uri="{FF2B5EF4-FFF2-40B4-BE49-F238E27FC236}">
                      <a16:creationId xmlns:a16="http://schemas.microsoft.com/office/drawing/2014/main" id="{579C827E-75C2-4AAE-AE29-31D9944181AB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4677773" y="3606883"/>
                  <a:ext cx="23004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32" name="Käsinkirjoitus 231">
                  <a:extLst>
                    <a:ext uri="{FF2B5EF4-FFF2-40B4-BE49-F238E27FC236}">
                      <a16:creationId xmlns:a16="http://schemas.microsoft.com/office/drawing/2014/main" id="{A1D7EC11-CFD5-4415-9F02-67F6BC91ED9C}"/>
                    </a:ext>
                  </a:extLst>
                </p14:cNvPr>
                <p14:cNvContentPartPr/>
                <p14:nvPr/>
              </p14:nvContentPartPr>
              <p14:xfrm>
                <a:off x="3323813" y="3523003"/>
                <a:ext cx="500400" cy="42120"/>
              </p14:xfrm>
            </p:contentPart>
          </mc:Choice>
          <mc:Fallback xmlns="">
            <p:pic>
              <p:nvPicPr>
                <p:cNvPr id="232" name="Käsinkirjoitus 231">
                  <a:extLst>
                    <a:ext uri="{FF2B5EF4-FFF2-40B4-BE49-F238E27FC236}">
                      <a16:creationId xmlns:a16="http://schemas.microsoft.com/office/drawing/2014/main" id="{A1D7EC11-CFD5-4415-9F02-67F6BC91ED9C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3306173" y="3505363"/>
                  <a:ext cx="536040" cy="7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9" name="Ryhmä 238">
            <a:extLst>
              <a:ext uri="{FF2B5EF4-FFF2-40B4-BE49-F238E27FC236}">
                <a16:creationId xmlns:a16="http://schemas.microsoft.com/office/drawing/2014/main" id="{0F38A200-8C80-448B-B50F-B34520555A34}"/>
              </a:ext>
            </a:extLst>
          </p:cNvPr>
          <p:cNvGrpSpPr/>
          <p:nvPr/>
        </p:nvGrpSpPr>
        <p:grpSpPr>
          <a:xfrm>
            <a:off x="8924693" y="5672203"/>
            <a:ext cx="808560" cy="325800"/>
            <a:chOff x="8924693" y="5672203"/>
            <a:chExt cx="80856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34" name="Käsinkirjoitus 233">
                  <a:extLst>
                    <a:ext uri="{FF2B5EF4-FFF2-40B4-BE49-F238E27FC236}">
                      <a16:creationId xmlns:a16="http://schemas.microsoft.com/office/drawing/2014/main" id="{53DD66A6-15ED-414D-8932-FB2221D797CB}"/>
                    </a:ext>
                  </a:extLst>
                </p14:cNvPr>
                <p14:cNvContentPartPr/>
                <p14:nvPr/>
              </p14:nvContentPartPr>
              <p14:xfrm>
                <a:off x="8956373" y="5857963"/>
                <a:ext cx="381600" cy="101520"/>
              </p14:xfrm>
            </p:contentPart>
          </mc:Choice>
          <mc:Fallback xmlns="">
            <p:pic>
              <p:nvPicPr>
                <p:cNvPr id="234" name="Käsinkirjoitus 233">
                  <a:extLst>
                    <a:ext uri="{FF2B5EF4-FFF2-40B4-BE49-F238E27FC236}">
                      <a16:creationId xmlns:a16="http://schemas.microsoft.com/office/drawing/2014/main" id="{53DD66A6-15ED-414D-8932-FB2221D797CB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938733" y="5840323"/>
                  <a:ext cx="4172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35" name="Käsinkirjoitus 234">
                  <a:extLst>
                    <a:ext uri="{FF2B5EF4-FFF2-40B4-BE49-F238E27FC236}">
                      <a16:creationId xmlns:a16="http://schemas.microsoft.com/office/drawing/2014/main" id="{EA0F08E8-12FB-47B8-A3CC-4D3835E124BA}"/>
                    </a:ext>
                  </a:extLst>
                </p14:cNvPr>
                <p14:cNvContentPartPr/>
                <p14:nvPr/>
              </p14:nvContentPartPr>
              <p14:xfrm>
                <a:off x="8924693" y="5819443"/>
                <a:ext cx="163440" cy="178560"/>
              </p14:xfrm>
            </p:contentPart>
          </mc:Choice>
          <mc:Fallback xmlns="">
            <p:pic>
              <p:nvPicPr>
                <p:cNvPr id="235" name="Käsinkirjoitus 234">
                  <a:extLst>
                    <a:ext uri="{FF2B5EF4-FFF2-40B4-BE49-F238E27FC236}">
                      <a16:creationId xmlns:a16="http://schemas.microsoft.com/office/drawing/2014/main" id="{EA0F08E8-12FB-47B8-A3CC-4D3835E124BA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8906693" y="5801443"/>
                  <a:ext cx="19908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37" name="Käsinkirjoitus 236">
                  <a:extLst>
                    <a:ext uri="{FF2B5EF4-FFF2-40B4-BE49-F238E27FC236}">
                      <a16:creationId xmlns:a16="http://schemas.microsoft.com/office/drawing/2014/main" id="{11725007-7EAF-4DB3-A452-66DD09C0D060}"/>
                    </a:ext>
                  </a:extLst>
                </p14:cNvPr>
                <p14:cNvContentPartPr/>
                <p14:nvPr/>
              </p14:nvContentPartPr>
              <p14:xfrm>
                <a:off x="9555413" y="5672203"/>
                <a:ext cx="22680" cy="277920"/>
              </p14:xfrm>
            </p:contentPart>
          </mc:Choice>
          <mc:Fallback xmlns="">
            <p:pic>
              <p:nvPicPr>
                <p:cNvPr id="237" name="Käsinkirjoitus 236">
                  <a:extLst>
                    <a:ext uri="{FF2B5EF4-FFF2-40B4-BE49-F238E27FC236}">
                      <a16:creationId xmlns:a16="http://schemas.microsoft.com/office/drawing/2014/main" id="{11725007-7EAF-4DB3-A452-66DD09C0D060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9537413" y="5654203"/>
                  <a:ext cx="5832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38" name="Käsinkirjoitus 237">
                  <a:extLst>
                    <a:ext uri="{FF2B5EF4-FFF2-40B4-BE49-F238E27FC236}">
                      <a16:creationId xmlns:a16="http://schemas.microsoft.com/office/drawing/2014/main" id="{8C7CD367-78A2-415D-BEB6-0D0848B1FDAB}"/>
                    </a:ext>
                  </a:extLst>
                </p14:cNvPr>
                <p14:cNvContentPartPr/>
                <p14:nvPr/>
              </p14:nvContentPartPr>
              <p14:xfrm>
                <a:off x="9469013" y="5811163"/>
                <a:ext cx="264240" cy="147240"/>
              </p14:xfrm>
            </p:contentPart>
          </mc:Choice>
          <mc:Fallback xmlns="">
            <p:pic>
              <p:nvPicPr>
                <p:cNvPr id="238" name="Käsinkirjoitus 237">
                  <a:extLst>
                    <a:ext uri="{FF2B5EF4-FFF2-40B4-BE49-F238E27FC236}">
                      <a16:creationId xmlns:a16="http://schemas.microsoft.com/office/drawing/2014/main" id="{8C7CD367-78A2-415D-BEB6-0D0848B1FDAB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9451013" y="5793163"/>
                  <a:ext cx="299880" cy="18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0" name="Ryhmä 249">
            <a:extLst>
              <a:ext uri="{FF2B5EF4-FFF2-40B4-BE49-F238E27FC236}">
                <a16:creationId xmlns:a16="http://schemas.microsoft.com/office/drawing/2014/main" id="{DCDA83AF-E0F6-4942-98BB-6E01F89654BB}"/>
              </a:ext>
            </a:extLst>
          </p:cNvPr>
          <p:cNvGrpSpPr/>
          <p:nvPr/>
        </p:nvGrpSpPr>
        <p:grpSpPr>
          <a:xfrm>
            <a:off x="9802373" y="5625763"/>
            <a:ext cx="397440" cy="308160"/>
            <a:chOff x="9802373" y="5625763"/>
            <a:chExt cx="397440" cy="30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40" name="Käsinkirjoitus 239">
                  <a:extLst>
                    <a:ext uri="{FF2B5EF4-FFF2-40B4-BE49-F238E27FC236}">
                      <a16:creationId xmlns:a16="http://schemas.microsoft.com/office/drawing/2014/main" id="{1EA09F4C-5957-4046-903E-6C369EB91AF3}"/>
                    </a:ext>
                  </a:extLst>
                </p14:cNvPr>
                <p14:cNvContentPartPr/>
                <p14:nvPr/>
              </p14:nvContentPartPr>
              <p14:xfrm>
                <a:off x="9840533" y="5625763"/>
                <a:ext cx="16560" cy="277920"/>
              </p14:xfrm>
            </p:contentPart>
          </mc:Choice>
          <mc:Fallback xmlns="">
            <p:pic>
              <p:nvPicPr>
                <p:cNvPr id="240" name="Käsinkirjoitus 239">
                  <a:extLst>
                    <a:ext uri="{FF2B5EF4-FFF2-40B4-BE49-F238E27FC236}">
                      <a16:creationId xmlns:a16="http://schemas.microsoft.com/office/drawing/2014/main" id="{1EA09F4C-5957-4046-903E-6C369EB91AF3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9822533" y="5607763"/>
                  <a:ext cx="5220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41" name="Käsinkirjoitus 240">
                  <a:extLst>
                    <a:ext uri="{FF2B5EF4-FFF2-40B4-BE49-F238E27FC236}">
                      <a16:creationId xmlns:a16="http://schemas.microsoft.com/office/drawing/2014/main" id="{57E0CC56-B84E-4F4F-A0B5-93D49A1400E5}"/>
                    </a:ext>
                  </a:extLst>
                </p14:cNvPr>
                <p14:cNvContentPartPr/>
                <p14:nvPr/>
              </p14:nvContentPartPr>
              <p14:xfrm>
                <a:off x="9802373" y="5749243"/>
                <a:ext cx="129960" cy="360"/>
              </p14:xfrm>
            </p:contentPart>
          </mc:Choice>
          <mc:Fallback xmlns="">
            <p:pic>
              <p:nvPicPr>
                <p:cNvPr id="241" name="Käsinkirjoitus 240">
                  <a:extLst>
                    <a:ext uri="{FF2B5EF4-FFF2-40B4-BE49-F238E27FC236}">
                      <a16:creationId xmlns:a16="http://schemas.microsoft.com/office/drawing/2014/main" id="{57E0CC56-B84E-4F4F-A0B5-93D49A1400E5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9784733" y="5731603"/>
                  <a:ext cx="1656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42" name="Käsinkirjoitus 241">
                  <a:extLst>
                    <a:ext uri="{FF2B5EF4-FFF2-40B4-BE49-F238E27FC236}">
                      <a16:creationId xmlns:a16="http://schemas.microsoft.com/office/drawing/2014/main" id="{4E3F3DCD-8099-42F9-BF2B-31DF0D872E86}"/>
                    </a:ext>
                  </a:extLst>
                </p14:cNvPr>
                <p14:cNvContentPartPr/>
                <p14:nvPr/>
              </p14:nvContentPartPr>
              <p14:xfrm>
                <a:off x="9995333" y="5656363"/>
                <a:ext cx="55440" cy="241200"/>
              </p14:xfrm>
            </p:contentPart>
          </mc:Choice>
          <mc:Fallback xmlns="">
            <p:pic>
              <p:nvPicPr>
                <p:cNvPr id="242" name="Käsinkirjoitus 241">
                  <a:extLst>
                    <a:ext uri="{FF2B5EF4-FFF2-40B4-BE49-F238E27FC236}">
                      <a16:creationId xmlns:a16="http://schemas.microsoft.com/office/drawing/2014/main" id="{4E3F3DCD-8099-42F9-BF2B-31DF0D872E86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9977333" y="5638723"/>
                  <a:ext cx="9108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43" name="Käsinkirjoitus 242">
                  <a:extLst>
                    <a:ext uri="{FF2B5EF4-FFF2-40B4-BE49-F238E27FC236}">
                      <a16:creationId xmlns:a16="http://schemas.microsoft.com/office/drawing/2014/main" id="{E3A63A16-6E3E-49F7-8426-A6866B41A612}"/>
                    </a:ext>
                  </a:extLst>
                </p14:cNvPr>
                <p14:cNvContentPartPr/>
                <p14:nvPr/>
              </p14:nvContentPartPr>
              <p14:xfrm>
                <a:off x="9949613" y="5742043"/>
                <a:ext cx="250200" cy="191880"/>
              </p14:xfrm>
            </p:contentPart>
          </mc:Choice>
          <mc:Fallback xmlns="">
            <p:pic>
              <p:nvPicPr>
                <p:cNvPr id="243" name="Käsinkirjoitus 242">
                  <a:extLst>
                    <a:ext uri="{FF2B5EF4-FFF2-40B4-BE49-F238E27FC236}">
                      <a16:creationId xmlns:a16="http://schemas.microsoft.com/office/drawing/2014/main" id="{E3A63A16-6E3E-49F7-8426-A6866B41A612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9931973" y="5724043"/>
                  <a:ext cx="285840" cy="22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" name="Ryhmä 248">
            <a:extLst>
              <a:ext uri="{FF2B5EF4-FFF2-40B4-BE49-F238E27FC236}">
                <a16:creationId xmlns:a16="http://schemas.microsoft.com/office/drawing/2014/main" id="{EC61C61A-EE13-47C9-8C80-4BC72BF4FC44}"/>
              </a:ext>
            </a:extLst>
          </p:cNvPr>
          <p:cNvGrpSpPr/>
          <p:nvPr/>
        </p:nvGrpSpPr>
        <p:grpSpPr>
          <a:xfrm>
            <a:off x="9578093" y="6183763"/>
            <a:ext cx="676800" cy="225000"/>
            <a:chOff x="9578093" y="6183763"/>
            <a:chExt cx="676800" cy="22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44" name="Käsinkirjoitus 243">
                  <a:extLst>
                    <a:ext uri="{FF2B5EF4-FFF2-40B4-BE49-F238E27FC236}">
                      <a16:creationId xmlns:a16="http://schemas.microsoft.com/office/drawing/2014/main" id="{0B9981BA-9001-4B24-878E-2576B2791982}"/>
                    </a:ext>
                  </a:extLst>
                </p14:cNvPr>
                <p14:cNvContentPartPr/>
                <p14:nvPr/>
              </p14:nvContentPartPr>
              <p14:xfrm>
                <a:off x="9578093" y="6183763"/>
                <a:ext cx="93600" cy="225000"/>
              </p14:xfrm>
            </p:contentPart>
          </mc:Choice>
          <mc:Fallback xmlns="">
            <p:pic>
              <p:nvPicPr>
                <p:cNvPr id="244" name="Käsinkirjoitus 243">
                  <a:extLst>
                    <a:ext uri="{FF2B5EF4-FFF2-40B4-BE49-F238E27FC236}">
                      <a16:creationId xmlns:a16="http://schemas.microsoft.com/office/drawing/2014/main" id="{0B9981BA-9001-4B24-878E-2576B2791982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9560093" y="6165763"/>
                  <a:ext cx="12924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45" name="Käsinkirjoitus 244">
                  <a:extLst>
                    <a:ext uri="{FF2B5EF4-FFF2-40B4-BE49-F238E27FC236}">
                      <a16:creationId xmlns:a16="http://schemas.microsoft.com/office/drawing/2014/main" id="{F3722B7B-329F-478C-BF57-49FF65B4C4BE}"/>
                    </a:ext>
                  </a:extLst>
                </p14:cNvPr>
                <p14:cNvContentPartPr/>
                <p14:nvPr/>
              </p14:nvContentPartPr>
              <p14:xfrm>
                <a:off x="9703733" y="6279883"/>
                <a:ext cx="116280" cy="102240"/>
              </p14:xfrm>
            </p:contentPart>
          </mc:Choice>
          <mc:Fallback xmlns="">
            <p:pic>
              <p:nvPicPr>
                <p:cNvPr id="245" name="Käsinkirjoitus 244">
                  <a:extLst>
                    <a:ext uri="{FF2B5EF4-FFF2-40B4-BE49-F238E27FC236}">
                      <a16:creationId xmlns:a16="http://schemas.microsoft.com/office/drawing/2014/main" id="{F3722B7B-329F-478C-BF57-49FF65B4C4BE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9686093" y="6261883"/>
                  <a:ext cx="1519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46" name="Käsinkirjoitus 245">
                  <a:extLst>
                    <a:ext uri="{FF2B5EF4-FFF2-40B4-BE49-F238E27FC236}">
                      <a16:creationId xmlns:a16="http://schemas.microsoft.com/office/drawing/2014/main" id="{13E5E22E-D7E6-46FD-B44D-FA528DC7F129}"/>
                    </a:ext>
                  </a:extLst>
                </p14:cNvPr>
                <p14:cNvContentPartPr/>
                <p14:nvPr/>
              </p14:nvContentPartPr>
              <p14:xfrm>
                <a:off x="9842333" y="6251803"/>
                <a:ext cx="99720" cy="110880"/>
              </p14:xfrm>
            </p:contentPart>
          </mc:Choice>
          <mc:Fallback xmlns="">
            <p:pic>
              <p:nvPicPr>
                <p:cNvPr id="246" name="Käsinkirjoitus 245">
                  <a:extLst>
                    <a:ext uri="{FF2B5EF4-FFF2-40B4-BE49-F238E27FC236}">
                      <a16:creationId xmlns:a16="http://schemas.microsoft.com/office/drawing/2014/main" id="{13E5E22E-D7E6-46FD-B44D-FA528DC7F129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9824333" y="6234163"/>
                  <a:ext cx="1353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47" name="Käsinkirjoitus 246">
                  <a:extLst>
                    <a:ext uri="{FF2B5EF4-FFF2-40B4-BE49-F238E27FC236}">
                      <a16:creationId xmlns:a16="http://schemas.microsoft.com/office/drawing/2014/main" id="{D9481E9C-FE22-4F61-BD0D-C52F9D2F6BC9}"/>
                    </a:ext>
                  </a:extLst>
                </p14:cNvPr>
                <p14:cNvContentPartPr/>
                <p14:nvPr/>
              </p14:nvContentPartPr>
              <p14:xfrm>
                <a:off x="9996053" y="6202843"/>
                <a:ext cx="141480" cy="141840"/>
              </p14:xfrm>
            </p:contentPart>
          </mc:Choice>
          <mc:Fallback xmlns="">
            <p:pic>
              <p:nvPicPr>
                <p:cNvPr id="247" name="Käsinkirjoitus 246">
                  <a:extLst>
                    <a:ext uri="{FF2B5EF4-FFF2-40B4-BE49-F238E27FC236}">
                      <a16:creationId xmlns:a16="http://schemas.microsoft.com/office/drawing/2014/main" id="{D9481E9C-FE22-4F61-BD0D-C52F9D2F6BC9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9978413" y="6185203"/>
                  <a:ext cx="1771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48" name="Käsinkirjoitus 247">
                  <a:extLst>
                    <a:ext uri="{FF2B5EF4-FFF2-40B4-BE49-F238E27FC236}">
                      <a16:creationId xmlns:a16="http://schemas.microsoft.com/office/drawing/2014/main" id="{1E1EF5B0-92C9-4039-AB1B-E473F1B25AA7}"/>
                    </a:ext>
                  </a:extLst>
                </p14:cNvPr>
                <p14:cNvContentPartPr/>
                <p14:nvPr/>
              </p14:nvContentPartPr>
              <p14:xfrm>
                <a:off x="10151213" y="6216883"/>
                <a:ext cx="103680" cy="142200"/>
              </p14:xfrm>
            </p:contentPart>
          </mc:Choice>
          <mc:Fallback xmlns="">
            <p:pic>
              <p:nvPicPr>
                <p:cNvPr id="248" name="Käsinkirjoitus 247">
                  <a:extLst>
                    <a:ext uri="{FF2B5EF4-FFF2-40B4-BE49-F238E27FC236}">
                      <a16:creationId xmlns:a16="http://schemas.microsoft.com/office/drawing/2014/main" id="{1E1EF5B0-92C9-4039-AB1B-E473F1B25AA7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10133573" y="6198883"/>
                  <a:ext cx="139320" cy="17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2" name="Ryhmä 251">
            <a:extLst>
              <a:ext uri="{FF2B5EF4-FFF2-40B4-BE49-F238E27FC236}">
                <a16:creationId xmlns:a16="http://schemas.microsoft.com/office/drawing/2014/main" id="{0289110D-ABCF-4402-B0EC-E7333FF7133F}"/>
              </a:ext>
            </a:extLst>
          </p:cNvPr>
          <p:cNvGrpSpPr/>
          <p:nvPr/>
        </p:nvGrpSpPr>
        <p:grpSpPr>
          <a:xfrm>
            <a:off x="936653" y="5067403"/>
            <a:ext cx="963360" cy="627480"/>
            <a:chOff x="936653" y="5067403"/>
            <a:chExt cx="963360" cy="62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147" name="Käsinkirjoitus 146">
                  <a:extLst>
                    <a:ext uri="{FF2B5EF4-FFF2-40B4-BE49-F238E27FC236}">
                      <a16:creationId xmlns:a16="http://schemas.microsoft.com/office/drawing/2014/main" id="{095968FB-BA7E-4D9B-8D5B-1B49B682C9E6}"/>
                    </a:ext>
                  </a:extLst>
                </p14:cNvPr>
                <p14:cNvContentPartPr/>
                <p14:nvPr/>
              </p14:nvContentPartPr>
              <p14:xfrm>
                <a:off x="936653" y="5106643"/>
                <a:ext cx="121320" cy="310680"/>
              </p14:xfrm>
            </p:contentPart>
          </mc:Choice>
          <mc:Fallback xmlns="">
            <p:pic>
              <p:nvPicPr>
                <p:cNvPr id="147" name="Käsinkirjoitus 146">
                  <a:extLst>
                    <a:ext uri="{FF2B5EF4-FFF2-40B4-BE49-F238E27FC236}">
                      <a16:creationId xmlns:a16="http://schemas.microsoft.com/office/drawing/2014/main" id="{095968FB-BA7E-4D9B-8D5B-1B49B682C9E6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919013" y="5088643"/>
                  <a:ext cx="15696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148" name="Käsinkirjoitus 147">
                  <a:extLst>
                    <a:ext uri="{FF2B5EF4-FFF2-40B4-BE49-F238E27FC236}">
                      <a16:creationId xmlns:a16="http://schemas.microsoft.com/office/drawing/2014/main" id="{56A4D6AA-2489-44EC-86DD-5579AC47D910}"/>
                    </a:ext>
                  </a:extLst>
                </p14:cNvPr>
                <p14:cNvContentPartPr/>
                <p14:nvPr/>
              </p14:nvContentPartPr>
              <p14:xfrm>
                <a:off x="1200893" y="5276923"/>
                <a:ext cx="73080" cy="360"/>
              </p14:xfrm>
            </p:contentPart>
          </mc:Choice>
          <mc:Fallback xmlns="">
            <p:pic>
              <p:nvPicPr>
                <p:cNvPr id="148" name="Käsinkirjoitus 147">
                  <a:extLst>
                    <a:ext uri="{FF2B5EF4-FFF2-40B4-BE49-F238E27FC236}">
                      <a16:creationId xmlns:a16="http://schemas.microsoft.com/office/drawing/2014/main" id="{56A4D6AA-2489-44EC-86DD-5579AC47D910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1183253" y="5258923"/>
                  <a:ext cx="108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149" name="Käsinkirjoitus 148">
                  <a:extLst>
                    <a:ext uri="{FF2B5EF4-FFF2-40B4-BE49-F238E27FC236}">
                      <a16:creationId xmlns:a16="http://schemas.microsoft.com/office/drawing/2014/main" id="{895846EB-15CC-4F71-A86C-B1401EFD65C1}"/>
                    </a:ext>
                  </a:extLst>
                </p14:cNvPr>
                <p14:cNvContentPartPr/>
                <p14:nvPr/>
              </p14:nvContentPartPr>
              <p14:xfrm>
                <a:off x="1200893" y="5338843"/>
                <a:ext cx="100440" cy="7920"/>
              </p14:xfrm>
            </p:contentPart>
          </mc:Choice>
          <mc:Fallback xmlns="">
            <p:pic>
              <p:nvPicPr>
                <p:cNvPr id="149" name="Käsinkirjoitus 148">
                  <a:extLst>
                    <a:ext uri="{FF2B5EF4-FFF2-40B4-BE49-F238E27FC236}">
                      <a16:creationId xmlns:a16="http://schemas.microsoft.com/office/drawing/2014/main" id="{895846EB-15CC-4F71-A86C-B1401EFD65C1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1183253" y="5321203"/>
                  <a:ext cx="1360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150" name="Käsinkirjoitus 149">
                  <a:extLst>
                    <a:ext uri="{FF2B5EF4-FFF2-40B4-BE49-F238E27FC236}">
                      <a16:creationId xmlns:a16="http://schemas.microsoft.com/office/drawing/2014/main" id="{5B95D130-BD54-497B-9E6B-B5417E338D8C}"/>
                    </a:ext>
                  </a:extLst>
                </p14:cNvPr>
                <p14:cNvContentPartPr/>
                <p14:nvPr/>
              </p14:nvContentPartPr>
              <p14:xfrm>
                <a:off x="1564853" y="5082163"/>
                <a:ext cx="123840" cy="213480"/>
              </p14:xfrm>
            </p:contentPart>
          </mc:Choice>
          <mc:Fallback xmlns="">
            <p:pic>
              <p:nvPicPr>
                <p:cNvPr id="150" name="Käsinkirjoitus 149">
                  <a:extLst>
                    <a:ext uri="{FF2B5EF4-FFF2-40B4-BE49-F238E27FC236}">
                      <a16:creationId xmlns:a16="http://schemas.microsoft.com/office/drawing/2014/main" id="{5B95D130-BD54-497B-9E6B-B5417E338D8C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1546853" y="5064523"/>
                  <a:ext cx="1594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151" name="Käsinkirjoitus 150">
                  <a:extLst>
                    <a:ext uri="{FF2B5EF4-FFF2-40B4-BE49-F238E27FC236}">
                      <a16:creationId xmlns:a16="http://schemas.microsoft.com/office/drawing/2014/main" id="{57F73C8F-6AE5-43DD-AABC-969E21A2A273}"/>
                    </a:ext>
                  </a:extLst>
                </p14:cNvPr>
                <p14:cNvContentPartPr/>
                <p14:nvPr/>
              </p14:nvContentPartPr>
              <p14:xfrm>
                <a:off x="1743773" y="5075323"/>
                <a:ext cx="23400" cy="176760"/>
              </p14:xfrm>
            </p:contentPart>
          </mc:Choice>
          <mc:Fallback xmlns="">
            <p:pic>
              <p:nvPicPr>
                <p:cNvPr id="151" name="Käsinkirjoitus 150">
                  <a:extLst>
                    <a:ext uri="{FF2B5EF4-FFF2-40B4-BE49-F238E27FC236}">
                      <a16:creationId xmlns:a16="http://schemas.microsoft.com/office/drawing/2014/main" id="{57F73C8F-6AE5-43DD-AABC-969E21A2A273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1725773" y="5057683"/>
                  <a:ext cx="590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152" name="Käsinkirjoitus 151">
                  <a:extLst>
                    <a:ext uri="{FF2B5EF4-FFF2-40B4-BE49-F238E27FC236}">
                      <a16:creationId xmlns:a16="http://schemas.microsoft.com/office/drawing/2014/main" id="{A3303933-311E-4C96-8763-4FB3561D4BDD}"/>
                    </a:ext>
                  </a:extLst>
                </p14:cNvPr>
                <p14:cNvContentPartPr/>
                <p14:nvPr/>
              </p14:nvContentPartPr>
              <p14:xfrm>
                <a:off x="1791293" y="5114203"/>
                <a:ext cx="21600" cy="147600"/>
              </p14:xfrm>
            </p:contentPart>
          </mc:Choice>
          <mc:Fallback xmlns="">
            <p:pic>
              <p:nvPicPr>
                <p:cNvPr id="152" name="Käsinkirjoitus 151">
                  <a:extLst>
                    <a:ext uri="{FF2B5EF4-FFF2-40B4-BE49-F238E27FC236}">
                      <a16:creationId xmlns:a16="http://schemas.microsoft.com/office/drawing/2014/main" id="{A3303933-311E-4C96-8763-4FB3561D4BDD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1773293" y="5096203"/>
                  <a:ext cx="572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153" name="Käsinkirjoitus 152">
                  <a:extLst>
                    <a:ext uri="{FF2B5EF4-FFF2-40B4-BE49-F238E27FC236}">
                      <a16:creationId xmlns:a16="http://schemas.microsoft.com/office/drawing/2014/main" id="{06934A45-BD78-4C8B-BB31-BCEF5351359C}"/>
                    </a:ext>
                  </a:extLst>
                </p14:cNvPr>
                <p14:cNvContentPartPr/>
                <p14:nvPr/>
              </p14:nvContentPartPr>
              <p14:xfrm>
                <a:off x="1727933" y="5067403"/>
                <a:ext cx="172080" cy="21240"/>
              </p14:xfrm>
            </p:contentPart>
          </mc:Choice>
          <mc:Fallback xmlns="">
            <p:pic>
              <p:nvPicPr>
                <p:cNvPr id="153" name="Käsinkirjoitus 152">
                  <a:extLst>
                    <a:ext uri="{FF2B5EF4-FFF2-40B4-BE49-F238E27FC236}">
                      <a16:creationId xmlns:a16="http://schemas.microsoft.com/office/drawing/2014/main" id="{06934A45-BD78-4C8B-BB31-BCEF5351359C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1709933" y="5049403"/>
                  <a:ext cx="2077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154" name="Käsinkirjoitus 153">
                  <a:extLst>
                    <a:ext uri="{FF2B5EF4-FFF2-40B4-BE49-F238E27FC236}">
                      <a16:creationId xmlns:a16="http://schemas.microsoft.com/office/drawing/2014/main" id="{27D1386A-B138-4055-AEA2-123B77FD500C}"/>
                    </a:ext>
                  </a:extLst>
                </p14:cNvPr>
                <p14:cNvContentPartPr/>
                <p14:nvPr/>
              </p14:nvContentPartPr>
              <p14:xfrm>
                <a:off x="1564853" y="5392843"/>
                <a:ext cx="315360" cy="8640"/>
              </p14:xfrm>
            </p:contentPart>
          </mc:Choice>
          <mc:Fallback xmlns="">
            <p:pic>
              <p:nvPicPr>
                <p:cNvPr id="154" name="Käsinkirjoitus 153">
                  <a:extLst>
                    <a:ext uri="{FF2B5EF4-FFF2-40B4-BE49-F238E27FC236}">
                      <a16:creationId xmlns:a16="http://schemas.microsoft.com/office/drawing/2014/main" id="{27D1386A-B138-4055-AEA2-123B77FD500C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1546853" y="5375203"/>
                  <a:ext cx="3510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155" name="Käsinkirjoitus 154">
                  <a:extLst>
                    <a:ext uri="{FF2B5EF4-FFF2-40B4-BE49-F238E27FC236}">
                      <a16:creationId xmlns:a16="http://schemas.microsoft.com/office/drawing/2014/main" id="{51AF3743-7701-4A07-9B1A-E475146B6834}"/>
                    </a:ext>
                  </a:extLst>
                </p14:cNvPr>
                <p14:cNvContentPartPr/>
                <p14:nvPr/>
              </p14:nvContentPartPr>
              <p14:xfrm>
                <a:off x="1632173" y="5501563"/>
                <a:ext cx="164160" cy="193320"/>
              </p14:xfrm>
            </p:contentPart>
          </mc:Choice>
          <mc:Fallback xmlns="">
            <p:pic>
              <p:nvPicPr>
                <p:cNvPr id="155" name="Käsinkirjoitus 154">
                  <a:extLst>
                    <a:ext uri="{FF2B5EF4-FFF2-40B4-BE49-F238E27FC236}">
                      <a16:creationId xmlns:a16="http://schemas.microsoft.com/office/drawing/2014/main" id="{51AF3743-7701-4A07-9B1A-E475146B6834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1614173" y="5483563"/>
                  <a:ext cx="199800" cy="22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Ryhmä 117">
            <a:extLst>
              <a:ext uri="{FF2B5EF4-FFF2-40B4-BE49-F238E27FC236}">
                <a16:creationId xmlns:a16="http://schemas.microsoft.com/office/drawing/2014/main" id="{05D282C5-5858-4E25-88F4-03B84909CCC5}"/>
              </a:ext>
            </a:extLst>
          </p:cNvPr>
          <p:cNvGrpSpPr/>
          <p:nvPr/>
        </p:nvGrpSpPr>
        <p:grpSpPr>
          <a:xfrm>
            <a:off x="7562093" y="1028563"/>
            <a:ext cx="1024560" cy="640800"/>
            <a:chOff x="7562093" y="1028563"/>
            <a:chExt cx="1024560" cy="64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6" name="Käsinkirjoitus 5">
                  <a:extLst>
                    <a:ext uri="{FF2B5EF4-FFF2-40B4-BE49-F238E27FC236}">
                      <a16:creationId xmlns:a16="http://schemas.microsoft.com/office/drawing/2014/main" id="{0A080F0B-D5D6-4A3E-A0B0-40D0150CB9BA}"/>
                    </a:ext>
                  </a:extLst>
                </p14:cNvPr>
                <p14:cNvContentPartPr/>
                <p14:nvPr/>
              </p14:nvContentPartPr>
              <p14:xfrm>
                <a:off x="7581173" y="1336723"/>
                <a:ext cx="167760" cy="303480"/>
              </p14:xfrm>
            </p:contentPart>
          </mc:Choice>
          <mc:Fallback xmlns="">
            <p:pic>
              <p:nvPicPr>
                <p:cNvPr id="6" name="Käsinkirjoitus 5">
                  <a:extLst>
                    <a:ext uri="{FF2B5EF4-FFF2-40B4-BE49-F238E27FC236}">
                      <a16:creationId xmlns:a16="http://schemas.microsoft.com/office/drawing/2014/main" id="{0A080F0B-D5D6-4A3E-A0B0-40D0150CB9BA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7563173" y="1318723"/>
                  <a:ext cx="20340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9" name="Käsinkirjoitus 8">
                  <a:extLst>
                    <a:ext uri="{FF2B5EF4-FFF2-40B4-BE49-F238E27FC236}">
                      <a16:creationId xmlns:a16="http://schemas.microsoft.com/office/drawing/2014/main" id="{964A230D-2A80-42E0-A731-E52D9DC73793}"/>
                    </a:ext>
                  </a:extLst>
                </p14:cNvPr>
                <p14:cNvContentPartPr/>
                <p14:nvPr/>
              </p14:nvContentPartPr>
              <p14:xfrm>
                <a:off x="7562093" y="1487563"/>
                <a:ext cx="126000" cy="181800"/>
              </p14:xfrm>
            </p:contentPart>
          </mc:Choice>
          <mc:Fallback xmlns="">
            <p:pic>
              <p:nvPicPr>
                <p:cNvPr id="9" name="Käsinkirjoitus 8">
                  <a:extLst>
                    <a:ext uri="{FF2B5EF4-FFF2-40B4-BE49-F238E27FC236}">
                      <a16:creationId xmlns:a16="http://schemas.microsoft.com/office/drawing/2014/main" id="{964A230D-2A80-42E0-A731-E52D9DC73793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7544453" y="1469923"/>
                  <a:ext cx="1616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75" name="Käsinkirjoitus 74">
                  <a:extLst>
                    <a:ext uri="{FF2B5EF4-FFF2-40B4-BE49-F238E27FC236}">
                      <a16:creationId xmlns:a16="http://schemas.microsoft.com/office/drawing/2014/main" id="{2AAB08BA-4134-4907-93AF-F910C4D7251F}"/>
                    </a:ext>
                  </a:extLst>
                </p14:cNvPr>
                <p14:cNvContentPartPr/>
                <p14:nvPr/>
              </p14:nvContentPartPr>
              <p14:xfrm>
                <a:off x="7851533" y="1115683"/>
                <a:ext cx="126360" cy="266400"/>
              </p14:xfrm>
            </p:contentPart>
          </mc:Choice>
          <mc:Fallback xmlns="">
            <p:pic>
              <p:nvPicPr>
                <p:cNvPr id="75" name="Käsinkirjoitus 74">
                  <a:extLst>
                    <a:ext uri="{FF2B5EF4-FFF2-40B4-BE49-F238E27FC236}">
                      <a16:creationId xmlns:a16="http://schemas.microsoft.com/office/drawing/2014/main" id="{2AAB08BA-4134-4907-93AF-F910C4D7251F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7833533" y="1097683"/>
                  <a:ext cx="16200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90" name="Käsinkirjoitus 89">
                  <a:extLst>
                    <a:ext uri="{FF2B5EF4-FFF2-40B4-BE49-F238E27FC236}">
                      <a16:creationId xmlns:a16="http://schemas.microsoft.com/office/drawing/2014/main" id="{1786ABF4-7389-4D9A-9102-7265A677AEF2}"/>
                    </a:ext>
                  </a:extLst>
                </p14:cNvPr>
                <p14:cNvContentPartPr/>
                <p14:nvPr/>
              </p14:nvContentPartPr>
              <p14:xfrm>
                <a:off x="7980413" y="1292803"/>
                <a:ext cx="104760" cy="96840"/>
              </p14:xfrm>
            </p:contentPart>
          </mc:Choice>
          <mc:Fallback xmlns="">
            <p:pic>
              <p:nvPicPr>
                <p:cNvPr id="90" name="Käsinkirjoitus 89">
                  <a:extLst>
                    <a:ext uri="{FF2B5EF4-FFF2-40B4-BE49-F238E27FC236}">
                      <a16:creationId xmlns:a16="http://schemas.microsoft.com/office/drawing/2014/main" id="{1786ABF4-7389-4D9A-9102-7265A677AEF2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7962413" y="1275163"/>
                  <a:ext cx="1404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91" name="Käsinkirjoitus 90">
                  <a:extLst>
                    <a:ext uri="{FF2B5EF4-FFF2-40B4-BE49-F238E27FC236}">
                      <a16:creationId xmlns:a16="http://schemas.microsoft.com/office/drawing/2014/main" id="{0B434B47-889A-46E1-BE9D-C9993A7BA89C}"/>
                    </a:ext>
                  </a:extLst>
                </p14:cNvPr>
                <p14:cNvContentPartPr/>
                <p14:nvPr/>
              </p14:nvContentPartPr>
              <p14:xfrm>
                <a:off x="8112173" y="1076803"/>
                <a:ext cx="87840" cy="301680"/>
              </p14:xfrm>
            </p:contentPart>
          </mc:Choice>
          <mc:Fallback xmlns="">
            <p:pic>
              <p:nvPicPr>
                <p:cNvPr id="91" name="Käsinkirjoitus 90">
                  <a:extLst>
                    <a:ext uri="{FF2B5EF4-FFF2-40B4-BE49-F238E27FC236}">
                      <a16:creationId xmlns:a16="http://schemas.microsoft.com/office/drawing/2014/main" id="{0B434B47-889A-46E1-BE9D-C9993A7BA89C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8094173" y="1059163"/>
                  <a:ext cx="12348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92" name="Käsinkirjoitus 91">
                  <a:extLst>
                    <a:ext uri="{FF2B5EF4-FFF2-40B4-BE49-F238E27FC236}">
                      <a16:creationId xmlns:a16="http://schemas.microsoft.com/office/drawing/2014/main" id="{FA6B6B76-0428-4ED6-A524-6D8A2B25AE40}"/>
                    </a:ext>
                  </a:extLst>
                </p14:cNvPr>
                <p14:cNvContentPartPr/>
                <p14:nvPr/>
              </p14:nvContentPartPr>
              <p14:xfrm>
                <a:off x="8212613" y="1028563"/>
                <a:ext cx="131040" cy="349920"/>
              </p14:xfrm>
            </p:contentPart>
          </mc:Choice>
          <mc:Fallback xmlns="">
            <p:pic>
              <p:nvPicPr>
                <p:cNvPr id="92" name="Käsinkirjoitus 91">
                  <a:extLst>
                    <a:ext uri="{FF2B5EF4-FFF2-40B4-BE49-F238E27FC236}">
                      <a16:creationId xmlns:a16="http://schemas.microsoft.com/office/drawing/2014/main" id="{FA6B6B76-0428-4ED6-A524-6D8A2B25AE40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8194973" y="1010923"/>
                  <a:ext cx="16668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93" name="Käsinkirjoitus 92">
                  <a:extLst>
                    <a:ext uri="{FF2B5EF4-FFF2-40B4-BE49-F238E27FC236}">
                      <a16:creationId xmlns:a16="http://schemas.microsoft.com/office/drawing/2014/main" id="{FE22E50E-BC28-46A0-BEAE-D017AC8CF963}"/>
                    </a:ext>
                  </a:extLst>
                </p14:cNvPr>
                <p14:cNvContentPartPr/>
                <p14:nvPr/>
              </p14:nvContentPartPr>
              <p14:xfrm>
                <a:off x="8368853" y="1251403"/>
                <a:ext cx="72000" cy="112680"/>
              </p14:xfrm>
            </p:contentPart>
          </mc:Choice>
          <mc:Fallback xmlns="">
            <p:pic>
              <p:nvPicPr>
                <p:cNvPr id="93" name="Käsinkirjoitus 92">
                  <a:extLst>
                    <a:ext uri="{FF2B5EF4-FFF2-40B4-BE49-F238E27FC236}">
                      <a16:creationId xmlns:a16="http://schemas.microsoft.com/office/drawing/2014/main" id="{FE22E50E-BC28-46A0-BEAE-D017AC8CF963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8350853" y="1233763"/>
                  <a:ext cx="1076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104" name="Käsinkirjoitus 103">
                  <a:extLst>
                    <a:ext uri="{FF2B5EF4-FFF2-40B4-BE49-F238E27FC236}">
                      <a16:creationId xmlns:a16="http://schemas.microsoft.com/office/drawing/2014/main" id="{9193BCF3-EF8F-44F8-AFE2-CDC98E8464CB}"/>
                    </a:ext>
                  </a:extLst>
                </p14:cNvPr>
                <p14:cNvContentPartPr/>
                <p14:nvPr/>
              </p14:nvContentPartPr>
              <p14:xfrm>
                <a:off x="8493053" y="1270483"/>
                <a:ext cx="93600" cy="99360"/>
              </p14:xfrm>
            </p:contentPart>
          </mc:Choice>
          <mc:Fallback xmlns="">
            <p:pic>
              <p:nvPicPr>
                <p:cNvPr id="104" name="Käsinkirjoitus 103">
                  <a:extLst>
                    <a:ext uri="{FF2B5EF4-FFF2-40B4-BE49-F238E27FC236}">
                      <a16:creationId xmlns:a16="http://schemas.microsoft.com/office/drawing/2014/main" id="{9193BCF3-EF8F-44F8-AFE2-CDC98E8464CB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8475053" y="1252843"/>
                  <a:ext cx="129240" cy="13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6" name="Ryhmä 235">
            <a:extLst>
              <a:ext uri="{FF2B5EF4-FFF2-40B4-BE49-F238E27FC236}">
                <a16:creationId xmlns:a16="http://schemas.microsoft.com/office/drawing/2014/main" id="{ED445DDB-3CB5-4781-9F78-C548FF7F705A}"/>
              </a:ext>
            </a:extLst>
          </p:cNvPr>
          <p:cNvGrpSpPr/>
          <p:nvPr/>
        </p:nvGrpSpPr>
        <p:grpSpPr>
          <a:xfrm>
            <a:off x="8771693" y="1045843"/>
            <a:ext cx="1113480" cy="315720"/>
            <a:chOff x="8771693" y="1045843"/>
            <a:chExt cx="111348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119" name="Käsinkirjoitus 118">
                  <a:extLst>
                    <a:ext uri="{FF2B5EF4-FFF2-40B4-BE49-F238E27FC236}">
                      <a16:creationId xmlns:a16="http://schemas.microsoft.com/office/drawing/2014/main" id="{07FAD1A0-C262-427A-A321-7CDF84C495E2}"/>
                    </a:ext>
                  </a:extLst>
                </p14:cNvPr>
                <p14:cNvContentPartPr/>
                <p14:nvPr/>
              </p14:nvContentPartPr>
              <p14:xfrm>
                <a:off x="8771693" y="1224043"/>
                <a:ext cx="163800" cy="137520"/>
              </p14:xfrm>
            </p:contentPart>
          </mc:Choice>
          <mc:Fallback xmlns="">
            <p:pic>
              <p:nvPicPr>
                <p:cNvPr id="119" name="Käsinkirjoitus 118">
                  <a:extLst>
                    <a:ext uri="{FF2B5EF4-FFF2-40B4-BE49-F238E27FC236}">
                      <a16:creationId xmlns:a16="http://schemas.microsoft.com/office/drawing/2014/main" id="{07FAD1A0-C262-427A-A321-7CDF84C495E2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8753693" y="1206043"/>
                  <a:ext cx="1994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120" name="Käsinkirjoitus 119">
                  <a:extLst>
                    <a:ext uri="{FF2B5EF4-FFF2-40B4-BE49-F238E27FC236}">
                      <a16:creationId xmlns:a16="http://schemas.microsoft.com/office/drawing/2014/main" id="{F752162F-8B44-4F3B-9138-F1C8642A58D4}"/>
                    </a:ext>
                  </a:extLst>
                </p14:cNvPr>
                <p14:cNvContentPartPr/>
                <p14:nvPr/>
              </p14:nvContentPartPr>
              <p14:xfrm>
                <a:off x="8974013" y="1260043"/>
                <a:ext cx="102600" cy="86760"/>
              </p14:xfrm>
            </p:contentPart>
          </mc:Choice>
          <mc:Fallback xmlns="">
            <p:pic>
              <p:nvPicPr>
                <p:cNvPr id="120" name="Käsinkirjoitus 119">
                  <a:extLst>
                    <a:ext uri="{FF2B5EF4-FFF2-40B4-BE49-F238E27FC236}">
                      <a16:creationId xmlns:a16="http://schemas.microsoft.com/office/drawing/2014/main" id="{F752162F-8B44-4F3B-9138-F1C8642A58D4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8956013" y="1242403"/>
                  <a:ext cx="1382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121" name="Käsinkirjoitus 120">
                  <a:extLst>
                    <a:ext uri="{FF2B5EF4-FFF2-40B4-BE49-F238E27FC236}">
                      <a16:creationId xmlns:a16="http://schemas.microsoft.com/office/drawing/2014/main" id="{B2A107A1-7304-4C20-9313-7113F492C6D2}"/>
                    </a:ext>
                  </a:extLst>
                </p14:cNvPr>
                <p14:cNvContentPartPr/>
                <p14:nvPr/>
              </p14:nvContentPartPr>
              <p14:xfrm>
                <a:off x="9134933" y="1084363"/>
                <a:ext cx="101880" cy="263880"/>
              </p14:xfrm>
            </p:contentPart>
          </mc:Choice>
          <mc:Fallback xmlns="">
            <p:pic>
              <p:nvPicPr>
                <p:cNvPr id="121" name="Käsinkirjoitus 120">
                  <a:extLst>
                    <a:ext uri="{FF2B5EF4-FFF2-40B4-BE49-F238E27FC236}">
                      <a16:creationId xmlns:a16="http://schemas.microsoft.com/office/drawing/2014/main" id="{B2A107A1-7304-4C20-9313-7113F492C6D2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9117293" y="1066723"/>
                  <a:ext cx="13752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123" name="Käsinkirjoitus 122">
                  <a:extLst>
                    <a:ext uri="{FF2B5EF4-FFF2-40B4-BE49-F238E27FC236}">
                      <a16:creationId xmlns:a16="http://schemas.microsoft.com/office/drawing/2014/main" id="{42E83F53-9A97-48FC-8CC0-EA2E507F37C3}"/>
                    </a:ext>
                  </a:extLst>
                </p14:cNvPr>
                <p14:cNvContentPartPr/>
                <p14:nvPr/>
              </p14:nvContentPartPr>
              <p14:xfrm>
                <a:off x="9282893" y="1176883"/>
                <a:ext cx="154800" cy="169920"/>
              </p14:xfrm>
            </p:contentPart>
          </mc:Choice>
          <mc:Fallback xmlns="">
            <p:pic>
              <p:nvPicPr>
                <p:cNvPr id="123" name="Käsinkirjoitus 122">
                  <a:extLst>
                    <a:ext uri="{FF2B5EF4-FFF2-40B4-BE49-F238E27FC236}">
                      <a16:creationId xmlns:a16="http://schemas.microsoft.com/office/drawing/2014/main" id="{42E83F53-9A97-48FC-8CC0-EA2E507F37C3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9265253" y="1159243"/>
                  <a:ext cx="19044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124" name="Käsinkirjoitus 123">
                  <a:extLst>
                    <a:ext uri="{FF2B5EF4-FFF2-40B4-BE49-F238E27FC236}">
                      <a16:creationId xmlns:a16="http://schemas.microsoft.com/office/drawing/2014/main" id="{AFFA9107-1DDE-4B0B-BC53-0A85F6F75160}"/>
                    </a:ext>
                  </a:extLst>
                </p14:cNvPr>
                <p14:cNvContentPartPr/>
                <p14:nvPr/>
              </p14:nvContentPartPr>
              <p14:xfrm>
                <a:off x="9453533" y="1138723"/>
                <a:ext cx="3240" cy="360"/>
              </p14:xfrm>
            </p:contentPart>
          </mc:Choice>
          <mc:Fallback xmlns="">
            <p:pic>
              <p:nvPicPr>
                <p:cNvPr id="124" name="Käsinkirjoitus 123">
                  <a:extLst>
                    <a:ext uri="{FF2B5EF4-FFF2-40B4-BE49-F238E27FC236}">
                      <a16:creationId xmlns:a16="http://schemas.microsoft.com/office/drawing/2014/main" id="{AFFA9107-1DDE-4B0B-BC53-0A85F6F75160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9435893" y="1120723"/>
                  <a:ext cx="388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125" name="Käsinkirjoitus 124">
                  <a:extLst>
                    <a:ext uri="{FF2B5EF4-FFF2-40B4-BE49-F238E27FC236}">
                      <a16:creationId xmlns:a16="http://schemas.microsoft.com/office/drawing/2014/main" id="{491AA6F8-C022-4FDE-905E-F4CAD4033B6B}"/>
                    </a:ext>
                  </a:extLst>
                </p14:cNvPr>
                <p14:cNvContentPartPr/>
                <p14:nvPr/>
              </p14:nvContentPartPr>
              <p14:xfrm>
                <a:off x="9515093" y="1192723"/>
                <a:ext cx="156600" cy="107280"/>
              </p14:xfrm>
            </p:contentPart>
          </mc:Choice>
          <mc:Fallback xmlns="">
            <p:pic>
              <p:nvPicPr>
                <p:cNvPr id="125" name="Käsinkirjoitus 124">
                  <a:extLst>
                    <a:ext uri="{FF2B5EF4-FFF2-40B4-BE49-F238E27FC236}">
                      <a16:creationId xmlns:a16="http://schemas.microsoft.com/office/drawing/2014/main" id="{491AA6F8-C022-4FDE-905E-F4CAD4033B6B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9497453" y="1175083"/>
                  <a:ext cx="1922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126" name="Käsinkirjoitus 125">
                  <a:extLst>
                    <a:ext uri="{FF2B5EF4-FFF2-40B4-BE49-F238E27FC236}">
                      <a16:creationId xmlns:a16="http://schemas.microsoft.com/office/drawing/2014/main" id="{933B6011-CBA3-4FAB-860C-6B196DA55D1C}"/>
                    </a:ext>
                  </a:extLst>
                </p14:cNvPr>
                <p14:cNvContentPartPr/>
                <p14:nvPr/>
              </p14:nvContentPartPr>
              <p14:xfrm>
                <a:off x="9717053" y="1169683"/>
                <a:ext cx="8280" cy="130320"/>
              </p14:xfrm>
            </p:contentPart>
          </mc:Choice>
          <mc:Fallback xmlns="">
            <p:pic>
              <p:nvPicPr>
                <p:cNvPr id="126" name="Käsinkirjoitus 125">
                  <a:extLst>
                    <a:ext uri="{FF2B5EF4-FFF2-40B4-BE49-F238E27FC236}">
                      <a16:creationId xmlns:a16="http://schemas.microsoft.com/office/drawing/2014/main" id="{933B6011-CBA3-4FAB-860C-6B196DA55D1C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9699413" y="1152043"/>
                  <a:ext cx="4392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132" name="Käsinkirjoitus 131">
                  <a:extLst>
                    <a:ext uri="{FF2B5EF4-FFF2-40B4-BE49-F238E27FC236}">
                      <a16:creationId xmlns:a16="http://schemas.microsoft.com/office/drawing/2014/main" id="{4A50D918-36D1-4F0F-A7D1-7FC9818A8BBC}"/>
                    </a:ext>
                  </a:extLst>
                </p14:cNvPr>
                <p14:cNvContentPartPr/>
                <p14:nvPr/>
              </p14:nvContentPartPr>
              <p14:xfrm>
                <a:off x="9794453" y="1175803"/>
                <a:ext cx="90720" cy="109440"/>
              </p14:xfrm>
            </p:contentPart>
          </mc:Choice>
          <mc:Fallback xmlns="">
            <p:pic>
              <p:nvPicPr>
                <p:cNvPr id="132" name="Käsinkirjoitus 131">
                  <a:extLst>
                    <a:ext uri="{FF2B5EF4-FFF2-40B4-BE49-F238E27FC236}">
                      <a16:creationId xmlns:a16="http://schemas.microsoft.com/office/drawing/2014/main" id="{4A50D918-36D1-4F0F-A7D1-7FC9818A8BBC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9776453" y="1158163"/>
                  <a:ext cx="12636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138" name="Käsinkirjoitus 137">
                  <a:extLst>
                    <a:ext uri="{FF2B5EF4-FFF2-40B4-BE49-F238E27FC236}">
                      <a16:creationId xmlns:a16="http://schemas.microsoft.com/office/drawing/2014/main" id="{C0B143DF-EB77-4EAA-993A-0631C53CC2D9}"/>
                    </a:ext>
                  </a:extLst>
                </p14:cNvPr>
                <p14:cNvContentPartPr/>
                <p14:nvPr/>
              </p14:nvContentPartPr>
              <p14:xfrm>
                <a:off x="9686093" y="1045843"/>
                <a:ext cx="5040" cy="8280"/>
              </p14:xfrm>
            </p:contentPart>
          </mc:Choice>
          <mc:Fallback xmlns="">
            <p:pic>
              <p:nvPicPr>
                <p:cNvPr id="138" name="Käsinkirjoitus 137">
                  <a:extLst>
                    <a:ext uri="{FF2B5EF4-FFF2-40B4-BE49-F238E27FC236}">
                      <a16:creationId xmlns:a16="http://schemas.microsoft.com/office/drawing/2014/main" id="{C0B143DF-EB77-4EAA-993A-0631C53CC2D9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9668093" y="1027843"/>
                  <a:ext cx="4068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0" name="Ryhmä 209">
            <a:extLst>
              <a:ext uri="{FF2B5EF4-FFF2-40B4-BE49-F238E27FC236}">
                <a16:creationId xmlns:a16="http://schemas.microsoft.com/office/drawing/2014/main" id="{0C726232-AD12-4E2F-8607-598267878D68}"/>
              </a:ext>
            </a:extLst>
          </p:cNvPr>
          <p:cNvGrpSpPr/>
          <p:nvPr/>
        </p:nvGrpSpPr>
        <p:grpSpPr>
          <a:xfrm>
            <a:off x="10119893" y="968443"/>
            <a:ext cx="875880" cy="326880"/>
            <a:chOff x="10119893" y="968443"/>
            <a:chExt cx="875880" cy="32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139" name="Käsinkirjoitus 138">
                  <a:extLst>
                    <a:ext uri="{FF2B5EF4-FFF2-40B4-BE49-F238E27FC236}">
                      <a16:creationId xmlns:a16="http://schemas.microsoft.com/office/drawing/2014/main" id="{7E04821E-EFEA-4512-8521-9BC7A2F561CC}"/>
                    </a:ext>
                  </a:extLst>
                </p14:cNvPr>
                <p14:cNvContentPartPr/>
                <p14:nvPr/>
              </p14:nvContentPartPr>
              <p14:xfrm>
                <a:off x="10119893" y="1131163"/>
                <a:ext cx="133200" cy="159480"/>
              </p14:xfrm>
            </p:contentPart>
          </mc:Choice>
          <mc:Fallback xmlns="">
            <p:pic>
              <p:nvPicPr>
                <p:cNvPr id="139" name="Käsinkirjoitus 138">
                  <a:extLst>
                    <a:ext uri="{FF2B5EF4-FFF2-40B4-BE49-F238E27FC236}">
                      <a16:creationId xmlns:a16="http://schemas.microsoft.com/office/drawing/2014/main" id="{7E04821E-EFEA-4512-8521-9BC7A2F561CC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10102253" y="1113163"/>
                  <a:ext cx="1688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145" name="Käsinkirjoitus 144">
                  <a:extLst>
                    <a:ext uri="{FF2B5EF4-FFF2-40B4-BE49-F238E27FC236}">
                      <a16:creationId xmlns:a16="http://schemas.microsoft.com/office/drawing/2014/main" id="{6806EE85-70AC-4757-9EC5-C6A6C0F13027}"/>
                    </a:ext>
                  </a:extLst>
                </p14:cNvPr>
                <p14:cNvContentPartPr/>
                <p14:nvPr/>
              </p14:nvContentPartPr>
              <p14:xfrm>
                <a:off x="10284053" y="1192003"/>
                <a:ext cx="75240" cy="102960"/>
              </p14:xfrm>
            </p:contentPart>
          </mc:Choice>
          <mc:Fallback xmlns="">
            <p:pic>
              <p:nvPicPr>
                <p:cNvPr id="145" name="Käsinkirjoitus 144">
                  <a:extLst>
                    <a:ext uri="{FF2B5EF4-FFF2-40B4-BE49-F238E27FC236}">
                      <a16:creationId xmlns:a16="http://schemas.microsoft.com/office/drawing/2014/main" id="{6806EE85-70AC-4757-9EC5-C6A6C0F13027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10266413" y="1174003"/>
                  <a:ext cx="1108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162" name="Käsinkirjoitus 161">
                  <a:extLst>
                    <a:ext uri="{FF2B5EF4-FFF2-40B4-BE49-F238E27FC236}">
                      <a16:creationId xmlns:a16="http://schemas.microsoft.com/office/drawing/2014/main" id="{8D68B809-AACF-439C-8AD3-D2C4EFACC272}"/>
                    </a:ext>
                  </a:extLst>
                </p14:cNvPr>
                <p14:cNvContentPartPr/>
                <p14:nvPr/>
              </p14:nvContentPartPr>
              <p14:xfrm>
                <a:off x="10275053" y="994003"/>
                <a:ext cx="148680" cy="28800"/>
              </p14:xfrm>
            </p:contentPart>
          </mc:Choice>
          <mc:Fallback xmlns="">
            <p:pic>
              <p:nvPicPr>
                <p:cNvPr id="162" name="Käsinkirjoitus 161">
                  <a:extLst>
                    <a:ext uri="{FF2B5EF4-FFF2-40B4-BE49-F238E27FC236}">
                      <a16:creationId xmlns:a16="http://schemas.microsoft.com/office/drawing/2014/main" id="{8D68B809-AACF-439C-8AD3-D2C4EFACC272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10257413" y="976363"/>
                  <a:ext cx="1843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164" name="Käsinkirjoitus 163">
                  <a:extLst>
                    <a:ext uri="{FF2B5EF4-FFF2-40B4-BE49-F238E27FC236}">
                      <a16:creationId xmlns:a16="http://schemas.microsoft.com/office/drawing/2014/main" id="{E58A5643-25F2-48AB-B74C-282E089C954E}"/>
                    </a:ext>
                  </a:extLst>
                </p14:cNvPr>
                <p14:cNvContentPartPr/>
                <p14:nvPr/>
              </p14:nvContentPartPr>
              <p14:xfrm>
                <a:off x="10453613" y="968443"/>
                <a:ext cx="124920" cy="326880"/>
              </p14:xfrm>
            </p:contentPart>
          </mc:Choice>
          <mc:Fallback xmlns="">
            <p:pic>
              <p:nvPicPr>
                <p:cNvPr id="164" name="Käsinkirjoitus 163">
                  <a:extLst>
                    <a:ext uri="{FF2B5EF4-FFF2-40B4-BE49-F238E27FC236}">
                      <a16:creationId xmlns:a16="http://schemas.microsoft.com/office/drawing/2014/main" id="{E58A5643-25F2-48AB-B74C-282E089C954E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10435613" y="950803"/>
                  <a:ext cx="1605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165" name="Käsinkirjoitus 164">
                  <a:extLst>
                    <a:ext uri="{FF2B5EF4-FFF2-40B4-BE49-F238E27FC236}">
                      <a16:creationId xmlns:a16="http://schemas.microsoft.com/office/drawing/2014/main" id="{7CD06717-7EEC-48F7-9B39-1C866744D621}"/>
                    </a:ext>
                  </a:extLst>
                </p14:cNvPr>
                <p14:cNvContentPartPr/>
                <p14:nvPr/>
              </p14:nvContentPartPr>
              <p14:xfrm>
                <a:off x="10569533" y="1084363"/>
                <a:ext cx="360" cy="360"/>
              </p14:xfrm>
            </p:contentPart>
          </mc:Choice>
          <mc:Fallback xmlns="">
            <p:pic>
              <p:nvPicPr>
                <p:cNvPr id="165" name="Käsinkirjoitus 164">
                  <a:extLst>
                    <a:ext uri="{FF2B5EF4-FFF2-40B4-BE49-F238E27FC236}">
                      <a16:creationId xmlns:a16="http://schemas.microsoft.com/office/drawing/2014/main" id="{7CD06717-7EEC-48F7-9B39-1C866744D621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10551533" y="106672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173" name="Käsinkirjoitus 172">
                  <a:extLst>
                    <a:ext uri="{FF2B5EF4-FFF2-40B4-BE49-F238E27FC236}">
                      <a16:creationId xmlns:a16="http://schemas.microsoft.com/office/drawing/2014/main" id="{263470C0-EDE9-4C1E-BE48-CAEB3507E5A0}"/>
                    </a:ext>
                  </a:extLst>
                </p14:cNvPr>
                <p14:cNvContentPartPr/>
                <p14:nvPr/>
              </p14:nvContentPartPr>
              <p14:xfrm>
                <a:off x="10615613" y="1169683"/>
                <a:ext cx="185760" cy="84240"/>
              </p14:xfrm>
            </p:contentPart>
          </mc:Choice>
          <mc:Fallback xmlns="">
            <p:pic>
              <p:nvPicPr>
                <p:cNvPr id="173" name="Käsinkirjoitus 172">
                  <a:extLst>
                    <a:ext uri="{FF2B5EF4-FFF2-40B4-BE49-F238E27FC236}">
                      <a16:creationId xmlns:a16="http://schemas.microsoft.com/office/drawing/2014/main" id="{263470C0-EDE9-4C1E-BE48-CAEB3507E5A0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10597973" y="1152043"/>
                  <a:ext cx="2214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184" name="Käsinkirjoitus 183">
                  <a:extLst>
                    <a:ext uri="{FF2B5EF4-FFF2-40B4-BE49-F238E27FC236}">
                      <a16:creationId xmlns:a16="http://schemas.microsoft.com/office/drawing/2014/main" id="{8647E118-6F6D-41D0-A5D5-DAB9A8A2AE31}"/>
                    </a:ext>
                  </a:extLst>
                </p14:cNvPr>
                <p14:cNvContentPartPr/>
                <p14:nvPr/>
              </p14:nvContentPartPr>
              <p14:xfrm>
                <a:off x="10770773" y="1124683"/>
                <a:ext cx="97200" cy="140400"/>
              </p14:xfrm>
            </p:contentPart>
          </mc:Choice>
          <mc:Fallback xmlns="">
            <p:pic>
              <p:nvPicPr>
                <p:cNvPr id="184" name="Käsinkirjoitus 183">
                  <a:extLst>
                    <a:ext uri="{FF2B5EF4-FFF2-40B4-BE49-F238E27FC236}">
                      <a16:creationId xmlns:a16="http://schemas.microsoft.com/office/drawing/2014/main" id="{8647E118-6F6D-41D0-A5D5-DAB9A8A2AE31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10752773" y="1106683"/>
                  <a:ext cx="1328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196" name="Käsinkirjoitus 195">
                  <a:extLst>
                    <a:ext uri="{FF2B5EF4-FFF2-40B4-BE49-F238E27FC236}">
                      <a16:creationId xmlns:a16="http://schemas.microsoft.com/office/drawing/2014/main" id="{FEF9C458-E7E0-4C4B-ACD4-ED821253E2C1}"/>
                    </a:ext>
                  </a:extLst>
                </p14:cNvPr>
                <p14:cNvContentPartPr/>
                <p14:nvPr/>
              </p14:nvContentPartPr>
              <p14:xfrm>
                <a:off x="10894613" y="1146283"/>
                <a:ext cx="101160" cy="121320"/>
              </p14:xfrm>
            </p:contentPart>
          </mc:Choice>
          <mc:Fallback xmlns="">
            <p:pic>
              <p:nvPicPr>
                <p:cNvPr id="196" name="Käsinkirjoitus 195">
                  <a:extLst>
                    <a:ext uri="{FF2B5EF4-FFF2-40B4-BE49-F238E27FC236}">
                      <a16:creationId xmlns:a16="http://schemas.microsoft.com/office/drawing/2014/main" id="{FEF9C458-E7E0-4C4B-ACD4-ED821253E2C1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10876973" y="1128643"/>
                  <a:ext cx="136800" cy="15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7" name="Ryhmä 276">
            <a:extLst>
              <a:ext uri="{FF2B5EF4-FFF2-40B4-BE49-F238E27FC236}">
                <a16:creationId xmlns:a16="http://schemas.microsoft.com/office/drawing/2014/main" id="{9765781E-3C11-4511-A54B-61B727415951}"/>
              </a:ext>
            </a:extLst>
          </p:cNvPr>
          <p:cNvGrpSpPr/>
          <p:nvPr/>
        </p:nvGrpSpPr>
        <p:grpSpPr>
          <a:xfrm>
            <a:off x="7980773" y="1503043"/>
            <a:ext cx="931320" cy="326880"/>
            <a:chOff x="7980773" y="1503043"/>
            <a:chExt cx="931320" cy="32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251" name="Käsinkirjoitus 250">
                  <a:extLst>
                    <a:ext uri="{FF2B5EF4-FFF2-40B4-BE49-F238E27FC236}">
                      <a16:creationId xmlns:a16="http://schemas.microsoft.com/office/drawing/2014/main" id="{8B1EBAD2-180B-456A-A49B-A58F8CA8B85A}"/>
                    </a:ext>
                  </a:extLst>
                </p14:cNvPr>
                <p14:cNvContentPartPr/>
                <p14:nvPr/>
              </p14:nvContentPartPr>
              <p14:xfrm>
                <a:off x="7980773" y="1566043"/>
                <a:ext cx="108360" cy="155520"/>
              </p14:xfrm>
            </p:contentPart>
          </mc:Choice>
          <mc:Fallback xmlns="">
            <p:pic>
              <p:nvPicPr>
                <p:cNvPr id="251" name="Käsinkirjoitus 250">
                  <a:extLst>
                    <a:ext uri="{FF2B5EF4-FFF2-40B4-BE49-F238E27FC236}">
                      <a16:creationId xmlns:a16="http://schemas.microsoft.com/office/drawing/2014/main" id="{8B1EBAD2-180B-456A-A49B-A58F8CA8B85A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7963133" y="1548043"/>
                  <a:ext cx="1440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253" name="Käsinkirjoitus 252">
                  <a:extLst>
                    <a:ext uri="{FF2B5EF4-FFF2-40B4-BE49-F238E27FC236}">
                      <a16:creationId xmlns:a16="http://schemas.microsoft.com/office/drawing/2014/main" id="{D3AB2854-B247-4332-823C-70E438B94ACF}"/>
                    </a:ext>
                  </a:extLst>
                </p14:cNvPr>
                <p14:cNvContentPartPr/>
                <p14:nvPr/>
              </p14:nvContentPartPr>
              <p14:xfrm>
                <a:off x="8159333" y="1503043"/>
                <a:ext cx="3240" cy="240120"/>
              </p14:xfrm>
            </p:contentPart>
          </mc:Choice>
          <mc:Fallback xmlns="">
            <p:pic>
              <p:nvPicPr>
                <p:cNvPr id="253" name="Käsinkirjoitus 252">
                  <a:extLst>
                    <a:ext uri="{FF2B5EF4-FFF2-40B4-BE49-F238E27FC236}">
                      <a16:creationId xmlns:a16="http://schemas.microsoft.com/office/drawing/2014/main" id="{D3AB2854-B247-4332-823C-70E438B94ACF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8141693" y="1485043"/>
                  <a:ext cx="388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254" name="Käsinkirjoitus 253">
                  <a:extLst>
                    <a:ext uri="{FF2B5EF4-FFF2-40B4-BE49-F238E27FC236}">
                      <a16:creationId xmlns:a16="http://schemas.microsoft.com/office/drawing/2014/main" id="{4EE36424-6823-43E3-9D9E-B8CFAB0F0A1D}"/>
                    </a:ext>
                  </a:extLst>
                </p14:cNvPr>
                <p14:cNvContentPartPr/>
                <p14:nvPr/>
              </p14:nvContentPartPr>
              <p14:xfrm>
                <a:off x="8097413" y="1627243"/>
                <a:ext cx="109080" cy="360"/>
              </p14:xfrm>
            </p:contentPart>
          </mc:Choice>
          <mc:Fallback xmlns="">
            <p:pic>
              <p:nvPicPr>
                <p:cNvPr id="254" name="Käsinkirjoitus 253">
                  <a:extLst>
                    <a:ext uri="{FF2B5EF4-FFF2-40B4-BE49-F238E27FC236}">
                      <a16:creationId xmlns:a16="http://schemas.microsoft.com/office/drawing/2014/main" id="{4EE36424-6823-43E3-9D9E-B8CFAB0F0A1D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8079773" y="1609243"/>
                  <a:ext cx="144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255" name="Käsinkirjoitus 254">
                  <a:extLst>
                    <a:ext uri="{FF2B5EF4-FFF2-40B4-BE49-F238E27FC236}">
                      <a16:creationId xmlns:a16="http://schemas.microsoft.com/office/drawing/2014/main" id="{6C8FAB11-4160-4A4E-A41E-10024E8D1AA0}"/>
                    </a:ext>
                  </a:extLst>
                </p14:cNvPr>
                <p14:cNvContentPartPr/>
                <p14:nvPr/>
              </p14:nvContentPartPr>
              <p14:xfrm>
                <a:off x="8216573" y="1619323"/>
                <a:ext cx="97200" cy="102960"/>
              </p14:xfrm>
            </p:contentPart>
          </mc:Choice>
          <mc:Fallback xmlns="">
            <p:pic>
              <p:nvPicPr>
                <p:cNvPr id="255" name="Käsinkirjoitus 254">
                  <a:extLst>
                    <a:ext uri="{FF2B5EF4-FFF2-40B4-BE49-F238E27FC236}">
                      <a16:creationId xmlns:a16="http://schemas.microsoft.com/office/drawing/2014/main" id="{6C8FAB11-4160-4A4E-A41E-10024E8D1AA0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8198573" y="1601683"/>
                  <a:ext cx="13284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256" name="Käsinkirjoitus 255">
                  <a:extLst>
                    <a:ext uri="{FF2B5EF4-FFF2-40B4-BE49-F238E27FC236}">
                      <a16:creationId xmlns:a16="http://schemas.microsoft.com/office/drawing/2014/main" id="{2B24A85A-1A7D-435F-9354-9D1E432C29CD}"/>
                    </a:ext>
                  </a:extLst>
                </p14:cNvPr>
                <p14:cNvContentPartPr/>
                <p14:nvPr/>
              </p14:nvContentPartPr>
              <p14:xfrm>
                <a:off x="8229533" y="1527163"/>
                <a:ext cx="194040" cy="222480"/>
              </p14:xfrm>
            </p:contentPart>
          </mc:Choice>
          <mc:Fallback xmlns="">
            <p:pic>
              <p:nvPicPr>
                <p:cNvPr id="256" name="Käsinkirjoitus 255">
                  <a:extLst>
                    <a:ext uri="{FF2B5EF4-FFF2-40B4-BE49-F238E27FC236}">
                      <a16:creationId xmlns:a16="http://schemas.microsoft.com/office/drawing/2014/main" id="{2B24A85A-1A7D-435F-9354-9D1E432C29CD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8211533" y="1509163"/>
                  <a:ext cx="22968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257" name="Käsinkirjoitus 256">
                  <a:extLst>
                    <a:ext uri="{FF2B5EF4-FFF2-40B4-BE49-F238E27FC236}">
                      <a16:creationId xmlns:a16="http://schemas.microsoft.com/office/drawing/2014/main" id="{78249FE5-A9A5-4F05-805C-E7F6505F4E5E}"/>
                    </a:ext>
                  </a:extLst>
                </p14:cNvPr>
                <p14:cNvContentPartPr/>
                <p14:nvPr/>
              </p14:nvContentPartPr>
              <p14:xfrm>
                <a:off x="8448053" y="1602763"/>
                <a:ext cx="76320" cy="111960"/>
              </p14:xfrm>
            </p:contentPart>
          </mc:Choice>
          <mc:Fallback xmlns="">
            <p:pic>
              <p:nvPicPr>
                <p:cNvPr id="257" name="Käsinkirjoitus 256">
                  <a:extLst>
                    <a:ext uri="{FF2B5EF4-FFF2-40B4-BE49-F238E27FC236}">
                      <a16:creationId xmlns:a16="http://schemas.microsoft.com/office/drawing/2014/main" id="{78249FE5-A9A5-4F05-805C-E7F6505F4E5E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8430053" y="1585123"/>
                  <a:ext cx="11196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258" name="Käsinkirjoitus 257">
                  <a:extLst>
                    <a:ext uri="{FF2B5EF4-FFF2-40B4-BE49-F238E27FC236}">
                      <a16:creationId xmlns:a16="http://schemas.microsoft.com/office/drawing/2014/main" id="{E99FBD1B-A1BF-45D5-8117-F29B867B714F}"/>
                    </a:ext>
                  </a:extLst>
                </p14:cNvPr>
                <p14:cNvContentPartPr/>
                <p14:nvPr/>
              </p14:nvContentPartPr>
              <p14:xfrm>
                <a:off x="8554973" y="1619323"/>
                <a:ext cx="100080" cy="210600"/>
              </p14:xfrm>
            </p:contentPart>
          </mc:Choice>
          <mc:Fallback xmlns="">
            <p:pic>
              <p:nvPicPr>
                <p:cNvPr id="258" name="Käsinkirjoitus 257">
                  <a:extLst>
                    <a:ext uri="{FF2B5EF4-FFF2-40B4-BE49-F238E27FC236}">
                      <a16:creationId xmlns:a16="http://schemas.microsoft.com/office/drawing/2014/main" id="{E99FBD1B-A1BF-45D5-8117-F29B867B714F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8536973" y="1601683"/>
                  <a:ext cx="1357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259" name="Käsinkirjoitus 258">
                  <a:extLst>
                    <a:ext uri="{FF2B5EF4-FFF2-40B4-BE49-F238E27FC236}">
                      <a16:creationId xmlns:a16="http://schemas.microsoft.com/office/drawing/2014/main" id="{5297122F-5D8A-4A38-9DDE-7F15711AFE6D}"/>
                    </a:ext>
                  </a:extLst>
                </p14:cNvPr>
                <p14:cNvContentPartPr/>
                <p14:nvPr/>
              </p14:nvContentPartPr>
              <p14:xfrm>
                <a:off x="8697533" y="1635163"/>
                <a:ext cx="69120" cy="156600"/>
              </p14:xfrm>
            </p:contentPart>
          </mc:Choice>
          <mc:Fallback xmlns="">
            <p:pic>
              <p:nvPicPr>
                <p:cNvPr id="259" name="Käsinkirjoitus 258">
                  <a:extLst>
                    <a:ext uri="{FF2B5EF4-FFF2-40B4-BE49-F238E27FC236}">
                      <a16:creationId xmlns:a16="http://schemas.microsoft.com/office/drawing/2014/main" id="{5297122F-5D8A-4A38-9DDE-7F15711AFE6D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8679533" y="1617523"/>
                  <a:ext cx="1047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260" name="Käsinkirjoitus 259">
                  <a:extLst>
                    <a:ext uri="{FF2B5EF4-FFF2-40B4-BE49-F238E27FC236}">
                      <a16:creationId xmlns:a16="http://schemas.microsoft.com/office/drawing/2014/main" id="{C675D74C-8A8F-4C94-B88F-D2BAA320A550}"/>
                    </a:ext>
                  </a:extLst>
                </p14:cNvPr>
                <p14:cNvContentPartPr/>
                <p14:nvPr/>
              </p14:nvContentPartPr>
              <p14:xfrm>
                <a:off x="8850533" y="1551283"/>
                <a:ext cx="61560" cy="148680"/>
              </p14:xfrm>
            </p:contentPart>
          </mc:Choice>
          <mc:Fallback xmlns="">
            <p:pic>
              <p:nvPicPr>
                <p:cNvPr id="260" name="Käsinkirjoitus 259">
                  <a:extLst>
                    <a:ext uri="{FF2B5EF4-FFF2-40B4-BE49-F238E27FC236}">
                      <a16:creationId xmlns:a16="http://schemas.microsoft.com/office/drawing/2014/main" id="{C675D74C-8A8F-4C94-B88F-D2BAA320A550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8832533" y="1533283"/>
                  <a:ext cx="97200" cy="18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6" name="Ryhmä 275">
            <a:extLst>
              <a:ext uri="{FF2B5EF4-FFF2-40B4-BE49-F238E27FC236}">
                <a16:creationId xmlns:a16="http://schemas.microsoft.com/office/drawing/2014/main" id="{E1DC7E9D-9895-47FC-B2EE-37B8B02473A0}"/>
              </a:ext>
            </a:extLst>
          </p:cNvPr>
          <p:cNvGrpSpPr/>
          <p:nvPr/>
        </p:nvGrpSpPr>
        <p:grpSpPr>
          <a:xfrm>
            <a:off x="9165533" y="1564963"/>
            <a:ext cx="248040" cy="147240"/>
            <a:chOff x="9165533" y="1564963"/>
            <a:chExt cx="248040" cy="14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261" name="Käsinkirjoitus 260">
                  <a:extLst>
                    <a:ext uri="{FF2B5EF4-FFF2-40B4-BE49-F238E27FC236}">
                      <a16:creationId xmlns:a16="http://schemas.microsoft.com/office/drawing/2014/main" id="{6C1786AC-9BB8-4592-A541-5D98A9D2A385}"/>
                    </a:ext>
                  </a:extLst>
                </p14:cNvPr>
                <p14:cNvContentPartPr/>
                <p14:nvPr/>
              </p14:nvContentPartPr>
              <p14:xfrm>
                <a:off x="9165533" y="1572883"/>
                <a:ext cx="94680" cy="139320"/>
              </p14:xfrm>
            </p:contentPart>
          </mc:Choice>
          <mc:Fallback xmlns="">
            <p:pic>
              <p:nvPicPr>
                <p:cNvPr id="261" name="Käsinkirjoitus 260">
                  <a:extLst>
                    <a:ext uri="{FF2B5EF4-FFF2-40B4-BE49-F238E27FC236}">
                      <a16:creationId xmlns:a16="http://schemas.microsoft.com/office/drawing/2014/main" id="{6C1786AC-9BB8-4592-A541-5D98A9D2A385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9147893" y="1555243"/>
                  <a:ext cx="1303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262" name="Käsinkirjoitus 261">
                  <a:extLst>
                    <a:ext uri="{FF2B5EF4-FFF2-40B4-BE49-F238E27FC236}">
                      <a16:creationId xmlns:a16="http://schemas.microsoft.com/office/drawing/2014/main" id="{B1C222FB-11B9-4AD0-80EE-5E62DD12AA4B}"/>
                    </a:ext>
                  </a:extLst>
                </p14:cNvPr>
                <p14:cNvContentPartPr/>
                <p14:nvPr/>
              </p14:nvContentPartPr>
              <p14:xfrm>
                <a:off x="9291173" y="1564963"/>
                <a:ext cx="122400" cy="113760"/>
              </p14:xfrm>
            </p:contentPart>
          </mc:Choice>
          <mc:Fallback xmlns="">
            <p:pic>
              <p:nvPicPr>
                <p:cNvPr id="262" name="Käsinkirjoitus 261">
                  <a:extLst>
                    <a:ext uri="{FF2B5EF4-FFF2-40B4-BE49-F238E27FC236}">
                      <a16:creationId xmlns:a16="http://schemas.microsoft.com/office/drawing/2014/main" id="{B1C222FB-11B9-4AD0-80EE-5E62DD12AA4B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9273173" y="1546963"/>
                  <a:ext cx="158040" cy="14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5" name="Ryhmä 274">
            <a:extLst>
              <a:ext uri="{FF2B5EF4-FFF2-40B4-BE49-F238E27FC236}">
                <a16:creationId xmlns:a16="http://schemas.microsoft.com/office/drawing/2014/main" id="{5034D574-4E96-482C-A91D-4E3F25521746}"/>
              </a:ext>
            </a:extLst>
          </p:cNvPr>
          <p:cNvGrpSpPr/>
          <p:nvPr/>
        </p:nvGrpSpPr>
        <p:grpSpPr>
          <a:xfrm>
            <a:off x="9576653" y="1417723"/>
            <a:ext cx="1260360" cy="333000"/>
            <a:chOff x="9576653" y="1417723"/>
            <a:chExt cx="1260360" cy="33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263" name="Käsinkirjoitus 262">
                  <a:extLst>
                    <a:ext uri="{FF2B5EF4-FFF2-40B4-BE49-F238E27FC236}">
                      <a16:creationId xmlns:a16="http://schemas.microsoft.com/office/drawing/2014/main" id="{3AB23A16-6355-4538-96D5-C7753DF4DD68}"/>
                    </a:ext>
                  </a:extLst>
                </p14:cNvPr>
                <p14:cNvContentPartPr/>
                <p14:nvPr/>
              </p14:nvContentPartPr>
              <p14:xfrm>
                <a:off x="9576653" y="1533283"/>
                <a:ext cx="102960" cy="131040"/>
              </p14:xfrm>
            </p:contentPart>
          </mc:Choice>
          <mc:Fallback xmlns="">
            <p:pic>
              <p:nvPicPr>
                <p:cNvPr id="263" name="Käsinkirjoitus 262">
                  <a:extLst>
                    <a:ext uri="{FF2B5EF4-FFF2-40B4-BE49-F238E27FC236}">
                      <a16:creationId xmlns:a16="http://schemas.microsoft.com/office/drawing/2014/main" id="{3AB23A16-6355-4538-96D5-C7753DF4DD68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9558653" y="1515283"/>
                  <a:ext cx="1386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264" name="Käsinkirjoitus 263">
                  <a:extLst>
                    <a:ext uri="{FF2B5EF4-FFF2-40B4-BE49-F238E27FC236}">
                      <a16:creationId xmlns:a16="http://schemas.microsoft.com/office/drawing/2014/main" id="{4A44D0CB-5E08-40EE-8FDA-656113CBD151}"/>
                    </a:ext>
                  </a:extLst>
                </p14:cNvPr>
                <p14:cNvContentPartPr/>
                <p14:nvPr/>
              </p14:nvContentPartPr>
              <p14:xfrm>
                <a:off x="9688253" y="1557043"/>
                <a:ext cx="120600" cy="99720"/>
              </p14:xfrm>
            </p:contentPart>
          </mc:Choice>
          <mc:Fallback xmlns="">
            <p:pic>
              <p:nvPicPr>
                <p:cNvPr id="264" name="Käsinkirjoitus 263">
                  <a:extLst>
                    <a:ext uri="{FF2B5EF4-FFF2-40B4-BE49-F238E27FC236}">
                      <a16:creationId xmlns:a16="http://schemas.microsoft.com/office/drawing/2014/main" id="{4A44D0CB-5E08-40EE-8FDA-656113CBD151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9670613" y="1539403"/>
                  <a:ext cx="15624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265" name="Käsinkirjoitus 264">
                  <a:extLst>
                    <a:ext uri="{FF2B5EF4-FFF2-40B4-BE49-F238E27FC236}">
                      <a16:creationId xmlns:a16="http://schemas.microsoft.com/office/drawing/2014/main" id="{611970E3-970E-4EFC-8059-47BDBE178851}"/>
                    </a:ext>
                  </a:extLst>
                </p14:cNvPr>
                <p14:cNvContentPartPr/>
                <p14:nvPr/>
              </p14:nvContentPartPr>
              <p14:xfrm>
                <a:off x="9856733" y="1464163"/>
                <a:ext cx="6480" cy="204840"/>
              </p14:xfrm>
            </p:contentPart>
          </mc:Choice>
          <mc:Fallback xmlns="">
            <p:pic>
              <p:nvPicPr>
                <p:cNvPr id="265" name="Käsinkirjoitus 264">
                  <a:extLst>
                    <a:ext uri="{FF2B5EF4-FFF2-40B4-BE49-F238E27FC236}">
                      <a16:creationId xmlns:a16="http://schemas.microsoft.com/office/drawing/2014/main" id="{611970E3-970E-4EFC-8059-47BDBE178851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9838733" y="1446523"/>
                  <a:ext cx="4212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266" name="Käsinkirjoitus 265">
                  <a:extLst>
                    <a:ext uri="{FF2B5EF4-FFF2-40B4-BE49-F238E27FC236}">
                      <a16:creationId xmlns:a16="http://schemas.microsoft.com/office/drawing/2014/main" id="{D6237BA5-123F-4F28-A42D-59E89A7C5D47}"/>
                    </a:ext>
                  </a:extLst>
                </p14:cNvPr>
                <p14:cNvContentPartPr/>
                <p14:nvPr/>
              </p14:nvContentPartPr>
              <p14:xfrm>
                <a:off x="9910733" y="1471723"/>
                <a:ext cx="14400" cy="193680"/>
              </p14:xfrm>
            </p:contentPart>
          </mc:Choice>
          <mc:Fallback xmlns="">
            <p:pic>
              <p:nvPicPr>
                <p:cNvPr id="266" name="Käsinkirjoitus 265">
                  <a:extLst>
                    <a:ext uri="{FF2B5EF4-FFF2-40B4-BE49-F238E27FC236}">
                      <a16:creationId xmlns:a16="http://schemas.microsoft.com/office/drawing/2014/main" id="{D6237BA5-123F-4F28-A42D-59E89A7C5D47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9893093" y="1454083"/>
                  <a:ext cx="500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267" name="Käsinkirjoitus 266">
                  <a:extLst>
                    <a:ext uri="{FF2B5EF4-FFF2-40B4-BE49-F238E27FC236}">
                      <a16:creationId xmlns:a16="http://schemas.microsoft.com/office/drawing/2014/main" id="{95E59C6D-619C-4B54-985A-7E2FDE464819}"/>
                    </a:ext>
                  </a:extLst>
                </p14:cNvPr>
                <p14:cNvContentPartPr/>
                <p14:nvPr/>
              </p14:nvContentPartPr>
              <p14:xfrm>
                <a:off x="9981293" y="1567843"/>
                <a:ext cx="51480" cy="105480"/>
              </p14:xfrm>
            </p:contentPart>
          </mc:Choice>
          <mc:Fallback xmlns="">
            <p:pic>
              <p:nvPicPr>
                <p:cNvPr id="267" name="Käsinkirjoitus 266">
                  <a:extLst>
                    <a:ext uri="{FF2B5EF4-FFF2-40B4-BE49-F238E27FC236}">
                      <a16:creationId xmlns:a16="http://schemas.microsoft.com/office/drawing/2014/main" id="{95E59C6D-619C-4B54-985A-7E2FDE464819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9963653" y="1549843"/>
                  <a:ext cx="871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268" name="Käsinkirjoitus 267">
                  <a:extLst>
                    <a:ext uri="{FF2B5EF4-FFF2-40B4-BE49-F238E27FC236}">
                      <a16:creationId xmlns:a16="http://schemas.microsoft.com/office/drawing/2014/main" id="{46CCBF96-4F0E-4A0D-BC1B-E57B71381010}"/>
                    </a:ext>
                  </a:extLst>
                </p14:cNvPr>
                <p14:cNvContentPartPr/>
                <p14:nvPr/>
              </p14:nvContentPartPr>
              <p14:xfrm>
                <a:off x="10096853" y="1549483"/>
                <a:ext cx="72000" cy="83880"/>
              </p14:xfrm>
            </p:contentPart>
          </mc:Choice>
          <mc:Fallback xmlns="">
            <p:pic>
              <p:nvPicPr>
                <p:cNvPr id="268" name="Käsinkirjoitus 267">
                  <a:extLst>
                    <a:ext uri="{FF2B5EF4-FFF2-40B4-BE49-F238E27FC236}">
                      <a16:creationId xmlns:a16="http://schemas.microsoft.com/office/drawing/2014/main" id="{46CCBF96-4F0E-4A0D-BC1B-E57B71381010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10078853" y="1531483"/>
                  <a:ext cx="10764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269" name="Käsinkirjoitus 268">
                  <a:extLst>
                    <a:ext uri="{FF2B5EF4-FFF2-40B4-BE49-F238E27FC236}">
                      <a16:creationId xmlns:a16="http://schemas.microsoft.com/office/drawing/2014/main" id="{85E1D196-9E17-4A77-B121-64D468986AD7}"/>
                    </a:ext>
                  </a:extLst>
                </p14:cNvPr>
                <p14:cNvContentPartPr/>
                <p14:nvPr/>
              </p14:nvContentPartPr>
              <p14:xfrm>
                <a:off x="10228613" y="1460203"/>
                <a:ext cx="118080" cy="290520"/>
              </p14:xfrm>
            </p:contentPart>
          </mc:Choice>
          <mc:Fallback xmlns="">
            <p:pic>
              <p:nvPicPr>
                <p:cNvPr id="269" name="Käsinkirjoitus 268">
                  <a:extLst>
                    <a:ext uri="{FF2B5EF4-FFF2-40B4-BE49-F238E27FC236}">
                      <a16:creationId xmlns:a16="http://schemas.microsoft.com/office/drawing/2014/main" id="{85E1D196-9E17-4A77-B121-64D468986AD7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10210973" y="1442563"/>
                  <a:ext cx="1537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270" name="Käsinkirjoitus 269">
                  <a:extLst>
                    <a:ext uri="{FF2B5EF4-FFF2-40B4-BE49-F238E27FC236}">
                      <a16:creationId xmlns:a16="http://schemas.microsoft.com/office/drawing/2014/main" id="{9CA8C071-C587-4C6D-8C3F-185FED9249F0}"/>
                    </a:ext>
                  </a:extLst>
                </p14:cNvPr>
                <p14:cNvContentPartPr/>
                <p14:nvPr/>
              </p14:nvContentPartPr>
              <p14:xfrm>
                <a:off x="10369733" y="1441123"/>
                <a:ext cx="14040" cy="195480"/>
              </p14:xfrm>
            </p:contentPart>
          </mc:Choice>
          <mc:Fallback xmlns="">
            <p:pic>
              <p:nvPicPr>
                <p:cNvPr id="270" name="Käsinkirjoitus 269">
                  <a:extLst>
                    <a:ext uri="{FF2B5EF4-FFF2-40B4-BE49-F238E27FC236}">
                      <a16:creationId xmlns:a16="http://schemas.microsoft.com/office/drawing/2014/main" id="{9CA8C071-C587-4C6D-8C3F-185FED9249F0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10352093" y="1423123"/>
                  <a:ext cx="4968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271" name="Käsinkirjoitus 270">
                  <a:extLst>
                    <a:ext uri="{FF2B5EF4-FFF2-40B4-BE49-F238E27FC236}">
                      <a16:creationId xmlns:a16="http://schemas.microsoft.com/office/drawing/2014/main" id="{C41F4B11-4714-4F97-8C26-D745A9A986C4}"/>
                    </a:ext>
                  </a:extLst>
                </p14:cNvPr>
                <p14:cNvContentPartPr/>
                <p14:nvPr/>
              </p14:nvContentPartPr>
              <p14:xfrm>
                <a:off x="10457573" y="1417723"/>
                <a:ext cx="19440" cy="239040"/>
              </p14:xfrm>
            </p:contentPart>
          </mc:Choice>
          <mc:Fallback xmlns="">
            <p:pic>
              <p:nvPicPr>
                <p:cNvPr id="271" name="Käsinkirjoitus 270">
                  <a:extLst>
                    <a:ext uri="{FF2B5EF4-FFF2-40B4-BE49-F238E27FC236}">
                      <a16:creationId xmlns:a16="http://schemas.microsoft.com/office/drawing/2014/main" id="{C41F4B11-4714-4F97-8C26-D745A9A986C4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10439933" y="1399723"/>
                  <a:ext cx="550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272" name="Käsinkirjoitus 271">
                  <a:extLst>
                    <a:ext uri="{FF2B5EF4-FFF2-40B4-BE49-F238E27FC236}">
                      <a16:creationId xmlns:a16="http://schemas.microsoft.com/office/drawing/2014/main" id="{91297C37-D118-4ADE-A086-954A09C4C884}"/>
                    </a:ext>
                  </a:extLst>
                </p14:cNvPr>
                <p14:cNvContentPartPr/>
                <p14:nvPr/>
              </p14:nvContentPartPr>
              <p14:xfrm>
                <a:off x="10414733" y="1487563"/>
                <a:ext cx="183960" cy="143640"/>
              </p14:xfrm>
            </p:contentPart>
          </mc:Choice>
          <mc:Fallback xmlns="">
            <p:pic>
              <p:nvPicPr>
                <p:cNvPr id="272" name="Käsinkirjoitus 271">
                  <a:extLst>
                    <a:ext uri="{FF2B5EF4-FFF2-40B4-BE49-F238E27FC236}">
                      <a16:creationId xmlns:a16="http://schemas.microsoft.com/office/drawing/2014/main" id="{91297C37-D118-4ADE-A086-954A09C4C884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10396733" y="1469563"/>
                  <a:ext cx="2196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273" name="Käsinkirjoitus 272">
                  <a:extLst>
                    <a:ext uri="{FF2B5EF4-FFF2-40B4-BE49-F238E27FC236}">
                      <a16:creationId xmlns:a16="http://schemas.microsoft.com/office/drawing/2014/main" id="{9AA39570-0F19-46AF-8AE4-C7202DFDE3F8}"/>
                    </a:ext>
                  </a:extLst>
                </p14:cNvPr>
                <p14:cNvContentPartPr/>
                <p14:nvPr/>
              </p14:nvContentPartPr>
              <p14:xfrm>
                <a:off x="10614533" y="1503043"/>
                <a:ext cx="104760" cy="116640"/>
              </p14:xfrm>
            </p:contentPart>
          </mc:Choice>
          <mc:Fallback xmlns="">
            <p:pic>
              <p:nvPicPr>
                <p:cNvPr id="273" name="Käsinkirjoitus 272">
                  <a:extLst>
                    <a:ext uri="{FF2B5EF4-FFF2-40B4-BE49-F238E27FC236}">
                      <a16:creationId xmlns:a16="http://schemas.microsoft.com/office/drawing/2014/main" id="{9AA39570-0F19-46AF-8AE4-C7202DFDE3F8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10596893" y="1485043"/>
                  <a:ext cx="14040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274" name="Käsinkirjoitus 273">
                  <a:extLst>
                    <a:ext uri="{FF2B5EF4-FFF2-40B4-BE49-F238E27FC236}">
                      <a16:creationId xmlns:a16="http://schemas.microsoft.com/office/drawing/2014/main" id="{8A86D317-AB07-4636-8024-59E9667502EE}"/>
                    </a:ext>
                  </a:extLst>
                </p14:cNvPr>
                <p14:cNvContentPartPr/>
                <p14:nvPr/>
              </p14:nvContentPartPr>
              <p14:xfrm>
                <a:off x="10777253" y="1451203"/>
                <a:ext cx="59760" cy="155160"/>
              </p14:xfrm>
            </p:contentPart>
          </mc:Choice>
          <mc:Fallback xmlns="">
            <p:pic>
              <p:nvPicPr>
                <p:cNvPr id="274" name="Käsinkirjoitus 273">
                  <a:extLst>
                    <a:ext uri="{FF2B5EF4-FFF2-40B4-BE49-F238E27FC236}">
                      <a16:creationId xmlns:a16="http://schemas.microsoft.com/office/drawing/2014/main" id="{8A86D317-AB07-4636-8024-59E9667502EE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10759253" y="1433203"/>
                  <a:ext cx="95400" cy="190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23462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A70CCB7E-AC9A-47B1-800D-6C95537F5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097" y="3439102"/>
            <a:ext cx="5259422" cy="326960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CA93B0B4-2AAA-44F4-A433-129225522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58" y="234334"/>
            <a:ext cx="5385693" cy="28727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tsikko 1">
                <a:extLst>
                  <a:ext uri="{FF2B5EF4-FFF2-40B4-BE49-F238E27FC236}">
                    <a16:creationId xmlns:a16="http://schemas.microsoft.com/office/drawing/2014/main" id="{B8985AB3-117D-471B-B9EF-7006EEC306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438" y="1100685"/>
                <a:ext cx="3679371" cy="1161252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rmAutofit fontScale="92500" lnSpcReduction="20000"/>
              </a:bodyPr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3600" b="1" kern="1200" spc="-100">
                    <a:solidFill>
                      <a:schemeClr val="accent3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Aft>
                    <a:spcPts val="1000"/>
                  </a:spcAft>
                </a:pPr>
                <a:r>
                  <a:rPr lang="fi-FI" sz="4000" b="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häviötön väliaine </a:t>
                </a:r>
              </a:p>
              <a:p>
                <a:r>
                  <a:rPr lang="fi-FI" sz="4000" b="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</a:t>
                </a:r>
                <a:r>
                  <a:rPr lang="fi-FI" sz="4000" b="0" baseline="-25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</a:t>
                </a:r>
                <a:r>
                  <a:rPr lang="fi-FI" sz="4000" b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2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</m:den>
                    </m:f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fi-FI" sz="4000" b="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fi-FI" sz="4000" b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i-FI" sz="4000" b="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</a:t>
                </a:r>
                <a:r>
                  <a:rPr lang="fi-FI" sz="4000" b="0" baseline="-25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fi-FI" sz="4000" b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0</a:t>
                </a:r>
              </a:p>
            </p:txBody>
          </p:sp>
        </mc:Choice>
        <mc:Fallback xmlns="">
          <p:sp>
            <p:nvSpPr>
              <p:cNvPr id="20" name="Otsikko 1">
                <a:extLst>
                  <a:ext uri="{FF2B5EF4-FFF2-40B4-BE49-F238E27FC236}">
                    <a16:creationId xmlns:a16="http://schemas.microsoft.com/office/drawing/2014/main" id="{B8985AB3-117D-471B-B9EF-7006EEC30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438" y="1100685"/>
                <a:ext cx="3679371" cy="1161252"/>
              </a:xfrm>
              <a:prstGeom prst="rect">
                <a:avLst/>
              </a:prstGeom>
              <a:blipFill>
                <a:blip r:embed="rId4"/>
                <a:stretch>
                  <a:fillRect l="-7616" t="-28421" b="-6316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kstiruutu 21">
                <a:extLst>
                  <a:ext uri="{FF2B5EF4-FFF2-40B4-BE49-F238E27FC236}">
                    <a16:creationId xmlns:a16="http://schemas.microsoft.com/office/drawing/2014/main" id="{116B1EC7-1083-4634-ABB3-4D259E57FFB3}"/>
                  </a:ext>
                </a:extLst>
              </p:cNvPr>
              <p:cNvSpPr txBox="1"/>
              <p:nvPr/>
            </p:nvSpPr>
            <p:spPr>
              <a:xfrm>
                <a:off x="578498" y="2782680"/>
                <a:ext cx="3377681" cy="1218282"/>
              </a:xfrm>
              <a:prstGeom prst="rect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𝐄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>
                        <a:latin typeface="Cambria Math" panose="02040503050406030204" pitchFamily="18" charset="0"/>
                      </a:rPr>
                      <m:t>𝐮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i-FI" sz="2800" dirty="0"/>
              </a:p>
            </p:txBody>
          </p:sp>
        </mc:Choice>
        <mc:Fallback xmlns="">
          <p:sp>
            <p:nvSpPr>
              <p:cNvPr id="22" name="Tekstiruutu 21">
                <a:extLst>
                  <a:ext uri="{FF2B5EF4-FFF2-40B4-BE49-F238E27FC236}">
                    <a16:creationId xmlns:a16="http://schemas.microsoft.com/office/drawing/2014/main" id="{116B1EC7-1083-4634-ABB3-4D259E57F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98" y="2782680"/>
                <a:ext cx="3377681" cy="12182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tsikko 1">
                <a:extLst>
                  <a:ext uri="{FF2B5EF4-FFF2-40B4-BE49-F238E27FC236}">
                    <a16:creationId xmlns:a16="http://schemas.microsoft.com/office/drawing/2014/main" id="{936E0E3F-3C19-4880-9153-F04D7A0D55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6231" y="4539915"/>
                <a:ext cx="4115453" cy="180080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rmAutofit fontScale="92500"/>
              </a:bodyPr>
              <a:lstStyle>
                <a:lvl1pPr algn="l" defTabSz="914400" rtl="0" eaLnBrk="1" latinLnBrk="0" hangingPunct="1">
                  <a:lnSpc>
                    <a:spcPct val="85000"/>
                  </a:lnSpc>
                  <a:spcBef>
                    <a:spcPct val="0"/>
                  </a:spcBef>
                  <a:buNone/>
                  <a:defRPr sz="3600" b="1" kern="1200" spc="-100">
                    <a:solidFill>
                      <a:schemeClr val="accent3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Aft>
                    <a:spcPts val="1000"/>
                  </a:spcAft>
                </a:pPr>
                <a:r>
                  <a:rPr lang="fi-FI" sz="4000" b="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häviöllinen väliaine </a:t>
                </a:r>
              </a:p>
              <a:p>
                <a:r>
                  <a:rPr lang="fi-FI" sz="4000" b="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</a:t>
                </a:r>
                <a:r>
                  <a:rPr lang="fi-FI" sz="4000" b="0" baseline="-25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</a:t>
                </a:r>
                <a:r>
                  <a:rPr lang="fi-FI" sz="4000" b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</m:den>
                    </m:f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fi-FI" sz="4000" b="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fi-FI" sz="4000" b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i-FI" sz="4000" b="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</a:t>
                </a:r>
                <a:r>
                  <a:rPr lang="fi-FI" sz="4000" b="0" baseline="-25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fi-FI" sz="4000" b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0,15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4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b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</m:den>
                    </m:f>
                  </m:oMath>
                </a14:m>
                <a:endParaRPr lang="fi-FI" sz="4000" b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Otsikko 1">
                <a:extLst>
                  <a:ext uri="{FF2B5EF4-FFF2-40B4-BE49-F238E27FC236}">
                    <a16:creationId xmlns:a16="http://schemas.microsoft.com/office/drawing/2014/main" id="{936E0E3F-3C19-4880-9153-F04D7A0D5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1" y="4539915"/>
                <a:ext cx="4115453" cy="1800808"/>
              </a:xfrm>
              <a:prstGeom prst="rect">
                <a:avLst/>
              </a:prstGeom>
              <a:blipFill>
                <a:blip r:embed="rId6"/>
                <a:stretch>
                  <a:fillRect l="-6815" t="-1288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48971C0D-F980-4EC9-8097-D32E2E7994C6}"/>
              </a:ext>
            </a:extLst>
          </p:cNvPr>
          <p:cNvCxnSpPr/>
          <p:nvPr/>
        </p:nvCxnSpPr>
        <p:spPr>
          <a:xfrm>
            <a:off x="4948989" y="1660358"/>
            <a:ext cx="53420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32">
            <a:extLst>
              <a:ext uri="{FF2B5EF4-FFF2-40B4-BE49-F238E27FC236}">
                <a16:creationId xmlns:a16="http://schemas.microsoft.com/office/drawing/2014/main" id="{A92B690E-B793-4531-AE88-43B97DE95654}"/>
              </a:ext>
            </a:extLst>
          </p:cNvPr>
          <p:cNvSpPr txBox="1"/>
          <p:nvPr/>
        </p:nvSpPr>
        <p:spPr>
          <a:xfrm>
            <a:off x="10297230" y="1277228"/>
            <a:ext cx="39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i="1" dirty="0"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</a:p>
        </p:txBody>
      </p: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F4CD79D8-34E7-4453-A92A-D028694B5730}"/>
              </a:ext>
            </a:extLst>
          </p:cNvPr>
          <p:cNvCxnSpPr/>
          <p:nvPr/>
        </p:nvCxnSpPr>
        <p:spPr>
          <a:xfrm>
            <a:off x="4942769" y="5078473"/>
            <a:ext cx="53420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2">
            <a:extLst>
              <a:ext uri="{FF2B5EF4-FFF2-40B4-BE49-F238E27FC236}">
                <a16:creationId xmlns:a16="http://schemas.microsoft.com/office/drawing/2014/main" id="{13197E28-04C8-473E-96CD-1647C2BC02B2}"/>
              </a:ext>
            </a:extLst>
          </p:cNvPr>
          <p:cNvSpPr txBox="1"/>
          <p:nvPr/>
        </p:nvSpPr>
        <p:spPr>
          <a:xfrm>
            <a:off x="10281679" y="4686012"/>
            <a:ext cx="39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i="1" dirty="0"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kstiruutu 29">
                <a:extLst>
                  <a:ext uri="{FF2B5EF4-FFF2-40B4-BE49-F238E27FC236}">
                    <a16:creationId xmlns:a16="http://schemas.microsoft.com/office/drawing/2014/main" id="{ACC6EAAC-DCCF-436A-BBB6-F7A82CE9F3D2}"/>
                  </a:ext>
                </a:extLst>
              </p:cNvPr>
              <p:cNvSpPr txBox="1"/>
              <p:nvPr/>
            </p:nvSpPr>
            <p:spPr>
              <a:xfrm>
                <a:off x="5017539" y="3197682"/>
                <a:ext cx="147656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𝐄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i-FI" sz="2800" dirty="0"/>
              </a:p>
            </p:txBody>
          </p:sp>
        </mc:Choice>
        <mc:Fallback xmlns="">
          <p:sp>
            <p:nvSpPr>
              <p:cNvPr id="30" name="Tekstiruutu 29">
                <a:extLst>
                  <a:ext uri="{FF2B5EF4-FFF2-40B4-BE49-F238E27FC236}">
                    <a16:creationId xmlns:a16="http://schemas.microsoft.com/office/drawing/2014/main" id="{ACC6EAAC-DCCF-436A-BBB6-F7A82CE9F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539" y="3197682"/>
                <a:ext cx="147656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kstiruutu 30">
                <a:extLst>
                  <a:ext uri="{FF2B5EF4-FFF2-40B4-BE49-F238E27FC236}">
                    <a16:creationId xmlns:a16="http://schemas.microsoft.com/office/drawing/2014/main" id="{B7FDEB43-B453-48BE-B28D-7713059C6D34}"/>
                  </a:ext>
                </a:extLst>
              </p:cNvPr>
              <p:cNvSpPr txBox="1"/>
              <p:nvPr/>
            </p:nvSpPr>
            <p:spPr>
              <a:xfrm>
                <a:off x="3219841" y="168343"/>
                <a:ext cx="147656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𝐄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i-FI" sz="2800" dirty="0"/>
              </a:p>
            </p:txBody>
          </p:sp>
        </mc:Choice>
        <mc:Fallback xmlns="">
          <p:sp>
            <p:nvSpPr>
              <p:cNvPr id="31" name="Tekstiruutu 30">
                <a:extLst>
                  <a:ext uri="{FF2B5EF4-FFF2-40B4-BE49-F238E27FC236}">
                    <a16:creationId xmlns:a16="http://schemas.microsoft.com/office/drawing/2014/main" id="{B7FDEB43-B453-48BE-B28D-7713059C6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841" y="168343"/>
                <a:ext cx="147656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4942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vektorigrafiikka, näyttökuva&#10;&#10;Kuvaus luotu automaattisesti">
            <a:extLst>
              <a:ext uri="{FF2B5EF4-FFF2-40B4-BE49-F238E27FC236}">
                <a16:creationId xmlns:a16="http://schemas.microsoft.com/office/drawing/2014/main" id="{A59D49D0-427D-4F6A-B3D6-21D8E97DB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" y="0"/>
            <a:ext cx="12152605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AD54143-229B-44C1-AF20-E872B25D8E43}"/>
              </a:ext>
            </a:extLst>
          </p:cNvPr>
          <p:cNvSpPr txBox="1"/>
          <p:nvPr/>
        </p:nvSpPr>
        <p:spPr>
          <a:xfrm>
            <a:off x="3566986" y="4654381"/>
            <a:ext cx="33842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häviöllinen väliaine</a:t>
            </a:r>
          </a:p>
          <a:p>
            <a:r>
              <a:rPr lang="fi-FI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</a:t>
            </a:r>
            <a:r>
              <a:rPr lang="fi-FI" sz="28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 ja 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0,10 S/m</a:t>
            </a:r>
            <a:endParaRPr lang="fi-FI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01922861-C10D-44B2-845E-3C1180B40150}"/>
              </a:ext>
            </a:extLst>
          </p:cNvPr>
          <p:cNvSpPr txBox="1"/>
          <p:nvPr/>
        </p:nvSpPr>
        <p:spPr>
          <a:xfrm>
            <a:off x="3521678" y="1404554"/>
            <a:ext cx="1029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ilma</a:t>
            </a:r>
          </a:p>
          <a:p>
            <a:r>
              <a:rPr lang="fi-FI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</a:t>
            </a:r>
            <a:r>
              <a:rPr lang="fi-FI" sz="28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</a:t>
            </a:r>
          </a:p>
        </p:txBody>
      </p:sp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D306AB1C-D68F-48BD-A5C3-4647BFB7E792}"/>
              </a:ext>
            </a:extLst>
          </p:cNvPr>
          <p:cNvCxnSpPr>
            <a:cxnSpLocks/>
          </p:cNvCxnSpPr>
          <p:nvPr/>
        </p:nvCxnSpPr>
        <p:spPr>
          <a:xfrm>
            <a:off x="3344562" y="3550508"/>
            <a:ext cx="70021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iruutu 7">
            <a:extLst>
              <a:ext uri="{FF2B5EF4-FFF2-40B4-BE49-F238E27FC236}">
                <a16:creationId xmlns:a16="http://schemas.microsoft.com/office/drawing/2014/main" id="{E5FC07A5-8E16-46D9-ABA2-F81FEA3FD73E}"/>
              </a:ext>
            </a:extLst>
          </p:cNvPr>
          <p:cNvSpPr txBox="1"/>
          <p:nvPr/>
        </p:nvSpPr>
        <p:spPr>
          <a:xfrm>
            <a:off x="354232" y="263615"/>
            <a:ext cx="2850288" cy="26776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Pystysuora lyhyt dipoliantenni</a:t>
            </a:r>
          </a:p>
          <a:p>
            <a:r>
              <a:rPr lang="fi-FI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puoliksi ilmassa, puoliksi häviöllisessä väliaineessa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4D51012A-213B-426F-95DC-8C903CFD83A3}"/>
              </a:ext>
            </a:extLst>
          </p:cNvPr>
          <p:cNvSpPr txBox="1"/>
          <p:nvPr/>
        </p:nvSpPr>
        <p:spPr>
          <a:xfrm>
            <a:off x="1301581" y="3245710"/>
            <a:ext cx="1569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rajapinta</a:t>
            </a:r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3E0709A9-6A92-4AC3-81C9-1AE7188E7F20}"/>
              </a:ext>
            </a:extLst>
          </p:cNvPr>
          <p:cNvCxnSpPr>
            <a:cxnSpLocks/>
          </p:cNvCxnSpPr>
          <p:nvPr/>
        </p:nvCxnSpPr>
        <p:spPr>
          <a:xfrm>
            <a:off x="2800865" y="3550508"/>
            <a:ext cx="50250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470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näyttökuva, vektorigrafiikka&#10;&#10;Kuvaus luotu automaattisesti">
            <a:extLst>
              <a:ext uri="{FF2B5EF4-FFF2-40B4-BE49-F238E27FC236}">
                <a16:creationId xmlns:a16="http://schemas.microsoft.com/office/drawing/2014/main" id="{B2087252-EC76-45A3-9E18-CB4F027FC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5779" cy="6944497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E5A45EB-1F2F-45CE-B359-47A3FA39F541}"/>
              </a:ext>
            </a:extLst>
          </p:cNvPr>
          <p:cNvSpPr txBox="1"/>
          <p:nvPr/>
        </p:nvSpPr>
        <p:spPr>
          <a:xfrm>
            <a:off x="329518" y="255377"/>
            <a:ext cx="2850288" cy="31085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Pystysuora lyhyt dipoliantenni</a:t>
            </a:r>
          </a:p>
          <a:p>
            <a:r>
              <a:rPr lang="fi-FI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häviöllisessä väliaineessa, yläreuna yhden antenninmitan rajapinnasta</a:t>
            </a:r>
          </a:p>
        </p:txBody>
      </p:sp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322FF936-5FCA-407F-BE78-F5A6F51EC474}"/>
              </a:ext>
            </a:extLst>
          </p:cNvPr>
          <p:cNvCxnSpPr>
            <a:cxnSpLocks/>
          </p:cNvCxnSpPr>
          <p:nvPr/>
        </p:nvCxnSpPr>
        <p:spPr>
          <a:xfrm>
            <a:off x="3319849" y="3303372"/>
            <a:ext cx="70021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iruutu 5">
            <a:extLst>
              <a:ext uri="{FF2B5EF4-FFF2-40B4-BE49-F238E27FC236}">
                <a16:creationId xmlns:a16="http://schemas.microsoft.com/office/drawing/2014/main" id="{60FE9353-2B92-40E9-8EB6-22BB86E3078C}"/>
              </a:ext>
            </a:extLst>
          </p:cNvPr>
          <p:cNvSpPr txBox="1"/>
          <p:nvPr/>
        </p:nvSpPr>
        <p:spPr>
          <a:xfrm>
            <a:off x="1573430" y="3410466"/>
            <a:ext cx="1569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rajapinta</a:t>
            </a:r>
          </a:p>
        </p:txBody>
      </p: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07B8475D-9D33-4B5C-B79D-D6C7CF46CB02}"/>
              </a:ext>
            </a:extLst>
          </p:cNvPr>
          <p:cNvCxnSpPr>
            <a:cxnSpLocks/>
          </p:cNvCxnSpPr>
          <p:nvPr/>
        </p:nvCxnSpPr>
        <p:spPr>
          <a:xfrm flipV="1">
            <a:off x="3064476" y="3377514"/>
            <a:ext cx="354227" cy="3377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iruutu 8">
            <a:extLst>
              <a:ext uri="{FF2B5EF4-FFF2-40B4-BE49-F238E27FC236}">
                <a16:creationId xmlns:a16="http://schemas.microsoft.com/office/drawing/2014/main" id="{EB8C632A-C8B8-482D-83FE-534B18853871}"/>
              </a:ext>
            </a:extLst>
          </p:cNvPr>
          <p:cNvSpPr txBox="1"/>
          <p:nvPr/>
        </p:nvSpPr>
        <p:spPr>
          <a:xfrm>
            <a:off x="3566986" y="4654381"/>
            <a:ext cx="33842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häviöllinen väliaine</a:t>
            </a:r>
          </a:p>
          <a:p>
            <a:r>
              <a:rPr lang="fi-FI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</a:t>
            </a:r>
            <a:r>
              <a:rPr lang="fi-FI" sz="28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 ja 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0,10 S/m</a:t>
            </a:r>
            <a:endParaRPr lang="fi-FI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86140CF6-0ED7-4F19-BBAD-E6581DC46169}"/>
              </a:ext>
            </a:extLst>
          </p:cNvPr>
          <p:cNvSpPr txBox="1"/>
          <p:nvPr/>
        </p:nvSpPr>
        <p:spPr>
          <a:xfrm>
            <a:off x="3521678" y="1404554"/>
            <a:ext cx="1029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ilma</a:t>
            </a:r>
          </a:p>
          <a:p>
            <a:r>
              <a:rPr lang="fi-FI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</a:t>
            </a:r>
            <a:r>
              <a:rPr lang="fi-FI" sz="28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DA0FBE2-DC8F-4C3C-9823-0D4C6B2ADB46}"/>
              </a:ext>
            </a:extLst>
          </p:cNvPr>
          <p:cNvSpPr txBox="1"/>
          <p:nvPr/>
        </p:nvSpPr>
        <p:spPr>
          <a:xfrm>
            <a:off x="10429038" y="3381634"/>
            <a:ext cx="17629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väriskaala </a:t>
            </a:r>
          </a:p>
          <a:p>
            <a:r>
              <a:rPr lang="fi-FI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säilyy </a:t>
            </a:r>
          </a:p>
          <a:p>
            <a:r>
              <a:rPr lang="fi-FI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samana!</a:t>
            </a:r>
          </a:p>
        </p:txBody>
      </p:sp>
    </p:spTree>
    <p:extLst>
      <p:ext uri="{BB962C8B-B14F-4D97-AF65-F5344CB8AC3E}">
        <p14:creationId xmlns:p14="http://schemas.microsoft.com/office/powerpoint/2010/main" val="352807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näyttökuva, valkokangas, elektroniikka&#10;&#10;Kuvaus luotu automaattisesti">
            <a:extLst>
              <a:ext uri="{FF2B5EF4-FFF2-40B4-BE49-F238E27FC236}">
                <a16:creationId xmlns:a16="http://schemas.microsoft.com/office/drawing/2014/main" id="{8FE1276D-F389-4B08-83C7-A3AD75103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10297" cy="6858001"/>
          </a:xfrm>
          <a:prstGeom prst="rect">
            <a:avLst/>
          </a:prstGeom>
        </p:spPr>
      </p:pic>
      <p:cxnSp>
        <p:nvCxnSpPr>
          <p:cNvPr id="4" name="Suora yhdysviiva 3">
            <a:extLst>
              <a:ext uri="{FF2B5EF4-FFF2-40B4-BE49-F238E27FC236}">
                <a16:creationId xmlns:a16="http://schemas.microsoft.com/office/drawing/2014/main" id="{528D870E-85E4-4C4D-B1D5-15BBD2F76146}"/>
              </a:ext>
            </a:extLst>
          </p:cNvPr>
          <p:cNvCxnSpPr>
            <a:cxnSpLocks/>
          </p:cNvCxnSpPr>
          <p:nvPr/>
        </p:nvCxnSpPr>
        <p:spPr>
          <a:xfrm>
            <a:off x="3060783" y="2511972"/>
            <a:ext cx="731519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iruutu 4">
            <a:extLst>
              <a:ext uri="{FF2B5EF4-FFF2-40B4-BE49-F238E27FC236}">
                <a16:creationId xmlns:a16="http://schemas.microsoft.com/office/drawing/2014/main" id="{0C502D8F-2981-424B-BF2B-DE4DBEC1797A}"/>
              </a:ext>
            </a:extLst>
          </p:cNvPr>
          <p:cNvSpPr txBox="1"/>
          <p:nvPr/>
        </p:nvSpPr>
        <p:spPr>
          <a:xfrm>
            <a:off x="123572" y="107096"/>
            <a:ext cx="2850288" cy="35394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Pystysuora lyhyt dipoliantenni</a:t>
            </a:r>
          </a:p>
          <a:p>
            <a:r>
              <a:rPr lang="fi-FI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häviöllisessä väliaineessa, yläreuna kuuden antenninmitan päässä rajapinnasta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C767C996-B613-496C-AF7E-85838D5291E4}"/>
              </a:ext>
            </a:extLst>
          </p:cNvPr>
          <p:cNvSpPr txBox="1"/>
          <p:nvPr/>
        </p:nvSpPr>
        <p:spPr>
          <a:xfrm>
            <a:off x="3521678" y="1404554"/>
            <a:ext cx="1029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ilma</a:t>
            </a:r>
          </a:p>
          <a:p>
            <a:r>
              <a:rPr lang="fi-FI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</a:t>
            </a:r>
            <a:r>
              <a:rPr lang="fi-FI" sz="28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7DFC1B4-F45A-4172-9E3C-5227EC0D1A15}"/>
              </a:ext>
            </a:extLst>
          </p:cNvPr>
          <p:cNvSpPr txBox="1"/>
          <p:nvPr/>
        </p:nvSpPr>
        <p:spPr>
          <a:xfrm>
            <a:off x="3346268" y="5095815"/>
            <a:ext cx="33842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häviöllinen väliaine</a:t>
            </a:r>
          </a:p>
          <a:p>
            <a:r>
              <a:rPr lang="fi-FI" sz="2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</a:t>
            </a:r>
            <a:r>
              <a:rPr lang="fi-FI" sz="2800" baseline="-25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 ja </a:t>
            </a:r>
            <a:r>
              <a:rPr lang="el-G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0,10 S/m</a:t>
            </a:r>
            <a:endParaRPr lang="fi-FI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22E97C6-0A60-4B84-A1EE-457E1E5849A3}"/>
              </a:ext>
            </a:extLst>
          </p:cNvPr>
          <p:cNvSpPr txBox="1"/>
          <p:nvPr/>
        </p:nvSpPr>
        <p:spPr>
          <a:xfrm>
            <a:off x="10429038" y="3381634"/>
            <a:ext cx="17629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väriskaala </a:t>
            </a:r>
          </a:p>
          <a:p>
            <a:r>
              <a:rPr lang="fi-FI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säilyy </a:t>
            </a:r>
          </a:p>
          <a:p>
            <a:r>
              <a:rPr lang="fi-FI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samana!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507AEDD-6F79-4F73-AEF9-AE8848DC966A}"/>
              </a:ext>
            </a:extLst>
          </p:cNvPr>
          <p:cNvSpPr txBox="1"/>
          <p:nvPr/>
        </p:nvSpPr>
        <p:spPr>
          <a:xfrm>
            <a:off x="8509690" y="1902942"/>
            <a:ext cx="1569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rajapinta</a:t>
            </a:r>
          </a:p>
        </p:txBody>
      </p:sp>
    </p:spTree>
    <p:extLst>
      <p:ext uri="{BB962C8B-B14F-4D97-AF65-F5344CB8AC3E}">
        <p14:creationId xmlns:p14="http://schemas.microsoft.com/office/powerpoint/2010/main" val="1101190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8590</TotalTime>
  <Words>302</Words>
  <Application>Microsoft Office PowerPoint</Application>
  <PresentationFormat>Laajakuva</PresentationFormat>
  <Paragraphs>97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Cambria Math</vt:lpstr>
      <vt:lpstr>Georgia</vt:lpstr>
      <vt:lpstr>Office Theme</vt:lpstr>
      <vt:lpstr>Kenttäteoria</vt:lpstr>
      <vt:lpstr>Tasoaalto vai palloaalto?</vt:lpstr>
      <vt:lpstr>Tasoaalto vai palloaalto?</vt:lpstr>
      <vt:lpstr>Ajasta riippuva kenttä</vt:lpstr>
      <vt:lpstr>Ajasta riippuva kenttä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Kenttäteoria</dc:title>
  <dc:creator>Holopainen Jari</dc:creator>
  <cp:lastModifiedBy>Holopainen Jari</cp:lastModifiedBy>
  <cp:revision>235</cp:revision>
  <cp:lastPrinted>2017-11-20T12:33:18Z</cp:lastPrinted>
  <dcterms:created xsi:type="dcterms:W3CDTF">2017-11-15T14:50:13Z</dcterms:created>
  <dcterms:modified xsi:type="dcterms:W3CDTF">2021-11-18T09:44:54Z</dcterms:modified>
</cp:coreProperties>
</file>