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A68AA-DD6E-C01F-9DAF-515F9C8B3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ECB91-4CBC-9146-DBE8-5B50C3AB24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0116C-7FFD-1F73-1249-007EFEA95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7E26-4939-084D-8E55-44615F1E63A8}" type="datetimeFigureOut">
              <a:rPr lang="en-FI" smtClean="0"/>
              <a:t>27.11.2023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7DAF4-9D52-89C5-3A75-298C05480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966FE-9FE2-47D6-40F5-D43D5F3C5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BD73-913D-774B-907F-3E31CD79F9C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467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7F6CD-B4B7-64A7-8BF3-B61CA33FE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F78812-703F-4258-D5B7-61EA25326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C39C0-67B3-9024-B999-5DFB43A4F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7E26-4939-084D-8E55-44615F1E63A8}" type="datetimeFigureOut">
              <a:rPr lang="en-FI" smtClean="0"/>
              <a:t>27.11.2023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26E39-909E-F0D6-7220-549326043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2E0E4-53F3-FCD5-F11A-DF9CDE395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BD73-913D-774B-907F-3E31CD79F9C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054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2CBA58-FD81-FB75-183A-EE344EE9CE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A7C4E-B244-4B3F-24A9-E3BEEA751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81CFD-719A-20D9-8E8E-69432ECA6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7E26-4939-084D-8E55-44615F1E63A8}" type="datetimeFigureOut">
              <a:rPr lang="en-FI" smtClean="0"/>
              <a:t>27.11.2023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2491C-2890-E27E-DAC1-FEBB801EC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A794D-BAA5-4EBA-C955-A85EAC61A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BD73-913D-774B-907F-3E31CD79F9C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9911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A5DCC-5BAE-73D5-829C-51522B9A7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2F8CF-020A-2DF3-2C52-6F1F9CA75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592AA-6CA9-33A7-2EE9-7727A5E9E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7E26-4939-084D-8E55-44615F1E63A8}" type="datetimeFigureOut">
              <a:rPr lang="en-FI" smtClean="0"/>
              <a:t>27.11.2023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CBCC2-419D-E30D-029B-A0B59D84D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C795A-6EBF-21D0-8DC7-2A9B39E25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BD73-913D-774B-907F-3E31CD79F9C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1621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240A5-4001-3DA2-363A-2002B6336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20197B-F8E1-6AF9-51DE-28012798A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3D089-92ED-C059-0F58-165E4E25F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7E26-4939-084D-8E55-44615F1E63A8}" type="datetimeFigureOut">
              <a:rPr lang="en-FI" smtClean="0"/>
              <a:t>27.11.2023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FB133-124C-C993-644C-B0B5FD7C0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45327-F381-7982-9B29-CEA4D982A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BD73-913D-774B-907F-3E31CD79F9C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7563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05818-4CAD-E942-D646-6BBF1ACA5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EE5E6-4BAB-1BF9-2339-A1951BCCC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50EE1E-CBBC-488B-B26A-906C230A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BE148-D296-0137-A754-3008C7909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7E26-4939-084D-8E55-44615F1E63A8}" type="datetimeFigureOut">
              <a:rPr lang="en-FI" smtClean="0"/>
              <a:t>27.11.2023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BC26B-7959-0698-391E-6263AFF5F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65EB2E-3123-E5E2-98CD-0F7A45BD5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BD73-913D-774B-907F-3E31CD79F9C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8859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39B3B-CD62-3433-5246-F846C0403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ED9AD-4CDD-29B8-7363-8C975BD38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6F286A-ED9A-AECE-D0BD-D0B0FB766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A4EAD1-9DBE-243C-7C78-8931E3ADC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C42CC6-2787-C053-09B4-6BCE7D26CB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E4E0EB-3911-F014-101B-8492943EC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7E26-4939-084D-8E55-44615F1E63A8}" type="datetimeFigureOut">
              <a:rPr lang="en-FI" smtClean="0"/>
              <a:t>27.11.2023</a:t>
            </a:fld>
            <a:endParaRPr lang="en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6E8556-CC39-6675-2A83-D1A264E0C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3E626B-AA04-E955-72BD-0EED4816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BD73-913D-774B-907F-3E31CD79F9C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539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3A9EA-BD82-E798-C71D-167EC5773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644B41-10AA-C070-731E-2EAAC635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7E26-4939-084D-8E55-44615F1E63A8}" type="datetimeFigureOut">
              <a:rPr lang="en-FI" smtClean="0"/>
              <a:t>27.11.2023</a:t>
            </a:fld>
            <a:endParaRPr lang="en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B8378-4269-DDF9-FB85-D8CCACA78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259539-4ACB-C57E-6011-C71C27430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BD73-913D-774B-907F-3E31CD79F9C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6525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EB858D-027D-9381-A6E1-0A0E5B7A3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7E26-4939-084D-8E55-44615F1E63A8}" type="datetimeFigureOut">
              <a:rPr lang="en-FI" smtClean="0"/>
              <a:t>27.11.2023</a:t>
            </a:fld>
            <a:endParaRPr lang="en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80171C-4756-0D22-2410-20F44F414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08156E-059E-698D-F765-F02F83EBC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BD73-913D-774B-907F-3E31CD79F9C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6064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9A30D-EBBC-8CCE-7263-80ADB91C3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7361F-F521-D4CE-E2C1-0FB86C242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E7F2D3-39EB-C316-2FA2-7D54F54CA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94517-A527-7ED1-C546-81956BCE2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7E26-4939-084D-8E55-44615F1E63A8}" type="datetimeFigureOut">
              <a:rPr lang="en-FI" smtClean="0"/>
              <a:t>27.11.2023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E788A-3A15-C0C6-115B-991B57D43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8DE4BF-BD03-C685-795F-A3FA5A9CB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BD73-913D-774B-907F-3E31CD79F9C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877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E837F-B7DE-7880-D568-01A3213F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A17FB9-1997-C40C-61F9-687EE1C23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E57AD-B892-6509-6E43-5068FDC54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A08FD-DF01-6A6C-1E6C-5C11CCC7F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7E26-4939-084D-8E55-44615F1E63A8}" type="datetimeFigureOut">
              <a:rPr lang="en-FI" smtClean="0"/>
              <a:t>27.11.2023</a:t>
            </a:fld>
            <a:endParaRPr lang="en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F07FD-D657-D02A-61AE-376D5853D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727C3-FCC5-54FA-82F2-B7D67F878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FBD73-913D-774B-907F-3E31CD79F9C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5069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C8615A-52C1-AD67-93B7-16D7762C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25705-7A66-EC70-3AAC-7E76ED38A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A896C-D79A-33BE-6A07-C0EEA99697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57E26-4939-084D-8E55-44615F1E63A8}" type="datetimeFigureOut">
              <a:rPr lang="en-FI" smtClean="0"/>
              <a:t>27.11.2023</a:t>
            </a:fld>
            <a:endParaRPr lang="en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96300-52C3-3DFB-D472-159D2360E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7AAE9-A070-19F2-E335-235FB21D04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FBD73-913D-774B-907F-3E31CD79F9CA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6624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ournal.fi/rae/about/submissi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uomenkuvalehti.fi/kotimaa/joka-neljas-tiedejulkaisu-ei-ole-tiedetta-taideyliopiston-artikkeleista-joka-viides-julkaistaan-nollatason-lehdissa/?shared=1125479-31cc8541-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s.uef.fi/sensotra/2021/09/13/sensotra-tutkimushankkeen-aistiymparistokokemukset-talteen-sensotra-research-project-sensory-environment-experiences-capture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lowchart: Document 11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055779-8D04-C27F-A38C-6175F158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Julkaisemisesta</a:t>
            </a:r>
            <a:endParaRPr lang="en-US" sz="32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Content Placeholder 6" descr="Logo&#10;&#10;Description automatically generated with medium confidence">
            <a:extLst>
              <a:ext uri="{FF2B5EF4-FFF2-40B4-BE49-F238E27FC236}">
                <a16:creationId xmlns:a16="http://schemas.microsoft.com/office/drawing/2014/main" id="{35BC6D0B-2ED2-F045-6C55-60A3AB1567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07933" y="171162"/>
            <a:ext cx="4614791" cy="2651966"/>
          </a:xfrm>
          <a:prstGeom prst="rect">
            <a:avLst/>
          </a:prstGeom>
        </p:spPr>
      </p:pic>
      <p:pic>
        <p:nvPicPr>
          <p:cNvPr id="9" name="Picture 8" descr="A picture containing website&#10;&#10;Description automatically generated">
            <a:extLst>
              <a:ext uri="{FF2B5EF4-FFF2-40B4-BE49-F238E27FC236}">
                <a16:creationId xmlns:a16="http://schemas.microsoft.com/office/drawing/2014/main" id="{49B3AC0D-263F-866B-B270-880939F27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4769" y="2287476"/>
            <a:ext cx="3047543" cy="4261605"/>
          </a:xfrm>
          <a:prstGeom prst="rect">
            <a:avLst/>
          </a:prstGeom>
        </p:spPr>
      </p:pic>
      <p:pic>
        <p:nvPicPr>
          <p:cNvPr id="11" name="Picture 10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FF60A422-4EB7-17E9-9FB5-A8D5AA3C5C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8426" y="2953077"/>
            <a:ext cx="2885304" cy="3904923"/>
          </a:xfrm>
          <a:prstGeom prst="rect">
            <a:avLst/>
          </a:prstGeom>
        </p:spPr>
      </p:pic>
      <p:pic>
        <p:nvPicPr>
          <p:cNvPr id="16" name="Picture 15" descr="A hand holding a pen&#10;&#10;Description automatically generated with low confidence">
            <a:extLst>
              <a:ext uri="{FF2B5EF4-FFF2-40B4-BE49-F238E27FC236}">
                <a16:creationId xmlns:a16="http://schemas.microsoft.com/office/drawing/2014/main" id="{7CB1148F-121E-1A57-E058-D71AD7FD49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1441" y="3467100"/>
            <a:ext cx="2527300" cy="3390900"/>
          </a:xfrm>
          <a:prstGeom prst="rect">
            <a:avLst/>
          </a:prstGeom>
        </p:spPr>
      </p:pic>
      <p:pic>
        <p:nvPicPr>
          <p:cNvPr id="18" name="Picture 17" descr="A picture containing text, newspaper, screenshot&#10;&#10;Description automatically generated">
            <a:extLst>
              <a:ext uri="{FF2B5EF4-FFF2-40B4-BE49-F238E27FC236}">
                <a16:creationId xmlns:a16="http://schemas.microsoft.com/office/drawing/2014/main" id="{1249EA2F-25E6-E29F-84F1-AF97AEEC53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3748" y="2707294"/>
            <a:ext cx="2409408" cy="323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594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EBC1354-8D77-FEF0-31E5-615FEC1F6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FI" sz="4400" b="1" dirty="0"/>
              <a:t>JUFO = julkaisufoorumi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C2A3F3E-4603-5DCC-8226-980B1530A2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115080"/>
              </p:ext>
            </p:extLst>
          </p:nvPr>
        </p:nvGraphicFramePr>
        <p:xfrm>
          <a:off x="5177481" y="284205"/>
          <a:ext cx="6882714" cy="6462584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72619">
                  <a:extLst>
                    <a:ext uri="{9D8B030D-6E8A-4147-A177-3AD203B41FA5}">
                      <a16:colId xmlns:a16="http://schemas.microsoft.com/office/drawing/2014/main" val="472594989"/>
                    </a:ext>
                  </a:extLst>
                </a:gridCol>
                <a:gridCol w="6610095">
                  <a:extLst>
                    <a:ext uri="{9D8B030D-6E8A-4147-A177-3AD203B41FA5}">
                      <a16:colId xmlns:a16="http://schemas.microsoft.com/office/drawing/2014/main" val="1180425565"/>
                    </a:ext>
                  </a:extLst>
                </a:gridCol>
              </a:tblGrid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AND THEORY FOR NURSING PRACTICE: AN INTERNATIONAL JOURNAL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810915837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COMMUNICATIONS IN MOLECULAR PATHOLOGY AND PHARMACOLOGY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1077687960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CULTURES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3939824177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DATA JOURNAL FOR THE HUMANITIES AND SOCIAL SCIENCES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3161163546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DIALOGUE IN LEARNING AND INSTRUCTION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1721464691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ETHICS REVIEW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805649729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EVALUATION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1794172853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IDEAS AND OUTCOMES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2352248196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ACCOUNTING REGULATION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31072183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AFRICAN LITERATURES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507369286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ARTS AND EDUCATION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2207837812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ASTRONOMY AND ASTROPHYSICS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3393194875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AUTISM SPECTRUM DISORDERS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196423933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COMPARATIVE AND INTERNATIONAL EDUCATION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1024596256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CONSUMER BEHAVIOR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2926061768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CORPUS LINGUISTICS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3424287537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DANCE EDUCATION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1618942977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DEVELOPMENTAL DISABILITIES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384837517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DRAMA EDUCATION: THE JOURNAL OF APPLIED THEATRE AND PERFORMANCE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1772677346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ECONOMIC ANTHROPOLOGY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3028421289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ECONOMIC HISTORY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2202165315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ECONOMICS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223235926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ECONOMICS AND BUSINESS: CENTRAL AND EASTERN EUROPE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3637922228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EDUCATION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4246377421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EDUCATION AND LEARNING INNOVATION ARCHIVES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763195695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EDUCATIONAL ADMINISTRATION &amp; LEADERSHIP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88661942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ENDOCRINOLOGY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3226314503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ENGINEERING DESIGN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730247896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ENGLISH LANGUAGE PEDAGOGY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612681657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EXPERIMENTAL ECONOMICS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36185635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FINANCE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1515077583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0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GERONTOLOGICAL NURSING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1543978505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</a:rPr>
                        <a:t>RESEARCH IN GOVERNMENTAL AND NON-PROFIT ACCOUNTING</a:t>
                      </a:r>
                      <a:endParaRPr lang="en-GB" sz="80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593304149"/>
                  </a:ext>
                </a:extLst>
              </a:tr>
              <a:tr h="190076">
                <a:tc>
                  <a:txBody>
                    <a:bodyPr/>
                    <a:lstStyle/>
                    <a:p>
                      <a:r>
                        <a:rPr lang="en-FI" sz="8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FI" sz="800">
                        <a:effectLst/>
                      </a:endParaRPr>
                    </a:p>
                  </a:txBody>
                  <a:tcPr marL="8769" marR="8769" marT="8769" marB="8769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solidFill>
                            <a:srgbClr val="000000"/>
                          </a:solidFill>
                          <a:effectLst/>
                        </a:rPr>
                        <a:t>RESEARCH IN HIGHER EDUCATION</a:t>
                      </a:r>
                      <a:endParaRPr lang="en-GB" sz="800" dirty="0">
                        <a:effectLst/>
                      </a:endParaRPr>
                    </a:p>
                  </a:txBody>
                  <a:tcPr marL="8769" marR="8769" marT="8769" marB="8769"/>
                </a:tc>
                <a:extLst>
                  <a:ext uri="{0D108BD9-81ED-4DB2-BD59-A6C34878D82A}">
                    <a16:rowId xmlns:a16="http://schemas.microsoft.com/office/drawing/2014/main" val="2535965242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3DED5C8-0B8C-3DC4-1286-4DEF50EAC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35427"/>
            <a:ext cx="3932237" cy="4065373"/>
          </a:xfrm>
        </p:spPr>
        <p:txBody>
          <a:bodyPr>
            <a:normAutofit/>
          </a:bodyPr>
          <a:lstStyle/>
          <a:p>
            <a:r>
              <a:rPr lang="en-GB" sz="2400" dirty="0" err="1"/>
              <a:t>Julkaisufoorumi</a:t>
            </a:r>
            <a:r>
              <a:rPr lang="en-GB" sz="2400" dirty="0"/>
              <a:t> on </a:t>
            </a:r>
            <a:r>
              <a:rPr lang="en-GB" sz="2400" dirty="0" err="1"/>
              <a:t>suomalaisen</a:t>
            </a:r>
            <a:r>
              <a:rPr lang="en-GB" sz="2400" dirty="0"/>
              <a:t> </a:t>
            </a:r>
            <a:r>
              <a:rPr lang="en-GB" sz="2400" dirty="0" err="1"/>
              <a:t>tiedeyhteisön</a:t>
            </a:r>
            <a:r>
              <a:rPr lang="en-GB" sz="2400" dirty="0"/>
              <a:t> </a:t>
            </a:r>
            <a:r>
              <a:rPr lang="en-GB" sz="2400" dirty="0" err="1"/>
              <a:t>toteuttama</a:t>
            </a:r>
            <a:r>
              <a:rPr lang="en-GB" sz="2400" dirty="0"/>
              <a:t>, </a:t>
            </a:r>
            <a:r>
              <a:rPr lang="en-GB" sz="2400" dirty="0" err="1"/>
              <a:t>tutkimuksen</a:t>
            </a:r>
            <a:r>
              <a:rPr lang="en-GB" sz="2400" dirty="0"/>
              <a:t> </a:t>
            </a:r>
            <a:r>
              <a:rPr lang="en-GB" sz="2400" dirty="0" err="1"/>
              <a:t>laadunarviointia</a:t>
            </a:r>
            <a:r>
              <a:rPr lang="en-GB" sz="2400" dirty="0"/>
              <a:t> </a:t>
            </a:r>
            <a:r>
              <a:rPr lang="en-GB" sz="2400" dirty="0" err="1"/>
              <a:t>tukeva</a:t>
            </a:r>
            <a:r>
              <a:rPr lang="en-GB" sz="2400" dirty="0"/>
              <a:t> </a:t>
            </a:r>
            <a:r>
              <a:rPr lang="en-GB" sz="2400" dirty="0" err="1"/>
              <a:t>julkaisukanavien</a:t>
            </a:r>
            <a:r>
              <a:rPr lang="en-GB" sz="2400" dirty="0"/>
              <a:t> </a:t>
            </a:r>
            <a:r>
              <a:rPr lang="en-GB" sz="2400" dirty="0" err="1"/>
              <a:t>tasoluokitus</a:t>
            </a:r>
            <a:r>
              <a:rPr lang="en-GB" sz="2400" dirty="0"/>
              <a:t>.</a:t>
            </a:r>
            <a:endParaRPr lang="en-FI" sz="2400" dirty="0"/>
          </a:p>
          <a:p>
            <a:endParaRPr lang="en-FI" dirty="0"/>
          </a:p>
          <a:p>
            <a:r>
              <a:rPr lang="en-GB" sz="2000" dirty="0" err="1"/>
              <a:t>Rahoitusmallin</a:t>
            </a:r>
            <a:r>
              <a:rPr lang="en-GB" sz="2000" dirty="0"/>
              <a:t> </a:t>
            </a:r>
            <a:r>
              <a:rPr lang="en-GB" sz="2000" dirty="0" err="1"/>
              <a:t>mukaan</a:t>
            </a:r>
            <a:r>
              <a:rPr lang="en-GB" sz="2000" dirty="0"/>
              <a:t> </a:t>
            </a:r>
            <a:r>
              <a:rPr lang="en-GB" sz="2000" dirty="0" err="1"/>
              <a:t>yhden</a:t>
            </a:r>
            <a:r>
              <a:rPr lang="en-GB" sz="2000" dirty="0"/>
              <a:t> </a:t>
            </a:r>
            <a:r>
              <a:rPr lang="en-GB" sz="2000" dirty="0" err="1"/>
              <a:t>julkaisun</a:t>
            </a:r>
            <a:r>
              <a:rPr lang="en-GB" sz="2000" dirty="0"/>
              <a:t> </a:t>
            </a:r>
            <a:r>
              <a:rPr lang="en-GB" sz="2000" dirty="0" err="1"/>
              <a:t>arvo</a:t>
            </a:r>
            <a:r>
              <a:rPr lang="en-GB" sz="2000" dirty="0"/>
              <a:t> </a:t>
            </a:r>
            <a:r>
              <a:rPr lang="en-GB" sz="2000" dirty="0" err="1"/>
              <a:t>yliopistolle</a:t>
            </a:r>
            <a:r>
              <a:rPr lang="en-GB" sz="2000" dirty="0"/>
              <a:t> (2022) on </a:t>
            </a:r>
          </a:p>
          <a:p>
            <a:r>
              <a:rPr lang="en-GB" sz="2000" dirty="0" err="1"/>
              <a:t>tasolla</a:t>
            </a:r>
            <a:r>
              <a:rPr lang="en-GB" sz="2000" dirty="0"/>
              <a:t> </a:t>
            </a:r>
            <a:r>
              <a:rPr lang="en-GB" sz="2000" dirty="0" err="1"/>
              <a:t>yksi</a:t>
            </a:r>
            <a:r>
              <a:rPr lang="en-GB" sz="2000" dirty="0"/>
              <a:t> 3 930 EUR</a:t>
            </a:r>
          </a:p>
          <a:p>
            <a:r>
              <a:rPr lang="en-GB" sz="2000" dirty="0" err="1"/>
              <a:t>tasolla</a:t>
            </a:r>
            <a:r>
              <a:rPr lang="en-GB" sz="2000" dirty="0"/>
              <a:t> </a:t>
            </a:r>
            <a:r>
              <a:rPr lang="en-GB" sz="2000" dirty="0" err="1"/>
              <a:t>kaksi</a:t>
            </a:r>
            <a:r>
              <a:rPr lang="en-GB" sz="2000" dirty="0"/>
              <a:t> 11 790 EUR  </a:t>
            </a:r>
          </a:p>
          <a:p>
            <a:r>
              <a:rPr lang="en-GB" sz="2000" dirty="0" err="1"/>
              <a:t>tasolla</a:t>
            </a:r>
            <a:r>
              <a:rPr lang="en-GB" sz="2000" dirty="0"/>
              <a:t> </a:t>
            </a:r>
            <a:r>
              <a:rPr lang="en-GB" sz="2000" dirty="0" err="1"/>
              <a:t>kolme</a:t>
            </a:r>
            <a:r>
              <a:rPr lang="en-GB" sz="2000" dirty="0"/>
              <a:t> 15 720 EUR </a:t>
            </a:r>
            <a:endParaRPr lang="en-FI" sz="2000" dirty="0"/>
          </a:p>
        </p:txBody>
      </p:sp>
    </p:spTree>
    <p:extLst>
      <p:ext uri="{BB962C8B-B14F-4D97-AF65-F5344CB8AC3E}">
        <p14:creationId xmlns:p14="http://schemas.microsoft.com/office/powerpoint/2010/main" val="2612403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714D06D-46DE-0499-53E1-B028B3D1C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6" y="851273"/>
            <a:ext cx="11210925" cy="7448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  <a:hlinkClick r:id="rId2"/>
              </a:rPr>
              <a:t>https://journal.fi/rae/about/submissions</a:t>
            </a:r>
            <a:b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Content Placeholder 7" descr="Logo&#10;&#10;Description automatically generated with medium confidence">
            <a:extLst>
              <a:ext uri="{FF2B5EF4-FFF2-40B4-BE49-F238E27FC236}">
                <a16:creationId xmlns:a16="http://schemas.microsoft.com/office/drawing/2014/main" id="{EB7F7F4E-7CA0-6654-F6A0-73668B95B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72741" y="1675227"/>
            <a:ext cx="7646517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7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E761C-832F-8BE5-051E-08AF58C2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 dirty="0"/>
              <a:t>Review-prosessi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9DAE3-32B0-D6F8-37F7-28D03A5C4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FI" dirty="0"/>
              <a:t>Tutkimusasetelma, ei tulosten oikeellisuus.</a:t>
            </a:r>
          </a:p>
          <a:p>
            <a:pPr marL="0" indent="0">
              <a:buNone/>
            </a:pPr>
            <a:endParaRPr lang="en-FI" dirty="0"/>
          </a:p>
          <a:p>
            <a:pPr marL="0" indent="0">
              <a:buNone/>
            </a:pPr>
            <a:r>
              <a:rPr lang="en-FI" sz="4400" dirty="0">
                <a:latin typeface="+mj-lt"/>
              </a:rPr>
              <a:t>SK: Missä kannattaa julkaista</a:t>
            </a:r>
            <a:endParaRPr lang="en-FI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https://suomenkuvalehti.fi/kotimaa/joka-neljas-tiedejulkaisu-ei-ole-tiedetta-taideyliopiston-artikkeleista-joka-viides-julkaistaan-nollatason-lehdissa/?shared</a:t>
            </a:r>
            <a:r>
              <a:rPr lang="en-GB">
                <a:hlinkClick r:id="rId2"/>
              </a:rPr>
              <a:t>=1125479-31cc8541-4</a:t>
            </a:r>
            <a:endParaRPr lang="en-GB"/>
          </a:p>
          <a:p>
            <a:pPr marL="0" indent="0">
              <a:buNone/>
            </a:pPr>
            <a:endParaRPr lang="en-FI" dirty="0"/>
          </a:p>
          <a:p>
            <a:pPr marL="0" indent="0">
              <a:buNone/>
            </a:pPr>
            <a:endParaRPr lang="en-FI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517481-69DE-09C8-6A8F-98F20C5A9B2D}"/>
              </a:ext>
            </a:extLst>
          </p:cNvPr>
          <p:cNvSpPr txBox="1"/>
          <p:nvPr/>
        </p:nvSpPr>
        <p:spPr>
          <a:xfrm>
            <a:off x="6142892" y="23680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775202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4AA0-51E0-3101-6F4A-DC8DFDFE5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FI" sz="3600" dirty="0"/>
              <a:t>Datanhallinta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8EC2F-4043-443C-43B8-51246CC17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hlinkClick r:id="rId2"/>
              </a:rPr>
              <a:t>https://blogs.uef.fi/sensotra/2021/09/13/sensotra-tutkimushankkeen-aistiymparistokokemukset-talteen-sensotra-research-project-sensory-environment-experiences-captured/</a:t>
            </a:r>
            <a:endParaRPr lang="en-GB" sz="2800" dirty="0"/>
          </a:p>
          <a:p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184302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297</Words>
  <Application>Microsoft Macintosh PowerPoint</Application>
  <PresentationFormat>Widescreen</PresentationFormat>
  <Paragraphs>84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Julkaisemisesta</vt:lpstr>
      <vt:lpstr>JUFO = julkaisufoorumi</vt:lpstr>
      <vt:lpstr>https://journal.fi/rae/about/submissions </vt:lpstr>
      <vt:lpstr>Review-prosessi</vt:lpstr>
      <vt:lpstr>Datanhallinta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Julkaisemisesta</dc:title>
  <dc:creator>Sederholm Helena</dc:creator>
  <cp:lastModifiedBy>Anonymous</cp:lastModifiedBy>
  <cp:revision>23</cp:revision>
  <dcterms:created xsi:type="dcterms:W3CDTF">2022-10-18T06:15:08Z</dcterms:created>
  <dcterms:modified xsi:type="dcterms:W3CDTF">2023-11-27T10:38:21Z</dcterms:modified>
</cp:coreProperties>
</file>