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9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8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6280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65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2105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0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63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0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4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9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4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0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3B004-3B21-4CE8-87AA-F99485BD1CFA}" type="datetimeFigureOut">
              <a:rPr lang="en-US" smtClean="0"/>
              <a:t>18.1.2022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D44603-F48B-4A07-B0B6-DB11F728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8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C9B8-1933-4DF8-9795-4C2B86F07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Suomi 1 </a:t>
            </a:r>
            <a:r>
              <a:rPr lang="en-US" dirty="0" err="1"/>
              <a:t>ti</a:t>
            </a:r>
            <a:r>
              <a:rPr lang="en-US" dirty="0"/>
              <a:t> ja 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A8EC5-7D35-46E7-A62A-EE4001F9CD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18.1.22</a:t>
            </a:r>
          </a:p>
        </p:txBody>
      </p:sp>
    </p:spTree>
    <p:extLst>
      <p:ext uri="{BB962C8B-B14F-4D97-AF65-F5344CB8AC3E}">
        <p14:creationId xmlns:p14="http://schemas.microsoft.com/office/powerpoint/2010/main" val="232396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05D7A-99C8-474B-9DF9-5F49AEB2D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07" y="155575"/>
            <a:ext cx="8596668" cy="660400"/>
          </a:xfrm>
        </p:spPr>
        <p:txBody>
          <a:bodyPr/>
          <a:lstStyle/>
          <a:p>
            <a:r>
              <a:rPr lang="en-US" dirty="0"/>
              <a:t>Ääntäminen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7B181A8-711A-4BA8-9A1F-07C44B038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239520"/>
            <a:ext cx="2573337" cy="4802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200" dirty="0"/>
              <a:t>A – AA</a:t>
            </a:r>
          </a:p>
          <a:p>
            <a:pPr marL="0" indent="0">
              <a:buNone/>
            </a:pPr>
            <a:r>
              <a:rPr lang="fi-FI" sz="3200" dirty="0"/>
              <a:t>Anna, aamu</a:t>
            </a:r>
          </a:p>
          <a:p>
            <a:pPr marL="0" indent="0">
              <a:buNone/>
            </a:pPr>
            <a:endParaRPr lang="fi-FI" sz="3200" dirty="0"/>
          </a:p>
          <a:p>
            <a:pPr marL="0" indent="0">
              <a:buNone/>
            </a:pPr>
            <a:r>
              <a:rPr lang="fi-FI" sz="3200" dirty="0"/>
              <a:t>O – OO</a:t>
            </a:r>
          </a:p>
          <a:p>
            <a:pPr marL="0" indent="0">
              <a:buNone/>
            </a:pPr>
            <a:r>
              <a:rPr lang="fi-FI" sz="3200" dirty="0"/>
              <a:t>orava, oodi</a:t>
            </a:r>
          </a:p>
          <a:p>
            <a:pPr marL="0" indent="0">
              <a:buNone/>
            </a:pPr>
            <a:endParaRPr lang="fi-FI" sz="3200" dirty="0"/>
          </a:p>
          <a:p>
            <a:pPr marL="0" indent="0">
              <a:buNone/>
            </a:pPr>
            <a:r>
              <a:rPr lang="fi-FI" sz="3200" dirty="0"/>
              <a:t>U – UU</a:t>
            </a:r>
          </a:p>
          <a:p>
            <a:pPr marL="0" indent="0">
              <a:buNone/>
            </a:pPr>
            <a:r>
              <a:rPr lang="fi-FI" sz="3200" dirty="0"/>
              <a:t>uni – uuni</a:t>
            </a:r>
          </a:p>
          <a:p>
            <a:pPr marL="0" indent="0">
              <a:buNone/>
            </a:pPr>
            <a:endParaRPr lang="fi-FI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8461A69-3CCA-437C-84A4-B18E0B58BB16}"/>
              </a:ext>
            </a:extLst>
          </p:cNvPr>
          <p:cNvSpPr txBox="1">
            <a:spLocks/>
          </p:cNvSpPr>
          <p:nvPr/>
        </p:nvSpPr>
        <p:spPr>
          <a:xfrm>
            <a:off x="4248574" y="1239520"/>
            <a:ext cx="2885016" cy="5324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3200" dirty="0"/>
              <a:t>Ä – ÄÄ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äiti, ääni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r>
              <a:rPr lang="fi-FI" sz="3200" dirty="0"/>
              <a:t>Ö – ÖÖ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öljy, Töölö 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r>
              <a:rPr lang="fi-FI" sz="3200" dirty="0"/>
              <a:t>Y – YY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ystävä, syy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0BEDEF-31D8-4F23-A449-EBB10C9ADAC0}"/>
              </a:ext>
            </a:extLst>
          </p:cNvPr>
          <p:cNvSpPr txBox="1">
            <a:spLocks/>
          </p:cNvSpPr>
          <p:nvPr/>
        </p:nvSpPr>
        <p:spPr>
          <a:xfrm>
            <a:off x="7659159" y="1219201"/>
            <a:ext cx="2885016" cy="5324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3200" dirty="0"/>
              <a:t>E – EE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neljä, tee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r>
              <a:rPr lang="fi-FI" sz="3200" dirty="0"/>
              <a:t>I - II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ilta, Niilo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91458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733E-7280-4B4C-8443-95E3FAD5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4" y="156238"/>
            <a:ext cx="8596668" cy="788642"/>
          </a:xfrm>
        </p:spPr>
        <p:txBody>
          <a:bodyPr/>
          <a:lstStyle/>
          <a:p>
            <a:r>
              <a:rPr lang="en-US" dirty="0"/>
              <a:t>Ääntäminen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68C85A-8408-4120-A1D6-B69F8C5C7DCA}"/>
              </a:ext>
            </a:extLst>
          </p:cNvPr>
          <p:cNvSpPr txBox="1">
            <a:spLocks/>
          </p:cNvSpPr>
          <p:nvPr/>
        </p:nvSpPr>
        <p:spPr>
          <a:xfrm>
            <a:off x="829734" y="1409700"/>
            <a:ext cx="3989916" cy="52006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fi-FI" sz="3200" b="1" dirty="0"/>
              <a:t>uo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Suomi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r>
              <a:rPr lang="fi-FI" sz="3200" b="1" dirty="0"/>
              <a:t>yö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työ, syödä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  <a:p>
            <a:pPr marL="0" indent="0">
              <a:buFont typeface="Wingdings 3" charset="2"/>
              <a:buNone/>
            </a:pPr>
            <a:r>
              <a:rPr lang="fi-FI" sz="3200" b="1" dirty="0"/>
              <a:t>ie</a:t>
            </a:r>
          </a:p>
          <a:p>
            <a:pPr marL="0" indent="0">
              <a:buFont typeface="Wingdings 3" charset="2"/>
              <a:buNone/>
            </a:pPr>
            <a:r>
              <a:rPr lang="fi-FI" sz="3200" dirty="0"/>
              <a:t>tie, liesi</a:t>
            </a:r>
          </a:p>
          <a:p>
            <a:pPr marL="0" indent="0">
              <a:buFont typeface="Wingdings 3" charset="2"/>
              <a:buNone/>
            </a:pPr>
            <a:endParaRPr lang="fi-FI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6232B8-35B6-47C2-8705-1CA4B53EA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584" y="1409699"/>
            <a:ext cx="3989916" cy="5200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b="1" dirty="0"/>
              <a:t>öy</a:t>
            </a:r>
          </a:p>
          <a:p>
            <a:pPr marL="0" indent="0">
              <a:buNone/>
            </a:pPr>
            <a:r>
              <a:rPr lang="fi-FI" sz="3200" dirty="0"/>
              <a:t>löytää</a:t>
            </a:r>
          </a:p>
          <a:p>
            <a:pPr marL="0" indent="0">
              <a:buNone/>
            </a:pPr>
            <a:endParaRPr lang="fi-FI" sz="3200" dirty="0"/>
          </a:p>
          <a:p>
            <a:pPr marL="0" indent="0">
              <a:buNone/>
            </a:pPr>
            <a:r>
              <a:rPr lang="fi-FI" sz="3200" b="1" dirty="0"/>
              <a:t>eu</a:t>
            </a:r>
          </a:p>
          <a:p>
            <a:pPr marL="0" indent="0">
              <a:buNone/>
            </a:pPr>
            <a:r>
              <a:rPr lang="fi-FI" sz="3200" dirty="0"/>
              <a:t>peukalo</a:t>
            </a:r>
          </a:p>
          <a:p>
            <a:pPr marL="0" indent="0">
              <a:buNone/>
            </a:pPr>
            <a:endParaRPr lang="fi-FI" sz="3200" dirty="0"/>
          </a:p>
          <a:p>
            <a:pPr marL="0" indent="0">
              <a:buNone/>
            </a:pPr>
            <a:r>
              <a:rPr lang="fi-FI" sz="3200" b="1" dirty="0"/>
              <a:t>äy</a:t>
            </a:r>
          </a:p>
          <a:p>
            <a:pPr marL="0" indent="0">
              <a:buNone/>
            </a:pPr>
            <a:r>
              <a:rPr lang="fi-FI" sz="3200" dirty="0"/>
              <a:t>käydä</a:t>
            </a:r>
          </a:p>
          <a:p>
            <a:pPr marL="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5853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B770C-EFD8-4487-BA8A-95ACD706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767687"/>
          </a:xfrm>
        </p:spPr>
        <p:txBody>
          <a:bodyPr/>
          <a:lstStyle/>
          <a:p>
            <a:r>
              <a:rPr lang="en-US" dirty="0"/>
              <a:t>Ääntäminen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39FC3-98D9-4F71-90CB-56C308CB0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3925"/>
            <a:ext cx="8596668" cy="5117437"/>
          </a:xfrm>
        </p:spPr>
        <p:txBody>
          <a:bodyPr/>
          <a:lstStyle/>
          <a:p>
            <a:r>
              <a:rPr lang="fi-FI" sz="3600" dirty="0"/>
              <a:t>tuli – tulli</a:t>
            </a:r>
          </a:p>
          <a:p>
            <a:r>
              <a:rPr lang="fi-FI" sz="3600" dirty="0"/>
              <a:t>kuka – kukka</a:t>
            </a:r>
          </a:p>
          <a:p>
            <a:r>
              <a:rPr lang="fi-FI" sz="3600" dirty="0"/>
              <a:t>mopo – mappi</a:t>
            </a:r>
          </a:p>
          <a:p>
            <a:r>
              <a:rPr lang="fi-FI" sz="3600" dirty="0"/>
              <a:t>kasa – kassa</a:t>
            </a:r>
          </a:p>
          <a:p>
            <a:r>
              <a:rPr lang="fi-FI" sz="3600" dirty="0"/>
              <a:t>lama – lammas</a:t>
            </a:r>
          </a:p>
          <a:p>
            <a:r>
              <a:rPr lang="fi-FI" sz="3600" dirty="0"/>
              <a:t>hän, hattu</a:t>
            </a:r>
          </a:p>
          <a:p>
            <a:r>
              <a:rPr lang="fi-FI" sz="3600" dirty="0"/>
              <a:t>Helsinki, kaupunki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845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94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Suomi 1 ti ja to</vt:lpstr>
      <vt:lpstr>Ääntäminen</vt:lpstr>
      <vt:lpstr>Ääntäminen</vt:lpstr>
      <vt:lpstr>Ääntäminen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 ti ja to</dc:title>
  <dc:creator>Kemppinen Julia</dc:creator>
  <cp:lastModifiedBy>Kemppinen Julia</cp:lastModifiedBy>
  <cp:revision>2</cp:revision>
  <dcterms:created xsi:type="dcterms:W3CDTF">2022-01-18T08:01:34Z</dcterms:created>
  <dcterms:modified xsi:type="dcterms:W3CDTF">2022-01-18T08:11:47Z</dcterms:modified>
</cp:coreProperties>
</file>