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5" r:id="rId1"/>
  </p:sldMasterIdLst>
  <p:notesMasterIdLst>
    <p:notesMasterId r:id="rId15"/>
  </p:notesMasterIdLst>
  <p:handoutMasterIdLst>
    <p:handoutMasterId r:id="rId16"/>
  </p:handoutMasterIdLst>
  <p:sldIdLst>
    <p:sldId id="270" r:id="rId2"/>
    <p:sldId id="301" r:id="rId3"/>
    <p:sldId id="266" r:id="rId4"/>
    <p:sldId id="299" r:id="rId5"/>
    <p:sldId id="267" r:id="rId6"/>
    <p:sldId id="272" r:id="rId7"/>
    <p:sldId id="271" r:id="rId8"/>
    <p:sldId id="273" r:id="rId9"/>
    <p:sldId id="274" r:id="rId10"/>
    <p:sldId id="275" r:id="rId11"/>
    <p:sldId id="268" r:id="rId12"/>
    <p:sldId id="269" r:id="rId13"/>
    <p:sldId id="300" r:id="rId1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10" autoAdjust="0"/>
    <p:restoredTop sz="94707" autoAdjust="0"/>
  </p:normalViewPr>
  <p:slideViewPr>
    <p:cSldViewPr>
      <p:cViewPr varScale="1">
        <p:scale>
          <a:sx n="134" d="100"/>
          <a:sy n="134" d="100"/>
        </p:scale>
        <p:origin x="202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560DAF-7C96-42F7-B32B-1F5BDAC643D1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D56FC4B-B3B5-466E-8EF9-1D4CE7AC4F22}">
      <dgm:prSet phldrT="[Teksti]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i-FI" dirty="0"/>
            <a:t>Data</a:t>
          </a:r>
        </a:p>
      </dgm:t>
    </dgm:pt>
    <dgm:pt modelId="{E1F3FD87-18E5-4D41-BC15-6E9825214EE9}" type="parTrans" cxnId="{85F2EDCE-6040-4E1F-88DC-A520FBE3A3FB}">
      <dgm:prSet/>
      <dgm:spPr/>
      <dgm:t>
        <a:bodyPr/>
        <a:lstStyle/>
        <a:p>
          <a:endParaRPr lang="fi-FI"/>
        </a:p>
      </dgm:t>
    </dgm:pt>
    <dgm:pt modelId="{BBC2420C-6017-404C-BC7F-CDEF25134A73}" type="sibTrans" cxnId="{85F2EDCE-6040-4E1F-88DC-A520FBE3A3FB}">
      <dgm:prSet/>
      <dgm:spPr/>
      <dgm:t>
        <a:bodyPr/>
        <a:lstStyle/>
        <a:p>
          <a:endParaRPr lang="fi-FI"/>
        </a:p>
      </dgm:t>
    </dgm:pt>
    <dgm:pt modelId="{FBBD1996-CDDA-4A10-B8E4-D3491FD62D5B}">
      <dgm:prSet phldrT="[Teksti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i-FI" sz="1600" dirty="0"/>
            <a:t>Copyright</a:t>
          </a:r>
        </a:p>
      </dgm:t>
    </dgm:pt>
    <dgm:pt modelId="{BCD74D14-ED23-4442-ADED-BD756DE5DF13}" type="parTrans" cxnId="{1E693D75-BA2A-4750-8EFA-2C84BBEBC5C3}">
      <dgm:prSet/>
      <dgm:spPr/>
      <dgm:t>
        <a:bodyPr/>
        <a:lstStyle/>
        <a:p>
          <a:endParaRPr lang="fi-FI"/>
        </a:p>
      </dgm:t>
    </dgm:pt>
    <dgm:pt modelId="{345C7683-A695-4C3A-A4D8-0705450CDE85}" type="sibTrans" cxnId="{1E693D75-BA2A-4750-8EFA-2C84BBEBC5C3}">
      <dgm:prSet/>
      <dgm:spPr/>
      <dgm:t>
        <a:bodyPr/>
        <a:lstStyle/>
        <a:p>
          <a:endParaRPr lang="fi-FI"/>
        </a:p>
      </dgm:t>
    </dgm:pt>
    <dgm:pt modelId="{16EF7CFC-1DEF-4A43-845D-1949EF27313A}">
      <dgm:prSet phldrT="[Teksti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i-FI" sz="1600" dirty="0" err="1"/>
            <a:t>Database</a:t>
          </a:r>
          <a:r>
            <a:rPr lang="fi-FI" sz="1600" dirty="0"/>
            <a:t> sui </a:t>
          </a:r>
          <a:r>
            <a:rPr lang="fi-FI" sz="1600" dirty="0" err="1"/>
            <a:t>generis</a:t>
          </a:r>
          <a:r>
            <a:rPr lang="fi-FI" sz="1600" dirty="0"/>
            <a:t> </a:t>
          </a:r>
          <a:r>
            <a:rPr lang="fi-FI" sz="1600" dirty="0" err="1"/>
            <a:t>right</a:t>
          </a:r>
          <a:endParaRPr lang="fi-FI" sz="1600" dirty="0"/>
        </a:p>
      </dgm:t>
    </dgm:pt>
    <dgm:pt modelId="{F368F8AC-3F37-4130-8F78-47E252E7342E}" type="parTrans" cxnId="{195C8CBC-C8C6-4C97-BDA8-8C22860A7A8C}">
      <dgm:prSet/>
      <dgm:spPr/>
      <dgm:t>
        <a:bodyPr/>
        <a:lstStyle/>
        <a:p>
          <a:endParaRPr lang="fi-FI"/>
        </a:p>
      </dgm:t>
    </dgm:pt>
    <dgm:pt modelId="{4D6BE55C-DE3D-4E49-BB52-D3D9A7B2B500}" type="sibTrans" cxnId="{195C8CBC-C8C6-4C97-BDA8-8C22860A7A8C}">
      <dgm:prSet/>
      <dgm:spPr/>
      <dgm:t>
        <a:bodyPr/>
        <a:lstStyle/>
        <a:p>
          <a:endParaRPr lang="fi-FI"/>
        </a:p>
      </dgm:t>
    </dgm:pt>
    <dgm:pt modelId="{9AE310A4-AD42-4AB4-85DA-EAD72812E867}">
      <dgm:prSet phldrT="[Teksti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i-FI" sz="1600" dirty="0" err="1"/>
            <a:t>Trademark</a:t>
          </a:r>
          <a:endParaRPr lang="fi-FI" sz="1600" dirty="0"/>
        </a:p>
      </dgm:t>
    </dgm:pt>
    <dgm:pt modelId="{6848D2E5-3442-4179-96BF-C2875B388F89}" type="parTrans" cxnId="{FA71D911-8746-4C5A-9DC1-4C4A9CB85C5B}">
      <dgm:prSet/>
      <dgm:spPr/>
      <dgm:t>
        <a:bodyPr/>
        <a:lstStyle/>
        <a:p>
          <a:endParaRPr lang="fi-FI"/>
        </a:p>
      </dgm:t>
    </dgm:pt>
    <dgm:pt modelId="{1CF475F3-7B19-468C-991D-C7CD4407ED72}" type="sibTrans" cxnId="{FA71D911-8746-4C5A-9DC1-4C4A9CB85C5B}">
      <dgm:prSet/>
      <dgm:spPr/>
      <dgm:t>
        <a:bodyPr/>
        <a:lstStyle/>
        <a:p>
          <a:endParaRPr lang="fi-FI"/>
        </a:p>
      </dgm:t>
    </dgm:pt>
    <dgm:pt modelId="{F53B3E29-245A-4197-A247-8FD82408FF76}">
      <dgm:prSet phldrT="[Teksti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i-FI" sz="1600" dirty="0"/>
            <a:t>Trade </a:t>
          </a:r>
          <a:r>
            <a:rPr lang="fi-FI" sz="1600" dirty="0" err="1"/>
            <a:t>Secret</a:t>
          </a:r>
          <a:endParaRPr lang="fi-FI" sz="1600" dirty="0"/>
        </a:p>
      </dgm:t>
    </dgm:pt>
    <dgm:pt modelId="{E96C3AD1-7631-49BC-BB78-F25EC4AD092E}" type="parTrans" cxnId="{BB6951EE-7EE6-4B43-9F77-0A3871735FF1}">
      <dgm:prSet/>
      <dgm:spPr/>
      <dgm:t>
        <a:bodyPr/>
        <a:lstStyle/>
        <a:p>
          <a:endParaRPr lang="fi-FI"/>
        </a:p>
      </dgm:t>
    </dgm:pt>
    <dgm:pt modelId="{4EDA4311-66EA-4E69-A086-FF8391725DD6}" type="sibTrans" cxnId="{BB6951EE-7EE6-4B43-9F77-0A3871735FF1}">
      <dgm:prSet/>
      <dgm:spPr/>
      <dgm:t>
        <a:bodyPr/>
        <a:lstStyle/>
        <a:p>
          <a:endParaRPr lang="fi-FI"/>
        </a:p>
      </dgm:t>
    </dgm:pt>
    <dgm:pt modelId="{0F584190-99A4-4B9D-8903-31E5B9CCD0B2}">
      <dgm:prSet phldrT="[Teksti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i-FI" sz="1600" dirty="0" err="1"/>
            <a:t>Patent</a:t>
          </a:r>
          <a:endParaRPr lang="fi-FI" sz="1600" dirty="0"/>
        </a:p>
      </dgm:t>
    </dgm:pt>
    <dgm:pt modelId="{40C2AAFD-DFCD-4331-931D-54DEFB1D5999}" type="parTrans" cxnId="{AEE8E18D-FD5D-4F19-95E0-5A1F19FDE12E}">
      <dgm:prSet/>
      <dgm:spPr/>
      <dgm:t>
        <a:bodyPr/>
        <a:lstStyle/>
        <a:p>
          <a:endParaRPr lang="fi-FI"/>
        </a:p>
      </dgm:t>
    </dgm:pt>
    <dgm:pt modelId="{E1F495FD-36AE-42EA-91D8-13CFDFBFB2CA}" type="sibTrans" cxnId="{AEE8E18D-FD5D-4F19-95E0-5A1F19FDE12E}">
      <dgm:prSet/>
      <dgm:spPr/>
      <dgm:t>
        <a:bodyPr/>
        <a:lstStyle/>
        <a:p>
          <a:endParaRPr lang="fi-FI"/>
        </a:p>
      </dgm:t>
    </dgm:pt>
    <dgm:pt modelId="{18498FCA-5640-46D2-B6AA-2B2414088E29}">
      <dgm:prSet phldrT="[Teksti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i-FI" sz="1400" dirty="0" err="1"/>
            <a:t>Neighboring</a:t>
          </a:r>
          <a:r>
            <a:rPr lang="fi-FI" sz="1400" dirty="0"/>
            <a:t> </a:t>
          </a:r>
          <a:r>
            <a:rPr lang="fi-FI" sz="1400" dirty="0" err="1"/>
            <a:t>rights</a:t>
          </a:r>
          <a:endParaRPr lang="fi-FI" sz="1400" dirty="0"/>
        </a:p>
      </dgm:t>
    </dgm:pt>
    <dgm:pt modelId="{CCE1E072-A98D-4948-A9AB-1E18253EB230}" type="parTrans" cxnId="{0B9FF850-438E-4681-AFD4-0276EE660369}">
      <dgm:prSet/>
      <dgm:spPr/>
      <dgm:t>
        <a:bodyPr/>
        <a:lstStyle/>
        <a:p>
          <a:endParaRPr lang="fi-FI"/>
        </a:p>
      </dgm:t>
    </dgm:pt>
    <dgm:pt modelId="{88C32ADF-EF42-4BFC-8A50-11999AF27669}" type="sibTrans" cxnId="{0B9FF850-438E-4681-AFD4-0276EE660369}">
      <dgm:prSet/>
      <dgm:spPr/>
      <dgm:t>
        <a:bodyPr/>
        <a:lstStyle/>
        <a:p>
          <a:endParaRPr lang="fi-FI"/>
        </a:p>
      </dgm:t>
    </dgm:pt>
    <dgm:pt modelId="{CFD2BB4D-8FAC-4492-8A18-03592D6AFEBC}">
      <dgm:prSet phldrT="[Teksti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i-FI" sz="1600" dirty="0"/>
            <a:t>Data </a:t>
          </a:r>
          <a:r>
            <a:rPr lang="fi-FI" sz="1600" dirty="0" err="1"/>
            <a:t>Protection</a:t>
          </a:r>
          <a:endParaRPr lang="fi-FI" sz="1600" dirty="0"/>
        </a:p>
      </dgm:t>
    </dgm:pt>
    <dgm:pt modelId="{B36BDCCC-1345-408D-A24D-ED4227029C48}" type="parTrans" cxnId="{5CD4F93C-D689-4A9C-87B1-0859A6A4DA83}">
      <dgm:prSet/>
      <dgm:spPr/>
      <dgm:t>
        <a:bodyPr/>
        <a:lstStyle/>
        <a:p>
          <a:endParaRPr lang="fi-FI"/>
        </a:p>
      </dgm:t>
    </dgm:pt>
    <dgm:pt modelId="{A4EC6F2F-BD0F-479F-9D40-FFA75B1B247E}" type="sibTrans" cxnId="{5CD4F93C-D689-4A9C-87B1-0859A6A4DA83}">
      <dgm:prSet/>
      <dgm:spPr/>
      <dgm:t>
        <a:bodyPr/>
        <a:lstStyle/>
        <a:p>
          <a:endParaRPr lang="fi-FI"/>
        </a:p>
      </dgm:t>
    </dgm:pt>
    <dgm:pt modelId="{C3030991-3804-4D57-A08F-AB49DD9448C9}" type="pres">
      <dgm:prSet presAssocID="{D7560DAF-7C96-42F7-B32B-1F5BDAC643D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83CADCA-06AA-4D70-97F4-A5AD014673E4}" type="pres">
      <dgm:prSet presAssocID="{8D56FC4B-B3B5-466E-8EF9-1D4CE7AC4F22}" presName="centerShape" presStyleLbl="node0" presStyleIdx="0" presStyleCnt="1" custScaleX="136414" custScaleY="140731"/>
      <dgm:spPr/>
    </dgm:pt>
    <dgm:pt modelId="{198767D6-E99F-4FCA-B502-202097EA92E0}" type="pres">
      <dgm:prSet presAssocID="{BCD74D14-ED23-4442-ADED-BD756DE5DF13}" presName="Name9" presStyleLbl="parChTrans1D2" presStyleIdx="0" presStyleCnt="7"/>
      <dgm:spPr/>
    </dgm:pt>
    <dgm:pt modelId="{3A67C071-4EFF-4569-AB4C-A405214EE329}" type="pres">
      <dgm:prSet presAssocID="{BCD74D14-ED23-4442-ADED-BD756DE5DF13}" presName="connTx" presStyleLbl="parChTrans1D2" presStyleIdx="0" presStyleCnt="7"/>
      <dgm:spPr/>
    </dgm:pt>
    <dgm:pt modelId="{C7A84AA8-4E0D-46F7-9C6F-BA5C65478552}" type="pres">
      <dgm:prSet presAssocID="{FBBD1996-CDDA-4A10-B8E4-D3491FD62D5B}" presName="node" presStyleLbl="node1" presStyleIdx="0" presStyleCnt="7">
        <dgm:presLayoutVars>
          <dgm:bulletEnabled val="1"/>
        </dgm:presLayoutVars>
      </dgm:prSet>
      <dgm:spPr/>
    </dgm:pt>
    <dgm:pt modelId="{B01B505E-195A-D240-B8AA-0804538D0A60}" type="pres">
      <dgm:prSet presAssocID="{F368F8AC-3F37-4130-8F78-47E252E7342E}" presName="Name9" presStyleLbl="parChTrans1D2" presStyleIdx="1" presStyleCnt="7"/>
      <dgm:spPr/>
    </dgm:pt>
    <dgm:pt modelId="{93889F2B-3036-DA4E-B3C5-87EC070A5CB1}" type="pres">
      <dgm:prSet presAssocID="{F368F8AC-3F37-4130-8F78-47E252E7342E}" presName="connTx" presStyleLbl="parChTrans1D2" presStyleIdx="1" presStyleCnt="7"/>
      <dgm:spPr/>
    </dgm:pt>
    <dgm:pt modelId="{E4124301-1DD6-814C-910C-5E0C2CD4BC08}" type="pres">
      <dgm:prSet presAssocID="{16EF7CFC-1DEF-4A43-845D-1949EF27313A}" presName="node" presStyleLbl="node1" presStyleIdx="1" presStyleCnt="7">
        <dgm:presLayoutVars>
          <dgm:bulletEnabled val="1"/>
        </dgm:presLayoutVars>
      </dgm:prSet>
      <dgm:spPr/>
    </dgm:pt>
    <dgm:pt modelId="{14F2F3A4-1238-4706-ABF0-95D2DB38873A}" type="pres">
      <dgm:prSet presAssocID="{40C2AAFD-DFCD-4331-931D-54DEFB1D5999}" presName="Name9" presStyleLbl="parChTrans1D2" presStyleIdx="2" presStyleCnt="7"/>
      <dgm:spPr/>
    </dgm:pt>
    <dgm:pt modelId="{829ED589-5970-4BB0-A0C0-A670F6CDCED1}" type="pres">
      <dgm:prSet presAssocID="{40C2AAFD-DFCD-4331-931D-54DEFB1D5999}" presName="connTx" presStyleLbl="parChTrans1D2" presStyleIdx="2" presStyleCnt="7"/>
      <dgm:spPr/>
    </dgm:pt>
    <dgm:pt modelId="{7D4DA829-4D4F-43EF-83A2-3255F477A022}" type="pres">
      <dgm:prSet presAssocID="{0F584190-99A4-4B9D-8903-31E5B9CCD0B2}" presName="node" presStyleLbl="node1" presStyleIdx="2" presStyleCnt="7">
        <dgm:presLayoutVars>
          <dgm:bulletEnabled val="1"/>
        </dgm:presLayoutVars>
      </dgm:prSet>
      <dgm:spPr/>
    </dgm:pt>
    <dgm:pt modelId="{1A0C6E2B-DD08-4BCE-B572-028B23448AC1}" type="pres">
      <dgm:prSet presAssocID="{6848D2E5-3442-4179-96BF-C2875B388F89}" presName="Name9" presStyleLbl="parChTrans1D2" presStyleIdx="3" presStyleCnt="7"/>
      <dgm:spPr/>
    </dgm:pt>
    <dgm:pt modelId="{C23A4C9F-C59C-4E7D-950A-03B4150D132F}" type="pres">
      <dgm:prSet presAssocID="{6848D2E5-3442-4179-96BF-C2875B388F89}" presName="connTx" presStyleLbl="parChTrans1D2" presStyleIdx="3" presStyleCnt="7"/>
      <dgm:spPr/>
    </dgm:pt>
    <dgm:pt modelId="{0AA0703A-30E7-41DB-B294-5BADD4A4F908}" type="pres">
      <dgm:prSet presAssocID="{9AE310A4-AD42-4AB4-85DA-EAD72812E867}" presName="node" presStyleLbl="node1" presStyleIdx="3" presStyleCnt="7">
        <dgm:presLayoutVars>
          <dgm:bulletEnabled val="1"/>
        </dgm:presLayoutVars>
      </dgm:prSet>
      <dgm:spPr/>
    </dgm:pt>
    <dgm:pt modelId="{B0FD5A91-A48D-45D6-835D-68B9AC9D3A76}" type="pres">
      <dgm:prSet presAssocID="{CCE1E072-A98D-4948-A9AB-1E18253EB230}" presName="Name9" presStyleLbl="parChTrans1D2" presStyleIdx="4" presStyleCnt="7"/>
      <dgm:spPr/>
    </dgm:pt>
    <dgm:pt modelId="{42515ED8-5009-436D-A184-78E8D801062A}" type="pres">
      <dgm:prSet presAssocID="{CCE1E072-A98D-4948-A9AB-1E18253EB230}" presName="connTx" presStyleLbl="parChTrans1D2" presStyleIdx="4" presStyleCnt="7"/>
      <dgm:spPr/>
    </dgm:pt>
    <dgm:pt modelId="{4C739156-B89D-4B46-9195-7D0CAD4BACCC}" type="pres">
      <dgm:prSet presAssocID="{18498FCA-5640-46D2-B6AA-2B2414088E29}" presName="node" presStyleLbl="node1" presStyleIdx="4" presStyleCnt="7">
        <dgm:presLayoutVars>
          <dgm:bulletEnabled val="1"/>
        </dgm:presLayoutVars>
      </dgm:prSet>
      <dgm:spPr/>
    </dgm:pt>
    <dgm:pt modelId="{FBF3A6CA-BFC1-47EB-9DF8-01AA3987A6D8}" type="pres">
      <dgm:prSet presAssocID="{E96C3AD1-7631-49BC-BB78-F25EC4AD092E}" presName="Name9" presStyleLbl="parChTrans1D2" presStyleIdx="5" presStyleCnt="7"/>
      <dgm:spPr/>
    </dgm:pt>
    <dgm:pt modelId="{9F99CE45-A27B-47B3-841E-74D5FB88E38C}" type="pres">
      <dgm:prSet presAssocID="{E96C3AD1-7631-49BC-BB78-F25EC4AD092E}" presName="connTx" presStyleLbl="parChTrans1D2" presStyleIdx="5" presStyleCnt="7"/>
      <dgm:spPr/>
    </dgm:pt>
    <dgm:pt modelId="{B167B0F0-2A93-4E2F-85EA-CD17E3811FB3}" type="pres">
      <dgm:prSet presAssocID="{F53B3E29-245A-4197-A247-8FD82408FF76}" presName="node" presStyleLbl="node1" presStyleIdx="5" presStyleCnt="7">
        <dgm:presLayoutVars>
          <dgm:bulletEnabled val="1"/>
        </dgm:presLayoutVars>
      </dgm:prSet>
      <dgm:spPr/>
    </dgm:pt>
    <dgm:pt modelId="{5E18F292-4204-427E-ACB3-677ABE2126BA}" type="pres">
      <dgm:prSet presAssocID="{B36BDCCC-1345-408D-A24D-ED4227029C48}" presName="Name9" presStyleLbl="parChTrans1D2" presStyleIdx="6" presStyleCnt="7"/>
      <dgm:spPr/>
    </dgm:pt>
    <dgm:pt modelId="{9A28D783-9740-45B0-B64A-BFD73F9D8582}" type="pres">
      <dgm:prSet presAssocID="{B36BDCCC-1345-408D-A24D-ED4227029C48}" presName="connTx" presStyleLbl="parChTrans1D2" presStyleIdx="6" presStyleCnt="7"/>
      <dgm:spPr/>
    </dgm:pt>
    <dgm:pt modelId="{DF33F88A-6596-4081-8D0A-2541159A8DCF}" type="pres">
      <dgm:prSet presAssocID="{CFD2BB4D-8FAC-4492-8A18-03592D6AFEBC}" presName="node" presStyleLbl="node1" presStyleIdx="6" presStyleCnt="7">
        <dgm:presLayoutVars>
          <dgm:bulletEnabled val="1"/>
        </dgm:presLayoutVars>
      </dgm:prSet>
      <dgm:spPr/>
    </dgm:pt>
  </dgm:ptLst>
  <dgm:cxnLst>
    <dgm:cxn modelId="{FA71D911-8746-4C5A-9DC1-4C4A9CB85C5B}" srcId="{8D56FC4B-B3B5-466E-8EF9-1D4CE7AC4F22}" destId="{9AE310A4-AD42-4AB4-85DA-EAD72812E867}" srcOrd="3" destOrd="0" parTransId="{6848D2E5-3442-4179-96BF-C2875B388F89}" sibTransId="{1CF475F3-7B19-468C-991D-C7CD4407ED72}"/>
    <dgm:cxn modelId="{AC495225-F9C0-C34A-B096-9451FE1D8045}" type="presOf" srcId="{B36BDCCC-1345-408D-A24D-ED4227029C48}" destId="{5E18F292-4204-427E-ACB3-677ABE2126BA}" srcOrd="0" destOrd="0" presId="urn:microsoft.com/office/officeart/2005/8/layout/radial1"/>
    <dgm:cxn modelId="{5ED6F826-E60C-7242-82C5-839DCB19D20F}" type="presOf" srcId="{B36BDCCC-1345-408D-A24D-ED4227029C48}" destId="{9A28D783-9740-45B0-B64A-BFD73F9D8582}" srcOrd="1" destOrd="0" presId="urn:microsoft.com/office/officeart/2005/8/layout/radial1"/>
    <dgm:cxn modelId="{95F8802F-5335-B24E-AB5E-50E1232F7F73}" type="presOf" srcId="{E96C3AD1-7631-49BC-BB78-F25EC4AD092E}" destId="{9F99CE45-A27B-47B3-841E-74D5FB88E38C}" srcOrd="1" destOrd="0" presId="urn:microsoft.com/office/officeart/2005/8/layout/radial1"/>
    <dgm:cxn modelId="{5CD4F93C-D689-4A9C-87B1-0859A6A4DA83}" srcId="{8D56FC4B-B3B5-466E-8EF9-1D4CE7AC4F22}" destId="{CFD2BB4D-8FAC-4492-8A18-03592D6AFEBC}" srcOrd="6" destOrd="0" parTransId="{B36BDCCC-1345-408D-A24D-ED4227029C48}" sibTransId="{A4EC6F2F-BD0F-479F-9D40-FFA75B1B247E}"/>
    <dgm:cxn modelId="{A5D6E949-812C-A34C-936F-699309E69757}" type="presOf" srcId="{0F584190-99A4-4B9D-8903-31E5B9CCD0B2}" destId="{7D4DA829-4D4F-43EF-83A2-3255F477A022}" srcOrd="0" destOrd="0" presId="urn:microsoft.com/office/officeart/2005/8/layout/radial1"/>
    <dgm:cxn modelId="{0B9FF850-438E-4681-AFD4-0276EE660369}" srcId="{8D56FC4B-B3B5-466E-8EF9-1D4CE7AC4F22}" destId="{18498FCA-5640-46D2-B6AA-2B2414088E29}" srcOrd="4" destOrd="0" parTransId="{CCE1E072-A98D-4948-A9AB-1E18253EB230}" sibTransId="{88C32ADF-EF42-4BFC-8A50-11999AF27669}"/>
    <dgm:cxn modelId="{1E693D75-BA2A-4750-8EFA-2C84BBEBC5C3}" srcId="{8D56FC4B-B3B5-466E-8EF9-1D4CE7AC4F22}" destId="{FBBD1996-CDDA-4A10-B8E4-D3491FD62D5B}" srcOrd="0" destOrd="0" parTransId="{BCD74D14-ED23-4442-ADED-BD756DE5DF13}" sibTransId="{345C7683-A695-4C3A-A4D8-0705450CDE85}"/>
    <dgm:cxn modelId="{6A776775-4A3C-C34E-A3D6-D77BC4652B9A}" type="presOf" srcId="{FBBD1996-CDDA-4A10-B8E4-D3491FD62D5B}" destId="{C7A84AA8-4E0D-46F7-9C6F-BA5C65478552}" srcOrd="0" destOrd="0" presId="urn:microsoft.com/office/officeart/2005/8/layout/radial1"/>
    <dgm:cxn modelId="{8F37A979-F6C3-DE4D-B9FE-D46147C2125E}" type="presOf" srcId="{CCE1E072-A98D-4948-A9AB-1E18253EB230}" destId="{42515ED8-5009-436D-A184-78E8D801062A}" srcOrd="1" destOrd="0" presId="urn:microsoft.com/office/officeart/2005/8/layout/radial1"/>
    <dgm:cxn modelId="{E1E2CE85-06E2-F646-938D-0D413EBB1FF5}" type="presOf" srcId="{BCD74D14-ED23-4442-ADED-BD756DE5DF13}" destId="{198767D6-E99F-4FCA-B502-202097EA92E0}" srcOrd="0" destOrd="0" presId="urn:microsoft.com/office/officeart/2005/8/layout/radial1"/>
    <dgm:cxn modelId="{21D89A87-09C6-FB4E-9C2A-95839BD3EEF8}" type="presOf" srcId="{8D56FC4B-B3B5-466E-8EF9-1D4CE7AC4F22}" destId="{A83CADCA-06AA-4D70-97F4-A5AD014673E4}" srcOrd="0" destOrd="0" presId="urn:microsoft.com/office/officeart/2005/8/layout/radial1"/>
    <dgm:cxn modelId="{7D9E4F89-21B6-1145-B1C6-3FD25DAB83DA}" type="presOf" srcId="{6848D2E5-3442-4179-96BF-C2875B388F89}" destId="{1A0C6E2B-DD08-4BCE-B572-028B23448AC1}" srcOrd="0" destOrd="0" presId="urn:microsoft.com/office/officeart/2005/8/layout/radial1"/>
    <dgm:cxn modelId="{98C8C389-6EB9-4026-993F-5201352E2387}" type="presOf" srcId="{D7560DAF-7C96-42F7-B32B-1F5BDAC643D1}" destId="{C3030991-3804-4D57-A08F-AB49DD9448C9}" srcOrd="0" destOrd="0" presId="urn:microsoft.com/office/officeart/2005/8/layout/radial1"/>
    <dgm:cxn modelId="{40FF858C-9871-4145-AA28-67738BBAD71A}" type="presOf" srcId="{16EF7CFC-1DEF-4A43-845D-1949EF27313A}" destId="{E4124301-1DD6-814C-910C-5E0C2CD4BC08}" srcOrd="0" destOrd="0" presId="urn:microsoft.com/office/officeart/2005/8/layout/radial1"/>
    <dgm:cxn modelId="{AEE8E18D-FD5D-4F19-95E0-5A1F19FDE12E}" srcId="{8D56FC4B-B3B5-466E-8EF9-1D4CE7AC4F22}" destId="{0F584190-99A4-4B9D-8903-31E5B9CCD0B2}" srcOrd="2" destOrd="0" parTransId="{40C2AAFD-DFCD-4331-931D-54DEFB1D5999}" sibTransId="{E1F495FD-36AE-42EA-91D8-13CFDFBFB2CA}"/>
    <dgm:cxn modelId="{B71F7595-558A-174F-81B8-C399EA6A7248}" type="presOf" srcId="{18498FCA-5640-46D2-B6AA-2B2414088E29}" destId="{4C739156-B89D-4B46-9195-7D0CAD4BACCC}" srcOrd="0" destOrd="0" presId="urn:microsoft.com/office/officeart/2005/8/layout/radial1"/>
    <dgm:cxn modelId="{EAEBFF98-C8FE-434A-8CE4-89C8990724F8}" type="presOf" srcId="{CFD2BB4D-8FAC-4492-8A18-03592D6AFEBC}" destId="{DF33F88A-6596-4081-8D0A-2541159A8DCF}" srcOrd="0" destOrd="0" presId="urn:microsoft.com/office/officeart/2005/8/layout/radial1"/>
    <dgm:cxn modelId="{FF7D5CA6-43D2-6643-BDE3-DAE2C5E208CB}" type="presOf" srcId="{40C2AAFD-DFCD-4331-931D-54DEFB1D5999}" destId="{14F2F3A4-1238-4706-ABF0-95D2DB38873A}" srcOrd="0" destOrd="0" presId="urn:microsoft.com/office/officeart/2005/8/layout/radial1"/>
    <dgm:cxn modelId="{C9D3D1AD-7640-7241-ADA7-7EF8EC56B129}" type="presOf" srcId="{F368F8AC-3F37-4130-8F78-47E252E7342E}" destId="{B01B505E-195A-D240-B8AA-0804538D0A60}" srcOrd="0" destOrd="0" presId="urn:microsoft.com/office/officeart/2005/8/layout/radial1"/>
    <dgm:cxn modelId="{44E3EFAD-2823-DD43-AF1B-197F902A06B7}" type="presOf" srcId="{F53B3E29-245A-4197-A247-8FD82408FF76}" destId="{B167B0F0-2A93-4E2F-85EA-CD17E3811FB3}" srcOrd="0" destOrd="0" presId="urn:microsoft.com/office/officeart/2005/8/layout/radial1"/>
    <dgm:cxn modelId="{1E2C0CB0-B60E-BC4A-8B00-F6EFEA743A89}" type="presOf" srcId="{CCE1E072-A98D-4948-A9AB-1E18253EB230}" destId="{B0FD5A91-A48D-45D6-835D-68B9AC9D3A76}" srcOrd="0" destOrd="0" presId="urn:microsoft.com/office/officeart/2005/8/layout/radial1"/>
    <dgm:cxn modelId="{2F8F3AB5-1F21-F44A-A7EF-86FE27688772}" type="presOf" srcId="{9AE310A4-AD42-4AB4-85DA-EAD72812E867}" destId="{0AA0703A-30E7-41DB-B294-5BADD4A4F908}" srcOrd="0" destOrd="0" presId="urn:microsoft.com/office/officeart/2005/8/layout/radial1"/>
    <dgm:cxn modelId="{E6889CB7-A36B-8B41-A9D6-CFA094DAE915}" type="presOf" srcId="{6848D2E5-3442-4179-96BF-C2875B388F89}" destId="{C23A4C9F-C59C-4E7D-950A-03B4150D132F}" srcOrd="1" destOrd="0" presId="urn:microsoft.com/office/officeart/2005/8/layout/radial1"/>
    <dgm:cxn modelId="{195C8CBC-C8C6-4C97-BDA8-8C22860A7A8C}" srcId="{8D56FC4B-B3B5-466E-8EF9-1D4CE7AC4F22}" destId="{16EF7CFC-1DEF-4A43-845D-1949EF27313A}" srcOrd="1" destOrd="0" parTransId="{F368F8AC-3F37-4130-8F78-47E252E7342E}" sibTransId="{4D6BE55C-DE3D-4E49-BB52-D3D9A7B2B500}"/>
    <dgm:cxn modelId="{695F67C9-91FE-8640-88F3-0EED9A2E04E0}" type="presOf" srcId="{F368F8AC-3F37-4130-8F78-47E252E7342E}" destId="{93889F2B-3036-DA4E-B3C5-87EC070A5CB1}" srcOrd="1" destOrd="0" presId="urn:microsoft.com/office/officeart/2005/8/layout/radial1"/>
    <dgm:cxn modelId="{85F2EDCE-6040-4E1F-88DC-A520FBE3A3FB}" srcId="{D7560DAF-7C96-42F7-B32B-1F5BDAC643D1}" destId="{8D56FC4B-B3B5-466E-8EF9-1D4CE7AC4F22}" srcOrd="0" destOrd="0" parTransId="{E1F3FD87-18E5-4D41-BC15-6E9825214EE9}" sibTransId="{BBC2420C-6017-404C-BC7F-CDEF25134A73}"/>
    <dgm:cxn modelId="{DAB7A5E8-D5B7-AD40-83CC-963613A66B81}" type="presOf" srcId="{40C2AAFD-DFCD-4331-931D-54DEFB1D5999}" destId="{829ED589-5970-4BB0-A0C0-A670F6CDCED1}" srcOrd="1" destOrd="0" presId="urn:microsoft.com/office/officeart/2005/8/layout/radial1"/>
    <dgm:cxn modelId="{BB6951EE-7EE6-4B43-9F77-0A3871735FF1}" srcId="{8D56FC4B-B3B5-466E-8EF9-1D4CE7AC4F22}" destId="{F53B3E29-245A-4197-A247-8FD82408FF76}" srcOrd="5" destOrd="0" parTransId="{E96C3AD1-7631-49BC-BB78-F25EC4AD092E}" sibTransId="{4EDA4311-66EA-4E69-A086-FF8391725DD6}"/>
    <dgm:cxn modelId="{0F73F9F9-2D74-FF4B-980F-C65577709A9D}" type="presOf" srcId="{BCD74D14-ED23-4442-ADED-BD756DE5DF13}" destId="{3A67C071-4EFF-4569-AB4C-A405214EE329}" srcOrd="1" destOrd="0" presId="urn:microsoft.com/office/officeart/2005/8/layout/radial1"/>
    <dgm:cxn modelId="{809CD9FE-33F7-DD49-8E24-77A9FD2E1262}" type="presOf" srcId="{E96C3AD1-7631-49BC-BB78-F25EC4AD092E}" destId="{FBF3A6CA-BFC1-47EB-9DF8-01AA3987A6D8}" srcOrd="0" destOrd="0" presId="urn:microsoft.com/office/officeart/2005/8/layout/radial1"/>
    <dgm:cxn modelId="{A4463CA8-2EF6-4F41-832D-4F13A7C91B41}" type="presParOf" srcId="{C3030991-3804-4D57-A08F-AB49DD9448C9}" destId="{A83CADCA-06AA-4D70-97F4-A5AD014673E4}" srcOrd="0" destOrd="0" presId="urn:microsoft.com/office/officeart/2005/8/layout/radial1"/>
    <dgm:cxn modelId="{E4E5FCB4-A75F-C642-AF5D-85C70AA5AA2C}" type="presParOf" srcId="{C3030991-3804-4D57-A08F-AB49DD9448C9}" destId="{198767D6-E99F-4FCA-B502-202097EA92E0}" srcOrd="1" destOrd="0" presId="urn:microsoft.com/office/officeart/2005/8/layout/radial1"/>
    <dgm:cxn modelId="{DD5B1BF9-C55F-2045-AC7E-56287118E931}" type="presParOf" srcId="{198767D6-E99F-4FCA-B502-202097EA92E0}" destId="{3A67C071-4EFF-4569-AB4C-A405214EE329}" srcOrd="0" destOrd="0" presId="urn:microsoft.com/office/officeart/2005/8/layout/radial1"/>
    <dgm:cxn modelId="{A9BFE2D2-9A54-6644-A3F9-F4B7C48723F9}" type="presParOf" srcId="{C3030991-3804-4D57-A08F-AB49DD9448C9}" destId="{C7A84AA8-4E0D-46F7-9C6F-BA5C65478552}" srcOrd="2" destOrd="0" presId="urn:microsoft.com/office/officeart/2005/8/layout/radial1"/>
    <dgm:cxn modelId="{DF1278C7-2714-E841-B8FA-8EDBFD30CEE2}" type="presParOf" srcId="{C3030991-3804-4D57-A08F-AB49DD9448C9}" destId="{B01B505E-195A-D240-B8AA-0804538D0A60}" srcOrd="3" destOrd="0" presId="urn:microsoft.com/office/officeart/2005/8/layout/radial1"/>
    <dgm:cxn modelId="{8D87A61C-34B5-BF47-A582-22C1B1B28B32}" type="presParOf" srcId="{B01B505E-195A-D240-B8AA-0804538D0A60}" destId="{93889F2B-3036-DA4E-B3C5-87EC070A5CB1}" srcOrd="0" destOrd="0" presId="urn:microsoft.com/office/officeart/2005/8/layout/radial1"/>
    <dgm:cxn modelId="{FFD34578-1719-4F40-AF1B-65751B1B4948}" type="presParOf" srcId="{C3030991-3804-4D57-A08F-AB49DD9448C9}" destId="{E4124301-1DD6-814C-910C-5E0C2CD4BC08}" srcOrd="4" destOrd="0" presId="urn:microsoft.com/office/officeart/2005/8/layout/radial1"/>
    <dgm:cxn modelId="{039AA7FA-7A75-1046-80A9-873999E0CCAC}" type="presParOf" srcId="{C3030991-3804-4D57-A08F-AB49DD9448C9}" destId="{14F2F3A4-1238-4706-ABF0-95D2DB38873A}" srcOrd="5" destOrd="0" presId="urn:microsoft.com/office/officeart/2005/8/layout/radial1"/>
    <dgm:cxn modelId="{A189C15F-0E39-AF47-8832-10B0F4535A4E}" type="presParOf" srcId="{14F2F3A4-1238-4706-ABF0-95D2DB38873A}" destId="{829ED589-5970-4BB0-A0C0-A670F6CDCED1}" srcOrd="0" destOrd="0" presId="urn:microsoft.com/office/officeart/2005/8/layout/radial1"/>
    <dgm:cxn modelId="{7DAF8400-A99C-4845-9C51-3CD666E2D125}" type="presParOf" srcId="{C3030991-3804-4D57-A08F-AB49DD9448C9}" destId="{7D4DA829-4D4F-43EF-83A2-3255F477A022}" srcOrd="6" destOrd="0" presId="urn:microsoft.com/office/officeart/2005/8/layout/radial1"/>
    <dgm:cxn modelId="{5D5D0C04-7E94-5743-8009-D3C2016A8F0A}" type="presParOf" srcId="{C3030991-3804-4D57-A08F-AB49DD9448C9}" destId="{1A0C6E2B-DD08-4BCE-B572-028B23448AC1}" srcOrd="7" destOrd="0" presId="urn:microsoft.com/office/officeart/2005/8/layout/radial1"/>
    <dgm:cxn modelId="{BCA46586-875A-5942-948A-E2B8DACE3E41}" type="presParOf" srcId="{1A0C6E2B-DD08-4BCE-B572-028B23448AC1}" destId="{C23A4C9F-C59C-4E7D-950A-03B4150D132F}" srcOrd="0" destOrd="0" presId="urn:microsoft.com/office/officeart/2005/8/layout/radial1"/>
    <dgm:cxn modelId="{303CD9AA-24CA-8243-B3F2-5ECD5D7AB99F}" type="presParOf" srcId="{C3030991-3804-4D57-A08F-AB49DD9448C9}" destId="{0AA0703A-30E7-41DB-B294-5BADD4A4F908}" srcOrd="8" destOrd="0" presId="urn:microsoft.com/office/officeart/2005/8/layout/radial1"/>
    <dgm:cxn modelId="{811A6847-5E80-B546-91BE-E0F689D1B1DD}" type="presParOf" srcId="{C3030991-3804-4D57-A08F-AB49DD9448C9}" destId="{B0FD5A91-A48D-45D6-835D-68B9AC9D3A76}" srcOrd="9" destOrd="0" presId="urn:microsoft.com/office/officeart/2005/8/layout/radial1"/>
    <dgm:cxn modelId="{904E2095-DA0B-1347-9D4F-CE292A0F2793}" type="presParOf" srcId="{B0FD5A91-A48D-45D6-835D-68B9AC9D3A76}" destId="{42515ED8-5009-436D-A184-78E8D801062A}" srcOrd="0" destOrd="0" presId="urn:microsoft.com/office/officeart/2005/8/layout/radial1"/>
    <dgm:cxn modelId="{6456B9B8-8173-3048-8A06-E51B2FBCE38F}" type="presParOf" srcId="{C3030991-3804-4D57-A08F-AB49DD9448C9}" destId="{4C739156-B89D-4B46-9195-7D0CAD4BACCC}" srcOrd="10" destOrd="0" presId="urn:microsoft.com/office/officeart/2005/8/layout/radial1"/>
    <dgm:cxn modelId="{8AA6FC02-11C1-5B4F-B04B-CD63BA528A04}" type="presParOf" srcId="{C3030991-3804-4D57-A08F-AB49DD9448C9}" destId="{FBF3A6CA-BFC1-47EB-9DF8-01AA3987A6D8}" srcOrd="11" destOrd="0" presId="urn:microsoft.com/office/officeart/2005/8/layout/radial1"/>
    <dgm:cxn modelId="{BDA64084-3C43-A144-9D59-F1D8700ABAD0}" type="presParOf" srcId="{FBF3A6CA-BFC1-47EB-9DF8-01AA3987A6D8}" destId="{9F99CE45-A27B-47B3-841E-74D5FB88E38C}" srcOrd="0" destOrd="0" presId="urn:microsoft.com/office/officeart/2005/8/layout/radial1"/>
    <dgm:cxn modelId="{A17998D7-52F5-EA4E-BAA9-5BD3666A1188}" type="presParOf" srcId="{C3030991-3804-4D57-A08F-AB49DD9448C9}" destId="{B167B0F0-2A93-4E2F-85EA-CD17E3811FB3}" srcOrd="12" destOrd="0" presId="urn:microsoft.com/office/officeart/2005/8/layout/radial1"/>
    <dgm:cxn modelId="{870C0254-3628-4340-9826-3E0237173A37}" type="presParOf" srcId="{C3030991-3804-4D57-A08F-AB49DD9448C9}" destId="{5E18F292-4204-427E-ACB3-677ABE2126BA}" srcOrd="13" destOrd="0" presId="urn:microsoft.com/office/officeart/2005/8/layout/radial1"/>
    <dgm:cxn modelId="{D2CFB27E-B22B-6C44-A585-2BD7C6480AA4}" type="presParOf" srcId="{5E18F292-4204-427E-ACB3-677ABE2126BA}" destId="{9A28D783-9740-45B0-B64A-BFD73F9D8582}" srcOrd="0" destOrd="0" presId="urn:microsoft.com/office/officeart/2005/8/layout/radial1"/>
    <dgm:cxn modelId="{B3663F83-4988-FD49-885B-040E838866F0}" type="presParOf" srcId="{C3030991-3804-4D57-A08F-AB49DD9448C9}" destId="{DF33F88A-6596-4081-8D0A-2541159A8DCF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7560DAF-7C96-42F7-B32B-1F5BDAC643D1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D56FC4B-B3B5-466E-8EF9-1D4CE7AC4F22}">
      <dgm:prSet phldrT="[Teksti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i-FI" sz="1000" dirty="0"/>
            <a:t>Data</a:t>
          </a:r>
        </a:p>
      </dgm:t>
    </dgm:pt>
    <dgm:pt modelId="{E1F3FD87-18E5-4D41-BC15-6E9825214EE9}" type="parTrans" cxnId="{85F2EDCE-6040-4E1F-88DC-A520FBE3A3FB}">
      <dgm:prSet/>
      <dgm:spPr/>
      <dgm:t>
        <a:bodyPr/>
        <a:lstStyle/>
        <a:p>
          <a:endParaRPr lang="fi-FI" sz="800"/>
        </a:p>
      </dgm:t>
    </dgm:pt>
    <dgm:pt modelId="{BBC2420C-6017-404C-BC7F-CDEF25134A73}" type="sibTrans" cxnId="{85F2EDCE-6040-4E1F-88DC-A520FBE3A3FB}">
      <dgm:prSet/>
      <dgm:spPr/>
      <dgm:t>
        <a:bodyPr/>
        <a:lstStyle/>
        <a:p>
          <a:endParaRPr lang="fi-FI" sz="800"/>
        </a:p>
      </dgm:t>
    </dgm:pt>
    <dgm:pt modelId="{FBBD1996-CDDA-4A10-B8E4-D3491FD62D5B}">
      <dgm:prSet phldrT="[Teksti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/>
            <a:t>Copyright</a:t>
          </a:r>
        </a:p>
      </dgm:t>
    </dgm:pt>
    <dgm:pt modelId="{BCD74D14-ED23-4442-ADED-BD756DE5DF13}" type="parTrans" cxnId="{1E693D75-BA2A-4750-8EFA-2C84BBEBC5C3}">
      <dgm:prSet custT="1"/>
      <dgm:spPr/>
      <dgm:t>
        <a:bodyPr/>
        <a:lstStyle/>
        <a:p>
          <a:endParaRPr lang="fi-FI" sz="100"/>
        </a:p>
      </dgm:t>
    </dgm:pt>
    <dgm:pt modelId="{345C7683-A695-4C3A-A4D8-0705450CDE85}" type="sibTrans" cxnId="{1E693D75-BA2A-4750-8EFA-2C84BBEBC5C3}">
      <dgm:prSet/>
      <dgm:spPr/>
      <dgm:t>
        <a:bodyPr/>
        <a:lstStyle/>
        <a:p>
          <a:endParaRPr lang="fi-FI" sz="800"/>
        </a:p>
      </dgm:t>
    </dgm:pt>
    <dgm:pt modelId="{16EF7CFC-1DEF-4A43-845D-1949EF27313A}">
      <dgm:prSet phldrT="[Teksti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 err="1"/>
            <a:t>Database</a:t>
          </a:r>
          <a:r>
            <a:rPr lang="fi-FI" sz="700" dirty="0"/>
            <a:t> sui </a:t>
          </a:r>
          <a:r>
            <a:rPr lang="fi-FI" sz="700" dirty="0" err="1"/>
            <a:t>generis</a:t>
          </a:r>
          <a:r>
            <a:rPr lang="fi-FI" sz="700" dirty="0"/>
            <a:t> </a:t>
          </a:r>
          <a:r>
            <a:rPr lang="fi-FI" sz="700" dirty="0" err="1"/>
            <a:t>right</a:t>
          </a:r>
          <a:endParaRPr lang="fi-FI" sz="700" dirty="0"/>
        </a:p>
      </dgm:t>
    </dgm:pt>
    <dgm:pt modelId="{F368F8AC-3F37-4130-8F78-47E252E7342E}" type="parTrans" cxnId="{195C8CBC-C8C6-4C97-BDA8-8C22860A7A8C}">
      <dgm:prSet custT="1"/>
      <dgm:spPr/>
      <dgm:t>
        <a:bodyPr/>
        <a:lstStyle/>
        <a:p>
          <a:endParaRPr lang="fi-FI" sz="100"/>
        </a:p>
      </dgm:t>
    </dgm:pt>
    <dgm:pt modelId="{4D6BE55C-DE3D-4E49-BB52-D3D9A7B2B500}" type="sibTrans" cxnId="{195C8CBC-C8C6-4C97-BDA8-8C22860A7A8C}">
      <dgm:prSet/>
      <dgm:spPr/>
      <dgm:t>
        <a:bodyPr/>
        <a:lstStyle/>
        <a:p>
          <a:endParaRPr lang="fi-FI" sz="800"/>
        </a:p>
      </dgm:t>
    </dgm:pt>
    <dgm:pt modelId="{9AE310A4-AD42-4AB4-85DA-EAD72812E867}">
      <dgm:prSet phldrT="[Teksti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 err="1"/>
            <a:t>Trademark</a:t>
          </a:r>
          <a:endParaRPr lang="fi-FI" sz="700" dirty="0"/>
        </a:p>
      </dgm:t>
    </dgm:pt>
    <dgm:pt modelId="{6848D2E5-3442-4179-96BF-C2875B388F89}" type="parTrans" cxnId="{FA71D911-8746-4C5A-9DC1-4C4A9CB85C5B}">
      <dgm:prSet custT="1"/>
      <dgm:spPr/>
      <dgm:t>
        <a:bodyPr/>
        <a:lstStyle/>
        <a:p>
          <a:endParaRPr lang="fi-FI" sz="100"/>
        </a:p>
      </dgm:t>
    </dgm:pt>
    <dgm:pt modelId="{1CF475F3-7B19-468C-991D-C7CD4407ED72}" type="sibTrans" cxnId="{FA71D911-8746-4C5A-9DC1-4C4A9CB85C5B}">
      <dgm:prSet/>
      <dgm:spPr/>
      <dgm:t>
        <a:bodyPr/>
        <a:lstStyle/>
        <a:p>
          <a:endParaRPr lang="fi-FI" sz="800"/>
        </a:p>
      </dgm:t>
    </dgm:pt>
    <dgm:pt modelId="{F53B3E29-245A-4197-A247-8FD82408FF76}">
      <dgm:prSet phldrT="[Teksti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i-FI" sz="700" dirty="0"/>
            <a:t>Trade </a:t>
          </a:r>
          <a:r>
            <a:rPr lang="fi-FI" sz="700" dirty="0" err="1"/>
            <a:t>Secret</a:t>
          </a:r>
          <a:endParaRPr lang="fi-FI" sz="700" dirty="0"/>
        </a:p>
      </dgm:t>
    </dgm:pt>
    <dgm:pt modelId="{E96C3AD1-7631-49BC-BB78-F25EC4AD092E}" type="parTrans" cxnId="{BB6951EE-7EE6-4B43-9F77-0A3871735FF1}">
      <dgm:prSet custT="1"/>
      <dgm:spPr/>
      <dgm:t>
        <a:bodyPr/>
        <a:lstStyle/>
        <a:p>
          <a:endParaRPr lang="fi-FI" sz="100"/>
        </a:p>
      </dgm:t>
    </dgm:pt>
    <dgm:pt modelId="{4EDA4311-66EA-4E69-A086-FF8391725DD6}" type="sibTrans" cxnId="{BB6951EE-7EE6-4B43-9F77-0A3871735FF1}">
      <dgm:prSet/>
      <dgm:spPr/>
      <dgm:t>
        <a:bodyPr/>
        <a:lstStyle/>
        <a:p>
          <a:endParaRPr lang="fi-FI" sz="800"/>
        </a:p>
      </dgm:t>
    </dgm:pt>
    <dgm:pt modelId="{0F584190-99A4-4B9D-8903-31E5B9CCD0B2}">
      <dgm:prSet phldrT="[Teksti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 err="1"/>
            <a:t>Patent</a:t>
          </a:r>
          <a:endParaRPr lang="fi-FI" sz="700" dirty="0"/>
        </a:p>
      </dgm:t>
    </dgm:pt>
    <dgm:pt modelId="{40C2AAFD-DFCD-4331-931D-54DEFB1D5999}" type="parTrans" cxnId="{AEE8E18D-FD5D-4F19-95E0-5A1F19FDE12E}">
      <dgm:prSet custT="1"/>
      <dgm:spPr/>
      <dgm:t>
        <a:bodyPr/>
        <a:lstStyle/>
        <a:p>
          <a:endParaRPr lang="fi-FI" sz="100"/>
        </a:p>
      </dgm:t>
    </dgm:pt>
    <dgm:pt modelId="{E1F495FD-36AE-42EA-91D8-13CFDFBFB2CA}" type="sibTrans" cxnId="{AEE8E18D-FD5D-4F19-95E0-5A1F19FDE12E}">
      <dgm:prSet/>
      <dgm:spPr/>
      <dgm:t>
        <a:bodyPr/>
        <a:lstStyle/>
        <a:p>
          <a:endParaRPr lang="fi-FI" sz="800"/>
        </a:p>
      </dgm:t>
    </dgm:pt>
    <dgm:pt modelId="{18498FCA-5640-46D2-B6AA-2B2414088E29}">
      <dgm:prSet phldrT="[Teksti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600" dirty="0" err="1"/>
            <a:t>Neighboring</a:t>
          </a:r>
          <a:r>
            <a:rPr lang="fi-FI" sz="600" dirty="0"/>
            <a:t> </a:t>
          </a:r>
          <a:r>
            <a:rPr lang="fi-FI" sz="600" dirty="0" err="1"/>
            <a:t>rights</a:t>
          </a:r>
          <a:endParaRPr lang="fi-FI" sz="600" dirty="0"/>
        </a:p>
      </dgm:t>
    </dgm:pt>
    <dgm:pt modelId="{CCE1E072-A98D-4948-A9AB-1E18253EB230}" type="parTrans" cxnId="{0B9FF850-438E-4681-AFD4-0276EE660369}">
      <dgm:prSet custT="1"/>
      <dgm:spPr/>
      <dgm:t>
        <a:bodyPr/>
        <a:lstStyle/>
        <a:p>
          <a:endParaRPr lang="fi-FI" sz="100"/>
        </a:p>
      </dgm:t>
    </dgm:pt>
    <dgm:pt modelId="{88C32ADF-EF42-4BFC-8A50-11999AF27669}" type="sibTrans" cxnId="{0B9FF850-438E-4681-AFD4-0276EE660369}">
      <dgm:prSet/>
      <dgm:spPr/>
      <dgm:t>
        <a:bodyPr/>
        <a:lstStyle/>
        <a:p>
          <a:endParaRPr lang="fi-FI" sz="800"/>
        </a:p>
      </dgm:t>
    </dgm:pt>
    <dgm:pt modelId="{CFD2BB4D-8FAC-4492-8A18-03592D6AFEBC}">
      <dgm:prSet phldrT="[Teksti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/>
            <a:t>Data </a:t>
          </a:r>
          <a:r>
            <a:rPr lang="fi-FI" sz="700" dirty="0" err="1"/>
            <a:t>Protection</a:t>
          </a:r>
          <a:endParaRPr lang="fi-FI" sz="700" dirty="0"/>
        </a:p>
      </dgm:t>
    </dgm:pt>
    <dgm:pt modelId="{B36BDCCC-1345-408D-A24D-ED4227029C48}" type="parTrans" cxnId="{5CD4F93C-D689-4A9C-87B1-0859A6A4DA83}">
      <dgm:prSet custT="1"/>
      <dgm:spPr/>
      <dgm:t>
        <a:bodyPr/>
        <a:lstStyle/>
        <a:p>
          <a:endParaRPr lang="fi-FI" sz="100"/>
        </a:p>
      </dgm:t>
    </dgm:pt>
    <dgm:pt modelId="{A4EC6F2F-BD0F-479F-9D40-FFA75B1B247E}" type="sibTrans" cxnId="{5CD4F93C-D689-4A9C-87B1-0859A6A4DA83}">
      <dgm:prSet/>
      <dgm:spPr/>
      <dgm:t>
        <a:bodyPr/>
        <a:lstStyle/>
        <a:p>
          <a:endParaRPr lang="fi-FI" sz="800"/>
        </a:p>
      </dgm:t>
    </dgm:pt>
    <dgm:pt modelId="{C3030991-3804-4D57-A08F-AB49DD9448C9}" type="pres">
      <dgm:prSet presAssocID="{D7560DAF-7C96-42F7-B32B-1F5BDAC643D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83CADCA-06AA-4D70-97F4-A5AD014673E4}" type="pres">
      <dgm:prSet presAssocID="{8D56FC4B-B3B5-466E-8EF9-1D4CE7AC4F22}" presName="centerShape" presStyleLbl="node0" presStyleIdx="0" presStyleCnt="1" custScaleX="136414" custScaleY="140731"/>
      <dgm:spPr/>
    </dgm:pt>
    <dgm:pt modelId="{198767D6-E99F-4FCA-B502-202097EA92E0}" type="pres">
      <dgm:prSet presAssocID="{BCD74D14-ED23-4442-ADED-BD756DE5DF13}" presName="Name9" presStyleLbl="parChTrans1D2" presStyleIdx="0" presStyleCnt="7"/>
      <dgm:spPr/>
    </dgm:pt>
    <dgm:pt modelId="{3A67C071-4EFF-4569-AB4C-A405214EE329}" type="pres">
      <dgm:prSet presAssocID="{BCD74D14-ED23-4442-ADED-BD756DE5DF13}" presName="connTx" presStyleLbl="parChTrans1D2" presStyleIdx="0" presStyleCnt="7"/>
      <dgm:spPr/>
    </dgm:pt>
    <dgm:pt modelId="{C7A84AA8-4E0D-46F7-9C6F-BA5C65478552}" type="pres">
      <dgm:prSet presAssocID="{FBBD1996-CDDA-4A10-B8E4-D3491FD62D5B}" presName="node" presStyleLbl="node1" presStyleIdx="0" presStyleCnt="7">
        <dgm:presLayoutVars>
          <dgm:bulletEnabled val="1"/>
        </dgm:presLayoutVars>
      </dgm:prSet>
      <dgm:spPr/>
    </dgm:pt>
    <dgm:pt modelId="{B01B505E-195A-D240-B8AA-0804538D0A60}" type="pres">
      <dgm:prSet presAssocID="{F368F8AC-3F37-4130-8F78-47E252E7342E}" presName="Name9" presStyleLbl="parChTrans1D2" presStyleIdx="1" presStyleCnt="7"/>
      <dgm:spPr/>
    </dgm:pt>
    <dgm:pt modelId="{93889F2B-3036-DA4E-B3C5-87EC070A5CB1}" type="pres">
      <dgm:prSet presAssocID="{F368F8AC-3F37-4130-8F78-47E252E7342E}" presName="connTx" presStyleLbl="parChTrans1D2" presStyleIdx="1" presStyleCnt="7"/>
      <dgm:spPr/>
    </dgm:pt>
    <dgm:pt modelId="{E4124301-1DD6-814C-910C-5E0C2CD4BC08}" type="pres">
      <dgm:prSet presAssocID="{16EF7CFC-1DEF-4A43-845D-1949EF27313A}" presName="node" presStyleLbl="node1" presStyleIdx="1" presStyleCnt="7">
        <dgm:presLayoutVars>
          <dgm:bulletEnabled val="1"/>
        </dgm:presLayoutVars>
      </dgm:prSet>
      <dgm:spPr/>
    </dgm:pt>
    <dgm:pt modelId="{14F2F3A4-1238-4706-ABF0-95D2DB38873A}" type="pres">
      <dgm:prSet presAssocID="{40C2AAFD-DFCD-4331-931D-54DEFB1D5999}" presName="Name9" presStyleLbl="parChTrans1D2" presStyleIdx="2" presStyleCnt="7"/>
      <dgm:spPr/>
    </dgm:pt>
    <dgm:pt modelId="{829ED589-5970-4BB0-A0C0-A670F6CDCED1}" type="pres">
      <dgm:prSet presAssocID="{40C2AAFD-DFCD-4331-931D-54DEFB1D5999}" presName="connTx" presStyleLbl="parChTrans1D2" presStyleIdx="2" presStyleCnt="7"/>
      <dgm:spPr/>
    </dgm:pt>
    <dgm:pt modelId="{7D4DA829-4D4F-43EF-83A2-3255F477A022}" type="pres">
      <dgm:prSet presAssocID="{0F584190-99A4-4B9D-8903-31E5B9CCD0B2}" presName="node" presStyleLbl="node1" presStyleIdx="2" presStyleCnt="7">
        <dgm:presLayoutVars>
          <dgm:bulletEnabled val="1"/>
        </dgm:presLayoutVars>
      </dgm:prSet>
      <dgm:spPr/>
    </dgm:pt>
    <dgm:pt modelId="{1A0C6E2B-DD08-4BCE-B572-028B23448AC1}" type="pres">
      <dgm:prSet presAssocID="{6848D2E5-3442-4179-96BF-C2875B388F89}" presName="Name9" presStyleLbl="parChTrans1D2" presStyleIdx="3" presStyleCnt="7"/>
      <dgm:spPr/>
    </dgm:pt>
    <dgm:pt modelId="{C23A4C9F-C59C-4E7D-950A-03B4150D132F}" type="pres">
      <dgm:prSet presAssocID="{6848D2E5-3442-4179-96BF-C2875B388F89}" presName="connTx" presStyleLbl="parChTrans1D2" presStyleIdx="3" presStyleCnt="7"/>
      <dgm:spPr/>
    </dgm:pt>
    <dgm:pt modelId="{0AA0703A-30E7-41DB-B294-5BADD4A4F908}" type="pres">
      <dgm:prSet presAssocID="{9AE310A4-AD42-4AB4-85DA-EAD72812E867}" presName="node" presStyleLbl="node1" presStyleIdx="3" presStyleCnt="7">
        <dgm:presLayoutVars>
          <dgm:bulletEnabled val="1"/>
        </dgm:presLayoutVars>
      </dgm:prSet>
      <dgm:spPr/>
    </dgm:pt>
    <dgm:pt modelId="{B0FD5A91-A48D-45D6-835D-68B9AC9D3A76}" type="pres">
      <dgm:prSet presAssocID="{CCE1E072-A98D-4948-A9AB-1E18253EB230}" presName="Name9" presStyleLbl="parChTrans1D2" presStyleIdx="4" presStyleCnt="7"/>
      <dgm:spPr/>
    </dgm:pt>
    <dgm:pt modelId="{42515ED8-5009-436D-A184-78E8D801062A}" type="pres">
      <dgm:prSet presAssocID="{CCE1E072-A98D-4948-A9AB-1E18253EB230}" presName="connTx" presStyleLbl="parChTrans1D2" presStyleIdx="4" presStyleCnt="7"/>
      <dgm:spPr/>
    </dgm:pt>
    <dgm:pt modelId="{4C739156-B89D-4B46-9195-7D0CAD4BACCC}" type="pres">
      <dgm:prSet presAssocID="{18498FCA-5640-46D2-B6AA-2B2414088E29}" presName="node" presStyleLbl="node1" presStyleIdx="4" presStyleCnt="7">
        <dgm:presLayoutVars>
          <dgm:bulletEnabled val="1"/>
        </dgm:presLayoutVars>
      </dgm:prSet>
      <dgm:spPr/>
    </dgm:pt>
    <dgm:pt modelId="{FBF3A6CA-BFC1-47EB-9DF8-01AA3987A6D8}" type="pres">
      <dgm:prSet presAssocID="{E96C3AD1-7631-49BC-BB78-F25EC4AD092E}" presName="Name9" presStyleLbl="parChTrans1D2" presStyleIdx="5" presStyleCnt="7"/>
      <dgm:spPr/>
    </dgm:pt>
    <dgm:pt modelId="{9F99CE45-A27B-47B3-841E-74D5FB88E38C}" type="pres">
      <dgm:prSet presAssocID="{E96C3AD1-7631-49BC-BB78-F25EC4AD092E}" presName="connTx" presStyleLbl="parChTrans1D2" presStyleIdx="5" presStyleCnt="7"/>
      <dgm:spPr/>
    </dgm:pt>
    <dgm:pt modelId="{B167B0F0-2A93-4E2F-85EA-CD17E3811FB3}" type="pres">
      <dgm:prSet presAssocID="{F53B3E29-245A-4197-A247-8FD82408FF76}" presName="node" presStyleLbl="node1" presStyleIdx="5" presStyleCnt="7">
        <dgm:presLayoutVars>
          <dgm:bulletEnabled val="1"/>
        </dgm:presLayoutVars>
      </dgm:prSet>
      <dgm:spPr/>
    </dgm:pt>
    <dgm:pt modelId="{5E18F292-4204-427E-ACB3-677ABE2126BA}" type="pres">
      <dgm:prSet presAssocID="{B36BDCCC-1345-408D-A24D-ED4227029C48}" presName="Name9" presStyleLbl="parChTrans1D2" presStyleIdx="6" presStyleCnt="7"/>
      <dgm:spPr/>
    </dgm:pt>
    <dgm:pt modelId="{9A28D783-9740-45B0-B64A-BFD73F9D8582}" type="pres">
      <dgm:prSet presAssocID="{B36BDCCC-1345-408D-A24D-ED4227029C48}" presName="connTx" presStyleLbl="parChTrans1D2" presStyleIdx="6" presStyleCnt="7"/>
      <dgm:spPr/>
    </dgm:pt>
    <dgm:pt modelId="{DF33F88A-6596-4081-8D0A-2541159A8DCF}" type="pres">
      <dgm:prSet presAssocID="{CFD2BB4D-8FAC-4492-8A18-03592D6AFEBC}" presName="node" presStyleLbl="node1" presStyleIdx="6" presStyleCnt="7">
        <dgm:presLayoutVars>
          <dgm:bulletEnabled val="1"/>
        </dgm:presLayoutVars>
      </dgm:prSet>
      <dgm:spPr/>
    </dgm:pt>
  </dgm:ptLst>
  <dgm:cxnLst>
    <dgm:cxn modelId="{FA71D911-8746-4C5A-9DC1-4C4A9CB85C5B}" srcId="{8D56FC4B-B3B5-466E-8EF9-1D4CE7AC4F22}" destId="{9AE310A4-AD42-4AB4-85DA-EAD72812E867}" srcOrd="3" destOrd="0" parTransId="{6848D2E5-3442-4179-96BF-C2875B388F89}" sibTransId="{1CF475F3-7B19-468C-991D-C7CD4407ED72}"/>
    <dgm:cxn modelId="{AC495225-F9C0-C34A-B096-9451FE1D8045}" type="presOf" srcId="{B36BDCCC-1345-408D-A24D-ED4227029C48}" destId="{5E18F292-4204-427E-ACB3-677ABE2126BA}" srcOrd="0" destOrd="0" presId="urn:microsoft.com/office/officeart/2005/8/layout/radial1"/>
    <dgm:cxn modelId="{5ED6F826-E60C-7242-82C5-839DCB19D20F}" type="presOf" srcId="{B36BDCCC-1345-408D-A24D-ED4227029C48}" destId="{9A28D783-9740-45B0-B64A-BFD73F9D8582}" srcOrd="1" destOrd="0" presId="urn:microsoft.com/office/officeart/2005/8/layout/radial1"/>
    <dgm:cxn modelId="{95F8802F-5335-B24E-AB5E-50E1232F7F73}" type="presOf" srcId="{E96C3AD1-7631-49BC-BB78-F25EC4AD092E}" destId="{9F99CE45-A27B-47B3-841E-74D5FB88E38C}" srcOrd="1" destOrd="0" presId="urn:microsoft.com/office/officeart/2005/8/layout/radial1"/>
    <dgm:cxn modelId="{5CD4F93C-D689-4A9C-87B1-0859A6A4DA83}" srcId="{8D56FC4B-B3B5-466E-8EF9-1D4CE7AC4F22}" destId="{CFD2BB4D-8FAC-4492-8A18-03592D6AFEBC}" srcOrd="6" destOrd="0" parTransId="{B36BDCCC-1345-408D-A24D-ED4227029C48}" sibTransId="{A4EC6F2F-BD0F-479F-9D40-FFA75B1B247E}"/>
    <dgm:cxn modelId="{A5D6E949-812C-A34C-936F-699309E69757}" type="presOf" srcId="{0F584190-99A4-4B9D-8903-31E5B9CCD0B2}" destId="{7D4DA829-4D4F-43EF-83A2-3255F477A022}" srcOrd="0" destOrd="0" presId="urn:microsoft.com/office/officeart/2005/8/layout/radial1"/>
    <dgm:cxn modelId="{0B9FF850-438E-4681-AFD4-0276EE660369}" srcId="{8D56FC4B-B3B5-466E-8EF9-1D4CE7AC4F22}" destId="{18498FCA-5640-46D2-B6AA-2B2414088E29}" srcOrd="4" destOrd="0" parTransId="{CCE1E072-A98D-4948-A9AB-1E18253EB230}" sibTransId="{88C32ADF-EF42-4BFC-8A50-11999AF27669}"/>
    <dgm:cxn modelId="{1E693D75-BA2A-4750-8EFA-2C84BBEBC5C3}" srcId="{8D56FC4B-B3B5-466E-8EF9-1D4CE7AC4F22}" destId="{FBBD1996-CDDA-4A10-B8E4-D3491FD62D5B}" srcOrd="0" destOrd="0" parTransId="{BCD74D14-ED23-4442-ADED-BD756DE5DF13}" sibTransId="{345C7683-A695-4C3A-A4D8-0705450CDE85}"/>
    <dgm:cxn modelId="{6A776775-4A3C-C34E-A3D6-D77BC4652B9A}" type="presOf" srcId="{FBBD1996-CDDA-4A10-B8E4-D3491FD62D5B}" destId="{C7A84AA8-4E0D-46F7-9C6F-BA5C65478552}" srcOrd="0" destOrd="0" presId="urn:microsoft.com/office/officeart/2005/8/layout/radial1"/>
    <dgm:cxn modelId="{8F37A979-F6C3-DE4D-B9FE-D46147C2125E}" type="presOf" srcId="{CCE1E072-A98D-4948-A9AB-1E18253EB230}" destId="{42515ED8-5009-436D-A184-78E8D801062A}" srcOrd="1" destOrd="0" presId="urn:microsoft.com/office/officeart/2005/8/layout/radial1"/>
    <dgm:cxn modelId="{E1E2CE85-06E2-F646-938D-0D413EBB1FF5}" type="presOf" srcId="{BCD74D14-ED23-4442-ADED-BD756DE5DF13}" destId="{198767D6-E99F-4FCA-B502-202097EA92E0}" srcOrd="0" destOrd="0" presId="urn:microsoft.com/office/officeart/2005/8/layout/radial1"/>
    <dgm:cxn modelId="{21D89A87-09C6-FB4E-9C2A-95839BD3EEF8}" type="presOf" srcId="{8D56FC4B-B3B5-466E-8EF9-1D4CE7AC4F22}" destId="{A83CADCA-06AA-4D70-97F4-A5AD014673E4}" srcOrd="0" destOrd="0" presId="urn:microsoft.com/office/officeart/2005/8/layout/radial1"/>
    <dgm:cxn modelId="{7D9E4F89-21B6-1145-B1C6-3FD25DAB83DA}" type="presOf" srcId="{6848D2E5-3442-4179-96BF-C2875B388F89}" destId="{1A0C6E2B-DD08-4BCE-B572-028B23448AC1}" srcOrd="0" destOrd="0" presId="urn:microsoft.com/office/officeart/2005/8/layout/radial1"/>
    <dgm:cxn modelId="{98C8C389-6EB9-4026-993F-5201352E2387}" type="presOf" srcId="{D7560DAF-7C96-42F7-B32B-1F5BDAC643D1}" destId="{C3030991-3804-4D57-A08F-AB49DD9448C9}" srcOrd="0" destOrd="0" presId="urn:microsoft.com/office/officeart/2005/8/layout/radial1"/>
    <dgm:cxn modelId="{40FF858C-9871-4145-AA28-67738BBAD71A}" type="presOf" srcId="{16EF7CFC-1DEF-4A43-845D-1949EF27313A}" destId="{E4124301-1DD6-814C-910C-5E0C2CD4BC08}" srcOrd="0" destOrd="0" presId="urn:microsoft.com/office/officeart/2005/8/layout/radial1"/>
    <dgm:cxn modelId="{AEE8E18D-FD5D-4F19-95E0-5A1F19FDE12E}" srcId="{8D56FC4B-B3B5-466E-8EF9-1D4CE7AC4F22}" destId="{0F584190-99A4-4B9D-8903-31E5B9CCD0B2}" srcOrd="2" destOrd="0" parTransId="{40C2AAFD-DFCD-4331-931D-54DEFB1D5999}" sibTransId="{E1F495FD-36AE-42EA-91D8-13CFDFBFB2CA}"/>
    <dgm:cxn modelId="{B71F7595-558A-174F-81B8-C399EA6A7248}" type="presOf" srcId="{18498FCA-5640-46D2-B6AA-2B2414088E29}" destId="{4C739156-B89D-4B46-9195-7D0CAD4BACCC}" srcOrd="0" destOrd="0" presId="urn:microsoft.com/office/officeart/2005/8/layout/radial1"/>
    <dgm:cxn modelId="{EAEBFF98-C8FE-434A-8CE4-89C8990724F8}" type="presOf" srcId="{CFD2BB4D-8FAC-4492-8A18-03592D6AFEBC}" destId="{DF33F88A-6596-4081-8D0A-2541159A8DCF}" srcOrd="0" destOrd="0" presId="urn:microsoft.com/office/officeart/2005/8/layout/radial1"/>
    <dgm:cxn modelId="{FF7D5CA6-43D2-6643-BDE3-DAE2C5E208CB}" type="presOf" srcId="{40C2AAFD-DFCD-4331-931D-54DEFB1D5999}" destId="{14F2F3A4-1238-4706-ABF0-95D2DB38873A}" srcOrd="0" destOrd="0" presId="urn:microsoft.com/office/officeart/2005/8/layout/radial1"/>
    <dgm:cxn modelId="{C9D3D1AD-7640-7241-ADA7-7EF8EC56B129}" type="presOf" srcId="{F368F8AC-3F37-4130-8F78-47E252E7342E}" destId="{B01B505E-195A-D240-B8AA-0804538D0A60}" srcOrd="0" destOrd="0" presId="urn:microsoft.com/office/officeart/2005/8/layout/radial1"/>
    <dgm:cxn modelId="{44E3EFAD-2823-DD43-AF1B-197F902A06B7}" type="presOf" srcId="{F53B3E29-245A-4197-A247-8FD82408FF76}" destId="{B167B0F0-2A93-4E2F-85EA-CD17E3811FB3}" srcOrd="0" destOrd="0" presId="urn:microsoft.com/office/officeart/2005/8/layout/radial1"/>
    <dgm:cxn modelId="{1E2C0CB0-B60E-BC4A-8B00-F6EFEA743A89}" type="presOf" srcId="{CCE1E072-A98D-4948-A9AB-1E18253EB230}" destId="{B0FD5A91-A48D-45D6-835D-68B9AC9D3A76}" srcOrd="0" destOrd="0" presId="urn:microsoft.com/office/officeart/2005/8/layout/radial1"/>
    <dgm:cxn modelId="{2F8F3AB5-1F21-F44A-A7EF-86FE27688772}" type="presOf" srcId="{9AE310A4-AD42-4AB4-85DA-EAD72812E867}" destId="{0AA0703A-30E7-41DB-B294-5BADD4A4F908}" srcOrd="0" destOrd="0" presId="urn:microsoft.com/office/officeart/2005/8/layout/radial1"/>
    <dgm:cxn modelId="{E6889CB7-A36B-8B41-A9D6-CFA094DAE915}" type="presOf" srcId="{6848D2E5-3442-4179-96BF-C2875B388F89}" destId="{C23A4C9F-C59C-4E7D-950A-03B4150D132F}" srcOrd="1" destOrd="0" presId="urn:microsoft.com/office/officeart/2005/8/layout/radial1"/>
    <dgm:cxn modelId="{195C8CBC-C8C6-4C97-BDA8-8C22860A7A8C}" srcId="{8D56FC4B-B3B5-466E-8EF9-1D4CE7AC4F22}" destId="{16EF7CFC-1DEF-4A43-845D-1949EF27313A}" srcOrd="1" destOrd="0" parTransId="{F368F8AC-3F37-4130-8F78-47E252E7342E}" sibTransId="{4D6BE55C-DE3D-4E49-BB52-D3D9A7B2B500}"/>
    <dgm:cxn modelId="{695F67C9-91FE-8640-88F3-0EED9A2E04E0}" type="presOf" srcId="{F368F8AC-3F37-4130-8F78-47E252E7342E}" destId="{93889F2B-3036-DA4E-B3C5-87EC070A5CB1}" srcOrd="1" destOrd="0" presId="urn:microsoft.com/office/officeart/2005/8/layout/radial1"/>
    <dgm:cxn modelId="{85F2EDCE-6040-4E1F-88DC-A520FBE3A3FB}" srcId="{D7560DAF-7C96-42F7-B32B-1F5BDAC643D1}" destId="{8D56FC4B-B3B5-466E-8EF9-1D4CE7AC4F22}" srcOrd="0" destOrd="0" parTransId="{E1F3FD87-18E5-4D41-BC15-6E9825214EE9}" sibTransId="{BBC2420C-6017-404C-BC7F-CDEF25134A73}"/>
    <dgm:cxn modelId="{DAB7A5E8-D5B7-AD40-83CC-963613A66B81}" type="presOf" srcId="{40C2AAFD-DFCD-4331-931D-54DEFB1D5999}" destId="{829ED589-5970-4BB0-A0C0-A670F6CDCED1}" srcOrd="1" destOrd="0" presId="urn:microsoft.com/office/officeart/2005/8/layout/radial1"/>
    <dgm:cxn modelId="{BB6951EE-7EE6-4B43-9F77-0A3871735FF1}" srcId="{8D56FC4B-B3B5-466E-8EF9-1D4CE7AC4F22}" destId="{F53B3E29-245A-4197-A247-8FD82408FF76}" srcOrd="5" destOrd="0" parTransId="{E96C3AD1-7631-49BC-BB78-F25EC4AD092E}" sibTransId="{4EDA4311-66EA-4E69-A086-FF8391725DD6}"/>
    <dgm:cxn modelId="{0F73F9F9-2D74-FF4B-980F-C65577709A9D}" type="presOf" srcId="{BCD74D14-ED23-4442-ADED-BD756DE5DF13}" destId="{3A67C071-4EFF-4569-AB4C-A405214EE329}" srcOrd="1" destOrd="0" presId="urn:microsoft.com/office/officeart/2005/8/layout/radial1"/>
    <dgm:cxn modelId="{809CD9FE-33F7-DD49-8E24-77A9FD2E1262}" type="presOf" srcId="{E96C3AD1-7631-49BC-BB78-F25EC4AD092E}" destId="{FBF3A6CA-BFC1-47EB-9DF8-01AA3987A6D8}" srcOrd="0" destOrd="0" presId="urn:microsoft.com/office/officeart/2005/8/layout/radial1"/>
    <dgm:cxn modelId="{A4463CA8-2EF6-4F41-832D-4F13A7C91B41}" type="presParOf" srcId="{C3030991-3804-4D57-A08F-AB49DD9448C9}" destId="{A83CADCA-06AA-4D70-97F4-A5AD014673E4}" srcOrd="0" destOrd="0" presId="urn:microsoft.com/office/officeart/2005/8/layout/radial1"/>
    <dgm:cxn modelId="{E4E5FCB4-A75F-C642-AF5D-85C70AA5AA2C}" type="presParOf" srcId="{C3030991-3804-4D57-A08F-AB49DD9448C9}" destId="{198767D6-E99F-4FCA-B502-202097EA92E0}" srcOrd="1" destOrd="0" presId="urn:microsoft.com/office/officeart/2005/8/layout/radial1"/>
    <dgm:cxn modelId="{DD5B1BF9-C55F-2045-AC7E-56287118E931}" type="presParOf" srcId="{198767D6-E99F-4FCA-B502-202097EA92E0}" destId="{3A67C071-4EFF-4569-AB4C-A405214EE329}" srcOrd="0" destOrd="0" presId="urn:microsoft.com/office/officeart/2005/8/layout/radial1"/>
    <dgm:cxn modelId="{A9BFE2D2-9A54-6644-A3F9-F4B7C48723F9}" type="presParOf" srcId="{C3030991-3804-4D57-A08F-AB49DD9448C9}" destId="{C7A84AA8-4E0D-46F7-9C6F-BA5C65478552}" srcOrd="2" destOrd="0" presId="urn:microsoft.com/office/officeart/2005/8/layout/radial1"/>
    <dgm:cxn modelId="{DF1278C7-2714-E841-B8FA-8EDBFD30CEE2}" type="presParOf" srcId="{C3030991-3804-4D57-A08F-AB49DD9448C9}" destId="{B01B505E-195A-D240-B8AA-0804538D0A60}" srcOrd="3" destOrd="0" presId="urn:microsoft.com/office/officeart/2005/8/layout/radial1"/>
    <dgm:cxn modelId="{8D87A61C-34B5-BF47-A582-22C1B1B28B32}" type="presParOf" srcId="{B01B505E-195A-D240-B8AA-0804538D0A60}" destId="{93889F2B-3036-DA4E-B3C5-87EC070A5CB1}" srcOrd="0" destOrd="0" presId="urn:microsoft.com/office/officeart/2005/8/layout/radial1"/>
    <dgm:cxn modelId="{FFD34578-1719-4F40-AF1B-65751B1B4948}" type="presParOf" srcId="{C3030991-3804-4D57-A08F-AB49DD9448C9}" destId="{E4124301-1DD6-814C-910C-5E0C2CD4BC08}" srcOrd="4" destOrd="0" presId="urn:microsoft.com/office/officeart/2005/8/layout/radial1"/>
    <dgm:cxn modelId="{039AA7FA-7A75-1046-80A9-873999E0CCAC}" type="presParOf" srcId="{C3030991-3804-4D57-A08F-AB49DD9448C9}" destId="{14F2F3A4-1238-4706-ABF0-95D2DB38873A}" srcOrd="5" destOrd="0" presId="urn:microsoft.com/office/officeart/2005/8/layout/radial1"/>
    <dgm:cxn modelId="{A189C15F-0E39-AF47-8832-10B0F4535A4E}" type="presParOf" srcId="{14F2F3A4-1238-4706-ABF0-95D2DB38873A}" destId="{829ED589-5970-4BB0-A0C0-A670F6CDCED1}" srcOrd="0" destOrd="0" presId="urn:microsoft.com/office/officeart/2005/8/layout/radial1"/>
    <dgm:cxn modelId="{7DAF8400-A99C-4845-9C51-3CD666E2D125}" type="presParOf" srcId="{C3030991-3804-4D57-A08F-AB49DD9448C9}" destId="{7D4DA829-4D4F-43EF-83A2-3255F477A022}" srcOrd="6" destOrd="0" presId="urn:microsoft.com/office/officeart/2005/8/layout/radial1"/>
    <dgm:cxn modelId="{5D5D0C04-7E94-5743-8009-D3C2016A8F0A}" type="presParOf" srcId="{C3030991-3804-4D57-A08F-AB49DD9448C9}" destId="{1A0C6E2B-DD08-4BCE-B572-028B23448AC1}" srcOrd="7" destOrd="0" presId="urn:microsoft.com/office/officeart/2005/8/layout/radial1"/>
    <dgm:cxn modelId="{BCA46586-875A-5942-948A-E2B8DACE3E41}" type="presParOf" srcId="{1A0C6E2B-DD08-4BCE-B572-028B23448AC1}" destId="{C23A4C9F-C59C-4E7D-950A-03B4150D132F}" srcOrd="0" destOrd="0" presId="urn:microsoft.com/office/officeart/2005/8/layout/radial1"/>
    <dgm:cxn modelId="{303CD9AA-24CA-8243-B3F2-5ECD5D7AB99F}" type="presParOf" srcId="{C3030991-3804-4D57-A08F-AB49DD9448C9}" destId="{0AA0703A-30E7-41DB-B294-5BADD4A4F908}" srcOrd="8" destOrd="0" presId="urn:microsoft.com/office/officeart/2005/8/layout/radial1"/>
    <dgm:cxn modelId="{811A6847-5E80-B546-91BE-E0F689D1B1DD}" type="presParOf" srcId="{C3030991-3804-4D57-A08F-AB49DD9448C9}" destId="{B0FD5A91-A48D-45D6-835D-68B9AC9D3A76}" srcOrd="9" destOrd="0" presId="urn:microsoft.com/office/officeart/2005/8/layout/radial1"/>
    <dgm:cxn modelId="{904E2095-DA0B-1347-9D4F-CE292A0F2793}" type="presParOf" srcId="{B0FD5A91-A48D-45D6-835D-68B9AC9D3A76}" destId="{42515ED8-5009-436D-A184-78E8D801062A}" srcOrd="0" destOrd="0" presId="urn:microsoft.com/office/officeart/2005/8/layout/radial1"/>
    <dgm:cxn modelId="{6456B9B8-8173-3048-8A06-E51B2FBCE38F}" type="presParOf" srcId="{C3030991-3804-4D57-A08F-AB49DD9448C9}" destId="{4C739156-B89D-4B46-9195-7D0CAD4BACCC}" srcOrd="10" destOrd="0" presId="urn:microsoft.com/office/officeart/2005/8/layout/radial1"/>
    <dgm:cxn modelId="{8AA6FC02-11C1-5B4F-B04B-CD63BA528A04}" type="presParOf" srcId="{C3030991-3804-4D57-A08F-AB49DD9448C9}" destId="{FBF3A6CA-BFC1-47EB-9DF8-01AA3987A6D8}" srcOrd="11" destOrd="0" presId="urn:microsoft.com/office/officeart/2005/8/layout/radial1"/>
    <dgm:cxn modelId="{BDA64084-3C43-A144-9D59-F1D8700ABAD0}" type="presParOf" srcId="{FBF3A6CA-BFC1-47EB-9DF8-01AA3987A6D8}" destId="{9F99CE45-A27B-47B3-841E-74D5FB88E38C}" srcOrd="0" destOrd="0" presId="urn:microsoft.com/office/officeart/2005/8/layout/radial1"/>
    <dgm:cxn modelId="{A17998D7-52F5-EA4E-BAA9-5BD3666A1188}" type="presParOf" srcId="{C3030991-3804-4D57-A08F-AB49DD9448C9}" destId="{B167B0F0-2A93-4E2F-85EA-CD17E3811FB3}" srcOrd="12" destOrd="0" presId="urn:microsoft.com/office/officeart/2005/8/layout/radial1"/>
    <dgm:cxn modelId="{870C0254-3628-4340-9826-3E0237173A37}" type="presParOf" srcId="{C3030991-3804-4D57-A08F-AB49DD9448C9}" destId="{5E18F292-4204-427E-ACB3-677ABE2126BA}" srcOrd="13" destOrd="0" presId="urn:microsoft.com/office/officeart/2005/8/layout/radial1"/>
    <dgm:cxn modelId="{D2CFB27E-B22B-6C44-A585-2BD7C6480AA4}" type="presParOf" srcId="{5E18F292-4204-427E-ACB3-677ABE2126BA}" destId="{9A28D783-9740-45B0-B64A-BFD73F9D8582}" srcOrd="0" destOrd="0" presId="urn:microsoft.com/office/officeart/2005/8/layout/radial1"/>
    <dgm:cxn modelId="{B3663F83-4988-FD49-885B-040E838866F0}" type="presParOf" srcId="{C3030991-3804-4D57-A08F-AB49DD9448C9}" destId="{DF33F88A-6596-4081-8D0A-2541159A8DCF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560DAF-7C96-42F7-B32B-1F5BDAC643D1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D56FC4B-B3B5-466E-8EF9-1D4CE7AC4F22}">
      <dgm:prSet phldrT="[Teksti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i-FI" sz="1000" dirty="0"/>
            <a:t>Data</a:t>
          </a:r>
        </a:p>
      </dgm:t>
    </dgm:pt>
    <dgm:pt modelId="{E1F3FD87-18E5-4D41-BC15-6E9825214EE9}" type="parTrans" cxnId="{85F2EDCE-6040-4E1F-88DC-A520FBE3A3FB}">
      <dgm:prSet/>
      <dgm:spPr/>
      <dgm:t>
        <a:bodyPr/>
        <a:lstStyle/>
        <a:p>
          <a:endParaRPr lang="fi-FI" sz="800"/>
        </a:p>
      </dgm:t>
    </dgm:pt>
    <dgm:pt modelId="{BBC2420C-6017-404C-BC7F-CDEF25134A73}" type="sibTrans" cxnId="{85F2EDCE-6040-4E1F-88DC-A520FBE3A3FB}">
      <dgm:prSet/>
      <dgm:spPr/>
      <dgm:t>
        <a:bodyPr/>
        <a:lstStyle/>
        <a:p>
          <a:endParaRPr lang="fi-FI" sz="800"/>
        </a:p>
      </dgm:t>
    </dgm:pt>
    <dgm:pt modelId="{FBBD1996-CDDA-4A10-B8E4-D3491FD62D5B}">
      <dgm:prSet phldrT="[Teksti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/>
            <a:t>Copyright</a:t>
          </a:r>
        </a:p>
      </dgm:t>
    </dgm:pt>
    <dgm:pt modelId="{BCD74D14-ED23-4442-ADED-BD756DE5DF13}" type="parTrans" cxnId="{1E693D75-BA2A-4750-8EFA-2C84BBEBC5C3}">
      <dgm:prSet custT="1"/>
      <dgm:spPr/>
      <dgm:t>
        <a:bodyPr/>
        <a:lstStyle/>
        <a:p>
          <a:endParaRPr lang="fi-FI" sz="100"/>
        </a:p>
      </dgm:t>
    </dgm:pt>
    <dgm:pt modelId="{345C7683-A695-4C3A-A4D8-0705450CDE85}" type="sibTrans" cxnId="{1E693D75-BA2A-4750-8EFA-2C84BBEBC5C3}">
      <dgm:prSet/>
      <dgm:spPr/>
      <dgm:t>
        <a:bodyPr/>
        <a:lstStyle/>
        <a:p>
          <a:endParaRPr lang="fi-FI" sz="800"/>
        </a:p>
      </dgm:t>
    </dgm:pt>
    <dgm:pt modelId="{16EF7CFC-1DEF-4A43-845D-1949EF27313A}">
      <dgm:prSet phldrT="[Teksti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 err="1"/>
            <a:t>Database</a:t>
          </a:r>
          <a:r>
            <a:rPr lang="fi-FI" sz="700" dirty="0"/>
            <a:t> sui </a:t>
          </a:r>
          <a:r>
            <a:rPr lang="fi-FI" sz="700" dirty="0" err="1"/>
            <a:t>generis</a:t>
          </a:r>
          <a:r>
            <a:rPr lang="fi-FI" sz="700" dirty="0"/>
            <a:t> </a:t>
          </a:r>
          <a:r>
            <a:rPr lang="fi-FI" sz="700" dirty="0" err="1"/>
            <a:t>right</a:t>
          </a:r>
          <a:endParaRPr lang="fi-FI" sz="700" dirty="0"/>
        </a:p>
      </dgm:t>
    </dgm:pt>
    <dgm:pt modelId="{F368F8AC-3F37-4130-8F78-47E252E7342E}" type="parTrans" cxnId="{195C8CBC-C8C6-4C97-BDA8-8C22860A7A8C}">
      <dgm:prSet custT="1"/>
      <dgm:spPr/>
      <dgm:t>
        <a:bodyPr/>
        <a:lstStyle/>
        <a:p>
          <a:endParaRPr lang="fi-FI" sz="100"/>
        </a:p>
      </dgm:t>
    </dgm:pt>
    <dgm:pt modelId="{4D6BE55C-DE3D-4E49-BB52-D3D9A7B2B500}" type="sibTrans" cxnId="{195C8CBC-C8C6-4C97-BDA8-8C22860A7A8C}">
      <dgm:prSet/>
      <dgm:spPr/>
      <dgm:t>
        <a:bodyPr/>
        <a:lstStyle/>
        <a:p>
          <a:endParaRPr lang="fi-FI" sz="800"/>
        </a:p>
      </dgm:t>
    </dgm:pt>
    <dgm:pt modelId="{9AE310A4-AD42-4AB4-85DA-EAD72812E867}">
      <dgm:prSet phldrT="[Teksti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 err="1"/>
            <a:t>Trademark</a:t>
          </a:r>
          <a:endParaRPr lang="fi-FI" sz="700" dirty="0"/>
        </a:p>
      </dgm:t>
    </dgm:pt>
    <dgm:pt modelId="{6848D2E5-3442-4179-96BF-C2875B388F89}" type="parTrans" cxnId="{FA71D911-8746-4C5A-9DC1-4C4A9CB85C5B}">
      <dgm:prSet custT="1"/>
      <dgm:spPr/>
      <dgm:t>
        <a:bodyPr/>
        <a:lstStyle/>
        <a:p>
          <a:endParaRPr lang="fi-FI" sz="100"/>
        </a:p>
      </dgm:t>
    </dgm:pt>
    <dgm:pt modelId="{1CF475F3-7B19-468C-991D-C7CD4407ED72}" type="sibTrans" cxnId="{FA71D911-8746-4C5A-9DC1-4C4A9CB85C5B}">
      <dgm:prSet/>
      <dgm:spPr/>
      <dgm:t>
        <a:bodyPr/>
        <a:lstStyle/>
        <a:p>
          <a:endParaRPr lang="fi-FI" sz="800"/>
        </a:p>
      </dgm:t>
    </dgm:pt>
    <dgm:pt modelId="{F53B3E29-245A-4197-A247-8FD82408FF76}">
      <dgm:prSet phldrT="[Teksti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/>
            <a:t>Trade </a:t>
          </a:r>
          <a:r>
            <a:rPr lang="fi-FI" sz="700" dirty="0" err="1"/>
            <a:t>Secret</a:t>
          </a:r>
          <a:endParaRPr lang="fi-FI" sz="700" dirty="0"/>
        </a:p>
      </dgm:t>
    </dgm:pt>
    <dgm:pt modelId="{E96C3AD1-7631-49BC-BB78-F25EC4AD092E}" type="parTrans" cxnId="{BB6951EE-7EE6-4B43-9F77-0A3871735FF1}">
      <dgm:prSet custT="1"/>
      <dgm:spPr/>
      <dgm:t>
        <a:bodyPr/>
        <a:lstStyle/>
        <a:p>
          <a:endParaRPr lang="fi-FI" sz="100"/>
        </a:p>
      </dgm:t>
    </dgm:pt>
    <dgm:pt modelId="{4EDA4311-66EA-4E69-A086-FF8391725DD6}" type="sibTrans" cxnId="{BB6951EE-7EE6-4B43-9F77-0A3871735FF1}">
      <dgm:prSet/>
      <dgm:spPr/>
      <dgm:t>
        <a:bodyPr/>
        <a:lstStyle/>
        <a:p>
          <a:endParaRPr lang="fi-FI" sz="800"/>
        </a:p>
      </dgm:t>
    </dgm:pt>
    <dgm:pt modelId="{0F584190-99A4-4B9D-8903-31E5B9CCD0B2}">
      <dgm:prSet phldrT="[Teksti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 err="1"/>
            <a:t>Patent</a:t>
          </a:r>
          <a:endParaRPr lang="fi-FI" sz="700" dirty="0"/>
        </a:p>
      </dgm:t>
    </dgm:pt>
    <dgm:pt modelId="{40C2AAFD-DFCD-4331-931D-54DEFB1D5999}" type="parTrans" cxnId="{AEE8E18D-FD5D-4F19-95E0-5A1F19FDE12E}">
      <dgm:prSet custT="1"/>
      <dgm:spPr/>
      <dgm:t>
        <a:bodyPr/>
        <a:lstStyle/>
        <a:p>
          <a:endParaRPr lang="fi-FI" sz="100"/>
        </a:p>
      </dgm:t>
    </dgm:pt>
    <dgm:pt modelId="{E1F495FD-36AE-42EA-91D8-13CFDFBFB2CA}" type="sibTrans" cxnId="{AEE8E18D-FD5D-4F19-95E0-5A1F19FDE12E}">
      <dgm:prSet/>
      <dgm:spPr/>
      <dgm:t>
        <a:bodyPr/>
        <a:lstStyle/>
        <a:p>
          <a:endParaRPr lang="fi-FI" sz="800"/>
        </a:p>
      </dgm:t>
    </dgm:pt>
    <dgm:pt modelId="{18498FCA-5640-46D2-B6AA-2B2414088E29}">
      <dgm:prSet phldrT="[Teksti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600" dirty="0" err="1"/>
            <a:t>Neighboring</a:t>
          </a:r>
          <a:r>
            <a:rPr lang="fi-FI" sz="600" dirty="0"/>
            <a:t> </a:t>
          </a:r>
          <a:r>
            <a:rPr lang="fi-FI" sz="600" dirty="0" err="1"/>
            <a:t>rights</a:t>
          </a:r>
          <a:endParaRPr lang="fi-FI" sz="600" dirty="0"/>
        </a:p>
      </dgm:t>
    </dgm:pt>
    <dgm:pt modelId="{CCE1E072-A98D-4948-A9AB-1E18253EB230}" type="parTrans" cxnId="{0B9FF850-438E-4681-AFD4-0276EE660369}">
      <dgm:prSet custT="1"/>
      <dgm:spPr/>
      <dgm:t>
        <a:bodyPr/>
        <a:lstStyle/>
        <a:p>
          <a:endParaRPr lang="fi-FI" sz="100"/>
        </a:p>
      </dgm:t>
    </dgm:pt>
    <dgm:pt modelId="{88C32ADF-EF42-4BFC-8A50-11999AF27669}" type="sibTrans" cxnId="{0B9FF850-438E-4681-AFD4-0276EE660369}">
      <dgm:prSet/>
      <dgm:spPr/>
      <dgm:t>
        <a:bodyPr/>
        <a:lstStyle/>
        <a:p>
          <a:endParaRPr lang="fi-FI" sz="800"/>
        </a:p>
      </dgm:t>
    </dgm:pt>
    <dgm:pt modelId="{CFD2BB4D-8FAC-4492-8A18-03592D6AFEBC}">
      <dgm:prSet phldrT="[Teksti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/>
            <a:t>Data </a:t>
          </a:r>
          <a:r>
            <a:rPr lang="fi-FI" sz="700" dirty="0" err="1"/>
            <a:t>Protection</a:t>
          </a:r>
          <a:endParaRPr lang="fi-FI" sz="700" dirty="0"/>
        </a:p>
      </dgm:t>
    </dgm:pt>
    <dgm:pt modelId="{B36BDCCC-1345-408D-A24D-ED4227029C48}" type="parTrans" cxnId="{5CD4F93C-D689-4A9C-87B1-0859A6A4DA83}">
      <dgm:prSet custT="1"/>
      <dgm:spPr/>
      <dgm:t>
        <a:bodyPr/>
        <a:lstStyle/>
        <a:p>
          <a:endParaRPr lang="fi-FI" sz="100"/>
        </a:p>
      </dgm:t>
    </dgm:pt>
    <dgm:pt modelId="{A4EC6F2F-BD0F-479F-9D40-FFA75B1B247E}" type="sibTrans" cxnId="{5CD4F93C-D689-4A9C-87B1-0859A6A4DA83}">
      <dgm:prSet/>
      <dgm:spPr/>
      <dgm:t>
        <a:bodyPr/>
        <a:lstStyle/>
        <a:p>
          <a:endParaRPr lang="fi-FI" sz="800"/>
        </a:p>
      </dgm:t>
    </dgm:pt>
    <dgm:pt modelId="{C3030991-3804-4D57-A08F-AB49DD9448C9}" type="pres">
      <dgm:prSet presAssocID="{D7560DAF-7C96-42F7-B32B-1F5BDAC643D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83CADCA-06AA-4D70-97F4-A5AD014673E4}" type="pres">
      <dgm:prSet presAssocID="{8D56FC4B-B3B5-466E-8EF9-1D4CE7AC4F22}" presName="centerShape" presStyleLbl="node0" presStyleIdx="0" presStyleCnt="1" custScaleX="136414" custScaleY="140731"/>
      <dgm:spPr/>
    </dgm:pt>
    <dgm:pt modelId="{198767D6-E99F-4FCA-B502-202097EA92E0}" type="pres">
      <dgm:prSet presAssocID="{BCD74D14-ED23-4442-ADED-BD756DE5DF13}" presName="Name9" presStyleLbl="parChTrans1D2" presStyleIdx="0" presStyleCnt="7"/>
      <dgm:spPr/>
    </dgm:pt>
    <dgm:pt modelId="{3A67C071-4EFF-4569-AB4C-A405214EE329}" type="pres">
      <dgm:prSet presAssocID="{BCD74D14-ED23-4442-ADED-BD756DE5DF13}" presName="connTx" presStyleLbl="parChTrans1D2" presStyleIdx="0" presStyleCnt="7"/>
      <dgm:spPr/>
    </dgm:pt>
    <dgm:pt modelId="{C7A84AA8-4E0D-46F7-9C6F-BA5C65478552}" type="pres">
      <dgm:prSet presAssocID="{FBBD1996-CDDA-4A10-B8E4-D3491FD62D5B}" presName="node" presStyleLbl="node1" presStyleIdx="0" presStyleCnt="7">
        <dgm:presLayoutVars>
          <dgm:bulletEnabled val="1"/>
        </dgm:presLayoutVars>
      </dgm:prSet>
      <dgm:spPr/>
    </dgm:pt>
    <dgm:pt modelId="{B01B505E-195A-D240-B8AA-0804538D0A60}" type="pres">
      <dgm:prSet presAssocID="{F368F8AC-3F37-4130-8F78-47E252E7342E}" presName="Name9" presStyleLbl="parChTrans1D2" presStyleIdx="1" presStyleCnt="7"/>
      <dgm:spPr/>
    </dgm:pt>
    <dgm:pt modelId="{93889F2B-3036-DA4E-B3C5-87EC070A5CB1}" type="pres">
      <dgm:prSet presAssocID="{F368F8AC-3F37-4130-8F78-47E252E7342E}" presName="connTx" presStyleLbl="parChTrans1D2" presStyleIdx="1" presStyleCnt="7"/>
      <dgm:spPr/>
    </dgm:pt>
    <dgm:pt modelId="{E4124301-1DD6-814C-910C-5E0C2CD4BC08}" type="pres">
      <dgm:prSet presAssocID="{16EF7CFC-1DEF-4A43-845D-1949EF27313A}" presName="node" presStyleLbl="node1" presStyleIdx="1" presStyleCnt="7">
        <dgm:presLayoutVars>
          <dgm:bulletEnabled val="1"/>
        </dgm:presLayoutVars>
      </dgm:prSet>
      <dgm:spPr/>
    </dgm:pt>
    <dgm:pt modelId="{14F2F3A4-1238-4706-ABF0-95D2DB38873A}" type="pres">
      <dgm:prSet presAssocID="{40C2AAFD-DFCD-4331-931D-54DEFB1D5999}" presName="Name9" presStyleLbl="parChTrans1D2" presStyleIdx="2" presStyleCnt="7"/>
      <dgm:spPr/>
    </dgm:pt>
    <dgm:pt modelId="{829ED589-5970-4BB0-A0C0-A670F6CDCED1}" type="pres">
      <dgm:prSet presAssocID="{40C2AAFD-DFCD-4331-931D-54DEFB1D5999}" presName="connTx" presStyleLbl="parChTrans1D2" presStyleIdx="2" presStyleCnt="7"/>
      <dgm:spPr/>
    </dgm:pt>
    <dgm:pt modelId="{7D4DA829-4D4F-43EF-83A2-3255F477A022}" type="pres">
      <dgm:prSet presAssocID="{0F584190-99A4-4B9D-8903-31E5B9CCD0B2}" presName="node" presStyleLbl="node1" presStyleIdx="2" presStyleCnt="7">
        <dgm:presLayoutVars>
          <dgm:bulletEnabled val="1"/>
        </dgm:presLayoutVars>
      </dgm:prSet>
      <dgm:spPr/>
    </dgm:pt>
    <dgm:pt modelId="{1A0C6E2B-DD08-4BCE-B572-028B23448AC1}" type="pres">
      <dgm:prSet presAssocID="{6848D2E5-3442-4179-96BF-C2875B388F89}" presName="Name9" presStyleLbl="parChTrans1D2" presStyleIdx="3" presStyleCnt="7"/>
      <dgm:spPr/>
    </dgm:pt>
    <dgm:pt modelId="{C23A4C9F-C59C-4E7D-950A-03B4150D132F}" type="pres">
      <dgm:prSet presAssocID="{6848D2E5-3442-4179-96BF-C2875B388F89}" presName="connTx" presStyleLbl="parChTrans1D2" presStyleIdx="3" presStyleCnt="7"/>
      <dgm:spPr/>
    </dgm:pt>
    <dgm:pt modelId="{0AA0703A-30E7-41DB-B294-5BADD4A4F908}" type="pres">
      <dgm:prSet presAssocID="{9AE310A4-AD42-4AB4-85DA-EAD72812E867}" presName="node" presStyleLbl="node1" presStyleIdx="3" presStyleCnt="7">
        <dgm:presLayoutVars>
          <dgm:bulletEnabled val="1"/>
        </dgm:presLayoutVars>
      </dgm:prSet>
      <dgm:spPr/>
    </dgm:pt>
    <dgm:pt modelId="{B0FD5A91-A48D-45D6-835D-68B9AC9D3A76}" type="pres">
      <dgm:prSet presAssocID="{CCE1E072-A98D-4948-A9AB-1E18253EB230}" presName="Name9" presStyleLbl="parChTrans1D2" presStyleIdx="4" presStyleCnt="7"/>
      <dgm:spPr/>
    </dgm:pt>
    <dgm:pt modelId="{42515ED8-5009-436D-A184-78E8D801062A}" type="pres">
      <dgm:prSet presAssocID="{CCE1E072-A98D-4948-A9AB-1E18253EB230}" presName="connTx" presStyleLbl="parChTrans1D2" presStyleIdx="4" presStyleCnt="7"/>
      <dgm:spPr/>
    </dgm:pt>
    <dgm:pt modelId="{4C739156-B89D-4B46-9195-7D0CAD4BACCC}" type="pres">
      <dgm:prSet presAssocID="{18498FCA-5640-46D2-B6AA-2B2414088E29}" presName="node" presStyleLbl="node1" presStyleIdx="4" presStyleCnt="7">
        <dgm:presLayoutVars>
          <dgm:bulletEnabled val="1"/>
        </dgm:presLayoutVars>
      </dgm:prSet>
      <dgm:spPr/>
    </dgm:pt>
    <dgm:pt modelId="{FBF3A6CA-BFC1-47EB-9DF8-01AA3987A6D8}" type="pres">
      <dgm:prSet presAssocID="{E96C3AD1-7631-49BC-BB78-F25EC4AD092E}" presName="Name9" presStyleLbl="parChTrans1D2" presStyleIdx="5" presStyleCnt="7"/>
      <dgm:spPr/>
    </dgm:pt>
    <dgm:pt modelId="{9F99CE45-A27B-47B3-841E-74D5FB88E38C}" type="pres">
      <dgm:prSet presAssocID="{E96C3AD1-7631-49BC-BB78-F25EC4AD092E}" presName="connTx" presStyleLbl="parChTrans1D2" presStyleIdx="5" presStyleCnt="7"/>
      <dgm:spPr/>
    </dgm:pt>
    <dgm:pt modelId="{B167B0F0-2A93-4E2F-85EA-CD17E3811FB3}" type="pres">
      <dgm:prSet presAssocID="{F53B3E29-245A-4197-A247-8FD82408FF76}" presName="node" presStyleLbl="node1" presStyleIdx="5" presStyleCnt="7">
        <dgm:presLayoutVars>
          <dgm:bulletEnabled val="1"/>
        </dgm:presLayoutVars>
      </dgm:prSet>
      <dgm:spPr/>
    </dgm:pt>
    <dgm:pt modelId="{5E18F292-4204-427E-ACB3-677ABE2126BA}" type="pres">
      <dgm:prSet presAssocID="{B36BDCCC-1345-408D-A24D-ED4227029C48}" presName="Name9" presStyleLbl="parChTrans1D2" presStyleIdx="6" presStyleCnt="7"/>
      <dgm:spPr/>
    </dgm:pt>
    <dgm:pt modelId="{9A28D783-9740-45B0-B64A-BFD73F9D8582}" type="pres">
      <dgm:prSet presAssocID="{B36BDCCC-1345-408D-A24D-ED4227029C48}" presName="connTx" presStyleLbl="parChTrans1D2" presStyleIdx="6" presStyleCnt="7"/>
      <dgm:spPr/>
    </dgm:pt>
    <dgm:pt modelId="{DF33F88A-6596-4081-8D0A-2541159A8DCF}" type="pres">
      <dgm:prSet presAssocID="{CFD2BB4D-8FAC-4492-8A18-03592D6AFEBC}" presName="node" presStyleLbl="node1" presStyleIdx="6" presStyleCnt="7">
        <dgm:presLayoutVars>
          <dgm:bulletEnabled val="1"/>
        </dgm:presLayoutVars>
      </dgm:prSet>
      <dgm:spPr/>
    </dgm:pt>
  </dgm:ptLst>
  <dgm:cxnLst>
    <dgm:cxn modelId="{FA71D911-8746-4C5A-9DC1-4C4A9CB85C5B}" srcId="{8D56FC4B-B3B5-466E-8EF9-1D4CE7AC4F22}" destId="{9AE310A4-AD42-4AB4-85DA-EAD72812E867}" srcOrd="3" destOrd="0" parTransId="{6848D2E5-3442-4179-96BF-C2875B388F89}" sibTransId="{1CF475F3-7B19-468C-991D-C7CD4407ED72}"/>
    <dgm:cxn modelId="{AC495225-F9C0-C34A-B096-9451FE1D8045}" type="presOf" srcId="{B36BDCCC-1345-408D-A24D-ED4227029C48}" destId="{5E18F292-4204-427E-ACB3-677ABE2126BA}" srcOrd="0" destOrd="0" presId="urn:microsoft.com/office/officeart/2005/8/layout/radial1"/>
    <dgm:cxn modelId="{5ED6F826-E60C-7242-82C5-839DCB19D20F}" type="presOf" srcId="{B36BDCCC-1345-408D-A24D-ED4227029C48}" destId="{9A28D783-9740-45B0-B64A-BFD73F9D8582}" srcOrd="1" destOrd="0" presId="urn:microsoft.com/office/officeart/2005/8/layout/radial1"/>
    <dgm:cxn modelId="{95F8802F-5335-B24E-AB5E-50E1232F7F73}" type="presOf" srcId="{E96C3AD1-7631-49BC-BB78-F25EC4AD092E}" destId="{9F99CE45-A27B-47B3-841E-74D5FB88E38C}" srcOrd="1" destOrd="0" presId="urn:microsoft.com/office/officeart/2005/8/layout/radial1"/>
    <dgm:cxn modelId="{5CD4F93C-D689-4A9C-87B1-0859A6A4DA83}" srcId="{8D56FC4B-B3B5-466E-8EF9-1D4CE7AC4F22}" destId="{CFD2BB4D-8FAC-4492-8A18-03592D6AFEBC}" srcOrd="6" destOrd="0" parTransId="{B36BDCCC-1345-408D-A24D-ED4227029C48}" sibTransId="{A4EC6F2F-BD0F-479F-9D40-FFA75B1B247E}"/>
    <dgm:cxn modelId="{A5D6E949-812C-A34C-936F-699309E69757}" type="presOf" srcId="{0F584190-99A4-4B9D-8903-31E5B9CCD0B2}" destId="{7D4DA829-4D4F-43EF-83A2-3255F477A022}" srcOrd="0" destOrd="0" presId="urn:microsoft.com/office/officeart/2005/8/layout/radial1"/>
    <dgm:cxn modelId="{0B9FF850-438E-4681-AFD4-0276EE660369}" srcId="{8D56FC4B-B3B5-466E-8EF9-1D4CE7AC4F22}" destId="{18498FCA-5640-46D2-B6AA-2B2414088E29}" srcOrd="4" destOrd="0" parTransId="{CCE1E072-A98D-4948-A9AB-1E18253EB230}" sibTransId="{88C32ADF-EF42-4BFC-8A50-11999AF27669}"/>
    <dgm:cxn modelId="{1E693D75-BA2A-4750-8EFA-2C84BBEBC5C3}" srcId="{8D56FC4B-B3B5-466E-8EF9-1D4CE7AC4F22}" destId="{FBBD1996-CDDA-4A10-B8E4-D3491FD62D5B}" srcOrd="0" destOrd="0" parTransId="{BCD74D14-ED23-4442-ADED-BD756DE5DF13}" sibTransId="{345C7683-A695-4C3A-A4D8-0705450CDE85}"/>
    <dgm:cxn modelId="{6A776775-4A3C-C34E-A3D6-D77BC4652B9A}" type="presOf" srcId="{FBBD1996-CDDA-4A10-B8E4-D3491FD62D5B}" destId="{C7A84AA8-4E0D-46F7-9C6F-BA5C65478552}" srcOrd="0" destOrd="0" presId="urn:microsoft.com/office/officeart/2005/8/layout/radial1"/>
    <dgm:cxn modelId="{8F37A979-F6C3-DE4D-B9FE-D46147C2125E}" type="presOf" srcId="{CCE1E072-A98D-4948-A9AB-1E18253EB230}" destId="{42515ED8-5009-436D-A184-78E8D801062A}" srcOrd="1" destOrd="0" presId="urn:microsoft.com/office/officeart/2005/8/layout/radial1"/>
    <dgm:cxn modelId="{E1E2CE85-06E2-F646-938D-0D413EBB1FF5}" type="presOf" srcId="{BCD74D14-ED23-4442-ADED-BD756DE5DF13}" destId="{198767D6-E99F-4FCA-B502-202097EA92E0}" srcOrd="0" destOrd="0" presId="urn:microsoft.com/office/officeart/2005/8/layout/radial1"/>
    <dgm:cxn modelId="{21D89A87-09C6-FB4E-9C2A-95839BD3EEF8}" type="presOf" srcId="{8D56FC4B-B3B5-466E-8EF9-1D4CE7AC4F22}" destId="{A83CADCA-06AA-4D70-97F4-A5AD014673E4}" srcOrd="0" destOrd="0" presId="urn:microsoft.com/office/officeart/2005/8/layout/radial1"/>
    <dgm:cxn modelId="{7D9E4F89-21B6-1145-B1C6-3FD25DAB83DA}" type="presOf" srcId="{6848D2E5-3442-4179-96BF-C2875B388F89}" destId="{1A0C6E2B-DD08-4BCE-B572-028B23448AC1}" srcOrd="0" destOrd="0" presId="urn:microsoft.com/office/officeart/2005/8/layout/radial1"/>
    <dgm:cxn modelId="{98C8C389-6EB9-4026-993F-5201352E2387}" type="presOf" srcId="{D7560DAF-7C96-42F7-B32B-1F5BDAC643D1}" destId="{C3030991-3804-4D57-A08F-AB49DD9448C9}" srcOrd="0" destOrd="0" presId="urn:microsoft.com/office/officeart/2005/8/layout/radial1"/>
    <dgm:cxn modelId="{40FF858C-9871-4145-AA28-67738BBAD71A}" type="presOf" srcId="{16EF7CFC-1DEF-4A43-845D-1949EF27313A}" destId="{E4124301-1DD6-814C-910C-5E0C2CD4BC08}" srcOrd="0" destOrd="0" presId="urn:microsoft.com/office/officeart/2005/8/layout/radial1"/>
    <dgm:cxn modelId="{AEE8E18D-FD5D-4F19-95E0-5A1F19FDE12E}" srcId="{8D56FC4B-B3B5-466E-8EF9-1D4CE7AC4F22}" destId="{0F584190-99A4-4B9D-8903-31E5B9CCD0B2}" srcOrd="2" destOrd="0" parTransId="{40C2AAFD-DFCD-4331-931D-54DEFB1D5999}" sibTransId="{E1F495FD-36AE-42EA-91D8-13CFDFBFB2CA}"/>
    <dgm:cxn modelId="{B71F7595-558A-174F-81B8-C399EA6A7248}" type="presOf" srcId="{18498FCA-5640-46D2-B6AA-2B2414088E29}" destId="{4C739156-B89D-4B46-9195-7D0CAD4BACCC}" srcOrd="0" destOrd="0" presId="urn:microsoft.com/office/officeart/2005/8/layout/radial1"/>
    <dgm:cxn modelId="{EAEBFF98-C8FE-434A-8CE4-89C8990724F8}" type="presOf" srcId="{CFD2BB4D-8FAC-4492-8A18-03592D6AFEBC}" destId="{DF33F88A-6596-4081-8D0A-2541159A8DCF}" srcOrd="0" destOrd="0" presId="urn:microsoft.com/office/officeart/2005/8/layout/radial1"/>
    <dgm:cxn modelId="{FF7D5CA6-43D2-6643-BDE3-DAE2C5E208CB}" type="presOf" srcId="{40C2AAFD-DFCD-4331-931D-54DEFB1D5999}" destId="{14F2F3A4-1238-4706-ABF0-95D2DB38873A}" srcOrd="0" destOrd="0" presId="urn:microsoft.com/office/officeart/2005/8/layout/radial1"/>
    <dgm:cxn modelId="{C9D3D1AD-7640-7241-ADA7-7EF8EC56B129}" type="presOf" srcId="{F368F8AC-3F37-4130-8F78-47E252E7342E}" destId="{B01B505E-195A-D240-B8AA-0804538D0A60}" srcOrd="0" destOrd="0" presId="urn:microsoft.com/office/officeart/2005/8/layout/radial1"/>
    <dgm:cxn modelId="{44E3EFAD-2823-DD43-AF1B-197F902A06B7}" type="presOf" srcId="{F53B3E29-245A-4197-A247-8FD82408FF76}" destId="{B167B0F0-2A93-4E2F-85EA-CD17E3811FB3}" srcOrd="0" destOrd="0" presId="urn:microsoft.com/office/officeart/2005/8/layout/radial1"/>
    <dgm:cxn modelId="{1E2C0CB0-B60E-BC4A-8B00-F6EFEA743A89}" type="presOf" srcId="{CCE1E072-A98D-4948-A9AB-1E18253EB230}" destId="{B0FD5A91-A48D-45D6-835D-68B9AC9D3A76}" srcOrd="0" destOrd="0" presId="urn:microsoft.com/office/officeart/2005/8/layout/radial1"/>
    <dgm:cxn modelId="{2F8F3AB5-1F21-F44A-A7EF-86FE27688772}" type="presOf" srcId="{9AE310A4-AD42-4AB4-85DA-EAD72812E867}" destId="{0AA0703A-30E7-41DB-B294-5BADD4A4F908}" srcOrd="0" destOrd="0" presId="urn:microsoft.com/office/officeart/2005/8/layout/radial1"/>
    <dgm:cxn modelId="{E6889CB7-A36B-8B41-A9D6-CFA094DAE915}" type="presOf" srcId="{6848D2E5-3442-4179-96BF-C2875B388F89}" destId="{C23A4C9F-C59C-4E7D-950A-03B4150D132F}" srcOrd="1" destOrd="0" presId="urn:microsoft.com/office/officeart/2005/8/layout/radial1"/>
    <dgm:cxn modelId="{195C8CBC-C8C6-4C97-BDA8-8C22860A7A8C}" srcId="{8D56FC4B-B3B5-466E-8EF9-1D4CE7AC4F22}" destId="{16EF7CFC-1DEF-4A43-845D-1949EF27313A}" srcOrd="1" destOrd="0" parTransId="{F368F8AC-3F37-4130-8F78-47E252E7342E}" sibTransId="{4D6BE55C-DE3D-4E49-BB52-D3D9A7B2B500}"/>
    <dgm:cxn modelId="{695F67C9-91FE-8640-88F3-0EED9A2E04E0}" type="presOf" srcId="{F368F8AC-3F37-4130-8F78-47E252E7342E}" destId="{93889F2B-3036-DA4E-B3C5-87EC070A5CB1}" srcOrd="1" destOrd="0" presId="urn:microsoft.com/office/officeart/2005/8/layout/radial1"/>
    <dgm:cxn modelId="{85F2EDCE-6040-4E1F-88DC-A520FBE3A3FB}" srcId="{D7560DAF-7C96-42F7-B32B-1F5BDAC643D1}" destId="{8D56FC4B-B3B5-466E-8EF9-1D4CE7AC4F22}" srcOrd="0" destOrd="0" parTransId="{E1F3FD87-18E5-4D41-BC15-6E9825214EE9}" sibTransId="{BBC2420C-6017-404C-BC7F-CDEF25134A73}"/>
    <dgm:cxn modelId="{DAB7A5E8-D5B7-AD40-83CC-963613A66B81}" type="presOf" srcId="{40C2AAFD-DFCD-4331-931D-54DEFB1D5999}" destId="{829ED589-5970-4BB0-A0C0-A670F6CDCED1}" srcOrd="1" destOrd="0" presId="urn:microsoft.com/office/officeart/2005/8/layout/radial1"/>
    <dgm:cxn modelId="{BB6951EE-7EE6-4B43-9F77-0A3871735FF1}" srcId="{8D56FC4B-B3B5-466E-8EF9-1D4CE7AC4F22}" destId="{F53B3E29-245A-4197-A247-8FD82408FF76}" srcOrd="5" destOrd="0" parTransId="{E96C3AD1-7631-49BC-BB78-F25EC4AD092E}" sibTransId="{4EDA4311-66EA-4E69-A086-FF8391725DD6}"/>
    <dgm:cxn modelId="{0F73F9F9-2D74-FF4B-980F-C65577709A9D}" type="presOf" srcId="{BCD74D14-ED23-4442-ADED-BD756DE5DF13}" destId="{3A67C071-4EFF-4569-AB4C-A405214EE329}" srcOrd="1" destOrd="0" presId="urn:microsoft.com/office/officeart/2005/8/layout/radial1"/>
    <dgm:cxn modelId="{809CD9FE-33F7-DD49-8E24-77A9FD2E1262}" type="presOf" srcId="{E96C3AD1-7631-49BC-BB78-F25EC4AD092E}" destId="{FBF3A6CA-BFC1-47EB-9DF8-01AA3987A6D8}" srcOrd="0" destOrd="0" presId="urn:microsoft.com/office/officeart/2005/8/layout/radial1"/>
    <dgm:cxn modelId="{A4463CA8-2EF6-4F41-832D-4F13A7C91B41}" type="presParOf" srcId="{C3030991-3804-4D57-A08F-AB49DD9448C9}" destId="{A83CADCA-06AA-4D70-97F4-A5AD014673E4}" srcOrd="0" destOrd="0" presId="urn:microsoft.com/office/officeart/2005/8/layout/radial1"/>
    <dgm:cxn modelId="{E4E5FCB4-A75F-C642-AF5D-85C70AA5AA2C}" type="presParOf" srcId="{C3030991-3804-4D57-A08F-AB49DD9448C9}" destId="{198767D6-E99F-4FCA-B502-202097EA92E0}" srcOrd="1" destOrd="0" presId="urn:microsoft.com/office/officeart/2005/8/layout/radial1"/>
    <dgm:cxn modelId="{DD5B1BF9-C55F-2045-AC7E-56287118E931}" type="presParOf" srcId="{198767D6-E99F-4FCA-B502-202097EA92E0}" destId="{3A67C071-4EFF-4569-AB4C-A405214EE329}" srcOrd="0" destOrd="0" presId="urn:microsoft.com/office/officeart/2005/8/layout/radial1"/>
    <dgm:cxn modelId="{A9BFE2D2-9A54-6644-A3F9-F4B7C48723F9}" type="presParOf" srcId="{C3030991-3804-4D57-A08F-AB49DD9448C9}" destId="{C7A84AA8-4E0D-46F7-9C6F-BA5C65478552}" srcOrd="2" destOrd="0" presId="urn:microsoft.com/office/officeart/2005/8/layout/radial1"/>
    <dgm:cxn modelId="{DF1278C7-2714-E841-B8FA-8EDBFD30CEE2}" type="presParOf" srcId="{C3030991-3804-4D57-A08F-AB49DD9448C9}" destId="{B01B505E-195A-D240-B8AA-0804538D0A60}" srcOrd="3" destOrd="0" presId="urn:microsoft.com/office/officeart/2005/8/layout/radial1"/>
    <dgm:cxn modelId="{8D87A61C-34B5-BF47-A582-22C1B1B28B32}" type="presParOf" srcId="{B01B505E-195A-D240-B8AA-0804538D0A60}" destId="{93889F2B-3036-DA4E-B3C5-87EC070A5CB1}" srcOrd="0" destOrd="0" presId="urn:microsoft.com/office/officeart/2005/8/layout/radial1"/>
    <dgm:cxn modelId="{FFD34578-1719-4F40-AF1B-65751B1B4948}" type="presParOf" srcId="{C3030991-3804-4D57-A08F-AB49DD9448C9}" destId="{E4124301-1DD6-814C-910C-5E0C2CD4BC08}" srcOrd="4" destOrd="0" presId="urn:microsoft.com/office/officeart/2005/8/layout/radial1"/>
    <dgm:cxn modelId="{039AA7FA-7A75-1046-80A9-873999E0CCAC}" type="presParOf" srcId="{C3030991-3804-4D57-A08F-AB49DD9448C9}" destId="{14F2F3A4-1238-4706-ABF0-95D2DB38873A}" srcOrd="5" destOrd="0" presId="urn:microsoft.com/office/officeart/2005/8/layout/radial1"/>
    <dgm:cxn modelId="{A189C15F-0E39-AF47-8832-10B0F4535A4E}" type="presParOf" srcId="{14F2F3A4-1238-4706-ABF0-95D2DB38873A}" destId="{829ED589-5970-4BB0-A0C0-A670F6CDCED1}" srcOrd="0" destOrd="0" presId="urn:microsoft.com/office/officeart/2005/8/layout/radial1"/>
    <dgm:cxn modelId="{7DAF8400-A99C-4845-9C51-3CD666E2D125}" type="presParOf" srcId="{C3030991-3804-4D57-A08F-AB49DD9448C9}" destId="{7D4DA829-4D4F-43EF-83A2-3255F477A022}" srcOrd="6" destOrd="0" presId="urn:microsoft.com/office/officeart/2005/8/layout/radial1"/>
    <dgm:cxn modelId="{5D5D0C04-7E94-5743-8009-D3C2016A8F0A}" type="presParOf" srcId="{C3030991-3804-4D57-A08F-AB49DD9448C9}" destId="{1A0C6E2B-DD08-4BCE-B572-028B23448AC1}" srcOrd="7" destOrd="0" presId="urn:microsoft.com/office/officeart/2005/8/layout/radial1"/>
    <dgm:cxn modelId="{BCA46586-875A-5942-948A-E2B8DACE3E41}" type="presParOf" srcId="{1A0C6E2B-DD08-4BCE-B572-028B23448AC1}" destId="{C23A4C9F-C59C-4E7D-950A-03B4150D132F}" srcOrd="0" destOrd="0" presId="urn:microsoft.com/office/officeart/2005/8/layout/radial1"/>
    <dgm:cxn modelId="{303CD9AA-24CA-8243-B3F2-5ECD5D7AB99F}" type="presParOf" srcId="{C3030991-3804-4D57-A08F-AB49DD9448C9}" destId="{0AA0703A-30E7-41DB-B294-5BADD4A4F908}" srcOrd="8" destOrd="0" presId="urn:microsoft.com/office/officeart/2005/8/layout/radial1"/>
    <dgm:cxn modelId="{811A6847-5E80-B546-91BE-E0F689D1B1DD}" type="presParOf" srcId="{C3030991-3804-4D57-A08F-AB49DD9448C9}" destId="{B0FD5A91-A48D-45D6-835D-68B9AC9D3A76}" srcOrd="9" destOrd="0" presId="urn:microsoft.com/office/officeart/2005/8/layout/radial1"/>
    <dgm:cxn modelId="{904E2095-DA0B-1347-9D4F-CE292A0F2793}" type="presParOf" srcId="{B0FD5A91-A48D-45D6-835D-68B9AC9D3A76}" destId="{42515ED8-5009-436D-A184-78E8D801062A}" srcOrd="0" destOrd="0" presId="urn:microsoft.com/office/officeart/2005/8/layout/radial1"/>
    <dgm:cxn modelId="{6456B9B8-8173-3048-8A06-E51B2FBCE38F}" type="presParOf" srcId="{C3030991-3804-4D57-A08F-AB49DD9448C9}" destId="{4C739156-B89D-4B46-9195-7D0CAD4BACCC}" srcOrd="10" destOrd="0" presId="urn:microsoft.com/office/officeart/2005/8/layout/radial1"/>
    <dgm:cxn modelId="{8AA6FC02-11C1-5B4F-B04B-CD63BA528A04}" type="presParOf" srcId="{C3030991-3804-4D57-A08F-AB49DD9448C9}" destId="{FBF3A6CA-BFC1-47EB-9DF8-01AA3987A6D8}" srcOrd="11" destOrd="0" presId="urn:microsoft.com/office/officeart/2005/8/layout/radial1"/>
    <dgm:cxn modelId="{BDA64084-3C43-A144-9D59-F1D8700ABAD0}" type="presParOf" srcId="{FBF3A6CA-BFC1-47EB-9DF8-01AA3987A6D8}" destId="{9F99CE45-A27B-47B3-841E-74D5FB88E38C}" srcOrd="0" destOrd="0" presId="urn:microsoft.com/office/officeart/2005/8/layout/radial1"/>
    <dgm:cxn modelId="{A17998D7-52F5-EA4E-BAA9-5BD3666A1188}" type="presParOf" srcId="{C3030991-3804-4D57-A08F-AB49DD9448C9}" destId="{B167B0F0-2A93-4E2F-85EA-CD17E3811FB3}" srcOrd="12" destOrd="0" presId="urn:microsoft.com/office/officeart/2005/8/layout/radial1"/>
    <dgm:cxn modelId="{870C0254-3628-4340-9826-3E0237173A37}" type="presParOf" srcId="{C3030991-3804-4D57-A08F-AB49DD9448C9}" destId="{5E18F292-4204-427E-ACB3-677ABE2126BA}" srcOrd="13" destOrd="0" presId="urn:microsoft.com/office/officeart/2005/8/layout/radial1"/>
    <dgm:cxn modelId="{D2CFB27E-B22B-6C44-A585-2BD7C6480AA4}" type="presParOf" srcId="{5E18F292-4204-427E-ACB3-677ABE2126BA}" destId="{9A28D783-9740-45B0-B64A-BFD73F9D8582}" srcOrd="0" destOrd="0" presId="urn:microsoft.com/office/officeart/2005/8/layout/radial1"/>
    <dgm:cxn modelId="{B3663F83-4988-FD49-885B-040E838866F0}" type="presParOf" srcId="{C3030991-3804-4D57-A08F-AB49DD9448C9}" destId="{DF33F88A-6596-4081-8D0A-2541159A8DCF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560DAF-7C96-42F7-B32B-1F5BDAC643D1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D56FC4B-B3B5-466E-8EF9-1D4CE7AC4F22}">
      <dgm:prSet phldrT="[Teksti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i-FI" sz="1000" dirty="0"/>
            <a:t>Data</a:t>
          </a:r>
        </a:p>
      </dgm:t>
    </dgm:pt>
    <dgm:pt modelId="{E1F3FD87-18E5-4D41-BC15-6E9825214EE9}" type="parTrans" cxnId="{85F2EDCE-6040-4E1F-88DC-A520FBE3A3FB}">
      <dgm:prSet/>
      <dgm:spPr/>
      <dgm:t>
        <a:bodyPr/>
        <a:lstStyle/>
        <a:p>
          <a:endParaRPr lang="fi-FI" sz="800"/>
        </a:p>
      </dgm:t>
    </dgm:pt>
    <dgm:pt modelId="{BBC2420C-6017-404C-BC7F-CDEF25134A73}" type="sibTrans" cxnId="{85F2EDCE-6040-4E1F-88DC-A520FBE3A3FB}">
      <dgm:prSet/>
      <dgm:spPr/>
      <dgm:t>
        <a:bodyPr/>
        <a:lstStyle/>
        <a:p>
          <a:endParaRPr lang="fi-FI" sz="800"/>
        </a:p>
      </dgm:t>
    </dgm:pt>
    <dgm:pt modelId="{FBBD1996-CDDA-4A10-B8E4-D3491FD62D5B}">
      <dgm:prSet phldrT="[Teksti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i-FI" sz="700" dirty="0"/>
            <a:t>Copyright</a:t>
          </a:r>
        </a:p>
      </dgm:t>
    </dgm:pt>
    <dgm:pt modelId="{BCD74D14-ED23-4442-ADED-BD756DE5DF13}" type="parTrans" cxnId="{1E693D75-BA2A-4750-8EFA-2C84BBEBC5C3}">
      <dgm:prSet custT="1"/>
      <dgm:spPr/>
      <dgm:t>
        <a:bodyPr/>
        <a:lstStyle/>
        <a:p>
          <a:endParaRPr lang="fi-FI" sz="100"/>
        </a:p>
      </dgm:t>
    </dgm:pt>
    <dgm:pt modelId="{345C7683-A695-4C3A-A4D8-0705450CDE85}" type="sibTrans" cxnId="{1E693D75-BA2A-4750-8EFA-2C84BBEBC5C3}">
      <dgm:prSet/>
      <dgm:spPr/>
      <dgm:t>
        <a:bodyPr/>
        <a:lstStyle/>
        <a:p>
          <a:endParaRPr lang="fi-FI" sz="800"/>
        </a:p>
      </dgm:t>
    </dgm:pt>
    <dgm:pt modelId="{16EF7CFC-1DEF-4A43-845D-1949EF27313A}">
      <dgm:prSet phldrT="[Teksti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 err="1"/>
            <a:t>Database</a:t>
          </a:r>
          <a:r>
            <a:rPr lang="fi-FI" sz="700" dirty="0"/>
            <a:t> sui </a:t>
          </a:r>
          <a:r>
            <a:rPr lang="fi-FI" sz="700" dirty="0" err="1"/>
            <a:t>generis</a:t>
          </a:r>
          <a:r>
            <a:rPr lang="fi-FI" sz="700" dirty="0"/>
            <a:t> </a:t>
          </a:r>
          <a:r>
            <a:rPr lang="fi-FI" sz="700" dirty="0" err="1"/>
            <a:t>right</a:t>
          </a:r>
          <a:endParaRPr lang="fi-FI" sz="700" dirty="0"/>
        </a:p>
      </dgm:t>
    </dgm:pt>
    <dgm:pt modelId="{F368F8AC-3F37-4130-8F78-47E252E7342E}" type="parTrans" cxnId="{195C8CBC-C8C6-4C97-BDA8-8C22860A7A8C}">
      <dgm:prSet custT="1"/>
      <dgm:spPr/>
      <dgm:t>
        <a:bodyPr/>
        <a:lstStyle/>
        <a:p>
          <a:endParaRPr lang="fi-FI" sz="100"/>
        </a:p>
      </dgm:t>
    </dgm:pt>
    <dgm:pt modelId="{4D6BE55C-DE3D-4E49-BB52-D3D9A7B2B500}" type="sibTrans" cxnId="{195C8CBC-C8C6-4C97-BDA8-8C22860A7A8C}">
      <dgm:prSet/>
      <dgm:spPr/>
      <dgm:t>
        <a:bodyPr/>
        <a:lstStyle/>
        <a:p>
          <a:endParaRPr lang="fi-FI" sz="800"/>
        </a:p>
      </dgm:t>
    </dgm:pt>
    <dgm:pt modelId="{9AE310A4-AD42-4AB4-85DA-EAD72812E867}">
      <dgm:prSet phldrT="[Teksti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 err="1"/>
            <a:t>Trademark</a:t>
          </a:r>
          <a:endParaRPr lang="fi-FI" sz="700" dirty="0"/>
        </a:p>
      </dgm:t>
    </dgm:pt>
    <dgm:pt modelId="{6848D2E5-3442-4179-96BF-C2875B388F89}" type="parTrans" cxnId="{FA71D911-8746-4C5A-9DC1-4C4A9CB85C5B}">
      <dgm:prSet custT="1"/>
      <dgm:spPr/>
      <dgm:t>
        <a:bodyPr/>
        <a:lstStyle/>
        <a:p>
          <a:endParaRPr lang="fi-FI" sz="100"/>
        </a:p>
      </dgm:t>
    </dgm:pt>
    <dgm:pt modelId="{1CF475F3-7B19-468C-991D-C7CD4407ED72}" type="sibTrans" cxnId="{FA71D911-8746-4C5A-9DC1-4C4A9CB85C5B}">
      <dgm:prSet/>
      <dgm:spPr/>
      <dgm:t>
        <a:bodyPr/>
        <a:lstStyle/>
        <a:p>
          <a:endParaRPr lang="fi-FI" sz="800"/>
        </a:p>
      </dgm:t>
    </dgm:pt>
    <dgm:pt modelId="{F53B3E29-245A-4197-A247-8FD82408FF76}">
      <dgm:prSet phldrT="[Teksti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/>
            <a:t>Trade </a:t>
          </a:r>
          <a:r>
            <a:rPr lang="fi-FI" sz="700" dirty="0" err="1"/>
            <a:t>Secret</a:t>
          </a:r>
          <a:endParaRPr lang="fi-FI" sz="700" dirty="0"/>
        </a:p>
      </dgm:t>
    </dgm:pt>
    <dgm:pt modelId="{E96C3AD1-7631-49BC-BB78-F25EC4AD092E}" type="parTrans" cxnId="{BB6951EE-7EE6-4B43-9F77-0A3871735FF1}">
      <dgm:prSet custT="1"/>
      <dgm:spPr/>
      <dgm:t>
        <a:bodyPr/>
        <a:lstStyle/>
        <a:p>
          <a:endParaRPr lang="fi-FI" sz="100"/>
        </a:p>
      </dgm:t>
    </dgm:pt>
    <dgm:pt modelId="{4EDA4311-66EA-4E69-A086-FF8391725DD6}" type="sibTrans" cxnId="{BB6951EE-7EE6-4B43-9F77-0A3871735FF1}">
      <dgm:prSet/>
      <dgm:spPr/>
      <dgm:t>
        <a:bodyPr/>
        <a:lstStyle/>
        <a:p>
          <a:endParaRPr lang="fi-FI" sz="800"/>
        </a:p>
      </dgm:t>
    </dgm:pt>
    <dgm:pt modelId="{0F584190-99A4-4B9D-8903-31E5B9CCD0B2}">
      <dgm:prSet phldrT="[Teksti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 err="1"/>
            <a:t>Patent</a:t>
          </a:r>
          <a:endParaRPr lang="fi-FI" sz="700" dirty="0"/>
        </a:p>
      </dgm:t>
    </dgm:pt>
    <dgm:pt modelId="{40C2AAFD-DFCD-4331-931D-54DEFB1D5999}" type="parTrans" cxnId="{AEE8E18D-FD5D-4F19-95E0-5A1F19FDE12E}">
      <dgm:prSet custT="1"/>
      <dgm:spPr/>
      <dgm:t>
        <a:bodyPr/>
        <a:lstStyle/>
        <a:p>
          <a:endParaRPr lang="fi-FI" sz="100"/>
        </a:p>
      </dgm:t>
    </dgm:pt>
    <dgm:pt modelId="{E1F495FD-36AE-42EA-91D8-13CFDFBFB2CA}" type="sibTrans" cxnId="{AEE8E18D-FD5D-4F19-95E0-5A1F19FDE12E}">
      <dgm:prSet/>
      <dgm:spPr/>
      <dgm:t>
        <a:bodyPr/>
        <a:lstStyle/>
        <a:p>
          <a:endParaRPr lang="fi-FI" sz="800"/>
        </a:p>
      </dgm:t>
    </dgm:pt>
    <dgm:pt modelId="{18498FCA-5640-46D2-B6AA-2B2414088E29}">
      <dgm:prSet phldrT="[Teksti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600" dirty="0" err="1"/>
            <a:t>Neighboring</a:t>
          </a:r>
          <a:r>
            <a:rPr lang="fi-FI" sz="600" dirty="0"/>
            <a:t> </a:t>
          </a:r>
          <a:r>
            <a:rPr lang="fi-FI" sz="600" dirty="0" err="1"/>
            <a:t>rights</a:t>
          </a:r>
          <a:endParaRPr lang="fi-FI" sz="600" dirty="0"/>
        </a:p>
      </dgm:t>
    </dgm:pt>
    <dgm:pt modelId="{CCE1E072-A98D-4948-A9AB-1E18253EB230}" type="parTrans" cxnId="{0B9FF850-438E-4681-AFD4-0276EE660369}">
      <dgm:prSet custT="1"/>
      <dgm:spPr/>
      <dgm:t>
        <a:bodyPr/>
        <a:lstStyle/>
        <a:p>
          <a:endParaRPr lang="fi-FI" sz="100"/>
        </a:p>
      </dgm:t>
    </dgm:pt>
    <dgm:pt modelId="{88C32ADF-EF42-4BFC-8A50-11999AF27669}" type="sibTrans" cxnId="{0B9FF850-438E-4681-AFD4-0276EE660369}">
      <dgm:prSet/>
      <dgm:spPr/>
      <dgm:t>
        <a:bodyPr/>
        <a:lstStyle/>
        <a:p>
          <a:endParaRPr lang="fi-FI" sz="800"/>
        </a:p>
      </dgm:t>
    </dgm:pt>
    <dgm:pt modelId="{CFD2BB4D-8FAC-4492-8A18-03592D6AFEBC}">
      <dgm:prSet phldrT="[Teksti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/>
            <a:t>Data </a:t>
          </a:r>
          <a:r>
            <a:rPr lang="fi-FI" sz="700" dirty="0" err="1"/>
            <a:t>Protection</a:t>
          </a:r>
          <a:endParaRPr lang="fi-FI" sz="700" dirty="0"/>
        </a:p>
      </dgm:t>
    </dgm:pt>
    <dgm:pt modelId="{B36BDCCC-1345-408D-A24D-ED4227029C48}" type="parTrans" cxnId="{5CD4F93C-D689-4A9C-87B1-0859A6A4DA83}">
      <dgm:prSet custT="1"/>
      <dgm:spPr/>
      <dgm:t>
        <a:bodyPr/>
        <a:lstStyle/>
        <a:p>
          <a:endParaRPr lang="fi-FI" sz="100"/>
        </a:p>
      </dgm:t>
    </dgm:pt>
    <dgm:pt modelId="{A4EC6F2F-BD0F-479F-9D40-FFA75B1B247E}" type="sibTrans" cxnId="{5CD4F93C-D689-4A9C-87B1-0859A6A4DA83}">
      <dgm:prSet/>
      <dgm:spPr/>
      <dgm:t>
        <a:bodyPr/>
        <a:lstStyle/>
        <a:p>
          <a:endParaRPr lang="fi-FI" sz="800"/>
        </a:p>
      </dgm:t>
    </dgm:pt>
    <dgm:pt modelId="{C3030991-3804-4D57-A08F-AB49DD9448C9}" type="pres">
      <dgm:prSet presAssocID="{D7560DAF-7C96-42F7-B32B-1F5BDAC643D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83CADCA-06AA-4D70-97F4-A5AD014673E4}" type="pres">
      <dgm:prSet presAssocID="{8D56FC4B-B3B5-466E-8EF9-1D4CE7AC4F22}" presName="centerShape" presStyleLbl="node0" presStyleIdx="0" presStyleCnt="1" custScaleX="136414" custScaleY="140731"/>
      <dgm:spPr/>
    </dgm:pt>
    <dgm:pt modelId="{198767D6-E99F-4FCA-B502-202097EA92E0}" type="pres">
      <dgm:prSet presAssocID="{BCD74D14-ED23-4442-ADED-BD756DE5DF13}" presName="Name9" presStyleLbl="parChTrans1D2" presStyleIdx="0" presStyleCnt="7"/>
      <dgm:spPr/>
    </dgm:pt>
    <dgm:pt modelId="{3A67C071-4EFF-4569-AB4C-A405214EE329}" type="pres">
      <dgm:prSet presAssocID="{BCD74D14-ED23-4442-ADED-BD756DE5DF13}" presName="connTx" presStyleLbl="parChTrans1D2" presStyleIdx="0" presStyleCnt="7"/>
      <dgm:spPr/>
    </dgm:pt>
    <dgm:pt modelId="{C7A84AA8-4E0D-46F7-9C6F-BA5C65478552}" type="pres">
      <dgm:prSet presAssocID="{FBBD1996-CDDA-4A10-B8E4-D3491FD62D5B}" presName="node" presStyleLbl="node1" presStyleIdx="0" presStyleCnt="7">
        <dgm:presLayoutVars>
          <dgm:bulletEnabled val="1"/>
        </dgm:presLayoutVars>
      </dgm:prSet>
      <dgm:spPr/>
    </dgm:pt>
    <dgm:pt modelId="{B01B505E-195A-D240-B8AA-0804538D0A60}" type="pres">
      <dgm:prSet presAssocID="{F368F8AC-3F37-4130-8F78-47E252E7342E}" presName="Name9" presStyleLbl="parChTrans1D2" presStyleIdx="1" presStyleCnt="7"/>
      <dgm:spPr/>
    </dgm:pt>
    <dgm:pt modelId="{93889F2B-3036-DA4E-B3C5-87EC070A5CB1}" type="pres">
      <dgm:prSet presAssocID="{F368F8AC-3F37-4130-8F78-47E252E7342E}" presName="connTx" presStyleLbl="parChTrans1D2" presStyleIdx="1" presStyleCnt="7"/>
      <dgm:spPr/>
    </dgm:pt>
    <dgm:pt modelId="{E4124301-1DD6-814C-910C-5E0C2CD4BC08}" type="pres">
      <dgm:prSet presAssocID="{16EF7CFC-1DEF-4A43-845D-1949EF27313A}" presName="node" presStyleLbl="node1" presStyleIdx="1" presStyleCnt="7">
        <dgm:presLayoutVars>
          <dgm:bulletEnabled val="1"/>
        </dgm:presLayoutVars>
      </dgm:prSet>
      <dgm:spPr/>
    </dgm:pt>
    <dgm:pt modelId="{14F2F3A4-1238-4706-ABF0-95D2DB38873A}" type="pres">
      <dgm:prSet presAssocID="{40C2AAFD-DFCD-4331-931D-54DEFB1D5999}" presName="Name9" presStyleLbl="parChTrans1D2" presStyleIdx="2" presStyleCnt="7"/>
      <dgm:spPr/>
    </dgm:pt>
    <dgm:pt modelId="{829ED589-5970-4BB0-A0C0-A670F6CDCED1}" type="pres">
      <dgm:prSet presAssocID="{40C2AAFD-DFCD-4331-931D-54DEFB1D5999}" presName="connTx" presStyleLbl="parChTrans1D2" presStyleIdx="2" presStyleCnt="7"/>
      <dgm:spPr/>
    </dgm:pt>
    <dgm:pt modelId="{7D4DA829-4D4F-43EF-83A2-3255F477A022}" type="pres">
      <dgm:prSet presAssocID="{0F584190-99A4-4B9D-8903-31E5B9CCD0B2}" presName="node" presStyleLbl="node1" presStyleIdx="2" presStyleCnt="7">
        <dgm:presLayoutVars>
          <dgm:bulletEnabled val="1"/>
        </dgm:presLayoutVars>
      </dgm:prSet>
      <dgm:spPr/>
    </dgm:pt>
    <dgm:pt modelId="{1A0C6E2B-DD08-4BCE-B572-028B23448AC1}" type="pres">
      <dgm:prSet presAssocID="{6848D2E5-3442-4179-96BF-C2875B388F89}" presName="Name9" presStyleLbl="parChTrans1D2" presStyleIdx="3" presStyleCnt="7"/>
      <dgm:spPr/>
    </dgm:pt>
    <dgm:pt modelId="{C23A4C9F-C59C-4E7D-950A-03B4150D132F}" type="pres">
      <dgm:prSet presAssocID="{6848D2E5-3442-4179-96BF-C2875B388F89}" presName="connTx" presStyleLbl="parChTrans1D2" presStyleIdx="3" presStyleCnt="7"/>
      <dgm:spPr/>
    </dgm:pt>
    <dgm:pt modelId="{0AA0703A-30E7-41DB-B294-5BADD4A4F908}" type="pres">
      <dgm:prSet presAssocID="{9AE310A4-AD42-4AB4-85DA-EAD72812E867}" presName="node" presStyleLbl="node1" presStyleIdx="3" presStyleCnt="7">
        <dgm:presLayoutVars>
          <dgm:bulletEnabled val="1"/>
        </dgm:presLayoutVars>
      </dgm:prSet>
      <dgm:spPr/>
    </dgm:pt>
    <dgm:pt modelId="{B0FD5A91-A48D-45D6-835D-68B9AC9D3A76}" type="pres">
      <dgm:prSet presAssocID="{CCE1E072-A98D-4948-A9AB-1E18253EB230}" presName="Name9" presStyleLbl="parChTrans1D2" presStyleIdx="4" presStyleCnt="7"/>
      <dgm:spPr/>
    </dgm:pt>
    <dgm:pt modelId="{42515ED8-5009-436D-A184-78E8D801062A}" type="pres">
      <dgm:prSet presAssocID="{CCE1E072-A98D-4948-A9AB-1E18253EB230}" presName="connTx" presStyleLbl="parChTrans1D2" presStyleIdx="4" presStyleCnt="7"/>
      <dgm:spPr/>
    </dgm:pt>
    <dgm:pt modelId="{4C739156-B89D-4B46-9195-7D0CAD4BACCC}" type="pres">
      <dgm:prSet presAssocID="{18498FCA-5640-46D2-B6AA-2B2414088E29}" presName="node" presStyleLbl="node1" presStyleIdx="4" presStyleCnt="7">
        <dgm:presLayoutVars>
          <dgm:bulletEnabled val="1"/>
        </dgm:presLayoutVars>
      </dgm:prSet>
      <dgm:spPr/>
    </dgm:pt>
    <dgm:pt modelId="{FBF3A6CA-BFC1-47EB-9DF8-01AA3987A6D8}" type="pres">
      <dgm:prSet presAssocID="{E96C3AD1-7631-49BC-BB78-F25EC4AD092E}" presName="Name9" presStyleLbl="parChTrans1D2" presStyleIdx="5" presStyleCnt="7"/>
      <dgm:spPr/>
    </dgm:pt>
    <dgm:pt modelId="{9F99CE45-A27B-47B3-841E-74D5FB88E38C}" type="pres">
      <dgm:prSet presAssocID="{E96C3AD1-7631-49BC-BB78-F25EC4AD092E}" presName="connTx" presStyleLbl="parChTrans1D2" presStyleIdx="5" presStyleCnt="7"/>
      <dgm:spPr/>
    </dgm:pt>
    <dgm:pt modelId="{B167B0F0-2A93-4E2F-85EA-CD17E3811FB3}" type="pres">
      <dgm:prSet presAssocID="{F53B3E29-245A-4197-A247-8FD82408FF76}" presName="node" presStyleLbl="node1" presStyleIdx="5" presStyleCnt="7">
        <dgm:presLayoutVars>
          <dgm:bulletEnabled val="1"/>
        </dgm:presLayoutVars>
      </dgm:prSet>
      <dgm:spPr/>
    </dgm:pt>
    <dgm:pt modelId="{5E18F292-4204-427E-ACB3-677ABE2126BA}" type="pres">
      <dgm:prSet presAssocID="{B36BDCCC-1345-408D-A24D-ED4227029C48}" presName="Name9" presStyleLbl="parChTrans1D2" presStyleIdx="6" presStyleCnt="7"/>
      <dgm:spPr/>
    </dgm:pt>
    <dgm:pt modelId="{9A28D783-9740-45B0-B64A-BFD73F9D8582}" type="pres">
      <dgm:prSet presAssocID="{B36BDCCC-1345-408D-A24D-ED4227029C48}" presName="connTx" presStyleLbl="parChTrans1D2" presStyleIdx="6" presStyleCnt="7"/>
      <dgm:spPr/>
    </dgm:pt>
    <dgm:pt modelId="{DF33F88A-6596-4081-8D0A-2541159A8DCF}" type="pres">
      <dgm:prSet presAssocID="{CFD2BB4D-8FAC-4492-8A18-03592D6AFEBC}" presName="node" presStyleLbl="node1" presStyleIdx="6" presStyleCnt="7">
        <dgm:presLayoutVars>
          <dgm:bulletEnabled val="1"/>
        </dgm:presLayoutVars>
      </dgm:prSet>
      <dgm:spPr/>
    </dgm:pt>
  </dgm:ptLst>
  <dgm:cxnLst>
    <dgm:cxn modelId="{FA71D911-8746-4C5A-9DC1-4C4A9CB85C5B}" srcId="{8D56FC4B-B3B5-466E-8EF9-1D4CE7AC4F22}" destId="{9AE310A4-AD42-4AB4-85DA-EAD72812E867}" srcOrd="3" destOrd="0" parTransId="{6848D2E5-3442-4179-96BF-C2875B388F89}" sibTransId="{1CF475F3-7B19-468C-991D-C7CD4407ED72}"/>
    <dgm:cxn modelId="{AC495225-F9C0-C34A-B096-9451FE1D8045}" type="presOf" srcId="{B36BDCCC-1345-408D-A24D-ED4227029C48}" destId="{5E18F292-4204-427E-ACB3-677ABE2126BA}" srcOrd="0" destOrd="0" presId="urn:microsoft.com/office/officeart/2005/8/layout/radial1"/>
    <dgm:cxn modelId="{5ED6F826-E60C-7242-82C5-839DCB19D20F}" type="presOf" srcId="{B36BDCCC-1345-408D-A24D-ED4227029C48}" destId="{9A28D783-9740-45B0-B64A-BFD73F9D8582}" srcOrd="1" destOrd="0" presId="urn:microsoft.com/office/officeart/2005/8/layout/radial1"/>
    <dgm:cxn modelId="{95F8802F-5335-B24E-AB5E-50E1232F7F73}" type="presOf" srcId="{E96C3AD1-7631-49BC-BB78-F25EC4AD092E}" destId="{9F99CE45-A27B-47B3-841E-74D5FB88E38C}" srcOrd="1" destOrd="0" presId="urn:microsoft.com/office/officeart/2005/8/layout/radial1"/>
    <dgm:cxn modelId="{5CD4F93C-D689-4A9C-87B1-0859A6A4DA83}" srcId="{8D56FC4B-B3B5-466E-8EF9-1D4CE7AC4F22}" destId="{CFD2BB4D-8FAC-4492-8A18-03592D6AFEBC}" srcOrd="6" destOrd="0" parTransId="{B36BDCCC-1345-408D-A24D-ED4227029C48}" sibTransId="{A4EC6F2F-BD0F-479F-9D40-FFA75B1B247E}"/>
    <dgm:cxn modelId="{A5D6E949-812C-A34C-936F-699309E69757}" type="presOf" srcId="{0F584190-99A4-4B9D-8903-31E5B9CCD0B2}" destId="{7D4DA829-4D4F-43EF-83A2-3255F477A022}" srcOrd="0" destOrd="0" presId="urn:microsoft.com/office/officeart/2005/8/layout/radial1"/>
    <dgm:cxn modelId="{0B9FF850-438E-4681-AFD4-0276EE660369}" srcId="{8D56FC4B-B3B5-466E-8EF9-1D4CE7AC4F22}" destId="{18498FCA-5640-46D2-B6AA-2B2414088E29}" srcOrd="4" destOrd="0" parTransId="{CCE1E072-A98D-4948-A9AB-1E18253EB230}" sibTransId="{88C32ADF-EF42-4BFC-8A50-11999AF27669}"/>
    <dgm:cxn modelId="{1E693D75-BA2A-4750-8EFA-2C84BBEBC5C3}" srcId="{8D56FC4B-B3B5-466E-8EF9-1D4CE7AC4F22}" destId="{FBBD1996-CDDA-4A10-B8E4-D3491FD62D5B}" srcOrd="0" destOrd="0" parTransId="{BCD74D14-ED23-4442-ADED-BD756DE5DF13}" sibTransId="{345C7683-A695-4C3A-A4D8-0705450CDE85}"/>
    <dgm:cxn modelId="{6A776775-4A3C-C34E-A3D6-D77BC4652B9A}" type="presOf" srcId="{FBBD1996-CDDA-4A10-B8E4-D3491FD62D5B}" destId="{C7A84AA8-4E0D-46F7-9C6F-BA5C65478552}" srcOrd="0" destOrd="0" presId="urn:microsoft.com/office/officeart/2005/8/layout/radial1"/>
    <dgm:cxn modelId="{8F37A979-F6C3-DE4D-B9FE-D46147C2125E}" type="presOf" srcId="{CCE1E072-A98D-4948-A9AB-1E18253EB230}" destId="{42515ED8-5009-436D-A184-78E8D801062A}" srcOrd="1" destOrd="0" presId="urn:microsoft.com/office/officeart/2005/8/layout/radial1"/>
    <dgm:cxn modelId="{E1E2CE85-06E2-F646-938D-0D413EBB1FF5}" type="presOf" srcId="{BCD74D14-ED23-4442-ADED-BD756DE5DF13}" destId="{198767D6-E99F-4FCA-B502-202097EA92E0}" srcOrd="0" destOrd="0" presId="urn:microsoft.com/office/officeart/2005/8/layout/radial1"/>
    <dgm:cxn modelId="{21D89A87-09C6-FB4E-9C2A-95839BD3EEF8}" type="presOf" srcId="{8D56FC4B-B3B5-466E-8EF9-1D4CE7AC4F22}" destId="{A83CADCA-06AA-4D70-97F4-A5AD014673E4}" srcOrd="0" destOrd="0" presId="urn:microsoft.com/office/officeart/2005/8/layout/radial1"/>
    <dgm:cxn modelId="{7D9E4F89-21B6-1145-B1C6-3FD25DAB83DA}" type="presOf" srcId="{6848D2E5-3442-4179-96BF-C2875B388F89}" destId="{1A0C6E2B-DD08-4BCE-B572-028B23448AC1}" srcOrd="0" destOrd="0" presId="urn:microsoft.com/office/officeart/2005/8/layout/radial1"/>
    <dgm:cxn modelId="{98C8C389-6EB9-4026-993F-5201352E2387}" type="presOf" srcId="{D7560DAF-7C96-42F7-B32B-1F5BDAC643D1}" destId="{C3030991-3804-4D57-A08F-AB49DD9448C9}" srcOrd="0" destOrd="0" presId="urn:microsoft.com/office/officeart/2005/8/layout/radial1"/>
    <dgm:cxn modelId="{40FF858C-9871-4145-AA28-67738BBAD71A}" type="presOf" srcId="{16EF7CFC-1DEF-4A43-845D-1949EF27313A}" destId="{E4124301-1DD6-814C-910C-5E0C2CD4BC08}" srcOrd="0" destOrd="0" presId="urn:microsoft.com/office/officeart/2005/8/layout/radial1"/>
    <dgm:cxn modelId="{AEE8E18D-FD5D-4F19-95E0-5A1F19FDE12E}" srcId="{8D56FC4B-B3B5-466E-8EF9-1D4CE7AC4F22}" destId="{0F584190-99A4-4B9D-8903-31E5B9CCD0B2}" srcOrd="2" destOrd="0" parTransId="{40C2AAFD-DFCD-4331-931D-54DEFB1D5999}" sibTransId="{E1F495FD-36AE-42EA-91D8-13CFDFBFB2CA}"/>
    <dgm:cxn modelId="{B71F7595-558A-174F-81B8-C399EA6A7248}" type="presOf" srcId="{18498FCA-5640-46D2-B6AA-2B2414088E29}" destId="{4C739156-B89D-4B46-9195-7D0CAD4BACCC}" srcOrd="0" destOrd="0" presId="urn:microsoft.com/office/officeart/2005/8/layout/radial1"/>
    <dgm:cxn modelId="{EAEBFF98-C8FE-434A-8CE4-89C8990724F8}" type="presOf" srcId="{CFD2BB4D-8FAC-4492-8A18-03592D6AFEBC}" destId="{DF33F88A-6596-4081-8D0A-2541159A8DCF}" srcOrd="0" destOrd="0" presId="urn:microsoft.com/office/officeart/2005/8/layout/radial1"/>
    <dgm:cxn modelId="{FF7D5CA6-43D2-6643-BDE3-DAE2C5E208CB}" type="presOf" srcId="{40C2AAFD-DFCD-4331-931D-54DEFB1D5999}" destId="{14F2F3A4-1238-4706-ABF0-95D2DB38873A}" srcOrd="0" destOrd="0" presId="urn:microsoft.com/office/officeart/2005/8/layout/radial1"/>
    <dgm:cxn modelId="{C9D3D1AD-7640-7241-ADA7-7EF8EC56B129}" type="presOf" srcId="{F368F8AC-3F37-4130-8F78-47E252E7342E}" destId="{B01B505E-195A-D240-B8AA-0804538D0A60}" srcOrd="0" destOrd="0" presId="urn:microsoft.com/office/officeart/2005/8/layout/radial1"/>
    <dgm:cxn modelId="{44E3EFAD-2823-DD43-AF1B-197F902A06B7}" type="presOf" srcId="{F53B3E29-245A-4197-A247-8FD82408FF76}" destId="{B167B0F0-2A93-4E2F-85EA-CD17E3811FB3}" srcOrd="0" destOrd="0" presId="urn:microsoft.com/office/officeart/2005/8/layout/radial1"/>
    <dgm:cxn modelId="{1E2C0CB0-B60E-BC4A-8B00-F6EFEA743A89}" type="presOf" srcId="{CCE1E072-A98D-4948-A9AB-1E18253EB230}" destId="{B0FD5A91-A48D-45D6-835D-68B9AC9D3A76}" srcOrd="0" destOrd="0" presId="urn:microsoft.com/office/officeart/2005/8/layout/radial1"/>
    <dgm:cxn modelId="{2F8F3AB5-1F21-F44A-A7EF-86FE27688772}" type="presOf" srcId="{9AE310A4-AD42-4AB4-85DA-EAD72812E867}" destId="{0AA0703A-30E7-41DB-B294-5BADD4A4F908}" srcOrd="0" destOrd="0" presId="urn:microsoft.com/office/officeart/2005/8/layout/radial1"/>
    <dgm:cxn modelId="{E6889CB7-A36B-8B41-A9D6-CFA094DAE915}" type="presOf" srcId="{6848D2E5-3442-4179-96BF-C2875B388F89}" destId="{C23A4C9F-C59C-4E7D-950A-03B4150D132F}" srcOrd="1" destOrd="0" presId="urn:microsoft.com/office/officeart/2005/8/layout/radial1"/>
    <dgm:cxn modelId="{195C8CBC-C8C6-4C97-BDA8-8C22860A7A8C}" srcId="{8D56FC4B-B3B5-466E-8EF9-1D4CE7AC4F22}" destId="{16EF7CFC-1DEF-4A43-845D-1949EF27313A}" srcOrd="1" destOrd="0" parTransId="{F368F8AC-3F37-4130-8F78-47E252E7342E}" sibTransId="{4D6BE55C-DE3D-4E49-BB52-D3D9A7B2B500}"/>
    <dgm:cxn modelId="{695F67C9-91FE-8640-88F3-0EED9A2E04E0}" type="presOf" srcId="{F368F8AC-3F37-4130-8F78-47E252E7342E}" destId="{93889F2B-3036-DA4E-B3C5-87EC070A5CB1}" srcOrd="1" destOrd="0" presId="urn:microsoft.com/office/officeart/2005/8/layout/radial1"/>
    <dgm:cxn modelId="{85F2EDCE-6040-4E1F-88DC-A520FBE3A3FB}" srcId="{D7560DAF-7C96-42F7-B32B-1F5BDAC643D1}" destId="{8D56FC4B-B3B5-466E-8EF9-1D4CE7AC4F22}" srcOrd="0" destOrd="0" parTransId="{E1F3FD87-18E5-4D41-BC15-6E9825214EE9}" sibTransId="{BBC2420C-6017-404C-BC7F-CDEF25134A73}"/>
    <dgm:cxn modelId="{DAB7A5E8-D5B7-AD40-83CC-963613A66B81}" type="presOf" srcId="{40C2AAFD-DFCD-4331-931D-54DEFB1D5999}" destId="{829ED589-5970-4BB0-A0C0-A670F6CDCED1}" srcOrd="1" destOrd="0" presId="urn:microsoft.com/office/officeart/2005/8/layout/radial1"/>
    <dgm:cxn modelId="{BB6951EE-7EE6-4B43-9F77-0A3871735FF1}" srcId="{8D56FC4B-B3B5-466E-8EF9-1D4CE7AC4F22}" destId="{F53B3E29-245A-4197-A247-8FD82408FF76}" srcOrd="5" destOrd="0" parTransId="{E96C3AD1-7631-49BC-BB78-F25EC4AD092E}" sibTransId="{4EDA4311-66EA-4E69-A086-FF8391725DD6}"/>
    <dgm:cxn modelId="{0F73F9F9-2D74-FF4B-980F-C65577709A9D}" type="presOf" srcId="{BCD74D14-ED23-4442-ADED-BD756DE5DF13}" destId="{3A67C071-4EFF-4569-AB4C-A405214EE329}" srcOrd="1" destOrd="0" presId="urn:microsoft.com/office/officeart/2005/8/layout/radial1"/>
    <dgm:cxn modelId="{809CD9FE-33F7-DD49-8E24-77A9FD2E1262}" type="presOf" srcId="{E96C3AD1-7631-49BC-BB78-F25EC4AD092E}" destId="{FBF3A6CA-BFC1-47EB-9DF8-01AA3987A6D8}" srcOrd="0" destOrd="0" presId="urn:microsoft.com/office/officeart/2005/8/layout/radial1"/>
    <dgm:cxn modelId="{A4463CA8-2EF6-4F41-832D-4F13A7C91B41}" type="presParOf" srcId="{C3030991-3804-4D57-A08F-AB49DD9448C9}" destId="{A83CADCA-06AA-4D70-97F4-A5AD014673E4}" srcOrd="0" destOrd="0" presId="urn:microsoft.com/office/officeart/2005/8/layout/radial1"/>
    <dgm:cxn modelId="{E4E5FCB4-A75F-C642-AF5D-85C70AA5AA2C}" type="presParOf" srcId="{C3030991-3804-4D57-A08F-AB49DD9448C9}" destId="{198767D6-E99F-4FCA-B502-202097EA92E0}" srcOrd="1" destOrd="0" presId="urn:microsoft.com/office/officeart/2005/8/layout/radial1"/>
    <dgm:cxn modelId="{DD5B1BF9-C55F-2045-AC7E-56287118E931}" type="presParOf" srcId="{198767D6-E99F-4FCA-B502-202097EA92E0}" destId="{3A67C071-4EFF-4569-AB4C-A405214EE329}" srcOrd="0" destOrd="0" presId="urn:microsoft.com/office/officeart/2005/8/layout/radial1"/>
    <dgm:cxn modelId="{A9BFE2D2-9A54-6644-A3F9-F4B7C48723F9}" type="presParOf" srcId="{C3030991-3804-4D57-A08F-AB49DD9448C9}" destId="{C7A84AA8-4E0D-46F7-9C6F-BA5C65478552}" srcOrd="2" destOrd="0" presId="urn:microsoft.com/office/officeart/2005/8/layout/radial1"/>
    <dgm:cxn modelId="{DF1278C7-2714-E841-B8FA-8EDBFD30CEE2}" type="presParOf" srcId="{C3030991-3804-4D57-A08F-AB49DD9448C9}" destId="{B01B505E-195A-D240-B8AA-0804538D0A60}" srcOrd="3" destOrd="0" presId="urn:microsoft.com/office/officeart/2005/8/layout/radial1"/>
    <dgm:cxn modelId="{8D87A61C-34B5-BF47-A582-22C1B1B28B32}" type="presParOf" srcId="{B01B505E-195A-D240-B8AA-0804538D0A60}" destId="{93889F2B-3036-DA4E-B3C5-87EC070A5CB1}" srcOrd="0" destOrd="0" presId="urn:microsoft.com/office/officeart/2005/8/layout/radial1"/>
    <dgm:cxn modelId="{FFD34578-1719-4F40-AF1B-65751B1B4948}" type="presParOf" srcId="{C3030991-3804-4D57-A08F-AB49DD9448C9}" destId="{E4124301-1DD6-814C-910C-5E0C2CD4BC08}" srcOrd="4" destOrd="0" presId="urn:microsoft.com/office/officeart/2005/8/layout/radial1"/>
    <dgm:cxn modelId="{039AA7FA-7A75-1046-80A9-873999E0CCAC}" type="presParOf" srcId="{C3030991-3804-4D57-A08F-AB49DD9448C9}" destId="{14F2F3A4-1238-4706-ABF0-95D2DB38873A}" srcOrd="5" destOrd="0" presId="urn:microsoft.com/office/officeart/2005/8/layout/radial1"/>
    <dgm:cxn modelId="{A189C15F-0E39-AF47-8832-10B0F4535A4E}" type="presParOf" srcId="{14F2F3A4-1238-4706-ABF0-95D2DB38873A}" destId="{829ED589-5970-4BB0-A0C0-A670F6CDCED1}" srcOrd="0" destOrd="0" presId="urn:microsoft.com/office/officeart/2005/8/layout/radial1"/>
    <dgm:cxn modelId="{7DAF8400-A99C-4845-9C51-3CD666E2D125}" type="presParOf" srcId="{C3030991-3804-4D57-A08F-AB49DD9448C9}" destId="{7D4DA829-4D4F-43EF-83A2-3255F477A022}" srcOrd="6" destOrd="0" presId="urn:microsoft.com/office/officeart/2005/8/layout/radial1"/>
    <dgm:cxn modelId="{5D5D0C04-7E94-5743-8009-D3C2016A8F0A}" type="presParOf" srcId="{C3030991-3804-4D57-A08F-AB49DD9448C9}" destId="{1A0C6E2B-DD08-4BCE-B572-028B23448AC1}" srcOrd="7" destOrd="0" presId="urn:microsoft.com/office/officeart/2005/8/layout/radial1"/>
    <dgm:cxn modelId="{BCA46586-875A-5942-948A-E2B8DACE3E41}" type="presParOf" srcId="{1A0C6E2B-DD08-4BCE-B572-028B23448AC1}" destId="{C23A4C9F-C59C-4E7D-950A-03B4150D132F}" srcOrd="0" destOrd="0" presId="urn:microsoft.com/office/officeart/2005/8/layout/radial1"/>
    <dgm:cxn modelId="{303CD9AA-24CA-8243-B3F2-5ECD5D7AB99F}" type="presParOf" srcId="{C3030991-3804-4D57-A08F-AB49DD9448C9}" destId="{0AA0703A-30E7-41DB-B294-5BADD4A4F908}" srcOrd="8" destOrd="0" presId="urn:microsoft.com/office/officeart/2005/8/layout/radial1"/>
    <dgm:cxn modelId="{811A6847-5E80-B546-91BE-E0F689D1B1DD}" type="presParOf" srcId="{C3030991-3804-4D57-A08F-AB49DD9448C9}" destId="{B0FD5A91-A48D-45D6-835D-68B9AC9D3A76}" srcOrd="9" destOrd="0" presId="urn:microsoft.com/office/officeart/2005/8/layout/radial1"/>
    <dgm:cxn modelId="{904E2095-DA0B-1347-9D4F-CE292A0F2793}" type="presParOf" srcId="{B0FD5A91-A48D-45D6-835D-68B9AC9D3A76}" destId="{42515ED8-5009-436D-A184-78E8D801062A}" srcOrd="0" destOrd="0" presId="urn:microsoft.com/office/officeart/2005/8/layout/radial1"/>
    <dgm:cxn modelId="{6456B9B8-8173-3048-8A06-E51B2FBCE38F}" type="presParOf" srcId="{C3030991-3804-4D57-A08F-AB49DD9448C9}" destId="{4C739156-B89D-4B46-9195-7D0CAD4BACCC}" srcOrd="10" destOrd="0" presId="urn:microsoft.com/office/officeart/2005/8/layout/radial1"/>
    <dgm:cxn modelId="{8AA6FC02-11C1-5B4F-B04B-CD63BA528A04}" type="presParOf" srcId="{C3030991-3804-4D57-A08F-AB49DD9448C9}" destId="{FBF3A6CA-BFC1-47EB-9DF8-01AA3987A6D8}" srcOrd="11" destOrd="0" presId="urn:microsoft.com/office/officeart/2005/8/layout/radial1"/>
    <dgm:cxn modelId="{BDA64084-3C43-A144-9D59-F1D8700ABAD0}" type="presParOf" srcId="{FBF3A6CA-BFC1-47EB-9DF8-01AA3987A6D8}" destId="{9F99CE45-A27B-47B3-841E-74D5FB88E38C}" srcOrd="0" destOrd="0" presId="urn:microsoft.com/office/officeart/2005/8/layout/radial1"/>
    <dgm:cxn modelId="{A17998D7-52F5-EA4E-BAA9-5BD3666A1188}" type="presParOf" srcId="{C3030991-3804-4D57-A08F-AB49DD9448C9}" destId="{B167B0F0-2A93-4E2F-85EA-CD17E3811FB3}" srcOrd="12" destOrd="0" presId="urn:microsoft.com/office/officeart/2005/8/layout/radial1"/>
    <dgm:cxn modelId="{870C0254-3628-4340-9826-3E0237173A37}" type="presParOf" srcId="{C3030991-3804-4D57-A08F-AB49DD9448C9}" destId="{5E18F292-4204-427E-ACB3-677ABE2126BA}" srcOrd="13" destOrd="0" presId="urn:microsoft.com/office/officeart/2005/8/layout/radial1"/>
    <dgm:cxn modelId="{D2CFB27E-B22B-6C44-A585-2BD7C6480AA4}" type="presParOf" srcId="{5E18F292-4204-427E-ACB3-677ABE2126BA}" destId="{9A28D783-9740-45B0-B64A-BFD73F9D8582}" srcOrd="0" destOrd="0" presId="urn:microsoft.com/office/officeart/2005/8/layout/radial1"/>
    <dgm:cxn modelId="{B3663F83-4988-FD49-885B-040E838866F0}" type="presParOf" srcId="{C3030991-3804-4D57-A08F-AB49DD9448C9}" destId="{DF33F88A-6596-4081-8D0A-2541159A8DCF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560DAF-7C96-42F7-B32B-1F5BDAC643D1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D56FC4B-B3B5-466E-8EF9-1D4CE7AC4F22}">
      <dgm:prSet phldrT="[Teksti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i-FI" sz="1000" dirty="0"/>
            <a:t>Data</a:t>
          </a:r>
        </a:p>
      </dgm:t>
    </dgm:pt>
    <dgm:pt modelId="{E1F3FD87-18E5-4D41-BC15-6E9825214EE9}" type="parTrans" cxnId="{85F2EDCE-6040-4E1F-88DC-A520FBE3A3FB}">
      <dgm:prSet/>
      <dgm:spPr/>
      <dgm:t>
        <a:bodyPr/>
        <a:lstStyle/>
        <a:p>
          <a:endParaRPr lang="fi-FI" sz="800"/>
        </a:p>
      </dgm:t>
    </dgm:pt>
    <dgm:pt modelId="{BBC2420C-6017-404C-BC7F-CDEF25134A73}" type="sibTrans" cxnId="{85F2EDCE-6040-4E1F-88DC-A520FBE3A3FB}">
      <dgm:prSet/>
      <dgm:spPr/>
      <dgm:t>
        <a:bodyPr/>
        <a:lstStyle/>
        <a:p>
          <a:endParaRPr lang="fi-FI" sz="800"/>
        </a:p>
      </dgm:t>
    </dgm:pt>
    <dgm:pt modelId="{FBBD1996-CDDA-4A10-B8E4-D3491FD62D5B}">
      <dgm:prSet phldrT="[Teksti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/>
            <a:t>Copyright</a:t>
          </a:r>
        </a:p>
      </dgm:t>
    </dgm:pt>
    <dgm:pt modelId="{BCD74D14-ED23-4442-ADED-BD756DE5DF13}" type="parTrans" cxnId="{1E693D75-BA2A-4750-8EFA-2C84BBEBC5C3}">
      <dgm:prSet custT="1"/>
      <dgm:spPr/>
      <dgm:t>
        <a:bodyPr/>
        <a:lstStyle/>
        <a:p>
          <a:endParaRPr lang="fi-FI" sz="100"/>
        </a:p>
      </dgm:t>
    </dgm:pt>
    <dgm:pt modelId="{345C7683-A695-4C3A-A4D8-0705450CDE85}" type="sibTrans" cxnId="{1E693D75-BA2A-4750-8EFA-2C84BBEBC5C3}">
      <dgm:prSet/>
      <dgm:spPr/>
      <dgm:t>
        <a:bodyPr/>
        <a:lstStyle/>
        <a:p>
          <a:endParaRPr lang="fi-FI" sz="800"/>
        </a:p>
      </dgm:t>
    </dgm:pt>
    <dgm:pt modelId="{16EF7CFC-1DEF-4A43-845D-1949EF27313A}">
      <dgm:prSet phldrT="[Teksti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i-FI" sz="700" dirty="0" err="1"/>
            <a:t>Database</a:t>
          </a:r>
          <a:r>
            <a:rPr lang="fi-FI" sz="700" dirty="0"/>
            <a:t> sui </a:t>
          </a:r>
          <a:r>
            <a:rPr lang="fi-FI" sz="700" dirty="0" err="1"/>
            <a:t>generis</a:t>
          </a:r>
          <a:r>
            <a:rPr lang="fi-FI" sz="700" dirty="0"/>
            <a:t> </a:t>
          </a:r>
          <a:r>
            <a:rPr lang="fi-FI" sz="700" dirty="0" err="1"/>
            <a:t>right</a:t>
          </a:r>
          <a:endParaRPr lang="fi-FI" sz="700" dirty="0"/>
        </a:p>
      </dgm:t>
    </dgm:pt>
    <dgm:pt modelId="{F368F8AC-3F37-4130-8F78-47E252E7342E}" type="parTrans" cxnId="{195C8CBC-C8C6-4C97-BDA8-8C22860A7A8C}">
      <dgm:prSet custT="1"/>
      <dgm:spPr/>
      <dgm:t>
        <a:bodyPr/>
        <a:lstStyle/>
        <a:p>
          <a:endParaRPr lang="fi-FI" sz="100"/>
        </a:p>
      </dgm:t>
    </dgm:pt>
    <dgm:pt modelId="{4D6BE55C-DE3D-4E49-BB52-D3D9A7B2B500}" type="sibTrans" cxnId="{195C8CBC-C8C6-4C97-BDA8-8C22860A7A8C}">
      <dgm:prSet/>
      <dgm:spPr/>
      <dgm:t>
        <a:bodyPr/>
        <a:lstStyle/>
        <a:p>
          <a:endParaRPr lang="fi-FI" sz="800"/>
        </a:p>
      </dgm:t>
    </dgm:pt>
    <dgm:pt modelId="{9AE310A4-AD42-4AB4-85DA-EAD72812E867}">
      <dgm:prSet phldrT="[Teksti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 err="1"/>
            <a:t>Trademark</a:t>
          </a:r>
          <a:endParaRPr lang="fi-FI" sz="700" dirty="0"/>
        </a:p>
      </dgm:t>
    </dgm:pt>
    <dgm:pt modelId="{6848D2E5-3442-4179-96BF-C2875B388F89}" type="parTrans" cxnId="{FA71D911-8746-4C5A-9DC1-4C4A9CB85C5B}">
      <dgm:prSet custT="1"/>
      <dgm:spPr/>
      <dgm:t>
        <a:bodyPr/>
        <a:lstStyle/>
        <a:p>
          <a:endParaRPr lang="fi-FI" sz="100"/>
        </a:p>
      </dgm:t>
    </dgm:pt>
    <dgm:pt modelId="{1CF475F3-7B19-468C-991D-C7CD4407ED72}" type="sibTrans" cxnId="{FA71D911-8746-4C5A-9DC1-4C4A9CB85C5B}">
      <dgm:prSet/>
      <dgm:spPr/>
      <dgm:t>
        <a:bodyPr/>
        <a:lstStyle/>
        <a:p>
          <a:endParaRPr lang="fi-FI" sz="800"/>
        </a:p>
      </dgm:t>
    </dgm:pt>
    <dgm:pt modelId="{F53B3E29-245A-4197-A247-8FD82408FF76}">
      <dgm:prSet phldrT="[Teksti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/>
            <a:t>Trade </a:t>
          </a:r>
          <a:r>
            <a:rPr lang="fi-FI" sz="700" dirty="0" err="1"/>
            <a:t>Secret</a:t>
          </a:r>
          <a:endParaRPr lang="fi-FI" sz="700" dirty="0"/>
        </a:p>
      </dgm:t>
    </dgm:pt>
    <dgm:pt modelId="{E96C3AD1-7631-49BC-BB78-F25EC4AD092E}" type="parTrans" cxnId="{BB6951EE-7EE6-4B43-9F77-0A3871735FF1}">
      <dgm:prSet custT="1"/>
      <dgm:spPr/>
      <dgm:t>
        <a:bodyPr/>
        <a:lstStyle/>
        <a:p>
          <a:endParaRPr lang="fi-FI" sz="100"/>
        </a:p>
      </dgm:t>
    </dgm:pt>
    <dgm:pt modelId="{4EDA4311-66EA-4E69-A086-FF8391725DD6}" type="sibTrans" cxnId="{BB6951EE-7EE6-4B43-9F77-0A3871735FF1}">
      <dgm:prSet/>
      <dgm:spPr/>
      <dgm:t>
        <a:bodyPr/>
        <a:lstStyle/>
        <a:p>
          <a:endParaRPr lang="fi-FI" sz="800"/>
        </a:p>
      </dgm:t>
    </dgm:pt>
    <dgm:pt modelId="{0F584190-99A4-4B9D-8903-31E5B9CCD0B2}">
      <dgm:prSet phldrT="[Teksti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 err="1"/>
            <a:t>Patent</a:t>
          </a:r>
          <a:endParaRPr lang="fi-FI" sz="700" dirty="0"/>
        </a:p>
      </dgm:t>
    </dgm:pt>
    <dgm:pt modelId="{40C2AAFD-DFCD-4331-931D-54DEFB1D5999}" type="parTrans" cxnId="{AEE8E18D-FD5D-4F19-95E0-5A1F19FDE12E}">
      <dgm:prSet custT="1"/>
      <dgm:spPr/>
      <dgm:t>
        <a:bodyPr/>
        <a:lstStyle/>
        <a:p>
          <a:endParaRPr lang="fi-FI" sz="100"/>
        </a:p>
      </dgm:t>
    </dgm:pt>
    <dgm:pt modelId="{E1F495FD-36AE-42EA-91D8-13CFDFBFB2CA}" type="sibTrans" cxnId="{AEE8E18D-FD5D-4F19-95E0-5A1F19FDE12E}">
      <dgm:prSet/>
      <dgm:spPr/>
      <dgm:t>
        <a:bodyPr/>
        <a:lstStyle/>
        <a:p>
          <a:endParaRPr lang="fi-FI" sz="800"/>
        </a:p>
      </dgm:t>
    </dgm:pt>
    <dgm:pt modelId="{18498FCA-5640-46D2-B6AA-2B2414088E29}">
      <dgm:prSet phldrT="[Teksti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600" dirty="0" err="1"/>
            <a:t>Neighboring</a:t>
          </a:r>
          <a:r>
            <a:rPr lang="fi-FI" sz="600" dirty="0"/>
            <a:t> </a:t>
          </a:r>
          <a:r>
            <a:rPr lang="fi-FI" sz="600" dirty="0" err="1"/>
            <a:t>rights</a:t>
          </a:r>
          <a:endParaRPr lang="fi-FI" sz="600" dirty="0"/>
        </a:p>
      </dgm:t>
    </dgm:pt>
    <dgm:pt modelId="{CCE1E072-A98D-4948-A9AB-1E18253EB230}" type="parTrans" cxnId="{0B9FF850-438E-4681-AFD4-0276EE660369}">
      <dgm:prSet custT="1"/>
      <dgm:spPr/>
      <dgm:t>
        <a:bodyPr/>
        <a:lstStyle/>
        <a:p>
          <a:endParaRPr lang="fi-FI" sz="100"/>
        </a:p>
      </dgm:t>
    </dgm:pt>
    <dgm:pt modelId="{88C32ADF-EF42-4BFC-8A50-11999AF27669}" type="sibTrans" cxnId="{0B9FF850-438E-4681-AFD4-0276EE660369}">
      <dgm:prSet/>
      <dgm:spPr/>
      <dgm:t>
        <a:bodyPr/>
        <a:lstStyle/>
        <a:p>
          <a:endParaRPr lang="fi-FI" sz="800"/>
        </a:p>
      </dgm:t>
    </dgm:pt>
    <dgm:pt modelId="{CFD2BB4D-8FAC-4492-8A18-03592D6AFEBC}">
      <dgm:prSet phldrT="[Teksti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/>
            <a:t>Data </a:t>
          </a:r>
          <a:r>
            <a:rPr lang="fi-FI" sz="700" dirty="0" err="1"/>
            <a:t>Protection</a:t>
          </a:r>
          <a:endParaRPr lang="fi-FI" sz="700" dirty="0"/>
        </a:p>
      </dgm:t>
    </dgm:pt>
    <dgm:pt modelId="{B36BDCCC-1345-408D-A24D-ED4227029C48}" type="parTrans" cxnId="{5CD4F93C-D689-4A9C-87B1-0859A6A4DA83}">
      <dgm:prSet custT="1"/>
      <dgm:spPr/>
      <dgm:t>
        <a:bodyPr/>
        <a:lstStyle/>
        <a:p>
          <a:endParaRPr lang="fi-FI" sz="100"/>
        </a:p>
      </dgm:t>
    </dgm:pt>
    <dgm:pt modelId="{A4EC6F2F-BD0F-479F-9D40-FFA75B1B247E}" type="sibTrans" cxnId="{5CD4F93C-D689-4A9C-87B1-0859A6A4DA83}">
      <dgm:prSet/>
      <dgm:spPr/>
      <dgm:t>
        <a:bodyPr/>
        <a:lstStyle/>
        <a:p>
          <a:endParaRPr lang="fi-FI" sz="800"/>
        </a:p>
      </dgm:t>
    </dgm:pt>
    <dgm:pt modelId="{C3030991-3804-4D57-A08F-AB49DD9448C9}" type="pres">
      <dgm:prSet presAssocID="{D7560DAF-7C96-42F7-B32B-1F5BDAC643D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83CADCA-06AA-4D70-97F4-A5AD014673E4}" type="pres">
      <dgm:prSet presAssocID="{8D56FC4B-B3B5-466E-8EF9-1D4CE7AC4F22}" presName="centerShape" presStyleLbl="node0" presStyleIdx="0" presStyleCnt="1" custScaleX="136414" custScaleY="140731"/>
      <dgm:spPr/>
    </dgm:pt>
    <dgm:pt modelId="{198767D6-E99F-4FCA-B502-202097EA92E0}" type="pres">
      <dgm:prSet presAssocID="{BCD74D14-ED23-4442-ADED-BD756DE5DF13}" presName="Name9" presStyleLbl="parChTrans1D2" presStyleIdx="0" presStyleCnt="7"/>
      <dgm:spPr/>
    </dgm:pt>
    <dgm:pt modelId="{3A67C071-4EFF-4569-AB4C-A405214EE329}" type="pres">
      <dgm:prSet presAssocID="{BCD74D14-ED23-4442-ADED-BD756DE5DF13}" presName="connTx" presStyleLbl="parChTrans1D2" presStyleIdx="0" presStyleCnt="7"/>
      <dgm:spPr/>
    </dgm:pt>
    <dgm:pt modelId="{C7A84AA8-4E0D-46F7-9C6F-BA5C65478552}" type="pres">
      <dgm:prSet presAssocID="{FBBD1996-CDDA-4A10-B8E4-D3491FD62D5B}" presName="node" presStyleLbl="node1" presStyleIdx="0" presStyleCnt="7">
        <dgm:presLayoutVars>
          <dgm:bulletEnabled val="1"/>
        </dgm:presLayoutVars>
      </dgm:prSet>
      <dgm:spPr/>
    </dgm:pt>
    <dgm:pt modelId="{B01B505E-195A-D240-B8AA-0804538D0A60}" type="pres">
      <dgm:prSet presAssocID="{F368F8AC-3F37-4130-8F78-47E252E7342E}" presName="Name9" presStyleLbl="parChTrans1D2" presStyleIdx="1" presStyleCnt="7"/>
      <dgm:spPr/>
    </dgm:pt>
    <dgm:pt modelId="{93889F2B-3036-DA4E-B3C5-87EC070A5CB1}" type="pres">
      <dgm:prSet presAssocID="{F368F8AC-3F37-4130-8F78-47E252E7342E}" presName="connTx" presStyleLbl="parChTrans1D2" presStyleIdx="1" presStyleCnt="7"/>
      <dgm:spPr/>
    </dgm:pt>
    <dgm:pt modelId="{E4124301-1DD6-814C-910C-5E0C2CD4BC08}" type="pres">
      <dgm:prSet presAssocID="{16EF7CFC-1DEF-4A43-845D-1949EF27313A}" presName="node" presStyleLbl="node1" presStyleIdx="1" presStyleCnt="7">
        <dgm:presLayoutVars>
          <dgm:bulletEnabled val="1"/>
        </dgm:presLayoutVars>
      </dgm:prSet>
      <dgm:spPr/>
    </dgm:pt>
    <dgm:pt modelId="{14F2F3A4-1238-4706-ABF0-95D2DB38873A}" type="pres">
      <dgm:prSet presAssocID="{40C2AAFD-DFCD-4331-931D-54DEFB1D5999}" presName="Name9" presStyleLbl="parChTrans1D2" presStyleIdx="2" presStyleCnt="7"/>
      <dgm:spPr/>
    </dgm:pt>
    <dgm:pt modelId="{829ED589-5970-4BB0-A0C0-A670F6CDCED1}" type="pres">
      <dgm:prSet presAssocID="{40C2AAFD-DFCD-4331-931D-54DEFB1D5999}" presName="connTx" presStyleLbl="parChTrans1D2" presStyleIdx="2" presStyleCnt="7"/>
      <dgm:spPr/>
    </dgm:pt>
    <dgm:pt modelId="{7D4DA829-4D4F-43EF-83A2-3255F477A022}" type="pres">
      <dgm:prSet presAssocID="{0F584190-99A4-4B9D-8903-31E5B9CCD0B2}" presName="node" presStyleLbl="node1" presStyleIdx="2" presStyleCnt="7">
        <dgm:presLayoutVars>
          <dgm:bulletEnabled val="1"/>
        </dgm:presLayoutVars>
      </dgm:prSet>
      <dgm:spPr/>
    </dgm:pt>
    <dgm:pt modelId="{1A0C6E2B-DD08-4BCE-B572-028B23448AC1}" type="pres">
      <dgm:prSet presAssocID="{6848D2E5-3442-4179-96BF-C2875B388F89}" presName="Name9" presStyleLbl="parChTrans1D2" presStyleIdx="3" presStyleCnt="7"/>
      <dgm:spPr/>
    </dgm:pt>
    <dgm:pt modelId="{C23A4C9F-C59C-4E7D-950A-03B4150D132F}" type="pres">
      <dgm:prSet presAssocID="{6848D2E5-3442-4179-96BF-C2875B388F89}" presName="connTx" presStyleLbl="parChTrans1D2" presStyleIdx="3" presStyleCnt="7"/>
      <dgm:spPr/>
    </dgm:pt>
    <dgm:pt modelId="{0AA0703A-30E7-41DB-B294-5BADD4A4F908}" type="pres">
      <dgm:prSet presAssocID="{9AE310A4-AD42-4AB4-85DA-EAD72812E867}" presName="node" presStyleLbl="node1" presStyleIdx="3" presStyleCnt="7">
        <dgm:presLayoutVars>
          <dgm:bulletEnabled val="1"/>
        </dgm:presLayoutVars>
      </dgm:prSet>
      <dgm:spPr/>
    </dgm:pt>
    <dgm:pt modelId="{B0FD5A91-A48D-45D6-835D-68B9AC9D3A76}" type="pres">
      <dgm:prSet presAssocID="{CCE1E072-A98D-4948-A9AB-1E18253EB230}" presName="Name9" presStyleLbl="parChTrans1D2" presStyleIdx="4" presStyleCnt="7"/>
      <dgm:spPr/>
    </dgm:pt>
    <dgm:pt modelId="{42515ED8-5009-436D-A184-78E8D801062A}" type="pres">
      <dgm:prSet presAssocID="{CCE1E072-A98D-4948-A9AB-1E18253EB230}" presName="connTx" presStyleLbl="parChTrans1D2" presStyleIdx="4" presStyleCnt="7"/>
      <dgm:spPr/>
    </dgm:pt>
    <dgm:pt modelId="{4C739156-B89D-4B46-9195-7D0CAD4BACCC}" type="pres">
      <dgm:prSet presAssocID="{18498FCA-5640-46D2-B6AA-2B2414088E29}" presName="node" presStyleLbl="node1" presStyleIdx="4" presStyleCnt="7">
        <dgm:presLayoutVars>
          <dgm:bulletEnabled val="1"/>
        </dgm:presLayoutVars>
      </dgm:prSet>
      <dgm:spPr/>
    </dgm:pt>
    <dgm:pt modelId="{FBF3A6CA-BFC1-47EB-9DF8-01AA3987A6D8}" type="pres">
      <dgm:prSet presAssocID="{E96C3AD1-7631-49BC-BB78-F25EC4AD092E}" presName="Name9" presStyleLbl="parChTrans1D2" presStyleIdx="5" presStyleCnt="7"/>
      <dgm:spPr/>
    </dgm:pt>
    <dgm:pt modelId="{9F99CE45-A27B-47B3-841E-74D5FB88E38C}" type="pres">
      <dgm:prSet presAssocID="{E96C3AD1-7631-49BC-BB78-F25EC4AD092E}" presName="connTx" presStyleLbl="parChTrans1D2" presStyleIdx="5" presStyleCnt="7"/>
      <dgm:spPr/>
    </dgm:pt>
    <dgm:pt modelId="{B167B0F0-2A93-4E2F-85EA-CD17E3811FB3}" type="pres">
      <dgm:prSet presAssocID="{F53B3E29-245A-4197-A247-8FD82408FF76}" presName="node" presStyleLbl="node1" presStyleIdx="5" presStyleCnt="7">
        <dgm:presLayoutVars>
          <dgm:bulletEnabled val="1"/>
        </dgm:presLayoutVars>
      </dgm:prSet>
      <dgm:spPr/>
    </dgm:pt>
    <dgm:pt modelId="{5E18F292-4204-427E-ACB3-677ABE2126BA}" type="pres">
      <dgm:prSet presAssocID="{B36BDCCC-1345-408D-A24D-ED4227029C48}" presName="Name9" presStyleLbl="parChTrans1D2" presStyleIdx="6" presStyleCnt="7"/>
      <dgm:spPr/>
    </dgm:pt>
    <dgm:pt modelId="{9A28D783-9740-45B0-B64A-BFD73F9D8582}" type="pres">
      <dgm:prSet presAssocID="{B36BDCCC-1345-408D-A24D-ED4227029C48}" presName="connTx" presStyleLbl="parChTrans1D2" presStyleIdx="6" presStyleCnt="7"/>
      <dgm:spPr/>
    </dgm:pt>
    <dgm:pt modelId="{DF33F88A-6596-4081-8D0A-2541159A8DCF}" type="pres">
      <dgm:prSet presAssocID="{CFD2BB4D-8FAC-4492-8A18-03592D6AFEBC}" presName="node" presStyleLbl="node1" presStyleIdx="6" presStyleCnt="7">
        <dgm:presLayoutVars>
          <dgm:bulletEnabled val="1"/>
        </dgm:presLayoutVars>
      </dgm:prSet>
      <dgm:spPr/>
    </dgm:pt>
  </dgm:ptLst>
  <dgm:cxnLst>
    <dgm:cxn modelId="{FA71D911-8746-4C5A-9DC1-4C4A9CB85C5B}" srcId="{8D56FC4B-B3B5-466E-8EF9-1D4CE7AC4F22}" destId="{9AE310A4-AD42-4AB4-85DA-EAD72812E867}" srcOrd="3" destOrd="0" parTransId="{6848D2E5-3442-4179-96BF-C2875B388F89}" sibTransId="{1CF475F3-7B19-468C-991D-C7CD4407ED72}"/>
    <dgm:cxn modelId="{AC495225-F9C0-C34A-B096-9451FE1D8045}" type="presOf" srcId="{B36BDCCC-1345-408D-A24D-ED4227029C48}" destId="{5E18F292-4204-427E-ACB3-677ABE2126BA}" srcOrd="0" destOrd="0" presId="urn:microsoft.com/office/officeart/2005/8/layout/radial1"/>
    <dgm:cxn modelId="{5ED6F826-E60C-7242-82C5-839DCB19D20F}" type="presOf" srcId="{B36BDCCC-1345-408D-A24D-ED4227029C48}" destId="{9A28D783-9740-45B0-B64A-BFD73F9D8582}" srcOrd="1" destOrd="0" presId="urn:microsoft.com/office/officeart/2005/8/layout/radial1"/>
    <dgm:cxn modelId="{95F8802F-5335-B24E-AB5E-50E1232F7F73}" type="presOf" srcId="{E96C3AD1-7631-49BC-BB78-F25EC4AD092E}" destId="{9F99CE45-A27B-47B3-841E-74D5FB88E38C}" srcOrd="1" destOrd="0" presId="urn:microsoft.com/office/officeart/2005/8/layout/radial1"/>
    <dgm:cxn modelId="{5CD4F93C-D689-4A9C-87B1-0859A6A4DA83}" srcId="{8D56FC4B-B3B5-466E-8EF9-1D4CE7AC4F22}" destId="{CFD2BB4D-8FAC-4492-8A18-03592D6AFEBC}" srcOrd="6" destOrd="0" parTransId="{B36BDCCC-1345-408D-A24D-ED4227029C48}" sibTransId="{A4EC6F2F-BD0F-479F-9D40-FFA75B1B247E}"/>
    <dgm:cxn modelId="{A5D6E949-812C-A34C-936F-699309E69757}" type="presOf" srcId="{0F584190-99A4-4B9D-8903-31E5B9CCD0B2}" destId="{7D4DA829-4D4F-43EF-83A2-3255F477A022}" srcOrd="0" destOrd="0" presId="urn:microsoft.com/office/officeart/2005/8/layout/radial1"/>
    <dgm:cxn modelId="{0B9FF850-438E-4681-AFD4-0276EE660369}" srcId="{8D56FC4B-B3B5-466E-8EF9-1D4CE7AC4F22}" destId="{18498FCA-5640-46D2-B6AA-2B2414088E29}" srcOrd="4" destOrd="0" parTransId="{CCE1E072-A98D-4948-A9AB-1E18253EB230}" sibTransId="{88C32ADF-EF42-4BFC-8A50-11999AF27669}"/>
    <dgm:cxn modelId="{1E693D75-BA2A-4750-8EFA-2C84BBEBC5C3}" srcId="{8D56FC4B-B3B5-466E-8EF9-1D4CE7AC4F22}" destId="{FBBD1996-CDDA-4A10-B8E4-D3491FD62D5B}" srcOrd="0" destOrd="0" parTransId="{BCD74D14-ED23-4442-ADED-BD756DE5DF13}" sibTransId="{345C7683-A695-4C3A-A4D8-0705450CDE85}"/>
    <dgm:cxn modelId="{6A776775-4A3C-C34E-A3D6-D77BC4652B9A}" type="presOf" srcId="{FBBD1996-CDDA-4A10-B8E4-D3491FD62D5B}" destId="{C7A84AA8-4E0D-46F7-9C6F-BA5C65478552}" srcOrd="0" destOrd="0" presId="urn:microsoft.com/office/officeart/2005/8/layout/radial1"/>
    <dgm:cxn modelId="{8F37A979-F6C3-DE4D-B9FE-D46147C2125E}" type="presOf" srcId="{CCE1E072-A98D-4948-A9AB-1E18253EB230}" destId="{42515ED8-5009-436D-A184-78E8D801062A}" srcOrd="1" destOrd="0" presId="urn:microsoft.com/office/officeart/2005/8/layout/radial1"/>
    <dgm:cxn modelId="{E1E2CE85-06E2-F646-938D-0D413EBB1FF5}" type="presOf" srcId="{BCD74D14-ED23-4442-ADED-BD756DE5DF13}" destId="{198767D6-E99F-4FCA-B502-202097EA92E0}" srcOrd="0" destOrd="0" presId="urn:microsoft.com/office/officeart/2005/8/layout/radial1"/>
    <dgm:cxn modelId="{21D89A87-09C6-FB4E-9C2A-95839BD3EEF8}" type="presOf" srcId="{8D56FC4B-B3B5-466E-8EF9-1D4CE7AC4F22}" destId="{A83CADCA-06AA-4D70-97F4-A5AD014673E4}" srcOrd="0" destOrd="0" presId="urn:microsoft.com/office/officeart/2005/8/layout/radial1"/>
    <dgm:cxn modelId="{7D9E4F89-21B6-1145-B1C6-3FD25DAB83DA}" type="presOf" srcId="{6848D2E5-3442-4179-96BF-C2875B388F89}" destId="{1A0C6E2B-DD08-4BCE-B572-028B23448AC1}" srcOrd="0" destOrd="0" presId="urn:microsoft.com/office/officeart/2005/8/layout/radial1"/>
    <dgm:cxn modelId="{98C8C389-6EB9-4026-993F-5201352E2387}" type="presOf" srcId="{D7560DAF-7C96-42F7-B32B-1F5BDAC643D1}" destId="{C3030991-3804-4D57-A08F-AB49DD9448C9}" srcOrd="0" destOrd="0" presId="urn:microsoft.com/office/officeart/2005/8/layout/radial1"/>
    <dgm:cxn modelId="{40FF858C-9871-4145-AA28-67738BBAD71A}" type="presOf" srcId="{16EF7CFC-1DEF-4A43-845D-1949EF27313A}" destId="{E4124301-1DD6-814C-910C-5E0C2CD4BC08}" srcOrd="0" destOrd="0" presId="urn:microsoft.com/office/officeart/2005/8/layout/radial1"/>
    <dgm:cxn modelId="{AEE8E18D-FD5D-4F19-95E0-5A1F19FDE12E}" srcId="{8D56FC4B-B3B5-466E-8EF9-1D4CE7AC4F22}" destId="{0F584190-99A4-4B9D-8903-31E5B9CCD0B2}" srcOrd="2" destOrd="0" parTransId="{40C2AAFD-DFCD-4331-931D-54DEFB1D5999}" sibTransId="{E1F495FD-36AE-42EA-91D8-13CFDFBFB2CA}"/>
    <dgm:cxn modelId="{B71F7595-558A-174F-81B8-C399EA6A7248}" type="presOf" srcId="{18498FCA-5640-46D2-B6AA-2B2414088E29}" destId="{4C739156-B89D-4B46-9195-7D0CAD4BACCC}" srcOrd="0" destOrd="0" presId="urn:microsoft.com/office/officeart/2005/8/layout/radial1"/>
    <dgm:cxn modelId="{EAEBFF98-C8FE-434A-8CE4-89C8990724F8}" type="presOf" srcId="{CFD2BB4D-8FAC-4492-8A18-03592D6AFEBC}" destId="{DF33F88A-6596-4081-8D0A-2541159A8DCF}" srcOrd="0" destOrd="0" presId="urn:microsoft.com/office/officeart/2005/8/layout/radial1"/>
    <dgm:cxn modelId="{FF7D5CA6-43D2-6643-BDE3-DAE2C5E208CB}" type="presOf" srcId="{40C2AAFD-DFCD-4331-931D-54DEFB1D5999}" destId="{14F2F3A4-1238-4706-ABF0-95D2DB38873A}" srcOrd="0" destOrd="0" presId="urn:microsoft.com/office/officeart/2005/8/layout/radial1"/>
    <dgm:cxn modelId="{C9D3D1AD-7640-7241-ADA7-7EF8EC56B129}" type="presOf" srcId="{F368F8AC-3F37-4130-8F78-47E252E7342E}" destId="{B01B505E-195A-D240-B8AA-0804538D0A60}" srcOrd="0" destOrd="0" presId="urn:microsoft.com/office/officeart/2005/8/layout/radial1"/>
    <dgm:cxn modelId="{44E3EFAD-2823-DD43-AF1B-197F902A06B7}" type="presOf" srcId="{F53B3E29-245A-4197-A247-8FD82408FF76}" destId="{B167B0F0-2A93-4E2F-85EA-CD17E3811FB3}" srcOrd="0" destOrd="0" presId="urn:microsoft.com/office/officeart/2005/8/layout/radial1"/>
    <dgm:cxn modelId="{1E2C0CB0-B60E-BC4A-8B00-F6EFEA743A89}" type="presOf" srcId="{CCE1E072-A98D-4948-A9AB-1E18253EB230}" destId="{B0FD5A91-A48D-45D6-835D-68B9AC9D3A76}" srcOrd="0" destOrd="0" presId="urn:microsoft.com/office/officeart/2005/8/layout/radial1"/>
    <dgm:cxn modelId="{2F8F3AB5-1F21-F44A-A7EF-86FE27688772}" type="presOf" srcId="{9AE310A4-AD42-4AB4-85DA-EAD72812E867}" destId="{0AA0703A-30E7-41DB-B294-5BADD4A4F908}" srcOrd="0" destOrd="0" presId="urn:microsoft.com/office/officeart/2005/8/layout/radial1"/>
    <dgm:cxn modelId="{E6889CB7-A36B-8B41-A9D6-CFA094DAE915}" type="presOf" srcId="{6848D2E5-3442-4179-96BF-C2875B388F89}" destId="{C23A4C9F-C59C-4E7D-950A-03B4150D132F}" srcOrd="1" destOrd="0" presId="urn:microsoft.com/office/officeart/2005/8/layout/radial1"/>
    <dgm:cxn modelId="{195C8CBC-C8C6-4C97-BDA8-8C22860A7A8C}" srcId="{8D56FC4B-B3B5-466E-8EF9-1D4CE7AC4F22}" destId="{16EF7CFC-1DEF-4A43-845D-1949EF27313A}" srcOrd="1" destOrd="0" parTransId="{F368F8AC-3F37-4130-8F78-47E252E7342E}" sibTransId="{4D6BE55C-DE3D-4E49-BB52-D3D9A7B2B500}"/>
    <dgm:cxn modelId="{695F67C9-91FE-8640-88F3-0EED9A2E04E0}" type="presOf" srcId="{F368F8AC-3F37-4130-8F78-47E252E7342E}" destId="{93889F2B-3036-DA4E-B3C5-87EC070A5CB1}" srcOrd="1" destOrd="0" presId="urn:microsoft.com/office/officeart/2005/8/layout/radial1"/>
    <dgm:cxn modelId="{85F2EDCE-6040-4E1F-88DC-A520FBE3A3FB}" srcId="{D7560DAF-7C96-42F7-B32B-1F5BDAC643D1}" destId="{8D56FC4B-B3B5-466E-8EF9-1D4CE7AC4F22}" srcOrd="0" destOrd="0" parTransId="{E1F3FD87-18E5-4D41-BC15-6E9825214EE9}" sibTransId="{BBC2420C-6017-404C-BC7F-CDEF25134A73}"/>
    <dgm:cxn modelId="{DAB7A5E8-D5B7-AD40-83CC-963613A66B81}" type="presOf" srcId="{40C2AAFD-DFCD-4331-931D-54DEFB1D5999}" destId="{829ED589-5970-4BB0-A0C0-A670F6CDCED1}" srcOrd="1" destOrd="0" presId="urn:microsoft.com/office/officeart/2005/8/layout/radial1"/>
    <dgm:cxn modelId="{BB6951EE-7EE6-4B43-9F77-0A3871735FF1}" srcId="{8D56FC4B-B3B5-466E-8EF9-1D4CE7AC4F22}" destId="{F53B3E29-245A-4197-A247-8FD82408FF76}" srcOrd="5" destOrd="0" parTransId="{E96C3AD1-7631-49BC-BB78-F25EC4AD092E}" sibTransId="{4EDA4311-66EA-4E69-A086-FF8391725DD6}"/>
    <dgm:cxn modelId="{0F73F9F9-2D74-FF4B-980F-C65577709A9D}" type="presOf" srcId="{BCD74D14-ED23-4442-ADED-BD756DE5DF13}" destId="{3A67C071-4EFF-4569-AB4C-A405214EE329}" srcOrd="1" destOrd="0" presId="urn:microsoft.com/office/officeart/2005/8/layout/radial1"/>
    <dgm:cxn modelId="{809CD9FE-33F7-DD49-8E24-77A9FD2E1262}" type="presOf" srcId="{E96C3AD1-7631-49BC-BB78-F25EC4AD092E}" destId="{FBF3A6CA-BFC1-47EB-9DF8-01AA3987A6D8}" srcOrd="0" destOrd="0" presId="urn:microsoft.com/office/officeart/2005/8/layout/radial1"/>
    <dgm:cxn modelId="{A4463CA8-2EF6-4F41-832D-4F13A7C91B41}" type="presParOf" srcId="{C3030991-3804-4D57-A08F-AB49DD9448C9}" destId="{A83CADCA-06AA-4D70-97F4-A5AD014673E4}" srcOrd="0" destOrd="0" presId="urn:microsoft.com/office/officeart/2005/8/layout/radial1"/>
    <dgm:cxn modelId="{E4E5FCB4-A75F-C642-AF5D-85C70AA5AA2C}" type="presParOf" srcId="{C3030991-3804-4D57-A08F-AB49DD9448C9}" destId="{198767D6-E99F-4FCA-B502-202097EA92E0}" srcOrd="1" destOrd="0" presId="urn:microsoft.com/office/officeart/2005/8/layout/radial1"/>
    <dgm:cxn modelId="{DD5B1BF9-C55F-2045-AC7E-56287118E931}" type="presParOf" srcId="{198767D6-E99F-4FCA-B502-202097EA92E0}" destId="{3A67C071-4EFF-4569-AB4C-A405214EE329}" srcOrd="0" destOrd="0" presId="urn:microsoft.com/office/officeart/2005/8/layout/radial1"/>
    <dgm:cxn modelId="{A9BFE2D2-9A54-6644-A3F9-F4B7C48723F9}" type="presParOf" srcId="{C3030991-3804-4D57-A08F-AB49DD9448C9}" destId="{C7A84AA8-4E0D-46F7-9C6F-BA5C65478552}" srcOrd="2" destOrd="0" presId="urn:microsoft.com/office/officeart/2005/8/layout/radial1"/>
    <dgm:cxn modelId="{DF1278C7-2714-E841-B8FA-8EDBFD30CEE2}" type="presParOf" srcId="{C3030991-3804-4D57-A08F-AB49DD9448C9}" destId="{B01B505E-195A-D240-B8AA-0804538D0A60}" srcOrd="3" destOrd="0" presId="urn:microsoft.com/office/officeart/2005/8/layout/radial1"/>
    <dgm:cxn modelId="{8D87A61C-34B5-BF47-A582-22C1B1B28B32}" type="presParOf" srcId="{B01B505E-195A-D240-B8AA-0804538D0A60}" destId="{93889F2B-3036-DA4E-B3C5-87EC070A5CB1}" srcOrd="0" destOrd="0" presId="urn:microsoft.com/office/officeart/2005/8/layout/radial1"/>
    <dgm:cxn modelId="{FFD34578-1719-4F40-AF1B-65751B1B4948}" type="presParOf" srcId="{C3030991-3804-4D57-A08F-AB49DD9448C9}" destId="{E4124301-1DD6-814C-910C-5E0C2CD4BC08}" srcOrd="4" destOrd="0" presId="urn:microsoft.com/office/officeart/2005/8/layout/radial1"/>
    <dgm:cxn modelId="{039AA7FA-7A75-1046-80A9-873999E0CCAC}" type="presParOf" srcId="{C3030991-3804-4D57-A08F-AB49DD9448C9}" destId="{14F2F3A4-1238-4706-ABF0-95D2DB38873A}" srcOrd="5" destOrd="0" presId="urn:microsoft.com/office/officeart/2005/8/layout/radial1"/>
    <dgm:cxn modelId="{A189C15F-0E39-AF47-8832-10B0F4535A4E}" type="presParOf" srcId="{14F2F3A4-1238-4706-ABF0-95D2DB38873A}" destId="{829ED589-5970-4BB0-A0C0-A670F6CDCED1}" srcOrd="0" destOrd="0" presId="urn:microsoft.com/office/officeart/2005/8/layout/radial1"/>
    <dgm:cxn modelId="{7DAF8400-A99C-4845-9C51-3CD666E2D125}" type="presParOf" srcId="{C3030991-3804-4D57-A08F-AB49DD9448C9}" destId="{7D4DA829-4D4F-43EF-83A2-3255F477A022}" srcOrd="6" destOrd="0" presId="urn:microsoft.com/office/officeart/2005/8/layout/radial1"/>
    <dgm:cxn modelId="{5D5D0C04-7E94-5743-8009-D3C2016A8F0A}" type="presParOf" srcId="{C3030991-3804-4D57-A08F-AB49DD9448C9}" destId="{1A0C6E2B-DD08-4BCE-B572-028B23448AC1}" srcOrd="7" destOrd="0" presId="urn:microsoft.com/office/officeart/2005/8/layout/radial1"/>
    <dgm:cxn modelId="{BCA46586-875A-5942-948A-E2B8DACE3E41}" type="presParOf" srcId="{1A0C6E2B-DD08-4BCE-B572-028B23448AC1}" destId="{C23A4C9F-C59C-4E7D-950A-03B4150D132F}" srcOrd="0" destOrd="0" presId="urn:microsoft.com/office/officeart/2005/8/layout/radial1"/>
    <dgm:cxn modelId="{303CD9AA-24CA-8243-B3F2-5ECD5D7AB99F}" type="presParOf" srcId="{C3030991-3804-4D57-A08F-AB49DD9448C9}" destId="{0AA0703A-30E7-41DB-B294-5BADD4A4F908}" srcOrd="8" destOrd="0" presId="urn:microsoft.com/office/officeart/2005/8/layout/radial1"/>
    <dgm:cxn modelId="{811A6847-5E80-B546-91BE-E0F689D1B1DD}" type="presParOf" srcId="{C3030991-3804-4D57-A08F-AB49DD9448C9}" destId="{B0FD5A91-A48D-45D6-835D-68B9AC9D3A76}" srcOrd="9" destOrd="0" presId="urn:microsoft.com/office/officeart/2005/8/layout/radial1"/>
    <dgm:cxn modelId="{904E2095-DA0B-1347-9D4F-CE292A0F2793}" type="presParOf" srcId="{B0FD5A91-A48D-45D6-835D-68B9AC9D3A76}" destId="{42515ED8-5009-436D-A184-78E8D801062A}" srcOrd="0" destOrd="0" presId="urn:microsoft.com/office/officeart/2005/8/layout/radial1"/>
    <dgm:cxn modelId="{6456B9B8-8173-3048-8A06-E51B2FBCE38F}" type="presParOf" srcId="{C3030991-3804-4D57-A08F-AB49DD9448C9}" destId="{4C739156-B89D-4B46-9195-7D0CAD4BACCC}" srcOrd="10" destOrd="0" presId="urn:microsoft.com/office/officeart/2005/8/layout/radial1"/>
    <dgm:cxn modelId="{8AA6FC02-11C1-5B4F-B04B-CD63BA528A04}" type="presParOf" srcId="{C3030991-3804-4D57-A08F-AB49DD9448C9}" destId="{FBF3A6CA-BFC1-47EB-9DF8-01AA3987A6D8}" srcOrd="11" destOrd="0" presId="urn:microsoft.com/office/officeart/2005/8/layout/radial1"/>
    <dgm:cxn modelId="{BDA64084-3C43-A144-9D59-F1D8700ABAD0}" type="presParOf" srcId="{FBF3A6CA-BFC1-47EB-9DF8-01AA3987A6D8}" destId="{9F99CE45-A27B-47B3-841E-74D5FB88E38C}" srcOrd="0" destOrd="0" presId="urn:microsoft.com/office/officeart/2005/8/layout/radial1"/>
    <dgm:cxn modelId="{A17998D7-52F5-EA4E-BAA9-5BD3666A1188}" type="presParOf" srcId="{C3030991-3804-4D57-A08F-AB49DD9448C9}" destId="{B167B0F0-2A93-4E2F-85EA-CD17E3811FB3}" srcOrd="12" destOrd="0" presId="urn:microsoft.com/office/officeart/2005/8/layout/radial1"/>
    <dgm:cxn modelId="{870C0254-3628-4340-9826-3E0237173A37}" type="presParOf" srcId="{C3030991-3804-4D57-A08F-AB49DD9448C9}" destId="{5E18F292-4204-427E-ACB3-677ABE2126BA}" srcOrd="13" destOrd="0" presId="urn:microsoft.com/office/officeart/2005/8/layout/radial1"/>
    <dgm:cxn modelId="{D2CFB27E-B22B-6C44-A585-2BD7C6480AA4}" type="presParOf" srcId="{5E18F292-4204-427E-ACB3-677ABE2126BA}" destId="{9A28D783-9740-45B0-B64A-BFD73F9D8582}" srcOrd="0" destOrd="0" presId="urn:microsoft.com/office/officeart/2005/8/layout/radial1"/>
    <dgm:cxn modelId="{B3663F83-4988-FD49-885B-040E838866F0}" type="presParOf" srcId="{C3030991-3804-4D57-A08F-AB49DD9448C9}" destId="{DF33F88A-6596-4081-8D0A-2541159A8DCF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7560DAF-7C96-42F7-B32B-1F5BDAC643D1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D56FC4B-B3B5-466E-8EF9-1D4CE7AC4F22}">
      <dgm:prSet phldrT="[Teksti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i-FI" sz="1000" dirty="0"/>
            <a:t>Data</a:t>
          </a:r>
        </a:p>
      </dgm:t>
    </dgm:pt>
    <dgm:pt modelId="{E1F3FD87-18E5-4D41-BC15-6E9825214EE9}" type="parTrans" cxnId="{85F2EDCE-6040-4E1F-88DC-A520FBE3A3FB}">
      <dgm:prSet/>
      <dgm:spPr/>
      <dgm:t>
        <a:bodyPr/>
        <a:lstStyle/>
        <a:p>
          <a:endParaRPr lang="fi-FI" sz="800"/>
        </a:p>
      </dgm:t>
    </dgm:pt>
    <dgm:pt modelId="{BBC2420C-6017-404C-BC7F-CDEF25134A73}" type="sibTrans" cxnId="{85F2EDCE-6040-4E1F-88DC-A520FBE3A3FB}">
      <dgm:prSet/>
      <dgm:spPr/>
      <dgm:t>
        <a:bodyPr/>
        <a:lstStyle/>
        <a:p>
          <a:endParaRPr lang="fi-FI" sz="800"/>
        </a:p>
      </dgm:t>
    </dgm:pt>
    <dgm:pt modelId="{FBBD1996-CDDA-4A10-B8E4-D3491FD62D5B}">
      <dgm:prSet phldrT="[Teksti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/>
            <a:t>Copyright</a:t>
          </a:r>
        </a:p>
      </dgm:t>
    </dgm:pt>
    <dgm:pt modelId="{BCD74D14-ED23-4442-ADED-BD756DE5DF13}" type="parTrans" cxnId="{1E693D75-BA2A-4750-8EFA-2C84BBEBC5C3}">
      <dgm:prSet custT="1"/>
      <dgm:spPr/>
      <dgm:t>
        <a:bodyPr/>
        <a:lstStyle/>
        <a:p>
          <a:endParaRPr lang="fi-FI" sz="100"/>
        </a:p>
      </dgm:t>
    </dgm:pt>
    <dgm:pt modelId="{345C7683-A695-4C3A-A4D8-0705450CDE85}" type="sibTrans" cxnId="{1E693D75-BA2A-4750-8EFA-2C84BBEBC5C3}">
      <dgm:prSet/>
      <dgm:spPr/>
      <dgm:t>
        <a:bodyPr/>
        <a:lstStyle/>
        <a:p>
          <a:endParaRPr lang="fi-FI" sz="800"/>
        </a:p>
      </dgm:t>
    </dgm:pt>
    <dgm:pt modelId="{16EF7CFC-1DEF-4A43-845D-1949EF27313A}">
      <dgm:prSet phldrT="[Teksti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 err="1"/>
            <a:t>Database</a:t>
          </a:r>
          <a:r>
            <a:rPr lang="fi-FI" sz="700" dirty="0"/>
            <a:t> sui </a:t>
          </a:r>
          <a:r>
            <a:rPr lang="fi-FI" sz="700" dirty="0" err="1"/>
            <a:t>generis</a:t>
          </a:r>
          <a:r>
            <a:rPr lang="fi-FI" sz="700" dirty="0"/>
            <a:t> </a:t>
          </a:r>
          <a:r>
            <a:rPr lang="fi-FI" sz="700" dirty="0" err="1"/>
            <a:t>right</a:t>
          </a:r>
          <a:endParaRPr lang="fi-FI" sz="700" dirty="0"/>
        </a:p>
      </dgm:t>
    </dgm:pt>
    <dgm:pt modelId="{F368F8AC-3F37-4130-8F78-47E252E7342E}" type="parTrans" cxnId="{195C8CBC-C8C6-4C97-BDA8-8C22860A7A8C}">
      <dgm:prSet custT="1"/>
      <dgm:spPr/>
      <dgm:t>
        <a:bodyPr/>
        <a:lstStyle/>
        <a:p>
          <a:endParaRPr lang="fi-FI" sz="100"/>
        </a:p>
      </dgm:t>
    </dgm:pt>
    <dgm:pt modelId="{4D6BE55C-DE3D-4E49-BB52-D3D9A7B2B500}" type="sibTrans" cxnId="{195C8CBC-C8C6-4C97-BDA8-8C22860A7A8C}">
      <dgm:prSet/>
      <dgm:spPr/>
      <dgm:t>
        <a:bodyPr/>
        <a:lstStyle/>
        <a:p>
          <a:endParaRPr lang="fi-FI" sz="800"/>
        </a:p>
      </dgm:t>
    </dgm:pt>
    <dgm:pt modelId="{9AE310A4-AD42-4AB4-85DA-EAD72812E867}">
      <dgm:prSet phldrT="[Teksti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 err="1"/>
            <a:t>Trademark</a:t>
          </a:r>
          <a:endParaRPr lang="fi-FI" sz="700" dirty="0"/>
        </a:p>
      </dgm:t>
    </dgm:pt>
    <dgm:pt modelId="{6848D2E5-3442-4179-96BF-C2875B388F89}" type="parTrans" cxnId="{FA71D911-8746-4C5A-9DC1-4C4A9CB85C5B}">
      <dgm:prSet custT="1"/>
      <dgm:spPr/>
      <dgm:t>
        <a:bodyPr/>
        <a:lstStyle/>
        <a:p>
          <a:endParaRPr lang="fi-FI" sz="100"/>
        </a:p>
      </dgm:t>
    </dgm:pt>
    <dgm:pt modelId="{1CF475F3-7B19-468C-991D-C7CD4407ED72}" type="sibTrans" cxnId="{FA71D911-8746-4C5A-9DC1-4C4A9CB85C5B}">
      <dgm:prSet/>
      <dgm:spPr/>
      <dgm:t>
        <a:bodyPr/>
        <a:lstStyle/>
        <a:p>
          <a:endParaRPr lang="fi-FI" sz="800"/>
        </a:p>
      </dgm:t>
    </dgm:pt>
    <dgm:pt modelId="{F53B3E29-245A-4197-A247-8FD82408FF76}">
      <dgm:prSet phldrT="[Teksti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/>
            <a:t>Trade </a:t>
          </a:r>
          <a:r>
            <a:rPr lang="fi-FI" sz="700" dirty="0" err="1"/>
            <a:t>Secret</a:t>
          </a:r>
          <a:endParaRPr lang="fi-FI" sz="700" dirty="0"/>
        </a:p>
      </dgm:t>
    </dgm:pt>
    <dgm:pt modelId="{E96C3AD1-7631-49BC-BB78-F25EC4AD092E}" type="parTrans" cxnId="{BB6951EE-7EE6-4B43-9F77-0A3871735FF1}">
      <dgm:prSet custT="1"/>
      <dgm:spPr/>
      <dgm:t>
        <a:bodyPr/>
        <a:lstStyle/>
        <a:p>
          <a:endParaRPr lang="fi-FI" sz="100"/>
        </a:p>
      </dgm:t>
    </dgm:pt>
    <dgm:pt modelId="{4EDA4311-66EA-4E69-A086-FF8391725DD6}" type="sibTrans" cxnId="{BB6951EE-7EE6-4B43-9F77-0A3871735FF1}">
      <dgm:prSet/>
      <dgm:spPr/>
      <dgm:t>
        <a:bodyPr/>
        <a:lstStyle/>
        <a:p>
          <a:endParaRPr lang="fi-FI" sz="800"/>
        </a:p>
      </dgm:t>
    </dgm:pt>
    <dgm:pt modelId="{0F584190-99A4-4B9D-8903-31E5B9CCD0B2}">
      <dgm:prSet phldrT="[Teksti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i-FI" sz="700" dirty="0" err="1"/>
            <a:t>Patent</a:t>
          </a:r>
          <a:endParaRPr lang="fi-FI" sz="700" dirty="0"/>
        </a:p>
      </dgm:t>
    </dgm:pt>
    <dgm:pt modelId="{40C2AAFD-DFCD-4331-931D-54DEFB1D5999}" type="parTrans" cxnId="{AEE8E18D-FD5D-4F19-95E0-5A1F19FDE12E}">
      <dgm:prSet custT="1"/>
      <dgm:spPr/>
      <dgm:t>
        <a:bodyPr/>
        <a:lstStyle/>
        <a:p>
          <a:endParaRPr lang="fi-FI" sz="100"/>
        </a:p>
      </dgm:t>
    </dgm:pt>
    <dgm:pt modelId="{E1F495FD-36AE-42EA-91D8-13CFDFBFB2CA}" type="sibTrans" cxnId="{AEE8E18D-FD5D-4F19-95E0-5A1F19FDE12E}">
      <dgm:prSet/>
      <dgm:spPr/>
      <dgm:t>
        <a:bodyPr/>
        <a:lstStyle/>
        <a:p>
          <a:endParaRPr lang="fi-FI" sz="800"/>
        </a:p>
      </dgm:t>
    </dgm:pt>
    <dgm:pt modelId="{18498FCA-5640-46D2-B6AA-2B2414088E29}">
      <dgm:prSet phldrT="[Teksti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600" dirty="0" err="1"/>
            <a:t>Neighboring</a:t>
          </a:r>
          <a:r>
            <a:rPr lang="fi-FI" sz="600" dirty="0"/>
            <a:t> </a:t>
          </a:r>
          <a:r>
            <a:rPr lang="fi-FI" sz="600" dirty="0" err="1"/>
            <a:t>rights</a:t>
          </a:r>
          <a:endParaRPr lang="fi-FI" sz="600" dirty="0"/>
        </a:p>
      </dgm:t>
    </dgm:pt>
    <dgm:pt modelId="{CCE1E072-A98D-4948-A9AB-1E18253EB230}" type="parTrans" cxnId="{0B9FF850-438E-4681-AFD4-0276EE660369}">
      <dgm:prSet custT="1"/>
      <dgm:spPr/>
      <dgm:t>
        <a:bodyPr/>
        <a:lstStyle/>
        <a:p>
          <a:endParaRPr lang="fi-FI" sz="100"/>
        </a:p>
      </dgm:t>
    </dgm:pt>
    <dgm:pt modelId="{88C32ADF-EF42-4BFC-8A50-11999AF27669}" type="sibTrans" cxnId="{0B9FF850-438E-4681-AFD4-0276EE660369}">
      <dgm:prSet/>
      <dgm:spPr/>
      <dgm:t>
        <a:bodyPr/>
        <a:lstStyle/>
        <a:p>
          <a:endParaRPr lang="fi-FI" sz="800"/>
        </a:p>
      </dgm:t>
    </dgm:pt>
    <dgm:pt modelId="{CFD2BB4D-8FAC-4492-8A18-03592D6AFEBC}">
      <dgm:prSet phldrT="[Teksti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/>
            <a:t>Data </a:t>
          </a:r>
          <a:r>
            <a:rPr lang="fi-FI" sz="700" dirty="0" err="1"/>
            <a:t>Protection</a:t>
          </a:r>
          <a:endParaRPr lang="fi-FI" sz="700" dirty="0"/>
        </a:p>
      </dgm:t>
    </dgm:pt>
    <dgm:pt modelId="{B36BDCCC-1345-408D-A24D-ED4227029C48}" type="parTrans" cxnId="{5CD4F93C-D689-4A9C-87B1-0859A6A4DA83}">
      <dgm:prSet custT="1"/>
      <dgm:spPr/>
      <dgm:t>
        <a:bodyPr/>
        <a:lstStyle/>
        <a:p>
          <a:endParaRPr lang="fi-FI" sz="100"/>
        </a:p>
      </dgm:t>
    </dgm:pt>
    <dgm:pt modelId="{A4EC6F2F-BD0F-479F-9D40-FFA75B1B247E}" type="sibTrans" cxnId="{5CD4F93C-D689-4A9C-87B1-0859A6A4DA83}">
      <dgm:prSet/>
      <dgm:spPr/>
      <dgm:t>
        <a:bodyPr/>
        <a:lstStyle/>
        <a:p>
          <a:endParaRPr lang="fi-FI" sz="800"/>
        </a:p>
      </dgm:t>
    </dgm:pt>
    <dgm:pt modelId="{C3030991-3804-4D57-A08F-AB49DD9448C9}" type="pres">
      <dgm:prSet presAssocID="{D7560DAF-7C96-42F7-B32B-1F5BDAC643D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83CADCA-06AA-4D70-97F4-A5AD014673E4}" type="pres">
      <dgm:prSet presAssocID="{8D56FC4B-B3B5-466E-8EF9-1D4CE7AC4F22}" presName="centerShape" presStyleLbl="node0" presStyleIdx="0" presStyleCnt="1" custScaleX="136414" custScaleY="140731"/>
      <dgm:spPr/>
    </dgm:pt>
    <dgm:pt modelId="{198767D6-E99F-4FCA-B502-202097EA92E0}" type="pres">
      <dgm:prSet presAssocID="{BCD74D14-ED23-4442-ADED-BD756DE5DF13}" presName="Name9" presStyleLbl="parChTrans1D2" presStyleIdx="0" presStyleCnt="7"/>
      <dgm:spPr/>
    </dgm:pt>
    <dgm:pt modelId="{3A67C071-4EFF-4569-AB4C-A405214EE329}" type="pres">
      <dgm:prSet presAssocID="{BCD74D14-ED23-4442-ADED-BD756DE5DF13}" presName="connTx" presStyleLbl="parChTrans1D2" presStyleIdx="0" presStyleCnt="7"/>
      <dgm:spPr/>
    </dgm:pt>
    <dgm:pt modelId="{C7A84AA8-4E0D-46F7-9C6F-BA5C65478552}" type="pres">
      <dgm:prSet presAssocID="{FBBD1996-CDDA-4A10-B8E4-D3491FD62D5B}" presName="node" presStyleLbl="node1" presStyleIdx="0" presStyleCnt="7">
        <dgm:presLayoutVars>
          <dgm:bulletEnabled val="1"/>
        </dgm:presLayoutVars>
      </dgm:prSet>
      <dgm:spPr/>
    </dgm:pt>
    <dgm:pt modelId="{B01B505E-195A-D240-B8AA-0804538D0A60}" type="pres">
      <dgm:prSet presAssocID="{F368F8AC-3F37-4130-8F78-47E252E7342E}" presName="Name9" presStyleLbl="parChTrans1D2" presStyleIdx="1" presStyleCnt="7"/>
      <dgm:spPr/>
    </dgm:pt>
    <dgm:pt modelId="{93889F2B-3036-DA4E-B3C5-87EC070A5CB1}" type="pres">
      <dgm:prSet presAssocID="{F368F8AC-3F37-4130-8F78-47E252E7342E}" presName="connTx" presStyleLbl="parChTrans1D2" presStyleIdx="1" presStyleCnt="7"/>
      <dgm:spPr/>
    </dgm:pt>
    <dgm:pt modelId="{E4124301-1DD6-814C-910C-5E0C2CD4BC08}" type="pres">
      <dgm:prSet presAssocID="{16EF7CFC-1DEF-4A43-845D-1949EF27313A}" presName="node" presStyleLbl="node1" presStyleIdx="1" presStyleCnt="7">
        <dgm:presLayoutVars>
          <dgm:bulletEnabled val="1"/>
        </dgm:presLayoutVars>
      </dgm:prSet>
      <dgm:spPr/>
    </dgm:pt>
    <dgm:pt modelId="{14F2F3A4-1238-4706-ABF0-95D2DB38873A}" type="pres">
      <dgm:prSet presAssocID="{40C2AAFD-DFCD-4331-931D-54DEFB1D5999}" presName="Name9" presStyleLbl="parChTrans1D2" presStyleIdx="2" presStyleCnt="7"/>
      <dgm:spPr/>
    </dgm:pt>
    <dgm:pt modelId="{829ED589-5970-4BB0-A0C0-A670F6CDCED1}" type="pres">
      <dgm:prSet presAssocID="{40C2AAFD-DFCD-4331-931D-54DEFB1D5999}" presName="connTx" presStyleLbl="parChTrans1D2" presStyleIdx="2" presStyleCnt="7"/>
      <dgm:spPr/>
    </dgm:pt>
    <dgm:pt modelId="{7D4DA829-4D4F-43EF-83A2-3255F477A022}" type="pres">
      <dgm:prSet presAssocID="{0F584190-99A4-4B9D-8903-31E5B9CCD0B2}" presName="node" presStyleLbl="node1" presStyleIdx="2" presStyleCnt="7">
        <dgm:presLayoutVars>
          <dgm:bulletEnabled val="1"/>
        </dgm:presLayoutVars>
      </dgm:prSet>
      <dgm:spPr/>
    </dgm:pt>
    <dgm:pt modelId="{1A0C6E2B-DD08-4BCE-B572-028B23448AC1}" type="pres">
      <dgm:prSet presAssocID="{6848D2E5-3442-4179-96BF-C2875B388F89}" presName="Name9" presStyleLbl="parChTrans1D2" presStyleIdx="3" presStyleCnt="7"/>
      <dgm:spPr/>
    </dgm:pt>
    <dgm:pt modelId="{C23A4C9F-C59C-4E7D-950A-03B4150D132F}" type="pres">
      <dgm:prSet presAssocID="{6848D2E5-3442-4179-96BF-C2875B388F89}" presName="connTx" presStyleLbl="parChTrans1D2" presStyleIdx="3" presStyleCnt="7"/>
      <dgm:spPr/>
    </dgm:pt>
    <dgm:pt modelId="{0AA0703A-30E7-41DB-B294-5BADD4A4F908}" type="pres">
      <dgm:prSet presAssocID="{9AE310A4-AD42-4AB4-85DA-EAD72812E867}" presName="node" presStyleLbl="node1" presStyleIdx="3" presStyleCnt="7">
        <dgm:presLayoutVars>
          <dgm:bulletEnabled val="1"/>
        </dgm:presLayoutVars>
      </dgm:prSet>
      <dgm:spPr/>
    </dgm:pt>
    <dgm:pt modelId="{B0FD5A91-A48D-45D6-835D-68B9AC9D3A76}" type="pres">
      <dgm:prSet presAssocID="{CCE1E072-A98D-4948-A9AB-1E18253EB230}" presName="Name9" presStyleLbl="parChTrans1D2" presStyleIdx="4" presStyleCnt="7"/>
      <dgm:spPr/>
    </dgm:pt>
    <dgm:pt modelId="{42515ED8-5009-436D-A184-78E8D801062A}" type="pres">
      <dgm:prSet presAssocID="{CCE1E072-A98D-4948-A9AB-1E18253EB230}" presName="connTx" presStyleLbl="parChTrans1D2" presStyleIdx="4" presStyleCnt="7"/>
      <dgm:spPr/>
    </dgm:pt>
    <dgm:pt modelId="{4C739156-B89D-4B46-9195-7D0CAD4BACCC}" type="pres">
      <dgm:prSet presAssocID="{18498FCA-5640-46D2-B6AA-2B2414088E29}" presName="node" presStyleLbl="node1" presStyleIdx="4" presStyleCnt="7">
        <dgm:presLayoutVars>
          <dgm:bulletEnabled val="1"/>
        </dgm:presLayoutVars>
      </dgm:prSet>
      <dgm:spPr/>
    </dgm:pt>
    <dgm:pt modelId="{FBF3A6CA-BFC1-47EB-9DF8-01AA3987A6D8}" type="pres">
      <dgm:prSet presAssocID="{E96C3AD1-7631-49BC-BB78-F25EC4AD092E}" presName="Name9" presStyleLbl="parChTrans1D2" presStyleIdx="5" presStyleCnt="7"/>
      <dgm:spPr/>
    </dgm:pt>
    <dgm:pt modelId="{9F99CE45-A27B-47B3-841E-74D5FB88E38C}" type="pres">
      <dgm:prSet presAssocID="{E96C3AD1-7631-49BC-BB78-F25EC4AD092E}" presName="connTx" presStyleLbl="parChTrans1D2" presStyleIdx="5" presStyleCnt="7"/>
      <dgm:spPr/>
    </dgm:pt>
    <dgm:pt modelId="{B167B0F0-2A93-4E2F-85EA-CD17E3811FB3}" type="pres">
      <dgm:prSet presAssocID="{F53B3E29-245A-4197-A247-8FD82408FF76}" presName="node" presStyleLbl="node1" presStyleIdx="5" presStyleCnt="7">
        <dgm:presLayoutVars>
          <dgm:bulletEnabled val="1"/>
        </dgm:presLayoutVars>
      </dgm:prSet>
      <dgm:spPr/>
    </dgm:pt>
    <dgm:pt modelId="{5E18F292-4204-427E-ACB3-677ABE2126BA}" type="pres">
      <dgm:prSet presAssocID="{B36BDCCC-1345-408D-A24D-ED4227029C48}" presName="Name9" presStyleLbl="parChTrans1D2" presStyleIdx="6" presStyleCnt="7"/>
      <dgm:spPr/>
    </dgm:pt>
    <dgm:pt modelId="{9A28D783-9740-45B0-B64A-BFD73F9D8582}" type="pres">
      <dgm:prSet presAssocID="{B36BDCCC-1345-408D-A24D-ED4227029C48}" presName="connTx" presStyleLbl="parChTrans1D2" presStyleIdx="6" presStyleCnt="7"/>
      <dgm:spPr/>
    </dgm:pt>
    <dgm:pt modelId="{DF33F88A-6596-4081-8D0A-2541159A8DCF}" type="pres">
      <dgm:prSet presAssocID="{CFD2BB4D-8FAC-4492-8A18-03592D6AFEBC}" presName="node" presStyleLbl="node1" presStyleIdx="6" presStyleCnt="7">
        <dgm:presLayoutVars>
          <dgm:bulletEnabled val="1"/>
        </dgm:presLayoutVars>
      </dgm:prSet>
      <dgm:spPr/>
    </dgm:pt>
  </dgm:ptLst>
  <dgm:cxnLst>
    <dgm:cxn modelId="{FA71D911-8746-4C5A-9DC1-4C4A9CB85C5B}" srcId="{8D56FC4B-B3B5-466E-8EF9-1D4CE7AC4F22}" destId="{9AE310A4-AD42-4AB4-85DA-EAD72812E867}" srcOrd="3" destOrd="0" parTransId="{6848D2E5-3442-4179-96BF-C2875B388F89}" sibTransId="{1CF475F3-7B19-468C-991D-C7CD4407ED72}"/>
    <dgm:cxn modelId="{AC495225-F9C0-C34A-B096-9451FE1D8045}" type="presOf" srcId="{B36BDCCC-1345-408D-A24D-ED4227029C48}" destId="{5E18F292-4204-427E-ACB3-677ABE2126BA}" srcOrd="0" destOrd="0" presId="urn:microsoft.com/office/officeart/2005/8/layout/radial1"/>
    <dgm:cxn modelId="{5ED6F826-E60C-7242-82C5-839DCB19D20F}" type="presOf" srcId="{B36BDCCC-1345-408D-A24D-ED4227029C48}" destId="{9A28D783-9740-45B0-B64A-BFD73F9D8582}" srcOrd="1" destOrd="0" presId="urn:microsoft.com/office/officeart/2005/8/layout/radial1"/>
    <dgm:cxn modelId="{95F8802F-5335-B24E-AB5E-50E1232F7F73}" type="presOf" srcId="{E96C3AD1-7631-49BC-BB78-F25EC4AD092E}" destId="{9F99CE45-A27B-47B3-841E-74D5FB88E38C}" srcOrd="1" destOrd="0" presId="urn:microsoft.com/office/officeart/2005/8/layout/radial1"/>
    <dgm:cxn modelId="{5CD4F93C-D689-4A9C-87B1-0859A6A4DA83}" srcId="{8D56FC4B-B3B5-466E-8EF9-1D4CE7AC4F22}" destId="{CFD2BB4D-8FAC-4492-8A18-03592D6AFEBC}" srcOrd="6" destOrd="0" parTransId="{B36BDCCC-1345-408D-A24D-ED4227029C48}" sibTransId="{A4EC6F2F-BD0F-479F-9D40-FFA75B1B247E}"/>
    <dgm:cxn modelId="{A5D6E949-812C-A34C-936F-699309E69757}" type="presOf" srcId="{0F584190-99A4-4B9D-8903-31E5B9CCD0B2}" destId="{7D4DA829-4D4F-43EF-83A2-3255F477A022}" srcOrd="0" destOrd="0" presId="urn:microsoft.com/office/officeart/2005/8/layout/radial1"/>
    <dgm:cxn modelId="{0B9FF850-438E-4681-AFD4-0276EE660369}" srcId="{8D56FC4B-B3B5-466E-8EF9-1D4CE7AC4F22}" destId="{18498FCA-5640-46D2-B6AA-2B2414088E29}" srcOrd="4" destOrd="0" parTransId="{CCE1E072-A98D-4948-A9AB-1E18253EB230}" sibTransId="{88C32ADF-EF42-4BFC-8A50-11999AF27669}"/>
    <dgm:cxn modelId="{1E693D75-BA2A-4750-8EFA-2C84BBEBC5C3}" srcId="{8D56FC4B-B3B5-466E-8EF9-1D4CE7AC4F22}" destId="{FBBD1996-CDDA-4A10-B8E4-D3491FD62D5B}" srcOrd="0" destOrd="0" parTransId="{BCD74D14-ED23-4442-ADED-BD756DE5DF13}" sibTransId="{345C7683-A695-4C3A-A4D8-0705450CDE85}"/>
    <dgm:cxn modelId="{6A776775-4A3C-C34E-A3D6-D77BC4652B9A}" type="presOf" srcId="{FBBD1996-CDDA-4A10-B8E4-D3491FD62D5B}" destId="{C7A84AA8-4E0D-46F7-9C6F-BA5C65478552}" srcOrd="0" destOrd="0" presId="urn:microsoft.com/office/officeart/2005/8/layout/radial1"/>
    <dgm:cxn modelId="{8F37A979-F6C3-DE4D-B9FE-D46147C2125E}" type="presOf" srcId="{CCE1E072-A98D-4948-A9AB-1E18253EB230}" destId="{42515ED8-5009-436D-A184-78E8D801062A}" srcOrd="1" destOrd="0" presId="urn:microsoft.com/office/officeart/2005/8/layout/radial1"/>
    <dgm:cxn modelId="{E1E2CE85-06E2-F646-938D-0D413EBB1FF5}" type="presOf" srcId="{BCD74D14-ED23-4442-ADED-BD756DE5DF13}" destId="{198767D6-E99F-4FCA-B502-202097EA92E0}" srcOrd="0" destOrd="0" presId="urn:microsoft.com/office/officeart/2005/8/layout/radial1"/>
    <dgm:cxn modelId="{21D89A87-09C6-FB4E-9C2A-95839BD3EEF8}" type="presOf" srcId="{8D56FC4B-B3B5-466E-8EF9-1D4CE7AC4F22}" destId="{A83CADCA-06AA-4D70-97F4-A5AD014673E4}" srcOrd="0" destOrd="0" presId="urn:microsoft.com/office/officeart/2005/8/layout/radial1"/>
    <dgm:cxn modelId="{7D9E4F89-21B6-1145-B1C6-3FD25DAB83DA}" type="presOf" srcId="{6848D2E5-3442-4179-96BF-C2875B388F89}" destId="{1A0C6E2B-DD08-4BCE-B572-028B23448AC1}" srcOrd="0" destOrd="0" presId="urn:microsoft.com/office/officeart/2005/8/layout/radial1"/>
    <dgm:cxn modelId="{98C8C389-6EB9-4026-993F-5201352E2387}" type="presOf" srcId="{D7560DAF-7C96-42F7-B32B-1F5BDAC643D1}" destId="{C3030991-3804-4D57-A08F-AB49DD9448C9}" srcOrd="0" destOrd="0" presId="urn:microsoft.com/office/officeart/2005/8/layout/radial1"/>
    <dgm:cxn modelId="{40FF858C-9871-4145-AA28-67738BBAD71A}" type="presOf" srcId="{16EF7CFC-1DEF-4A43-845D-1949EF27313A}" destId="{E4124301-1DD6-814C-910C-5E0C2CD4BC08}" srcOrd="0" destOrd="0" presId="urn:microsoft.com/office/officeart/2005/8/layout/radial1"/>
    <dgm:cxn modelId="{AEE8E18D-FD5D-4F19-95E0-5A1F19FDE12E}" srcId="{8D56FC4B-B3B5-466E-8EF9-1D4CE7AC4F22}" destId="{0F584190-99A4-4B9D-8903-31E5B9CCD0B2}" srcOrd="2" destOrd="0" parTransId="{40C2AAFD-DFCD-4331-931D-54DEFB1D5999}" sibTransId="{E1F495FD-36AE-42EA-91D8-13CFDFBFB2CA}"/>
    <dgm:cxn modelId="{B71F7595-558A-174F-81B8-C399EA6A7248}" type="presOf" srcId="{18498FCA-5640-46D2-B6AA-2B2414088E29}" destId="{4C739156-B89D-4B46-9195-7D0CAD4BACCC}" srcOrd="0" destOrd="0" presId="urn:microsoft.com/office/officeart/2005/8/layout/radial1"/>
    <dgm:cxn modelId="{EAEBFF98-C8FE-434A-8CE4-89C8990724F8}" type="presOf" srcId="{CFD2BB4D-8FAC-4492-8A18-03592D6AFEBC}" destId="{DF33F88A-6596-4081-8D0A-2541159A8DCF}" srcOrd="0" destOrd="0" presId="urn:microsoft.com/office/officeart/2005/8/layout/radial1"/>
    <dgm:cxn modelId="{FF7D5CA6-43D2-6643-BDE3-DAE2C5E208CB}" type="presOf" srcId="{40C2AAFD-DFCD-4331-931D-54DEFB1D5999}" destId="{14F2F3A4-1238-4706-ABF0-95D2DB38873A}" srcOrd="0" destOrd="0" presId="urn:microsoft.com/office/officeart/2005/8/layout/radial1"/>
    <dgm:cxn modelId="{C9D3D1AD-7640-7241-ADA7-7EF8EC56B129}" type="presOf" srcId="{F368F8AC-3F37-4130-8F78-47E252E7342E}" destId="{B01B505E-195A-D240-B8AA-0804538D0A60}" srcOrd="0" destOrd="0" presId="urn:microsoft.com/office/officeart/2005/8/layout/radial1"/>
    <dgm:cxn modelId="{44E3EFAD-2823-DD43-AF1B-197F902A06B7}" type="presOf" srcId="{F53B3E29-245A-4197-A247-8FD82408FF76}" destId="{B167B0F0-2A93-4E2F-85EA-CD17E3811FB3}" srcOrd="0" destOrd="0" presId="urn:microsoft.com/office/officeart/2005/8/layout/radial1"/>
    <dgm:cxn modelId="{1E2C0CB0-B60E-BC4A-8B00-F6EFEA743A89}" type="presOf" srcId="{CCE1E072-A98D-4948-A9AB-1E18253EB230}" destId="{B0FD5A91-A48D-45D6-835D-68B9AC9D3A76}" srcOrd="0" destOrd="0" presId="urn:microsoft.com/office/officeart/2005/8/layout/radial1"/>
    <dgm:cxn modelId="{2F8F3AB5-1F21-F44A-A7EF-86FE27688772}" type="presOf" srcId="{9AE310A4-AD42-4AB4-85DA-EAD72812E867}" destId="{0AA0703A-30E7-41DB-B294-5BADD4A4F908}" srcOrd="0" destOrd="0" presId="urn:microsoft.com/office/officeart/2005/8/layout/radial1"/>
    <dgm:cxn modelId="{E6889CB7-A36B-8B41-A9D6-CFA094DAE915}" type="presOf" srcId="{6848D2E5-3442-4179-96BF-C2875B388F89}" destId="{C23A4C9F-C59C-4E7D-950A-03B4150D132F}" srcOrd="1" destOrd="0" presId="urn:microsoft.com/office/officeart/2005/8/layout/radial1"/>
    <dgm:cxn modelId="{195C8CBC-C8C6-4C97-BDA8-8C22860A7A8C}" srcId="{8D56FC4B-B3B5-466E-8EF9-1D4CE7AC4F22}" destId="{16EF7CFC-1DEF-4A43-845D-1949EF27313A}" srcOrd="1" destOrd="0" parTransId="{F368F8AC-3F37-4130-8F78-47E252E7342E}" sibTransId="{4D6BE55C-DE3D-4E49-BB52-D3D9A7B2B500}"/>
    <dgm:cxn modelId="{695F67C9-91FE-8640-88F3-0EED9A2E04E0}" type="presOf" srcId="{F368F8AC-3F37-4130-8F78-47E252E7342E}" destId="{93889F2B-3036-DA4E-B3C5-87EC070A5CB1}" srcOrd="1" destOrd="0" presId="urn:microsoft.com/office/officeart/2005/8/layout/radial1"/>
    <dgm:cxn modelId="{85F2EDCE-6040-4E1F-88DC-A520FBE3A3FB}" srcId="{D7560DAF-7C96-42F7-B32B-1F5BDAC643D1}" destId="{8D56FC4B-B3B5-466E-8EF9-1D4CE7AC4F22}" srcOrd="0" destOrd="0" parTransId="{E1F3FD87-18E5-4D41-BC15-6E9825214EE9}" sibTransId="{BBC2420C-6017-404C-BC7F-CDEF25134A73}"/>
    <dgm:cxn modelId="{DAB7A5E8-D5B7-AD40-83CC-963613A66B81}" type="presOf" srcId="{40C2AAFD-DFCD-4331-931D-54DEFB1D5999}" destId="{829ED589-5970-4BB0-A0C0-A670F6CDCED1}" srcOrd="1" destOrd="0" presId="urn:microsoft.com/office/officeart/2005/8/layout/radial1"/>
    <dgm:cxn modelId="{BB6951EE-7EE6-4B43-9F77-0A3871735FF1}" srcId="{8D56FC4B-B3B5-466E-8EF9-1D4CE7AC4F22}" destId="{F53B3E29-245A-4197-A247-8FD82408FF76}" srcOrd="5" destOrd="0" parTransId="{E96C3AD1-7631-49BC-BB78-F25EC4AD092E}" sibTransId="{4EDA4311-66EA-4E69-A086-FF8391725DD6}"/>
    <dgm:cxn modelId="{0F73F9F9-2D74-FF4B-980F-C65577709A9D}" type="presOf" srcId="{BCD74D14-ED23-4442-ADED-BD756DE5DF13}" destId="{3A67C071-4EFF-4569-AB4C-A405214EE329}" srcOrd="1" destOrd="0" presId="urn:microsoft.com/office/officeart/2005/8/layout/radial1"/>
    <dgm:cxn modelId="{809CD9FE-33F7-DD49-8E24-77A9FD2E1262}" type="presOf" srcId="{E96C3AD1-7631-49BC-BB78-F25EC4AD092E}" destId="{FBF3A6CA-BFC1-47EB-9DF8-01AA3987A6D8}" srcOrd="0" destOrd="0" presId="urn:microsoft.com/office/officeart/2005/8/layout/radial1"/>
    <dgm:cxn modelId="{A4463CA8-2EF6-4F41-832D-4F13A7C91B41}" type="presParOf" srcId="{C3030991-3804-4D57-A08F-AB49DD9448C9}" destId="{A83CADCA-06AA-4D70-97F4-A5AD014673E4}" srcOrd="0" destOrd="0" presId="urn:microsoft.com/office/officeart/2005/8/layout/radial1"/>
    <dgm:cxn modelId="{E4E5FCB4-A75F-C642-AF5D-85C70AA5AA2C}" type="presParOf" srcId="{C3030991-3804-4D57-A08F-AB49DD9448C9}" destId="{198767D6-E99F-4FCA-B502-202097EA92E0}" srcOrd="1" destOrd="0" presId="urn:microsoft.com/office/officeart/2005/8/layout/radial1"/>
    <dgm:cxn modelId="{DD5B1BF9-C55F-2045-AC7E-56287118E931}" type="presParOf" srcId="{198767D6-E99F-4FCA-B502-202097EA92E0}" destId="{3A67C071-4EFF-4569-AB4C-A405214EE329}" srcOrd="0" destOrd="0" presId="urn:microsoft.com/office/officeart/2005/8/layout/radial1"/>
    <dgm:cxn modelId="{A9BFE2D2-9A54-6644-A3F9-F4B7C48723F9}" type="presParOf" srcId="{C3030991-3804-4D57-A08F-AB49DD9448C9}" destId="{C7A84AA8-4E0D-46F7-9C6F-BA5C65478552}" srcOrd="2" destOrd="0" presId="urn:microsoft.com/office/officeart/2005/8/layout/radial1"/>
    <dgm:cxn modelId="{DF1278C7-2714-E841-B8FA-8EDBFD30CEE2}" type="presParOf" srcId="{C3030991-3804-4D57-A08F-AB49DD9448C9}" destId="{B01B505E-195A-D240-B8AA-0804538D0A60}" srcOrd="3" destOrd="0" presId="urn:microsoft.com/office/officeart/2005/8/layout/radial1"/>
    <dgm:cxn modelId="{8D87A61C-34B5-BF47-A582-22C1B1B28B32}" type="presParOf" srcId="{B01B505E-195A-D240-B8AA-0804538D0A60}" destId="{93889F2B-3036-DA4E-B3C5-87EC070A5CB1}" srcOrd="0" destOrd="0" presId="urn:microsoft.com/office/officeart/2005/8/layout/radial1"/>
    <dgm:cxn modelId="{FFD34578-1719-4F40-AF1B-65751B1B4948}" type="presParOf" srcId="{C3030991-3804-4D57-A08F-AB49DD9448C9}" destId="{E4124301-1DD6-814C-910C-5E0C2CD4BC08}" srcOrd="4" destOrd="0" presId="urn:microsoft.com/office/officeart/2005/8/layout/radial1"/>
    <dgm:cxn modelId="{039AA7FA-7A75-1046-80A9-873999E0CCAC}" type="presParOf" srcId="{C3030991-3804-4D57-A08F-AB49DD9448C9}" destId="{14F2F3A4-1238-4706-ABF0-95D2DB38873A}" srcOrd="5" destOrd="0" presId="urn:microsoft.com/office/officeart/2005/8/layout/radial1"/>
    <dgm:cxn modelId="{A189C15F-0E39-AF47-8832-10B0F4535A4E}" type="presParOf" srcId="{14F2F3A4-1238-4706-ABF0-95D2DB38873A}" destId="{829ED589-5970-4BB0-A0C0-A670F6CDCED1}" srcOrd="0" destOrd="0" presId="urn:microsoft.com/office/officeart/2005/8/layout/radial1"/>
    <dgm:cxn modelId="{7DAF8400-A99C-4845-9C51-3CD666E2D125}" type="presParOf" srcId="{C3030991-3804-4D57-A08F-AB49DD9448C9}" destId="{7D4DA829-4D4F-43EF-83A2-3255F477A022}" srcOrd="6" destOrd="0" presId="urn:microsoft.com/office/officeart/2005/8/layout/radial1"/>
    <dgm:cxn modelId="{5D5D0C04-7E94-5743-8009-D3C2016A8F0A}" type="presParOf" srcId="{C3030991-3804-4D57-A08F-AB49DD9448C9}" destId="{1A0C6E2B-DD08-4BCE-B572-028B23448AC1}" srcOrd="7" destOrd="0" presId="urn:microsoft.com/office/officeart/2005/8/layout/radial1"/>
    <dgm:cxn modelId="{BCA46586-875A-5942-948A-E2B8DACE3E41}" type="presParOf" srcId="{1A0C6E2B-DD08-4BCE-B572-028B23448AC1}" destId="{C23A4C9F-C59C-4E7D-950A-03B4150D132F}" srcOrd="0" destOrd="0" presId="urn:microsoft.com/office/officeart/2005/8/layout/radial1"/>
    <dgm:cxn modelId="{303CD9AA-24CA-8243-B3F2-5ECD5D7AB99F}" type="presParOf" srcId="{C3030991-3804-4D57-A08F-AB49DD9448C9}" destId="{0AA0703A-30E7-41DB-B294-5BADD4A4F908}" srcOrd="8" destOrd="0" presId="urn:microsoft.com/office/officeart/2005/8/layout/radial1"/>
    <dgm:cxn modelId="{811A6847-5E80-B546-91BE-E0F689D1B1DD}" type="presParOf" srcId="{C3030991-3804-4D57-A08F-AB49DD9448C9}" destId="{B0FD5A91-A48D-45D6-835D-68B9AC9D3A76}" srcOrd="9" destOrd="0" presId="urn:microsoft.com/office/officeart/2005/8/layout/radial1"/>
    <dgm:cxn modelId="{904E2095-DA0B-1347-9D4F-CE292A0F2793}" type="presParOf" srcId="{B0FD5A91-A48D-45D6-835D-68B9AC9D3A76}" destId="{42515ED8-5009-436D-A184-78E8D801062A}" srcOrd="0" destOrd="0" presId="urn:microsoft.com/office/officeart/2005/8/layout/radial1"/>
    <dgm:cxn modelId="{6456B9B8-8173-3048-8A06-E51B2FBCE38F}" type="presParOf" srcId="{C3030991-3804-4D57-A08F-AB49DD9448C9}" destId="{4C739156-B89D-4B46-9195-7D0CAD4BACCC}" srcOrd="10" destOrd="0" presId="urn:microsoft.com/office/officeart/2005/8/layout/radial1"/>
    <dgm:cxn modelId="{8AA6FC02-11C1-5B4F-B04B-CD63BA528A04}" type="presParOf" srcId="{C3030991-3804-4D57-A08F-AB49DD9448C9}" destId="{FBF3A6CA-BFC1-47EB-9DF8-01AA3987A6D8}" srcOrd="11" destOrd="0" presId="urn:microsoft.com/office/officeart/2005/8/layout/radial1"/>
    <dgm:cxn modelId="{BDA64084-3C43-A144-9D59-F1D8700ABAD0}" type="presParOf" srcId="{FBF3A6CA-BFC1-47EB-9DF8-01AA3987A6D8}" destId="{9F99CE45-A27B-47B3-841E-74D5FB88E38C}" srcOrd="0" destOrd="0" presId="urn:microsoft.com/office/officeart/2005/8/layout/radial1"/>
    <dgm:cxn modelId="{A17998D7-52F5-EA4E-BAA9-5BD3666A1188}" type="presParOf" srcId="{C3030991-3804-4D57-A08F-AB49DD9448C9}" destId="{B167B0F0-2A93-4E2F-85EA-CD17E3811FB3}" srcOrd="12" destOrd="0" presId="urn:microsoft.com/office/officeart/2005/8/layout/radial1"/>
    <dgm:cxn modelId="{870C0254-3628-4340-9826-3E0237173A37}" type="presParOf" srcId="{C3030991-3804-4D57-A08F-AB49DD9448C9}" destId="{5E18F292-4204-427E-ACB3-677ABE2126BA}" srcOrd="13" destOrd="0" presId="urn:microsoft.com/office/officeart/2005/8/layout/radial1"/>
    <dgm:cxn modelId="{D2CFB27E-B22B-6C44-A585-2BD7C6480AA4}" type="presParOf" srcId="{5E18F292-4204-427E-ACB3-677ABE2126BA}" destId="{9A28D783-9740-45B0-B64A-BFD73F9D8582}" srcOrd="0" destOrd="0" presId="urn:microsoft.com/office/officeart/2005/8/layout/radial1"/>
    <dgm:cxn modelId="{B3663F83-4988-FD49-885B-040E838866F0}" type="presParOf" srcId="{C3030991-3804-4D57-A08F-AB49DD9448C9}" destId="{DF33F88A-6596-4081-8D0A-2541159A8DCF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7560DAF-7C96-42F7-B32B-1F5BDAC643D1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D56FC4B-B3B5-466E-8EF9-1D4CE7AC4F22}">
      <dgm:prSet phldrT="[Teksti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i-FI" sz="1000" dirty="0"/>
            <a:t>Data</a:t>
          </a:r>
        </a:p>
      </dgm:t>
    </dgm:pt>
    <dgm:pt modelId="{E1F3FD87-18E5-4D41-BC15-6E9825214EE9}" type="parTrans" cxnId="{85F2EDCE-6040-4E1F-88DC-A520FBE3A3FB}">
      <dgm:prSet/>
      <dgm:spPr/>
      <dgm:t>
        <a:bodyPr/>
        <a:lstStyle/>
        <a:p>
          <a:endParaRPr lang="fi-FI" sz="800"/>
        </a:p>
      </dgm:t>
    </dgm:pt>
    <dgm:pt modelId="{BBC2420C-6017-404C-BC7F-CDEF25134A73}" type="sibTrans" cxnId="{85F2EDCE-6040-4E1F-88DC-A520FBE3A3FB}">
      <dgm:prSet/>
      <dgm:spPr/>
      <dgm:t>
        <a:bodyPr/>
        <a:lstStyle/>
        <a:p>
          <a:endParaRPr lang="fi-FI" sz="800"/>
        </a:p>
      </dgm:t>
    </dgm:pt>
    <dgm:pt modelId="{FBBD1996-CDDA-4A10-B8E4-D3491FD62D5B}">
      <dgm:prSet phldrT="[Teksti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/>
            <a:t>Copyright</a:t>
          </a:r>
        </a:p>
      </dgm:t>
    </dgm:pt>
    <dgm:pt modelId="{BCD74D14-ED23-4442-ADED-BD756DE5DF13}" type="parTrans" cxnId="{1E693D75-BA2A-4750-8EFA-2C84BBEBC5C3}">
      <dgm:prSet custT="1"/>
      <dgm:spPr/>
      <dgm:t>
        <a:bodyPr/>
        <a:lstStyle/>
        <a:p>
          <a:endParaRPr lang="fi-FI" sz="100"/>
        </a:p>
      </dgm:t>
    </dgm:pt>
    <dgm:pt modelId="{345C7683-A695-4C3A-A4D8-0705450CDE85}" type="sibTrans" cxnId="{1E693D75-BA2A-4750-8EFA-2C84BBEBC5C3}">
      <dgm:prSet/>
      <dgm:spPr/>
      <dgm:t>
        <a:bodyPr/>
        <a:lstStyle/>
        <a:p>
          <a:endParaRPr lang="fi-FI" sz="800"/>
        </a:p>
      </dgm:t>
    </dgm:pt>
    <dgm:pt modelId="{16EF7CFC-1DEF-4A43-845D-1949EF27313A}">
      <dgm:prSet phldrT="[Teksti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 err="1"/>
            <a:t>Database</a:t>
          </a:r>
          <a:r>
            <a:rPr lang="fi-FI" sz="700" dirty="0"/>
            <a:t> sui </a:t>
          </a:r>
          <a:r>
            <a:rPr lang="fi-FI" sz="700" dirty="0" err="1"/>
            <a:t>generis</a:t>
          </a:r>
          <a:r>
            <a:rPr lang="fi-FI" sz="700" dirty="0"/>
            <a:t> </a:t>
          </a:r>
          <a:r>
            <a:rPr lang="fi-FI" sz="700" dirty="0" err="1"/>
            <a:t>right</a:t>
          </a:r>
          <a:endParaRPr lang="fi-FI" sz="700" dirty="0"/>
        </a:p>
      </dgm:t>
    </dgm:pt>
    <dgm:pt modelId="{F368F8AC-3F37-4130-8F78-47E252E7342E}" type="parTrans" cxnId="{195C8CBC-C8C6-4C97-BDA8-8C22860A7A8C}">
      <dgm:prSet custT="1"/>
      <dgm:spPr/>
      <dgm:t>
        <a:bodyPr/>
        <a:lstStyle/>
        <a:p>
          <a:endParaRPr lang="fi-FI" sz="100"/>
        </a:p>
      </dgm:t>
    </dgm:pt>
    <dgm:pt modelId="{4D6BE55C-DE3D-4E49-BB52-D3D9A7B2B500}" type="sibTrans" cxnId="{195C8CBC-C8C6-4C97-BDA8-8C22860A7A8C}">
      <dgm:prSet/>
      <dgm:spPr/>
      <dgm:t>
        <a:bodyPr/>
        <a:lstStyle/>
        <a:p>
          <a:endParaRPr lang="fi-FI" sz="800"/>
        </a:p>
      </dgm:t>
    </dgm:pt>
    <dgm:pt modelId="{9AE310A4-AD42-4AB4-85DA-EAD72812E867}">
      <dgm:prSet phldrT="[Teksti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i-FI" sz="700" dirty="0" err="1"/>
            <a:t>Trademark</a:t>
          </a:r>
          <a:endParaRPr lang="fi-FI" sz="700" dirty="0"/>
        </a:p>
      </dgm:t>
    </dgm:pt>
    <dgm:pt modelId="{6848D2E5-3442-4179-96BF-C2875B388F89}" type="parTrans" cxnId="{FA71D911-8746-4C5A-9DC1-4C4A9CB85C5B}">
      <dgm:prSet custT="1"/>
      <dgm:spPr/>
      <dgm:t>
        <a:bodyPr/>
        <a:lstStyle/>
        <a:p>
          <a:endParaRPr lang="fi-FI" sz="100"/>
        </a:p>
      </dgm:t>
    </dgm:pt>
    <dgm:pt modelId="{1CF475F3-7B19-468C-991D-C7CD4407ED72}" type="sibTrans" cxnId="{FA71D911-8746-4C5A-9DC1-4C4A9CB85C5B}">
      <dgm:prSet/>
      <dgm:spPr/>
      <dgm:t>
        <a:bodyPr/>
        <a:lstStyle/>
        <a:p>
          <a:endParaRPr lang="fi-FI" sz="800"/>
        </a:p>
      </dgm:t>
    </dgm:pt>
    <dgm:pt modelId="{F53B3E29-245A-4197-A247-8FD82408FF76}">
      <dgm:prSet phldrT="[Teksti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/>
            <a:t>Trade </a:t>
          </a:r>
          <a:r>
            <a:rPr lang="fi-FI" sz="700" dirty="0" err="1"/>
            <a:t>Secret</a:t>
          </a:r>
          <a:endParaRPr lang="fi-FI" sz="700" dirty="0"/>
        </a:p>
      </dgm:t>
    </dgm:pt>
    <dgm:pt modelId="{E96C3AD1-7631-49BC-BB78-F25EC4AD092E}" type="parTrans" cxnId="{BB6951EE-7EE6-4B43-9F77-0A3871735FF1}">
      <dgm:prSet custT="1"/>
      <dgm:spPr/>
      <dgm:t>
        <a:bodyPr/>
        <a:lstStyle/>
        <a:p>
          <a:endParaRPr lang="fi-FI" sz="100"/>
        </a:p>
      </dgm:t>
    </dgm:pt>
    <dgm:pt modelId="{4EDA4311-66EA-4E69-A086-FF8391725DD6}" type="sibTrans" cxnId="{BB6951EE-7EE6-4B43-9F77-0A3871735FF1}">
      <dgm:prSet/>
      <dgm:spPr/>
      <dgm:t>
        <a:bodyPr/>
        <a:lstStyle/>
        <a:p>
          <a:endParaRPr lang="fi-FI" sz="800"/>
        </a:p>
      </dgm:t>
    </dgm:pt>
    <dgm:pt modelId="{0F584190-99A4-4B9D-8903-31E5B9CCD0B2}">
      <dgm:prSet phldrT="[Teksti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 err="1"/>
            <a:t>Patent</a:t>
          </a:r>
          <a:endParaRPr lang="fi-FI" sz="700" dirty="0"/>
        </a:p>
      </dgm:t>
    </dgm:pt>
    <dgm:pt modelId="{40C2AAFD-DFCD-4331-931D-54DEFB1D5999}" type="parTrans" cxnId="{AEE8E18D-FD5D-4F19-95E0-5A1F19FDE12E}">
      <dgm:prSet custT="1"/>
      <dgm:spPr/>
      <dgm:t>
        <a:bodyPr/>
        <a:lstStyle/>
        <a:p>
          <a:endParaRPr lang="fi-FI" sz="100"/>
        </a:p>
      </dgm:t>
    </dgm:pt>
    <dgm:pt modelId="{E1F495FD-36AE-42EA-91D8-13CFDFBFB2CA}" type="sibTrans" cxnId="{AEE8E18D-FD5D-4F19-95E0-5A1F19FDE12E}">
      <dgm:prSet/>
      <dgm:spPr/>
      <dgm:t>
        <a:bodyPr/>
        <a:lstStyle/>
        <a:p>
          <a:endParaRPr lang="fi-FI" sz="800"/>
        </a:p>
      </dgm:t>
    </dgm:pt>
    <dgm:pt modelId="{18498FCA-5640-46D2-B6AA-2B2414088E29}">
      <dgm:prSet phldrT="[Teksti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600" dirty="0" err="1"/>
            <a:t>Neighboring</a:t>
          </a:r>
          <a:r>
            <a:rPr lang="fi-FI" sz="600" dirty="0"/>
            <a:t> </a:t>
          </a:r>
          <a:r>
            <a:rPr lang="fi-FI" sz="600" dirty="0" err="1"/>
            <a:t>rights</a:t>
          </a:r>
          <a:endParaRPr lang="fi-FI" sz="600" dirty="0"/>
        </a:p>
      </dgm:t>
    </dgm:pt>
    <dgm:pt modelId="{CCE1E072-A98D-4948-A9AB-1E18253EB230}" type="parTrans" cxnId="{0B9FF850-438E-4681-AFD4-0276EE660369}">
      <dgm:prSet custT="1"/>
      <dgm:spPr/>
      <dgm:t>
        <a:bodyPr/>
        <a:lstStyle/>
        <a:p>
          <a:endParaRPr lang="fi-FI" sz="100"/>
        </a:p>
      </dgm:t>
    </dgm:pt>
    <dgm:pt modelId="{88C32ADF-EF42-4BFC-8A50-11999AF27669}" type="sibTrans" cxnId="{0B9FF850-438E-4681-AFD4-0276EE660369}">
      <dgm:prSet/>
      <dgm:spPr/>
      <dgm:t>
        <a:bodyPr/>
        <a:lstStyle/>
        <a:p>
          <a:endParaRPr lang="fi-FI" sz="800"/>
        </a:p>
      </dgm:t>
    </dgm:pt>
    <dgm:pt modelId="{CFD2BB4D-8FAC-4492-8A18-03592D6AFEBC}">
      <dgm:prSet phldrT="[Teksti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/>
            <a:t>Data </a:t>
          </a:r>
          <a:r>
            <a:rPr lang="fi-FI" sz="700" dirty="0" err="1"/>
            <a:t>Protection</a:t>
          </a:r>
          <a:endParaRPr lang="fi-FI" sz="700" dirty="0"/>
        </a:p>
      </dgm:t>
    </dgm:pt>
    <dgm:pt modelId="{B36BDCCC-1345-408D-A24D-ED4227029C48}" type="parTrans" cxnId="{5CD4F93C-D689-4A9C-87B1-0859A6A4DA83}">
      <dgm:prSet custT="1"/>
      <dgm:spPr/>
      <dgm:t>
        <a:bodyPr/>
        <a:lstStyle/>
        <a:p>
          <a:endParaRPr lang="fi-FI" sz="100"/>
        </a:p>
      </dgm:t>
    </dgm:pt>
    <dgm:pt modelId="{A4EC6F2F-BD0F-479F-9D40-FFA75B1B247E}" type="sibTrans" cxnId="{5CD4F93C-D689-4A9C-87B1-0859A6A4DA83}">
      <dgm:prSet/>
      <dgm:spPr/>
      <dgm:t>
        <a:bodyPr/>
        <a:lstStyle/>
        <a:p>
          <a:endParaRPr lang="fi-FI" sz="800"/>
        </a:p>
      </dgm:t>
    </dgm:pt>
    <dgm:pt modelId="{C3030991-3804-4D57-A08F-AB49DD9448C9}" type="pres">
      <dgm:prSet presAssocID="{D7560DAF-7C96-42F7-B32B-1F5BDAC643D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83CADCA-06AA-4D70-97F4-A5AD014673E4}" type="pres">
      <dgm:prSet presAssocID="{8D56FC4B-B3B5-466E-8EF9-1D4CE7AC4F22}" presName="centerShape" presStyleLbl="node0" presStyleIdx="0" presStyleCnt="1" custScaleX="136414" custScaleY="140731"/>
      <dgm:spPr/>
    </dgm:pt>
    <dgm:pt modelId="{198767D6-E99F-4FCA-B502-202097EA92E0}" type="pres">
      <dgm:prSet presAssocID="{BCD74D14-ED23-4442-ADED-BD756DE5DF13}" presName="Name9" presStyleLbl="parChTrans1D2" presStyleIdx="0" presStyleCnt="7"/>
      <dgm:spPr/>
    </dgm:pt>
    <dgm:pt modelId="{3A67C071-4EFF-4569-AB4C-A405214EE329}" type="pres">
      <dgm:prSet presAssocID="{BCD74D14-ED23-4442-ADED-BD756DE5DF13}" presName="connTx" presStyleLbl="parChTrans1D2" presStyleIdx="0" presStyleCnt="7"/>
      <dgm:spPr/>
    </dgm:pt>
    <dgm:pt modelId="{C7A84AA8-4E0D-46F7-9C6F-BA5C65478552}" type="pres">
      <dgm:prSet presAssocID="{FBBD1996-CDDA-4A10-B8E4-D3491FD62D5B}" presName="node" presStyleLbl="node1" presStyleIdx="0" presStyleCnt="7">
        <dgm:presLayoutVars>
          <dgm:bulletEnabled val="1"/>
        </dgm:presLayoutVars>
      </dgm:prSet>
      <dgm:spPr/>
    </dgm:pt>
    <dgm:pt modelId="{B01B505E-195A-D240-B8AA-0804538D0A60}" type="pres">
      <dgm:prSet presAssocID="{F368F8AC-3F37-4130-8F78-47E252E7342E}" presName="Name9" presStyleLbl="parChTrans1D2" presStyleIdx="1" presStyleCnt="7"/>
      <dgm:spPr/>
    </dgm:pt>
    <dgm:pt modelId="{93889F2B-3036-DA4E-B3C5-87EC070A5CB1}" type="pres">
      <dgm:prSet presAssocID="{F368F8AC-3F37-4130-8F78-47E252E7342E}" presName="connTx" presStyleLbl="parChTrans1D2" presStyleIdx="1" presStyleCnt="7"/>
      <dgm:spPr/>
    </dgm:pt>
    <dgm:pt modelId="{E4124301-1DD6-814C-910C-5E0C2CD4BC08}" type="pres">
      <dgm:prSet presAssocID="{16EF7CFC-1DEF-4A43-845D-1949EF27313A}" presName="node" presStyleLbl="node1" presStyleIdx="1" presStyleCnt="7">
        <dgm:presLayoutVars>
          <dgm:bulletEnabled val="1"/>
        </dgm:presLayoutVars>
      </dgm:prSet>
      <dgm:spPr/>
    </dgm:pt>
    <dgm:pt modelId="{14F2F3A4-1238-4706-ABF0-95D2DB38873A}" type="pres">
      <dgm:prSet presAssocID="{40C2AAFD-DFCD-4331-931D-54DEFB1D5999}" presName="Name9" presStyleLbl="parChTrans1D2" presStyleIdx="2" presStyleCnt="7"/>
      <dgm:spPr/>
    </dgm:pt>
    <dgm:pt modelId="{829ED589-5970-4BB0-A0C0-A670F6CDCED1}" type="pres">
      <dgm:prSet presAssocID="{40C2AAFD-DFCD-4331-931D-54DEFB1D5999}" presName="connTx" presStyleLbl="parChTrans1D2" presStyleIdx="2" presStyleCnt="7"/>
      <dgm:spPr/>
    </dgm:pt>
    <dgm:pt modelId="{7D4DA829-4D4F-43EF-83A2-3255F477A022}" type="pres">
      <dgm:prSet presAssocID="{0F584190-99A4-4B9D-8903-31E5B9CCD0B2}" presName="node" presStyleLbl="node1" presStyleIdx="2" presStyleCnt="7">
        <dgm:presLayoutVars>
          <dgm:bulletEnabled val="1"/>
        </dgm:presLayoutVars>
      </dgm:prSet>
      <dgm:spPr/>
    </dgm:pt>
    <dgm:pt modelId="{1A0C6E2B-DD08-4BCE-B572-028B23448AC1}" type="pres">
      <dgm:prSet presAssocID="{6848D2E5-3442-4179-96BF-C2875B388F89}" presName="Name9" presStyleLbl="parChTrans1D2" presStyleIdx="3" presStyleCnt="7"/>
      <dgm:spPr/>
    </dgm:pt>
    <dgm:pt modelId="{C23A4C9F-C59C-4E7D-950A-03B4150D132F}" type="pres">
      <dgm:prSet presAssocID="{6848D2E5-3442-4179-96BF-C2875B388F89}" presName="connTx" presStyleLbl="parChTrans1D2" presStyleIdx="3" presStyleCnt="7"/>
      <dgm:spPr/>
    </dgm:pt>
    <dgm:pt modelId="{0AA0703A-30E7-41DB-B294-5BADD4A4F908}" type="pres">
      <dgm:prSet presAssocID="{9AE310A4-AD42-4AB4-85DA-EAD72812E867}" presName="node" presStyleLbl="node1" presStyleIdx="3" presStyleCnt="7">
        <dgm:presLayoutVars>
          <dgm:bulletEnabled val="1"/>
        </dgm:presLayoutVars>
      </dgm:prSet>
      <dgm:spPr/>
    </dgm:pt>
    <dgm:pt modelId="{B0FD5A91-A48D-45D6-835D-68B9AC9D3A76}" type="pres">
      <dgm:prSet presAssocID="{CCE1E072-A98D-4948-A9AB-1E18253EB230}" presName="Name9" presStyleLbl="parChTrans1D2" presStyleIdx="4" presStyleCnt="7"/>
      <dgm:spPr/>
    </dgm:pt>
    <dgm:pt modelId="{42515ED8-5009-436D-A184-78E8D801062A}" type="pres">
      <dgm:prSet presAssocID="{CCE1E072-A98D-4948-A9AB-1E18253EB230}" presName="connTx" presStyleLbl="parChTrans1D2" presStyleIdx="4" presStyleCnt="7"/>
      <dgm:spPr/>
    </dgm:pt>
    <dgm:pt modelId="{4C739156-B89D-4B46-9195-7D0CAD4BACCC}" type="pres">
      <dgm:prSet presAssocID="{18498FCA-5640-46D2-B6AA-2B2414088E29}" presName="node" presStyleLbl="node1" presStyleIdx="4" presStyleCnt="7">
        <dgm:presLayoutVars>
          <dgm:bulletEnabled val="1"/>
        </dgm:presLayoutVars>
      </dgm:prSet>
      <dgm:spPr/>
    </dgm:pt>
    <dgm:pt modelId="{FBF3A6CA-BFC1-47EB-9DF8-01AA3987A6D8}" type="pres">
      <dgm:prSet presAssocID="{E96C3AD1-7631-49BC-BB78-F25EC4AD092E}" presName="Name9" presStyleLbl="parChTrans1D2" presStyleIdx="5" presStyleCnt="7"/>
      <dgm:spPr/>
    </dgm:pt>
    <dgm:pt modelId="{9F99CE45-A27B-47B3-841E-74D5FB88E38C}" type="pres">
      <dgm:prSet presAssocID="{E96C3AD1-7631-49BC-BB78-F25EC4AD092E}" presName="connTx" presStyleLbl="parChTrans1D2" presStyleIdx="5" presStyleCnt="7"/>
      <dgm:spPr/>
    </dgm:pt>
    <dgm:pt modelId="{B167B0F0-2A93-4E2F-85EA-CD17E3811FB3}" type="pres">
      <dgm:prSet presAssocID="{F53B3E29-245A-4197-A247-8FD82408FF76}" presName="node" presStyleLbl="node1" presStyleIdx="5" presStyleCnt="7">
        <dgm:presLayoutVars>
          <dgm:bulletEnabled val="1"/>
        </dgm:presLayoutVars>
      </dgm:prSet>
      <dgm:spPr/>
    </dgm:pt>
    <dgm:pt modelId="{5E18F292-4204-427E-ACB3-677ABE2126BA}" type="pres">
      <dgm:prSet presAssocID="{B36BDCCC-1345-408D-A24D-ED4227029C48}" presName="Name9" presStyleLbl="parChTrans1D2" presStyleIdx="6" presStyleCnt="7"/>
      <dgm:spPr/>
    </dgm:pt>
    <dgm:pt modelId="{9A28D783-9740-45B0-B64A-BFD73F9D8582}" type="pres">
      <dgm:prSet presAssocID="{B36BDCCC-1345-408D-A24D-ED4227029C48}" presName="connTx" presStyleLbl="parChTrans1D2" presStyleIdx="6" presStyleCnt="7"/>
      <dgm:spPr/>
    </dgm:pt>
    <dgm:pt modelId="{DF33F88A-6596-4081-8D0A-2541159A8DCF}" type="pres">
      <dgm:prSet presAssocID="{CFD2BB4D-8FAC-4492-8A18-03592D6AFEBC}" presName="node" presStyleLbl="node1" presStyleIdx="6" presStyleCnt="7">
        <dgm:presLayoutVars>
          <dgm:bulletEnabled val="1"/>
        </dgm:presLayoutVars>
      </dgm:prSet>
      <dgm:spPr/>
    </dgm:pt>
  </dgm:ptLst>
  <dgm:cxnLst>
    <dgm:cxn modelId="{FA71D911-8746-4C5A-9DC1-4C4A9CB85C5B}" srcId="{8D56FC4B-B3B5-466E-8EF9-1D4CE7AC4F22}" destId="{9AE310A4-AD42-4AB4-85DA-EAD72812E867}" srcOrd="3" destOrd="0" parTransId="{6848D2E5-3442-4179-96BF-C2875B388F89}" sibTransId="{1CF475F3-7B19-468C-991D-C7CD4407ED72}"/>
    <dgm:cxn modelId="{AC495225-F9C0-C34A-B096-9451FE1D8045}" type="presOf" srcId="{B36BDCCC-1345-408D-A24D-ED4227029C48}" destId="{5E18F292-4204-427E-ACB3-677ABE2126BA}" srcOrd="0" destOrd="0" presId="urn:microsoft.com/office/officeart/2005/8/layout/radial1"/>
    <dgm:cxn modelId="{5ED6F826-E60C-7242-82C5-839DCB19D20F}" type="presOf" srcId="{B36BDCCC-1345-408D-A24D-ED4227029C48}" destId="{9A28D783-9740-45B0-B64A-BFD73F9D8582}" srcOrd="1" destOrd="0" presId="urn:microsoft.com/office/officeart/2005/8/layout/radial1"/>
    <dgm:cxn modelId="{95F8802F-5335-B24E-AB5E-50E1232F7F73}" type="presOf" srcId="{E96C3AD1-7631-49BC-BB78-F25EC4AD092E}" destId="{9F99CE45-A27B-47B3-841E-74D5FB88E38C}" srcOrd="1" destOrd="0" presId="urn:microsoft.com/office/officeart/2005/8/layout/radial1"/>
    <dgm:cxn modelId="{5CD4F93C-D689-4A9C-87B1-0859A6A4DA83}" srcId="{8D56FC4B-B3B5-466E-8EF9-1D4CE7AC4F22}" destId="{CFD2BB4D-8FAC-4492-8A18-03592D6AFEBC}" srcOrd="6" destOrd="0" parTransId="{B36BDCCC-1345-408D-A24D-ED4227029C48}" sibTransId="{A4EC6F2F-BD0F-479F-9D40-FFA75B1B247E}"/>
    <dgm:cxn modelId="{A5D6E949-812C-A34C-936F-699309E69757}" type="presOf" srcId="{0F584190-99A4-4B9D-8903-31E5B9CCD0B2}" destId="{7D4DA829-4D4F-43EF-83A2-3255F477A022}" srcOrd="0" destOrd="0" presId="urn:microsoft.com/office/officeart/2005/8/layout/radial1"/>
    <dgm:cxn modelId="{0B9FF850-438E-4681-AFD4-0276EE660369}" srcId="{8D56FC4B-B3B5-466E-8EF9-1D4CE7AC4F22}" destId="{18498FCA-5640-46D2-B6AA-2B2414088E29}" srcOrd="4" destOrd="0" parTransId="{CCE1E072-A98D-4948-A9AB-1E18253EB230}" sibTransId="{88C32ADF-EF42-4BFC-8A50-11999AF27669}"/>
    <dgm:cxn modelId="{1E693D75-BA2A-4750-8EFA-2C84BBEBC5C3}" srcId="{8D56FC4B-B3B5-466E-8EF9-1D4CE7AC4F22}" destId="{FBBD1996-CDDA-4A10-B8E4-D3491FD62D5B}" srcOrd="0" destOrd="0" parTransId="{BCD74D14-ED23-4442-ADED-BD756DE5DF13}" sibTransId="{345C7683-A695-4C3A-A4D8-0705450CDE85}"/>
    <dgm:cxn modelId="{6A776775-4A3C-C34E-A3D6-D77BC4652B9A}" type="presOf" srcId="{FBBD1996-CDDA-4A10-B8E4-D3491FD62D5B}" destId="{C7A84AA8-4E0D-46F7-9C6F-BA5C65478552}" srcOrd="0" destOrd="0" presId="urn:microsoft.com/office/officeart/2005/8/layout/radial1"/>
    <dgm:cxn modelId="{8F37A979-F6C3-DE4D-B9FE-D46147C2125E}" type="presOf" srcId="{CCE1E072-A98D-4948-A9AB-1E18253EB230}" destId="{42515ED8-5009-436D-A184-78E8D801062A}" srcOrd="1" destOrd="0" presId="urn:microsoft.com/office/officeart/2005/8/layout/radial1"/>
    <dgm:cxn modelId="{E1E2CE85-06E2-F646-938D-0D413EBB1FF5}" type="presOf" srcId="{BCD74D14-ED23-4442-ADED-BD756DE5DF13}" destId="{198767D6-E99F-4FCA-B502-202097EA92E0}" srcOrd="0" destOrd="0" presId="urn:microsoft.com/office/officeart/2005/8/layout/radial1"/>
    <dgm:cxn modelId="{21D89A87-09C6-FB4E-9C2A-95839BD3EEF8}" type="presOf" srcId="{8D56FC4B-B3B5-466E-8EF9-1D4CE7AC4F22}" destId="{A83CADCA-06AA-4D70-97F4-A5AD014673E4}" srcOrd="0" destOrd="0" presId="urn:microsoft.com/office/officeart/2005/8/layout/radial1"/>
    <dgm:cxn modelId="{7D9E4F89-21B6-1145-B1C6-3FD25DAB83DA}" type="presOf" srcId="{6848D2E5-3442-4179-96BF-C2875B388F89}" destId="{1A0C6E2B-DD08-4BCE-B572-028B23448AC1}" srcOrd="0" destOrd="0" presId="urn:microsoft.com/office/officeart/2005/8/layout/radial1"/>
    <dgm:cxn modelId="{98C8C389-6EB9-4026-993F-5201352E2387}" type="presOf" srcId="{D7560DAF-7C96-42F7-B32B-1F5BDAC643D1}" destId="{C3030991-3804-4D57-A08F-AB49DD9448C9}" srcOrd="0" destOrd="0" presId="urn:microsoft.com/office/officeart/2005/8/layout/radial1"/>
    <dgm:cxn modelId="{40FF858C-9871-4145-AA28-67738BBAD71A}" type="presOf" srcId="{16EF7CFC-1DEF-4A43-845D-1949EF27313A}" destId="{E4124301-1DD6-814C-910C-5E0C2CD4BC08}" srcOrd="0" destOrd="0" presId="urn:microsoft.com/office/officeart/2005/8/layout/radial1"/>
    <dgm:cxn modelId="{AEE8E18D-FD5D-4F19-95E0-5A1F19FDE12E}" srcId="{8D56FC4B-B3B5-466E-8EF9-1D4CE7AC4F22}" destId="{0F584190-99A4-4B9D-8903-31E5B9CCD0B2}" srcOrd="2" destOrd="0" parTransId="{40C2AAFD-DFCD-4331-931D-54DEFB1D5999}" sibTransId="{E1F495FD-36AE-42EA-91D8-13CFDFBFB2CA}"/>
    <dgm:cxn modelId="{B71F7595-558A-174F-81B8-C399EA6A7248}" type="presOf" srcId="{18498FCA-5640-46D2-B6AA-2B2414088E29}" destId="{4C739156-B89D-4B46-9195-7D0CAD4BACCC}" srcOrd="0" destOrd="0" presId="urn:microsoft.com/office/officeart/2005/8/layout/radial1"/>
    <dgm:cxn modelId="{EAEBFF98-C8FE-434A-8CE4-89C8990724F8}" type="presOf" srcId="{CFD2BB4D-8FAC-4492-8A18-03592D6AFEBC}" destId="{DF33F88A-6596-4081-8D0A-2541159A8DCF}" srcOrd="0" destOrd="0" presId="urn:microsoft.com/office/officeart/2005/8/layout/radial1"/>
    <dgm:cxn modelId="{FF7D5CA6-43D2-6643-BDE3-DAE2C5E208CB}" type="presOf" srcId="{40C2AAFD-DFCD-4331-931D-54DEFB1D5999}" destId="{14F2F3A4-1238-4706-ABF0-95D2DB38873A}" srcOrd="0" destOrd="0" presId="urn:microsoft.com/office/officeart/2005/8/layout/radial1"/>
    <dgm:cxn modelId="{C9D3D1AD-7640-7241-ADA7-7EF8EC56B129}" type="presOf" srcId="{F368F8AC-3F37-4130-8F78-47E252E7342E}" destId="{B01B505E-195A-D240-B8AA-0804538D0A60}" srcOrd="0" destOrd="0" presId="urn:microsoft.com/office/officeart/2005/8/layout/radial1"/>
    <dgm:cxn modelId="{44E3EFAD-2823-DD43-AF1B-197F902A06B7}" type="presOf" srcId="{F53B3E29-245A-4197-A247-8FD82408FF76}" destId="{B167B0F0-2A93-4E2F-85EA-CD17E3811FB3}" srcOrd="0" destOrd="0" presId="urn:microsoft.com/office/officeart/2005/8/layout/radial1"/>
    <dgm:cxn modelId="{1E2C0CB0-B60E-BC4A-8B00-F6EFEA743A89}" type="presOf" srcId="{CCE1E072-A98D-4948-A9AB-1E18253EB230}" destId="{B0FD5A91-A48D-45D6-835D-68B9AC9D3A76}" srcOrd="0" destOrd="0" presId="urn:microsoft.com/office/officeart/2005/8/layout/radial1"/>
    <dgm:cxn modelId="{2F8F3AB5-1F21-F44A-A7EF-86FE27688772}" type="presOf" srcId="{9AE310A4-AD42-4AB4-85DA-EAD72812E867}" destId="{0AA0703A-30E7-41DB-B294-5BADD4A4F908}" srcOrd="0" destOrd="0" presId="urn:microsoft.com/office/officeart/2005/8/layout/radial1"/>
    <dgm:cxn modelId="{E6889CB7-A36B-8B41-A9D6-CFA094DAE915}" type="presOf" srcId="{6848D2E5-3442-4179-96BF-C2875B388F89}" destId="{C23A4C9F-C59C-4E7D-950A-03B4150D132F}" srcOrd="1" destOrd="0" presId="urn:microsoft.com/office/officeart/2005/8/layout/radial1"/>
    <dgm:cxn modelId="{195C8CBC-C8C6-4C97-BDA8-8C22860A7A8C}" srcId="{8D56FC4B-B3B5-466E-8EF9-1D4CE7AC4F22}" destId="{16EF7CFC-1DEF-4A43-845D-1949EF27313A}" srcOrd="1" destOrd="0" parTransId="{F368F8AC-3F37-4130-8F78-47E252E7342E}" sibTransId="{4D6BE55C-DE3D-4E49-BB52-D3D9A7B2B500}"/>
    <dgm:cxn modelId="{695F67C9-91FE-8640-88F3-0EED9A2E04E0}" type="presOf" srcId="{F368F8AC-3F37-4130-8F78-47E252E7342E}" destId="{93889F2B-3036-DA4E-B3C5-87EC070A5CB1}" srcOrd="1" destOrd="0" presId="urn:microsoft.com/office/officeart/2005/8/layout/radial1"/>
    <dgm:cxn modelId="{85F2EDCE-6040-4E1F-88DC-A520FBE3A3FB}" srcId="{D7560DAF-7C96-42F7-B32B-1F5BDAC643D1}" destId="{8D56FC4B-B3B5-466E-8EF9-1D4CE7AC4F22}" srcOrd="0" destOrd="0" parTransId="{E1F3FD87-18E5-4D41-BC15-6E9825214EE9}" sibTransId="{BBC2420C-6017-404C-BC7F-CDEF25134A73}"/>
    <dgm:cxn modelId="{DAB7A5E8-D5B7-AD40-83CC-963613A66B81}" type="presOf" srcId="{40C2AAFD-DFCD-4331-931D-54DEFB1D5999}" destId="{829ED589-5970-4BB0-A0C0-A670F6CDCED1}" srcOrd="1" destOrd="0" presId="urn:microsoft.com/office/officeart/2005/8/layout/radial1"/>
    <dgm:cxn modelId="{BB6951EE-7EE6-4B43-9F77-0A3871735FF1}" srcId="{8D56FC4B-B3B5-466E-8EF9-1D4CE7AC4F22}" destId="{F53B3E29-245A-4197-A247-8FD82408FF76}" srcOrd="5" destOrd="0" parTransId="{E96C3AD1-7631-49BC-BB78-F25EC4AD092E}" sibTransId="{4EDA4311-66EA-4E69-A086-FF8391725DD6}"/>
    <dgm:cxn modelId="{0F73F9F9-2D74-FF4B-980F-C65577709A9D}" type="presOf" srcId="{BCD74D14-ED23-4442-ADED-BD756DE5DF13}" destId="{3A67C071-4EFF-4569-AB4C-A405214EE329}" srcOrd="1" destOrd="0" presId="urn:microsoft.com/office/officeart/2005/8/layout/radial1"/>
    <dgm:cxn modelId="{809CD9FE-33F7-DD49-8E24-77A9FD2E1262}" type="presOf" srcId="{E96C3AD1-7631-49BC-BB78-F25EC4AD092E}" destId="{FBF3A6CA-BFC1-47EB-9DF8-01AA3987A6D8}" srcOrd="0" destOrd="0" presId="urn:microsoft.com/office/officeart/2005/8/layout/radial1"/>
    <dgm:cxn modelId="{A4463CA8-2EF6-4F41-832D-4F13A7C91B41}" type="presParOf" srcId="{C3030991-3804-4D57-A08F-AB49DD9448C9}" destId="{A83CADCA-06AA-4D70-97F4-A5AD014673E4}" srcOrd="0" destOrd="0" presId="urn:microsoft.com/office/officeart/2005/8/layout/radial1"/>
    <dgm:cxn modelId="{E4E5FCB4-A75F-C642-AF5D-85C70AA5AA2C}" type="presParOf" srcId="{C3030991-3804-4D57-A08F-AB49DD9448C9}" destId="{198767D6-E99F-4FCA-B502-202097EA92E0}" srcOrd="1" destOrd="0" presId="urn:microsoft.com/office/officeart/2005/8/layout/radial1"/>
    <dgm:cxn modelId="{DD5B1BF9-C55F-2045-AC7E-56287118E931}" type="presParOf" srcId="{198767D6-E99F-4FCA-B502-202097EA92E0}" destId="{3A67C071-4EFF-4569-AB4C-A405214EE329}" srcOrd="0" destOrd="0" presId="urn:microsoft.com/office/officeart/2005/8/layout/radial1"/>
    <dgm:cxn modelId="{A9BFE2D2-9A54-6644-A3F9-F4B7C48723F9}" type="presParOf" srcId="{C3030991-3804-4D57-A08F-AB49DD9448C9}" destId="{C7A84AA8-4E0D-46F7-9C6F-BA5C65478552}" srcOrd="2" destOrd="0" presId="urn:microsoft.com/office/officeart/2005/8/layout/radial1"/>
    <dgm:cxn modelId="{DF1278C7-2714-E841-B8FA-8EDBFD30CEE2}" type="presParOf" srcId="{C3030991-3804-4D57-A08F-AB49DD9448C9}" destId="{B01B505E-195A-D240-B8AA-0804538D0A60}" srcOrd="3" destOrd="0" presId="urn:microsoft.com/office/officeart/2005/8/layout/radial1"/>
    <dgm:cxn modelId="{8D87A61C-34B5-BF47-A582-22C1B1B28B32}" type="presParOf" srcId="{B01B505E-195A-D240-B8AA-0804538D0A60}" destId="{93889F2B-3036-DA4E-B3C5-87EC070A5CB1}" srcOrd="0" destOrd="0" presId="urn:microsoft.com/office/officeart/2005/8/layout/radial1"/>
    <dgm:cxn modelId="{FFD34578-1719-4F40-AF1B-65751B1B4948}" type="presParOf" srcId="{C3030991-3804-4D57-A08F-AB49DD9448C9}" destId="{E4124301-1DD6-814C-910C-5E0C2CD4BC08}" srcOrd="4" destOrd="0" presId="urn:microsoft.com/office/officeart/2005/8/layout/radial1"/>
    <dgm:cxn modelId="{039AA7FA-7A75-1046-80A9-873999E0CCAC}" type="presParOf" srcId="{C3030991-3804-4D57-A08F-AB49DD9448C9}" destId="{14F2F3A4-1238-4706-ABF0-95D2DB38873A}" srcOrd="5" destOrd="0" presId="urn:microsoft.com/office/officeart/2005/8/layout/radial1"/>
    <dgm:cxn modelId="{A189C15F-0E39-AF47-8832-10B0F4535A4E}" type="presParOf" srcId="{14F2F3A4-1238-4706-ABF0-95D2DB38873A}" destId="{829ED589-5970-4BB0-A0C0-A670F6CDCED1}" srcOrd="0" destOrd="0" presId="urn:microsoft.com/office/officeart/2005/8/layout/radial1"/>
    <dgm:cxn modelId="{7DAF8400-A99C-4845-9C51-3CD666E2D125}" type="presParOf" srcId="{C3030991-3804-4D57-A08F-AB49DD9448C9}" destId="{7D4DA829-4D4F-43EF-83A2-3255F477A022}" srcOrd="6" destOrd="0" presId="urn:microsoft.com/office/officeart/2005/8/layout/radial1"/>
    <dgm:cxn modelId="{5D5D0C04-7E94-5743-8009-D3C2016A8F0A}" type="presParOf" srcId="{C3030991-3804-4D57-A08F-AB49DD9448C9}" destId="{1A0C6E2B-DD08-4BCE-B572-028B23448AC1}" srcOrd="7" destOrd="0" presId="urn:microsoft.com/office/officeart/2005/8/layout/radial1"/>
    <dgm:cxn modelId="{BCA46586-875A-5942-948A-E2B8DACE3E41}" type="presParOf" srcId="{1A0C6E2B-DD08-4BCE-B572-028B23448AC1}" destId="{C23A4C9F-C59C-4E7D-950A-03B4150D132F}" srcOrd="0" destOrd="0" presId="urn:microsoft.com/office/officeart/2005/8/layout/radial1"/>
    <dgm:cxn modelId="{303CD9AA-24CA-8243-B3F2-5ECD5D7AB99F}" type="presParOf" srcId="{C3030991-3804-4D57-A08F-AB49DD9448C9}" destId="{0AA0703A-30E7-41DB-B294-5BADD4A4F908}" srcOrd="8" destOrd="0" presId="urn:microsoft.com/office/officeart/2005/8/layout/radial1"/>
    <dgm:cxn modelId="{811A6847-5E80-B546-91BE-E0F689D1B1DD}" type="presParOf" srcId="{C3030991-3804-4D57-A08F-AB49DD9448C9}" destId="{B0FD5A91-A48D-45D6-835D-68B9AC9D3A76}" srcOrd="9" destOrd="0" presId="urn:microsoft.com/office/officeart/2005/8/layout/radial1"/>
    <dgm:cxn modelId="{904E2095-DA0B-1347-9D4F-CE292A0F2793}" type="presParOf" srcId="{B0FD5A91-A48D-45D6-835D-68B9AC9D3A76}" destId="{42515ED8-5009-436D-A184-78E8D801062A}" srcOrd="0" destOrd="0" presId="urn:microsoft.com/office/officeart/2005/8/layout/radial1"/>
    <dgm:cxn modelId="{6456B9B8-8173-3048-8A06-E51B2FBCE38F}" type="presParOf" srcId="{C3030991-3804-4D57-A08F-AB49DD9448C9}" destId="{4C739156-B89D-4B46-9195-7D0CAD4BACCC}" srcOrd="10" destOrd="0" presId="urn:microsoft.com/office/officeart/2005/8/layout/radial1"/>
    <dgm:cxn modelId="{8AA6FC02-11C1-5B4F-B04B-CD63BA528A04}" type="presParOf" srcId="{C3030991-3804-4D57-A08F-AB49DD9448C9}" destId="{FBF3A6CA-BFC1-47EB-9DF8-01AA3987A6D8}" srcOrd="11" destOrd="0" presId="urn:microsoft.com/office/officeart/2005/8/layout/radial1"/>
    <dgm:cxn modelId="{BDA64084-3C43-A144-9D59-F1D8700ABAD0}" type="presParOf" srcId="{FBF3A6CA-BFC1-47EB-9DF8-01AA3987A6D8}" destId="{9F99CE45-A27B-47B3-841E-74D5FB88E38C}" srcOrd="0" destOrd="0" presId="urn:microsoft.com/office/officeart/2005/8/layout/radial1"/>
    <dgm:cxn modelId="{A17998D7-52F5-EA4E-BAA9-5BD3666A1188}" type="presParOf" srcId="{C3030991-3804-4D57-A08F-AB49DD9448C9}" destId="{B167B0F0-2A93-4E2F-85EA-CD17E3811FB3}" srcOrd="12" destOrd="0" presId="urn:microsoft.com/office/officeart/2005/8/layout/radial1"/>
    <dgm:cxn modelId="{870C0254-3628-4340-9826-3E0237173A37}" type="presParOf" srcId="{C3030991-3804-4D57-A08F-AB49DD9448C9}" destId="{5E18F292-4204-427E-ACB3-677ABE2126BA}" srcOrd="13" destOrd="0" presId="urn:microsoft.com/office/officeart/2005/8/layout/radial1"/>
    <dgm:cxn modelId="{D2CFB27E-B22B-6C44-A585-2BD7C6480AA4}" type="presParOf" srcId="{5E18F292-4204-427E-ACB3-677ABE2126BA}" destId="{9A28D783-9740-45B0-B64A-BFD73F9D8582}" srcOrd="0" destOrd="0" presId="urn:microsoft.com/office/officeart/2005/8/layout/radial1"/>
    <dgm:cxn modelId="{B3663F83-4988-FD49-885B-040E838866F0}" type="presParOf" srcId="{C3030991-3804-4D57-A08F-AB49DD9448C9}" destId="{DF33F88A-6596-4081-8D0A-2541159A8DCF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7560DAF-7C96-42F7-B32B-1F5BDAC643D1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D56FC4B-B3B5-466E-8EF9-1D4CE7AC4F22}">
      <dgm:prSet phldrT="[Teksti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i-FI" sz="1000" dirty="0"/>
            <a:t>Data</a:t>
          </a:r>
        </a:p>
      </dgm:t>
    </dgm:pt>
    <dgm:pt modelId="{E1F3FD87-18E5-4D41-BC15-6E9825214EE9}" type="parTrans" cxnId="{85F2EDCE-6040-4E1F-88DC-A520FBE3A3FB}">
      <dgm:prSet/>
      <dgm:spPr/>
      <dgm:t>
        <a:bodyPr/>
        <a:lstStyle/>
        <a:p>
          <a:endParaRPr lang="fi-FI" sz="800"/>
        </a:p>
      </dgm:t>
    </dgm:pt>
    <dgm:pt modelId="{BBC2420C-6017-404C-BC7F-CDEF25134A73}" type="sibTrans" cxnId="{85F2EDCE-6040-4E1F-88DC-A520FBE3A3FB}">
      <dgm:prSet/>
      <dgm:spPr/>
      <dgm:t>
        <a:bodyPr/>
        <a:lstStyle/>
        <a:p>
          <a:endParaRPr lang="fi-FI" sz="800"/>
        </a:p>
      </dgm:t>
    </dgm:pt>
    <dgm:pt modelId="{FBBD1996-CDDA-4A10-B8E4-D3491FD62D5B}">
      <dgm:prSet phldrT="[Teksti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/>
            <a:t>Copyright</a:t>
          </a:r>
        </a:p>
      </dgm:t>
    </dgm:pt>
    <dgm:pt modelId="{BCD74D14-ED23-4442-ADED-BD756DE5DF13}" type="parTrans" cxnId="{1E693D75-BA2A-4750-8EFA-2C84BBEBC5C3}">
      <dgm:prSet custT="1"/>
      <dgm:spPr/>
      <dgm:t>
        <a:bodyPr/>
        <a:lstStyle/>
        <a:p>
          <a:endParaRPr lang="fi-FI" sz="100"/>
        </a:p>
      </dgm:t>
    </dgm:pt>
    <dgm:pt modelId="{345C7683-A695-4C3A-A4D8-0705450CDE85}" type="sibTrans" cxnId="{1E693D75-BA2A-4750-8EFA-2C84BBEBC5C3}">
      <dgm:prSet/>
      <dgm:spPr/>
      <dgm:t>
        <a:bodyPr/>
        <a:lstStyle/>
        <a:p>
          <a:endParaRPr lang="fi-FI" sz="800"/>
        </a:p>
      </dgm:t>
    </dgm:pt>
    <dgm:pt modelId="{16EF7CFC-1DEF-4A43-845D-1949EF27313A}">
      <dgm:prSet phldrT="[Teksti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 err="1"/>
            <a:t>Database</a:t>
          </a:r>
          <a:r>
            <a:rPr lang="fi-FI" sz="700" dirty="0"/>
            <a:t> sui </a:t>
          </a:r>
          <a:r>
            <a:rPr lang="fi-FI" sz="700" dirty="0" err="1"/>
            <a:t>generis</a:t>
          </a:r>
          <a:r>
            <a:rPr lang="fi-FI" sz="700" dirty="0"/>
            <a:t> </a:t>
          </a:r>
          <a:r>
            <a:rPr lang="fi-FI" sz="700" dirty="0" err="1"/>
            <a:t>right</a:t>
          </a:r>
          <a:endParaRPr lang="fi-FI" sz="700" dirty="0"/>
        </a:p>
      </dgm:t>
    </dgm:pt>
    <dgm:pt modelId="{F368F8AC-3F37-4130-8F78-47E252E7342E}" type="parTrans" cxnId="{195C8CBC-C8C6-4C97-BDA8-8C22860A7A8C}">
      <dgm:prSet custT="1"/>
      <dgm:spPr/>
      <dgm:t>
        <a:bodyPr/>
        <a:lstStyle/>
        <a:p>
          <a:endParaRPr lang="fi-FI" sz="100"/>
        </a:p>
      </dgm:t>
    </dgm:pt>
    <dgm:pt modelId="{4D6BE55C-DE3D-4E49-BB52-D3D9A7B2B500}" type="sibTrans" cxnId="{195C8CBC-C8C6-4C97-BDA8-8C22860A7A8C}">
      <dgm:prSet/>
      <dgm:spPr/>
      <dgm:t>
        <a:bodyPr/>
        <a:lstStyle/>
        <a:p>
          <a:endParaRPr lang="fi-FI" sz="800"/>
        </a:p>
      </dgm:t>
    </dgm:pt>
    <dgm:pt modelId="{9AE310A4-AD42-4AB4-85DA-EAD72812E867}">
      <dgm:prSet phldrT="[Teksti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 err="1"/>
            <a:t>Trademark</a:t>
          </a:r>
          <a:endParaRPr lang="fi-FI" sz="700" dirty="0"/>
        </a:p>
      </dgm:t>
    </dgm:pt>
    <dgm:pt modelId="{6848D2E5-3442-4179-96BF-C2875B388F89}" type="parTrans" cxnId="{FA71D911-8746-4C5A-9DC1-4C4A9CB85C5B}">
      <dgm:prSet custT="1"/>
      <dgm:spPr/>
      <dgm:t>
        <a:bodyPr/>
        <a:lstStyle/>
        <a:p>
          <a:endParaRPr lang="fi-FI" sz="100"/>
        </a:p>
      </dgm:t>
    </dgm:pt>
    <dgm:pt modelId="{1CF475F3-7B19-468C-991D-C7CD4407ED72}" type="sibTrans" cxnId="{FA71D911-8746-4C5A-9DC1-4C4A9CB85C5B}">
      <dgm:prSet/>
      <dgm:spPr/>
      <dgm:t>
        <a:bodyPr/>
        <a:lstStyle/>
        <a:p>
          <a:endParaRPr lang="fi-FI" sz="800"/>
        </a:p>
      </dgm:t>
    </dgm:pt>
    <dgm:pt modelId="{F53B3E29-245A-4197-A247-8FD82408FF76}">
      <dgm:prSet phldrT="[Teksti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/>
            <a:t>Trade </a:t>
          </a:r>
          <a:r>
            <a:rPr lang="fi-FI" sz="700" dirty="0" err="1"/>
            <a:t>Secret</a:t>
          </a:r>
          <a:endParaRPr lang="fi-FI" sz="700" dirty="0"/>
        </a:p>
      </dgm:t>
    </dgm:pt>
    <dgm:pt modelId="{E96C3AD1-7631-49BC-BB78-F25EC4AD092E}" type="parTrans" cxnId="{BB6951EE-7EE6-4B43-9F77-0A3871735FF1}">
      <dgm:prSet custT="1"/>
      <dgm:spPr/>
      <dgm:t>
        <a:bodyPr/>
        <a:lstStyle/>
        <a:p>
          <a:endParaRPr lang="fi-FI" sz="100"/>
        </a:p>
      </dgm:t>
    </dgm:pt>
    <dgm:pt modelId="{4EDA4311-66EA-4E69-A086-FF8391725DD6}" type="sibTrans" cxnId="{BB6951EE-7EE6-4B43-9F77-0A3871735FF1}">
      <dgm:prSet/>
      <dgm:spPr/>
      <dgm:t>
        <a:bodyPr/>
        <a:lstStyle/>
        <a:p>
          <a:endParaRPr lang="fi-FI" sz="800"/>
        </a:p>
      </dgm:t>
    </dgm:pt>
    <dgm:pt modelId="{0F584190-99A4-4B9D-8903-31E5B9CCD0B2}">
      <dgm:prSet phldrT="[Teksti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 err="1"/>
            <a:t>Patent</a:t>
          </a:r>
          <a:endParaRPr lang="fi-FI" sz="700" dirty="0"/>
        </a:p>
      </dgm:t>
    </dgm:pt>
    <dgm:pt modelId="{40C2AAFD-DFCD-4331-931D-54DEFB1D5999}" type="parTrans" cxnId="{AEE8E18D-FD5D-4F19-95E0-5A1F19FDE12E}">
      <dgm:prSet custT="1"/>
      <dgm:spPr/>
      <dgm:t>
        <a:bodyPr/>
        <a:lstStyle/>
        <a:p>
          <a:endParaRPr lang="fi-FI" sz="100"/>
        </a:p>
      </dgm:t>
    </dgm:pt>
    <dgm:pt modelId="{E1F495FD-36AE-42EA-91D8-13CFDFBFB2CA}" type="sibTrans" cxnId="{AEE8E18D-FD5D-4F19-95E0-5A1F19FDE12E}">
      <dgm:prSet/>
      <dgm:spPr/>
      <dgm:t>
        <a:bodyPr/>
        <a:lstStyle/>
        <a:p>
          <a:endParaRPr lang="fi-FI" sz="800"/>
        </a:p>
      </dgm:t>
    </dgm:pt>
    <dgm:pt modelId="{18498FCA-5640-46D2-B6AA-2B2414088E29}">
      <dgm:prSet phldrT="[Teksti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i-FI" sz="600" dirty="0" err="1"/>
            <a:t>Neighboring</a:t>
          </a:r>
          <a:r>
            <a:rPr lang="fi-FI" sz="600" dirty="0"/>
            <a:t> </a:t>
          </a:r>
          <a:r>
            <a:rPr lang="fi-FI" sz="600" dirty="0" err="1"/>
            <a:t>rights</a:t>
          </a:r>
          <a:endParaRPr lang="fi-FI" sz="600" dirty="0"/>
        </a:p>
      </dgm:t>
    </dgm:pt>
    <dgm:pt modelId="{CCE1E072-A98D-4948-A9AB-1E18253EB230}" type="parTrans" cxnId="{0B9FF850-438E-4681-AFD4-0276EE660369}">
      <dgm:prSet custT="1"/>
      <dgm:spPr/>
      <dgm:t>
        <a:bodyPr/>
        <a:lstStyle/>
        <a:p>
          <a:endParaRPr lang="fi-FI" sz="100"/>
        </a:p>
      </dgm:t>
    </dgm:pt>
    <dgm:pt modelId="{88C32ADF-EF42-4BFC-8A50-11999AF27669}" type="sibTrans" cxnId="{0B9FF850-438E-4681-AFD4-0276EE660369}">
      <dgm:prSet/>
      <dgm:spPr/>
      <dgm:t>
        <a:bodyPr/>
        <a:lstStyle/>
        <a:p>
          <a:endParaRPr lang="fi-FI" sz="800"/>
        </a:p>
      </dgm:t>
    </dgm:pt>
    <dgm:pt modelId="{CFD2BB4D-8FAC-4492-8A18-03592D6AFEBC}">
      <dgm:prSet phldrT="[Teksti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/>
            <a:t>Data </a:t>
          </a:r>
          <a:r>
            <a:rPr lang="fi-FI" sz="700" dirty="0" err="1"/>
            <a:t>Protection</a:t>
          </a:r>
          <a:endParaRPr lang="fi-FI" sz="700" dirty="0"/>
        </a:p>
      </dgm:t>
    </dgm:pt>
    <dgm:pt modelId="{B36BDCCC-1345-408D-A24D-ED4227029C48}" type="parTrans" cxnId="{5CD4F93C-D689-4A9C-87B1-0859A6A4DA83}">
      <dgm:prSet custT="1"/>
      <dgm:spPr/>
      <dgm:t>
        <a:bodyPr/>
        <a:lstStyle/>
        <a:p>
          <a:endParaRPr lang="fi-FI" sz="100"/>
        </a:p>
      </dgm:t>
    </dgm:pt>
    <dgm:pt modelId="{A4EC6F2F-BD0F-479F-9D40-FFA75B1B247E}" type="sibTrans" cxnId="{5CD4F93C-D689-4A9C-87B1-0859A6A4DA83}">
      <dgm:prSet/>
      <dgm:spPr/>
      <dgm:t>
        <a:bodyPr/>
        <a:lstStyle/>
        <a:p>
          <a:endParaRPr lang="fi-FI" sz="800"/>
        </a:p>
      </dgm:t>
    </dgm:pt>
    <dgm:pt modelId="{C3030991-3804-4D57-A08F-AB49DD9448C9}" type="pres">
      <dgm:prSet presAssocID="{D7560DAF-7C96-42F7-B32B-1F5BDAC643D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83CADCA-06AA-4D70-97F4-A5AD014673E4}" type="pres">
      <dgm:prSet presAssocID="{8D56FC4B-B3B5-466E-8EF9-1D4CE7AC4F22}" presName="centerShape" presStyleLbl="node0" presStyleIdx="0" presStyleCnt="1" custScaleX="136414" custScaleY="140731"/>
      <dgm:spPr/>
    </dgm:pt>
    <dgm:pt modelId="{198767D6-E99F-4FCA-B502-202097EA92E0}" type="pres">
      <dgm:prSet presAssocID="{BCD74D14-ED23-4442-ADED-BD756DE5DF13}" presName="Name9" presStyleLbl="parChTrans1D2" presStyleIdx="0" presStyleCnt="7"/>
      <dgm:spPr/>
    </dgm:pt>
    <dgm:pt modelId="{3A67C071-4EFF-4569-AB4C-A405214EE329}" type="pres">
      <dgm:prSet presAssocID="{BCD74D14-ED23-4442-ADED-BD756DE5DF13}" presName="connTx" presStyleLbl="parChTrans1D2" presStyleIdx="0" presStyleCnt="7"/>
      <dgm:spPr/>
    </dgm:pt>
    <dgm:pt modelId="{C7A84AA8-4E0D-46F7-9C6F-BA5C65478552}" type="pres">
      <dgm:prSet presAssocID="{FBBD1996-CDDA-4A10-B8E4-D3491FD62D5B}" presName="node" presStyleLbl="node1" presStyleIdx="0" presStyleCnt="7">
        <dgm:presLayoutVars>
          <dgm:bulletEnabled val="1"/>
        </dgm:presLayoutVars>
      </dgm:prSet>
      <dgm:spPr/>
    </dgm:pt>
    <dgm:pt modelId="{B01B505E-195A-D240-B8AA-0804538D0A60}" type="pres">
      <dgm:prSet presAssocID="{F368F8AC-3F37-4130-8F78-47E252E7342E}" presName="Name9" presStyleLbl="parChTrans1D2" presStyleIdx="1" presStyleCnt="7"/>
      <dgm:spPr/>
    </dgm:pt>
    <dgm:pt modelId="{93889F2B-3036-DA4E-B3C5-87EC070A5CB1}" type="pres">
      <dgm:prSet presAssocID="{F368F8AC-3F37-4130-8F78-47E252E7342E}" presName="connTx" presStyleLbl="parChTrans1D2" presStyleIdx="1" presStyleCnt="7"/>
      <dgm:spPr/>
    </dgm:pt>
    <dgm:pt modelId="{E4124301-1DD6-814C-910C-5E0C2CD4BC08}" type="pres">
      <dgm:prSet presAssocID="{16EF7CFC-1DEF-4A43-845D-1949EF27313A}" presName="node" presStyleLbl="node1" presStyleIdx="1" presStyleCnt="7">
        <dgm:presLayoutVars>
          <dgm:bulletEnabled val="1"/>
        </dgm:presLayoutVars>
      </dgm:prSet>
      <dgm:spPr/>
    </dgm:pt>
    <dgm:pt modelId="{14F2F3A4-1238-4706-ABF0-95D2DB38873A}" type="pres">
      <dgm:prSet presAssocID="{40C2AAFD-DFCD-4331-931D-54DEFB1D5999}" presName="Name9" presStyleLbl="parChTrans1D2" presStyleIdx="2" presStyleCnt="7"/>
      <dgm:spPr/>
    </dgm:pt>
    <dgm:pt modelId="{829ED589-5970-4BB0-A0C0-A670F6CDCED1}" type="pres">
      <dgm:prSet presAssocID="{40C2AAFD-DFCD-4331-931D-54DEFB1D5999}" presName="connTx" presStyleLbl="parChTrans1D2" presStyleIdx="2" presStyleCnt="7"/>
      <dgm:spPr/>
    </dgm:pt>
    <dgm:pt modelId="{7D4DA829-4D4F-43EF-83A2-3255F477A022}" type="pres">
      <dgm:prSet presAssocID="{0F584190-99A4-4B9D-8903-31E5B9CCD0B2}" presName="node" presStyleLbl="node1" presStyleIdx="2" presStyleCnt="7">
        <dgm:presLayoutVars>
          <dgm:bulletEnabled val="1"/>
        </dgm:presLayoutVars>
      </dgm:prSet>
      <dgm:spPr/>
    </dgm:pt>
    <dgm:pt modelId="{1A0C6E2B-DD08-4BCE-B572-028B23448AC1}" type="pres">
      <dgm:prSet presAssocID="{6848D2E5-3442-4179-96BF-C2875B388F89}" presName="Name9" presStyleLbl="parChTrans1D2" presStyleIdx="3" presStyleCnt="7"/>
      <dgm:spPr/>
    </dgm:pt>
    <dgm:pt modelId="{C23A4C9F-C59C-4E7D-950A-03B4150D132F}" type="pres">
      <dgm:prSet presAssocID="{6848D2E5-3442-4179-96BF-C2875B388F89}" presName="connTx" presStyleLbl="parChTrans1D2" presStyleIdx="3" presStyleCnt="7"/>
      <dgm:spPr/>
    </dgm:pt>
    <dgm:pt modelId="{0AA0703A-30E7-41DB-B294-5BADD4A4F908}" type="pres">
      <dgm:prSet presAssocID="{9AE310A4-AD42-4AB4-85DA-EAD72812E867}" presName="node" presStyleLbl="node1" presStyleIdx="3" presStyleCnt="7">
        <dgm:presLayoutVars>
          <dgm:bulletEnabled val="1"/>
        </dgm:presLayoutVars>
      </dgm:prSet>
      <dgm:spPr/>
    </dgm:pt>
    <dgm:pt modelId="{B0FD5A91-A48D-45D6-835D-68B9AC9D3A76}" type="pres">
      <dgm:prSet presAssocID="{CCE1E072-A98D-4948-A9AB-1E18253EB230}" presName="Name9" presStyleLbl="parChTrans1D2" presStyleIdx="4" presStyleCnt="7"/>
      <dgm:spPr/>
    </dgm:pt>
    <dgm:pt modelId="{42515ED8-5009-436D-A184-78E8D801062A}" type="pres">
      <dgm:prSet presAssocID="{CCE1E072-A98D-4948-A9AB-1E18253EB230}" presName="connTx" presStyleLbl="parChTrans1D2" presStyleIdx="4" presStyleCnt="7"/>
      <dgm:spPr/>
    </dgm:pt>
    <dgm:pt modelId="{4C739156-B89D-4B46-9195-7D0CAD4BACCC}" type="pres">
      <dgm:prSet presAssocID="{18498FCA-5640-46D2-B6AA-2B2414088E29}" presName="node" presStyleLbl="node1" presStyleIdx="4" presStyleCnt="7">
        <dgm:presLayoutVars>
          <dgm:bulletEnabled val="1"/>
        </dgm:presLayoutVars>
      </dgm:prSet>
      <dgm:spPr/>
    </dgm:pt>
    <dgm:pt modelId="{FBF3A6CA-BFC1-47EB-9DF8-01AA3987A6D8}" type="pres">
      <dgm:prSet presAssocID="{E96C3AD1-7631-49BC-BB78-F25EC4AD092E}" presName="Name9" presStyleLbl="parChTrans1D2" presStyleIdx="5" presStyleCnt="7"/>
      <dgm:spPr/>
    </dgm:pt>
    <dgm:pt modelId="{9F99CE45-A27B-47B3-841E-74D5FB88E38C}" type="pres">
      <dgm:prSet presAssocID="{E96C3AD1-7631-49BC-BB78-F25EC4AD092E}" presName="connTx" presStyleLbl="parChTrans1D2" presStyleIdx="5" presStyleCnt="7"/>
      <dgm:spPr/>
    </dgm:pt>
    <dgm:pt modelId="{B167B0F0-2A93-4E2F-85EA-CD17E3811FB3}" type="pres">
      <dgm:prSet presAssocID="{F53B3E29-245A-4197-A247-8FD82408FF76}" presName="node" presStyleLbl="node1" presStyleIdx="5" presStyleCnt="7">
        <dgm:presLayoutVars>
          <dgm:bulletEnabled val="1"/>
        </dgm:presLayoutVars>
      </dgm:prSet>
      <dgm:spPr/>
    </dgm:pt>
    <dgm:pt modelId="{5E18F292-4204-427E-ACB3-677ABE2126BA}" type="pres">
      <dgm:prSet presAssocID="{B36BDCCC-1345-408D-A24D-ED4227029C48}" presName="Name9" presStyleLbl="parChTrans1D2" presStyleIdx="6" presStyleCnt="7"/>
      <dgm:spPr/>
    </dgm:pt>
    <dgm:pt modelId="{9A28D783-9740-45B0-B64A-BFD73F9D8582}" type="pres">
      <dgm:prSet presAssocID="{B36BDCCC-1345-408D-A24D-ED4227029C48}" presName="connTx" presStyleLbl="parChTrans1D2" presStyleIdx="6" presStyleCnt="7"/>
      <dgm:spPr/>
    </dgm:pt>
    <dgm:pt modelId="{DF33F88A-6596-4081-8D0A-2541159A8DCF}" type="pres">
      <dgm:prSet presAssocID="{CFD2BB4D-8FAC-4492-8A18-03592D6AFEBC}" presName="node" presStyleLbl="node1" presStyleIdx="6" presStyleCnt="7">
        <dgm:presLayoutVars>
          <dgm:bulletEnabled val="1"/>
        </dgm:presLayoutVars>
      </dgm:prSet>
      <dgm:spPr/>
    </dgm:pt>
  </dgm:ptLst>
  <dgm:cxnLst>
    <dgm:cxn modelId="{FA71D911-8746-4C5A-9DC1-4C4A9CB85C5B}" srcId="{8D56FC4B-B3B5-466E-8EF9-1D4CE7AC4F22}" destId="{9AE310A4-AD42-4AB4-85DA-EAD72812E867}" srcOrd="3" destOrd="0" parTransId="{6848D2E5-3442-4179-96BF-C2875B388F89}" sibTransId="{1CF475F3-7B19-468C-991D-C7CD4407ED72}"/>
    <dgm:cxn modelId="{AC495225-F9C0-C34A-B096-9451FE1D8045}" type="presOf" srcId="{B36BDCCC-1345-408D-A24D-ED4227029C48}" destId="{5E18F292-4204-427E-ACB3-677ABE2126BA}" srcOrd="0" destOrd="0" presId="urn:microsoft.com/office/officeart/2005/8/layout/radial1"/>
    <dgm:cxn modelId="{5ED6F826-E60C-7242-82C5-839DCB19D20F}" type="presOf" srcId="{B36BDCCC-1345-408D-A24D-ED4227029C48}" destId="{9A28D783-9740-45B0-B64A-BFD73F9D8582}" srcOrd="1" destOrd="0" presId="urn:microsoft.com/office/officeart/2005/8/layout/radial1"/>
    <dgm:cxn modelId="{95F8802F-5335-B24E-AB5E-50E1232F7F73}" type="presOf" srcId="{E96C3AD1-7631-49BC-BB78-F25EC4AD092E}" destId="{9F99CE45-A27B-47B3-841E-74D5FB88E38C}" srcOrd="1" destOrd="0" presId="urn:microsoft.com/office/officeart/2005/8/layout/radial1"/>
    <dgm:cxn modelId="{5CD4F93C-D689-4A9C-87B1-0859A6A4DA83}" srcId="{8D56FC4B-B3B5-466E-8EF9-1D4CE7AC4F22}" destId="{CFD2BB4D-8FAC-4492-8A18-03592D6AFEBC}" srcOrd="6" destOrd="0" parTransId="{B36BDCCC-1345-408D-A24D-ED4227029C48}" sibTransId="{A4EC6F2F-BD0F-479F-9D40-FFA75B1B247E}"/>
    <dgm:cxn modelId="{A5D6E949-812C-A34C-936F-699309E69757}" type="presOf" srcId="{0F584190-99A4-4B9D-8903-31E5B9CCD0B2}" destId="{7D4DA829-4D4F-43EF-83A2-3255F477A022}" srcOrd="0" destOrd="0" presId="urn:microsoft.com/office/officeart/2005/8/layout/radial1"/>
    <dgm:cxn modelId="{0B9FF850-438E-4681-AFD4-0276EE660369}" srcId="{8D56FC4B-B3B5-466E-8EF9-1D4CE7AC4F22}" destId="{18498FCA-5640-46D2-B6AA-2B2414088E29}" srcOrd="4" destOrd="0" parTransId="{CCE1E072-A98D-4948-A9AB-1E18253EB230}" sibTransId="{88C32ADF-EF42-4BFC-8A50-11999AF27669}"/>
    <dgm:cxn modelId="{1E693D75-BA2A-4750-8EFA-2C84BBEBC5C3}" srcId="{8D56FC4B-B3B5-466E-8EF9-1D4CE7AC4F22}" destId="{FBBD1996-CDDA-4A10-B8E4-D3491FD62D5B}" srcOrd="0" destOrd="0" parTransId="{BCD74D14-ED23-4442-ADED-BD756DE5DF13}" sibTransId="{345C7683-A695-4C3A-A4D8-0705450CDE85}"/>
    <dgm:cxn modelId="{6A776775-4A3C-C34E-A3D6-D77BC4652B9A}" type="presOf" srcId="{FBBD1996-CDDA-4A10-B8E4-D3491FD62D5B}" destId="{C7A84AA8-4E0D-46F7-9C6F-BA5C65478552}" srcOrd="0" destOrd="0" presId="urn:microsoft.com/office/officeart/2005/8/layout/radial1"/>
    <dgm:cxn modelId="{8F37A979-F6C3-DE4D-B9FE-D46147C2125E}" type="presOf" srcId="{CCE1E072-A98D-4948-A9AB-1E18253EB230}" destId="{42515ED8-5009-436D-A184-78E8D801062A}" srcOrd="1" destOrd="0" presId="urn:microsoft.com/office/officeart/2005/8/layout/radial1"/>
    <dgm:cxn modelId="{E1E2CE85-06E2-F646-938D-0D413EBB1FF5}" type="presOf" srcId="{BCD74D14-ED23-4442-ADED-BD756DE5DF13}" destId="{198767D6-E99F-4FCA-B502-202097EA92E0}" srcOrd="0" destOrd="0" presId="urn:microsoft.com/office/officeart/2005/8/layout/radial1"/>
    <dgm:cxn modelId="{21D89A87-09C6-FB4E-9C2A-95839BD3EEF8}" type="presOf" srcId="{8D56FC4B-B3B5-466E-8EF9-1D4CE7AC4F22}" destId="{A83CADCA-06AA-4D70-97F4-A5AD014673E4}" srcOrd="0" destOrd="0" presId="urn:microsoft.com/office/officeart/2005/8/layout/radial1"/>
    <dgm:cxn modelId="{7D9E4F89-21B6-1145-B1C6-3FD25DAB83DA}" type="presOf" srcId="{6848D2E5-3442-4179-96BF-C2875B388F89}" destId="{1A0C6E2B-DD08-4BCE-B572-028B23448AC1}" srcOrd="0" destOrd="0" presId="urn:microsoft.com/office/officeart/2005/8/layout/radial1"/>
    <dgm:cxn modelId="{98C8C389-6EB9-4026-993F-5201352E2387}" type="presOf" srcId="{D7560DAF-7C96-42F7-B32B-1F5BDAC643D1}" destId="{C3030991-3804-4D57-A08F-AB49DD9448C9}" srcOrd="0" destOrd="0" presId="urn:microsoft.com/office/officeart/2005/8/layout/radial1"/>
    <dgm:cxn modelId="{40FF858C-9871-4145-AA28-67738BBAD71A}" type="presOf" srcId="{16EF7CFC-1DEF-4A43-845D-1949EF27313A}" destId="{E4124301-1DD6-814C-910C-5E0C2CD4BC08}" srcOrd="0" destOrd="0" presId="urn:microsoft.com/office/officeart/2005/8/layout/radial1"/>
    <dgm:cxn modelId="{AEE8E18D-FD5D-4F19-95E0-5A1F19FDE12E}" srcId="{8D56FC4B-B3B5-466E-8EF9-1D4CE7AC4F22}" destId="{0F584190-99A4-4B9D-8903-31E5B9CCD0B2}" srcOrd="2" destOrd="0" parTransId="{40C2AAFD-DFCD-4331-931D-54DEFB1D5999}" sibTransId="{E1F495FD-36AE-42EA-91D8-13CFDFBFB2CA}"/>
    <dgm:cxn modelId="{B71F7595-558A-174F-81B8-C399EA6A7248}" type="presOf" srcId="{18498FCA-5640-46D2-B6AA-2B2414088E29}" destId="{4C739156-B89D-4B46-9195-7D0CAD4BACCC}" srcOrd="0" destOrd="0" presId="urn:microsoft.com/office/officeart/2005/8/layout/radial1"/>
    <dgm:cxn modelId="{EAEBFF98-C8FE-434A-8CE4-89C8990724F8}" type="presOf" srcId="{CFD2BB4D-8FAC-4492-8A18-03592D6AFEBC}" destId="{DF33F88A-6596-4081-8D0A-2541159A8DCF}" srcOrd="0" destOrd="0" presId="urn:microsoft.com/office/officeart/2005/8/layout/radial1"/>
    <dgm:cxn modelId="{FF7D5CA6-43D2-6643-BDE3-DAE2C5E208CB}" type="presOf" srcId="{40C2AAFD-DFCD-4331-931D-54DEFB1D5999}" destId="{14F2F3A4-1238-4706-ABF0-95D2DB38873A}" srcOrd="0" destOrd="0" presId="urn:microsoft.com/office/officeart/2005/8/layout/radial1"/>
    <dgm:cxn modelId="{C9D3D1AD-7640-7241-ADA7-7EF8EC56B129}" type="presOf" srcId="{F368F8AC-3F37-4130-8F78-47E252E7342E}" destId="{B01B505E-195A-D240-B8AA-0804538D0A60}" srcOrd="0" destOrd="0" presId="urn:microsoft.com/office/officeart/2005/8/layout/radial1"/>
    <dgm:cxn modelId="{44E3EFAD-2823-DD43-AF1B-197F902A06B7}" type="presOf" srcId="{F53B3E29-245A-4197-A247-8FD82408FF76}" destId="{B167B0F0-2A93-4E2F-85EA-CD17E3811FB3}" srcOrd="0" destOrd="0" presId="urn:microsoft.com/office/officeart/2005/8/layout/radial1"/>
    <dgm:cxn modelId="{1E2C0CB0-B60E-BC4A-8B00-F6EFEA743A89}" type="presOf" srcId="{CCE1E072-A98D-4948-A9AB-1E18253EB230}" destId="{B0FD5A91-A48D-45D6-835D-68B9AC9D3A76}" srcOrd="0" destOrd="0" presId="urn:microsoft.com/office/officeart/2005/8/layout/radial1"/>
    <dgm:cxn modelId="{2F8F3AB5-1F21-F44A-A7EF-86FE27688772}" type="presOf" srcId="{9AE310A4-AD42-4AB4-85DA-EAD72812E867}" destId="{0AA0703A-30E7-41DB-B294-5BADD4A4F908}" srcOrd="0" destOrd="0" presId="urn:microsoft.com/office/officeart/2005/8/layout/radial1"/>
    <dgm:cxn modelId="{E6889CB7-A36B-8B41-A9D6-CFA094DAE915}" type="presOf" srcId="{6848D2E5-3442-4179-96BF-C2875B388F89}" destId="{C23A4C9F-C59C-4E7D-950A-03B4150D132F}" srcOrd="1" destOrd="0" presId="urn:microsoft.com/office/officeart/2005/8/layout/radial1"/>
    <dgm:cxn modelId="{195C8CBC-C8C6-4C97-BDA8-8C22860A7A8C}" srcId="{8D56FC4B-B3B5-466E-8EF9-1D4CE7AC4F22}" destId="{16EF7CFC-1DEF-4A43-845D-1949EF27313A}" srcOrd="1" destOrd="0" parTransId="{F368F8AC-3F37-4130-8F78-47E252E7342E}" sibTransId="{4D6BE55C-DE3D-4E49-BB52-D3D9A7B2B500}"/>
    <dgm:cxn modelId="{695F67C9-91FE-8640-88F3-0EED9A2E04E0}" type="presOf" srcId="{F368F8AC-3F37-4130-8F78-47E252E7342E}" destId="{93889F2B-3036-DA4E-B3C5-87EC070A5CB1}" srcOrd="1" destOrd="0" presId="urn:microsoft.com/office/officeart/2005/8/layout/radial1"/>
    <dgm:cxn modelId="{85F2EDCE-6040-4E1F-88DC-A520FBE3A3FB}" srcId="{D7560DAF-7C96-42F7-B32B-1F5BDAC643D1}" destId="{8D56FC4B-B3B5-466E-8EF9-1D4CE7AC4F22}" srcOrd="0" destOrd="0" parTransId="{E1F3FD87-18E5-4D41-BC15-6E9825214EE9}" sibTransId="{BBC2420C-6017-404C-BC7F-CDEF25134A73}"/>
    <dgm:cxn modelId="{DAB7A5E8-D5B7-AD40-83CC-963613A66B81}" type="presOf" srcId="{40C2AAFD-DFCD-4331-931D-54DEFB1D5999}" destId="{829ED589-5970-4BB0-A0C0-A670F6CDCED1}" srcOrd="1" destOrd="0" presId="urn:microsoft.com/office/officeart/2005/8/layout/radial1"/>
    <dgm:cxn modelId="{BB6951EE-7EE6-4B43-9F77-0A3871735FF1}" srcId="{8D56FC4B-B3B5-466E-8EF9-1D4CE7AC4F22}" destId="{F53B3E29-245A-4197-A247-8FD82408FF76}" srcOrd="5" destOrd="0" parTransId="{E96C3AD1-7631-49BC-BB78-F25EC4AD092E}" sibTransId="{4EDA4311-66EA-4E69-A086-FF8391725DD6}"/>
    <dgm:cxn modelId="{0F73F9F9-2D74-FF4B-980F-C65577709A9D}" type="presOf" srcId="{BCD74D14-ED23-4442-ADED-BD756DE5DF13}" destId="{3A67C071-4EFF-4569-AB4C-A405214EE329}" srcOrd="1" destOrd="0" presId="urn:microsoft.com/office/officeart/2005/8/layout/radial1"/>
    <dgm:cxn modelId="{809CD9FE-33F7-DD49-8E24-77A9FD2E1262}" type="presOf" srcId="{E96C3AD1-7631-49BC-BB78-F25EC4AD092E}" destId="{FBF3A6CA-BFC1-47EB-9DF8-01AA3987A6D8}" srcOrd="0" destOrd="0" presId="urn:microsoft.com/office/officeart/2005/8/layout/radial1"/>
    <dgm:cxn modelId="{A4463CA8-2EF6-4F41-832D-4F13A7C91B41}" type="presParOf" srcId="{C3030991-3804-4D57-A08F-AB49DD9448C9}" destId="{A83CADCA-06AA-4D70-97F4-A5AD014673E4}" srcOrd="0" destOrd="0" presId="urn:microsoft.com/office/officeart/2005/8/layout/radial1"/>
    <dgm:cxn modelId="{E4E5FCB4-A75F-C642-AF5D-85C70AA5AA2C}" type="presParOf" srcId="{C3030991-3804-4D57-A08F-AB49DD9448C9}" destId="{198767D6-E99F-4FCA-B502-202097EA92E0}" srcOrd="1" destOrd="0" presId="urn:microsoft.com/office/officeart/2005/8/layout/radial1"/>
    <dgm:cxn modelId="{DD5B1BF9-C55F-2045-AC7E-56287118E931}" type="presParOf" srcId="{198767D6-E99F-4FCA-B502-202097EA92E0}" destId="{3A67C071-4EFF-4569-AB4C-A405214EE329}" srcOrd="0" destOrd="0" presId="urn:microsoft.com/office/officeart/2005/8/layout/radial1"/>
    <dgm:cxn modelId="{A9BFE2D2-9A54-6644-A3F9-F4B7C48723F9}" type="presParOf" srcId="{C3030991-3804-4D57-A08F-AB49DD9448C9}" destId="{C7A84AA8-4E0D-46F7-9C6F-BA5C65478552}" srcOrd="2" destOrd="0" presId="urn:microsoft.com/office/officeart/2005/8/layout/radial1"/>
    <dgm:cxn modelId="{DF1278C7-2714-E841-B8FA-8EDBFD30CEE2}" type="presParOf" srcId="{C3030991-3804-4D57-A08F-AB49DD9448C9}" destId="{B01B505E-195A-D240-B8AA-0804538D0A60}" srcOrd="3" destOrd="0" presId="urn:microsoft.com/office/officeart/2005/8/layout/radial1"/>
    <dgm:cxn modelId="{8D87A61C-34B5-BF47-A582-22C1B1B28B32}" type="presParOf" srcId="{B01B505E-195A-D240-B8AA-0804538D0A60}" destId="{93889F2B-3036-DA4E-B3C5-87EC070A5CB1}" srcOrd="0" destOrd="0" presId="urn:microsoft.com/office/officeart/2005/8/layout/radial1"/>
    <dgm:cxn modelId="{FFD34578-1719-4F40-AF1B-65751B1B4948}" type="presParOf" srcId="{C3030991-3804-4D57-A08F-AB49DD9448C9}" destId="{E4124301-1DD6-814C-910C-5E0C2CD4BC08}" srcOrd="4" destOrd="0" presId="urn:microsoft.com/office/officeart/2005/8/layout/radial1"/>
    <dgm:cxn modelId="{039AA7FA-7A75-1046-80A9-873999E0CCAC}" type="presParOf" srcId="{C3030991-3804-4D57-A08F-AB49DD9448C9}" destId="{14F2F3A4-1238-4706-ABF0-95D2DB38873A}" srcOrd="5" destOrd="0" presId="urn:microsoft.com/office/officeart/2005/8/layout/radial1"/>
    <dgm:cxn modelId="{A189C15F-0E39-AF47-8832-10B0F4535A4E}" type="presParOf" srcId="{14F2F3A4-1238-4706-ABF0-95D2DB38873A}" destId="{829ED589-5970-4BB0-A0C0-A670F6CDCED1}" srcOrd="0" destOrd="0" presId="urn:microsoft.com/office/officeart/2005/8/layout/radial1"/>
    <dgm:cxn modelId="{7DAF8400-A99C-4845-9C51-3CD666E2D125}" type="presParOf" srcId="{C3030991-3804-4D57-A08F-AB49DD9448C9}" destId="{7D4DA829-4D4F-43EF-83A2-3255F477A022}" srcOrd="6" destOrd="0" presId="urn:microsoft.com/office/officeart/2005/8/layout/radial1"/>
    <dgm:cxn modelId="{5D5D0C04-7E94-5743-8009-D3C2016A8F0A}" type="presParOf" srcId="{C3030991-3804-4D57-A08F-AB49DD9448C9}" destId="{1A0C6E2B-DD08-4BCE-B572-028B23448AC1}" srcOrd="7" destOrd="0" presId="urn:microsoft.com/office/officeart/2005/8/layout/radial1"/>
    <dgm:cxn modelId="{BCA46586-875A-5942-948A-E2B8DACE3E41}" type="presParOf" srcId="{1A0C6E2B-DD08-4BCE-B572-028B23448AC1}" destId="{C23A4C9F-C59C-4E7D-950A-03B4150D132F}" srcOrd="0" destOrd="0" presId="urn:microsoft.com/office/officeart/2005/8/layout/radial1"/>
    <dgm:cxn modelId="{303CD9AA-24CA-8243-B3F2-5ECD5D7AB99F}" type="presParOf" srcId="{C3030991-3804-4D57-A08F-AB49DD9448C9}" destId="{0AA0703A-30E7-41DB-B294-5BADD4A4F908}" srcOrd="8" destOrd="0" presId="urn:microsoft.com/office/officeart/2005/8/layout/radial1"/>
    <dgm:cxn modelId="{811A6847-5E80-B546-91BE-E0F689D1B1DD}" type="presParOf" srcId="{C3030991-3804-4D57-A08F-AB49DD9448C9}" destId="{B0FD5A91-A48D-45D6-835D-68B9AC9D3A76}" srcOrd="9" destOrd="0" presId="urn:microsoft.com/office/officeart/2005/8/layout/radial1"/>
    <dgm:cxn modelId="{904E2095-DA0B-1347-9D4F-CE292A0F2793}" type="presParOf" srcId="{B0FD5A91-A48D-45D6-835D-68B9AC9D3A76}" destId="{42515ED8-5009-436D-A184-78E8D801062A}" srcOrd="0" destOrd="0" presId="urn:microsoft.com/office/officeart/2005/8/layout/radial1"/>
    <dgm:cxn modelId="{6456B9B8-8173-3048-8A06-E51B2FBCE38F}" type="presParOf" srcId="{C3030991-3804-4D57-A08F-AB49DD9448C9}" destId="{4C739156-B89D-4B46-9195-7D0CAD4BACCC}" srcOrd="10" destOrd="0" presId="urn:microsoft.com/office/officeart/2005/8/layout/radial1"/>
    <dgm:cxn modelId="{8AA6FC02-11C1-5B4F-B04B-CD63BA528A04}" type="presParOf" srcId="{C3030991-3804-4D57-A08F-AB49DD9448C9}" destId="{FBF3A6CA-BFC1-47EB-9DF8-01AA3987A6D8}" srcOrd="11" destOrd="0" presId="urn:microsoft.com/office/officeart/2005/8/layout/radial1"/>
    <dgm:cxn modelId="{BDA64084-3C43-A144-9D59-F1D8700ABAD0}" type="presParOf" srcId="{FBF3A6CA-BFC1-47EB-9DF8-01AA3987A6D8}" destId="{9F99CE45-A27B-47B3-841E-74D5FB88E38C}" srcOrd="0" destOrd="0" presId="urn:microsoft.com/office/officeart/2005/8/layout/radial1"/>
    <dgm:cxn modelId="{A17998D7-52F5-EA4E-BAA9-5BD3666A1188}" type="presParOf" srcId="{C3030991-3804-4D57-A08F-AB49DD9448C9}" destId="{B167B0F0-2A93-4E2F-85EA-CD17E3811FB3}" srcOrd="12" destOrd="0" presId="urn:microsoft.com/office/officeart/2005/8/layout/radial1"/>
    <dgm:cxn modelId="{870C0254-3628-4340-9826-3E0237173A37}" type="presParOf" srcId="{C3030991-3804-4D57-A08F-AB49DD9448C9}" destId="{5E18F292-4204-427E-ACB3-677ABE2126BA}" srcOrd="13" destOrd="0" presId="urn:microsoft.com/office/officeart/2005/8/layout/radial1"/>
    <dgm:cxn modelId="{D2CFB27E-B22B-6C44-A585-2BD7C6480AA4}" type="presParOf" srcId="{5E18F292-4204-427E-ACB3-677ABE2126BA}" destId="{9A28D783-9740-45B0-B64A-BFD73F9D8582}" srcOrd="0" destOrd="0" presId="urn:microsoft.com/office/officeart/2005/8/layout/radial1"/>
    <dgm:cxn modelId="{B3663F83-4988-FD49-885B-040E838866F0}" type="presParOf" srcId="{C3030991-3804-4D57-A08F-AB49DD9448C9}" destId="{DF33F88A-6596-4081-8D0A-2541159A8DCF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7560DAF-7C96-42F7-B32B-1F5BDAC643D1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D56FC4B-B3B5-466E-8EF9-1D4CE7AC4F22}">
      <dgm:prSet phldrT="[Teksti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i-FI" sz="1000" dirty="0"/>
            <a:t>Data</a:t>
          </a:r>
        </a:p>
      </dgm:t>
    </dgm:pt>
    <dgm:pt modelId="{E1F3FD87-18E5-4D41-BC15-6E9825214EE9}" type="parTrans" cxnId="{85F2EDCE-6040-4E1F-88DC-A520FBE3A3FB}">
      <dgm:prSet/>
      <dgm:spPr/>
      <dgm:t>
        <a:bodyPr/>
        <a:lstStyle/>
        <a:p>
          <a:endParaRPr lang="fi-FI" sz="800"/>
        </a:p>
      </dgm:t>
    </dgm:pt>
    <dgm:pt modelId="{BBC2420C-6017-404C-BC7F-CDEF25134A73}" type="sibTrans" cxnId="{85F2EDCE-6040-4E1F-88DC-A520FBE3A3FB}">
      <dgm:prSet/>
      <dgm:spPr/>
      <dgm:t>
        <a:bodyPr/>
        <a:lstStyle/>
        <a:p>
          <a:endParaRPr lang="fi-FI" sz="800"/>
        </a:p>
      </dgm:t>
    </dgm:pt>
    <dgm:pt modelId="{FBBD1996-CDDA-4A10-B8E4-D3491FD62D5B}">
      <dgm:prSet phldrT="[Teksti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i-FI" sz="700" dirty="0"/>
            <a:t>Copyright</a:t>
          </a:r>
        </a:p>
      </dgm:t>
    </dgm:pt>
    <dgm:pt modelId="{BCD74D14-ED23-4442-ADED-BD756DE5DF13}" type="parTrans" cxnId="{1E693D75-BA2A-4750-8EFA-2C84BBEBC5C3}">
      <dgm:prSet custT="1"/>
      <dgm:spPr/>
      <dgm:t>
        <a:bodyPr/>
        <a:lstStyle/>
        <a:p>
          <a:endParaRPr lang="fi-FI" sz="100"/>
        </a:p>
      </dgm:t>
    </dgm:pt>
    <dgm:pt modelId="{345C7683-A695-4C3A-A4D8-0705450CDE85}" type="sibTrans" cxnId="{1E693D75-BA2A-4750-8EFA-2C84BBEBC5C3}">
      <dgm:prSet/>
      <dgm:spPr/>
      <dgm:t>
        <a:bodyPr/>
        <a:lstStyle/>
        <a:p>
          <a:endParaRPr lang="fi-FI" sz="800"/>
        </a:p>
      </dgm:t>
    </dgm:pt>
    <dgm:pt modelId="{16EF7CFC-1DEF-4A43-845D-1949EF27313A}">
      <dgm:prSet phldrT="[Teksti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i-FI" sz="700" dirty="0" err="1"/>
            <a:t>Database</a:t>
          </a:r>
          <a:r>
            <a:rPr lang="fi-FI" sz="700" dirty="0"/>
            <a:t> sui </a:t>
          </a:r>
          <a:r>
            <a:rPr lang="fi-FI" sz="700" dirty="0" err="1"/>
            <a:t>generis</a:t>
          </a:r>
          <a:r>
            <a:rPr lang="fi-FI" sz="700" dirty="0"/>
            <a:t> </a:t>
          </a:r>
          <a:r>
            <a:rPr lang="fi-FI" sz="700" dirty="0" err="1"/>
            <a:t>right</a:t>
          </a:r>
          <a:endParaRPr lang="fi-FI" sz="700" dirty="0"/>
        </a:p>
      </dgm:t>
    </dgm:pt>
    <dgm:pt modelId="{F368F8AC-3F37-4130-8F78-47E252E7342E}" type="parTrans" cxnId="{195C8CBC-C8C6-4C97-BDA8-8C22860A7A8C}">
      <dgm:prSet custT="1"/>
      <dgm:spPr/>
      <dgm:t>
        <a:bodyPr/>
        <a:lstStyle/>
        <a:p>
          <a:endParaRPr lang="fi-FI" sz="100"/>
        </a:p>
      </dgm:t>
    </dgm:pt>
    <dgm:pt modelId="{4D6BE55C-DE3D-4E49-BB52-D3D9A7B2B500}" type="sibTrans" cxnId="{195C8CBC-C8C6-4C97-BDA8-8C22860A7A8C}">
      <dgm:prSet/>
      <dgm:spPr/>
      <dgm:t>
        <a:bodyPr/>
        <a:lstStyle/>
        <a:p>
          <a:endParaRPr lang="fi-FI" sz="800"/>
        </a:p>
      </dgm:t>
    </dgm:pt>
    <dgm:pt modelId="{9AE310A4-AD42-4AB4-85DA-EAD72812E867}">
      <dgm:prSet phldrT="[Teksti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i-FI" sz="700" dirty="0" err="1"/>
            <a:t>Trademark</a:t>
          </a:r>
          <a:endParaRPr lang="fi-FI" sz="700" dirty="0"/>
        </a:p>
      </dgm:t>
    </dgm:pt>
    <dgm:pt modelId="{6848D2E5-3442-4179-96BF-C2875B388F89}" type="parTrans" cxnId="{FA71D911-8746-4C5A-9DC1-4C4A9CB85C5B}">
      <dgm:prSet custT="1"/>
      <dgm:spPr/>
      <dgm:t>
        <a:bodyPr/>
        <a:lstStyle/>
        <a:p>
          <a:endParaRPr lang="fi-FI" sz="100"/>
        </a:p>
      </dgm:t>
    </dgm:pt>
    <dgm:pt modelId="{1CF475F3-7B19-468C-991D-C7CD4407ED72}" type="sibTrans" cxnId="{FA71D911-8746-4C5A-9DC1-4C4A9CB85C5B}">
      <dgm:prSet/>
      <dgm:spPr/>
      <dgm:t>
        <a:bodyPr/>
        <a:lstStyle/>
        <a:p>
          <a:endParaRPr lang="fi-FI" sz="800"/>
        </a:p>
      </dgm:t>
    </dgm:pt>
    <dgm:pt modelId="{F53B3E29-245A-4197-A247-8FD82408FF76}">
      <dgm:prSet phldrT="[Teksti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/>
            <a:t>Trade </a:t>
          </a:r>
          <a:r>
            <a:rPr lang="fi-FI" sz="700" dirty="0" err="1"/>
            <a:t>Secret</a:t>
          </a:r>
          <a:endParaRPr lang="fi-FI" sz="700" dirty="0"/>
        </a:p>
      </dgm:t>
    </dgm:pt>
    <dgm:pt modelId="{E96C3AD1-7631-49BC-BB78-F25EC4AD092E}" type="parTrans" cxnId="{BB6951EE-7EE6-4B43-9F77-0A3871735FF1}">
      <dgm:prSet custT="1"/>
      <dgm:spPr/>
      <dgm:t>
        <a:bodyPr/>
        <a:lstStyle/>
        <a:p>
          <a:endParaRPr lang="fi-FI" sz="100"/>
        </a:p>
      </dgm:t>
    </dgm:pt>
    <dgm:pt modelId="{4EDA4311-66EA-4E69-A086-FF8391725DD6}" type="sibTrans" cxnId="{BB6951EE-7EE6-4B43-9F77-0A3871735FF1}">
      <dgm:prSet/>
      <dgm:spPr/>
      <dgm:t>
        <a:bodyPr/>
        <a:lstStyle/>
        <a:p>
          <a:endParaRPr lang="fi-FI" sz="800"/>
        </a:p>
      </dgm:t>
    </dgm:pt>
    <dgm:pt modelId="{0F584190-99A4-4B9D-8903-31E5B9CCD0B2}">
      <dgm:prSet phldrT="[Teksti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i-FI" sz="700" dirty="0" err="1"/>
            <a:t>Patent</a:t>
          </a:r>
          <a:endParaRPr lang="fi-FI" sz="700" dirty="0"/>
        </a:p>
      </dgm:t>
    </dgm:pt>
    <dgm:pt modelId="{40C2AAFD-DFCD-4331-931D-54DEFB1D5999}" type="parTrans" cxnId="{AEE8E18D-FD5D-4F19-95E0-5A1F19FDE12E}">
      <dgm:prSet custT="1"/>
      <dgm:spPr/>
      <dgm:t>
        <a:bodyPr/>
        <a:lstStyle/>
        <a:p>
          <a:endParaRPr lang="fi-FI" sz="100"/>
        </a:p>
      </dgm:t>
    </dgm:pt>
    <dgm:pt modelId="{E1F495FD-36AE-42EA-91D8-13CFDFBFB2CA}" type="sibTrans" cxnId="{AEE8E18D-FD5D-4F19-95E0-5A1F19FDE12E}">
      <dgm:prSet/>
      <dgm:spPr/>
      <dgm:t>
        <a:bodyPr/>
        <a:lstStyle/>
        <a:p>
          <a:endParaRPr lang="fi-FI" sz="800"/>
        </a:p>
      </dgm:t>
    </dgm:pt>
    <dgm:pt modelId="{18498FCA-5640-46D2-B6AA-2B2414088E29}">
      <dgm:prSet phldrT="[Teksti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i-FI" sz="600" dirty="0" err="1"/>
            <a:t>Neighboring</a:t>
          </a:r>
          <a:r>
            <a:rPr lang="fi-FI" sz="600" dirty="0"/>
            <a:t> </a:t>
          </a:r>
          <a:r>
            <a:rPr lang="fi-FI" sz="600" dirty="0" err="1"/>
            <a:t>rights</a:t>
          </a:r>
          <a:endParaRPr lang="fi-FI" sz="600" dirty="0"/>
        </a:p>
      </dgm:t>
    </dgm:pt>
    <dgm:pt modelId="{CCE1E072-A98D-4948-A9AB-1E18253EB230}" type="parTrans" cxnId="{0B9FF850-438E-4681-AFD4-0276EE660369}">
      <dgm:prSet custT="1"/>
      <dgm:spPr/>
      <dgm:t>
        <a:bodyPr/>
        <a:lstStyle/>
        <a:p>
          <a:endParaRPr lang="fi-FI" sz="100"/>
        </a:p>
      </dgm:t>
    </dgm:pt>
    <dgm:pt modelId="{88C32ADF-EF42-4BFC-8A50-11999AF27669}" type="sibTrans" cxnId="{0B9FF850-438E-4681-AFD4-0276EE660369}">
      <dgm:prSet/>
      <dgm:spPr/>
      <dgm:t>
        <a:bodyPr/>
        <a:lstStyle/>
        <a:p>
          <a:endParaRPr lang="fi-FI" sz="800"/>
        </a:p>
      </dgm:t>
    </dgm:pt>
    <dgm:pt modelId="{CFD2BB4D-8FAC-4492-8A18-03592D6AFEBC}">
      <dgm:prSet phldrT="[Teksti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/>
            <a:t>Data </a:t>
          </a:r>
          <a:r>
            <a:rPr lang="fi-FI" sz="700" dirty="0" err="1"/>
            <a:t>Protection</a:t>
          </a:r>
          <a:endParaRPr lang="fi-FI" sz="700" dirty="0"/>
        </a:p>
      </dgm:t>
    </dgm:pt>
    <dgm:pt modelId="{B36BDCCC-1345-408D-A24D-ED4227029C48}" type="parTrans" cxnId="{5CD4F93C-D689-4A9C-87B1-0859A6A4DA83}">
      <dgm:prSet custT="1"/>
      <dgm:spPr/>
      <dgm:t>
        <a:bodyPr/>
        <a:lstStyle/>
        <a:p>
          <a:endParaRPr lang="fi-FI" sz="100"/>
        </a:p>
      </dgm:t>
    </dgm:pt>
    <dgm:pt modelId="{A4EC6F2F-BD0F-479F-9D40-FFA75B1B247E}" type="sibTrans" cxnId="{5CD4F93C-D689-4A9C-87B1-0859A6A4DA83}">
      <dgm:prSet/>
      <dgm:spPr/>
      <dgm:t>
        <a:bodyPr/>
        <a:lstStyle/>
        <a:p>
          <a:endParaRPr lang="fi-FI" sz="800"/>
        </a:p>
      </dgm:t>
    </dgm:pt>
    <dgm:pt modelId="{C3030991-3804-4D57-A08F-AB49DD9448C9}" type="pres">
      <dgm:prSet presAssocID="{D7560DAF-7C96-42F7-B32B-1F5BDAC643D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83CADCA-06AA-4D70-97F4-A5AD014673E4}" type="pres">
      <dgm:prSet presAssocID="{8D56FC4B-B3B5-466E-8EF9-1D4CE7AC4F22}" presName="centerShape" presStyleLbl="node0" presStyleIdx="0" presStyleCnt="1" custScaleX="136414" custScaleY="140731"/>
      <dgm:spPr/>
    </dgm:pt>
    <dgm:pt modelId="{198767D6-E99F-4FCA-B502-202097EA92E0}" type="pres">
      <dgm:prSet presAssocID="{BCD74D14-ED23-4442-ADED-BD756DE5DF13}" presName="Name9" presStyleLbl="parChTrans1D2" presStyleIdx="0" presStyleCnt="7"/>
      <dgm:spPr/>
    </dgm:pt>
    <dgm:pt modelId="{3A67C071-4EFF-4569-AB4C-A405214EE329}" type="pres">
      <dgm:prSet presAssocID="{BCD74D14-ED23-4442-ADED-BD756DE5DF13}" presName="connTx" presStyleLbl="parChTrans1D2" presStyleIdx="0" presStyleCnt="7"/>
      <dgm:spPr/>
    </dgm:pt>
    <dgm:pt modelId="{C7A84AA8-4E0D-46F7-9C6F-BA5C65478552}" type="pres">
      <dgm:prSet presAssocID="{FBBD1996-CDDA-4A10-B8E4-D3491FD62D5B}" presName="node" presStyleLbl="node1" presStyleIdx="0" presStyleCnt="7">
        <dgm:presLayoutVars>
          <dgm:bulletEnabled val="1"/>
        </dgm:presLayoutVars>
      </dgm:prSet>
      <dgm:spPr/>
    </dgm:pt>
    <dgm:pt modelId="{B01B505E-195A-D240-B8AA-0804538D0A60}" type="pres">
      <dgm:prSet presAssocID="{F368F8AC-3F37-4130-8F78-47E252E7342E}" presName="Name9" presStyleLbl="parChTrans1D2" presStyleIdx="1" presStyleCnt="7"/>
      <dgm:spPr/>
    </dgm:pt>
    <dgm:pt modelId="{93889F2B-3036-DA4E-B3C5-87EC070A5CB1}" type="pres">
      <dgm:prSet presAssocID="{F368F8AC-3F37-4130-8F78-47E252E7342E}" presName="connTx" presStyleLbl="parChTrans1D2" presStyleIdx="1" presStyleCnt="7"/>
      <dgm:spPr/>
    </dgm:pt>
    <dgm:pt modelId="{E4124301-1DD6-814C-910C-5E0C2CD4BC08}" type="pres">
      <dgm:prSet presAssocID="{16EF7CFC-1DEF-4A43-845D-1949EF27313A}" presName="node" presStyleLbl="node1" presStyleIdx="1" presStyleCnt="7">
        <dgm:presLayoutVars>
          <dgm:bulletEnabled val="1"/>
        </dgm:presLayoutVars>
      </dgm:prSet>
      <dgm:spPr/>
    </dgm:pt>
    <dgm:pt modelId="{14F2F3A4-1238-4706-ABF0-95D2DB38873A}" type="pres">
      <dgm:prSet presAssocID="{40C2AAFD-DFCD-4331-931D-54DEFB1D5999}" presName="Name9" presStyleLbl="parChTrans1D2" presStyleIdx="2" presStyleCnt="7"/>
      <dgm:spPr/>
    </dgm:pt>
    <dgm:pt modelId="{829ED589-5970-4BB0-A0C0-A670F6CDCED1}" type="pres">
      <dgm:prSet presAssocID="{40C2AAFD-DFCD-4331-931D-54DEFB1D5999}" presName="connTx" presStyleLbl="parChTrans1D2" presStyleIdx="2" presStyleCnt="7"/>
      <dgm:spPr/>
    </dgm:pt>
    <dgm:pt modelId="{7D4DA829-4D4F-43EF-83A2-3255F477A022}" type="pres">
      <dgm:prSet presAssocID="{0F584190-99A4-4B9D-8903-31E5B9CCD0B2}" presName="node" presStyleLbl="node1" presStyleIdx="2" presStyleCnt="7">
        <dgm:presLayoutVars>
          <dgm:bulletEnabled val="1"/>
        </dgm:presLayoutVars>
      </dgm:prSet>
      <dgm:spPr/>
    </dgm:pt>
    <dgm:pt modelId="{1A0C6E2B-DD08-4BCE-B572-028B23448AC1}" type="pres">
      <dgm:prSet presAssocID="{6848D2E5-3442-4179-96BF-C2875B388F89}" presName="Name9" presStyleLbl="parChTrans1D2" presStyleIdx="3" presStyleCnt="7"/>
      <dgm:spPr/>
    </dgm:pt>
    <dgm:pt modelId="{C23A4C9F-C59C-4E7D-950A-03B4150D132F}" type="pres">
      <dgm:prSet presAssocID="{6848D2E5-3442-4179-96BF-C2875B388F89}" presName="connTx" presStyleLbl="parChTrans1D2" presStyleIdx="3" presStyleCnt="7"/>
      <dgm:spPr/>
    </dgm:pt>
    <dgm:pt modelId="{0AA0703A-30E7-41DB-B294-5BADD4A4F908}" type="pres">
      <dgm:prSet presAssocID="{9AE310A4-AD42-4AB4-85DA-EAD72812E867}" presName="node" presStyleLbl="node1" presStyleIdx="3" presStyleCnt="7">
        <dgm:presLayoutVars>
          <dgm:bulletEnabled val="1"/>
        </dgm:presLayoutVars>
      </dgm:prSet>
      <dgm:spPr/>
    </dgm:pt>
    <dgm:pt modelId="{B0FD5A91-A48D-45D6-835D-68B9AC9D3A76}" type="pres">
      <dgm:prSet presAssocID="{CCE1E072-A98D-4948-A9AB-1E18253EB230}" presName="Name9" presStyleLbl="parChTrans1D2" presStyleIdx="4" presStyleCnt="7"/>
      <dgm:spPr/>
    </dgm:pt>
    <dgm:pt modelId="{42515ED8-5009-436D-A184-78E8D801062A}" type="pres">
      <dgm:prSet presAssocID="{CCE1E072-A98D-4948-A9AB-1E18253EB230}" presName="connTx" presStyleLbl="parChTrans1D2" presStyleIdx="4" presStyleCnt="7"/>
      <dgm:spPr/>
    </dgm:pt>
    <dgm:pt modelId="{4C739156-B89D-4B46-9195-7D0CAD4BACCC}" type="pres">
      <dgm:prSet presAssocID="{18498FCA-5640-46D2-B6AA-2B2414088E29}" presName="node" presStyleLbl="node1" presStyleIdx="4" presStyleCnt="7">
        <dgm:presLayoutVars>
          <dgm:bulletEnabled val="1"/>
        </dgm:presLayoutVars>
      </dgm:prSet>
      <dgm:spPr/>
    </dgm:pt>
    <dgm:pt modelId="{FBF3A6CA-BFC1-47EB-9DF8-01AA3987A6D8}" type="pres">
      <dgm:prSet presAssocID="{E96C3AD1-7631-49BC-BB78-F25EC4AD092E}" presName="Name9" presStyleLbl="parChTrans1D2" presStyleIdx="5" presStyleCnt="7"/>
      <dgm:spPr/>
    </dgm:pt>
    <dgm:pt modelId="{9F99CE45-A27B-47B3-841E-74D5FB88E38C}" type="pres">
      <dgm:prSet presAssocID="{E96C3AD1-7631-49BC-BB78-F25EC4AD092E}" presName="connTx" presStyleLbl="parChTrans1D2" presStyleIdx="5" presStyleCnt="7"/>
      <dgm:spPr/>
    </dgm:pt>
    <dgm:pt modelId="{B167B0F0-2A93-4E2F-85EA-CD17E3811FB3}" type="pres">
      <dgm:prSet presAssocID="{F53B3E29-245A-4197-A247-8FD82408FF76}" presName="node" presStyleLbl="node1" presStyleIdx="5" presStyleCnt="7">
        <dgm:presLayoutVars>
          <dgm:bulletEnabled val="1"/>
        </dgm:presLayoutVars>
      </dgm:prSet>
      <dgm:spPr/>
    </dgm:pt>
    <dgm:pt modelId="{5E18F292-4204-427E-ACB3-677ABE2126BA}" type="pres">
      <dgm:prSet presAssocID="{B36BDCCC-1345-408D-A24D-ED4227029C48}" presName="Name9" presStyleLbl="parChTrans1D2" presStyleIdx="6" presStyleCnt="7"/>
      <dgm:spPr/>
    </dgm:pt>
    <dgm:pt modelId="{9A28D783-9740-45B0-B64A-BFD73F9D8582}" type="pres">
      <dgm:prSet presAssocID="{B36BDCCC-1345-408D-A24D-ED4227029C48}" presName="connTx" presStyleLbl="parChTrans1D2" presStyleIdx="6" presStyleCnt="7"/>
      <dgm:spPr/>
    </dgm:pt>
    <dgm:pt modelId="{DF33F88A-6596-4081-8D0A-2541159A8DCF}" type="pres">
      <dgm:prSet presAssocID="{CFD2BB4D-8FAC-4492-8A18-03592D6AFEBC}" presName="node" presStyleLbl="node1" presStyleIdx="6" presStyleCnt="7">
        <dgm:presLayoutVars>
          <dgm:bulletEnabled val="1"/>
        </dgm:presLayoutVars>
      </dgm:prSet>
      <dgm:spPr/>
    </dgm:pt>
  </dgm:ptLst>
  <dgm:cxnLst>
    <dgm:cxn modelId="{FA71D911-8746-4C5A-9DC1-4C4A9CB85C5B}" srcId="{8D56FC4B-B3B5-466E-8EF9-1D4CE7AC4F22}" destId="{9AE310A4-AD42-4AB4-85DA-EAD72812E867}" srcOrd="3" destOrd="0" parTransId="{6848D2E5-3442-4179-96BF-C2875B388F89}" sibTransId="{1CF475F3-7B19-468C-991D-C7CD4407ED72}"/>
    <dgm:cxn modelId="{AC495225-F9C0-C34A-B096-9451FE1D8045}" type="presOf" srcId="{B36BDCCC-1345-408D-A24D-ED4227029C48}" destId="{5E18F292-4204-427E-ACB3-677ABE2126BA}" srcOrd="0" destOrd="0" presId="urn:microsoft.com/office/officeart/2005/8/layout/radial1"/>
    <dgm:cxn modelId="{5ED6F826-E60C-7242-82C5-839DCB19D20F}" type="presOf" srcId="{B36BDCCC-1345-408D-A24D-ED4227029C48}" destId="{9A28D783-9740-45B0-B64A-BFD73F9D8582}" srcOrd="1" destOrd="0" presId="urn:microsoft.com/office/officeart/2005/8/layout/radial1"/>
    <dgm:cxn modelId="{95F8802F-5335-B24E-AB5E-50E1232F7F73}" type="presOf" srcId="{E96C3AD1-7631-49BC-BB78-F25EC4AD092E}" destId="{9F99CE45-A27B-47B3-841E-74D5FB88E38C}" srcOrd="1" destOrd="0" presId="urn:microsoft.com/office/officeart/2005/8/layout/radial1"/>
    <dgm:cxn modelId="{5CD4F93C-D689-4A9C-87B1-0859A6A4DA83}" srcId="{8D56FC4B-B3B5-466E-8EF9-1D4CE7AC4F22}" destId="{CFD2BB4D-8FAC-4492-8A18-03592D6AFEBC}" srcOrd="6" destOrd="0" parTransId="{B36BDCCC-1345-408D-A24D-ED4227029C48}" sibTransId="{A4EC6F2F-BD0F-479F-9D40-FFA75B1B247E}"/>
    <dgm:cxn modelId="{A5D6E949-812C-A34C-936F-699309E69757}" type="presOf" srcId="{0F584190-99A4-4B9D-8903-31E5B9CCD0B2}" destId="{7D4DA829-4D4F-43EF-83A2-3255F477A022}" srcOrd="0" destOrd="0" presId="urn:microsoft.com/office/officeart/2005/8/layout/radial1"/>
    <dgm:cxn modelId="{0B9FF850-438E-4681-AFD4-0276EE660369}" srcId="{8D56FC4B-B3B5-466E-8EF9-1D4CE7AC4F22}" destId="{18498FCA-5640-46D2-B6AA-2B2414088E29}" srcOrd="4" destOrd="0" parTransId="{CCE1E072-A98D-4948-A9AB-1E18253EB230}" sibTransId="{88C32ADF-EF42-4BFC-8A50-11999AF27669}"/>
    <dgm:cxn modelId="{1E693D75-BA2A-4750-8EFA-2C84BBEBC5C3}" srcId="{8D56FC4B-B3B5-466E-8EF9-1D4CE7AC4F22}" destId="{FBBD1996-CDDA-4A10-B8E4-D3491FD62D5B}" srcOrd="0" destOrd="0" parTransId="{BCD74D14-ED23-4442-ADED-BD756DE5DF13}" sibTransId="{345C7683-A695-4C3A-A4D8-0705450CDE85}"/>
    <dgm:cxn modelId="{6A776775-4A3C-C34E-A3D6-D77BC4652B9A}" type="presOf" srcId="{FBBD1996-CDDA-4A10-B8E4-D3491FD62D5B}" destId="{C7A84AA8-4E0D-46F7-9C6F-BA5C65478552}" srcOrd="0" destOrd="0" presId="urn:microsoft.com/office/officeart/2005/8/layout/radial1"/>
    <dgm:cxn modelId="{8F37A979-F6C3-DE4D-B9FE-D46147C2125E}" type="presOf" srcId="{CCE1E072-A98D-4948-A9AB-1E18253EB230}" destId="{42515ED8-5009-436D-A184-78E8D801062A}" srcOrd="1" destOrd="0" presId="urn:microsoft.com/office/officeart/2005/8/layout/radial1"/>
    <dgm:cxn modelId="{E1E2CE85-06E2-F646-938D-0D413EBB1FF5}" type="presOf" srcId="{BCD74D14-ED23-4442-ADED-BD756DE5DF13}" destId="{198767D6-E99F-4FCA-B502-202097EA92E0}" srcOrd="0" destOrd="0" presId="urn:microsoft.com/office/officeart/2005/8/layout/radial1"/>
    <dgm:cxn modelId="{21D89A87-09C6-FB4E-9C2A-95839BD3EEF8}" type="presOf" srcId="{8D56FC4B-B3B5-466E-8EF9-1D4CE7AC4F22}" destId="{A83CADCA-06AA-4D70-97F4-A5AD014673E4}" srcOrd="0" destOrd="0" presId="urn:microsoft.com/office/officeart/2005/8/layout/radial1"/>
    <dgm:cxn modelId="{7D9E4F89-21B6-1145-B1C6-3FD25DAB83DA}" type="presOf" srcId="{6848D2E5-3442-4179-96BF-C2875B388F89}" destId="{1A0C6E2B-DD08-4BCE-B572-028B23448AC1}" srcOrd="0" destOrd="0" presId="urn:microsoft.com/office/officeart/2005/8/layout/radial1"/>
    <dgm:cxn modelId="{98C8C389-6EB9-4026-993F-5201352E2387}" type="presOf" srcId="{D7560DAF-7C96-42F7-B32B-1F5BDAC643D1}" destId="{C3030991-3804-4D57-A08F-AB49DD9448C9}" srcOrd="0" destOrd="0" presId="urn:microsoft.com/office/officeart/2005/8/layout/radial1"/>
    <dgm:cxn modelId="{40FF858C-9871-4145-AA28-67738BBAD71A}" type="presOf" srcId="{16EF7CFC-1DEF-4A43-845D-1949EF27313A}" destId="{E4124301-1DD6-814C-910C-5E0C2CD4BC08}" srcOrd="0" destOrd="0" presId="urn:microsoft.com/office/officeart/2005/8/layout/radial1"/>
    <dgm:cxn modelId="{AEE8E18D-FD5D-4F19-95E0-5A1F19FDE12E}" srcId="{8D56FC4B-B3B5-466E-8EF9-1D4CE7AC4F22}" destId="{0F584190-99A4-4B9D-8903-31E5B9CCD0B2}" srcOrd="2" destOrd="0" parTransId="{40C2AAFD-DFCD-4331-931D-54DEFB1D5999}" sibTransId="{E1F495FD-36AE-42EA-91D8-13CFDFBFB2CA}"/>
    <dgm:cxn modelId="{B71F7595-558A-174F-81B8-C399EA6A7248}" type="presOf" srcId="{18498FCA-5640-46D2-B6AA-2B2414088E29}" destId="{4C739156-B89D-4B46-9195-7D0CAD4BACCC}" srcOrd="0" destOrd="0" presId="urn:microsoft.com/office/officeart/2005/8/layout/radial1"/>
    <dgm:cxn modelId="{EAEBFF98-C8FE-434A-8CE4-89C8990724F8}" type="presOf" srcId="{CFD2BB4D-8FAC-4492-8A18-03592D6AFEBC}" destId="{DF33F88A-6596-4081-8D0A-2541159A8DCF}" srcOrd="0" destOrd="0" presId="urn:microsoft.com/office/officeart/2005/8/layout/radial1"/>
    <dgm:cxn modelId="{FF7D5CA6-43D2-6643-BDE3-DAE2C5E208CB}" type="presOf" srcId="{40C2AAFD-DFCD-4331-931D-54DEFB1D5999}" destId="{14F2F3A4-1238-4706-ABF0-95D2DB38873A}" srcOrd="0" destOrd="0" presId="urn:microsoft.com/office/officeart/2005/8/layout/radial1"/>
    <dgm:cxn modelId="{C9D3D1AD-7640-7241-ADA7-7EF8EC56B129}" type="presOf" srcId="{F368F8AC-3F37-4130-8F78-47E252E7342E}" destId="{B01B505E-195A-D240-B8AA-0804538D0A60}" srcOrd="0" destOrd="0" presId="urn:microsoft.com/office/officeart/2005/8/layout/radial1"/>
    <dgm:cxn modelId="{44E3EFAD-2823-DD43-AF1B-197F902A06B7}" type="presOf" srcId="{F53B3E29-245A-4197-A247-8FD82408FF76}" destId="{B167B0F0-2A93-4E2F-85EA-CD17E3811FB3}" srcOrd="0" destOrd="0" presId="urn:microsoft.com/office/officeart/2005/8/layout/radial1"/>
    <dgm:cxn modelId="{1E2C0CB0-B60E-BC4A-8B00-F6EFEA743A89}" type="presOf" srcId="{CCE1E072-A98D-4948-A9AB-1E18253EB230}" destId="{B0FD5A91-A48D-45D6-835D-68B9AC9D3A76}" srcOrd="0" destOrd="0" presId="urn:microsoft.com/office/officeart/2005/8/layout/radial1"/>
    <dgm:cxn modelId="{2F8F3AB5-1F21-F44A-A7EF-86FE27688772}" type="presOf" srcId="{9AE310A4-AD42-4AB4-85DA-EAD72812E867}" destId="{0AA0703A-30E7-41DB-B294-5BADD4A4F908}" srcOrd="0" destOrd="0" presId="urn:microsoft.com/office/officeart/2005/8/layout/radial1"/>
    <dgm:cxn modelId="{E6889CB7-A36B-8B41-A9D6-CFA094DAE915}" type="presOf" srcId="{6848D2E5-3442-4179-96BF-C2875B388F89}" destId="{C23A4C9F-C59C-4E7D-950A-03B4150D132F}" srcOrd="1" destOrd="0" presId="urn:microsoft.com/office/officeart/2005/8/layout/radial1"/>
    <dgm:cxn modelId="{195C8CBC-C8C6-4C97-BDA8-8C22860A7A8C}" srcId="{8D56FC4B-B3B5-466E-8EF9-1D4CE7AC4F22}" destId="{16EF7CFC-1DEF-4A43-845D-1949EF27313A}" srcOrd="1" destOrd="0" parTransId="{F368F8AC-3F37-4130-8F78-47E252E7342E}" sibTransId="{4D6BE55C-DE3D-4E49-BB52-D3D9A7B2B500}"/>
    <dgm:cxn modelId="{695F67C9-91FE-8640-88F3-0EED9A2E04E0}" type="presOf" srcId="{F368F8AC-3F37-4130-8F78-47E252E7342E}" destId="{93889F2B-3036-DA4E-B3C5-87EC070A5CB1}" srcOrd="1" destOrd="0" presId="urn:microsoft.com/office/officeart/2005/8/layout/radial1"/>
    <dgm:cxn modelId="{85F2EDCE-6040-4E1F-88DC-A520FBE3A3FB}" srcId="{D7560DAF-7C96-42F7-B32B-1F5BDAC643D1}" destId="{8D56FC4B-B3B5-466E-8EF9-1D4CE7AC4F22}" srcOrd="0" destOrd="0" parTransId="{E1F3FD87-18E5-4D41-BC15-6E9825214EE9}" sibTransId="{BBC2420C-6017-404C-BC7F-CDEF25134A73}"/>
    <dgm:cxn modelId="{DAB7A5E8-D5B7-AD40-83CC-963613A66B81}" type="presOf" srcId="{40C2AAFD-DFCD-4331-931D-54DEFB1D5999}" destId="{829ED589-5970-4BB0-A0C0-A670F6CDCED1}" srcOrd="1" destOrd="0" presId="urn:microsoft.com/office/officeart/2005/8/layout/radial1"/>
    <dgm:cxn modelId="{BB6951EE-7EE6-4B43-9F77-0A3871735FF1}" srcId="{8D56FC4B-B3B5-466E-8EF9-1D4CE7AC4F22}" destId="{F53B3E29-245A-4197-A247-8FD82408FF76}" srcOrd="5" destOrd="0" parTransId="{E96C3AD1-7631-49BC-BB78-F25EC4AD092E}" sibTransId="{4EDA4311-66EA-4E69-A086-FF8391725DD6}"/>
    <dgm:cxn modelId="{0F73F9F9-2D74-FF4B-980F-C65577709A9D}" type="presOf" srcId="{BCD74D14-ED23-4442-ADED-BD756DE5DF13}" destId="{3A67C071-4EFF-4569-AB4C-A405214EE329}" srcOrd="1" destOrd="0" presId="urn:microsoft.com/office/officeart/2005/8/layout/radial1"/>
    <dgm:cxn modelId="{809CD9FE-33F7-DD49-8E24-77A9FD2E1262}" type="presOf" srcId="{E96C3AD1-7631-49BC-BB78-F25EC4AD092E}" destId="{FBF3A6CA-BFC1-47EB-9DF8-01AA3987A6D8}" srcOrd="0" destOrd="0" presId="urn:microsoft.com/office/officeart/2005/8/layout/radial1"/>
    <dgm:cxn modelId="{A4463CA8-2EF6-4F41-832D-4F13A7C91B41}" type="presParOf" srcId="{C3030991-3804-4D57-A08F-AB49DD9448C9}" destId="{A83CADCA-06AA-4D70-97F4-A5AD014673E4}" srcOrd="0" destOrd="0" presId="urn:microsoft.com/office/officeart/2005/8/layout/radial1"/>
    <dgm:cxn modelId="{E4E5FCB4-A75F-C642-AF5D-85C70AA5AA2C}" type="presParOf" srcId="{C3030991-3804-4D57-A08F-AB49DD9448C9}" destId="{198767D6-E99F-4FCA-B502-202097EA92E0}" srcOrd="1" destOrd="0" presId="urn:microsoft.com/office/officeart/2005/8/layout/radial1"/>
    <dgm:cxn modelId="{DD5B1BF9-C55F-2045-AC7E-56287118E931}" type="presParOf" srcId="{198767D6-E99F-4FCA-B502-202097EA92E0}" destId="{3A67C071-4EFF-4569-AB4C-A405214EE329}" srcOrd="0" destOrd="0" presId="urn:microsoft.com/office/officeart/2005/8/layout/radial1"/>
    <dgm:cxn modelId="{A9BFE2D2-9A54-6644-A3F9-F4B7C48723F9}" type="presParOf" srcId="{C3030991-3804-4D57-A08F-AB49DD9448C9}" destId="{C7A84AA8-4E0D-46F7-9C6F-BA5C65478552}" srcOrd="2" destOrd="0" presId="urn:microsoft.com/office/officeart/2005/8/layout/radial1"/>
    <dgm:cxn modelId="{DF1278C7-2714-E841-B8FA-8EDBFD30CEE2}" type="presParOf" srcId="{C3030991-3804-4D57-A08F-AB49DD9448C9}" destId="{B01B505E-195A-D240-B8AA-0804538D0A60}" srcOrd="3" destOrd="0" presId="urn:microsoft.com/office/officeart/2005/8/layout/radial1"/>
    <dgm:cxn modelId="{8D87A61C-34B5-BF47-A582-22C1B1B28B32}" type="presParOf" srcId="{B01B505E-195A-D240-B8AA-0804538D0A60}" destId="{93889F2B-3036-DA4E-B3C5-87EC070A5CB1}" srcOrd="0" destOrd="0" presId="urn:microsoft.com/office/officeart/2005/8/layout/radial1"/>
    <dgm:cxn modelId="{FFD34578-1719-4F40-AF1B-65751B1B4948}" type="presParOf" srcId="{C3030991-3804-4D57-A08F-AB49DD9448C9}" destId="{E4124301-1DD6-814C-910C-5E0C2CD4BC08}" srcOrd="4" destOrd="0" presId="urn:microsoft.com/office/officeart/2005/8/layout/radial1"/>
    <dgm:cxn modelId="{039AA7FA-7A75-1046-80A9-873999E0CCAC}" type="presParOf" srcId="{C3030991-3804-4D57-A08F-AB49DD9448C9}" destId="{14F2F3A4-1238-4706-ABF0-95D2DB38873A}" srcOrd="5" destOrd="0" presId="urn:microsoft.com/office/officeart/2005/8/layout/radial1"/>
    <dgm:cxn modelId="{A189C15F-0E39-AF47-8832-10B0F4535A4E}" type="presParOf" srcId="{14F2F3A4-1238-4706-ABF0-95D2DB38873A}" destId="{829ED589-5970-4BB0-A0C0-A670F6CDCED1}" srcOrd="0" destOrd="0" presId="urn:microsoft.com/office/officeart/2005/8/layout/radial1"/>
    <dgm:cxn modelId="{7DAF8400-A99C-4845-9C51-3CD666E2D125}" type="presParOf" srcId="{C3030991-3804-4D57-A08F-AB49DD9448C9}" destId="{7D4DA829-4D4F-43EF-83A2-3255F477A022}" srcOrd="6" destOrd="0" presId="urn:microsoft.com/office/officeart/2005/8/layout/radial1"/>
    <dgm:cxn modelId="{5D5D0C04-7E94-5743-8009-D3C2016A8F0A}" type="presParOf" srcId="{C3030991-3804-4D57-A08F-AB49DD9448C9}" destId="{1A0C6E2B-DD08-4BCE-B572-028B23448AC1}" srcOrd="7" destOrd="0" presId="urn:microsoft.com/office/officeart/2005/8/layout/radial1"/>
    <dgm:cxn modelId="{BCA46586-875A-5942-948A-E2B8DACE3E41}" type="presParOf" srcId="{1A0C6E2B-DD08-4BCE-B572-028B23448AC1}" destId="{C23A4C9F-C59C-4E7D-950A-03B4150D132F}" srcOrd="0" destOrd="0" presId="urn:microsoft.com/office/officeart/2005/8/layout/radial1"/>
    <dgm:cxn modelId="{303CD9AA-24CA-8243-B3F2-5ECD5D7AB99F}" type="presParOf" srcId="{C3030991-3804-4D57-A08F-AB49DD9448C9}" destId="{0AA0703A-30E7-41DB-B294-5BADD4A4F908}" srcOrd="8" destOrd="0" presId="urn:microsoft.com/office/officeart/2005/8/layout/radial1"/>
    <dgm:cxn modelId="{811A6847-5E80-B546-91BE-E0F689D1B1DD}" type="presParOf" srcId="{C3030991-3804-4D57-A08F-AB49DD9448C9}" destId="{B0FD5A91-A48D-45D6-835D-68B9AC9D3A76}" srcOrd="9" destOrd="0" presId="urn:microsoft.com/office/officeart/2005/8/layout/radial1"/>
    <dgm:cxn modelId="{904E2095-DA0B-1347-9D4F-CE292A0F2793}" type="presParOf" srcId="{B0FD5A91-A48D-45D6-835D-68B9AC9D3A76}" destId="{42515ED8-5009-436D-A184-78E8D801062A}" srcOrd="0" destOrd="0" presId="urn:microsoft.com/office/officeart/2005/8/layout/radial1"/>
    <dgm:cxn modelId="{6456B9B8-8173-3048-8A06-E51B2FBCE38F}" type="presParOf" srcId="{C3030991-3804-4D57-A08F-AB49DD9448C9}" destId="{4C739156-B89D-4B46-9195-7D0CAD4BACCC}" srcOrd="10" destOrd="0" presId="urn:microsoft.com/office/officeart/2005/8/layout/radial1"/>
    <dgm:cxn modelId="{8AA6FC02-11C1-5B4F-B04B-CD63BA528A04}" type="presParOf" srcId="{C3030991-3804-4D57-A08F-AB49DD9448C9}" destId="{FBF3A6CA-BFC1-47EB-9DF8-01AA3987A6D8}" srcOrd="11" destOrd="0" presId="urn:microsoft.com/office/officeart/2005/8/layout/radial1"/>
    <dgm:cxn modelId="{BDA64084-3C43-A144-9D59-F1D8700ABAD0}" type="presParOf" srcId="{FBF3A6CA-BFC1-47EB-9DF8-01AA3987A6D8}" destId="{9F99CE45-A27B-47B3-841E-74D5FB88E38C}" srcOrd="0" destOrd="0" presId="urn:microsoft.com/office/officeart/2005/8/layout/radial1"/>
    <dgm:cxn modelId="{A17998D7-52F5-EA4E-BAA9-5BD3666A1188}" type="presParOf" srcId="{C3030991-3804-4D57-A08F-AB49DD9448C9}" destId="{B167B0F0-2A93-4E2F-85EA-CD17E3811FB3}" srcOrd="12" destOrd="0" presId="urn:microsoft.com/office/officeart/2005/8/layout/radial1"/>
    <dgm:cxn modelId="{870C0254-3628-4340-9826-3E0237173A37}" type="presParOf" srcId="{C3030991-3804-4D57-A08F-AB49DD9448C9}" destId="{5E18F292-4204-427E-ACB3-677ABE2126BA}" srcOrd="13" destOrd="0" presId="urn:microsoft.com/office/officeart/2005/8/layout/radial1"/>
    <dgm:cxn modelId="{D2CFB27E-B22B-6C44-A585-2BD7C6480AA4}" type="presParOf" srcId="{5E18F292-4204-427E-ACB3-677ABE2126BA}" destId="{9A28D783-9740-45B0-B64A-BFD73F9D8582}" srcOrd="0" destOrd="0" presId="urn:microsoft.com/office/officeart/2005/8/layout/radial1"/>
    <dgm:cxn modelId="{B3663F83-4988-FD49-885B-040E838866F0}" type="presParOf" srcId="{C3030991-3804-4D57-A08F-AB49DD9448C9}" destId="{DF33F88A-6596-4081-8D0A-2541159A8DCF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7560DAF-7C96-42F7-B32B-1F5BDAC643D1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D56FC4B-B3B5-466E-8EF9-1D4CE7AC4F22}">
      <dgm:prSet phldrT="[Teksti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i-FI" sz="1000" dirty="0"/>
            <a:t>Data</a:t>
          </a:r>
        </a:p>
      </dgm:t>
    </dgm:pt>
    <dgm:pt modelId="{E1F3FD87-18E5-4D41-BC15-6E9825214EE9}" type="parTrans" cxnId="{85F2EDCE-6040-4E1F-88DC-A520FBE3A3FB}">
      <dgm:prSet/>
      <dgm:spPr/>
      <dgm:t>
        <a:bodyPr/>
        <a:lstStyle/>
        <a:p>
          <a:endParaRPr lang="fi-FI" sz="800"/>
        </a:p>
      </dgm:t>
    </dgm:pt>
    <dgm:pt modelId="{BBC2420C-6017-404C-BC7F-CDEF25134A73}" type="sibTrans" cxnId="{85F2EDCE-6040-4E1F-88DC-A520FBE3A3FB}">
      <dgm:prSet/>
      <dgm:spPr/>
      <dgm:t>
        <a:bodyPr/>
        <a:lstStyle/>
        <a:p>
          <a:endParaRPr lang="fi-FI" sz="800"/>
        </a:p>
      </dgm:t>
    </dgm:pt>
    <dgm:pt modelId="{FBBD1996-CDDA-4A10-B8E4-D3491FD62D5B}">
      <dgm:prSet phldrT="[Teksti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/>
            <a:t>Copyright</a:t>
          </a:r>
        </a:p>
      </dgm:t>
    </dgm:pt>
    <dgm:pt modelId="{BCD74D14-ED23-4442-ADED-BD756DE5DF13}" type="parTrans" cxnId="{1E693D75-BA2A-4750-8EFA-2C84BBEBC5C3}">
      <dgm:prSet custT="1"/>
      <dgm:spPr/>
      <dgm:t>
        <a:bodyPr/>
        <a:lstStyle/>
        <a:p>
          <a:endParaRPr lang="fi-FI" sz="100"/>
        </a:p>
      </dgm:t>
    </dgm:pt>
    <dgm:pt modelId="{345C7683-A695-4C3A-A4D8-0705450CDE85}" type="sibTrans" cxnId="{1E693D75-BA2A-4750-8EFA-2C84BBEBC5C3}">
      <dgm:prSet/>
      <dgm:spPr/>
      <dgm:t>
        <a:bodyPr/>
        <a:lstStyle/>
        <a:p>
          <a:endParaRPr lang="fi-FI" sz="800"/>
        </a:p>
      </dgm:t>
    </dgm:pt>
    <dgm:pt modelId="{16EF7CFC-1DEF-4A43-845D-1949EF27313A}">
      <dgm:prSet phldrT="[Teksti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 err="1"/>
            <a:t>Database</a:t>
          </a:r>
          <a:r>
            <a:rPr lang="fi-FI" sz="700" dirty="0"/>
            <a:t> sui </a:t>
          </a:r>
          <a:r>
            <a:rPr lang="fi-FI" sz="700" dirty="0" err="1"/>
            <a:t>generis</a:t>
          </a:r>
          <a:r>
            <a:rPr lang="fi-FI" sz="700" dirty="0"/>
            <a:t> </a:t>
          </a:r>
          <a:r>
            <a:rPr lang="fi-FI" sz="700" dirty="0" err="1"/>
            <a:t>right</a:t>
          </a:r>
          <a:endParaRPr lang="fi-FI" sz="700" dirty="0"/>
        </a:p>
      </dgm:t>
    </dgm:pt>
    <dgm:pt modelId="{F368F8AC-3F37-4130-8F78-47E252E7342E}" type="parTrans" cxnId="{195C8CBC-C8C6-4C97-BDA8-8C22860A7A8C}">
      <dgm:prSet custT="1"/>
      <dgm:spPr/>
      <dgm:t>
        <a:bodyPr/>
        <a:lstStyle/>
        <a:p>
          <a:endParaRPr lang="fi-FI" sz="100"/>
        </a:p>
      </dgm:t>
    </dgm:pt>
    <dgm:pt modelId="{4D6BE55C-DE3D-4E49-BB52-D3D9A7B2B500}" type="sibTrans" cxnId="{195C8CBC-C8C6-4C97-BDA8-8C22860A7A8C}">
      <dgm:prSet/>
      <dgm:spPr/>
      <dgm:t>
        <a:bodyPr/>
        <a:lstStyle/>
        <a:p>
          <a:endParaRPr lang="fi-FI" sz="800"/>
        </a:p>
      </dgm:t>
    </dgm:pt>
    <dgm:pt modelId="{9AE310A4-AD42-4AB4-85DA-EAD72812E867}">
      <dgm:prSet phldrT="[Teksti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 err="1"/>
            <a:t>Trademark</a:t>
          </a:r>
          <a:endParaRPr lang="fi-FI" sz="700" dirty="0"/>
        </a:p>
      </dgm:t>
    </dgm:pt>
    <dgm:pt modelId="{6848D2E5-3442-4179-96BF-C2875B388F89}" type="parTrans" cxnId="{FA71D911-8746-4C5A-9DC1-4C4A9CB85C5B}">
      <dgm:prSet custT="1"/>
      <dgm:spPr/>
      <dgm:t>
        <a:bodyPr/>
        <a:lstStyle/>
        <a:p>
          <a:endParaRPr lang="fi-FI" sz="100"/>
        </a:p>
      </dgm:t>
    </dgm:pt>
    <dgm:pt modelId="{1CF475F3-7B19-468C-991D-C7CD4407ED72}" type="sibTrans" cxnId="{FA71D911-8746-4C5A-9DC1-4C4A9CB85C5B}">
      <dgm:prSet/>
      <dgm:spPr/>
      <dgm:t>
        <a:bodyPr/>
        <a:lstStyle/>
        <a:p>
          <a:endParaRPr lang="fi-FI" sz="800"/>
        </a:p>
      </dgm:t>
    </dgm:pt>
    <dgm:pt modelId="{F53B3E29-245A-4197-A247-8FD82408FF76}">
      <dgm:prSet phldrT="[Teksti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/>
            <a:t>Trade </a:t>
          </a:r>
          <a:r>
            <a:rPr lang="fi-FI" sz="700" dirty="0" err="1"/>
            <a:t>Secret</a:t>
          </a:r>
          <a:endParaRPr lang="fi-FI" sz="700" dirty="0"/>
        </a:p>
      </dgm:t>
    </dgm:pt>
    <dgm:pt modelId="{E96C3AD1-7631-49BC-BB78-F25EC4AD092E}" type="parTrans" cxnId="{BB6951EE-7EE6-4B43-9F77-0A3871735FF1}">
      <dgm:prSet custT="1"/>
      <dgm:spPr/>
      <dgm:t>
        <a:bodyPr/>
        <a:lstStyle/>
        <a:p>
          <a:endParaRPr lang="fi-FI" sz="100"/>
        </a:p>
      </dgm:t>
    </dgm:pt>
    <dgm:pt modelId="{4EDA4311-66EA-4E69-A086-FF8391725DD6}" type="sibTrans" cxnId="{BB6951EE-7EE6-4B43-9F77-0A3871735FF1}">
      <dgm:prSet/>
      <dgm:spPr/>
      <dgm:t>
        <a:bodyPr/>
        <a:lstStyle/>
        <a:p>
          <a:endParaRPr lang="fi-FI" sz="800"/>
        </a:p>
      </dgm:t>
    </dgm:pt>
    <dgm:pt modelId="{0F584190-99A4-4B9D-8903-31E5B9CCD0B2}">
      <dgm:prSet phldrT="[Teksti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700" dirty="0" err="1"/>
            <a:t>Patent</a:t>
          </a:r>
          <a:endParaRPr lang="fi-FI" sz="700" dirty="0"/>
        </a:p>
      </dgm:t>
    </dgm:pt>
    <dgm:pt modelId="{40C2AAFD-DFCD-4331-931D-54DEFB1D5999}" type="parTrans" cxnId="{AEE8E18D-FD5D-4F19-95E0-5A1F19FDE12E}">
      <dgm:prSet custT="1"/>
      <dgm:spPr/>
      <dgm:t>
        <a:bodyPr/>
        <a:lstStyle/>
        <a:p>
          <a:endParaRPr lang="fi-FI" sz="100"/>
        </a:p>
      </dgm:t>
    </dgm:pt>
    <dgm:pt modelId="{E1F495FD-36AE-42EA-91D8-13CFDFBFB2CA}" type="sibTrans" cxnId="{AEE8E18D-FD5D-4F19-95E0-5A1F19FDE12E}">
      <dgm:prSet/>
      <dgm:spPr/>
      <dgm:t>
        <a:bodyPr/>
        <a:lstStyle/>
        <a:p>
          <a:endParaRPr lang="fi-FI" sz="800"/>
        </a:p>
      </dgm:t>
    </dgm:pt>
    <dgm:pt modelId="{18498FCA-5640-46D2-B6AA-2B2414088E29}">
      <dgm:prSet phldrT="[Teksti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fi-FI" sz="600" dirty="0" err="1"/>
            <a:t>Neighboring</a:t>
          </a:r>
          <a:r>
            <a:rPr lang="fi-FI" sz="600" dirty="0"/>
            <a:t> </a:t>
          </a:r>
          <a:r>
            <a:rPr lang="fi-FI" sz="600" dirty="0" err="1"/>
            <a:t>rights</a:t>
          </a:r>
          <a:endParaRPr lang="fi-FI" sz="600" dirty="0"/>
        </a:p>
      </dgm:t>
    </dgm:pt>
    <dgm:pt modelId="{CCE1E072-A98D-4948-A9AB-1E18253EB230}" type="parTrans" cxnId="{0B9FF850-438E-4681-AFD4-0276EE660369}">
      <dgm:prSet custT="1"/>
      <dgm:spPr/>
      <dgm:t>
        <a:bodyPr/>
        <a:lstStyle/>
        <a:p>
          <a:endParaRPr lang="fi-FI" sz="100"/>
        </a:p>
      </dgm:t>
    </dgm:pt>
    <dgm:pt modelId="{88C32ADF-EF42-4BFC-8A50-11999AF27669}" type="sibTrans" cxnId="{0B9FF850-438E-4681-AFD4-0276EE660369}">
      <dgm:prSet/>
      <dgm:spPr/>
      <dgm:t>
        <a:bodyPr/>
        <a:lstStyle/>
        <a:p>
          <a:endParaRPr lang="fi-FI" sz="800"/>
        </a:p>
      </dgm:t>
    </dgm:pt>
    <dgm:pt modelId="{CFD2BB4D-8FAC-4492-8A18-03592D6AFEBC}">
      <dgm:prSet phldrT="[Teksti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i-FI" sz="700" dirty="0"/>
            <a:t>Data </a:t>
          </a:r>
          <a:r>
            <a:rPr lang="fi-FI" sz="700" dirty="0" err="1"/>
            <a:t>Protection</a:t>
          </a:r>
          <a:endParaRPr lang="fi-FI" sz="700" dirty="0"/>
        </a:p>
      </dgm:t>
    </dgm:pt>
    <dgm:pt modelId="{B36BDCCC-1345-408D-A24D-ED4227029C48}" type="parTrans" cxnId="{5CD4F93C-D689-4A9C-87B1-0859A6A4DA83}">
      <dgm:prSet custT="1"/>
      <dgm:spPr/>
      <dgm:t>
        <a:bodyPr/>
        <a:lstStyle/>
        <a:p>
          <a:endParaRPr lang="fi-FI" sz="100"/>
        </a:p>
      </dgm:t>
    </dgm:pt>
    <dgm:pt modelId="{A4EC6F2F-BD0F-479F-9D40-FFA75B1B247E}" type="sibTrans" cxnId="{5CD4F93C-D689-4A9C-87B1-0859A6A4DA83}">
      <dgm:prSet/>
      <dgm:spPr/>
      <dgm:t>
        <a:bodyPr/>
        <a:lstStyle/>
        <a:p>
          <a:endParaRPr lang="fi-FI" sz="800"/>
        </a:p>
      </dgm:t>
    </dgm:pt>
    <dgm:pt modelId="{C3030991-3804-4D57-A08F-AB49DD9448C9}" type="pres">
      <dgm:prSet presAssocID="{D7560DAF-7C96-42F7-B32B-1F5BDAC643D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83CADCA-06AA-4D70-97F4-A5AD014673E4}" type="pres">
      <dgm:prSet presAssocID="{8D56FC4B-B3B5-466E-8EF9-1D4CE7AC4F22}" presName="centerShape" presStyleLbl="node0" presStyleIdx="0" presStyleCnt="1" custScaleX="136414" custScaleY="140731"/>
      <dgm:spPr/>
    </dgm:pt>
    <dgm:pt modelId="{198767D6-E99F-4FCA-B502-202097EA92E0}" type="pres">
      <dgm:prSet presAssocID="{BCD74D14-ED23-4442-ADED-BD756DE5DF13}" presName="Name9" presStyleLbl="parChTrans1D2" presStyleIdx="0" presStyleCnt="7"/>
      <dgm:spPr/>
    </dgm:pt>
    <dgm:pt modelId="{3A67C071-4EFF-4569-AB4C-A405214EE329}" type="pres">
      <dgm:prSet presAssocID="{BCD74D14-ED23-4442-ADED-BD756DE5DF13}" presName="connTx" presStyleLbl="parChTrans1D2" presStyleIdx="0" presStyleCnt="7"/>
      <dgm:spPr/>
    </dgm:pt>
    <dgm:pt modelId="{C7A84AA8-4E0D-46F7-9C6F-BA5C65478552}" type="pres">
      <dgm:prSet presAssocID="{FBBD1996-CDDA-4A10-B8E4-D3491FD62D5B}" presName="node" presStyleLbl="node1" presStyleIdx="0" presStyleCnt="7">
        <dgm:presLayoutVars>
          <dgm:bulletEnabled val="1"/>
        </dgm:presLayoutVars>
      </dgm:prSet>
      <dgm:spPr/>
    </dgm:pt>
    <dgm:pt modelId="{B01B505E-195A-D240-B8AA-0804538D0A60}" type="pres">
      <dgm:prSet presAssocID="{F368F8AC-3F37-4130-8F78-47E252E7342E}" presName="Name9" presStyleLbl="parChTrans1D2" presStyleIdx="1" presStyleCnt="7"/>
      <dgm:spPr/>
    </dgm:pt>
    <dgm:pt modelId="{93889F2B-3036-DA4E-B3C5-87EC070A5CB1}" type="pres">
      <dgm:prSet presAssocID="{F368F8AC-3F37-4130-8F78-47E252E7342E}" presName="connTx" presStyleLbl="parChTrans1D2" presStyleIdx="1" presStyleCnt="7"/>
      <dgm:spPr/>
    </dgm:pt>
    <dgm:pt modelId="{E4124301-1DD6-814C-910C-5E0C2CD4BC08}" type="pres">
      <dgm:prSet presAssocID="{16EF7CFC-1DEF-4A43-845D-1949EF27313A}" presName="node" presStyleLbl="node1" presStyleIdx="1" presStyleCnt="7">
        <dgm:presLayoutVars>
          <dgm:bulletEnabled val="1"/>
        </dgm:presLayoutVars>
      </dgm:prSet>
      <dgm:spPr/>
    </dgm:pt>
    <dgm:pt modelId="{14F2F3A4-1238-4706-ABF0-95D2DB38873A}" type="pres">
      <dgm:prSet presAssocID="{40C2AAFD-DFCD-4331-931D-54DEFB1D5999}" presName="Name9" presStyleLbl="parChTrans1D2" presStyleIdx="2" presStyleCnt="7"/>
      <dgm:spPr/>
    </dgm:pt>
    <dgm:pt modelId="{829ED589-5970-4BB0-A0C0-A670F6CDCED1}" type="pres">
      <dgm:prSet presAssocID="{40C2AAFD-DFCD-4331-931D-54DEFB1D5999}" presName="connTx" presStyleLbl="parChTrans1D2" presStyleIdx="2" presStyleCnt="7"/>
      <dgm:spPr/>
    </dgm:pt>
    <dgm:pt modelId="{7D4DA829-4D4F-43EF-83A2-3255F477A022}" type="pres">
      <dgm:prSet presAssocID="{0F584190-99A4-4B9D-8903-31E5B9CCD0B2}" presName="node" presStyleLbl="node1" presStyleIdx="2" presStyleCnt="7">
        <dgm:presLayoutVars>
          <dgm:bulletEnabled val="1"/>
        </dgm:presLayoutVars>
      </dgm:prSet>
      <dgm:spPr/>
    </dgm:pt>
    <dgm:pt modelId="{1A0C6E2B-DD08-4BCE-B572-028B23448AC1}" type="pres">
      <dgm:prSet presAssocID="{6848D2E5-3442-4179-96BF-C2875B388F89}" presName="Name9" presStyleLbl="parChTrans1D2" presStyleIdx="3" presStyleCnt="7"/>
      <dgm:spPr/>
    </dgm:pt>
    <dgm:pt modelId="{C23A4C9F-C59C-4E7D-950A-03B4150D132F}" type="pres">
      <dgm:prSet presAssocID="{6848D2E5-3442-4179-96BF-C2875B388F89}" presName="connTx" presStyleLbl="parChTrans1D2" presStyleIdx="3" presStyleCnt="7"/>
      <dgm:spPr/>
    </dgm:pt>
    <dgm:pt modelId="{0AA0703A-30E7-41DB-B294-5BADD4A4F908}" type="pres">
      <dgm:prSet presAssocID="{9AE310A4-AD42-4AB4-85DA-EAD72812E867}" presName="node" presStyleLbl="node1" presStyleIdx="3" presStyleCnt="7">
        <dgm:presLayoutVars>
          <dgm:bulletEnabled val="1"/>
        </dgm:presLayoutVars>
      </dgm:prSet>
      <dgm:spPr/>
    </dgm:pt>
    <dgm:pt modelId="{B0FD5A91-A48D-45D6-835D-68B9AC9D3A76}" type="pres">
      <dgm:prSet presAssocID="{CCE1E072-A98D-4948-A9AB-1E18253EB230}" presName="Name9" presStyleLbl="parChTrans1D2" presStyleIdx="4" presStyleCnt="7"/>
      <dgm:spPr/>
    </dgm:pt>
    <dgm:pt modelId="{42515ED8-5009-436D-A184-78E8D801062A}" type="pres">
      <dgm:prSet presAssocID="{CCE1E072-A98D-4948-A9AB-1E18253EB230}" presName="connTx" presStyleLbl="parChTrans1D2" presStyleIdx="4" presStyleCnt="7"/>
      <dgm:spPr/>
    </dgm:pt>
    <dgm:pt modelId="{4C739156-B89D-4B46-9195-7D0CAD4BACCC}" type="pres">
      <dgm:prSet presAssocID="{18498FCA-5640-46D2-B6AA-2B2414088E29}" presName="node" presStyleLbl="node1" presStyleIdx="4" presStyleCnt="7">
        <dgm:presLayoutVars>
          <dgm:bulletEnabled val="1"/>
        </dgm:presLayoutVars>
      </dgm:prSet>
      <dgm:spPr/>
    </dgm:pt>
    <dgm:pt modelId="{FBF3A6CA-BFC1-47EB-9DF8-01AA3987A6D8}" type="pres">
      <dgm:prSet presAssocID="{E96C3AD1-7631-49BC-BB78-F25EC4AD092E}" presName="Name9" presStyleLbl="parChTrans1D2" presStyleIdx="5" presStyleCnt="7"/>
      <dgm:spPr/>
    </dgm:pt>
    <dgm:pt modelId="{9F99CE45-A27B-47B3-841E-74D5FB88E38C}" type="pres">
      <dgm:prSet presAssocID="{E96C3AD1-7631-49BC-BB78-F25EC4AD092E}" presName="connTx" presStyleLbl="parChTrans1D2" presStyleIdx="5" presStyleCnt="7"/>
      <dgm:spPr/>
    </dgm:pt>
    <dgm:pt modelId="{B167B0F0-2A93-4E2F-85EA-CD17E3811FB3}" type="pres">
      <dgm:prSet presAssocID="{F53B3E29-245A-4197-A247-8FD82408FF76}" presName="node" presStyleLbl="node1" presStyleIdx="5" presStyleCnt="7">
        <dgm:presLayoutVars>
          <dgm:bulletEnabled val="1"/>
        </dgm:presLayoutVars>
      </dgm:prSet>
      <dgm:spPr/>
    </dgm:pt>
    <dgm:pt modelId="{5E18F292-4204-427E-ACB3-677ABE2126BA}" type="pres">
      <dgm:prSet presAssocID="{B36BDCCC-1345-408D-A24D-ED4227029C48}" presName="Name9" presStyleLbl="parChTrans1D2" presStyleIdx="6" presStyleCnt="7"/>
      <dgm:spPr/>
    </dgm:pt>
    <dgm:pt modelId="{9A28D783-9740-45B0-B64A-BFD73F9D8582}" type="pres">
      <dgm:prSet presAssocID="{B36BDCCC-1345-408D-A24D-ED4227029C48}" presName="connTx" presStyleLbl="parChTrans1D2" presStyleIdx="6" presStyleCnt="7"/>
      <dgm:spPr/>
    </dgm:pt>
    <dgm:pt modelId="{DF33F88A-6596-4081-8D0A-2541159A8DCF}" type="pres">
      <dgm:prSet presAssocID="{CFD2BB4D-8FAC-4492-8A18-03592D6AFEBC}" presName="node" presStyleLbl="node1" presStyleIdx="6" presStyleCnt="7">
        <dgm:presLayoutVars>
          <dgm:bulletEnabled val="1"/>
        </dgm:presLayoutVars>
      </dgm:prSet>
      <dgm:spPr/>
    </dgm:pt>
  </dgm:ptLst>
  <dgm:cxnLst>
    <dgm:cxn modelId="{FA71D911-8746-4C5A-9DC1-4C4A9CB85C5B}" srcId="{8D56FC4B-B3B5-466E-8EF9-1D4CE7AC4F22}" destId="{9AE310A4-AD42-4AB4-85DA-EAD72812E867}" srcOrd="3" destOrd="0" parTransId="{6848D2E5-3442-4179-96BF-C2875B388F89}" sibTransId="{1CF475F3-7B19-468C-991D-C7CD4407ED72}"/>
    <dgm:cxn modelId="{AC495225-F9C0-C34A-B096-9451FE1D8045}" type="presOf" srcId="{B36BDCCC-1345-408D-A24D-ED4227029C48}" destId="{5E18F292-4204-427E-ACB3-677ABE2126BA}" srcOrd="0" destOrd="0" presId="urn:microsoft.com/office/officeart/2005/8/layout/radial1"/>
    <dgm:cxn modelId="{5ED6F826-E60C-7242-82C5-839DCB19D20F}" type="presOf" srcId="{B36BDCCC-1345-408D-A24D-ED4227029C48}" destId="{9A28D783-9740-45B0-B64A-BFD73F9D8582}" srcOrd="1" destOrd="0" presId="urn:microsoft.com/office/officeart/2005/8/layout/radial1"/>
    <dgm:cxn modelId="{95F8802F-5335-B24E-AB5E-50E1232F7F73}" type="presOf" srcId="{E96C3AD1-7631-49BC-BB78-F25EC4AD092E}" destId="{9F99CE45-A27B-47B3-841E-74D5FB88E38C}" srcOrd="1" destOrd="0" presId="urn:microsoft.com/office/officeart/2005/8/layout/radial1"/>
    <dgm:cxn modelId="{5CD4F93C-D689-4A9C-87B1-0859A6A4DA83}" srcId="{8D56FC4B-B3B5-466E-8EF9-1D4CE7AC4F22}" destId="{CFD2BB4D-8FAC-4492-8A18-03592D6AFEBC}" srcOrd="6" destOrd="0" parTransId="{B36BDCCC-1345-408D-A24D-ED4227029C48}" sibTransId="{A4EC6F2F-BD0F-479F-9D40-FFA75B1B247E}"/>
    <dgm:cxn modelId="{A5D6E949-812C-A34C-936F-699309E69757}" type="presOf" srcId="{0F584190-99A4-4B9D-8903-31E5B9CCD0B2}" destId="{7D4DA829-4D4F-43EF-83A2-3255F477A022}" srcOrd="0" destOrd="0" presId="urn:microsoft.com/office/officeart/2005/8/layout/radial1"/>
    <dgm:cxn modelId="{0B9FF850-438E-4681-AFD4-0276EE660369}" srcId="{8D56FC4B-B3B5-466E-8EF9-1D4CE7AC4F22}" destId="{18498FCA-5640-46D2-B6AA-2B2414088E29}" srcOrd="4" destOrd="0" parTransId="{CCE1E072-A98D-4948-A9AB-1E18253EB230}" sibTransId="{88C32ADF-EF42-4BFC-8A50-11999AF27669}"/>
    <dgm:cxn modelId="{1E693D75-BA2A-4750-8EFA-2C84BBEBC5C3}" srcId="{8D56FC4B-B3B5-466E-8EF9-1D4CE7AC4F22}" destId="{FBBD1996-CDDA-4A10-B8E4-D3491FD62D5B}" srcOrd="0" destOrd="0" parTransId="{BCD74D14-ED23-4442-ADED-BD756DE5DF13}" sibTransId="{345C7683-A695-4C3A-A4D8-0705450CDE85}"/>
    <dgm:cxn modelId="{6A776775-4A3C-C34E-A3D6-D77BC4652B9A}" type="presOf" srcId="{FBBD1996-CDDA-4A10-B8E4-D3491FD62D5B}" destId="{C7A84AA8-4E0D-46F7-9C6F-BA5C65478552}" srcOrd="0" destOrd="0" presId="urn:microsoft.com/office/officeart/2005/8/layout/radial1"/>
    <dgm:cxn modelId="{8F37A979-F6C3-DE4D-B9FE-D46147C2125E}" type="presOf" srcId="{CCE1E072-A98D-4948-A9AB-1E18253EB230}" destId="{42515ED8-5009-436D-A184-78E8D801062A}" srcOrd="1" destOrd="0" presId="urn:microsoft.com/office/officeart/2005/8/layout/radial1"/>
    <dgm:cxn modelId="{E1E2CE85-06E2-F646-938D-0D413EBB1FF5}" type="presOf" srcId="{BCD74D14-ED23-4442-ADED-BD756DE5DF13}" destId="{198767D6-E99F-4FCA-B502-202097EA92E0}" srcOrd="0" destOrd="0" presId="urn:microsoft.com/office/officeart/2005/8/layout/radial1"/>
    <dgm:cxn modelId="{21D89A87-09C6-FB4E-9C2A-95839BD3EEF8}" type="presOf" srcId="{8D56FC4B-B3B5-466E-8EF9-1D4CE7AC4F22}" destId="{A83CADCA-06AA-4D70-97F4-A5AD014673E4}" srcOrd="0" destOrd="0" presId="urn:microsoft.com/office/officeart/2005/8/layout/radial1"/>
    <dgm:cxn modelId="{7D9E4F89-21B6-1145-B1C6-3FD25DAB83DA}" type="presOf" srcId="{6848D2E5-3442-4179-96BF-C2875B388F89}" destId="{1A0C6E2B-DD08-4BCE-B572-028B23448AC1}" srcOrd="0" destOrd="0" presId="urn:microsoft.com/office/officeart/2005/8/layout/radial1"/>
    <dgm:cxn modelId="{98C8C389-6EB9-4026-993F-5201352E2387}" type="presOf" srcId="{D7560DAF-7C96-42F7-B32B-1F5BDAC643D1}" destId="{C3030991-3804-4D57-A08F-AB49DD9448C9}" srcOrd="0" destOrd="0" presId="urn:microsoft.com/office/officeart/2005/8/layout/radial1"/>
    <dgm:cxn modelId="{40FF858C-9871-4145-AA28-67738BBAD71A}" type="presOf" srcId="{16EF7CFC-1DEF-4A43-845D-1949EF27313A}" destId="{E4124301-1DD6-814C-910C-5E0C2CD4BC08}" srcOrd="0" destOrd="0" presId="urn:microsoft.com/office/officeart/2005/8/layout/radial1"/>
    <dgm:cxn modelId="{AEE8E18D-FD5D-4F19-95E0-5A1F19FDE12E}" srcId="{8D56FC4B-B3B5-466E-8EF9-1D4CE7AC4F22}" destId="{0F584190-99A4-4B9D-8903-31E5B9CCD0B2}" srcOrd="2" destOrd="0" parTransId="{40C2AAFD-DFCD-4331-931D-54DEFB1D5999}" sibTransId="{E1F495FD-36AE-42EA-91D8-13CFDFBFB2CA}"/>
    <dgm:cxn modelId="{B71F7595-558A-174F-81B8-C399EA6A7248}" type="presOf" srcId="{18498FCA-5640-46D2-B6AA-2B2414088E29}" destId="{4C739156-B89D-4B46-9195-7D0CAD4BACCC}" srcOrd="0" destOrd="0" presId="urn:microsoft.com/office/officeart/2005/8/layout/radial1"/>
    <dgm:cxn modelId="{EAEBFF98-C8FE-434A-8CE4-89C8990724F8}" type="presOf" srcId="{CFD2BB4D-8FAC-4492-8A18-03592D6AFEBC}" destId="{DF33F88A-6596-4081-8D0A-2541159A8DCF}" srcOrd="0" destOrd="0" presId="urn:microsoft.com/office/officeart/2005/8/layout/radial1"/>
    <dgm:cxn modelId="{FF7D5CA6-43D2-6643-BDE3-DAE2C5E208CB}" type="presOf" srcId="{40C2AAFD-DFCD-4331-931D-54DEFB1D5999}" destId="{14F2F3A4-1238-4706-ABF0-95D2DB38873A}" srcOrd="0" destOrd="0" presId="urn:microsoft.com/office/officeart/2005/8/layout/radial1"/>
    <dgm:cxn modelId="{C9D3D1AD-7640-7241-ADA7-7EF8EC56B129}" type="presOf" srcId="{F368F8AC-3F37-4130-8F78-47E252E7342E}" destId="{B01B505E-195A-D240-B8AA-0804538D0A60}" srcOrd="0" destOrd="0" presId="urn:microsoft.com/office/officeart/2005/8/layout/radial1"/>
    <dgm:cxn modelId="{44E3EFAD-2823-DD43-AF1B-197F902A06B7}" type="presOf" srcId="{F53B3E29-245A-4197-A247-8FD82408FF76}" destId="{B167B0F0-2A93-4E2F-85EA-CD17E3811FB3}" srcOrd="0" destOrd="0" presId="urn:microsoft.com/office/officeart/2005/8/layout/radial1"/>
    <dgm:cxn modelId="{1E2C0CB0-B60E-BC4A-8B00-F6EFEA743A89}" type="presOf" srcId="{CCE1E072-A98D-4948-A9AB-1E18253EB230}" destId="{B0FD5A91-A48D-45D6-835D-68B9AC9D3A76}" srcOrd="0" destOrd="0" presId="urn:microsoft.com/office/officeart/2005/8/layout/radial1"/>
    <dgm:cxn modelId="{2F8F3AB5-1F21-F44A-A7EF-86FE27688772}" type="presOf" srcId="{9AE310A4-AD42-4AB4-85DA-EAD72812E867}" destId="{0AA0703A-30E7-41DB-B294-5BADD4A4F908}" srcOrd="0" destOrd="0" presId="urn:microsoft.com/office/officeart/2005/8/layout/radial1"/>
    <dgm:cxn modelId="{E6889CB7-A36B-8B41-A9D6-CFA094DAE915}" type="presOf" srcId="{6848D2E5-3442-4179-96BF-C2875B388F89}" destId="{C23A4C9F-C59C-4E7D-950A-03B4150D132F}" srcOrd="1" destOrd="0" presId="urn:microsoft.com/office/officeart/2005/8/layout/radial1"/>
    <dgm:cxn modelId="{195C8CBC-C8C6-4C97-BDA8-8C22860A7A8C}" srcId="{8D56FC4B-B3B5-466E-8EF9-1D4CE7AC4F22}" destId="{16EF7CFC-1DEF-4A43-845D-1949EF27313A}" srcOrd="1" destOrd="0" parTransId="{F368F8AC-3F37-4130-8F78-47E252E7342E}" sibTransId="{4D6BE55C-DE3D-4E49-BB52-D3D9A7B2B500}"/>
    <dgm:cxn modelId="{695F67C9-91FE-8640-88F3-0EED9A2E04E0}" type="presOf" srcId="{F368F8AC-3F37-4130-8F78-47E252E7342E}" destId="{93889F2B-3036-DA4E-B3C5-87EC070A5CB1}" srcOrd="1" destOrd="0" presId="urn:microsoft.com/office/officeart/2005/8/layout/radial1"/>
    <dgm:cxn modelId="{85F2EDCE-6040-4E1F-88DC-A520FBE3A3FB}" srcId="{D7560DAF-7C96-42F7-B32B-1F5BDAC643D1}" destId="{8D56FC4B-B3B5-466E-8EF9-1D4CE7AC4F22}" srcOrd="0" destOrd="0" parTransId="{E1F3FD87-18E5-4D41-BC15-6E9825214EE9}" sibTransId="{BBC2420C-6017-404C-BC7F-CDEF25134A73}"/>
    <dgm:cxn modelId="{DAB7A5E8-D5B7-AD40-83CC-963613A66B81}" type="presOf" srcId="{40C2AAFD-DFCD-4331-931D-54DEFB1D5999}" destId="{829ED589-5970-4BB0-A0C0-A670F6CDCED1}" srcOrd="1" destOrd="0" presId="urn:microsoft.com/office/officeart/2005/8/layout/radial1"/>
    <dgm:cxn modelId="{BB6951EE-7EE6-4B43-9F77-0A3871735FF1}" srcId="{8D56FC4B-B3B5-466E-8EF9-1D4CE7AC4F22}" destId="{F53B3E29-245A-4197-A247-8FD82408FF76}" srcOrd="5" destOrd="0" parTransId="{E96C3AD1-7631-49BC-BB78-F25EC4AD092E}" sibTransId="{4EDA4311-66EA-4E69-A086-FF8391725DD6}"/>
    <dgm:cxn modelId="{0F73F9F9-2D74-FF4B-980F-C65577709A9D}" type="presOf" srcId="{BCD74D14-ED23-4442-ADED-BD756DE5DF13}" destId="{3A67C071-4EFF-4569-AB4C-A405214EE329}" srcOrd="1" destOrd="0" presId="urn:microsoft.com/office/officeart/2005/8/layout/radial1"/>
    <dgm:cxn modelId="{809CD9FE-33F7-DD49-8E24-77A9FD2E1262}" type="presOf" srcId="{E96C3AD1-7631-49BC-BB78-F25EC4AD092E}" destId="{FBF3A6CA-BFC1-47EB-9DF8-01AA3987A6D8}" srcOrd="0" destOrd="0" presId="urn:microsoft.com/office/officeart/2005/8/layout/radial1"/>
    <dgm:cxn modelId="{A4463CA8-2EF6-4F41-832D-4F13A7C91B41}" type="presParOf" srcId="{C3030991-3804-4D57-A08F-AB49DD9448C9}" destId="{A83CADCA-06AA-4D70-97F4-A5AD014673E4}" srcOrd="0" destOrd="0" presId="urn:microsoft.com/office/officeart/2005/8/layout/radial1"/>
    <dgm:cxn modelId="{E4E5FCB4-A75F-C642-AF5D-85C70AA5AA2C}" type="presParOf" srcId="{C3030991-3804-4D57-A08F-AB49DD9448C9}" destId="{198767D6-E99F-4FCA-B502-202097EA92E0}" srcOrd="1" destOrd="0" presId="urn:microsoft.com/office/officeart/2005/8/layout/radial1"/>
    <dgm:cxn modelId="{DD5B1BF9-C55F-2045-AC7E-56287118E931}" type="presParOf" srcId="{198767D6-E99F-4FCA-B502-202097EA92E0}" destId="{3A67C071-4EFF-4569-AB4C-A405214EE329}" srcOrd="0" destOrd="0" presId="urn:microsoft.com/office/officeart/2005/8/layout/radial1"/>
    <dgm:cxn modelId="{A9BFE2D2-9A54-6644-A3F9-F4B7C48723F9}" type="presParOf" srcId="{C3030991-3804-4D57-A08F-AB49DD9448C9}" destId="{C7A84AA8-4E0D-46F7-9C6F-BA5C65478552}" srcOrd="2" destOrd="0" presId="urn:microsoft.com/office/officeart/2005/8/layout/radial1"/>
    <dgm:cxn modelId="{DF1278C7-2714-E841-B8FA-8EDBFD30CEE2}" type="presParOf" srcId="{C3030991-3804-4D57-A08F-AB49DD9448C9}" destId="{B01B505E-195A-D240-B8AA-0804538D0A60}" srcOrd="3" destOrd="0" presId="urn:microsoft.com/office/officeart/2005/8/layout/radial1"/>
    <dgm:cxn modelId="{8D87A61C-34B5-BF47-A582-22C1B1B28B32}" type="presParOf" srcId="{B01B505E-195A-D240-B8AA-0804538D0A60}" destId="{93889F2B-3036-DA4E-B3C5-87EC070A5CB1}" srcOrd="0" destOrd="0" presId="urn:microsoft.com/office/officeart/2005/8/layout/radial1"/>
    <dgm:cxn modelId="{FFD34578-1719-4F40-AF1B-65751B1B4948}" type="presParOf" srcId="{C3030991-3804-4D57-A08F-AB49DD9448C9}" destId="{E4124301-1DD6-814C-910C-5E0C2CD4BC08}" srcOrd="4" destOrd="0" presId="urn:microsoft.com/office/officeart/2005/8/layout/radial1"/>
    <dgm:cxn modelId="{039AA7FA-7A75-1046-80A9-873999E0CCAC}" type="presParOf" srcId="{C3030991-3804-4D57-A08F-AB49DD9448C9}" destId="{14F2F3A4-1238-4706-ABF0-95D2DB38873A}" srcOrd="5" destOrd="0" presId="urn:microsoft.com/office/officeart/2005/8/layout/radial1"/>
    <dgm:cxn modelId="{A189C15F-0E39-AF47-8832-10B0F4535A4E}" type="presParOf" srcId="{14F2F3A4-1238-4706-ABF0-95D2DB38873A}" destId="{829ED589-5970-4BB0-A0C0-A670F6CDCED1}" srcOrd="0" destOrd="0" presId="urn:microsoft.com/office/officeart/2005/8/layout/radial1"/>
    <dgm:cxn modelId="{7DAF8400-A99C-4845-9C51-3CD666E2D125}" type="presParOf" srcId="{C3030991-3804-4D57-A08F-AB49DD9448C9}" destId="{7D4DA829-4D4F-43EF-83A2-3255F477A022}" srcOrd="6" destOrd="0" presId="urn:microsoft.com/office/officeart/2005/8/layout/radial1"/>
    <dgm:cxn modelId="{5D5D0C04-7E94-5743-8009-D3C2016A8F0A}" type="presParOf" srcId="{C3030991-3804-4D57-A08F-AB49DD9448C9}" destId="{1A0C6E2B-DD08-4BCE-B572-028B23448AC1}" srcOrd="7" destOrd="0" presId="urn:microsoft.com/office/officeart/2005/8/layout/radial1"/>
    <dgm:cxn modelId="{BCA46586-875A-5942-948A-E2B8DACE3E41}" type="presParOf" srcId="{1A0C6E2B-DD08-4BCE-B572-028B23448AC1}" destId="{C23A4C9F-C59C-4E7D-950A-03B4150D132F}" srcOrd="0" destOrd="0" presId="urn:microsoft.com/office/officeart/2005/8/layout/radial1"/>
    <dgm:cxn modelId="{303CD9AA-24CA-8243-B3F2-5ECD5D7AB99F}" type="presParOf" srcId="{C3030991-3804-4D57-A08F-AB49DD9448C9}" destId="{0AA0703A-30E7-41DB-B294-5BADD4A4F908}" srcOrd="8" destOrd="0" presId="urn:microsoft.com/office/officeart/2005/8/layout/radial1"/>
    <dgm:cxn modelId="{811A6847-5E80-B546-91BE-E0F689D1B1DD}" type="presParOf" srcId="{C3030991-3804-4D57-A08F-AB49DD9448C9}" destId="{B0FD5A91-A48D-45D6-835D-68B9AC9D3A76}" srcOrd="9" destOrd="0" presId="urn:microsoft.com/office/officeart/2005/8/layout/radial1"/>
    <dgm:cxn modelId="{904E2095-DA0B-1347-9D4F-CE292A0F2793}" type="presParOf" srcId="{B0FD5A91-A48D-45D6-835D-68B9AC9D3A76}" destId="{42515ED8-5009-436D-A184-78E8D801062A}" srcOrd="0" destOrd="0" presId="urn:microsoft.com/office/officeart/2005/8/layout/radial1"/>
    <dgm:cxn modelId="{6456B9B8-8173-3048-8A06-E51B2FBCE38F}" type="presParOf" srcId="{C3030991-3804-4D57-A08F-AB49DD9448C9}" destId="{4C739156-B89D-4B46-9195-7D0CAD4BACCC}" srcOrd="10" destOrd="0" presId="urn:microsoft.com/office/officeart/2005/8/layout/radial1"/>
    <dgm:cxn modelId="{8AA6FC02-11C1-5B4F-B04B-CD63BA528A04}" type="presParOf" srcId="{C3030991-3804-4D57-A08F-AB49DD9448C9}" destId="{FBF3A6CA-BFC1-47EB-9DF8-01AA3987A6D8}" srcOrd="11" destOrd="0" presId="urn:microsoft.com/office/officeart/2005/8/layout/radial1"/>
    <dgm:cxn modelId="{BDA64084-3C43-A144-9D59-F1D8700ABAD0}" type="presParOf" srcId="{FBF3A6CA-BFC1-47EB-9DF8-01AA3987A6D8}" destId="{9F99CE45-A27B-47B3-841E-74D5FB88E38C}" srcOrd="0" destOrd="0" presId="urn:microsoft.com/office/officeart/2005/8/layout/radial1"/>
    <dgm:cxn modelId="{A17998D7-52F5-EA4E-BAA9-5BD3666A1188}" type="presParOf" srcId="{C3030991-3804-4D57-A08F-AB49DD9448C9}" destId="{B167B0F0-2A93-4E2F-85EA-CD17E3811FB3}" srcOrd="12" destOrd="0" presId="urn:microsoft.com/office/officeart/2005/8/layout/radial1"/>
    <dgm:cxn modelId="{870C0254-3628-4340-9826-3E0237173A37}" type="presParOf" srcId="{C3030991-3804-4D57-A08F-AB49DD9448C9}" destId="{5E18F292-4204-427E-ACB3-677ABE2126BA}" srcOrd="13" destOrd="0" presId="urn:microsoft.com/office/officeart/2005/8/layout/radial1"/>
    <dgm:cxn modelId="{D2CFB27E-B22B-6C44-A585-2BD7C6480AA4}" type="presParOf" srcId="{5E18F292-4204-427E-ACB3-677ABE2126BA}" destId="{9A28D783-9740-45B0-B64A-BFD73F9D8582}" srcOrd="0" destOrd="0" presId="urn:microsoft.com/office/officeart/2005/8/layout/radial1"/>
    <dgm:cxn modelId="{B3663F83-4988-FD49-885B-040E838866F0}" type="presParOf" srcId="{C3030991-3804-4D57-A08F-AB49DD9448C9}" destId="{DF33F88A-6596-4081-8D0A-2541159A8DCF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CADCA-06AA-4D70-97F4-A5AD014673E4}">
      <dsp:nvSpPr>
        <dsp:cNvPr id="0" name=""/>
        <dsp:cNvSpPr/>
      </dsp:nvSpPr>
      <dsp:spPr>
        <a:xfrm>
          <a:off x="3312364" y="1800200"/>
          <a:ext cx="1872910" cy="1932180"/>
        </a:xfrm>
        <a:prstGeom prst="ellipse">
          <a:avLst/>
        </a:prstGeom>
        <a:gradFill rotWithShape="1">
          <a:gsLst>
            <a:gs pos="0">
              <a:schemeClr val="dk1">
                <a:satMod val="103000"/>
                <a:lumMod val="102000"/>
                <a:tint val="94000"/>
              </a:schemeClr>
            </a:gs>
            <a:gs pos="50000">
              <a:schemeClr val="dk1">
                <a:satMod val="110000"/>
                <a:lumMod val="100000"/>
                <a:shade val="100000"/>
              </a:schemeClr>
            </a:gs>
            <a:gs pos="100000">
              <a:schemeClr val="dk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5100" kern="1200" dirty="0"/>
            <a:t>Data</a:t>
          </a:r>
        </a:p>
      </dsp:txBody>
      <dsp:txXfrm>
        <a:off x="3586645" y="2083161"/>
        <a:ext cx="1324348" cy="1366258"/>
      </dsp:txXfrm>
    </dsp:sp>
    <dsp:sp modelId="{198767D6-E99F-4FCA-B502-202097EA92E0}">
      <dsp:nvSpPr>
        <dsp:cNvPr id="0" name=""/>
        <dsp:cNvSpPr/>
      </dsp:nvSpPr>
      <dsp:spPr>
        <a:xfrm rot="16200000">
          <a:off x="4045178" y="1582018"/>
          <a:ext cx="407282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407282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4238637" y="1586377"/>
        <a:ext cx="20364" cy="20364"/>
      </dsp:txXfrm>
    </dsp:sp>
    <dsp:sp modelId="{C7A84AA8-4E0D-46F7-9C6F-BA5C65478552}">
      <dsp:nvSpPr>
        <dsp:cNvPr id="0" name=""/>
        <dsp:cNvSpPr/>
      </dsp:nvSpPr>
      <dsp:spPr>
        <a:xfrm>
          <a:off x="3562339" y="19958"/>
          <a:ext cx="1372960" cy="1372960"/>
        </a:xfrm>
        <a:prstGeom prst="ellipse">
          <a:avLst/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Copyright</a:t>
          </a:r>
        </a:p>
      </dsp:txBody>
      <dsp:txXfrm>
        <a:off x="3763404" y="221023"/>
        <a:ext cx="970830" cy="970830"/>
      </dsp:txXfrm>
    </dsp:sp>
    <dsp:sp modelId="{B01B505E-195A-D240-B8AA-0804538D0A60}">
      <dsp:nvSpPr>
        <dsp:cNvPr id="0" name=""/>
        <dsp:cNvSpPr/>
      </dsp:nvSpPr>
      <dsp:spPr>
        <a:xfrm rot="19285714">
          <a:off x="4943281" y="2028183"/>
          <a:ext cx="425724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425724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5145500" y="2032081"/>
        <a:ext cx="21286" cy="21286"/>
      </dsp:txXfrm>
    </dsp:sp>
    <dsp:sp modelId="{E4124301-1DD6-814C-910C-5E0C2CD4BC08}">
      <dsp:nvSpPr>
        <dsp:cNvPr id="0" name=""/>
        <dsp:cNvSpPr/>
      </dsp:nvSpPr>
      <dsp:spPr>
        <a:xfrm>
          <a:off x="5172797" y="795513"/>
          <a:ext cx="1372960" cy="1372960"/>
        </a:xfrm>
        <a:prstGeom prst="ellipse">
          <a:avLst/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 err="1"/>
            <a:t>Database</a:t>
          </a:r>
          <a:r>
            <a:rPr lang="fi-FI" sz="1600" kern="1200" dirty="0"/>
            <a:t> sui </a:t>
          </a:r>
          <a:r>
            <a:rPr lang="fi-FI" sz="1600" kern="1200" dirty="0" err="1"/>
            <a:t>generis</a:t>
          </a:r>
          <a:r>
            <a:rPr lang="fi-FI" sz="1600" kern="1200" dirty="0"/>
            <a:t> </a:t>
          </a:r>
          <a:r>
            <a:rPr lang="fi-FI" sz="1600" kern="1200" dirty="0" err="1"/>
            <a:t>right</a:t>
          </a:r>
          <a:endParaRPr lang="fi-FI" sz="1600" kern="1200" dirty="0"/>
        </a:p>
      </dsp:txBody>
      <dsp:txXfrm>
        <a:off x="5373862" y="996578"/>
        <a:ext cx="970830" cy="970830"/>
      </dsp:txXfrm>
    </dsp:sp>
    <dsp:sp modelId="{14F2F3A4-1238-4706-ABF0-95D2DB38873A}">
      <dsp:nvSpPr>
        <dsp:cNvPr id="0" name=""/>
        <dsp:cNvSpPr/>
      </dsp:nvSpPr>
      <dsp:spPr>
        <a:xfrm rot="771429">
          <a:off x="5157705" y="3008898"/>
          <a:ext cx="435513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435513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5364574" y="3012551"/>
        <a:ext cx="21775" cy="21775"/>
      </dsp:txXfrm>
    </dsp:sp>
    <dsp:sp modelId="{7D4DA829-4D4F-43EF-83A2-3255F477A022}">
      <dsp:nvSpPr>
        <dsp:cNvPr id="0" name=""/>
        <dsp:cNvSpPr/>
      </dsp:nvSpPr>
      <dsp:spPr>
        <a:xfrm>
          <a:off x="5570547" y="2538170"/>
          <a:ext cx="1372960" cy="1372960"/>
        </a:xfrm>
        <a:prstGeom prst="ellipse">
          <a:avLst/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 err="1"/>
            <a:t>Patent</a:t>
          </a:r>
          <a:endParaRPr lang="fi-FI" sz="1600" kern="1200" dirty="0"/>
        </a:p>
      </dsp:txBody>
      <dsp:txXfrm>
        <a:off x="5771612" y="2739235"/>
        <a:ext cx="970830" cy="970830"/>
      </dsp:txXfrm>
    </dsp:sp>
    <dsp:sp modelId="{1A0C6E2B-DD08-4BCE-B572-028B23448AC1}">
      <dsp:nvSpPr>
        <dsp:cNvPr id="0" name=""/>
        <dsp:cNvSpPr/>
      </dsp:nvSpPr>
      <dsp:spPr>
        <a:xfrm rot="3857143">
          <a:off x="4548552" y="3803030"/>
          <a:ext cx="413076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413076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4744763" y="3807245"/>
        <a:ext cx="20653" cy="20653"/>
      </dsp:txXfrm>
    </dsp:sp>
    <dsp:sp modelId="{0AA0703A-30E7-41DB-B294-5BADD4A4F908}">
      <dsp:nvSpPr>
        <dsp:cNvPr id="0" name=""/>
        <dsp:cNvSpPr/>
      </dsp:nvSpPr>
      <dsp:spPr>
        <a:xfrm>
          <a:off x="4456076" y="3935673"/>
          <a:ext cx="1372960" cy="1372960"/>
        </a:xfrm>
        <a:prstGeom prst="ellipse">
          <a:avLst/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 err="1"/>
            <a:t>Trademark</a:t>
          </a:r>
          <a:endParaRPr lang="fi-FI" sz="1600" kern="1200" dirty="0"/>
        </a:p>
      </dsp:txBody>
      <dsp:txXfrm>
        <a:off x="4657141" y="4136738"/>
        <a:ext cx="970830" cy="970830"/>
      </dsp:txXfrm>
    </dsp:sp>
    <dsp:sp modelId="{B0FD5A91-A48D-45D6-835D-68B9AC9D3A76}">
      <dsp:nvSpPr>
        <dsp:cNvPr id="0" name=""/>
        <dsp:cNvSpPr/>
      </dsp:nvSpPr>
      <dsp:spPr>
        <a:xfrm rot="6942857">
          <a:off x="3536011" y="3803030"/>
          <a:ext cx="413076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413076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 rot="10800000">
        <a:off x="3732222" y="3807245"/>
        <a:ext cx="20653" cy="20653"/>
      </dsp:txXfrm>
    </dsp:sp>
    <dsp:sp modelId="{4C739156-B89D-4B46-9195-7D0CAD4BACCC}">
      <dsp:nvSpPr>
        <dsp:cNvPr id="0" name=""/>
        <dsp:cNvSpPr/>
      </dsp:nvSpPr>
      <dsp:spPr>
        <a:xfrm>
          <a:off x="2668603" y="3935673"/>
          <a:ext cx="1372960" cy="1372960"/>
        </a:xfrm>
        <a:prstGeom prst="ellipse">
          <a:avLst/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 err="1"/>
            <a:t>Neighboring</a:t>
          </a:r>
          <a:r>
            <a:rPr lang="fi-FI" sz="1400" kern="1200" dirty="0"/>
            <a:t> </a:t>
          </a:r>
          <a:r>
            <a:rPr lang="fi-FI" sz="1400" kern="1200" dirty="0" err="1"/>
            <a:t>rights</a:t>
          </a:r>
          <a:endParaRPr lang="fi-FI" sz="1400" kern="1200" dirty="0"/>
        </a:p>
      </dsp:txBody>
      <dsp:txXfrm>
        <a:off x="2869668" y="4136738"/>
        <a:ext cx="970830" cy="970830"/>
      </dsp:txXfrm>
    </dsp:sp>
    <dsp:sp modelId="{FBF3A6CA-BFC1-47EB-9DF8-01AA3987A6D8}">
      <dsp:nvSpPr>
        <dsp:cNvPr id="0" name=""/>
        <dsp:cNvSpPr/>
      </dsp:nvSpPr>
      <dsp:spPr>
        <a:xfrm rot="10028571">
          <a:off x="2904421" y="3008898"/>
          <a:ext cx="435513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435513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 rot="10800000">
        <a:off x="3111290" y="3012551"/>
        <a:ext cx="21775" cy="21775"/>
      </dsp:txXfrm>
    </dsp:sp>
    <dsp:sp modelId="{B167B0F0-2A93-4E2F-85EA-CD17E3811FB3}">
      <dsp:nvSpPr>
        <dsp:cNvPr id="0" name=""/>
        <dsp:cNvSpPr/>
      </dsp:nvSpPr>
      <dsp:spPr>
        <a:xfrm>
          <a:off x="1554132" y="2538170"/>
          <a:ext cx="1372960" cy="1372960"/>
        </a:xfrm>
        <a:prstGeom prst="ellipse">
          <a:avLst/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Trade </a:t>
          </a:r>
          <a:r>
            <a:rPr lang="fi-FI" sz="1600" kern="1200" dirty="0" err="1"/>
            <a:t>Secret</a:t>
          </a:r>
          <a:endParaRPr lang="fi-FI" sz="1600" kern="1200" dirty="0"/>
        </a:p>
      </dsp:txBody>
      <dsp:txXfrm>
        <a:off x="1755197" y="2739235"/>
        <a:ext cx="970830" cy="970830"/>
      </dsp:txXfrm>
    </dsp:sp>
    <dsp:sp modelId="{5E18F292-4204-427E-ACB3-677ABE2126BA}">
      <dsp:nvSpPr>
        <dsp:cNvPr id="0" name=""/>
        <dsp:cNvSpPr/>
      </dsp:nvSpPr>
      <dsp:spPr>
        <a:xfrm rot="13114286">
          <a:off x="3128634" y="2028183"/>
          <a:ext cx="425724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425724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 rot="10800000">
        <a:off x="3330853" y="2032081"/>
        <a:ext cx="21286" cy="21286"/>
      </dsp:txXfrm>
    </dsp:sp>
    <dsp:sp modelId="{DF33F88A-6596-4081-8D0A-2541159A8DCF}">
      <dsp:nvSpPr>
        <dsp:cNvPr id="0" name=""/>
        <dsp:cNvSpPr/>
      </dsp:nvSpPr>
      <dsp:spPr>
        <a:xfrm>
          <a:off x="1951882" y="795513"/>
          <a:ext cx="1372960" cy="1372960"/>
        </a:xfrm>
        <a:prstGeom prst="ellipse">
          <a:avLst/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Data </a:t>
          </a:r>
          <a:r>
            <a:rPr lang="fi-FI" sz="1600" kern="1200" dirty="0" err="1"/>
            <a:t>Protection</a:t>
          </a:r>
          <a:endParaRPr lang="fi-FI" sz="1600" kern="1200" dirty="0"/>
        </a:p>
      </dsp:txBody>
      <dsp:txXfrm>
        <a:off x="2152947" y="996578"/>
        <a:ext cx="970830" cy="97083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CADCA-06AA-4D70-97F4-A5AD014673E4}">
      <dsp:nvSpPr>
        <dsp:cNvPr id="0" name=""/>
        <dsp:cNvSpPr/>
      </dsp:nvSpPr>
      <dsp:spPr>
        <a:xfrm>
          <a:off x="1438450" y="781767"/>
          <a:ext cx="813342" cy="839082"/>
        </a:xfrm>
        <a:prstGeom prst="ellipse">
          <a:avLst/>
        </a:prstGeom>
        <a:gradFill rotWithShape="1">
          <a:gsLst>
            <a:gs pos="0">
              <a:schemeClr val="dk1">
                <a:satMod val="103000"/>
                <a:lumMod val="102000"/>
                <a:tint val="94000"/>
              </a:schemeClr>
            </a:gs>
            <a:gs pos="50000">
              <a:schemeClr val="dk1">
                <a:satMod val="110000"/>
                <a:lumMod val="100000"/>
                <a:shade val="100000"/>
              </a:schemeClr>
            </a:gs>
            <a:gs pos="100000">
              <a:schemeClr val="dk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/>
            <a:t>Data</a:t>
          </a:r>
        </a:p>
      </dsp:txBody>
      <dsp:txXfrm>
        <a:off x="1557561" y="904648"/>
        <a:ext cx="575120" cy="593320"/>
      </dsp:txXfrm>
    </dsp:sp>
    <dsp:sp modelId="{198767D6-E99F-4FCA-B502-202097EA92E0}">
      <dsp:nvSpPr>
        <dsp:cNvPr id="0" name=""/>
        <dsp:cNvSpPr/>
      </dsp:nvSpPr>
      <dsp:spPr>
        <a:xfrm rot="16200000">
          <a:off x="1756687" y="678791"/>
          <a:ext cx="176869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76869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>
        <a:off x="1840700" y="688911"/>
        <a:ext cx="8843" cy="8843"/>
      </dsp:txXfrm>
    </dsp:sp>
    <dsp:sp modelId="{C7A84AA8-4E0D-46F7-9C6F-BA5C65478552}">
      <dsp:nvSpPr>
        <dsp:cNvPr id="0" name=""/>
        <dsp:cNvSpPr/>
      </dsp:nvSpPr>
      <dsp:spPr>
        <a:xfrm>
          <a:off x="1547006" y="8667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Copyright</a:t>
          </a:r>
        </a:p>
      </dsp:txBody>
      <dsp:txXfrm>
        <a:off x="1634322" y="95983"/>
        <a:ext cx="421599" cy="421599"/>
      </dsp:txXfrm>
    </dsp:sp>
    <dsp:sp modelId="{B01B505E-195A-D240-B8AA-0804538D0A60}">
      <dsp:nvSpPr>
        <dsp:cNvPr id="0" name=""/>
        <dsp:cNvSpPr/>
      </dsp:nvSpPr>
      <dsp:spPr>
        <a:xfrm rot="19285714">
          <a:off x="2146703" y="872546"/>
          <a:ext cx="184878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84878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>
        <a:off x="2234520" y="882465"/>
        <a:ext cx="9243" cy="9243"/>
      </dsp:txXfrm>
    </dsp:sp>
    <dsp:sp modelId="{E4124301-1DD6-814C-910C-5E0C2CD4BC08}">
      <dsp:nvSpPr>
        <dsp:cNvPr id="0" name=""/>
        <dsp:cNvSpPr/>
      </dsp:nvSpPr>
      <dsp:spPr>
        <a:xfrm>
          <a:off x="2246375" y="345465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 err="1"/>
            <a:t>Database</a:t>
          </a:r>
          <a:r>
            <a:rPr lang="fi-FI" sz="700" kern="1200" dirty="0"/>
            <a:t> sui </a:t>
          </a:r>
          <a:r>
            <a:rPr lang="fi-FI" sz="700" kern="1200" dirty="0" err="1"/>
            <a:t>generis</a:t>
          </a:r>
          <a:r>
            <a:rPr lang="fi-FI" sz="700" kern="1200" dirty="0"/>
            <a:t> </a:t>
          </a:r>
          <a:r>
            <a:rPr lang="fi-FI" sz="700" kern="1200" dirty="0" err="1"/>
            <a:t>right</a:t>
          </a:r>
          <a:endParaRPr lang="fi-FI" sz="700" kern="1200" dirty="0"/>
        </a:p>
      </dsp:txBody>
      <dsp:txXfrm>
        <a:off x="2333691" y="432781"/>
        <a:ext cx="421599" cy="421599"/>
      </dsp:txXfrm>
    </dsp:sp>
    <dsp:sp modelId="{14F2F3A4-1238-4706-ABF0-95D2DB38873A}">
      <dsp:nvSpPr>
        <dsp:cNvPr id="0" name=""/>
        <dsp:cNvSpPr/>
      </dsp:nvSpPr>
      <dsp:spPr>
        <a:xfrm rot="771429">
          <a:off x="2239820" y="1298438"/>
          <a:ext cx="189129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89129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>
        <a:off x="2329657" y="1308251"/>
        <a:ext cx="9456" cy="9456"/>
      </dsp:txXfrm>
    </dsp:sp>
    <dsp:sp modelId="{7D4DA829-4D4F-43EF-83A2-3255F477A022}">
      <dsp:nvSpPr>
        <dsp:cNvPr id="0" name=""/>
        <dsp:cNvSpPr/>
      </dsp:nvSpPr>
      <dsp:spPr>
        <a:xfrm>
          <a:off x="2419104" y="1102244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 err="1"/>
            <a:t>Patent</a:t>
          </a:r>
          <a:endParaRPr lang="fi-FI" sz="700" kern="1200" dirty="0"/>
        </a:p>
      </dsp:txBody>
      <dsp:txXfrm>
        <a:off x="2506420" y="1189560"/>
        <a:ext cx="421599" cy="421599"/>
      </dsp:txXfrm>
    </dsp:sp>
    <dsp:sp modelId="{1A0C6E2B-DD08-4BCE-B572-028B23448AC1}">
      <dsp:nvSpPr>
        <dsp:cNvPr id="0" name=""/>
        <dsp:cNvSpPr/>
      </dsp:nvSpPr>
      <dsp:spPr>
        <a:xfrm rot="3857143">
          <a:off x="1975285" y="1643304"/>
          <a:ext cx="179385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79385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>
        <a:off x="2060493" y="1653361"/>
        <a:ext cx="8969" cy="8969"/>
      </dsp:txXfrm>
    </dsp:sp>
    <dsp:sp modelId="{0AA0703A-30E7-41DB-B294-5BADD4A4F908}">
      <dsp:nvSpPr>
        <dsp:cNvPr id="0" name=""/>
        <dsp:cNvSpPr/>
      </dsp:nvSpPr>
      <dsp:spPr>
        <a:xfrm>
          <a:off x="1935126" y="1709133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 err="1"/>
            <a:t>Trademark</a:t>
          </a:r>
          <a:endParaRPr lang="fi-FI" sz="700" kern="1200" dirty="0"/>
        </a:p>
      </dsp:txBody>
      <dsp:txXfrm>
        <a:off x="2022442" y="1796449"/>
        <a:ext cx="421599" cy="421599"/>
      </dsp:txXfrm>
    </dsp:sp>
    <dsp:sp modelId="{B0FD5A91-A48D-45D6-835D-68B9AC9D3A76}">
      <dsp:nvSpPr>
        <dsp:cNvPr id="0" name=""/>
        <dsp:cNvSpPr/>
      </dsp:nvSpPr>
      <dsp:spPr>
        <a:xfrm rot="6942857">
          <a:off x="1535572" y="1643304"/>
          <a:ext cx="179385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79385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 rot="10800000">
        <a:off x="1620780" y="1653361"/>
        <a:ext cx="8969" cy="8969"/>
      </dsp:txXfrm>
    </dsp:sp>
    <dsp:sp modelId="{4C739156-B89D-4B46-9195-7D0CAD4BACCC}">
      <dsp:nvSpPr>
        <dsp:cNvPr id="0" name=""/>
        <dsp:cNvSpPr/>
      </dsp:nvSpPr>
      <dsp:spPr>
        <a:xfrm>
          <a:off x="1158886" y="1709133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600" kern="1200" dirty="0" err="1"/>
            <a:t>Neighboring</a:t>
          </a:r>
          <a:r>
            <a:rPr lang="fi-FI" sz="600" kern="1200" dirty="0"/>
            <a:t> </a:t>
          </a:r>
          <a:r>
            <a:rPr lang="fi-FI" sz="600" kern="1200" dirty="0" err="1"/>
            <a:t>rights</a:t>
          </a:r>
          <a:endParaRPr lang="fi-FI" sz="600" kern="1200" dirty="0"/>
        </a:p>
      </dsp:txBody>
      <dsp:txXfrm>
        <a:off x="1246202" y="1796449"/>
        <a:ext cx="421599" cy="421599"/>
      </dsp:txXfrm>
    </dsp:sp>
    <dsp:sp modelId="{FBF3A6CA-BFC1-47EB-9DF8-01AA3987A6D8}">
      <dsp:nvSpPr>
        <dsp:cNvPr id="0" name=""/>
        <dsp:cNvSpPr/>
      </dsp:nvSpPr>
      <dsp:spPr>
        <a:xfrm rot="10028571">
          <a:off x="1261293" y="1298438"/>
          <a:ext cx="189129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89129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 rot="10800000">
        <a:off x="1351130" y="1308251"/>
        <a:ext cx="9456" cy="9456"/>
      </dsp:txXfrm>
    </dsp:sp>
    <dsp:sp modelId="{B167B0F0-2A93-4E2F-85EA-CD17E3811FB3}">
      <dsp:nvSpPr>
        <dsp:cNvPr id="0" name=""/>
        <dsp:cNvSpPr/>
      </dsp:nvSpPr>
      <dsp:spPr>
        <a:xfrm>
          <a:off x="674907" y="1102244"/>
          <a:ext cx="596231" cy="596231"/>
        </a:xfrm>
        <a:prstGeom prst="ellipse">
          <a:avLst/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Trade </a:t>
          </a:r>
          <a:r>
            <a:rPr lang="fi-FI" sz="700" kern="1200" dirty="0" err="1"/>
            <a:t>Secret</a:t>
          </a:r>
          <a:endParaRPr lang="fi-FI" sz="700" kern="1200" dirty="0"/>
        </a:p>
      </dsp:txBody>
      <dsp:txXfrm>
        <a:off x="762223" y="1189560"/>
        <a:ext cx="421599" cy="421599"/>
      </dsp:txXfrm>
    </dsp:sp>
    <dsp:sp modelId="{5E18F292-4204-427E-ACB3-677ABE2126BA}">
      <dsp:nvSpPr>
        <dsp:cNvPr id="0" name=""/>
        <dsp:cNvSpPr/>
      </dsp:nvSpPr>
      <dsp:spPr>
        <a:xfrm rot="13114286">
          <a:off x="1358662" y="872546"/>
          <a:ext cx="184878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84878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 rot="10800000">
        <a:off x="1446479" y="882465"/>
        <a:ext cx="9243" cy="9243"/>
      </dsp:txXfrm>
    </dsp:sp>
    <dsp:sp modelId="{DF33F88A-6596-4081-8D0A-2541159A8DCF}">
      <dsp:nvSpPr>
        <dsp:cNvPr id="0" name=""/>
        <dsp:cNvSpPr/>
      </dsp:nvSpPr>
      <dsp:spPr>
        <a:xfrm>
          <a:off x="847637" y="345465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Data </a:t>
          </a:r>
          <a:r>
            <a:rPr lang="fi-FI" sz="700" kern="1200" dirty="0" err="1"/>
            <a:t>Protection</a:t>
          </a:r>
          <a:endParaRPr lang="fi-FI" sz="700" kern="1200" dirty="0"/>
        </a:p>
      </dsp:txBody>
      <dsp:txXfrm>
        <a:off x="934953" y="432781"/>
        <a:ext cx="421599" cy="4215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CADCA-06AA-4D70-97F4-A5AD014673E4}">
      <dsp:nvSpPr>
        <dsp:cNvPr id="0" name=""/>
        <dsp:cNvSpPr/>
      </dsp:nvSpPr>
      <dsp:spPr>
        <a:xfrm>
          <a:off x="1438450" y="781767"/>
          <a:ext cx="813342" cy="839082"/>
        </a:xfrm>
        <a:prstGeom prst="ellipse">
          <a:avLst/>
        </a:prstGeom>
        <a:gradFill rotWithShape="1">
          <a:gsLst>
            <a:gs pos="0">
              <a:schemeClr val="dk1">
                <a:satMod val="103000"/>
                <a:lumMod val="102000"/>
                <a:tint val="94000"/>
              </a:schemeClr>
            </a:gs>
            <a:gs pos="50000">
              <a:schemeClr val="dk1">
                <a:satMod val="110000"/>
                <a:lumMod val="100000"/>
                <a:shade val="100000"/>
              </a:schemeClr>
            </a:gs>
            <a:gs pos="100000">
              <a:schemeClr val="dk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/>
            <a:t>Data</a:t>
          </a:r>
        </a:p>
      </dsp:txBody>
      <dsp:txXfrm>
        <a:off x="1557561" y="904648"/>
        <a:ext cx="575120" cy="593320"/>
      </dsp:txXfrm>
    </dsp:sp>
    <dsp:sp modelId="{198767D6-E99F-4FCA-B502-202097EA92E0}">
      <dsp:nvSpPr>
        <dsp:cNvPr id="0" name=""/>
        <dsp:cNvSpPr/>
      </dsp:nvSpPr>
      <dsp:spPr>
        <a:xfrm rot="16200000">
          <a:off x="1756687" y="678791"/>
          <a:ext cx="176869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76869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>
        <a:off x="1840700" y="688911"/>
        <a:ext cx="8843" cy="8843"/>
      </dsp:txXfrm>
    </dsp:sp>
    <dsp:sp modelId="{C7A84AA8-4E0D-46F7-9C6F-BA5C65478552}">
      <dsp:nvSpPr>
        <dsp:cNvPr id="0" name=""/>
        <dsp:cNvSpPr/>
      </dsp:nvSpPr>
      <dsp:spPr>
        <a:xfrm>
          <a:off x="1547006" y="8667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Copyright</a:t>
          </a:r>
        </a:p>
      </dsp:txBody>
      <dsp:txXfrm>
        <a:off x="1634322" y="95983"/>
        <a:ext cx="421599" cy="421599"/>
      </dsp:txXfrm>
    </dsp:sp>
    <dsp:sp modelId="{B01B505E-195A-D240-B8AA-0804538D0A60}">
      <dsp:nvSpPr>
        <dsp:cNvPr id="0" name=""/>
        <dsp:cNvSpPr/>
      </dsp:nvSpPr>
      <dsp:spPr>
        <a:xfrm rot="19285714">
          <a:off x="2146703" y="872546"/>
          <a:ext cx="184878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84878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>
        <a:off x="2234520" y="882465"/>
        <a:ext cx="9243" cy="9243"/>
      </dsp:txXfrm>
    </dsp:sp>
    <dsp:sp modelId="{E4124301-1DD6-814C-910C-5E0C2CD4BC08}">
      <dsp:nvSpPr>
        <dsp:cNvPr id="0" name=""/>
        <dsp:cNvSpPr/>
      </dsp:nvSpPr>
      <dsp:spPr>
        <a:xfrm>
          <a:off x="2246375" y="345465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 err="1"/>
            <a:t>Database</a:t>
          </a:r>
          <a:r>
            <a:rPr lang="fi-FI" sz="700" kern="1200" dirty="0"/>
            <a:t> sui </a:t>
          </a:r>
          <a:r>
            <a:rPr lang="fi-FI" sz="700" kern="1200" dirty="0" err="1"/>
            <a:t>generis</a:t>
          </a:r>
          <a:r>
            <a:rPr lang="fi-FI" sz="700" kern="1200" dirty="0"/>
            <a:t> </a:t>
          </a:r>
          <a:r>
            <a:rPr lang="fi-FI" sz="700" kern="1200" dirty="0" err="1"/>
            <a:t>right</a:t>
          </a:r>
          <a:endParaRPr lang="fi-FI" sz="700" kern="1200" dirty="0"/>
        </a:p>
      </dsp:txBody>
      <dsp:txXfrm>
        <a:off x="2333691" y="432781"/>
        <a:ext cx="421599" cy="421599"/>
      </dsp:txXfrm>
    </dsp:sp>
    <dsp:sp modelId="{14F2F3A4-1238-4706-ABF0-95D2DB38873A}">
      <dsp:nvSpPr>
        <dsp:cNvPr id="0" name=""/>
        <dsp:cNvSpPr/>
      </dsp:nvSpPr>
      <dsp:spPr>
        <a:xfrm rot="771429">
          <a:off x="2239820" y="1298438"/>
          <a:ext cx="189129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89129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>
        <a:off x="2329657" y="1308251"/>
        <a:ext cx="9456" cy="9456"/>
      </dsp:txXfrm>
    </dsp:sp>
    <dsp:sp modelId="{7D4DA829-4D4F-43EF-83A2-3255F477A022}">
      <dsp:nvSpPr>
        <dsp:cNvPr id="0" name=""/>
        <dsp:cNvSpPr/>
      </dsp:nvSpPr>
      <dsp:spPr>
        <a:xfrm>
          <a:off x="2419104" y="1102244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 err="1"/>
            <a:t>Patent</a:t>
          </a:r>
          <a:endParaRPr lang="fi-FI" sz="700" kern="1200" dirty="0"/>
        </a:p>
      </dsp:txBody>
      <dsp:txXfrm>
        <a:off x="2506420" y="1189560"/>
        <a:ext cx="421599" cy="421599"/>
      </dsp:txXfrm>
    </dsp:sp>
    <dsp:sp modelId="{1A0C6E2B-DD08-4BCE-B572-028B23448AC1}">
      <dsp:nvSpPr>
        <dsp:cNvPr id="0" name=""/>
        <dsp:cNvSpPr/>
      </dsp:nvSpPr>
      <dsp:spPr>
        <a:xfrm rot="3857143">
          <a:off x="1975285" y="1643304"/>
          <a:ext cx="179385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79385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>
        <a:off x="2060493" y="1653361"/>
        <a:ext cx="8969" cy="8969"/>
      </dsp:txXfrm>
    </dsp:sp>
    <dsp:sp modelId="{0AA0703A-30E7-41DB-B294-5BADD4A4F908}">
      <dsp:nvSpPr>
        <dsp:cNvPr id="0" name=""/>
        <dsp:cNvSpPr/>
      </dsp:nvSpPr>
      <dsp:spPr>
        <a:xfrm>
          <a:off x="1935126" y="1709133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 err="1"/>
            <a:t>Trademark</a:t>
          </a:r>
          <a:endParaRPr lang="fi-FI" sz="700" kern="1200" dirty="0"/>
        </a:p>
      </dsp:txBody>
      <dsp:txXfrm>
        <a:off x="2022442" y="1796449"/>
        <a:ext cx="421599" cy="421599"/>
      </dsp:txXfrm>
    </dsp:sp>
    <dsp:sp modelId="{B0FD5A91-A48D-45D6-835D-68B9AC9D3A76}">
      <dsp:nvSpPr>
        <dsp:cNvPr id="0" name=""/>
        <dsp:cNvSpPr/>
      </dsp:nvSpPr>
      <dsp:spPr>
        <a:xfrm rot="6942857">
          <a:off x="1535572" y="1643304"/>
          <a:ext cx="179385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79385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 rot="10800000">
        <a:off x="1620780" y="1653361"/>
        <a:ext cx="8969" cy="8969"/>
      </dsp:txXfrm>
    </dsp:sp>
    <dsp:sp modelId="{4C739156-B89D-4B46-9195-7D0CAD4BACCC}">
      <dsp:nvSpPr>
        <dsp:cNvPr id="0" name=""/>
        <dsp:cNvSpPr/>
      </dsp:nvSpPr>
      <dsp:spPr>
        <a:xfrm>
          <a:off x="1158886" y="1709133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600" kern="1200" dirty="0" err="1"/>
            <a:t>Neighboring</a:t>
          </a:r>
          <a:r>
            <a:rPr lang="fi-FI" sz="600" kern="1200" dirty="0"/>
            <a:t> </a:t>
          </a:r>
          <a:r>
            <a:rPr lang="fi-FI" sz="600" kern="1200" dirty="0" err="1"/>
            <a:t>rights</a:t>
          </a:r>
          <a:endParaRPr lang="fi-FI" sz="600" kern="1200" dirty="0"/>
        </a:p>
      </dsp:txBody>
      <dsp:txXfrm>
        <a:off x="1246202" y="1796449"/>
        <a:ext cx="421599" cy="421599"/>
      </dsp:txXfrm>
    </dsp:sp>
    <dsp:sp modelId="{FBF3A6CA-BFC1-47EB-9DF8-01AA3987A6D8}">
      <dsp:nvSpPr>
        <dsp:cNvPr id="0" name=""/>
        <dsp:cNvSpPr/>
      </dsp:nvSpPr>
      <dsp:spPr>
        <a:xfrm rot="10028571">
          <a:off x="1261293" y="1298438"/>
          <a:ext cx="189129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89129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 rot="10800000">
        <a:off x="1351130" y="1308251"/>
        <a:ext cx="9456" cy="9456"/>
      </dsp:txXfrm>
    </dsp:sp>
    <dsp:sp modelId="{B167B0F0-2A93-4E2F-85EA-CD17E3811FB3}">
      <dsp:nvSpPr>
        <dsp:cNvPr id="0" name=""/>
        <dsp:cNvSpPr/>
      </dsp:nvSpPr>
      <dsp:spPr>
        <a:xfrm>
          <a:off x="674907" y="1102244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Trade </a:t>
          </a:r>
          <a:r>
            <a:rPr lang="fi-FI" sz="700" kern="1200" dirty="0" err="1"/>
            <a:t>Secret</a:t>
          </a:r>
          <a:endParaRPr lang="fi-FI" sz="700" kern="1200" dirty="0"/>
        </a:p>
      </dsp:txBody>
      <dsp:txXfrm>
        <a:off x="762223" y="1189560"/>
        <a:ext cx="421599" cy="421599"/>
      </dsp:txXfrm>
    </dsp:sp>
    <dsp:sp modelId="{5E18F292-4204-427E-ACB3-677ABE2126BA}">
      <dsp:nvSpPr>
        <dsp:cNvPr id="0" name=""/>
        <dsp:cNvSpPr/>
      </dsp:nvSpPr>
      <dsp:spPr>
        <a:xfrm rot="13114286">
          <a:off x="1358662" y="872546"/>
          <a:ext cx="184878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84878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 rot="10800000">
        <a:off x="1446479" y="882465"/>
        <a:ext cx="9243" cy="9243"/>
      </dsp:txXfrm>
    </dsp:sp>
    <dsp:sp modelId="{DF33F88A-6596-4081-8D0A-2541159A8DCF}">
      <dsp:nvSpPr>
        <dsp:cNvPr id="0" name=""/>
        <dsp:cNvSpPr/>
      </dsp:nvSpPr>
      <dsp:spPr>
        <a:xfrm>
          <a:off x="847637" y="345465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Data </a:t>
          </a:r>
          <a:r>
            <a:rPr lang="fi-FI" sz="700" kern="1200" dirty="0" err="1"/>
            <a:t>Protection</a:t>
          </a:r>
          <a:endParaRPr lang="fi-FI" sz="700" kern="1200" dirty="0"/>
        </a:p>
      </dsp:txBody>
      <dsp:txXfrm>
        <a:off x="934953" y="432781"/>
        <a:ext cx="421599" cy="4215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CADCA-06AA-4D70-97F4-A5AD014673E4}">
      <dsp:nvSpPr>
        <dsp:cNvPr id="0" name=""/>
        <dsp:cNvSpPr/>
      </dsp:nvSpPr>
      <dsp:spPr>
        <a:xfrm>
          <a:off x="1438450" y="781767"/>
          <a:ext cx="813342" cy="839082"/>
        </a:xfrm>
        <a:prstGeom prst="ellipse">
          <a:avLst/>
        </a:prstGeom>
        <a:gradFill rotWithShape="1">
          <a:gsLst>
            <a:gs pos="0">
              <a:schemeClr val="dk1">
                <a:satMod val="103000"/>
                <a:lumMod val="102000"/>
                <a:tint val="94000"/>
              </a:schemeClr>
            </a:gs>
            <a:gs pos="50000">
              <a:schemeClr val="dk1">
                <a:satMod val="110000"/>
                <a:lumMod val="100000"/>
                <a:shade val="100000"/>
              </a:schemeClr>
            </a:gs>
            <a:gs pos="100000">
              <a:schemeClr val="dk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/>
            <a:t>Data</a:t>
          </a:r>
        </a:p>
      </dsp:txBody>
      <dsp:txXfrm>
        <a:off x="1557561" y="904648"/>
        <a:ext cx="575120" cy="593320"/>
      </dsp:txXfrm>
    </dsp:sp>
    <dsp:sp modelId="{198767D6-E99F-4FCA-B502-202097EA92E0}">
      <dsp:nvSpPr>
        <dsp:cNvPr id="0" name=""/>
        <dsp:cNvSpPr/>
      </dsp:nvSpPr>
      <dsp:spPr>
        <a:xfrm rot="16200000">
          <a:off x="1756687" y="678791"/>
          <a:ext cx="176869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76869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>
        <a:off x="1840700" y="688911"/>
        <a:ext cx="8843" cy="8843"/>
      </dsp:txXfrm>
    </dsp:sp>
    <dsp:sp modelId="{C7A84AA8-4E0D-46F7-9C6F-BA5C65478552}">
      <dsp:nvSpPr>
        <dsp:cNvPr id="0" name=""/>
        <dsp:cNvSpPr/>
      </dsp:nvSpPr>
      <dsp:spPr>
        <a:xfrm>
          <a:off x="1547006" y="8667"/>
          <a:ext cx="596231" cy="596231"/>
        </a:xfrm>
        <a:prstGeom prst="ellipse">
          <a:avLst/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Copyright</a:t>
          </a:r>
        </a:p>
      </dsp:txBody>
      <dsp:txXfrm>
        <a:off x="1634322" y="95983"/>
        <a:ext cx="421599" cy="421599"/>
      </dsp:txXfrm>
    </dsp:sp>
    <dsp:sp modelId="{B01B505E-195A-D240-B8AA-0804538D0A60}">
      <dsp:nvSpPr>
        <dsp:cNvPr id="0" name=""/>
        <dsp:cNvSpPr/>
      </dsp:nvSpPr>
      <dsp:spPr>
        <a:xfrm rot="19285714">
          <a:off x="2146703" y="872546"/>
          <a:ext cx="184878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84878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>
        <a:off x="2234520" y="882465"/>
        <a:ext cx="9243" cy="9243"/>
      </dsp:txXfrm>
    </dsp:sp>
    <dsp:sp modelId="{E4124301-1DD6-814C-910C-5E0C2CD4BC08}">
      <dsp:nvSpPr>
        <dsp:cNvPr id="0" name=""/>
        <dsp:cNvSpPr/>
      </dsp:nvSpPr>
      <dsp:spPr>
        <a:xfrm>
          <a:off x="2246375" y="345465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 err="1"/>
            <a:t>Database</a:t>
          </a:r>
          <a:r>
            <a:rPr lang="fi-FI" sz="700" kern="1200" dirty="0"/>
            <a:t> sui </a:t>
          </a:r>
          <a:r>
            <a:rPr lang="fi-FI" sz="700" kern="1200" dirty="0" err="1"/>
            <a:t>generis</a:t>
          </a:r>
          <a:r>
            <a:rPr lang="fi-FI" sz="700" kern="1200" dirty="0"/>
            <a:t> </a:t>
          </a:r>
          <a:r>
            <a:rPr lang="fi-FI" sz="700" kern="1200" dirty="0" err="1"/>
            <a:t>right</a:t>
          </a:r>
          <a:endParaRPr lang="fi-FI" sz="700" kern="1200" dirty="0"/>
        </a:p>
      </dsp:txBody>
      <dsp:txXfrm>
        <a:off x="2333691" y="432781"/>
        <a:ext cx="421599" cy="421599"/>
      </dsp:txXfrm>
    </dsp:sp>
    <dsp:sp modelId="{14F2F3A4-1238-4706-ABF0-95D2DB38873A}">
      <dsp:nvSpPr>
        <dsp:cNvPr id="0" name=""/>
        <dsp:cNvSpPr/>
      </dsp:nvSpPr>
      <dsp:spPr>
        <a:xfrm rot="771429">
          <a:off x="2239820" y="1298438"/>
          <a:ext cx="189129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89129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>
        <a:off x="2329657" y="1308251"/>
        <a:ext cx="9456" cy="9456"/>
      </dsp:txXfrm>
    </dsp:sp>
    <dsp:sp modelId="{7D4DA829-4D4F-43EF-83A2-3255F477A022}">
      <dsp:nvSpPr>
        <dsp:cNvPr id="0" name=""/>
        <dsp:cNvSpPr/>
      </dsp:nvSpPr>
      <dsp:spPr>
        <a:xfrm>
          <a:off x="2419104" y="1102244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 err="1"/>
            <a:t>Patent</a:t>
          </a:r>
          <a:endParaRPr lang="fi-FI" sz="700" kern="1200" dirty="0"/>
        </a:p>
      </dsp:txBody>
      <dsp:txXfrm>
        <a:off x="2506420" y="1189560"/>
        <a:ext cx="421599" cy="421599"/>
      </dsp:txXfrm>
    </dsp:sp>
    <dsp:sp modelId="{1A0C6E2B-DD08-4BCE-B572-028B23448AC1}">
      <dsp:nvSpPr>
        <dsp:cNvPr id="0" name=""/>
        <dsp:cNvSpPr/>
      </dsp:nvSpPr>
      <dsp:spPr>
        <a:xfrm rot="3857143">
          <a:off x="1975285" y="1643304"/>
          <a:ext cx="179385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79385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>
        <a:off x="2060493" y="1653361"/>
        <a:ext cx="8969" cy="8969"/>
      </dsp:txXfrm>
    </dsp:sp>
    <dsp:sp modelId="{0AA0703A-30E7-41DB-B294-5BADD4A4F908}">
      <dsp:nvSpPr>
        <dsp:cNvPr id="0" name=""/>
        <dsp:cNvSpPr/>
      </dsp:nvSpPr>
      <dsp:spPr>
        <a:xfrm>
          <a:off x="1935126" y="1709133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 err="1"/>
            <a:t>Trademark</a:t>
          </a:r>
          <a:endParaRPr lang="fi-FI" sz="700" kern="1200" dirty="0"/>
        </a:p>
      </dsp:txBody>
      <dsp:txXfrm>
        <a:off x="2022442" y="1796449"/>
        <a:ext cx="421599" cy="421599"/>
      </dsp:txXfrm>
    </dsp:sp>
    <dsp:sp modelId="{B0FD5A91-A48D-45D6-835D-68B9AC9D3A76}">
      <dsp:nvSpPr>
        <dsp:cNvPr id="0" name=""/>
        <dsp:cNvSpPr/>
      </dsp:nvSpPr>
      <dsp:spPr>
        <a:xfrm rot="6942857">
          <a:off x="1535572" y="1643304"/>
          <a:ext cx="179385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79385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 rot="10800000">
        <a:off x="1620780" y="1653361"/>
        <a:ext cx="8969" cy="8969"/>
      </dsp:txXfrm>
    </dsp:sp>
    <dsp:sp modelId="{4C739156-B89D-4B46-9195-7D0CAD4BACCC}">
      <dsp:nvSpPr>
        <dsp:cNvPr id="0" name=""/>
        <dsp:cNvSpPr/>
      </dsp:nvSpPr>
      <dsp:spPr>
        <a:xfrm>
          <a:off x="1158886" y="1709133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600" kern="1200" dirty="0" err="1"/>
            <a:t>Neighboring</a:t>
          </a:r>
          <a:r>
            <a:rPr lang="fi-FI" sz="600" kern="1200" dirty="0"/>
            <a:t> </a:t>
          </a:r>
          <a:r>
            <a:rPr lang="fi-FI" sz="600" kern="1200" dirty="0" err="1"/>
            <a:t>rights</a:t>
          </a:r>
          <a:endParaRPr lang="fi-FI" sz="600" kern="1200" dirty="0"/>
        </a:p>
      </dsp:txBody>
      <dsp:txXfrm>
        <a:off x="1246202" y="1796449"/>
        <a:ext cx="421599" cy="421599"/>
      </dsp:txXfrm>
    </dsp:sp>
    <dsp:sp modelId="{FBF3A6CA-BFC1-47EB-9DF8-01AA3987A6D8}">
      <dsp:nvSpPr>
        <dsp:cNvPr id="0" name=""/>
        <dsp:cNvSpPr/>
      </dsp:nvSpPr>
      <dsp:spPr>
        <a:xfrm rot="10028571">
          <a:off x="1261293" y="1298438"/>
          <a:ext cx="189129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89129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 rot="10800000">
        <a:off x="1351130" y="1308251"/>
        <a:ext cx="9456" cy="9456"/>
      </dsp:txXfrm>
    </dsp:sp>
    <dsp:sp modelId="{B167B0F0-2A93-4E2F-85EA-CD17E3811FB3}">
      <dsp:nvSpPr>
        <dsp:cNvPr id="0" name=""/>
        <dsp:cNvSpPr/>
      </dsp:nvSpPr>
      <dsp:spPr>
        <a:xfrm>
          <a:off x="674907" y="1102244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Trade </a:t>
          </a:r>
          <a:r>
            <a:rPr lang="fi-FI" sz="700" kern="1200" dirty="0" err="1"/>
            <a:t>Secret</a:t>
          </a:r>
          <a:endParaRPr lang="fi-FI" sz="700" kern="1200" dirty="0"/>
        </a:p>
      </dsp:txBody>
      <dsp:txXfrm>
        <a:off x="762223" y="1189560"/>
        <a:ext cx="421599" cy="421599"/>
      </dsp:txXfrm>
    </dsp:sp>
    <dsp:sp modelId="{5E18F292-4204-427E-ACB3-677ABE2126BA}">
      <dsp:nvSpPr>
        <dsp:cNvPr id="0" name=""/>
        <dsp:cNvSpPr/>
      </dsp:nvSpPr>
      <dsp:spPr>
        <a:xfrm rot="13114286">
          <a:off x="1358662" y="872546"/>
          <a:ext cx="184878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84878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 rot="10800000">
        <a:off x="1446479" y="882465"/>
        <a:ext cx="9243" cy="9243"/>
      </dsp:txXfrm>
    </dsp:sp>
    <dsp:sp modelId="{DF33F88A-6596-4081-8D0A-2541159A8DCF}">
      <dsp:nvSpPr>
        <dsp:cNvPr id="0" name=""/>
        <dsp:cNvSpPr/>
      </dsp:nvSpPr>
      <dsp:spPr>
        <a:xfrm>
          <a:off x="847637" y="345465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Data </a:t>
          </a:r>
          <a:r>
            <a:rPr lang="fi-FI" sz="700" kern="1200" dirty="0" err="1"/>
            <a:t>Protection</a:t>
          </a:r>
          <a:endParaRPr lang="fi-FI" sz="700" kern="1200" dirty="0"/>
        </a:p>
      </dsp:txBody>
      <dsp:txXfrm>
        <a:off x="934953" y="432781"/>
        <a:ext cx="421599" cy="4215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CADCA-06AA-4D70-97F4-A5AD014673E4}">
      <dsp:nvSpPr>
        <dsp:cNvPr id="0" name=""/>
        <dsp:cNvSpPr/>
      </dsp:nvSpPr>
      <dsp:spPr>
        <a:xfrm>
          <a:off x="1438450" y="781767"/>
          <a:ext cx="813342" cy="839082"/>
        </a:xfrm>
        <a:prstGeom prst="ellipse">
          <a:avLst/>
        </a:prstGeom>
        <a:gradFill rotWithShape="1">
          <a:gsLst>
            <a:gs pos="0">
              <a:schemeClr val="dk1">
                <a:satMod val="103000"/>
                <a:lumMod val="102000"/>
                <a:tint val="94000"/>
              </a:schemeClr>
            </a:gs>
            <a:gs pos="50000">
              <a:schemeClr val="dk1">
                <a:satMod val="110000"/>
                <a:lumMod val="100000"/>
                <a:shade val="100000"/>
              </a:schemeClr>
            </a:gs>
            <a:gs pos="100000">
              <a:schemeClr val="dk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/>
            <a:t>Data</a:t>
          </a:r>
        </a:p>
      </dsp:txBody>
      <dsp:txXfrm>
        <a:off x="1557561" y="904648"/>
        <a:ext cx="575120" cy="593320"/>
      </dsp:txXfrm>
    </dsp:sp>
    <dsp:sp modelId="{198767D6-E99F-4FCA-B502-202097EA92E0}">
      <dsp:nvSpPr>
        <dsp:cNvPr id="0" name=""/>
        <dsp:cNvSpPr/>
      </dsp:nvSpPr>
      <dsp:spPr>
        <a:xfrm rot="16200000">
          <a:off x="1756687" y="678791"/>
          <a:ext cx="176869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76869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>
        <a:off x="1840700" y="688911"/>
        <a:ext cx="8843" cy="8843"/>
      </dsp:txXfrm>
    </dsp:sp>
    <dsp:sp modelId="{C7A84AA8-4E0D-46F7-9C6F-BA5C65478552}">
      <dsp:nvSpPr>
        <dsp:cNvPr id="0" name=""/>
        <dsp:cNvSpPr/>
      </dsp:nvSpPr>
      <dsp:spPr>
        <a:xfrm>
          <a:off x="1547006" y="8667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Copyright</a:t>
          </a:r>
        </a:p>
      </dsp:txBody>
      <dsp:txXfrm>
        <a:off x="1634322" y="95983"/>
        <a:ext cx="421599" cy="421599"/>
      </dsp:txXfrm>
    </dsp:sp>
    <dsp:sp modelId="{B01B505E-195A-D240-B8AA-0804538D0A60}">
      <dsp:nvSpPr>
        <dsp:cNvPr id="0" name=""/>
        <dsp:cNvSpPr/>
      </dsp:nvSpPr>
      <dsp:spPr>
        <a:xfrm rot="19285714">
          <a:off x="2146703" y="872546"/>
          <a:ext cx="184878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84878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>
        <a:off x="2234520" y="882465"/>
        <a:ext cx="9243" cy="9243"/>
      </dsp:txXfrm>
    </dsp:sp>
    <dsp:sp modelId="{E4124301-1DD6-814C-910C-5E0C2CD4BC08}">
      <dsp:nvSpPr>
        <dsp:cNvPr id="0" name=""/>
        <dsp:cNvSpPr/>
      </dsp:nvSpPr>
      <dsp:spPr>
        <a:xfrm>
          <a:off x="2246375" y="345465"/>
          <a:ext cx="596231" cy="596231"/>
        </a:xfrm>
        <a:prstGeom prst="ellipse">
          <a:avLst/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 err="1"/>
            <a:t>Database</a:t>
          </a:r>
          <a:r>
            <a:rPr lang="fi-FI" sz="700" kern="1200" dirty="0"/>
            <a:t> sui </a:t>
          </a:r>
          <a:r>
            <a:rPr lang="fi-FI" sz="700" kern="1200" dirty="0" err="1"/>
            <a:t>generis</a:t>
          </a:r>
          <a:r>
            <a:rPr lang="fi-FI" sz="700" kern="1200" dirty="0"/>
            <a:t> </a:t>
          </a:r>
          <a:r>
            <a:rPr lang="fi-FI" sz="700" kern="1200" dirty="0" err="1"/>
            <a:t>right</a:t>
          </a:r>
          <a:endParaRPr lang="fi-FI" sz="700" kern="1200" dirty="0"/>
        </a:p>
      </dsp:txBody>
      <dsp:txXfrm>
        <a:off x="2333691" y="432781"/>
        <a:ext cx="421599" cy="421599"/>
      </dsp:txXfrm>
    </dsp:sp>
    <dsp:sp modelId="{14F2F3A4-1238-4706-ABF0-95D2DB38873A}">
      <dsp:nvSpPr>
        <dsp:cNvPr id="0" name=""/>
        <dsp:cNvSpPr/>
      </dsp:nvSpPr>
      <dsp:spPr>
        <a:xfrm rot="771429">
          <a:off x="2239820" y="1298438"/>
          <a:ext cx="189129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89129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>
        <a:off x="2329657" y="1308251"/>
        <a:ext cx="9456" cy="9456"/>
      </dsp:txXfrm>
    </dsp:sp>
    <dsp:sp modelId="{7D4DA829-4D4F-43EF-83A2-3255F477A022}">
      <dsp:nvSpPr>
        <dsp:cNvPr id="0" name=""/>
        <dsp:cNvSpPr/>
      </dsp:nvSpPr>
      <dsp:spPr>
        <a:xfrm>
          <a:off x="2419104" y="1102244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 err="1"/>
            <a:t>Patent</a:t>
          </a:r>
          <a:endParaRPr lang="fi-FI" sz="700" kern="1200" dirty="0"/>
        </a:p>
      </dsp:txBody>
      <dsp:txXfrm>
        <a:off x="2506420" y="1189560"/>
        <a:ext cx="421599" cy="421599"/>
      </dsp:txXfrm>
    </dsp:sp>
    <dsp:sp modelId="{1A0C6E2B-DD08-4BCE-B572-028B23448AC1}">
      <dsp:nvSpPr>
        <dsp:cNvPr id="0" name=""/>
        <dsp:cNvSpPr/>
      </dsp:nvSpPr>
      <dsp:spPr>
        <a:xfrm rot="3857143">
          <a:off x="1975285" y="1643304"/>
          <a:ext cx="179385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79385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>
        <a:off x="2060493" y="1653361"/>
        <a:ext cx="8969" cy="8969"/>
      </dsp:txXfrm>
    </dsp:sp>
    <dsp:sp modelId="{0AA0703A-30E7-41DB-B294-5BADD4A4F908}">
      <dsp:nvSpPr>
        <dsp:cNvPr id="0" name=""/>
        <dsp:cNvSpPr/>
      </dsp:nvSpPr>
      <dsp:spPr>
        <a:xfrm>
          <a:off x="1935126" y="1709133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 err="1"/>
            <a:t>Trademark</a:t>
          </a:r>
          <a:endParaRPr lang="fi-FI" sz="700" kern="1200" dirty="0"/>
        </a:p>
      </dsp:txBody>
      <dsp:txXfrm>
        <a:off x="2022442" y="1796449"/>
        <a:ext cx="421599" cy="421599"/>
      </dsp:txXfrm>
    </dsp:sp>
    <dsp:sp modelId="{B0FD5A91-A48D-45D6-835D-68B9AC9D3A76}">
      <dsp:nvSpPr>
        <dsp:cNvPr id="0" name=""/>
        <dsp:cNvSpPr/>
      </dsp:nvSpPr>
      <dsp:spPr>
        <a:xfrm rot="6942857">
          <a:off x="1535572" y="1643304"/>
          <a:ext cx="179385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79385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 rot="10800000">
        <a:off x="1620780" y="1653361"/>
        <a:ext cx="8969" cy="8969"/>
      </dsp:txXfrm>
    </dsp:sp>
    <dsp:sp modelId="{4C739156-B89D-4B46-9195-7D0CAD4BACCC}">
      <dsp:nvSpPr>
        <dsp:cNvPr id="0" name=""/>
        <dsp:cNvSpPr/>
      </dsp:nvSpPr>
      <dsp:spPr>
        <a:xfrm>
          <a:off x="1158886" y="1709133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600" kern="1200" dirty="0" err="1"/>
            <a:t>Neighboring</a:t>
          </a:r>
          <a:r>
            <a:rPr lang="fi-FI" sz="600" kern="1200" dirty="0"/>
            <a:t> </a:t>
          </a:r>
          <a:r>
            <a:rPr lang="fi-FI" sz="600" kern="1200" dirty="0" err="1"/>
            <a:t>rights</a:t>
          </a:r>
          <a:endParaRPr lang="fi-FI" sz="600" kern="1200" dirty="0"/>
        </a:p>
      </dsp:txBody>
      <dsp:txXfrm>
        <a:off x="1246202" y="1796449"/>
        <a:ext cx="421599" cy="421599"/>
      </dsp:txXfrm>
    </dsp:sp>
    <dsp:sp modelId="{FBF3A6CA-BFC1-47EB-9DF8-01AA3987A6D8}">
      <dsp:nvSpPr>
        <dsp:cNvPr id="0" name=""/>
        <dsp:cNvSpPr/>
      </dsp:nvSpPr>
      <dsp:spPr>
        <a:xfrm rot="10028571">
          <a:off x="1261293" y="1298438"/>
          <a:ext cx="189129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89129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 rot="10800000">
        <a:off x="1351130" y="1308251"/>
        <a:ext cx="9456" cy="9456"/>
      </dsp:txXfrm>
    </dsp:sp>
    <dsp:sp modelId="{B167B0F0-2A93-4E2F-85EA-CD17E3811FB3}">
      <dsp:nvSpPr>
        <dsp:cNvPr id="0" name=""/>
        <dsp:cNvSpPr/>
      </dsp:nvSpPr>
      <dsp:spPr>
        <a:xfrm>
          <a:off x="674907" y="1102244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Trade </a:t>
          </a:r>
          <a:r>
            <a:rPr lang="fi-FI" sz="700" kern="1200" dirty="0" err="1"/>
            <a:t>Secret</a:t>
          </a:r>
          <a:endParaRPr lang="fi-FI" sz="700" kern="1200" dirty="0"/>
        </a:p>
      </dsp:txBody>
      <dsp:txXfrm>
        <a:off x="762223" y="1189560"/>
        <a:ext cx="421599" cy="421599"/>
      </dsp:txXfrm>
    </dsp:sp>
    <dsp:sp modelId="{5E18F292-4204-427E-ACB3-677ABE2126BA}">
      <dsp:nvSpPr>
        <dsp:cNvPr id="0" name=""/>
        <dsp:cNvSpPr/>
      </dsp:nvSpPr>
      <dsp:spPr>
        <a:xfrm rot="13114286">
          <a:off x="1358662" y="872546"/>
          <a:ext cx="184878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84878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 rot="10800000">
        <a:off x="1446479" y="882465"/>
        <a:ext cx="9243" cy="9243"/>
      </dsp:txXfrm>
    </dsp:sp>
    <dsp:sp modelId="{DF33F88A-6596-4081-8D0A-2541159A8DCF}">
      <dsp:nvSpPr>
        <dsp:cNvPr id="0" name=""/>
        <dsp:cNvSpPr/>
      </dsp:nvSpPr>
      <dsp:spPr>
        <a:xfrm>
          <a:off x="847637" y="345465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Data </a:t>
          </a:r>
          <a:r>
            <a:rPr lang="fi-FI" sz="700" kern="1200" dirty="0" err="1"/>
            <a:t>Protection</a:t>
          </a:r>
          <a:endParaRPr lang="fi-FI" sz="700" kern="1200" dirty="0"/>
        </a:p>
      </dsp:txBody>
      <dsp:txXfrm>
        <a:off x="934953" y="432781"/>
        <a:ext cx="421599" cy="4215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CADCA-06AA-4D70-97F4-A5AD014673E4}">
      <dsp:nvSpPr>
        <dsp:cNvPr id="0" name=""/>
        <dsp:cNvSpPr/>
      </dsp:nvSpPr>
      <dsp:spPr>
        <a:xfrm>
          <a:off x="1438450" y="781767"/>
          <a:ext cx="813342" cy="839082"/>
        </a:xfrm>
        <a:prstGeom prst="ellipse">
          <a:avLst/>
        </a:prstGeom>
        <a:gradFill rotWithShape="1">
          <a:gsLst>
            <a:gs pos="0">
              <a:schemeClr val="dk1">
                <a:satMod val="103000"/>
                <a:lumMod val="102000"/>
                <a:tint val="94000"/>
              </a:schemeClr>
            </a:gs>
            <a:gs pos="50000">
              <a:schemeClr val="dk1">
                <a:satMod val="110000"/>
                <a:lumMod val="100000"/>
                <a:shade val="100000"/>
              </a:schemeClr>
            </a:gs>
            <a:gs pos="100000">
              <a:schemeClr val="dk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/>
            <a:t>Data</a:t>
          </a:r>
        </a:p>
      </dsp:txBody>
      <dsp:txXfrm>
        <a:off x="1557561" y="904648"/>
        <a:ext cx="575120" cy="593320"/>
      </dsp:txXfrm>
    </dsp:sp>
    <dsp:sp modelId="{198767D6-E99F-4FCA-B502-202097EA92E0}">
      <dsp:nvSpPr>
        <dsp:cNvPr id="0" name=""/>
        <dsp:cNvSpPr/>
      </dsp:nvSpPr>
      <dsp:spPr>
        <a:xfrm rot="16200000">
          <a:off x="1756687" y="678791"/>
          <a:ext cx="176869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76869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>
        <a:off x="1840700" y="688911"/>
        <a:ext cx="8843" cy="8843"/>
      </dsp:txXfrm>
    </dsp:sp>
    <dsp:sp modelId="{C7A84AA8-4E0D-46F7-9C6F-BA5C65478552}">
      <dsp:nvSpPr>
        <dsp:cNvPr id="0" name=""/>
        <dsp:cNvSpPr/>
      </dsp:nvSpPr>
      <dsp:spPr>
        <a:xfrm>
          <a:off x="1547006" y="8667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Copyright</a:t>
          </a:r>
        </a:p>
      </dsp:txBody>
      <dsp:txXfrm>
        <a:off x="1634322" y="95983"/>
        <a:ext cx="421599" cy="421599"/>
      </dsp:txXfrm>
    </dsp:sp>
    <dsp:sp modelId="{B01B505E-195A-D240-B8AA-0804538D0A60}">
      <dsp:nvSpPr>
        <dsp:cNvPr id="0" name=""/>
        <dsp:cNvSpPr/>
      </dsp:nvSpPr>
      <dsp:spPr>
        <a:xfrm rot="19285714">
          <a:off x="2146703" y="872546"/>
          <a:ext cx="184878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84878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>
        <a:off x="2234520" y="882465"/>
        <a:ext cx="9243" cy="9243"/>
      </dsp:txXfrm>
    </dsp:sp>
    <dsp:sp modelId="{E4124301-1DD6-814C-910C-5E0C2CD4BC08}">
      <dsp:nvSpPr>
        <dsp:cNvPr id="0" name=""/>
        <dsp:cNvSpPr/>
      </dsp:nvSpPr>
      <dsp:spPr>
        <a:xfrm>
          <a:off x="2246375" y="345465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 err="1"/>
            <a:t>Database</a:t>
          </a:r>
          <a:r>
            <a:rPr lang="fi-FI" sz="700" kern="1200" dirty="0"/>
            <a:t> sui </a:t>
          </a:r>
          <a:r>
            <a:rPr lang="fi-FI" sz="700" kern="1200" dirty="0" err="1"/>
            <a:t>generis</a:t>
          </a:r>
          <a:r>
            <a:rPr lang="fi-FI" sz="700" kern="1200" dirty="0"/>
            <a:t> </a:t>
          </a:r>
          <a:r>
            <a:rPr lang="fi-FI" sz="700" kern="1200" dirty="0" err="1"/>
            <a:t>right</a:t>
          </a:r>
          <a:endParaRPr lang="fi-FI" sz="700" kern="1200" dirty="0"/>
        </a:p>
      </dsp:txBody>
      <dsp:txXfrm>
        <a:off x="2333691" y="432781"/>
        <a:ext cx="421599" cy="421599"/>
      </dsp:txXfrm>
    </dsp:sp>
    <dsp:sp modelId="{14F2F3A4-1238-4706-ABF0-95D2DB38873A}">
      <dsp:nvSpPr>
        <dsp:cNvPr id="0" name=""/>
        <dsp:cNvSpPr/>
      </dsp:nvSpPr>
      <dsp:spPr>
        <a:xfrm rot="771429">
          <a:off x="2239820" y="1298438"/>
          <a:ext cx="189129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89129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>
        <a:off x="2329657" y="1308251"/>
        <a:ext cx="9456" cy="9456"/>
      </dsp:txXfrm>
    </dsp:sp>
    <dsp:sp modelId="{7D4DA829-4D4F-43EF-83A2-3255F477A022}">
      <dsp:nvSpPr>
        <dsp:cNvPr id="0" name=""/>
        <dsp:cNvSpPr/>
      </dsp:nvSpPr>
      <dsp:spPr>
        <a:xfrm>
          <a:off x="2419104" y="1102244"/>
          <a:ext cx="596231" cy="596231"/>
        </a:xfrm>
        <a:prstGeom prst="ellipse">
          <a:avLst/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 err="1"/>
            <a:t>Patent</a:t>
          </a:r>
          <a:endParaRPr lang="fi-FI" sz="700" kern="1200" dirty="0"/>
        </a:p>
      </dsp:txBody>
      <dsp:txXfrm>
        <a:off x="2506420" y="1189560"/>
        <a:ext cx="421599" cy="421599"/>
      </dsp:txXfrm>
    </dsp:sp>
    <dsp:sp modelId="{1A0C6E2B-DD08-4BCE-B572-028B23448AC1}">
      <dsp:nvSpPr>
        <dsp:cNvPr id="0" name=""/>
        <dsp:cNvSpPr/>
      </dsp:nvSpPr>
      <dsp:spPr>
        <a:xfrm rot="3857143">
          <a:off x="1975285" y="1643304"/>
          <a:ext cx="179385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79385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>
        <a:off x="2060493" y="1653361"/>
        <a:ext cx="8969" cy="8969"/>
      </dsp:txXfrm>
    </dsp:sp>
    <dsp:sp modelId="{0AA0703A-30E7-41DB-B294-5BADD4A4F908}">
      <dsp:nvSpPr>
        <dsp:cNvPr id="0" name=""/>
        <dsp:cNvSpPr/>
      </dsp:nvSpPr>
      <dsp:spPr>
        <a:xfrm>
          <a:off x="1935126" y="1709133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 err="1"/>
            <a:t>Trademark</a:t>
          </a:r>
          <a:endParaRPr lang="fi-FI" sz="700" kern="1200" dirty="0"/>
        </a:p>
      </dsp:txBody>
      <dsp:txXfrm>
        <a:off x="2022442" y="1796449"/>
        <a:ext cx="421599" cy="421599"/>
      </dsp:txXfrm>
    </dsp:sp>
    <dsp:sp modelId="{B0FD5A91-A48D-45D6-835D-68B9AC9D3A76}">
      <dsp:nvSpPr>
        <dsp:cNvPr id="0" name=""/>
        <dsp:cNvSpPr/>
      </dsp:nvSpPr>
      <dsp:spPr>
        <a:xfrm rot="6942857">
          <a:off x="1535572" y="1643304"/>
          <a:ext cx="179385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79385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 rot="10800000">
        <a:off x="1620780" y="1653361"/>
        <a:ext cx="8969" cy="8969"/>
      </dsp:txXfrm>
    </dsp:sp>
    <dsp:sp modelId="{4C739156-B89D-4B46-9195-7D0CAD4BACCC}">
      <dsp:nvSpPr>
        <dsp:cNvPr id="0" name=""/>
        <dsp:cNvSpPr/>
      </dsp:nvSpPr>
      <dsp:spPr>
        <a:xfrm>
          <a:off x="1158886" y="1709133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600" kern="1200" dirty="0" err="1"/>
            <a:t>Neighboring</a:t>
          </a:r>
          <a:r>
            <a:rPr lang="fi-FI" sz="600" kern="1200" dirty="0"/>
            <a:t> </a:t>
          </a:r>
          <a:r>
            <a:rPr lang="fi-FI" sz="600" kern="1200" dirty="0" err="1"/>
            <a:t>rights</a:t>
          </a:r>
          <a:endParaRPr lang="fi-FI" sz="600" kern="1200" dirty="0"/>
        </a:p>
      </dsp:txBody>
      <dsp:txXfrm>
        <a:off x="1246202" y="1796449"/>
        <a:ext cx="421599" cy="421599"/>
      </dsp:txXfrm>
    </dsp:sp>
    <dsp:sp modelId="{FBF3A6CA-BFC1-47EB-9DF8-01AA3987A6D8}">
      <dsp:nvSpPr>
        <dsp:cNvPr id="0" name=""/>
        <dsp:cNvSpPr/>
      </dsp:nvSpPr>
      <dsp:spPr>
        <a:xfrm rot="10028571">
          <a:off x="1261293" y="1298438"/>
          <a:ext cx="189129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89129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 rot="10800000">
        <a:off x="1351130" y="1308251"/>
        <a:ext cx="9456" cy="9456"/>
      </dsp:txXfrm>
    </dsp:sp>
    <dsp:sp modelId="{B167B0F0-2A93-4E2F-85EA-CD17E3811FB3}">
      <dsp:nvSpPr>
        <dsp:cNvPr id="0" name=""/>
        <dsp:cNvSpPr/>
      </dsp:nvSpPr>
      <dsp:spPr>
        <a:xfrm>
          <a:off x="674907" y="1102244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Trade </a:t>
          </a:r>
          <a:r>
            <a:rPr lang="fi-FI" sz="700" kern="1200" dirty="0" err="1"/>
            <a:t>Secret</a:t>
          </a:r>
          <a:endParaRPr lang="fi-FI" sz="700" kern="1200" dirty="0"/>
        </a:p>
      </dsp:txBody>
      <dsp:txXfrm>
        <a:off x="762223" y="1189560"/>
        <a:ext cx="421599" cy="421599"/>
      </dsp:txXfrm>
    </dsp:sp>
    <dsp:sp modelId="{5E18F292-4204-427E-ACB3-677ABE2126BA}">
      <dsp:nvSpPr>
        <dsp:cNvPr id="0" name=""/>
        <dsp:cNvSpPr/>
      </dsp:nvSpPr>
      <dsp:spPr>
        <a:xfrm rot="13114286">
          <a:off x="1358662" y="872546"/>
          <a:ext cx="184878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84878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 rot="10800000">
        <a:off x="1446479" y="882465"/>
        <a:ext cx="9243" cy="9243"/>
      </dsp:txXfrm>
    </dsp:sp>
    <dsp:sp modelId="{DF33F88A-6596-4081-8D0A-2541159A8DCF}">
      <dsp:nvSpPr>
        <dsp:cNvPr id="0" name=""/>
        <dsp:cNvSpPr/>
      </dsp:nvSpPr>
      <dsp:spPr>
        <a:xfrm>
          <a:off x="847637" y="345465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Data </a:t>
          </a:r>
          <a:r>
            <a:rPr lang="fi-FI" sz="700" kern="1200" dirty="0" err="1"/>
            <a:t>Protection</a:t>
          </a:r>
          <a:endParaRPr lang="fi-FI" sz="700" kern="1200" dirty="0"/>
        </a:p>
      </dsp:txBody>
      <dsp:txXfrm>
        <a:off x="934953" y="432781"/>
        <a:ext cx="421599" cy="4215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CADCA-06AA-4D70-97F4-A5AD014673E4}">
      <dsp:nvSpPr>
        <dsp:cNvPr id="0" name=""/>
        <dsp:cNvSpPr/>
      </dsp:nvSpPr>
      <dsp:spPr>
        <a:xfrm>
          <a:off x="1438450" y="781767"/>
          <a:ext cx="813342" cy="839082"/>
        </a:xfrm>
        <a:prstGeom prst="ellipse">
          <a:avLst/>
        </a:prstGeom>
        <a:gradFill rotWithShape="1">
          <a:gsLst>
            <a:gs pos="0">
              <a:schemeClr val="dk1">
                <a:satMod val="103000"/>
                <a:lumMod val="102000"/>
                <a:tint val="94000"/>
              </a:schemeClr>
            </a:gs>
            <a:gs pos="50000">
              <a:schemeClr val="dk1">
                <a:satMod val="110000"/>
                <a:lumMod val="100000"/>
                <a:shade val="100000"/>
              </a:schemeClr>
            </a:gs>
            <a:gs pos="100000">
              <a:schemeClr val="dk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/>
            <a:t>Data</a:t>
          </a:r>
        </a:p>
      </dsp:txBody>
      <dsp:txXfrm>
        <a:off x="1557561" y="904648"/>
        <a:ext cx="575120" cy="593320"/>
      </dsp:txXfrm>
    </dsp:sp>
    <dsp:sp modelId="{198767D6-E99F-4FCA-B502-202097EA92E0}">
      <dsp:nvSpPr>
        <dsp:cNvPr id="0" name=""/>
        <dsp:cNvSpPr/>
      </dsp:nvSpPr>
      <dsp:spPr>
        <a:xfrm rot="16200000">
          <a:off x="1756687" y="678791"/>
          <a:ext cx="176869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76869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>
        <a:off x="1840700" y="688911"/>
        <a:ext cx="8843" cy="8843"/>
      </dsp:txXfrm>
    </dsp:sp>
    <dsp:sp modelId="{C7A84AA8-4E0D-46F7-9C6F-BA5C65478552}">
      <dsp:nvSpPr>
        <dsp:cNvPr id="0" name=""/>
        <dsp:cNvSpPr/>
      </dsp:nvSpPr>
      <dsp:spPr>
        <a:xfrm>
          <a:off x="1547006" y="8667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Copyright</a:t>
          </a:r>
        </a:p>
      </dsp:txBody>
      <dsp:txXfrm>
        <a:off x="1634322" y="95983"/>
        <a:ext cx="421599" cy="421599"/>
      </dsp:txXfrm>
    </dsp:sp>
    <dsp:sp modelId="{B01B505E-195A-D240-B8AA-0804538D0A60}">
      <dsp:nvSpPr>
        <dsp:cNvPr id="0" name=""/>
        <dsp:cNvSpPr/>
      </dsp:nvSpPr>
      <dsp:spPr>
        <a:xfrm rot="19285714">
          <a:off x="2146703" y="872546"/>
          <a:ext cx="184878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84878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>
        <a:off x="2234520" y="882465"/>
        <a:ext cx="9243" cy="9243"/>
      </dsp:txXfrm>
    </dsp:sp>
    <dsp:sp modelId="{E4124301-1DD6-814C-910C-5E0C2CD4BC08}">
      <dsp:nvSpPr>
        <dsp:cNvPr id="0" name=""/>
        <dsp:cNvSpPr/>
      </dsp:nvSpPr>
      <dsp:spPr>
        <a:xfrm>
          <a:off x="2246375" y="345465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 err="1"/>
            <a:t>Database</a:t>
          </a:r>
          <a:r>
            <a:rPr lang="fi-FI" sz="700" kern="1200" dirty="0"/>
            <a:t> sui </a:t>
          </a:r>
          <a:r>
            <a:rPr lang="fi-FI" sz="700" kern="1200" dirty="0" err="1"/>
            <a:t>generis</a:t>
          </a:r>
          <a:r>
            <a:rPr lang="fi-FI" sz="700" kern="1200" dirty="0"/>
            <a:t> </a:t>
          </a:r>
          <a:r>
            <a:rPr lang="fi-FI" sz="700" kern="1200" dirty="0" err="1"/>
            <a:t>right</a:t>
          </a:r>
          <a:endParaRPr lang="fi-FI" sz="700" kern="1200" dirty="0"/>
        </a:p>
      </dsp:txBody>
      <dsp:txXfrm>
        <a:off x="2333691" y="432781"/>
        <a:ext cx="421599" cy="421599"/>
      </dsp:txXfrm>
    </dsp:sp>
    <dsp:sp modelId="{14F2F3A4-1238-4706-ABF0-95D2DB38873A}">
      <dsp:nvSpPr>
        <dsp:cNvPr id="0" name=""/>
        <dsp:cNvSpPr/>
      </dsp:nvSpPr>
      <dsp:spPr>
        <a:xfrm rot="771429">
          <a:off x="2239820" y="1298438"/>
          <a:ext cx="189129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89129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>
        <a:off x="2329657" y="1308251"/>
        <a:ext cx="9456" cy="9456"/>
      </dsp:txXfrm>
    </dsp:sp>
    <dsp:sp modelId="{7D4DA829-4D4F-43EF-83A2-3255F477A022}">
      <dsp:nvSpPr>
        <dsp:cNvPr id="0" name=""/>
        <dsp:cNvSpPr/>
      </dsp:nvSpPr>
      <dsp:spPr>
        <a:xfrm>
          <a:off x="2419104" y="1102244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 err="1"/>
            <a:t>Patent</a:t>
          </a:r>
          <a:endParaRPr lang="fi-FI" sz="700" kern="1200" dirty="0"/>
        </a:p>
      </dsp:txBody>
      <dsp:txXfrm>
        <a:off x="2506420" y="1189560"/>
        <a:ext cx="421599" cy="421599"/>
      </dsp:txXfrm>
    </dsp:sp>
    <dsp:sp modelId="{1A0C6E2B-DD08-4BCE-B572-028B23448AC1}">
      <dsp:nvSpPr>
        <dsp:cNvPr id="0" name=""/>
        <dsp:cNvSpPr/>
      </dsp:nvSpPr>
      <dsp:spPr>
        <a:xfrm rot="3857143">
          <a:off x="1975285" y="1643304"/>
          <a:ext cx="179385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79385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>
        <a:off x="2060493" y="1653361"/>
        <a:ext cx="8969" cy="8969"/>
      </dsp:txXfrm>
    </dsp:sp>
    <dsp:sp modelId="{0AA0703A-30E7-41DB-B294-5BADD4A4F908}">
      <dsp:nvSpPr>
        <dsp:cNvPr id="0" name=""/>
        <dsp:cNvSpPr/>
      </dsp:nvSpPr>
      <dsp:spPr>
        <a:xfrm>
          <a:off x="1935126" y="1709133"/>
          <a:ext cx="596231" cy="596231"/>
        </a:xfrm>
        <a:prstGeom prst="ellipse">
          <a:avLst/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 err="1"/>
            <a:t>Trademark</a:t>
          </a:r>
          <a:endParaRPr lang="fi-FI" sz="700" kern="1200" dirty="0"/>
        </a:p>
      </dsp:txBody>
      <dsp:txXfrm>
        <a:off x="2022442" y="1796449"/>
        <a:ext cx="421599" cy="421599"/>
      </dsp:txXfrm>
    </dsp:sp>
    <dsp:sp modelId="{B0FD5A91-A48D-45D6-835D-68B9AC9D3A76}">
      <dsp:nvSpPr>
        <dsp:cNvPr id="0" name=""/>
        <dsp:cNvSpPr/>
      </dsp:nvSpPr>
      <dsp:spPr>
        <a:xfrm rot="6942857">
          <a:off x="1535572" y="1643304"/>
          <a:ext cx="179385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79385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 rot="10800000">
        <a:off x="1620780" y="1653361"/>
        <a:ext cx="8969" cy="8969"/>
      </dsp:txXfrm>
    </dsp:sp>
    <dsp:sp modelId="{4C739156-B89D-4B46-9195-7D0CAD4BACCC}">
      <dsp:nvSpPr>
        <dsp:cNvPr id="0" name=""/>
        <dsp:cNvSpPr/>
      </dsp:nvSpPr>
      <dsp:spPr>
        <a:xfrm>
          <a:off x="1158886" y="1709133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600" kern="1200" dirty="0" err="1"/>
            <a:t>Neighboring</a:t>
          </a:r>
          <a:r>
            <a:rPr lang="fi-FI" sz="600" kern="1200" dirty="0"/>
            <a:t> </a:t>
          </a:r>
          <a:r>
            <a:rPr lang="fi-FI" sz="600" kern="1200" dirty="0" err="1"/>
            <a:t>rights</a:t>
          </a:r>
          <a:endParaRPr lang="fi-FI" sz="600" kern="1200" dirty="0"/>
        </a:p>
      </dsp:txBody>
      <dsp:txXfrm>
        <a:off x="1246202" y="1796449"/>
        <a:ext cx="421599" cy="421599"/>
      </dsp:txXfrm>
    </dsp:sp>
    <dsp:sp modelId="{FBF3A6CA-BFC1-47EB-9DF8-01AA3987A6D8}">
      <dsp:nvSpPr>
        <dsp:cNvPr id="0" name=""/>
        <dsp:cNvSpPr/>
      </dsp:nvSpPr>
      <dsp:spPr>
        <a:xfrm rot="10028571">
          <a:off x="1261293" y="1298438"/>
          <a:ext cx="189129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89129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 rot="10800000">
        <a:off x="1351130" y="1308251"/>
        <a:ext cx="9456" cy="9456"/>
      </dsp:txXfrm>
    </dsp:sp>
    <dsp:sp modelId="{B167B0F0-2A93-4E2F-85EA-CD17E3811FB3}">
      <dsp:nvSpPr>
        <dsp:cNvPr id="0" name=""/>
        <dsp:cNvSpPr/>
      </dsp:nvSpPr>
      <dsp:spPr>
        <a:xfrm>
          <a:off x="674907" y="1102244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Trade </a:t>
          </a:r>
          <a:r>
            <a:rPr lang="fi-FI" sz="700" kern="1200" dirty="0" err="1"/>
            <a:t>Secret</a:t>
          </a:r>
          <a:endParaRPr lang="fi-FI" sz="700" kern="1200" dirty="0"/>
        </a:p>
      </dsp:txBody>
      <dsp:txXfrm>
        <a:off x="762223" y="1189560"/>
        <a:ext cx="421599" cy="421599"/>
      </dsp:txXfrm>
    </dsp:sp>
    <dsp:sp modelId="{5E18F292-4204-427E-ACB3-677ABE2126BA}">
      <dsp:nvSpPr>
        <dsp:cNvPr id="0" name=""/>
        <dsp:cNvSpPr/>
      </dsp:nvSpPr>
      <dsp:spPr>
        <a:xfrm rot="13114286">
          <a:off x="1358662" y="872546"/>
          <a:ext cx="184878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84878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 rot="10800000">
        <a:off x="1446479" y="882465"/>
        <a:ext cx="9243" cy="9243"/>
      </dsp:txXfrm>
    </dsp:sp>
    <dsp:sp modelId="{DF33F88A-6596-4081-8D0A-2541159A8DCF}">
      <dsp:nvSpPr>
        <dsp:cNvPr id="0" name=""/>
        <dsp:cNvSpPr/>
      </dsp:nvSpPr>
      <dsp:spPr>
        <a:xfrm>
          <a:off x="847637" y="345465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Data </a:t>
          </a:r>
          <a:r>
            <a:rPr lang="fi-FI" sz="700" kern="1200" dirty="0" err="1"/>
            <a:t>Protection</a:t>
          </a:r>
          <a:endParaRPr lang="fi-FI" sz="700" kern="1200" dirty="0"/>
        </a:p>
      </dsp:txBody>
      <dsp:txXfrm>
        <a:off x="934953" y="432781"/>
        <a:ext cx="421599" cy="42159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CADCA-06AA-4D70-97F4-A5AD014673E4}">
      <dsp:nvSpPr>
        <dsp:cNvPr id="0" name=""/>
        <dsp:cNvSpPr/>
      </dsp:nvSpPr>
      <dsp:spPr>
        <a:xfrm>
          <a:off x="1438450" y="781767"/>
          <a:ext cx="813342" cy="839082"/>
        </a:xfrm>
        <a:prstGeom prst="ellipse">
          <a:avLst/>
        </a:prstGeom>
        <a:gradFill rotWithShape="1">
          <a:gsLst>
            <a:gs pos="0">
              <a:schemeClr val="dk1">
                <a:satMod val="103000"/>
                <a:lumMod val="102000"/>
                <a:tint val="94000"/>
              </a:schemeClr>
            </a:gs>
            <a:gs pos="50000">
              <a:schemeClr val="dk1">
                <a:satMod val="110000"/>
                <a:lumMod val="100000"/>
                <a:shade val="100000"/>
              </a:schemeClr>
            </a:gs>
            <a:gs pos="100000">
              <a:schemeClr val="dk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/>
            <a:t>Data</a:t>
          </a:r>
        </a:p>
      </dsp:txBody>
      <dsp:txXfrm>
        <a:off x="1557561" y="904648"/>
        <a:ext cx="575120" cy="593320"/>
      </dsp:txXfrm>
    </dsp:sp>
    <dsp:sp modelId="{198767D6-E99F-4FCA-B502-202097EA92E0}">
      <dsp:nvSpPr>
        <dsp:cNvPr id="0" name=""/>
        <dsp:cNvSpPr/>
      </dsp:nvSpPr>
      <dsp:spPr>
        <a:xfrm rot="16200000">
          <a:off x="1756687" y="678791"/>
          <a:ext cx="176869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76869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>
        <a:off x="1840700" y="688911"/>
        <a:ext cx="8843" cy="8843"/>
      </dsp:txXfrm>
    </dsp:sp>
    <dsp:sp modelId="{C7A84AA8-4E0D-46F7-9C6F-BA5C65478552}">
      <dsp:nvSpPr>
        <dsp:cNvPr id="0" name=""/>
        <dsp:cNvSpPr/>
      </dsp:nvSpPr>
      <dsp:spPr>
        <a:xfrm>
          <a:off x="1547006" y="8667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Copyright</a:t>
          </a:r>
        </a:p>
      </dsp:txBody>
      <dsp:txXfrm>
        <a:off x="1634322" y="95983"/>
        <a:ext cx="421599" cy="421599"/>
      </dsp:txXfrm>
    </dsp:sp>
    <dsp:sp modelId="{B01B505E-195A-D240-B8AA-0804538D0A60}">
      <dsp:nvSpPr>
        <dsp:cNvPr id="0" name=""/>
        <dsp:cNvSpPr/>
      </dsp:nvSpPr>
      <dsp:spPr>
        <a:xfrm rot="19285714">
          <a:off x="2146703" y="872546"/>
          <a:ext cx="184878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84878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>
        <a:off x="2234520" y="882465"/>
        <a:ext cx="9243" cy="9243"/>
      </dsp:txXfrm>
    </dsp:sp>
    <dsp:sp modelId="{E4124301-1DD6-814C-910C-5E0C2CD4BC08}">
      <dsp:nvSpPr>
        <dsp:cNvPr id="0" name=""/>
        <dsp:cNvSpPr/>
      </dsp:nvSpPr>
      <dsp:spPr>
        <a:xfrm>
          <a:off x="2246375" y="345465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 err="1"/>
            <a:t>Database</a:t>
          </a:r>
          <a:r>
            <a:rPr lang="fi-FI" sz="700" kern="1200" dirty="0"/>
            <a:t> sui </a:t>
          </a:r>
          <a:r>
            <a:rPr lang="fi-FI" sz="700" kern="1200" dirty="0" err="1"/>
            <a:t>generis</a:t>
          </a:r>
          <a:r>
            <a:rPr lang="fi-FI" sz="700" kern="1200" dirty="0"/>
            <a:t> </a:t>
          </a:r>
          <a:r>
            <a:rPr lang="fi-FI" sz="700" kern="1200" dirty="0" err="1"/>
            <a:t>right</a:t>
          </a:r>
          <a:endParaRPr lang="fi-FI" sz="700" kern="1200" dirty="0"/>
        </a:p>
      </dsp:txBody>
      <dsp:txXfrm>
        <a:off x="2333691" y="432781"/>
        <a:ext cx="421599" cy="421599"/>
      </dsp:txXfrm>
    </dsp:sp>
    <dsp:sp modelId="{14F2F3A4-1238-4706-ABF0-95D2DB38873A}">
      <dsp:nvSpPr>
        <dsp:cNvPr id="0" name=""/>
        <dsp:cNvSpPr/>
      </dsp:nvSpPr>
      <dsp:spPr>
        <a:xfrm rot="771429">
          <a:off x="2239820" y="1298438"/>
          <a:ext cx="189129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89129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>
        <a:off x="2329657" y="1308251"/>
        <a:ext cx="9456" cy="9456"/>
      </dsp:txXfrm>
    </dsp:sp>
    <dsp:sp modelId="{7D4DA829-4D4F-43EF-83A2-3255F477A022}">
      <dsp:nvSpPr>
        <dsp:cNvPr id="0" name=""/>
        <dsp:cNvSpPr/>
      </dsp:nvSpPr>
      <dsp:spPr>
        <a:xfrm>
          <a:off x="2419104" y="1102244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 err="1"/>
            <a:t>Patent</a:t>
          </a:r>
          <a:endParaRPr lang="fi-FI" sz="700" kern="1200" dirty="0"/>
        </a:p>
      </dsp:txBody>
      <dsp:txXfrm>
        <a:off x="2506420" y="1189560"/>
        <a:ext cx="421599" cy="421599"/>
      </dsp:txXfrm>
    </dsp:sp>
    <dsp:sp modelId="{1A0C6E2B-DD08-4BCE-B572-028B23448AC1}">
      <dsp:nvSpPr>
        <dsp:cNvPr id="0" name=""/>
        <dsp:cNvSpPr/>
      </dsp:nvSpPr>
      <dsp:spPr>
        <a:xfrm rot="3857143">
          <a:off x="1975285" y="1643304"/>
          <a:ext cx="179385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79385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>
        <a:off x="2060493" y="1653361"/>
        <a:ext cx="8969" cy="8969"/>
      </dsp:txXfrm>
    </dsp:sp>
    <dsp:sp modelId="{0AA0703A-30E7-41DB-B294-5BADD4A4F908}">
      <dsp:nvSpPr>
        <dsp:cNvPr id="0" name=""/>
        <dsp:cNvSpPr/>
      </dsp:nvSpPr>
      <dsp:spPr>
        <a:xfrm>
          <a:off x="1935126" y="1709133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 err="1"/>
            <a:t>Trademark</a:t>
          </a:r>
          <a:endParaRPr lang="fi-FI" sz="700" kern="1200" dirty="0"/>
        </a:p>
      </dsp:txBody>
      <dsp:txXfrm>
        <a:off x="2022442" y="1796449"/>
        <a:ext cx="421599" cy="421599"/>
      </dsp:txXfrm>
    </dsp:sp>
    <dsp:sp modelId="{B0FD5A91-A48D-45D6-835D-68B9AC9D3A76}">
      <dsp:nvSpPr>
        <dsp:cNvPr id="0" name=""/>
        <dsp:cNvSpPr/>
      </dsp:nvSpPr>
      <dsp:spPr>
        <a:xfrm rot="6942857">
          <a:off x="1535572" y="1643304"/>
          <a:ext cx="179385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79385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 rot="10800000">
        <a:off x="1620780" y="1653361"/>
        <a:ext cx="8969" cy="8969"/>
      </dsp:txXfrm>
    </dsp:sp>
    <dsp:sp modelId="{4C739156-B89D-4B46-9195-7D0CAD4BACCC}">
      <dsp:nvSpPr>
        <dsp:cNvPr id="0" name=""/>
        <dsp:cNvSpPr/>
      </dsp:nvSpPr>
      <dsp:spPr>
        <a:xfrm>
          <a:off x="1158886" y="1709133"/>
          <a:ext cx="596231" cy="596231"/>
        </a:xfrm>
        <a:prstGeom prst="ellipse">
          <a:avLst/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600" kern="1200" dirty="0" err="1"/>
            <a:t>Neighboring</a:t>
          </a:r>
          <a:r>
            <a:rPr lang="fi-FI" sz="600" kern="1200" dirty="0"/>
            <a:t> </a:t>
          </a:r>
          <a:r>
            <a:rPr lang="fi-FI" sz="600" kern="1200" dirty="0" err="1"/>
            <a:t>rights</a:t>
          </a:r>
          <a:endParaRPr lang="fi-FI" sz="600" kern="1200" dirty="0"/>
        </a:p>
      </dsp:txBody>
      <dsp:txXfrm>
        <a:off x="1246202" y="1796449"/>
        <a:ext cx="421599" cy="421599"/>
      </dsp:txXfrm>
    </dsp:sp>
    <dsp:sp modelId="{FBF3A6CA-BFC1-47EB-9DF8-01AA3987A6D8}">
      <dsp:nvSpPr>
        <dsp:cNvPr id="0" name=""/>
        <dsp:cNvSpPr/>
      </dsp:nvSpPr>
      <dsp:spPr>
        <a:xfrm rot="10028571">
          <a:off x="1261293" y="1298438"/>
          <a:ext cx="189129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89129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 rot="10800000">
        <a:off x="1351130" y="1308251"/>
        <a:ext cx="9456" cy="9456"/>
      </dsp:txXfrm>
    </dsp:sp>
    <dsp:sp modelId="{B167B0F0-2A93-4E2F-85EA-CD17E3811FB3}">
      <dsp:nvSpPr>
        <dsp:cNvPr id="0" name=""/>
        <dsp:cNvSpPr/>
      </dsp:nvSpPr>
      <dsp:spPr>
        <a:xfrm>
          <a:off x="674907" y="1102244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Trade </a:t>
          </a:r>
          <a:r>
            <a:rPr lang="fi-FI" sz="700" kern="1200" dirty="0" err="1"/>
            <a:t>Secret</a:t>
          </a:r>
          <a:endParaRPr lang="fi-FI" sz="700" kern="1200" dirty="0"/>
        </a:p>
      </dsp:txBody>
      <dsp:txXfrm>
        <a:off x="762223" y="1189560"/>
        <a:ext cx="421599" cy="421599"/>
      </dsp:txXfrm>
    </dsp:sp>
    <dsp:sp modelId="{5E18F292-4204-427E-ACB3-677ABE2126BA}">
      <dsp:nvSpPr>
        <dsp:cNvPr id="0" name=""/>
        <dsp:cNvSpPr/>
      </dsp:nvSpPr>
      <dsp:spPr>
        <a:xfrm rot="13114286">
          <a:off x="1358662" y="872546"/>
          <a:ext cx="184878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84878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 rot="10800000">
        <a:off x="1446479" y="882465"/>
        <a:ext cx="9243" cy="9243"/>
      </dsp:txXfrm>
    </dsp:sp>
    <dsp:sp modelId="{DF33F88A-6596-4081-8D0A-2541159A8DCF}">
      <dsp:nvSpPr>
        <dsp:cNvPr id="0" name=""/>
        <dsp:cNvSpPr/>
      </dsp:nvSpPr>
      <dsp:spPr>
        <a:xfrm>
          <a:off x="847637" y="345465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Data </a:t>
          </a:r>
          <a:r>
            <a:rPr lang="fi-FI" sz="700" kern="1200" dirty="0" err="1"/>
            <a:t>Protection</a:t>
          </a:r>
          <a:endParaRPr lang="fi-FI" sz="700" kern="1200" dirty="0"/>
        </a:p>
      </dsp:txBody>
      <dsp:txXfrm>
        <a:off x="934953" y="432781"/>
        <a:ext cx="421599" cy="42159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CADCA-06AA-4D70-97F4-A5AD014673E4}">
      <dsp:nvSpPr>
        <dsp:cNvPr id="0" name=""/>
        <dsp:cNvSpPr/>
      </dsp:nvSpPr>
      <dsp:spPr>
        <a:xfrm>
          <a:off x="1438450" y="781767"/>
          <a:ext cx="813342" cy="839082"/>
        </a:xfrm>
        <a:prstGeom prst="ellipse">
          <a:avLst/>
        </a:prstGeom>
        <a:gradFill rotWithShape="1">
          <a:gsLst>
            <a:gs pos="0">
              <a:schemeClr val="dk1">
                <a:satMod val="103000"/>
                <a:lumMod val="102000"/>
                <a:tint val="94000"/>
              </a:schemeClr>
            </a:gs>
            <a:gs pos="50000">
              <a:schemeClr val="dk1">
                <a:satMod val="110000"/>
                <a:lumMod val="100000"/>
                <a:shade val="100000"/>
              </a:schemeClr>
            </a:gs>
            <a:gs pos="100000">
              <a:schemeClr val="dk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/>
            <a:t>Data</a:t>
          </a:r>
        </a:p>
      </dsp:txBody>
      <dsp:txXfrm>
        <a:off x="1557561" y="904648"/>
        <a:ext cx="575120" cy="593320"/>
      </dsp:txXfrm>
    </dsp:sp>
    <dsp:sp modelId="{198767D6-E99F-4FCA-B502-202097EA92E0}">
      <dsp:nvSpPr>
        <dsp:cNvPr id="0" name=""/>
        <dsp:cNvSpPr/>
      </dsp:nvSpPr>
      <dsp:spPr>
        <a:xfrm rot="16200000">
          <a:off x="1756687" y="678791"/>
          <a:ext cx="176869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76869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>
        <a:off x="1840700" y="688911"/>
        <a:ext cx="8843" cy="8843"/>
      </dsp:txXfrm>
    </dsp:sp>
    <dsp:sp modelId="{C7A84AA8-4E0D-46F7-9C6F-BA5C65478552}">
      <dsp:nvSpPr>
        <dsp:cNvPr id="0" name=""/>
        <dsp:cNvSpPr/>
      </dsp:nvSpPr>
      <dsp:spPr>
        <a:xfrm>
          <a:off x="1547006" y="8667"/>
          <a:ext cx="596231" cy="596231"/>
        </a:xfrm>
        <a:prstGeom prst="ellipse">
          <a:avLst/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Copyright</a:t>
          </a:r>
        </a:p>
      </dsp:txBody>
      <dsp:txXfrm>
        <a:off x="1634322" y="95983"/>
        <a:ext cx="421599" cy="421599"/>
      </dsp:txXfrm>
    </dsp:sp>
    <dsp:sp modelId="{B01B505E-195A-D240-B8AA-0804538D0A60}">
      <dsp:nvSpPr>
        <dsp:cNvPr id="0" name=""/>
        <dsp:cNvSpPr/>
      </dsp:nvSpPr>
      <dsp:spPr>
        <a:xfrm rot="19285714">
          <a:off x="2146703" y="872546"/>
          <a:ext cx="184878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84878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>
        <a:off x="2234520" y="882465"/>
        <a:ext cx="9243" cy="9243"/>
      </dsp:txXfrm>
    </dsp:sp>
    <dsp:sp modelId="{E4124301-1DD6-814C-910C-5E0C2CD4BC08}">
      <dsp:nvSpPr>
        <dsp:cNvPr id="0" name=""/>
        <dsp:cNvSpPr/>
      </dsp:nvSpPr>
      <dsp:spPr>
        <a:xfrm>
          <a:off x="2246375" y="345465"/>
          <a:ext cx="596231" cy="596231"/>
        </a:xfrm>
        <a:prstGeom prst="ellipse">
          <a:avLst/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 err="1"/>
            <a:t>Database</a:t>
          </a:r>
          <a:r>
            <a:rPr lang="fi-FI" sz="700" kern="1200" dirty="0"/>
            <a:t> sui </a:t>
          </a:r>
          <a:r>
            <a:rPr lang="fi-FI" sz="700" kern="1200" dirty="0" err="1"/>
            <a:t>generis</a:t>
          </a:r>
          <a:r>
            <a:rPr lang="fi-FI" sz="700" kern="1200" dirty="0"/>
            <a:t> </a:t>
          </a:r>
          <a:r>
            <a:rPr lang="fi-FI" sz="700" kern="1200" dirty="0" err="1"/>
            <a:t>right</a:t>
          </a:r>
          <a:endParaRPr lang="fi-FI" sz="700" kern="1200" dirty="0"/>
        </a:p>
      </dsp:txBody>
      <dsp:txXfrm>
        <a:off x="2333691" y="432781"/>
        <a:ext cx="421599" cy="421599"/>
      </dsp:txXfrm>
    </dsp:sp>
    <dsp:sp modelId="{14F2F3A4-1238-4706-ABF0-95D2DB38873A}">
      <dsp:nvSpPr>
        <dsp:cNvPr id="0" name=""/>
        <dsp:cNvSpPr/>
      </dsp:nvSpPr>
      <dsp:spPr>
        <a:xfrm rot="771429">
          <a:off x="2239820" y="1298438"/>
          <a:ext cx="189129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89129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>
        <a:off x="2329657" y="1308251"/>
        <a:ext cx="9456" cy="9456"/>
      </dsp:txXfrm>
    </dsp:sp>
    <dsp:sp modelId="{7D4DA829-4D4F-43EF-83A2-3255F477A022}">
      <dsp:nvSpPr>
        <dsp:cNvPr id="0" name=""/>
        <dsp:cNvSpPr/>
      </dsp:nvSpPr>
      <dsp:spPr>
        <a:xfrm>
          <a:off x="2419104" y="1102244"/>
          <a:ext cx="596231" cy="596231"/>
        </a:xfrm>
        <a:prstGeom prst="ellipse">
          <a:avLst/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 err="1"/>
            <a:t>Patent</a:t>
          </a:r>
          <a:endParaRPr lang="fi-FI" sz="700" kern="1200" dirty="0"/>
        </a:p>
      </dsp:txBody>
      <dsp:txXfrm>
        <a:off x="2506420" y="1189560"/>
        <a:ext cx="421599" cy="421599"/>
      </dsp:txXfrm>
    </dsp:sp>
    <dsp:sp modelId="{1A0C6E2B-DD08-4BCE-B572-028B23448AC1}">
      <dsp:nvSpPr>
        <dsp:cNvPr id="0" name=""/>
        <dsp:cNvSpPr/>
      </dsp:nvSpPr>
      <dsp:spPr>
        <a:xfrm rot="3857143">
          <a:off x="1975285" y="1643304"/>
          <a:ext cx="179385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79385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>
        <a:off x="2060493" y="1653361"/>
        <a:ext cx="8969" cy="8969"/>
      </dsp:txXfrm>
    </dsp:sp>
    <dsp:sp modelId="{0AA0703A-30E7-41DB-B294-5BADD4A4F908}">
      <dsp:nvSpPr>
        <dsp:cNvPr id="0" name=""/>
        <dsp:cNvSpPr/>
      </dsp:nvSpPr>
      <dsp:spPr>
        <a:xfrm>
          <a:off x="1935126" y="1709133"/>
          <a:ext cx="596231" cy="596231"/>
        </a:xfrm>
        <a:prstGeom prst="ellipse">
          <a:avLst/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 err="1"/>
            <a:t>Trademark</a:t>
          </a:r>
          <a:endParaRPr lang="fi-FI" sz="700" kern="1200" dirty="0"/>
        </a:p>
      </dsp:txBody>
      <dsp:txXfrm>
        <a:off x="2022442" y="1796449"/>
        <a:ext cx="421599" cy="421599"/>
      </dsp:txXfrm>
    </dsp:sp>
    <dsp:sp modelId="{B0FD5A91-A48D-45D6-835D-68B9AC9D3A76}">
      <dsp:nvSpPr>
        <dsp:cNvPr id="0" name=""/>
        <dsp:cNvSpPr/>
      </dsp:nvSpPr>
      <dsp:spPr>
        <a:xfrm rot="6942857">
          <a:off x="1535572" y="1643304"/>
          <a:ext cx="179385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79385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 rot="10800000">
        <a:off x="1620780" y="1653361"/>
        <a:ext cx="8969" cy="8969"/>
      </dsp:txXfrm>
    </dsp:sp>
    <dsp:sp modelId="{4C739156-B89D-4B46-9195-7D0CAD4BACCC}">
      <dsp:nvSpPr>
        <dsp:cNvPr id="0" name=""/>
        <dsp:cNvSpPr/>
      </dsp:nvSpPr>
      <dsp:spPr>
        <a:xfrm>
          <a:off x="1158886" y="1709133"/>
          <a:ext cx="596231" cy="596231"/>
        </a:xfrm>
        <a:prstGeom prst="ellipse">
          <a:avLst/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600" kern="1200" dirty="0" err="1"/>
            <a:t>Neighboring</a:t>
          </a:r>
          <a:r>
            <a:rPr lang="fi-FI" sz="600" kern="1200" dirty="0"/>
            <a:t> </a:t>
          </a:r>
          <a:r>
            <a:rPr lang="fi-FI" sz="600" kern="1200" dirty="0" err="1"/>
            <a:t>rights</a:t>
          </a:r>
          <a:endParaRPr lang="fi-FI" sz="600" kern="1200" dirty="0"/>
        </a:p>
      </dsp:txBody>
      <dsp:txXfrm>
        <a:off x="1246202" y="1796449"/>
        <a:ext cx="421599" cy="421599"/>
      </dsp:txXfrm>
    </dsp:sp>
    <dsp:sp modelId="{FBF3A6CA-BFC1-47EB-9DF8-01AA3987A6D8}">
      <dsp:nvSpPr>
        <dsp:cNvPr id="0" name=""/>
        <dsp:cNvSpPr/>
      </dsp:nvSpPr>
      <dsp:spPr>
        <a:xfrm rot="10028571">
          <a:off x="1261293" y="1298438"/>
          <a:ext cx="189129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89129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 rot="10800000">
        <a:off x="1351130" y="1308251"/>
        <a:ext cx="9456" cy="9456"/>
      </dsp:txXfrm>
    </dsp:sp>
    <dsp:sp modelId="{B167B0F0-2A93-4E2F-85EA-CD17E3811FB3}">
      <dsp:nvSpPr>
        <dsp:cNvPr id="0" name=""/>
        <dsp:cNvSpPr/>
      </dsp:nvSpPr>
      <dsp:spPr>
        <a:xfrm>
          <a:off x="674907" y="1102244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Trade </a:t>
          </a:r>
          <a:r>
            <a:rPr lang="fi-FI" sz="700" kern="1200" dirty="0" err="1"/>
            <a:t>Secret</a:t>
          </a:r>
          <a:endParaRPr lang="fi-FI" sz="700" kern="1200" dirty="0"/>
        </a:p>
      </dsp:txBody>
      <dsp:txXfrm>
        <a:off x="762223" y="1189560"/>
        <a:ext cx="421599" cy="421599"/>
      </dsp:txXfrm>
    </dsp:sp>
    <dsp:sp modelId="{5E18F292-4204-427E-ACB3-677ABE2126BA}">
      <dsp:nvSpPr>
        <dsp:cNvPr id="0" name=""/>
        <dsp:cNvSpPr/>
      </dsp:nvSpPr>
      <dsp:spPr>
        <a:xfrm rot="13114286">
          <a:off x="1358662" y="872546"/>
          <a:ext cx="184878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84878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 rot="10800000">
        <a:off x="1446479" y="882465"/>
        <a:ext cx="9243" cy="9243"/>
      </dsp:txXfrm>
    </dsp:sp>
    <dsp:sp modelId="{DF33F88A-6596-4081-8D0A-2541159A8DCF}">
      <dsp:nvSpPr>
        <dsp:cNvPr id="0" name=""/>
        <dsp:cNvSpPr/>
      </dsp:nvSpPr>
      <dsp:spPr>
        <a:xfrm>
          <a:off x="847637" y="345465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Data </a:t>
          </a:r>
          <a:r>
            <a:rPr lang="fi-FI" sz="700" kern="1200" dirty="0" err="1"/>
            <a:t>Protection</a:t>
          </a:r>
          <a:endParaRPr lang="fi-FI" sz="700" kern="1200" dirty="0"/>
        </a:p>
      </dsp:txBody>
      <dsp:txXfrm>
        <a:off x="934953" y="432781"/>
        <a:ext cx="421599" cy="42159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CADCA-06AA-4D70-97F4-A5AD014673E4}">
      <dsp:nvSpPr>
        <dsp:cNvPr id="0" name=""/>
        <dsp:cNvSpPr/>
      </dsp:nvSpPr>
      <dsp:spPr>
        <a:xfrm>
          <a:off x="1438450" y="781767"/>
          <a:ext cx="813342" cy="839082"/>
        </a:xfrm>
        <a:prstGeom prst="ellipse">
          <a:avLst/>
        </a:prstGeom>
        <a:gradFill rotWithShape="1">
          <a:gsLst>
            <a:gs pos="0">
              <a:schemeClr val="dk1">
                <a:satMod val="103000"/>
                <a:lumMod val="102000"/>
                <a:tint val="94000"/>
              </a:schemeClr>
            </a:gs>
            <a:gs pos="50000">
              <a:schemeClr val="dk1">
                <a:satMod val="110000"/>
                <a:lumMod val="100000"/>
                <a:shade val="100000"/>
              </a:schemeClr>
            </a:gs>
            <a:gs pos="100000">
              <a:schemeClr val="dk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/>
            <a:t>Data</a:t>
          </a:r>
        </a:p>
      </dsp:txBody>
      <dsp:txXfrm>
        <a:off x="1557561" y="904648"/>
        <a:ext cx="575120" cy="593320"/>
      </dsp:txXfrm>
    </dsp:sp>
    <dsp:sp modelId="{198767D6-E99F-4FCA-B502-202097EA92E0}">
      <dsp:nvSpPr>
        <dsp:cNvPr id="0" name=""/>
        <dsp:cNvSpPr/>
      </dsp:nvSpPr>
      <dsp:spPr>
        <a:xfrm rot="16200000">
          <a:off x="1756687" y="678791"/>
          <a:ext cx="176869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76869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>
        <a:off x="1840700" y="688911"/>
        <a:ext cx="8843" cy="8843"/>
      </dsp:txXfrm>
    </dsp:sp>
    <dsp:sp modelId="{C7A84AA8-4E0D-46F7-9C6F-BA5C65478552}">
      <dsp:nvSpPr>
        <dsp:cNvPr id="0" name=""/>
        <dsp:cNvSpPr/>
      </dsp:nvSpPr>
      <dsp:spPr>
        <a:xfrm>
          <a:off x="1547006" y="8667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Copyright</a:t>
          </a:r>
        </a:p>
      </dsp:txBody>
      <dsp:txXfrm>
        <a:off x="1634322" y="95983"/>
        <a:ext cx="421599" cy="421599"/>
      </dsp:txXfrm>
    </dsp:sp>
    <dsp:sp modelId="{B01B505E-195A-D240-B8AA-0804538D0A60}">
      <dsp:nvSpPr>
        <dsp:cNvPr id="0" name=""/>
        <dsp:cNvSpPr/>
      </dsp:nvSpPr>
      <dsp:spPr>
        <a:xfrm rot="19285714">
          <a:off x="2146703" y="872546"/>
          <a:ext cx="184878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84878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>
        <a:off x="2234520" y="882465"/>
        <a:ext cx="9243" cy="9243"/>
      </dsp:txXfrm>
    </dsp:sp>
    <dsp:sp modelId="{E4124301-1DD6-814C-910C-5E0C2CD4BC08}">
      <dsp:nvSpPr>
        <dsp:cNvPr id="0" name=""/>
        <dsp:cNvSpPr/>
      </dsp:nvSpPr>
      <dsp:spPr>
        <a:xfrm>
          <a:off x="2246375" y="345465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 err="1"/>
            <a:t>Database</a:t>
          </a:r>
          <a:r>
            <a:rPr lang="fi-FI" sz="700" kern="1200" dirty="0"/>
            <a:t> sui </a:t>
          </a:r>
          <a:r>
            <a:rPr lang="fi-FI" sz="700" kern="1200" dirty="0" err="1"/>
            <a:t>generis</a:t>
          </a:r>
          <a:r>
            <a:rPr lang="fi-FI" sz="700" kern="1200" dirty="0"/>
            <a:t> </a:t>
          </a:r>
          <a:r>
            <a:rPr lang="fi-FI" sz="700" kern="1200" dirty="0" err="1"/>
            <a:t>right</a:t>
          </a:r>
          <a:endParaRPr lang="fi-FI" sz="700" kern="1200" dirty="0"/>
        </a:p>
      </dsp:txBody>
      <dsp:txXfrm>
        <a:off x="2333691" y="432781"/>
        <a:ext cx="421599" cy="421599"/>
      </dsp:txXfrm>
    </dsp:sp>
    <dsp:sp modelId="{14F2F3A4-1238-4706-ABF0-95D2DB38873A}">
      <dsp:nvSpPr>
        <dsp:cNvPr id="0" name=""/>
        <dsp:cNvSpPr/>
      </dsp:nvSpPr>
      <dsp:spPr>
        <a:xfrm rot="771429">
          <a:off x="2239820" y="1298438"/>
          <a:ext cx="189129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89129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>
        <a:off x="2329657" y="1308251"/>
        <a:ext cx="9456" cy="9456"/>
      </dsp:txXfrm>
    </dsp:sp>
    <dsp:sp modelId="{7D4DA829-4D4F-43EF-83A2-3255F477A022}">
      <dsp:nvSpPr>
        <dsp:cNvPr id="0" name=""/>
        <dsp:cNvSpPr/>
      </dsp:nvSpPr>
      <dsp:spPr>
        <a:xfrm>
          <a:off x="2419104" y="1102244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 err="1"/>
            <a:t>Patent</a:t>
          </a:r>
          <a:endParaRPr lang="fi-FI" sz="700" kern="1200" dirty="0"/>
        </a:p>
      </dsp:txBody>
      <dsp:txXfrm>
        <a:off x="2506420" y="1189560"/>
        <a:ext cx="421599" cy="421599"/>
      </dsp:txXfrm>
    </dsp:sp>
    <dsp:sp modelId="{1A0C6E2B-DD08-4BCE-B572-028B23448AC1}">
      <dsp:nvSpPr>
        <dsp:cNvPr id="0" name=""/>
        <dsp:cNvSpPr/>
      </dsp:nvSpPr>
      <dsp:spPr>
        <a:xfrm rot="3857143">
          <a:off x="1975285" y="1643304"/>
          <a:ext cx="179385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79385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>
        <a:off x="2060493" y="1653361"/>
        <a:ext cx="8969" cy="8969"/>
      </dsp:txXfrm>
    </dsp:sp>
    <dsp:sp modelId="{0AA0703A-30E7-41DB-B294-5BADD4A4F908}">
      <dsp:nvSpPr>
        <dsp:cNvPr id="0" name=""/>
        <dsp:cNvSpPr/>
      </dsp:nvSpPr>
      <dsp:spPr>
        <a:xfrm>
          <a:off x="1935126" y="1709133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 err="1"/>
            <a:t>Trademark</a:t>
          </a:r>
          <a:endParaRPr lang="fi-FI" sz="700" kern="1200" dirty="0"/>
        </a:p>
      </dsp:txBody>
      <dsp:txXfrm>
        <a:off x="2022442" y="1796449"/>
        <a:ext cx="421599" cy="421599"/>
      </dsp:txXfrm>
    </dsp:sp>
    <dsp:sp modelId="{B0FD5A91-A48D-45D6-835D-68B9AC9D3A76}">
      <dsp:nvSpPr>
        <dsp:cNvPr id="0" name=""/>
        <dsp:cNvSpPr/>
      </dsp:nvSpPr>
      <dsp:spPr>
        <a:xfrm rot="6942857">
          <a:off x="1535572" y="1643304"/>
          <a:ext cx="179385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79385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 rot="10800000">
        <a:off x="1620780" y="1653361"/>
        <a:ext cx="8969" cy="8969"/>
      </dsp:txXfrm>
    </dsp:sp>
    <dsp:sp modelId="{4C739156-B89D-4B46-9195-7D0CAD4BACCC}">
      <dsp:nvSpPr>
        <dsp:cNvPr id="0" name=""/>
        <dsp:cNvSpPr/>
      </dsp:nvSpPr>
      <dsp:spPr>
        <a:xfrm>
          <a:off x="1158886" y="1709133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600" kern="1200" dirty="0" err="1"/>
            <a:t>Neighboring</a:t>
          </a:r>
          <a:r>
            <a:rPr lang="fi-FI" sz="600" kern="1200" dirty="0"/>
            <a:t> </a:t>
          </a:r>
          <a:r>
            <a:rPr lang="fi-FI" sz="600" kern="1200" dirty="0" err="1"/>
            <a:t>rights</a:t>
          </a:r>
          <a:endParaRPr lang="fi-FI" sz="600" kern="1200" dirty="0"/>
        </a:p>
      </dsp:txBody>
      <dsp:txXfrm>
        <a:off x="1246202" y="1796449"/>
        <a:ext cx="421599" cy="421599"/>
      </dsp:txXfrm>
    </dsp:sp>
    <dsp:sp modelId="{FBF3A6CA-BFC1-47EB-9DF8-01AA3987A6D8}">
      <dsp:nvSpPr>
        <dsp:cNvPr id="0" name=""/>
        <dsp:cNvSpPr/>
      </dsp:nvSpPr>
      <dsp:spPr>
        <a:xfrm rot="10028571">
          <a:off x="1261293" y="1298438"/>
          <a:ext cx="189129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89129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 rot="10800000">
        <a:off x="1351130" y="1308251"/>
        <a:ext cx="9456" cy="9456"/>
      </dsp:txXfrm>
    </dsp:sp>
    <dsp:sp modelId="{B167B0F0-2A93-4E2F-85EA-CD17E3811FB3}">
      <dsp:nvSpPr>
        <dsp:cNvPr id="0" name=""/>
        <dsp:cNvSpPr/>
      </dsp:nvSpPr>
      <dsp:spPr>
        <a:xfrm>
          <a:off x="674907" y="1102244"/>
          <a:ext cx="596231" cy="596231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Trade </a:t>
          </a:r>
          <a:r>
            <a:rPr lang="fi-FI" sz="700" kern="1200" dirty="0" err="1"/>
            <a:t>Secret</a:t>
          </a:r>
          <a:endParaRPr lang="fi-FI" sz="700" kern="1200" dirty="0"/>
        </a:p>
      </dsp:txBody>
      <dsp:txXfrm>
        <a:off x="762223" y="1189560"/>
        <a:ext cx="421599" cy="421599"/>
      </dsp:txXfrm>
    </dsp:sp>
    <dsp:sp modelId="{5E18F292-4204-427E-ACB3-677ABE2126BA}">
      <dsp:nvSpPr>
        <dsp:cNvPr id="0" name=""/>
        <dsp:cNvSpPr/>
      </dsp:nvSpPr>
      <dsp:spPr>
        <a:xfrm rot="13114286">
          <a:off x="1358662" y="872546"/>
          <a:ext cx="184878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84878" y="1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" kern="1200"/>
        </a:p>
      </dsp:txBody>
      <dsp:txXfrm rot="10800000">
        <a:off x="1446479" y="882465"/>
        <a:ext cx="9243" cy="9243"/>
      </dsp:txXfrm>
    </dsp:sp>
    <dsp:sp modelId="{DF33F88A-6596-4081-8D0A-2541159A8DCF}">
      <dsp:nvSpPr>
        <dsp:cNvPr id="0" name=""/>
        <dsp:cNvSpPr/>
      </dsp:nvSpPr>
      <dsp:spPr>
        <a:xfrm>
          <a:off x="847637" y="345465"/>
          <a:ext cx="596231" cy="596231"/>
        </a:xfrm>
        <a:prstGeom prst="ellipse">
          <a:avLst/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Data </a:t>
          </a:r>
          <a:r>
            <a:rPr lang="fi-FI" sz="700" kern="1200" dirty="0" err="1"/>
            <a:t>Protection</a:t>
          </a:r>
          <a:endParaRPr lang="fi-FI" sz="700" kern="1200" dirty="0"/>
        </a:p>
      </dsp:txBody>
      <dsp:txXfrm>
        <a:off x="934953" y="432781"/>
        <a:ext cx="421599" cy="4215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i-FI" dirty="0"/>
              <a:t>© IPR </a:t>
            </a:r>
            <a:r>
              <a:rPr lang="fi-FI" dirty="0" err="1"/>
              <a:t>University</a:t>
            </a:r>
            <a:r>
              <a:rPr lang="fi-FI" dirty="0"/>
              <a:t> Center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1D8EF-D375-4C8B-BBF0-E9C3AF1E820F}" type="datetimeFigureOut">
              <a:rPr lang="fi-FI" smtClean="0"/>
              <a:pPr/>
              <a:t>4.3.2019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542B9-6AAE-471B-BE44-0397C3C5288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0529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E1A94-EF8B-477F-A6AE-3E60E0010A27}" type="datetimeFigureOut">
              <a:rPr lang="fi-FI" smtClean="0"/>
              <a:pPr/>
              <a:t>4.3.2019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E85F1-4B38-4978-8868-A0BC4F3B06D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751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Olli Pitkänen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04F2-9A88-4A6C-AA32-C406F84688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1787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Olli Pitkänen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04F2-9A88-4A6C-AA32-C406F84688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382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Olli Pitkänen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04F2-9A88-4A6C-AA32-C406F84688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3918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di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685800" y="2708920"/>
            <a:ext cx="7772400" cy="1470025"/>
          </a:xfrm>
        </p:spPr>
        <p:txBody>
          <a:bodyPr>
            <a:normAutofit/>
          </a:bodyPr>
          <a:lstStyle>
            <a:lvl1pPr>
              <a:defRPr sz="3600">
                <a:latin typeface="Century Gothic" pitchFamily="34" charset="0"/>
              </a:defRPr>
            </a:lvl1pPr>
          </a:lstStyle>
          <a:p>
            <a:r>
              <a:rPr lang="fi-FI" dirty="0"/>
              <a:t>Otsikko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69160"/>
            <a:ext cx="6400800" cy="1224136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Koulutuksen pitäjä</a:t>
            </a:r>
          </a:p>
          <a:p>
            <a:r>
              <a:rPr lang="fi-FI" dirty="0"/>
              <a:t>Koulutuspaikka</a:t>
            </a:r>
          </a:p>
          <a:p>
            <a:r>
              <a:rPr lang="fi-FI" dirty="0"/>
              <a:t>Päivämäärä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Olli Pitkänen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i-FI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ain otsikk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79512" y="197768"/>
            <a:ext cx="7632848" cy="11430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fi-FI" dirty="0"/>
              <a:t>Yhteystiedot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Olli Pitkänen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04F2-9A88-4A6C-AA32-C406F84688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3" hasCustomPrompt="1"/>
          </p:nvPr>
        </p:nvSpPr>
        <p:spPr>
          <a:xfrm>
            <a:off x="1042988" y="1700213"/>
            <a:ext cx="6697662" cy="4249737"/>
          </a:xfrm>
        </p:spPr>
        <p:txBody>
          <a:bodyPr/>
          <a:lstStyle>
            <a:lvl1pPr algn="ctr">
              <a:buFontTx/>
              <a:buNone/>
              <a:defRPr sz="2400" b="0" baseline="0"/>
            </a:lvl1pPr>
          </a:lstStyle>
          <a:p>
            <a:pPr lvl="0"/>
            <a:r>
              <a:rPr lang="fi-FI" dirty="0"/>
              <a:t>IPR </a:t>
            </a:r>
            <a:r>
              <a:rPr lang="fi-FI" dirty="0" err="1"/>
              <a:t>University</a:t>
            </a:r>
            <a:r>
              <a:rPr lang="fi-FI" dirty="0"/>
              <a:t> Center</a:t>
            </a:r>
          </a:p>
          <a:p>
            <a:pPr lvl="0"/>
            <a:r>
              <a:rPr lang="fi-FI" dirty="0"/>
              <a:t>PL 4 (Yliopistonkatu 3)</a:t>
            </a:r>
          </a:p>
          <a:p>
            <a:pPr lvl="0"/>
            <a:r>
              <a:rPr lang="fi-FI" dirty="0"/>
              <a:t>00014 Helsingin Yliopisto</a:t>
            </a:r>
          </a:p>
          <a:p>
            <a:pPr lvl="0"/>
            <a:endParaRPr lang="fi-FI" dirty="0"/>
          </a:p>
          <a:p>
            <a:pPr lvl="0"/>
            <a:r>
              <a:rPr lang="fi-FI" dirty="0"/>
              <a:t>p. (09) 191 22 766</a:t>
            </a:r>
          </a:p>
          <a:p>
            <a:pPr lvl="0"/>
            <a:r>
              <a:rPr lang="fi-FI" dirty="0"/>
              <a:t>f. (09) 191 22 762</a:t>
            </a:r>
          </a:p>
          <a:p>
            <a:pPr lvl="0"/>
            <a:endParaRPr lang="fi-FI" dirty="0"/>
          </a:p>
          <a:p>
            <a:pPr lvl="0"/>
            <a:r>
              <a:rPr lang="fi-FI" dirty="0" err="1"/>
              <a:t>www.iprinfo.com</a:t>
            </a:r>
            <a:endParaRPr lang="fi-FI" dirty="0"/>
          </a:p>
          <a:p>
            <a:pPr lvl="0"/>
            <a:endParaRPr lang="fi-FI" dirty="0"/>
          </a:p>
          <a:p>
            <a:pPr lvl="0"/>
            <a:endParaRPr lang="fi-FI" dirty="0"/>
          </a:p>
          <a:p>
            <a:pPr lvl="0"/>
            <a:endParaRPr lang="fi-FI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Olli Pitkänen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04F2-9A88-4A6C-AA32-C406F84688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6522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Olli Pitkänen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04F2-9A88-4A6C-AA32-C406F84688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044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Olli Pitkänen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04F2-9A88-4A6C-AA32-C406F84688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5468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Olli Pitkänen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04F2-9A88-4A6C-AA32-C406F84688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9951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Olli Pitkänen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04F2-9A88-4A6C-AA32-C406F84688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637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Olli Pitkänen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04F2-9A88-4A6C-AA32-C406F84688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4853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Olli Pitkänen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04F2-9A88-4A6C-AA32-C406F84688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0368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Olli Pitkänen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04F2-9A88-4A6C-AA32-C406F84688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1013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Olli Pitkänen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504F2-9A88-4A6C-AA32-C406F84688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1156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649" r:id="rId12"/>
    <p:sldLayoutId id="2147483654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C3B09-055D-F14B-84F2-A5C3427D3E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Legal </a:t>
            </a:r>
            <a:r>
              <a:rPr lang="fi-FI" dirty="0" err="1"/>
              <a:t>Perspectives</a:t>
            </a:r>
            <a:r>
              <a:rPr lang="fi-FI" dirty="0"/>
              <a:t> on Data </a:t>
            </a:r>
            <a:r>
              <a:rPr lang="fi-FI" dirty="0" err="1"/>
              <a:t>Ecosystems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D087D6-69A4-E44A-AC34-D2C7C964FB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Olli Pitkänen</a:t>
            </a:r>
          </a:p>
        </p:txBody>
      </p:sp>
    </p:spTree>
    <p:extLst>
      <p:ext uri="{BB962C8B-B14F-4D97-AF65-F5344CB8AC3E}">
        <p14:creationId xmlns:p14="http://schemas.microsoft.com/office/powerpoint/2010/main" val="2699736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F3583-92A4-3948-BB4E-DB8C743C9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IPR: Copyright, Neighbouring Rights, Patent, Trademark,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1BAAD-35D9-084D-BF87-5D18605AA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Data can include copyrighted works (text, pictures, computer programs, …), recordings, inventions, trademarks, etc.</a:t>
            </a:r>
          </a:p>
          <a:p>
            <a:pPr lvl="1"/>
            <a:r>
              <a:rPr lang="en-GB" dirty="0"/>
              <a:t>The EU Commission has even suggested a new </a:t>
            </a:r>
            <a:br>
              <a:rPr lang="en-GB" dirty="0"/>
            </a:br>
            <a:r>
              <a:rPr lang="en-GB" dirty="0"/>
              <a:t>Data Producer’s right</a:t>
            </a:r>
          </a:p>
          <a:p>
            <a:r>
              <a:rPr lang="en-GB" dirty="0"/>
              <a:t>In Data Ecosystems: </a:t>
            </a:r>
          </a:p>
          <a:p>
            <a:pPr lvl="1"/>
            <a:r>
              <a:rPr lang="en-GB" dirty="0"/>
              <a:t>Licensing models</a:t>
            </a:r>
          </a:p>
          <a:p>
            <a:pPr lvl="1"/>
            <a:r>
              <a:rPr lang="en-GB" dirty="0"/>
              <a:t>Consider third parties’ rights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58C9B-7476-6D4B-8C66-D22499CB2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Olli Pitkänen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BCB0E-F8FF-5941-8B69-C858290EA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04F2-9A88-4A6C-AA32-C406F846882E}" type="slidenum">
              <a:rPr lang="fi-FI" smtClean="0"/>
              <a:pPr/>
              <a:t>10</a:t>
            </a:fld>
            <a:endParaRPr lang="fi-FI"/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85CC8057-53FA-A44D-B679-DBEE36AABCF3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641528" y="4042319"/>
          <a:ext cx="3690244" cy="2314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7902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F3583-92A4-3948-BB4E-DB8C743C9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Data </a:t>
            </a:r>
            <a:r>
              <a:rPr lang="fi-FI" dirty="0" err="1"/>
              <a:t>Protection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1BAAD-35D9-084D-BF87-5D18605AA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Data surprisingly often include personal data that are protected by the EU’s General Data Protection Regulation, GDPR, as well as other data protection laws</a:t>
            </a:r>
          </a:p>
          <a:p>
            <a:r>
              <a:rPr lang="en-GB" dirty="0"/>
              <a:t>GDPR: controller, joint controllers, processor </a:t>
            </a:r>
            <a:r>
              <a:rPr lang="en-GB" dirty="0">
                <a:sym typeface="Wingdings" pitchFamily="2" charset="2"/>
              </a:rPr>
              <a:t> mandatory agreements (DPA)</a:t>
            </a:r>
          </a:p>
          <a:p>
            <a:r>
              <a:rPr lang="en-GB" dirty="0">
                <a:sym typeface="Wingdings" pitchFamily="2" charset="2"/>
              </a:rPr>
              <a:t>Strong principles and some flexibility</a:t>
            </a:r>
          </a:p>
          <a:p>
            <a:pPr lvl="1"/>
            <a:r>
              <a:rPr lang="en-GB" dirty="0" err="1">
                <a:sym typeface="Wingdings" pitchFamily="2" charset="2"/>
              </a:rPr>
              <a:t>Eg.</a:t>
            </a:r>
            <a:r>
              <a:rPr lang="en-GB" dirty="0">
                <a:sym typeface="Wingdings" pitchFamily="2" charset="2"/>
              </a:rPr>
              <a:t> Accountability, Lawfulness, </a:t>
            </a:r>
            <a:br>
              <a:rPr lang="en-GB" dirty="0">
                <a:sym typeface="Wingdings" pitchFamily="2" charset="2"/>
              </a:rPr>
            </a:br>
            <a:r>
              <a:rPr lang="en-GB" dirty="0">
                <a:sym typeface="Wingdings" pitchFamily="2" charset="2"/>
              </a:rPr>
              <a:t>Purpose Limitation, Data Minimisation</a:t>
            </a:r>
          </a:p>
          <a:p>
            <a:r>
              <a:rPr lang="en-GB" dirty="0">
                <a:sym typeface="Wingdings" pitchFamily="2" charset="2"/>
              </a:rPr>
              <a:t>Strong rights of the individuals</a:t>
            </a:r>
          </a:p>
          <a:p>
            <a:pPr lvl="1"/>
            <a:r>
              <a:rPr lang="en-GB" dirty="0">
                <a:sym typeface="Wingdings" pitchFamily="2" charset="2"/>
              </a:rPr>
              <a:t>E.g. Right to be Informed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58C9B-7476-6D4B-8C66-D22499CB2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Olli Pitkänen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BCB0E-F8FF-5941-8B69-C858290EA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04F2-9A88-4A6C-AA32-C406F846882E}" type="slidenum">
              <a:rPr lang="fi-FI" smtClean="0"/>
              <a:pPr/>
              <a:t>11</a:t>
            </a:fld>
            <a:endParaRPr lang="fi-FI"/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34E706BB-D239-5343-A98C-DC6DEB9C84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5472444"/>
              </p:ext>
            </p:extLst>
          </p:nvPr>
        </p:nvGraphicFramePr>
        <p:xfrm>
          <a:off x="5641528" y="4042319"/>
          <a:ext cx="3690244" cy="2314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4107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F3583-92A4-3948-BB4E-DB8C743C9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Trade Secrets and Contracts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1BAAD-35D9-084D-BF87-5D18605AA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Trade secret is information, which </a:t>
            </a:r>
          </a:p>
          <a:p>
            <a:pPr lvl="1"/>
            <a:r>
              <a:rPr lang="en-GB" dirty="0"/>
              <a:t>is secret, i.e. not generally known among or readily accessible to outsiders;</a:t>
            </a:r>
          </a:p>
          <a:p>
            <a:pPr lvl="1"/>
            <a:r>
              <a:rPr lang="en-GB" dirty="0"/>
              <a:t>it has commercial value because it is secret;</a:t>
            </a:r>
          </a:p>
          <a:p>
            <a:pPr lvl="1"/>
            <a:r>
              <a:rPr lang="en-GB" dirty="0"/>
              <a:t>the person lawfully in control of the information has taken reasonable steps to keep it secret;</a:t>
            </a:r>
          </a:p>
          <a:p>
            <a:r>
              <a:rPr lang="en-GB" dirty="0"/>
              <a:t>The current state of practise to manage </a:t>
            </a:r>
            <a:br>
              <a:rPr lang="en-GB" dirty="0"/>
            </a:br>
            <a:r>
              <a:rPr lang="en-GB" dirty="0"/>
              <a:t>data is often based on trade secrets</a:t>
            </a:r>
          </a:p>
          <a:p>
            <a:pPr lvl="1"/>
            <a:r>
              <a:rPr lang="en-GB" sz="2000" dirty="0"/>
              <a:t>Doesn’t work, if the data cannot be kept secret!</a:t>
            </a:r>
          </a:p>
          <a:p>
            <a:r>
              <a:rPr lang="en-GB" dirty="0"/>
              <a:t>Non-Disclosure Agreements (NDA) </a:t>
            </a:r>
            <a:br>
              <a:rPr lang="en-GB" dirty="0"/>
            </a:br>
            <a:r>
              <a:rPr lang="en-GB" dirty="0"/>
              <a:t>and other contracts to govern secrecy </a:t>
            </a:r>
            <a:br>
              <a:rPr lang="en-GB" dirty="0"/>
            </a:br>
            <a:r>
              <a:rPr lang="en-GB" dirty="0"/>
              <a:t>and openness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58C9B-7476-6D4B-8C66-D22499CB2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Olli Pitkänen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BCB0E-F8FF-5941-8B69-C858290EA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04F2-9A88-4A6C-AA32-C406F846882E}" type="slidenum">
              <a:rPr lang="fi-FI" smtClean="0"/>
              <a:pPr/>
              <a:t>12</a:t>
            </a:fld>
            <a:endParaRPr lang="fi-FI"/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DE34CDA3-1F39-184E-839C-92AB315342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2987348"/>
              </p:ext>
            </p:extLst>
          </p:nvPr>
        </p:nvGraphicFramePr>
        <p:xfrm>
          <a:off x="5641528" y="4042319"/>
          <a:ext cx="3690244" cy="2314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8128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4D590-D559-D44C-B7A7-A0763DA3D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72667-64BE-C546-8AB6-1E3A63714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Although the starting point is that in general no legal right governs data, there is a jungle of legal rights that are often applicable</a:t>
            </a:r>
          </a:p>
          <a:p>
            <a:pPr lvl="1"/>
            <a:r>
              <a:rPr lang="en-GB" dirty="0"/>
              <a:t>A simple “data ownership” is a misleading concept</a:t>
            </a:r>
          </a:p>
          <a:p>
            <a:r>
              <a:rPr lang="en-GB" dirty="0"/>
              <a:t>In practise, it is wise to assume that there are legal rights involved in data</a:t>
            </a:r>
          </a:p>
          <a:p>
            <a:r>
              <a:rPr lang="en-GB" dirty="0"/>
              <a:t>At least personal data protection should be considered</a:t>
            </a:r>
          </a:p>
          <a:p>
            <a:r>
              <a:rPr lang="en-GB" dirty="0"/>
              <a:t>Realize that you may infringe others’ IPRs</a:t>
            </a:r>
          </a:p>
          <a:p>
            <a:r>
              <a:rPr lang="en-GB" dirty="0"/>
              <a:t>Licensing, i.e. monetizing your own IPR in data can be profitable </a:t>
            </a:r>
            <a:r>
              <a:rPr lang="en-GB" dirty="0">
                <a:sym typeface="Wingdings" pitchFamily="2" charset="2"/>
              </a:rPr>
              <a:t> consider building an IPR portfolio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06AD68-3AC2-2B45-8773-A98FB93FB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Olli Pitkänen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876114-9B76-2641-949E-B74174163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04F2-9A88-4A6C-AA32-C406F846882E}" type="slidenum">
              <a:rPr lang="fi-FI" smtClean="0"/>
              <a:pPr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2290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5FC1A-8AC1-A94C-BA74-834CDF441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questions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7FA05-12D4-4646-8F31-E461DD4AE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legal</a:t>
            </a:r>
            <a:r>
              <a:rPr lang="fi-FI" dirty="0"/>
              <a:t> </a:t>
            </a:r>
            <a:r>
              <a:rPr lang="fi-FI" dirty="0" err="1"/>
              <a:t>rights</a:t>
            </a:r>
            <a:r>
              <a:rPr lang="fi-FI" dirty="0"/>
              <a:t> in data?</a:t>
            </a:r>
          </a:p>
          <a:p>
            <a:pPr lvl="1"/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rights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others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?</a:t>
            </a:r>
          </a:p>
          <a:p>
            <a:pPr lvl="2"/>
            <a:r>
              <a:rPr lang="fi-FI" dirty="0"/>
              <a:t>How to </a:t>
            </a:r>
            <a:r>
              <a:rPr lang="fi-FI" dirty="0" err="1"/>
              <a:t>minimize</a:t>
            </a:r>
            <a:r>
              <a:rPr lang="fi-FI" dirty="0"/>
              <a:t> </a:t>
            </a:r>
            <a:r>
              <a:rPr lang="fi-FI" dirty="0" err="1"/>
              <a:t>risks</a:t>
            </a:r>
            <a:r>
              <a:rPr lang="fi-FI" dirty="0"/>
              <a:t> to </a:t>
            </a:r>
            <a:r>
              <a:rPr lang="fi-FI" dirty="0" err="1"/>
              <a:t>infringe</a:t>
            </a:r>
            <a:r>
              <a:rPr lang="fi-FI" dirty="0"/>
              <a:t> </a:t>
            </a:r>
            <a:r>
              <a:rPr lang="fi-FI" dirty="0" err="1"/>
              <a:t>others</a:t>
            </a:r>
            <a:r>
              <a:rPr lang="fi-FI" dirty="0"/>
              <a:t>’ </a:t>
            </a:r>
            <a:r>
              <a:rPr lang="fi-FI" dirty="0" err="1"/>
              <a:t>rights</a:t>
            </a:r>
            <a:r>
              <a:rPr lang="fi-FI" dirty="0"/>
              <a:t>?</a:t>
            </a:r>
          </a:p>
          <a:p>
            <a:pPr lvl="1"/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rights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may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?</a:t>
            </a:r>
          </a:p>
          <a:p>
            <a:pPr lvl="2"/>
            <a:r>
              <a:rPr lang="fi-FI" dirty="0"/>
              <a:t>How to </a:t>
            </a:r>
            <a:r>
              <a:rPr lang="fi-FI" dirty="0" err="1"/>
              <a:t>use</a:t>
            </a:r>
            <a:r>
              <a:rPr lang="fi-FI" dirty="0"/>
              <a:t> </a:t>
            </a:r>
            <a:r>
              <a:rPr lang="fi-FI" dirty="0" err="1"/>
              <a:t>these</a:t>
            </a:r>
            <a:r>
              <a:rPr lang="fi-FI" dirty="0"/>
              <a:t> </a:t>
            </a:r>
            <a:r>
              <a:rPr lang="fi-FI" dirty="0" err="1"/>
              <a:t>rights</a:t>
            </a:r>
            <a:r>
              <a:rPr lang="fi-FI" dirty="0"/>
              <a:t> in </a:t>
            </a:r>
            <a:r>
              <a:rPr lang="fi-FI" dirty="0" err="1"/>
              <a:t>our</a:t>
            </a:r>
            <a:r>
              <a:rPr lang="fi-FI" dirty="0"/>
              <a:t> business?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1F2A1C-E9C1-E645-8BFA-DE5D100AA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Olli Pitkänen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65E187-D0C8-E842-8B96-BF5ED3D76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04F2-9A88-4A6C-AA32-C406F846882E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4881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27384"/>
            <a:ext cx="7886700" cy="1325563"/>
          </a:xfrm>
        </p:spPr>
        <p:txBody>
          <a:bodyPr/>
          <a:lstStyle/>
          <a:p>
            <a:r>
              <a:rPr lang="en-US" dirty="0"/>
              <a:t>Rights in Data</a:t>
            </a:r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3921205"/>
              </p:ext>
            </p:extLst>
          </p:nvPr>
        </p:nvGraphicFramePr>
        <p:xfrm>
          <a:off x="250824" y="1196752"/>
          <a:ext cx="849764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04F2-9A88-4A6C-AA32-C406F846882E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21FAF4-BFCF-B741-9138-7859B88F895B}"/>
              </a:ext>
            </a:extLst>
          </p:cNvPr>
          <p:cNvSpPr txBox="1"/>
          <p:nvPr/>
        </p:nvSpPr>
        <p:spPr>
          <a:xfrm>
            <a:off x="6804248" y="573325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Data </a:t>
            </a:r>
            <a:r>
              <a:rPr lang="fi-FI" dirty="0" err="1"/>
              <a:t>Ownership</a:t>
            </a:r>
            <a:r>
              <a:rPr lang="fi-FI" dirty="0"/>
              <a:t>??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357CE0A-E43B-AB4F-9C1B-8B5454B91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Olli Pitkänen</a:t>
            </a:r>
          </a:p>
        </p:txBody>
      </p:sp>
    </p:spTree>
    <p:extLst>
      <p:ext uri="{BB962C8B-B14F-4D97-AF65-F5344CB8AC3E}">
        <p14:creationId xmlns:p14="http://schemas.microsoft.com/office/powerpoint/2010/main" val="1137086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06A9E-D820-CE4A-9BBF-998AE33F4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No </a:t>
            </a:r>
            <a:r>
              <a:rPr lang="fi-FI" dirty="0" err="1"/>
              <a:t>rights</a:t>
            </a:r>
            <a:r>
              <a:rPr lang="fi-FI" dirty="0"/>
              <a:t> in data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default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FDDB1-F7F7-8549-B1AB-914B60735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In general, no </a:t>
            </a:r>
            <a:r>
              <a:rPr lang="fi-FI" dirty="0" err="1"/>
              <a:t>legal</a:t>
            </a:r>
            <a:r>
              <a:rPr lang="fi-FI" dirty="0"/>
              <a:t> </a:t>
            </a:r>
            <a:r>
              <a:rPr lang="fi-FI" dirty="0" err="1"/>
              <a:t>right</a:t>
            </a:r>
            <a:r>
              <a:rPr lang="fi-FI" dirty="0"/>
              <a:t> </a:t>
            </a:r>
            <a:r>
              <a:rPr lang="fi-FI" dirty="0" err="1"/>
              <a:t>protects</a:t>
            </a:r>
            <a:r>
              <a:rPr lang="fi-FI" dirty="0"/>
              <a:t> data</a:t>
            </a:r>
          </a:p>
          <a:p>
            <a:pPr lvl="1"/>
            <a:r>
              <a:rPr lang="fi-FI" dirty="0" err="1"/>
              <a:t>E.g</a:t>
            </a:r>
            <a:r>
              <a:rPr lang="fi-FI" dirty="0"/>
              <a:t>.,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fact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temperature</a:t>
            </a:r>
            <a:r>
              <a:rPr lang="fi-FI" dirty="0"/>
              <a:t> is X ℃, is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protected</a:t>
            </a:r>
            <a:r>
              <a:rPr lang="fi-FI" dirty="0"/>
              <a:t> as </a:t>
            </a:r>
            <a:r>
              <a:rPr lang="fi-FI" dirty="0" err="1"/>
              <a:t>such</a:t>
            </a:r>
            <a:endParaRPr lang="fi-FI" dirty="0"/>
          </a:p>
          <a:p>
            <a:r>
              <a:rPr lang="fi-FI" dirty="0" err="1"/>
              <a:t>There</a:t>
            </a:r>
            <a:r>
              <a:rPr lang="fi-FI" dirty="0"/>
              <a:t> </a:t>
            </a:r>
            <a:r>
              <a:rPr lang="fi-FI" dirty="0" err="1"/>
              <a:t>should</a:t>
            </a:r>
            <a:r>
              <a:rPr lang="fi-FI" dirty="0"/>
              <a:t> </a:t>
            </a:r>
            <a:r>
              <a:rPr lang="fi-FI" dirty="0" err="1"/>
              <a:t>always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well</a:t>
            </a:r>
            <a:r>
              <a:rPr lang="fi-FI" dirty="0"/>
              <a:t> </a:t>
            </a:r>
            <a:r>
              <a:rPr lang="fi-FI" dirty="0" err="1"/>
              <a:t>justified</a:t>
            </a:r>
            <a:r>
              <a:rPr lang="fi-FI" dirty="0"/>
              <a:t> </a:t>
            </a:r>
            <a:r>
              <a:rPr lang="fi-FI" dirty="0" err="1"/>
              <a:t>reason</a:t>
            </a:r>
            <a:r>
              <a:rPr lang="fi-FI" dirty="0"/>
              <a:t> to </a:t>
            </a:r>
            <a:r>
              <a:rPr lang="fi-FI" dirty="0" err="1"/>
              <a:t>make</a:t>
            </a:r>
            <a:r>
              <a:rPr lang="fi-FI" dirty="0"/>
              <a:t> a </a:t>
            </a:r>
            <a:r>
              <a:rPr lang="fi-FI" dirty="0" err="1"/>
              <a:t>law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a </a:t>
            </a:r>
            <a:r>
              <a:rPr lang="fi-FI" dirty="0" err="1"/>
              <a:t>certain</a:t>
            </a:r>
            <a:r>
              <a:rPr lang="fi-FI" dirty="0"/>
              <a:t> </a:t>
            </a:r>
            <a:r>
              <a:rPr lang="fi-FI" dirty="0" err="1"/>
              <a:t>aspect</a:t>
            </a:r>
            <a:r>
              <a:rPr lang="fi-FI" dirty="0"/>
              <a:t> of data is </a:t>
            </a:r>
            <a:r>
              <a:rPr lang="fi-FI" dirty="0" err="1"/>
              <a:t>protected</a:t>
            </a:r>
            <a:endParaRPr lang="fi-FI" dirty="0"/>
          </a:p>
          <a:p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legislators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found</a:t>
            </a:r>
            <a:r>
              <a:rPr lang="fi-FI" dirty="0"/>
              <a:t> a </a:t>
            </a:r>
            <a:r>
              <a:rPr lang="fi-FI" dirty="0" err="1"/>
              <a:t>lot</a:t>
            </a:r>
            <a:r>
              <a:rPr lang="fi-FI" dirty="0"/>
              <a:t> of</a:t>
            </a:r>
            <a:br>
              <a:rPr lang="fi-FI" dirty="0"/>
            </a:br>
            <a:r>
              <a:rPr lang="fi-FI" dirty="0" err="1"/>
              <a:t>reasons</a:t>
            </a:r>
            <a:r>
              <a:rPr lang="fi-FI" dirty="0"/>
              <a:t> </a:t>
            </a:r>
            <a:r>
              <a:rPr lang="fi-FI" dirty="0">
                <a:sym typeface="Wingdings" pitchFamily="2" charset="2"/>
              </a:rPr>
              <a:t> </a:t>
            </a:r>
            <a:r>
              <a:rPr lang="fi-FI" dirty="0" err="1">
                <a:sym typeface="Wingdings" pitchFamily="2" charset="2"/>
              </a:rPr>
              <a:t>legal</a:t>
            </a:r>
            <a:r>
              <a:rPr lang="fi-FI" dirty="0">
                <a:sym typeface="Wingdings" pitchFamily="2" charset="2"/>
              </a:rPr>
              <a:t> </a:t>
            </a:r>
            <a:r>
              <a:rPr lang="fi-FI" dirty="0" err="1">
                <a:sym typeface="Wingdings" pitchFamily="2" charset="2"/>
              </a:rPr>
              <a:t>jungle</a:t>
            </a:r>
            <a:endParaRPr lang="fi-FI" dirty="0"/>
          </a:p>
          <a:p>
            <a:endParaRPr lang="fi-FI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4D8760-ED83-AB4C-9974-37C31C45F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Olli Pitkänen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B76713-F778-2547-8397-F753D95CE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04F2-9A88-4A6C-AA32-C406F846882E}" type="slidenum">
              <a:rPr lang="fi-FI" smtClean="0"/>
              <a:pPr/>
              <a:t>4</a:t>
            </a:fld>
            <a:endParaRPr lang="fi-FI"/>
          </a:p>
        </p:txBody>
      </p:sp>
      <p:graphicFrame>
        <p:nvGraphicFramePr>
          <p:cNvPr id="6" name="Sisällön paikkamerkki 7">
            <a:extLst>
              <a:ext uri="{FF2B5EF4-FFF2-40B4-BE49-F238E27FC236}">
                <a16:creationId xmlns:a16="http://schemas.microsoft.com/office/drawing/2014/main" id="{91B68E08-321F-2F41-BEE5-7B849AEF70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7200719"/>
              </p:ext>
            </p:extLst>
          </p:nvPr>
        </p:nvGraphicFramePr>
        <p:xfrm>
          <a:off x="5641528" y="4042319"/>
          <a:ext cx="3690244" cy="2314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703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F3583-92A4-3948-BB4E-DB8C743C9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Copyright: original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1BAAD-35D9-084D-BF87-5D18605AA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Anything that is creative, original, is automatically copyrighted</a:t>
            </a:r>
          </a:p>
          <a:p>
            <a:pPr lvl="1"/>
            <a:r>
              <a:rPr lang="en-GB" sz="1900" dirty="0"/>
              <a:t>Not mandatory to file applications or use ©, don’t need to be artistic</a:t>
            </a:r>
          </a:p>
          <a:p>
            <a:pPr lvl="1"/>
            <a:r>
              <a:rPr lang="en-GB" sz="1900" dirty="0"/>
              <a:t>Lasts the lifetime of the author plus 70 years</a:t>
            </a:r>
          </a:p>
          <a:p>
            <a:r>
              <a:rPr lang="en-GB" dirty="0"/>
              <a:t>Protects expressions, not ideas, algorithms etc</a:t>
            </a:r>
          </a:p>
          <a:p>
            <a:r>
              <a:rPr lang="en-GB" dirty="0"/>
              <a:t>Exclusive right to make copies and </a:t>
            </a:r>
            <a:br>
              <a:rPr lang="en-GB" dirty="0"/>
            </a:br>
            <a:r>
              <a:rPr lang="en-GB" dirty="0"/>
              <a:t>make them available to public</a:t>
            </a:r>
          </a:p>
          <a:p>
            <a:r>
              <a:rPr lang="en-GB" dirty="0"/>
              <a:t>Moral rights</a:t>
            </a:r>
          </a:p>
          <a:p>
            <a:pPr lvl="1"/>
            <a:r>
              <a:rPr lang="en-GB" sz="1600" dirty="0"/>
              <a:t>the name of the author shall be stated in a manner </a:t>
            </a:r>
            <a:br>
              <a:rPr lang="en-GB" sz="1600" dirty="0"/>
            </a:br>
            <a:r>
              <a:rPr lang="en-GB" sz="1600" dirty="0"/>
              <a:t>required by proper usage; no degrading modifications</a:t>
            </a:r>
          </a:p>
          <a:p>
            <a:r>
              <a:rPr lang="en-GB" dirty="0"/>
              <a:t>Lots of limitations</a:t>
            </a:r>
          </a:p>
          <a:p>
            <a:pPr lvl="1"/>
            <a:r>
              <a:rPr lang="en-GB" dirty="0"/>
              <a:t>E.g. private copying, quotation allowed</a:t>
            </a:r>
          </a:p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58C9B-7476-6D4B-8C66-D22499CB2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Olli Pitkänen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BCB0E-F8FF-5941-8B69-C858290EA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04F2-9A88-4A6C-AA32-C406F846882E}" type="slidenum">
              <a:rPr lang="fi-FI" smtClean="0"/>
              <a:pPr/>
              <a:t>5</a:t>
            </a:fld>
            <a:endParaRPr lang="fi-FI"/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85CC8057-53FA-A44D-B679-DBEE36AABC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2456748"/>
              </p:ext>
            </p:extLst>
          </p:nvPr>
        </p:nvGraphicFramePr>
        <p:xfrm>
          <a:off x="5641528" y="4042319"/>
          <a:ext cx="3690244" cy="2314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2341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F3583-92A4-3948-BB4E-DB8C743C9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Database Sui Generis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1BAAD-35D9-084D-BF87-5D18605AA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substantial investment in database </a:t>
            </a:r>
            <a:r>
              <a:rPr lang="en-GB" dirty="0">
                <a:sym typeface="Wingdings" pitchFamily="2" charset="2"/>
              </a:rPr>
              <a:t></a:t>
            </a:r>
            <a:br>
              <a:rPr lang="en-GB" dirty="0">
                <a:sym typeface="Wingdings" pitchFamily="2" charset="2"/>
              </a:rPr>
            </a:br>
            <a:r>
              <a:rPr lang="en-GB" dirty="0">
                <a:sym typeface="Wingdings" pitchFamily="2" charset="2"/>
              </a:rPr>
              <a:t>c</a:t>
            </a:r>
            <a:r>
              <a:rPr lang="en-GB" dirty="0"/>
              <a:t>opying the whole or a substantial part of the DB without permission is illegal</a:t>
            </a:r>
          </a:p>
          <a:p>
            <a:r>
              <a:rPr lang="en-GB" dirty="0"/>
              <a:t>Does not protect single data items</a:t>
            </a:r>
          </a:p>
          <a:p>
            <a:pPr lvl="1"/>
            <a:r>
              <a:rPr lang="en-GB" dirty="0"/>
              <a:t>Yet, other rights may govern those data items, like there can be for example copyrighted pictures </a:t>
            </a:r>
            <a:br>
              <a:rPr lang="en-GB" dirty="0"/>
            </a:br>
            <a:r>
              <a:rPr lang="en-GB" dirty="0"/>
              <a:t>in the database</a:t>
            </a:r>
          </a:p>
          <a:p>
            <a:r>
              <a:rPr lang="en-GB" dirty="0"/>
              <a:t>Lasts 15 years from </a:t>
            </a:r>
            <a:br>
              <a:rPr lang="en-GB" dirty="0"/>
            </a:br>
            <a:r>
              <a:rPr lang="en-GB" dirty="0"/>
              <a:t>the production of the DB</a:t>
            </a:r>
          </a:p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58C9B-7476-6D4B-8C66-D22499CB2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Olli Pitkänen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BCB0E-F8FF-5941-8B69-C858290EA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04F2-9A88-4A6C-AA32-C406F846882E}" type="slidenum">
              <a:rPr lang="fi-FI" smtClean="0"/>
              <a:pPr/>
              <a:t>6</a:t>
            </a:fld>
            <a:endParaRPr lang="fi-FI"/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85CC8057-53FA-A44D-B679-DBEE36AABC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9025204"/>
              </p:ext>
            </p:extLst>
          </p:nvPr>
        </p:nvGraphicFramePr>
        <p:xfrm>
          <a:off x="5641528" y="4042319"/>
          <a:ext cx="3690244" cy="2314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1509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F3583-92A4-3948-BB4E-DB8C743C9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Patent: inventions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1BAAD-35D9-084D-BF87-5D18605AA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altLang="fi-FI" dirty="0"/>
              <a:t>Patent protects new, useful, nonobvious inventions</a:t>
            </a:r>
          </a:p>
          <a:p>
            <a:r>
              <a:rPr lang="en-GB" altLang="fi-FI" dirty="0"/>
              <a:t>A patentable invention is the concrete embodiment of an idea: a device, a product, a process or a method for making something</a:t>
            </a:r>
          </a:p>
          <a:p>
            <a:r>
              <a:rPr lang="en-GB" altLang="fi-FI" dirty="0"/>
              <a:t>Computer programs are often patented as an implementation of a method or as a part </a:t>
            </a:r>
            <a:br>
              <a:rPr lang="en-GB" altLang="fi-FI" dirty="0"/>
            </a:br>
            <a:r>
              <a:rPr lang="en-GB" altLang="fi-FI" dirty="0"/>
              <a:t>of a system consisting of devices and </a:t>
            </a:r>
            <a:br>
              <a:rPr lang="en-GB" altLang="fi-FI" dirty="0"/>
            </a:br>
            <a:r>
              <a:rPr lang="en-GB" altLang="fi-FI" dirty="0"/>
              <a:t>software</a:t>
            </a:r>
          </a:p>
          <a:p>
            <a:r>
              <a:rPr lang="en-GB" altLang="fi-FI" dirty="0"/>
              <a:t>It is difficult and expensive to get and</a:t>
            </a:r>
            <a:br>
              <a:rPr lang="en-GB" altLang="fi-FI" dirty="0"/>
            </a:br>
            <a:r>
              <a:rPr lang="en-GB" altLang="fi-FI" dirty="0"/>
              <a:t>to defend a patent</a:t>
            </a:r>
          </a:p>
          <a:p>
            <a:r>
              <a:rPr lang="en-GB" altLang="fi-FI" dirty="0"/>
              <a:t>Patent protection lasts max 20 years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58C9B-7476-6D4B-8C66-D22499CB2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Olli Pitkänen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BCB0E-F8FF-5941-8B69-C858290EA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04F2-9A88-4A6C-AA32-C406F846882E}" type="slidenum">
              <a:rPr lang="fi-FI" smtClean="0"/>
              <a:pPr/>
              <a:t>7</a:t>
            </a:fld>
            <a:endParaRPr lang="fi-FI"/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85CC8057-53FA-A44D-B679-DBEE36AABC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9123464"/>
              </p:ext>
            </p:extLst>
          </p:nvPr>
        </p:nvGraphicFramePr>
        <p:xfrm>
          <a:off x="5641528" y="4042319"/>
          <a:ext cx="3690244" cy="2314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6326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F3583-92A4-3948-BB4E-DB8C743C9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Trademark: a distinguishable 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1BAAD-35D9-084D-BF87-5D18605AA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sign that distinguishes the goods and services produced by a company from similar goods and services of other companies. For example:</a:t>
            </a:r>
          </a:p>
          <a:p>
            <a:pPr lvl="1"/>
            <a:r>
              <a:rPr lang="en-GB" dirty="0"/>
              <a:t>a word or a set of words</a:t>
            </a:r>
          </a:p>
          <a:p>
            <a:pPr lvl="1"/>
            <a:r>
              <a:rPr lang="en-GB" dirty="0"/>
              <a:t>a figurative element</a:t>
            </a:r>
          </a:p>
          <a:p>
            <a:pPr lvl="1"/>
            <a:r>
              <a:rPr lang="en-GB" dirty="0"/>
              <a:t>a slogan</a:t>
            </a:r>
          </a:p>
          <a:p>
            <a:pPr lvl="1"/>
            <a:r>
              <a:rPr lang="en-GB" dirty="0"/>
              <a:t>a sound or</a:t>
            </a:r>
          </a:p>
          <a:p>
            <a:pPr lvl="1"/>
            <a:r>
              <a:rPr lang="en-GB" dirty="0"/>
              <a:t>a combination of any of these.</a:t>
            </a:r>
          </a:p>
          <a:p>
            <a:r>
              <a:rPr lang="en-GB" dirty="0"/>
              <a:t>Can be registered or established</a:t>
            </a:r>
          </a:p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58C9B-7476-6D4B-8C66-D22499CB2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Olli Pitkänen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BCB0E-F8FF-5941-8B69-C858290EA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04F2-9A88-4A6C-AA32-C406F846882E}" type="slidenum">
              <a:rPr lang="fi-FI" smtClean="0"/>
              <a:pPr/>
              <a:t>8</a:t>
            </a:fld>
            <a:endParaRPr lang="fi-FI"/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85CC8057-53FA-A44D-B679-DBEE36AABC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4107266"/>
              </p:ext>
            </p:extLst>
          </p:nvPr>
        </p:nvGraphicFramePr>
        <p:xfrm>
          <a:off x="5641528" y="4042319"/>
          <a:ext cx="3690244" cy="2314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3600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F3583-92A4-3948-BB4E-DB8C743C9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Neighbouring or Related Rights: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1BAAD-35D9-084D-BF87-5D18605AA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fragmented set of rights that protect some aspects of intangible goods that once were valuable</a:t>
            </a:r>
          </a:p>
          <a:p>
            <a:pPr lvl="1"/>
            <a:r>
              <a:rPr lang="en-GB" dirty="0"/>
              <a:t>Performance of a copyrighted work</a:t>
            </a:r>
          </a:p>
          <a:p>
            <a:pPr lvl="1"/>
            <a:r>
              <a:rPr lang="en-GB" dirty="0"/>
              <a:t>Sound recording</a:t>
            </a:r>
          </a:p>
          <a:p>
            <a:pPr lvl="1"/>
            <a:r>
              <a:rPr lang="en-GB" dirty="0"/>
              <a:t>Video recording</a:t>
            </a:r>
          </a:p>
          <a:p>
            <a:pPr lvl="1"/>
            <a:r>
              <a:rPr lang="en-GB" dirty="0"/>
              <a:t>Radio or television transmission</a:t>
            </a:r>
          </a:p>
          <a:p>
            <a:pPr lvl="1"/>
            <a:r>
              <a:rPr lang="en-GB" dirty="0"/>
              <a:t>Ordinary photograph</a:t>
            </a:r>
          </a:p>
          <a:p>
            <a:pPr lvl="1"/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58C9B-7476-6D4B-8C66-D22499CB2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Olli Pitkänen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BCB0E-F8FF-5941-8B69-C858290EA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04F2-9A88-4A6C-AA32-C406F846882E}" type="slidenum">
              <a:rPr lang="fi-FI" smtClean="0"/>
              <a:pPr/>
              <a:t>9</a:t>
            </a:fld>
            <a:endParaRPr lang="fi-FI"/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85CC8057-53FA-A44D-B679-DBEE36AABC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890460"/>
              </p:ext>
            </p:extLst>
          </p:nvPr>
        </p:nvGraphicFramePr>
        <p:xfrm>
          <a:off x="5641528" y="4042319"/>
          <a:ext cx="3690244" cy="2314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0840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25371</TotalTime>
  <Words>735</Words>
  <Application>Microsoft Macintosh PowerPoint</Application>
  <PresentationFormat>On-screen Show (4:3)</PresentationFormat>
  <Paragraphs>183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Wingdings</vt:lpstr>
      <vt:lpstr>Office Theme</vt:lpstr>
      <vt:lpstr>Legal Perspectives on Data Ecosystems</vt:lpstr>
      <vt:lpstr>The questions</vt:lpstr>
      <vt:lpstr>Rights in Data</vt:lpstr>
      <vt:lpstr>No rights in data by default</vt:lpstr>
      <vt:lpstr>Copyright: original works</vt:lpstr>
      <vt:lpstr>Database Sui Generis Protection</vt:lpstr>
      <vt:lpstr>Patent: inventions</vt:lpstr>
      <vt:lpstr>Trademark: a distinguishable sign</vt:lpstr>
      <vt:lpstr>Neighbouring or Related Rights:</vt:lpstr>
      <vt:lpstr>IPR: Copyright, Neighbouring Rights, Patent, Trademark, …</vt:lpstr>
      <vt:lpstr>Data Protection</vt:lpstr>
      <vt:lpstr>Trade Secrets and Contracts</vt:lpstr>
      <vt:lpstr>Conclusions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 and IP: Challenges to the fundamentals of the Copyright System</dc:title>
  <dc:creator>olli.p.pitkanen@iki.fi</dc:creator>
  <cp:lastModifiedBy>Olli Pitkänen</cp:lastModifiedBy>
  <cp:revision>68</cp:revision>
  <dcterms:created xsi:type="dcterms:W3CDTF">2017-10-25T09:41:09Z</dcterms:created>
  <dcterms:modified xsi:type="dcterms:W3CDTF">2019-03-05T13:14:15Z</dcterms:modified>
</cp:coreProperties>
</file>