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1243" r:id="rId4"/>
    <p:sldId id="1240" r:id="rId5"/>
    <p:sldId id="2125" r:id="rId6"/>
    <p:sldId id="1281" r:id="rId7"/>
    <p:sldId id="1244" r:id="rId8"/>
    <p:sldId id="1713" r:id="rId9"/>
    <p:sldId id="1736" r:id="rId10"/>
    <p:sldId id="748" r:id="rId11"/>
    <p:sldId id="1761" r:id="rId12"/>
    <p:sldId id="2126" r:id="rId13"/>
    <p:sldId id="2224" r:id="rId14"/>
    <p:sldId id="2235" r:id="rId15"/>
    <p:sldId id="2236" r:id="rId16"/>
    <p:sldId id="1847" r:id="rId17"/>
    <p:sldId id="1730" r:id="rId18"/>
    <p:sldId id="1848" r:id="rId19"/>
    <p:sldId id="1246" r:id="rId20"/>
    <p:sldId id="1283" r:id="rId21"/>
    <p:sldId id="1284" r:id="rId22"/>
    <p:sldId id="1285" r:id="rId23"/>
    <p:sldId id="1307" r:id="rId24"/>
    <p:sldId id="2226" r:id="rId25"/>
    <p:sldId id="2229" r:id="rId26"/>
    <p:sldId id="2228" r:id="rId27"/>
    <p:sldId id="2231" r:id="rId28"/>
    <p:sldId id="2232" r:id="rId29"/>
    <p:sldId id="2233" r:id="rId30"/>
    <p:sldId id="2225" r:id="rId31"/>
    <p:sldId id="1327" r:id="rId32"/>
    <p:sldId id="2237" r:id="rId33"/>
    <p:sldId id="2230" r:id="rId34"/>
    <p:sldId id="2239" r:id="rId35"/>
    <p:sldId id="2238" r:id="rId36"/>
    <p:sldId id="2243" r:id="rId37"/>
    <p:sldId id="1326" r:id="rId38"/>
    <p:sldId id="2366" r:id="rId39"/>
    <p:sldId id="2367" r:id="rId40"/>
    <p:sldId id="2368" r:id="rId41"/>
    <p:sldId id="1247" r:id="rId42"/>
    <p:sldId id="1320" r:id="rId43"/>
    <p:sldId id="2244" r:id="rId44"/>
    <p:sldId id="2246" r:id="rId45"/>
    <p:sldId id="2245" r:id="rId46"/>
    <p:sldId id="2252" r:id="rId47"/>
    <p:sldId id="2251" r:id="rId48"/>
    <p:sldId id="2248" r:id="rId49"/>
    <p:sldId id="2241" r:id="rId50"/>
    <p:sldId id="2240"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889F5-B46D-4C67-B14A-39FC945D02D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i-FI"/>
        </a:p>
      </dgm:t>
    </dgm:pt>
    <dgm:pt modelId="{FABAC593-E992-44C3-9E07-BCA961A0D6B6}">
      <dgm:prSet/>
      <dgm:spPr/>
      <dgm:t>
        <a:bodyPr/>
        <a:lstStyle/>
        <a:p>
          <a:r>
            <a:rPr lang="de-DE" dirty="0"/>
            <a:t>Active </a:t>
          </a:r>
          <a:r>
            <a:rPr lang="de-DE" dirty="0" err="1"/>
            <a:t>participation</a:t>
          </a:r>
          <a:endParaRPr lang="fi-FI" dirty="0"/>
        </a:p>
      </dgm:t>
    </dgm:pt>
    <dgm:pt modelId="{EB0B9176-9E9C-49FC-B704-5D6AB25BF5DF}" type="parTrans" cxnId="{D89600B3-17FC-4199-995F-62FA33CCD7AA}">
      <dgm:prSet/>
      <dgm:spPr/>
      <dgm:t>
        <a:bodyPr/>
        <a:lstStyle/>
        <a:p>
          <a:endParaRPr lang="fi-FI"/>
        </a:p>
      </dgm:t>
    </dgm:pt>
    <dgm:pt modelId="{31F012C1-9033-4197-9A21-1C4D4E23439A}" type="sibTrans" cxnId="{D89600B3-17FC-4199-995F-62FA33CCD7AA}">
      <dgm:prSet/>
      <dgm:spPr/>
      <dgm:t>
        <a:bodyPr/>
        <a:lstStyle/>
        <a:p>
          <a:endParaRPr lang="fi-FI"/>
        </a:p>
      </dgm:t>
    </dgm:pt>
    <dgm:pt modelId="{6571B572-5E53-45A2-999F-F74F5FABCD58}">
      <dgm:prSet/>
      <dgm:spPr/>
      <dgm:t>
        <a:bodyPr/>
        <a:lstStyle/>
        <a:p>
          <a:r>
            <a:rPr lang="de-DE" dirty="0" err="1"/>
            <a:t>Attending</a:t>
          </a:r>
          <a:r>
            <a:rPr lang="de-DE" dirty="0"/>
            <a:t> the lessons</a:t>
          </a:r>
          <a:endParaRPr lang="fi-FI" dirty="0"/>
        </a:p>
      </dgm:t>
    </dgm:pt>
    <dgm:pt modelId="{D825C9F3-A645-4A1B-B474-25DBD2C0B540}" type="parTrans" cxnId="{A77087D6-70D5-47CD-BCA6-6F371E9BBC21}">
      <dgm:prSet/>
      <dgm:spPr/>
      <dgm:t>
        <a:bodyPr/>
        <a:lstStyle/>
        <a:p>
          <a:endParaRPr lang="fi-FI"/>
        </a:p>
      </dgm:t>
    </dgm:pt>
    <dgm:pt modelId="{F6D477F3-9AE4-4202-A9B1-D91119422E10}" type="sibTrans" cxnId="{A77087D6-70D5-47CD-BCA6-6F371E9BBC21}">
      <dgm:prSet/>
      <dgm:spPr/>
      <dgm:t>
        <a:bodyPr/>
        <a:lstStyle/>
        <a:p>
          <a:endParaRPr lang="fi-FI"/>
        </a:p>
      </dgm:t>
    </dgm:pt>
    <dgm:pt modelId="{D9E01411-EFFF-41CF-B9B2-1BB4CCC78448}">
      <dgm:prSet/>
      <dgm:spPr/>
      <dgm:t>
        <a:bodyPr/>
        <a:lstStyle/>
        <a:p>
          <a:r>
            <a:rPr lang="de-DE" dirty="0"/>
            <a:t>Read the mandatory </a:t>
          </a:r>
          <a:r>
            <a:rPr lang="de-DE" dirty="0" err="1"/>
            <a:t>reading</a:t>
          </a:r>
          <a:r>
            <a:rPr lang="de-DE" dirty="0"/>
            <a:t> </a:t>
          </a:r>
          <a:endParaRPr lang="fi-FI" dirty="0"/>
        </a:p>
      </dgm:t>
    </dgm:pt>
    <dgm:pt modelId="{471AA13C-808A-4B1D-A621-D5BE11337689}" type="parTrans" cxnId="{2E4E7589-2316-4A7A-98AC-C1A97E8083F9}">
      <dgm:prSet/>
      <dgm:spPr/>
      <dgm:t>
        <a:bodyPr/>
        <a:lstStyle/>
        <a:p>
          <a:endParaRPr lang="fi-FI"/>
        </a:p>
      </dgm:t>
    </dgm:pt>
    <dgm:pt modelId="{19C848D9-07AF-450C-860E-A356BF9D39AC}" type="sibTrans" cxnId="{2E4E7589-2316-4A7A-98AC-C1A97E8083F9}">
      <dgm:prSet/>
      <dgm:spPr/>
      <dgm:t>
        <a:bodyPr/>
        <a:lstStyle/>
        <a:p>
          <a:endParaRPr lang="fi-FI"/>
        </a:p>
      </dgm:t>
    </dgm:pt>
    <dgm:pt modelId="{477AA8A1-1658-498A-B6D4-E39733839E01}">
      <dgm:prSet/>
      <dgm:spPr/>
      <dgm:t>
        <a:bodyPr/>
        <a:lstStyle/>
        <a:p>
          <a:r>
            <a:rPr lang="de-DE" dirty="0" err="1"/>
            <a:t>Solve</a:t>
          </a:r>
          <a:r>
            <a:rPr lang="de-DE" dirty="0"/>
            <a:t> a case </a:t>
          </a:r>
          <a:r>
            <a:rPr lang="de-DE" dirty="0" err="1"/>
            <a:t>study</a:t>
          </a:r>
          <a:r>
            <a:rPr lang="de-DE" dirty="0"/>
            <a:t> (3000-4000 </a:t>
          </a:r>
          <a:r>
            <a:rPr lang="de-DE" dirty="0" err="1"/>
            <a:t>words</a:t>
          </a:r>
          <a:r>
            <a:rPr lang="de-DE" dirty="0"/>
            <a:t>)</a:t>
          </a:r>
          <a:endParaRPr lang="fi-FI" dirty="0"/>
        </a:p>
      </dgm:t>
    </dgm:pt>
    <dgm:pt modelId="{3E2080F7-55CE-44BB-B366-B6930DA0D678}" type="parTrans" cxnId="{805419CC-BD87-4563-A67D-A710E3E2D2C9}">
      <dgm:prSet/>
      <dgm:spPr/>
      <dgm:t>
        <a:bodyPr/>
        <a:lstStyle/>
        <a:p>
          <a:endParaRPr lang="fi-FI"/>
        </a:p>
      </dgm:t>
    </dgm:pt>
    <dgm:pt modelId="{7C0F46F1-9000-4532-82A1-57002DC3D2A7}" type="sibTrans" cxnId="{805419CC-BD87-4563-A67D-A710E3E2D2C9}">
      <dgm:prSet/>
      <dgm:spPr/>
      <dgm:t>
        <a:bodyPr/>
        <a:lstStyle/>
        <a:p>
          <a:endParaRPr lang="fi-FI"/>
        </a:p>
      </dgm:t>
    </dgm:pt>
    <dgm:pt modelId="{6C1100EC-4379-4D54-B827-E092C526D456}" type="pres">
      <dgm:prSet presAssocID="{334889F5-B46D-4C67-B14A-39FC945D02DA}" presName="Name0" presStyleCnt="0">
        <dgm:presLayoutVars>
          <dgm:chMax/>
          <dgm:chPref/>
          <dgm:dir/>
        </dgm:presLayoutVars>
      </dgm:prSet>
      <dgm:spPr/>
    </dgm:pt>
    <dgm:pt modelId="{98AF9F81-AE46-4BC4-A48A-029CA12F3FFA}" type="pres">
      <dgm:prSet presAssocID="{FABAC593-E992-44C3-9E07-BCA961A0D6B6}" presName="parenttextcomposite" presStyleCnt="0"/>
      <dgm:spPr/>
    </dgm:pt>
    <dgm:pt modelId="{C2DB0744-DCE0-49EC-9B4E-9E5BCB369673}" type="pres">
      <dgm:prSet presAssocID="{FABAC593-E992-44C3-9E07-BCA961A0D6B6}" presName="parenttext" presStyleLbl="revTx" presStyleIdx="0" presStyleCnt="4">
        <dgm:presLayoutVars>
          <dgm:chMax/>
          <dgm:chPref val="2"/>
          <dgm:bulletEnabled val="1"/>
        </dgm:presLayoutVars>
      </dgm:prSet>
      <dgm:spPr/>
    </dgm:pt>
    <dgm:pt modelId="{BB8E82E7-DF24-4316-8CA5-DBB8B73BB544}" type="pres">
      <dgm:prSet presAssocID="{FABAC593-E992-44C3-9E07-BCA961A0D6B6}" presName="parallelogramComposite" presStyleCnt="0"/>
      <dgm:spPr/>
    </dgm:pt>
    <dgm:pt modelId="{9D3C9AEE-EF44-4B1B-8DE4-8D0E389FED92}" type="pres">
      <dgm:prSet presAssocID="{FABAC593-E992-44C3-9E07-BCA961A0D6B6}" presName="parallelogram1" presStyleLbl="alignNode1" presStyleIdx="0" presStyleCnt="28"/>
      <dgm:spPr/>
    </dgm:pt>
    <dgm:pt modelId="{A7290D85-22A1-47F6-89D5-0A3D35EA1CED}" type="pres">
      <dgm:prSet presAssocID="{FABAC593-E992-44C3-9E07-BCA961A0D6B6}" presName="parallelogram2" presStyleLbl="alignNode1" presStyleIdx="1" presStyleCnt="28"/>
      <dgm:spPr/>
    </dgm:pt>
    <dgm:pt modelId="{83861DF4-55CB-4DAC-BD1F-75D9B5487DE8}" type="pres">
      <dgm:prSet presAssocID="{FABAC593-E992-44C3-9E07-BCA961A0D6B6}" presName="parallelogram3" presStyleLbl="alignNode1" presStyleIdx="2" presStyleCnt="28"/>
      <dgm:spPr/>
    </dgm:pt>
    <dgm:pt modelId="{817D693D-3C6E-47CC-A7D9-21CE53881192}" type="pres">
      <dgm:prSet presAssocID="{FABAC593-E992-44C3-9E07-BCA961A0D6B6}" presName="parallelogram4" presStyleLbl="alignNode1" presStyleIdx="3" presStyleCnt="28"/>
      <dgm:spPr/>
    </dgm:pt>
    <dgm:pt modelId="{CEF950FD-17FA-4E80-8964-FD34279DCD96}" type="pres">
      <dgm:prSet presAssocID="{FABAC593-E992-44C3-9E07-BCA961A0D6B6}" presName="parallelogram5" presStyleLbl="alignNode1" presStyleIdx="4" presStyleCnt="28"/>
      <dgm:spPr/>
    </dgm:pt>
    <dgm:pt modelId="{7ACDD9F0-142C-4229-B209-8C478AAACA2A}" type="pres">
      <dgm:prSet presAssocID="{FABAC593-E992-44C3-9E07-BCA961A0D6B6}" presName="parallelogram6" presStyleLbl="alignNode1" presStyleIdx="5" presStyleCnt="28"/>
      <dgm:spPr/>
    </dgm:pt>
    <dgm:pt modelId="{10636DED-D7A4-4A4F-A21A-E94103F8CBCD}" type="pres">
      <dgm:prSet presAssocID="{FABAC593-E992-44C3-9E07-BCA961A0D6B6}" presName="parallelogram7" presStyleLbl="alignNode1" presStyleIdx="6" presStyleCnt="28"/>
      <dgm:spPr/>
    </dgm:pt>
    <dgm:pt modelId="{DE5A3BC5-E92D-435F-B4FE-FFD90D906B79}" type="pres">
      <dgm:prSet presAssocID="{31F012C1-9033-4197-9A21-1C4D4E23439A}" presName="sibTrans" presStyleCnt="0"/>
      <dgm:spPr/>
    </dgm:pt>
    <dgm:pt modelId="{EFF42D61-0BEF-43C1-AE44-A7C76D40C012}" type="pres">
      <dgm:prSet presAssocID="{6571B572-5E53-45A2-999F-F74F5FABCD58}" presName="parenttextcomposite" presStyleCnt="0"/>
      <dgm:spPr/>
    </dgm:pt>
    <dgm:pt modelId="{53ADD463-8327-4916-96B1-ED927A6E8466}" type="pres">
      <dgm:prSet presAssocID="{6571B572-5E53-45A2-999F-F74F5FABCD58}" presName="parenttext" presStyleLbl="revTx" presStyleIdx="1" presStyleCnt="4">
        <dgm:presLayoutVars>
          <dgm:chMax/>
          <dgm:chPref val="2"/>
          <dgm:bulletEnabled val="1"/>
        </dgm:presLayoutVars>
      </dgm:prSet>
      <dgm:spPr/>
    </dgm:pt>
    <dgm:pt modelId="{DF3DA5CE-2FAD-4DFB-8C5C-E4C6ED4EF13F}" type="pres">
      <dgm:prSet presAssocID="{6571B572-5E53-45A2-999F-F74F5FABCD58}" presName="parallelogramComposite" presStyleCnt="0"/>
      <dgm:spPr/>
    </dgm:pt>
    <dgm:pt modelId="{AB5E4B95-9AB9-46DB-974B-7AE7DA65FB3B}" type="pres">
      <dgm:prSet presAssocID="{6571B572-5E53-45A2-999F-F74F5FABCD58}" presName="parallelogram1" presStyleLbl="alignNode1" presStyleIdx="7" presStyleCnt="28"/>
      <dgm:spPr/>
    </dgm:pt>
    <dgm:pt modelId="{C2A0F704-1A4D-4953-995E-21EA3C198D57}" type="pres">
      <dgm:prSet presAssocID="{6571B572-5E53-45A2-999F-F74F5FABCD58}" presName="parallelogram2" presStyleLbl="alignNode1" presStyleIdx="8" presStyleCnt="28"/>
      <dgm:spPr/>
    </dgm:pt>
    <dgm:pt modelId="{C03AD09D-CD2A-4114-9C95-1D4EBC07D364}" type="pres">
      <dgm:prSet presAssocID="{6571B572-5E53-45A2-999F-F74F5FABCD58}" presName="parallelogram3" presStyleLbl="alignNode1" presStyleIdx="9" presStyleCnt="28"/>
      <dgm:spPr/>
    </dgm:pt>
    <dgm:pt modelId="{CDA2EB85-9C98-44EF-A106-2DA463E33533}" type="pres">
      <dgm:prSet presAssocID="{6571B572-5E53-45A2-999F-F74F5FABCD58}" presName="parallelogram4" presStyleLbl="alignNode1" presStyleIdx="10" presStyleCnt="28"/>
      <dgm:spPr/>
    </dgm:pt>
    <dgm:pt modelId="{4F57478F-E74A-4516-9D2D-95FED39F1D08}" type="pres">
      <dgm:prSet presAssocID="{6571B572-5E53-45A2-999F-F74F5FABCD58}" presName="parallelogram5" presStyleLbl="alignNode1" presStyleIdx="11" presStyleCnt="28"/>
      <dgm:spPr/>
    </dgm:pt>
    <dgm:pt modelId="{5A58913B-4732-4B75-8967-D12CA957A722}" type="pres">
      <dgm:prSet presAssocID="{6571B572-5E53-45A2-999F-F74F5FABCD58}" presName="parallelogram6" presStyleLbl="alignNode1" presStyleIdx="12" presStyleCnt="28"/>
      <dgm:spPr/>
    </dgm:pt>
    <dgm:pt modelId="{11DE4F3E-BF9C-4014-9253-8C82E7B366ED}" type="pres">
      <dgm:prSet presAssocID="{6571B572-5E53-45A2-999F-F74F5FABCD58}" presName="parallelogram7" presStyleLbl="alignNode1" presStyleIdx="13" presStyleCnt="28"/>
      <dgm:spPr/>
    </dgm:pt>
    <dgm:pt modelId="{6D95BFBC-CBB7-4354-BE8F-C411109B2255}" type="pres">
      <dgm:prSet presAssocID="{F6D477F3-9AE4-4202-A9B1-D91119422E10}" presName="sibTrans" presStyleCnt="0"/>
      <dgm:spPr/>
    </dgm:pt>
    <dgm:pt modelId="{634B733B-97A5-4572-8F1A-45661CBC5311}" type="pres">
      <dgm:prSet presAssocID="{D9E01411-EFFF-41CF-B9B2-1BB4CCC78448}" presName="parenttextcomposite" presStyleCnt="0"/>
      <dgm:spPr/>
    </dgm:pt>
    <dgm:pt modelId="{4A765097-77AB-4C00-BE4D-175F44231CEE}" type="pres">
      <dgm:prSet presAssocID="{D9E01411-EFFF-41CF-B9B2-1BB4CCC78448}" presName="parenttext" presStyleLbl="revTx" presStyleIdx="2" presStyleCnt="4">
        <dgm:presLayoutVars>
          <dgm:chMax/>
          <dgm:chPref val="2"/>
          <dgm:bulletEnabled val="1"/>
        </dgm:presLayoutVars>
      </dgm:prSet>
      <dgm:spPr/>
    </dgm:pt>
    <dgm:pt modelId="{3A231FAC-EA91-46DB-9EEB-000B355182C9}" type="pres">
      <dgm:prSet presAssocID="{D9E01411-EFFF-41CF-B9B2-1BB4CCC78448}" presName="parallelogramComposite" presStyleCnt="0"/>
      <dgm:spPr/>
    </dgm:pt>
    <dgm:pt modelId="{D9AD2B83-8F0E-470D-AA77-595BECFF7BF5}" type="pres">
      <dgm:prSet presAssocID="{D9E01411-EFFF-41CF-B9B2-1BB4CCC78448}" presName="parallelogram1" presStyleLbl="alignNode1" presStyleIdx="14" presStyleCnt="28"/>
      <dgm:spPr/>
    </dgm:pt>
    <dgm:pt modelId="{447344E7-9FD7-42B3-B2EB-294C033AF983}" type="pres">
      <dgm:prSet presAssocID="{D9E01411-EFFF-41CF-B9B2-1BB4CCC78448}" presName="parallelogram2" presStyleLbl="alignNode1" presStyleIdx="15" presStyleCnt="28"/>
      <dgm:spPr/>
    </dgm:pt>
    <dgm:pt modelId="{7CF11C16-715A-4FF5-9EC0-4D3B443DE0FC}" type="pres">
      <dgm:prSet presAssocID="{D9E01411-EFFF-41CF-B9B2-1BB4CCC78448}" presName="parallelogram3" presStyleLbl="alignNode1" presStyleIdx="16" presStyleCnt="28"/>
      <dgm:spPr/>
    </dgm:pt>
    <dgm:pt modelId="{2AF7572B-33F0-4DCD-9484-1DEE98AD1BC0}" type="pres">
      <dgm:prSet presAssocID="{D9E01411-EFFF-41CF-B9B2-1BB4CCC78448}" presName="parallelogram4" presStyleLbl="alignNode1" presStyleIdx="17" presStyleCnt="28"/>
      <dgm:spPr/>
    </dgm:pt>
    <dgm:pt modelId="{0F196AA2-0E5E-438B-8C86-85F54589155A}" type="pres">
      <dgm:prSet presAssocID="{D9E01411-EFFF-41CF-B9B2-1BB4CCC78448}" presName="parallelogram5" presStyleLbl="alignNode1" presStyleIdx="18" presStyleCnt="28"/>
      <dgm:spPr/>
    </dgm:pt>
    <dgm:pt modelId="{F40FCBAD-E4F7-4751-ACAA-9A5E376342EB}" type="pres">
      <dgm:prSet presAssocID="{D9E01411-EFFF-41CF-B9B2-1BB4CCC78448}" presName="parallelogram6" presStyleLbl="alignNode1" presStyleIdx="19" presStyleCnt="28"/>
      <dgm:spPr/>
    </dgm:pt>
    <dgm:pt modelId="{CAD75A18-B101-4780-81C4-6A45334CD22F}" type="pres">
      <dgm:prSet presAssocID="{D9E01411-EFFF-41CF-B9B2-1BB4CCC78448}" presName="parallelogram7" presStyleLbl="alignNode1" presStyleIdx="20" presStyleCnt="28"/>
      <dgm:spPr/>
    </dgm:pt>
    <dgm:pt modelId="{48F7E53F-69A4-4366-BF67-C0E9F50DCE4E}" type="pres">
      <dgm:prSet presAssocID="{19C848D9-07AF-450C-860E-A356BF9D39AC}" presName="sibTrans" presStyleCnt="0"/>
      <dgm:spPr/>
    </dgm:pt>
    <dgm:pt modelId="{5FEBD4EE-47CF-4B70-967D-5E1430493342}" type="pres">
      <dgm:prSet presAssocID="{477AA8A1-1658-498A-B6D4-E39733839E01}" presName="parenttextcomposite" presStyleCnt="0"/>
      <dgm:spPr/>
    </dgm:pt>
    <dgm:pt modelId="{D5E16ABC-C150-490C-BC70-5A8047D430E2}" type="pres">
      <dgm:prSet presAssocID="{477AA8A1-1658-498A-B6D4-E39733839E01}" presName="parenttext" presStyleLbl="revTx" presStyleIdx="3" presStyleCnt="4">
        <dgm:presLayoutVars>
          <dgm:chMax/>
          <dgm:chPref val="2"/>
          <dgm:bulletEnabled val="1"/>
        </dgm:presLayoutVars>
      </dgm:prSet>
      <dgm:spPr/>
    </dgm:pt>
    <dgm:pt modelId="{F3E91221-2CD9-4A80-8637-0EB86E4C56B1}" type="pres">
      <dgm:prSet presAssocID="{477AA8A1-1658-498A-B6D4-E39733839E01}" presName="parallelogramComposite" presStyleCnt="0"/>
      <dgm:spPr/>
    </dgm:pt>
    <dgm:pt modelId="{09873D2B-C91A-41D7-8D50-132F52B557C9}" type="pres">
      <dgm:prSet presAssocID="{477AA8A1-1658-498A-B6D4-E39733839E01}" presName="parallelogram1" presStyleLbl="alignNode1" presStyleIdx="21" presStyleCnt="28"/>
      <dgm:spPr/>
    </dgm:pt>
    <dgm:pt modelId="{B78CDBC7-5A79-4354-A90D-B38A868CCF86}" type="pres">
      <dgm:prSet presAssocID="{477AA8A1-1658-498A-B6D4-E39733839E01}" presName="parallelogram2" presStyleLbl="alignNode1" presStyleIdx="22" presStyleCnt="28"/>
      <dgm:spPr/>
    </dgm:pt>
    <dgm:pt modelId="{09D36129-E09D-40D3-AA43-08F7BF323586}" type="pres">
      <dgm:prSet presAssocID="{477AA8A1-1658-498A-B6D4-E39733839E01}" presName="parallelogram3" presStyleLbl="alignNode1" presStyleIdx="23" presStyleCnt="28"/>
      <dgm:spPr/>
    </dgm:pt>
    <dgm:pt modelId="{FB7F067B-C7D8-47CE-A031-B8E3A399507E}" type="pres">
      <dgm:prSet presAssocID="{477AA8A1-1658-498A-B6D4-E39733839E01}" presName="parallelogram4" presStyleLbl="alignNode1" presStyleIdx="24" presStyleCnt="28"/>
      <dgm:spPr/>
    </dgm:pt>
    <dgm:pt modelId="{660C0643-04D8-4B96-A60A-763D6325720E}" type="pres">
      <dgm:prSet presAssocID="{477AA8A1-1658-498A-B6D4-E39733839E01}" presName="parallelogram5" presStyleLbl="alignNode1" presStyleIdx="25" presStyleCnt="28"/>
      <dgm:spPr/>
    </dgm:pt>
    <dgm:pt modelId="{7C7D52DE-023F-48C5-9272-E9992FC7614A}" type="pres">
      <dgm:prSet presAssocID="{477AA8A1-1658-498A-B6D4-E39733839E01}" presName="parallelogram6" presStyleLbl="alignNode1" presStyleIdx="26" presStyleCnt="28"/>
      <dgm:spPr/>
    </dgm:pt>
    <dgm:pt modelId="{06BE48B6-DC59-4244-8094-B4D58B17738F}" type="pres">
      <dgm:prSet presAssocID="{477AA8A1-1658-498A-B6D4-E39733839E01}" presName="parallelogram7" presStyleLbl="alignNode1" presStyleIdx="27" presStyleCnt="28"/>
      <dgm:spPr/>
    </dgm:pt>
  </dgm:ptLst>
  <dgm:cxnLst>
    <dgm:cxn modelId="{FBF5172D-CE11-43F6-8C51-6048F1762F0C}" type="presOf" srcId="{477AA8A1-1658-498A-B6D4-E39733839E01}" destId="{D5E16ABC-C150-490C-BC70-5A8047D430E2}" srcOrd="0" destOrd="0" presId="urn:microsoft.com/office/officeart/2008/layout/VerticalAccentList"/>
    <dgm:cxn modelId="{6A11F13A-83AB-4D0F-A588-C9D3C7220F3C}" type="presOf" srcId="{334889F5-B46D-4C67-B14A-39FC945D02DA}" destId="{6C1100EC-4379-4D54-B827-E092C526D456}" srcOrd="0" destOrd="0" presId="urn:microsoft.com/office/officeart/2008/layout/VerticalAccentList"/>
    <dgm:cxn modelId="{2E4E7589-2316-4A7A-98AC-C1A97E8083F9}" srcId="{334889F5-B46D-4C67-B14A-39FC945D02DA}" destId="{D9E01411-EFFF-41CF-B9B2-1BB4CCC78448}" srcOrd="2" destOrd="0" parTransId="{471AA13C-808A-4B1D-A621-D5BE11337689}" sibTransId="{19C848D9-07AF-450C-860E-A356BF9D39AC}"/>
    <dgm:cxn modelId="{D89600B3-17FC-4199-995F-62FA33CCD7AA}" srcId="{334889F5-B46D-4C67-B14A-39FC945D02DA}" destId="{FABAC593-E992-44C3-9E07-BCA961A0D6B6}" srcOrd="0" destOrd="0" parTransId="{EB0B9176-9E9C-49FC-B704-5D6AB25BF5DF}" sibTransId="{31F012C1-9033-4197-9A21-1C4D4E23439A}"/>
    <dgm:cxn modelId="{CF857FB5-41F2-4390-BECC-A86CE9DD2256}" type="presOf" srcId="{FABAC593-E992-44C3-9E07-BCA961A0D6B6}" destId="{C2DB0744-DCE0-49EC-9B4E-9E5BCB369673}" srcOrd="0" destOrd="0" presId="urn:microsoft.com/office/officeart/2008/layout/VerticalAccentList"/>
    <dgm:cxn modelId="{CA11D2B8-196E-4B74-8440-4357DB2DC1E4}" type="presOf" srcId="{6571B572-5E53-45A2-999F-F74F5FABCD58}" destId="{53ADD463-8327-4916-96B1-ED927A6E8466}" srcOrd="0" destOrd="0" presId="urn:microsoft.com/office/officeart/2008/layout/VerticalAccentList"/>
    <dgm:cxn modelId="{7055CABF-B6E6-4367-ACB3-7F34B8F54028}" type="presOf" srcId="{D9E01411-EFFF-41CF-B9B2-1BB4CCC78448}" destId="{4A765097-77AB-4C00-BE4D-175F44231CEE}" srcOrd="0" destOrd="0" presId="urn:microsoft.com/office/officeart/2008/layout/VerticalAccentList"/>
    <dgm:cxn modelId="{805419CC-BD87-4563-A67D-A710E3E2D2C9}" srcId="{334889F5-B46D-4C67-B14A-39FC945D02DA}" destId="{477AA8A1-1658-498A-B6D4-E39733839E01}" srcOrd="3" destOrd="0" parTransId="{3E2080F7-55CE-44BB-B366-B6930DA0D678}" sibTransId="{7C0F46F1-9000-4532-82A1-57002DC3D2A7}"/>
    <dgm:cxn modelId="{A77087D6-70D5-47CD-BCA6-6F371E9BBC21}" srcId="{334889F5-B46D-4C67-B14A-39FC945D02DA}" destId="{6571B572-5E53-45A2-999F-F74F5FABCD58}" srcOrd="1" destOrd="0" parTransId="{D825C9F3-A645-4A1B-B474-25DBD2C0B540}" sibTransId="{F6D477F3-9AE4-4202-A9B1-D91119422E10}"/>
    <dgm:cxn modelId="{8D73FBF8-4AE6-4C79-ADB1-65FFC6AC1DEF}" type="presParOf" srcId="{6C1100EC-4379-4D54-B827-E092C526D456}" destId="{98AF9F81-AE46-4BC4-A48A-029CA12F3FFA}" srcOrd="0" destOrd="0" presId="urn:microsoft.com/office/officeart/2008/layout/VerticalAccentList"/>
    <dgm:cxn modelId="{CA591880-A236-4211-8C1B-47E1F34ABC00}" type="presParOf" srcId="{98AF9F81-AE46-4BC4-A48A-029CA12F3FFA}" destId="{C2DB0744-DCE0-49EC-9B4E-9E5BCB369673}" srcOrd="0" destOrd="0" presId="urn:microsoft.com/office/officeart/2008/layout/VerticalAccentList"/>
    <dgm:cxn modelId="{4604FB16-F019-4791-8B47-48D5C5629558}" type="presParOf" srcId="{6C1100EC-4379-4D54-B827-E092C526D456}" destId="{BB8E82E7-DF24-4316-8CA5-DBB8B73BB544}" srcOrd="1" destOrd="0" presId="urn:microsoft.com/office/officeart/2008/layout/VerticalAccentList"/>
    <dgm:cxn modelId="{0CD0747D-C5DA-4A85-AD98-FE1874C81B19}" type="presParOf" srcId="{BB8E82E7-DF24-4316-8CA5-DBB8B73BB544}" destId="{9D3C9AEE-EF44-4B1B-8DE4-8D0E389FED92}" srcOrd="0" destOrd="0" presId="urn:microsoft.com/office/officeart/2008/layout/VerticalAccentList"/>
    <dgm:cxn modelId="{5F77FCE2-4BCF-4640-8F2F-B87DF507490F}" type="presParOf" srcId="{BB8E82E7-DF24-4316-8CA5-DBB8B73BB544}" destId="{A7290D85-22A1-47F6-89D5-0A3D35EA1CED}" srcOrd="1" destOrd="0" presId="urn:microsoft.com/office/officeart/2008/layout/VerticalAccentList"/>
    <dgm:cxn modelId="{B892FBCB-24DE-4407-AA1B-DE3C26457698}" type="presParOf" srcId="{BB8E82E7-DF24-4316-8CA5-DBB8B73BB544}" destId="{83861DF4-55CB-4DAC-BD1F-75D9B5487DE8}" srcOrd="2" destOrd="0" presId="urn:microsoft.com/office/officeart/2008/layout/VerticalAccentList"/>
    <dgm:cxn modelId="{EA236AA4-87B3-4F4D-BCBC-4D8F69D40BF0}" type="presParOf" srcId="{BB8E82E7-DF24-4316-8CA5-DBB8B73BB544}" destId="{817D693D-3C6E-47CC-A7D9-21CE53881192}" srcOrd="3" destOrd="0" presId="urn:microsoft.com/office/officeart/2008/layout/VerticalAccentList"/>
    <dgm:cxn modelId="{613208BE-3E8B-442F-A957-91FA6ADA0934}" type="presParOf" srcId="{BB8E82E7-DF24-4316-8CA5-DBB8B73BB544}" destId="{CEF950FD-17FA-4E80-8964-FD34279DCD96}" srcOrd="4" destOrd="0" presId="urn:microsoft.com/office/officeart/2008/layout/VerticalAccentList"/>
    <dgm:cxn modelId="{C09F1356-97EC-4B19-A59A-EE0188F4542F}" type="presParOf" srcId="{BB8E82E7-DF24-4316-8CA5-DBB8B73BB544}" destId="{7ACDD9F0-142C-4229-B209-8C478AAACA2A}" srcOrd="5" destOrd="0" presId="urn:microsoft.com/office/officeart/2008/layout/VerticalAccentList"/>
    <dgm:cxn modelId="{5F188408-E120-41C0-BB44-C5070F7FC34B}" type="presParOf" srcId="{BB8E82E7-DF24-4316-8CA5-DBB8B73BB544}" destId="{10636DED-D7A4-4A4F-A21A-E94103F8CBCD}" srcOrd="6" destOrd="0" presId="urn:microsoft.com/office/officeart/2008/layout/VerticalAccentList"/>
    <dgm:cxn modelId="{80F7FCED-3060-4BDD-B6DE-3CC7C1D16514}" type="presParOf" srcId="{6C1100EC-4379-4D54-B827-E092C526D456}" destId="{DE5A3BC5-E92D-435F-B4FE-FFD90D906B79}" srcOrd="2" destOrd="0" presId="urn:microsoft.com/office/officeart/2008/layout/VerticalAccentList"/>
    <dgm:cxn modelId="{4DEEAE58-5922-44B2-83AB-E439BD0A7FAD}" type="presParOf" srcId="{6C1100EC-4379-4D54-B827-E092C526D456}" destId="{EFF42D61-0BEF-43C1-AE44-A7C76D40C012}" srcOrd="3" destOrd="0" presId="urn:microsoft.com/office/officeart/2008/layout/VerticalAccentList"/>
    <dgm:cxn modelId="{9BED3215-967C-49BE-B419-98A129BE6EE8}" type="presParOf" srcId="{EFF42D61-0BEF-43C1-AE44-A7C76D40C012}" destId="{53ADD463-8327-4916-96B1-ED927A6E8466}" srcOrd="0" destOrd="0" presId="urn:microsoft.com/office/officeart/2008/layout/VerticalAccentList"/>
    <dgm:cxn modelId="{E9D323ED-93EA-471F-AD1A-6A631B25D02E}" type="presParOf" srcId="{6C1100EC-4379-4D54-B827-E092C526D456}" destId="{DF3DA5CE-2FAD-4DFB-8C5C-E4C6ED4EF13F}" srcOrd="4" destOrd="0" presId="urn:microsoft.com/office/officeart/2008/layout/VerticalAccentList"/>
    <dgm:cxn modelId="{2293FC58-838A-4EC4-A152-2434DDBA0D4D}" type="presParOf" srcId="{DF3DA5CE-2FAD-4DFB-8C5C-E4C6ED4EF13F}" destId="{AB5E4B95-9AB9-46DB-974B-7AE7DA65FB3B}" srcOrd="0" destOrd="0" presId="urn:microsoft.com/office/officeart/2008/layout/VerticalAccentList"/>
    <dgm:cxn modelId="{56369D85-37C9-4766-AC90-E56C0E40337D}" type="presParOf" srcId="{DF3DA5CE-2FAD-4DFB-8C5C-E4C6ED4EF13F}" destId="{C2A0F704-1A4D-4953-995E-21EA3C198D57}" srcOrd="1" destOrd="0" presId="urn:microsoft.com/office/officeart/2008/layout/VerticalAccentList"/>
    <dgm:cxn modelId="{7C8F9F14-4096-4F80-B050-F260A2C3E514}" type="presParOf" srcId="{DF3DA5CE-2FAD-4DFB-8C5C-E4C6ED4EF13F}" destId="{C03AD09D-CD2A-4114-9C95-1D4EBC07D364}" srcOrd="2" destOrd="0" presId="urn:microsoft.com/office/officeart/2008/layout/VerticalAccentList"/>
    <dgm:cxn modelId="{F5202E31-D88C-4232-B48E-62F9B4A6F7E7}" type="presParOf" srcId="{DF3DA5CE-2FAD-4DFB-8C5C-E4C6ED4EF13F}" destId="{CDA2EB85-9C98-44EF-A106-2DA463E33533}" srcOrd="3" destOrd="0" presId="urn:microsoft.com/office/officeart/2008/layout/VerticalAccentList"/>
    <dgm:cxn modelId="{C3A045C2-9674-4036-A660-15EAA31AFD7F}" type="presParOf" srcId="{DF3DA5CE-2FAD-4DFB-8C5C-E4C6ED4EF13F}" destId="{4F57478F-E74A-4516-9D2D-95FED39F1D08}" srcOrd="4" destOrd="0" presId="urn:microsoft.com/office/officeart/2008/layout/VerticalAccentList"/>
    <dgm:cxn modelId="{A4694EFF-827D-4F94-BC67-C206DAB1FDFD}" type="presParOf" srcId="{DF3DA5CE-2FAD-4DFB-8C5C-E4C6ED4EF13F}" destId="{5A58913B-4732-4B75-8967-D12CA957A722}" srcOrd="5" destOrd="0" presId="urn:microsoft.com/office/officeart/2008/layout/VerticalAccentList"/>
    <dgm:cxn modelId="{71629881-4177-49B5-A435-EB5ABDE8D000}" type="presParOf" srcId="{DF3DA5CE-2FAD-4DFB-8C5C-E4C6ED4EF13F}" destId="{11DE4F3E-BF9C-4014-9253-8C82E7B366ED}" srcOrd="6" destOrd="0" presId="urn:microsoft.com/office/officeart/2008/layout/VerticalAccentList"/>
    <dgm:cxn modelId="{F01FEB5E-392F-4F0D-BAB7-984208EC4D55}" type="presParOf" srcId="{6C1100EC-4379-4D54-B827-E092C526D456}" destId="{6D95BFBC-CBB7-4354-BE8F-C411109B2255}" srcOrd="5" destOrd="0" presId="urn:microsoft.com/office/officeart/2008/layout/VerticalAccentList"/>
    <dgm:cxn modelId="{4634CB21-7BBA-4470-8EE0-5B8170EE9416}" type="presParOf" srcId="{6C1100EC-4379-4D54-B827-E092C526D456}" destId="{634B733B-97A5-4572-8F1A-45661CBC5311}" srcOrd="6" destOrd="0" presId="urn:microsoft.com/office/officeart/2008/layout/VerticalAccentList"/>
    <dgm:cxn modelId="{3F0E64FF-C40C-486F-A7D2-8B254AC9E4B6}" type="presParOf" srcId="{634B733B-97A5-4572-8F1A-45661CBC5311}" destId="{4A765097-77AB-4C00-BE4D-175F44231CEE}" srcOrd="0" destOrd="0" presId="urn:microsoft.com/office/officeart/2008/layout/VerticalAccentList"/>
    <dgm:cxn modelId="{22CAC733-D1DF-4FD8-994D-15FF4A3DBA57}" type="presParOf" srcId="{6C1100EC-4379-4D54-B827-E092C526D456}" destId="{3A231FAC-EA91-46DB-9EEB-000B355182C9}" srcOrd="7" destOrd="0" presId="urn:microsoft.com/office/officeart/2008/layout/VerticalAccentList"/>
    <dgm:cxn modelId="{5E63D552-47B9-46AA-BE97-D1FF10A0F36C}" type="presParOf" srcId="{3A231FAC-EA91-46DB-9EEB-000B355182C9}" destId="{D9AD2B83-8F0E-470D-AA77-595BECFF7BF5}" srcOrd="0" destOrd="0" presId="urn:microsoft.com/office/officeart/2008/layout/VerticalAccentList"/>
    <dgm:cxn modelId="{1281B1D1-0B34-4498-B523-E023DBDF463C}" type="presParOf" srcId="{3A231FAC-EA91-46DB-9EEB-000B355182C9}" destId="{447344E7-9FD7-42B3-B2EB-294C033AF983}" srcOrd="1" destOrd="0" presId="urn:microsoft.com/office/officeart/2008/layout/VerticalAccentList"/>
    <dgm:cxn modelId="{BE865F70-49AF-4FD0-BA80-D5EF03D844F6}" type="presParOf" srcId="{3A231FAC-EA91-46DB-9EEB-000B355182C9}" destId="{7CF11C16-715A-4FF5-9EC0-4D3B443DE0FC}" srcOrd="2" destOrd="0" presId="urn:microsoft.com/office/officeart/2008/layout/VerticalAccentList"/>
    <dgm:cxn modelId="{7ED3951E-7EEA-4378-9E0B-D9E931D1D6D2}" type="presParOf" srcId="{3A231FAC-EA91-46DB-9EEB-000B355182C9}" destId="{2AF7572B-33F0-4DCD-9484-1DEE98AD1BC0}" srcOrd="3" destOrd="0" presId="urn:microsoft.com/office/officeart/2008/layout/VerticalAccentList"/>
    <dgm:cxn modelId="{B334A75A-BAFB-49CD-9DAC-76C5FA6F44B5}" type="presParOf" srcId="{3A231FAC-EA91-46DB-9EEB-000B355182C9}" destId="{0F196AA2-0E5E-438B-8C86-85F54589155A}" srcOrd="4" destOrd="0" presId="urn:microsoft.com/office/officeart/2008/layout/VerticalAccentList"/>
    <dgm:cxn modelId="{B8E2FD7B-4255-43B9-B0BF-C2BD9A307305}" type="presParOf" srcId="{3A231FAC-EA91-46DB-9EEB-000B355182C9}" destId="{F40FCBAD-E4F7-4751-ACAA-9A5E376342EB}" srcOrd="5" destOrd="0" presId="urn:microsoft.com/office/officeart/2008/layout/VerticalAccentList"/>
    <dgm:cxn modelId="{7DEADD04-4805-4CE1-9902-9F2666CC31C9}" type="presParOf" srcId="{3A231FAC-EA91-46DB-9EEB-000B355182C9}" destId="{CAD75A18-B101-4780-81C4-6A45334CD22F}" srcOrd="6" destOrd="0" presId="urn:microsoft.com/office/officeart/2008/layout/VerticalAccentList"/>
    <dgm:cxn modelId="{B7675F22-358E-4D6E-AE94-EF6B41E2A490}" type="presParOf" srcId="{6C1100EC-4379-4D54-B827-E092C526D456}" destId="{48F7E53F-69A4-4366-BF67-C0E9F50DCE4E}" srcOrd="8" destOrd="0" presId="urn:microsoft.com/office/officeart/2008/layout/VerticalAccentList"/>
    <dgm:cxn modelId="{10862A2C-D476-471B-8064-AD34B650BBE1}" type="presParOf" srcId="{6C1100EC-4379-4D54-B827-E092C526D456}" destId="{5FEBD4EE-47CF-4B70-967D-5E1430493342}" srcOrd="9" destOrd="0" presId="urn:microsoft.com/office/officeart/2008/layout/VerticalAccentList"/>
    <dgm:cxn modelId="{8273BA2F-B36B-40AA-8FE6-5209D979C3D3}" type="presParOf" srcId="{5FEBD4EE-47CF-4B70-967D-5E1430493342}" destId="{D5E16ABC-C150-490C-BC70-5A8047D430E2}" srcOrd="0" destOrd="0" presId="urn:microsoft.com/office/officeart/2008/layout/VerticalAccentList"/>
    <dgm:cxn modelId="{86C583EB-36C5-4331-98FF-87E90DBECA4A}" type="presParOf" srcId="{6C1100EC-4379-4D54-B827-E092C526D456}" destId="{F3E91221-2CD9-4A80-8637-0EB86E4C56B1}" srcOrd="10" destOrd="0" presId="urn:microsoft.com/office/officeart/2008/layout/VerticalAccentList"/>
    <dgm:cxn modelId="{6974482A-FD42-4B3B-B9D8-85C74DB25E17}" type="presParOf" srcId="{F3E91221-2CD9-4A80-8637-0EB86E4C56B1}" destId="{09873D2B-C91A-41D7-8D50-132F52B557C9}" srcOrd="0" destOrd="0" presId="urn:microsoft.com/office/officeart/2008/layout/VerticalAccentList"/>
    <dgm:cxn modelId="{085196BF-2B76-414F-8792-74D2F11D407F}" type="presParOf" srcId="{F3E91221-2CD9-4A80-8637-0EB86E4C56B1}" destId="{B78CDBC7-5A79-4354-A90D-B38A868CCF86}" srcOrd="1" destOrd="0" presId="urn:microsoft.com/office/officeart/2008/layout/VerticalAccentList"/>
    <dgm:cxn modelId="{A4633572-A004-49D5-A65F-C640ED321BC8}" type="presParOf" srcId="{F3E91221-2CD9-4A80-8637-0EB86E4C56B1}" destId="{09D36129-E09D-40D3-AA43-08F7BF323586}" srcOrd="2" destOrd="0" presId="urn:microsoft.com/office/officeart/2008/layout/VerticalAccentList"/>
    <dgm:cxn modelId="{9F28A5EE-478A-49F1-9090-591C2DE9CF45}" type="presParOf" srcId="{F3E91221-2CD9-4A80-8637-0EB86E4C56B1}" destId="{FB7F067B-C7D8-47CE-A031-B8E3A399507E}" srcOrd="3" destOrd="0" presId="urn:microsoft.com/office/officeart/2008/layout/VerticalAccentList"/>
    <dgm:cxn modelId="{873469A6-1444-4D5F-9384-27CE1C73A6BF}" type="presParOf" srcId="{F3E91221-2CD9-4A80-8637-0EB86E4C56B1}" destId="{660C0643-04D8-4B96-A60A-763D6325720E}" srcOrd="4" destOrd="0" presId="urn:microsoft.com/office/officeart/2008/layout/VerticalAccentList"/>
    <dgm:cxn modelId="{A55F9973-672A-45C7-B683-0F98D4B4BE46}" type="presParOf" srcId="{F3E91221-2CD9-4A80-8637-0EB86E4C56B1}" destId="{7C7D52DE-023F-48C5-9272-E9992FC7614A}" srcOrd="5" destOrd="0" presId="urn:microsoft.com/office/officeart/2008/layout/VerticalAccentList"/>
    <dgm:cxn modelId="{D1CD0DA1-DF10-47C9-9F37-42F23B892D22}" type="presParOf" srcId="{F3E91221-2CD9-4A80-8637-0EB86E4C56B1}" destId="{06BE48B6-DC59-4244-8094-B4D58B17738F}"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15A92-6DEB-4E8A-899F-5290EBA7270E}"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fi-FI"/>
        </a:p>
      </dgm:t>
    </dgm:pt>
    <dgm:pt modelId="{3B37AEC3-28A6-45C4-B77F-8C150A06DD0B}">
      <dgm:prSet/>
      <dgm:spPr/>
      <dgm:t>
        <a:bodyPr/>
        <a:lstStyle/>
        <a:p>
          <a:r>
            <a:rPr lang="de-DE" dirty="0"/>
            <a:t>Public </a:t>
          </a:r>
          <a:r>
            <a:rPr lang="de-DE" dirty="0" err="1"/>
            <a:t>debate</a:t>
          </a:r>
          <a:r>
            <a:rPr lang="de-DE" dirty="0"/>
            <a:t> </a:t>
          </a:r>
          <a:endParaRPr lang="fi-FI" dirty="0"/>
        </a:p>
      </dgm:t>
    </dgm:pt>
    <dgm:pt modelId="{659E1519-E897-4DA6-802A-29F8793D0372}" type="parTrans" cxnId="{BE44E921-40EF-4B77-8972-A253EE1DC295}">
      <dgm:prSet/>
      <dgm:spPr/>
      <dgm:t>
        <a:bodyPr/>
        <a:lstStyle/>
        <a:p>
          <a:endParaRPr lang="fi-FI"/>
        </a:p>
      </dgm:t>
    </dgm:pt>
    <dgm:pt modelId="{B2E98706-5E4F-402A-B305-FA508BE2A31D}" type="sibTrans" cxnId="{BE44E921-40EF-4B77-8972-A253EE1DC295}">
      <dgm:prSet/>
      <dgm:spPr/>
      <dgm:t>
        <a:bodyPr/>
        <a:lstStyle/>
        <a:p>
          <a:endParaRPr lang="fi-FI"/>
        </a:p>
      </dgm:t>
    </dgm:pt>
    <dgm:pt modelId="{6FCD03D4-5835-46F7-A2B7-4BD30EF99F87}">
      <dgm:prSet/>
      <dgm:spPr/>
      <dgm:t>
        <a:bodyPr/>
        <a:lstStyle/>
        <a:p>
          <a:r>
            <a:rPr lang="de-DE" dirty="0"/>
            <a:t>Data as the new </a:t>
          </a:r>
          <a:r>
            <a:rPr lang="de-DE" dirty="0" err="1"/>
            <a:t>paradigma</a:t>
          </a:r>
          <a:endParaRPr lang="fi-FI" dirty="0"/>
        </a:p>
      </dgm:t>
    </dgm:pt>
    <dgm:pt modelId="{30F99D81-E96C-4B08-AC5D-EB49F540C781}" type="parTrans" cxnId="{D596FE6C-98F4-42E1-882E-977E067C824E}">
      <dgm:prSet/>
      <dgm:spPr/>
      <dgm:t>
        <a:bodyPr/>
        <a:lstStyle/>
        <a:p>
          <a:endParaRPr lang="fi-FI"/>
        </a:p>
      </dgm:t>
    </dgm:pt>
    <dgm:pt modelId="{7F28F94C-B7A8-40FF-B022-0CAC7788BB5C}" type="sibTrans" cxnId="{D596FE6C-98F4-42E1-882E-977E067C824E}">
      <dgm:prSet/>
      <dgm:spPr/>
      <dgm:t>
        <a:bodyPr/>
        <a:lstStyle/>
        <a:p>
          <a:endParaRPr lang="fi-FI"/>
        </a:p>
      </dgm:t>
    </dgm:pt>
    <dgm:pt modelId="{1FB08603-1070-468F-8070-E8756146418C}">
      <dgm:prSet/>
      <dgm:spPr/>
      <dgm:t>
        <a:bodyPr/>
        <a:lstStyle/>
        <a:p>
          <a:r>
            <a:rPr lang="de-DE" dirty="0" err="1"/>
            <a:t>Mistakes</a:t>
          </a:r>
          <a:r>
            <a:rPr lang="de-DE" dirty="0"/>
            <a:t> could </a:t>
          </a:r>
          <a:r>
            <a:rPr lang="de-DE" dirty="0" err="1"/>
            <a:t>impact</a:t>
          </a:r>
          <a:r>
            <a:rPr lang="de-DE" dirty="0"/>
            <a:t> your business</a:t>
          </a:r>
          <a:endParaRPr lang="fi-FI" dirty="0"/>
        </a:p>
      </dgm:t>
    </dgm:pt>
    <dgm:pt modelId="{DCA54185-F2E6-48C8-AFD5-228089C81A46}" type="parTrans" cxnId="{85B3EE15-1751-4F62-AA7A-454A58886DAC}">
      <dgm:prSet/>
      <dgm:spPr/>
      <dgm:t>
        <a:bodyPr/>
        <a:lstStyle/>
        <a:p>
          <a:endParaRPr lang="fi-FI"/>
        </a:p>
      </dgm:t>
    </dgm:pt>
    <dgm:pt modelId="{57D05D0E-D438-4707-9DE3-FB40C1B19B35}" type="sibTrans" cxnId="{85B3EE15-1751-4F62-AA7A-454A58886DAC}">
      <dgm:prSet/>
      <dgm:spPr/>
      <dgm:t>
        <a:bodyPr/>
        <a:lstStyle/>
        <a:p>
          <a:endParaRPr lang="fi-FI"/>
        </a:p>
      </dgm:t>
    </dgm:pt>
    <dgm:pt modelId="{7C11F3E3-5D80-43B9-95C3-8FB2CD108500}" type="pres">
      <dgm:prSet presAssocID="{C2915A92-6DEB-4E8A-899F-5290EBA7270E}" presName="Name0" presStyleCnt="0">
        <dgm:presLayoutVars>
          <dgm:dir/>
          <dgm:resizeHandles val="exact"/>
        </dgm:presLayoutVars>
      </dgm:prSet>
      <dgm:spPr/>
    </dgm:pt>
    <dgm:pt modelId="{E02B49FA-08FE-4493-889C-F13B9BA22DBE}" type="pres">
      <dgm:prSet presAssocID="{C2915A92-6DEB-4E8A-899F-5290EBA7270E}" presName="fgShape" presStyleLbl="fgShp" presStyleIdx="0" presStyleCnt="1"/>
      <dgm:spPr/>
    </dgm:pt>
    <dgm:pt modelId="{418A38B8-FCD0-4888-AF4C-1F43E4719436}" type="pres">
      <dgm:prSet presAssocID="{C2915A92-6DEB-4E8A-899F-5290EBA7270E}" presName="linComp" presStyleCnt="0"/>
      <dgm:spPr/>
    </dgm:pt>
    <dgm:pt modelId="{5F6E4959-1B8E-4803-B3B6-7E3FCDEA17FB}" type="pres">
      <dgm:prSet presAssocID="{1FB08603-1070-468F-8070-E8756146418C}" presName="compNode" presStyleCnt="0"/>
      <dgm:spPr/>
    </dgm:pt>
    <dgm:pt modelId="{ADF8D8E0-A15A-4F62-B725-2175A15A749E}" type="pres">
      <dgm:prSet presAssocID="{1FB08603-1070-468F-8070-E8756146418C}" presName="bkgdShape" presStyleLbl="node1" presStyleIdx="0" presStyleCnt="3"/>
      <dgm:spPr/>
    </dgm:pt>
    <dgm:pt modelId="{0D3FB3BA-AC78-4704-9169-58B2E01BE3D9}" type="pres">
      <dgm:prSet presAssocID="{1FB08603-1070-468F-8070-E8756146418C}" presName="nodeTx" presStyleLbl="node1" presStyleIdx="0" presStyleCnt="3">
        <dgm:presLayoutVars>
          <dgm:bulletEnabled val="1"/>
        </dgm:presLayoutVars>
      </dgm:prSet>
      <dgm:spPr/>
    </dgm:pt>
    <dgm:pt modelId="{BA415EAE-34E5-4C25-A91E-888BCA5015D9}" type="pres">
      <dgm:prSet presAssocID="{1FB08603-1070-468F-8070-E8756146418C}" presName="invisiNode" presStyleLbl="node1" presStyleIdx="0" presStyleCnt="3"/>
      <dgm:spPr/>
    </dgm:pt>
    <dgm:pt modelId="{283AE0CB-42A4-4E31-B524-4B8C17E869E0}" type="pres">
      <dgm:prSet presAssocID="{1FB08603-1070-468F-8070-E8756146418C}" presName="imagNode" presStyleLbl="fgImgPlace1" presStyleIdx="0" presStyleCnt="3" custLinFactNeighborY="626"/>
      <dgm:spPr>
        <a:blipFill rotWithShape="1">
          <a:blip xmlns:r="http://schemas.openxmlformats.org/officeDocument/2006/relationships" r:embed="rId1"/>
          <a:srcRect/>
          <a:stretch>
            <a:fillRect l="-3000" r="-3000"/>
          </a:stretch>
        </a:blipFill>
      </dgm:spPr>
    </dgm:pt>
    <dgm:pt modelId="{62AE6F09-06ED-4F01-A65E-748A4D4B027A}" type="pres">
      <dgm:prSet presAssocID="{57D05D0E-D438-4707-9DE3-FB40C1B19B35}" presName="sibTrans" presStyleLbl="sibTrans2D1" presStyleIdx="0" presStyleCnt="0"/>
      <dgm:spPr/>
    </dgm:pt>
    <dgm:pt modelId="{3E7FF4A4-5158-4148-8036-89CA2CB97A3D}" type="pres">
      <dgm:prSet presAssocID="{3B37AEC3-28A6-45C4-B77F-8C150A06DD0B}" presName="compNode" presStyleCnt="0"/>
      <dgm:spPr/>
    </dgm:pt>
    <dgm:pt modelId="{72F2C82F-779B-44A7-A4CA-152A5D34D38D}" type="pres">
      <dgm:prSet presAssocID="{3B37AEC3-28A6-45C4-B77F-8C150A06DD0B}" presName="bkgdShape" presStyleLbl="node1" presStyleIdx="1" presStyleCnt="3"/>
      <dgm:spPr/>
    </dgm:pt>
    <dgm:pt modelId="{565FC1CD-F7E5-4679-8362-D9095C09F1BF}" type="pres">
      <dgm:prSet presAssocID="{3B37AEC3-28A6-45C4-B77F-8C150A06DD0B}" presName="nodeTx" presStyleLbl="node1" presStyleIdx="1" presStyleCnt="3">
        <dgm:presLayoutVars>
          <dgm:bulletEnabled val="1"/>
        </dgm:presLayoutVars>
      </dgm:prSet>
      <dgm:spPr/>
    </dgm:pt>
    <dgm:pt modelId="{CF745866-C49B-4467-A504-E2BEDB782EA8}" type="pres">
      <dgm:prSet presAssocID="{3B37AEC3-28A6-45C4-B77F-8C150A06DD0B}" presName="invisiNode" presStyleLbl="node1" presStyleIdx="1" presStyleCnt="3"/>
      <dgm:spPr/>
    </dgm:pt>
    <dgm:pt modelId="{ECE4E2A6-B7BB-4260-81B1-9FBDA7036154}" type="pres">
      <dgm:prSet presAssocID="{3B37AEC3-28A6-45C4-B77F-8C150A06DD0B}" presName="imagNode" presStyleLbl="fgImgPlace1" presStyleIdx="1" presStyleCnt="3"/>
      <dgm:spPr>
        <a:blipFill rotWithShape="1">
          <a:blip xmlns:r="http://schemas.openxmlformats.org/officeDocument/2006/relationships" r:embed="rId2"/>
          <a:srcRect/>
          <a:stretch>
            <a:fillRect l="-22000" r="-22000"/>
          </a:stretch>
        </a:blipFill>
      </dgm:spPr>
    </dgm:pt>
    <dgm:pt modelId="{86099033-5F0E-4355-BC2F-90C33254D231}" type="pres">
      <dgm:prSet presAssocID="{B2E98706-5E4F-402A-B305-FA508BE2A31D}" presName="sibTrans" presStyleLbl="sibTrans2D1" presStyleIdx="0" presStyleCnt="0"/>
      <dgm:spPr/>
    </dgm:pt>
    <dgm:pt modelId="{CC21962A-6F1C-4318-A1AB-D39B50476FBB}" type="pres">
      <dgm:prSet presAssocID="{6FCD03D4-5835-46F7-A2B7-4BD30EF99F87}" presName="compNode" presStyleCnt="0"/>
      <dgm:spPr/>
    </dgm:pt>
    <dgm:pt modelId="{1E5BA4D9-998A-483F-AC96-A64DCC91D56F}" type="pres">
      <dgm:prSet presAssocID="{6FCD03D4-5835-46F7-A2B7-4BD30EF99F87}" presName="bkgdShape" presStyleLbl="node1" presStyleIdx="2" presStyleCnt="3"/>
      <dgm:spPr/>
    </dgm:pt>
    <dgm:pt modelId="{C80F2894-1004-462F-B710-2B279C6E01A7}" type="pres">
      <dgm:prSet presAssocID="{6FCD03D4-5835-46F7-A2B7-4BD30EF99F87}" presName="nodeTx" presStyleLbl="node1" presStyleIdx="2" presStyleCnt="3">
        <dgm:presLayoutVars>
          <dgm:bulletEnabled val="1"/>
        </dgm:presLayoutVars>
      </dgm:prSet>
      <dgm:spPr/>
    </dgm:pt>
    <dgm:pt modelId="{E2394538-429A-41A2-8EED-4B3470E8430F}" type="pres">
      <dgm:prSet presAssocID="{6FCD03D4-5835-46F7-A2B7-4BD30EF99F87}" presName="invisiNode" presStyleLbl="node1" presStyleIdx="2" presStyleCnt="3"/>
      <dgm:spPr/>
    </dgm:pt>
    <dgm:pt modelId="{5A954657-E81C-46F7-84B2-EEA678229FE7}" type="pres">
      <dgm:prSet presAssocID="{6FCD03D4-5835-46F7-A2B7-4BD30EF99F87}" presName="imagNode" presStyleLbl="fgImgPlace1" presStyleIdx="2" presStyleCnt="3"/>
      <dgm:spPr>
        <a:blipFill rotWithShape="1">
          <a:blip xmlns:r="http://schemas.openxmlformats.org/officeDocument/2006/relationships" r:embed="rId3"/>
          <a:srcRect/>
          <a:stretch>
            <a:fillRect l="-19000" r="-19000"/>
          </a:stretch>
        </a:blipFill>
      </dgm:spPr>
    </dgm:pt>
  </dgm:ptLst>
  <dgm:cxnLst>
    <dgm:cxn modelId="{1F211802-118D-4CE7-8F2C-7642AB07B42A}" type="presOf" srcId="{B2E98706-5E4F-402A-B305-FA508BE2A31D}" destId="{86099033-5F0E-4355-BC2F-90C33254D231}" srcOrd="0" destOrd="0" presId="urn:microsoft.com/office/officeart/2005/8/layout/hList7"/>
    <dgm:cxn modelId="{85B3EE15-1751-4F62-AA7A-454A58886DAC}" srcId="{C2915A92-6DEB-4E8A-899F-5290EBA7270E}" destId="{1FB08603-1070-468F-8070-E8756146418C}" srcOrd="0" destOrd="0" parTransId="{DCA54185-F2E6-48C8-AFD5-228089C81A46}" sibTransId="{57D05D0E-D438-4707-9DE3-FB40C1B19B35}"/>
    <dgm:cxn modelId="{61A24717-1071-419A-8E2F-AD4C20E1E5C2}" type="presOf" srcId="{1FB08603-1070-468F-8070-E8756146418C}" destId="{0D3FB3BA-AC78-4704-9169-58B2E01BE3D9}" srcOrd="1" destOrd="0" presId="urn:microsoft.com/office/officeart/2005/8/layout/hList7"/>
    <dgm:cxn modelId="{8925E917-60CE-429B-B087-A7477AB2F4E9}" type="presOf" srcId="{C2915A92-6DEB-4E8A-899F-5290EBA7270E}" destId="{7C11F3E3-5D80-43B9-95C3-8FB2CD108500}" srcOrd="0" destOrd="0" presId="urn:microsoft.com/office/officeart/2005/8/layout/hList7"/>
    <dgm:cxn modelId="{E18ED21D-A372-4CB2-B5CC-C26083A1F4B2}" type="presOf" srcId="{6FCD03D4-5835-46F7-A2B7-4BD30EF99F87}" destId="{C80F2894-1004-462F-B710-2B279C6E01A7}" srcOrd="1" destOrd="0" presId="urn:microsoft.com/office/officeart/2005/8/layout/hList7"/>
    <dgm:cxn modelId="{BE44E921-40EF-4B77-8972-A253EE1DC295}" srcId="{C2915A92-6DEB-4E8A-899F-5290EBA7270E}" destId="{3B37AEC3-28A6-45C4-B77F-8C150A06DD0B}" srcOrd="1" destOrd="0" parTransId="{659E1519-E897-4DA6-802A-29F8793D0372}" sibTransId="{B2E98706-5E4F-402A-B305-FA508BE2A31D}"/>
    <dgm:cxn modelId="{C7C5EC2E-20B5-475F-880F-3E81F061848B}" type="presOf" srcId="{3B37AEC3-28A6-45C4-B77F-8C150A06DD0B}" destId="{72F2C82F-779B-44A7-A4CA-152A5D34D38D}" srcOrd="0" destOrd="0" presId="urn:microsoft.com/office/officeart/2005/8/layout/hList7"/>
    <dgm:cxn modelId="{7A5B1942-DC48-447C-9108-CF0F2E5CAF5F}" type="presOf" srcId="{1FB08603-1070-468F-8070-E8756146418C}" destId="{ADF8D8E0-A15A-4F62-B725-2175A15A749E}" srcOrd="0" destOrd="0" presId="urn:microsoft.com/office/officeart/2005/8/layout/hList7"/>
    <dgm:cxn modelId="{9B5B0765-9BAF-4829-A00D-F723D0782D48}" type="presOf" srcId="{57D05D0E-D438-4707-9DE3-FB40C1B19B35}" destId="{62AE6F09-06ED-4F01-A65E-748A4D4B027A}" srcOrd="0" destOrd="0" presId="urn:microsoft.com/office/officeart/2005/8/layout/hList7"/>
    <dgm:cxn modelId="{09A13367-EAD7-4B0D-8085-F908B66A9A93}" type="presOf" srcId="{3B37AEC3-28A6-45C4-B77F-8C150A06DD0B}" destId="{565FC1CD-F7E5-4679-8362-D9095C09F1BF}" srcOrd="1" destOrd="0" presId="urn:microsoft.com/office/officeart/2005/8/layout/hList7"/>
    <dgm:cxn modelId="{D596FE6C-98F4-42E1-882E-977E067C824E}" srcId="{C2915A92-6DEB-4E8A-899F-5290EBA7270E}" destId="{6FCD03D4-5835-46F7-A2B7-4BD30EF99F87}" srcOrd="2" destOrd="0" parTransId="{30F99D81-E96C-4B08-AC5D-EB49F540C781}" sibTransId="{7F28F94C-B7A8-40FF-B022-0CAC7788BB5C}"/>
    <dgm:cxn modelId="{96B66DC2-DFB5-45A3-8028-AF4A4352A2AF}" type="presOf" srcId="{6FCD03D4-5835-46F7-A2B7-4BD30EF99F87}" destId="{1E5BA4D9-998A-483F-AC96-A64DCC91D56F}" srcOrd="0" destOrd="0" presId="urn:microsoft.com/office/officeart/2005/8/layout/hList7"/>
    <dgm:cxn modelId="{C42A4BF9-F855-4BE0-AD88-31C0C279EA36}" type="presParOf" srcId="{7C11F3E3-5D80-43B9-95C3-8FB2CD108500}" destId="{E02B49FA-08FE-4493-889C-F13B9BA22DBE}" srcOrd="0" destOrd="0" presId="urn:microsoft.com/office/officeart/2005/8/layout/hList7"/>
    <dgm:cxn modelId="{85E0639F-4E29-438A-931F-8DE76AEA3D7A}" type="presParOf" srcId="{7C11F3E3-5D80-43B9-95C3-8FB2CD108500}" destId="{418A38B8-FCD0-4888-AF4C-1F43E4719436}" srcOrd="1" destOrd="0" presId="urn:microsoft.com/office/officeart/2005/8/layout/hList7"/>
    <dgm:cxn modelId="{887DF2CA-29D5-48B6-BAB9-5903E8210F54}" type="presParOf" srcId="{418A38B8-FCD0-4888-AF4C-1F43E4719436}" destId="{5F6E4959-1B8E-4803-B3B6-7E3FCDEA17FB}" srcOrd="0" destOrd="0" presId="urn:microsoft.com/office/officeart/2005/8/layout/hList7"/>
    <dgm:cxn modelId="{240135C0-B526-4652-8608-AF595B28A454}" type="presParOf" srcId="{5F6E4959-1B8E-4803-B3B6-7E3FCDEA17FB}" destId="{ADF8D8E0-A15A-4F62-B725-2175A15A749E}" srcOrd="0" destOrd="0" presId="urn:microsoft.com/office/officeart/2005/8/layout/hList7"/>
    <dgm:cxn modelId="{AB31298B-1E44-477F-ADD5-B937C331FC69}" type="presParOf" srcId="{5F6E4959-1B8E-4803-B3B6-7E3FCDEA17FB}" destId="{0D3FB3BA-AC78-4704-9169-58B2E01BE3D9}" srcOrd="1" destOrd="0" presId="urn:microsoft.com/office/officeart/2005/8/layout/hList7"/>
    <dgm:cxn modelId="{DD69D8DB-F1D1-4F87-9B6B-E56119A13B41}" type="presParOf" srcId="{5F6E4959-1B8E-4803-B3B6-7E3FCDEA17FB}" destId="{BA415EAE-34E5-4C25-A91E-888BCA5015D9}" srcOrd="2" destOrd="0" presId="urn:microsoft.com/office/officeart/2005/8/layout/hList7"/>
    <dgm:cxn modelId="{E6B2F4FA-6272-4F4F-8E65-21761C5F303A}" type="presParOf" srcId="{5F6E4959-1B8E-4803-B3B6-7E3FCDEA17FB}" destId="{283AE0CB-42A4-4E31-B524-4B8C17E869E0}" srcOrd="3" destOrd="0" presId="urn:microsoft.com/office/officeart/2005/8/layout/hList7"/>
    <dgm:cxn modelId="{014D31F7-7A02-4687-81BF-845366A78906}" type="presParOf" srcId="{418A38B8-FCD0-4888-AF4C-1F43E4719436}" destId="{62AE6F09-06ED-4F01-A65E-748A4D4B027A}" srcOrd="1" destOrd="0" presId="urn:microsoft.com/office/officeart/2005/8/layout/hList7"/>
    <dgm:cxn modelId="{BCD52ED9-2E69-4D93-8D77-7FEBB681EB56}" type="presParOf" srcId="{418A38B8-FCD0-4888-AF4C-1F43E4719436}" destId="{3E7FF4A4-5158-4148-8036-89CA2CB97A3D}" srcOrd="2" destOrd="0" presId="urn:microsoft.com/office/officeart/2005/8/layout/hList7"/>
    <dgm:cxn modelId="{A2946366-C151-485A-B483-142D7FFF76D7}" type="presParOf" srcId="{3E7FF4A4-5158-4148-8036-89CA2CB97A3D}" destId="{72F2C82F-779B-44A7-A4CA-152A5D34D38D}" srcOrd="0" destOrd="0" presId="urn:microsoft.com/office/officeart/2005/8/layout/hList7"/>
    <dgm:cxn modelId="{240F943D-497C-4246-905E-6899ACF66DA9}" type="presParOf" srcId="{3E7FF4A4-5158-4148-8036-89CA2CB97A3D}" destId="{565FC1CD-F7E5-4679-8362-D9095C09F1BF}" srcOrd="1" destOrd="0" presId="urn:microsoft.com/office/officeart/2005/8/layout/hList7"/>
    <dgm:cxn modelId="{185A5BBE-3BE4-40EE-918B-F86510D76D25}" type="presParOf" srcId="{3E7FF4A4-5158-4148-8036-89CA2CB97A3D}" destId="{CF745866-C49B-4467-A504-E2BEDB782EA8}" srcOrd="2" destOrd="0" presId="urn:microsoft.com/office/officeart/2005/8/layout/hList7"/>
    <dgm:cxn modelId="{D0C33EE9-DFF8-4D00-9E29-B03E9ADECE03}" type="presParOf" srcId="{3E7FF4A4-5158-4148-8036-89CA2CB97A3D}" destId="{ECE4E2A6-B7BB-4260-81B1-9FBDA7036154}" srcOrd="3" destOrd="0" presId="urn:microsoft.com/office/officeart/2005/8/layout/hList7"/>
    <dgm:cxn modelId="{CD2CF835-EB61-4F48-B26C-E927020CB8D2}" type="presParOf" srcId="{418A38B8-FCD0-4888-AF4C-1F43E4719436}" destId="{86099033-5F0E-4355-BC2F-90C33254D231}" srcOrd="3" destOrd="0" presId="urn:microsoft.com/office/officeart/2005/8/layout/hList7"/>
    <dgm:cxn modelId="{BF273C53-D3A0-404D-83C1-D07A7F648B8C}" type="presParOf" srcId="{418A38B8-FCD0-4888-AF4C-1F43E4719436}" destId="{CC21962A-6F1C-4318-A1AB-D39B50476FBB}" srcOrd="4" destOrd="0" presId="urn:microsoft.com/office/officeart/2005/8/layout/hList7"/>
    <dgm:cxn modelId="{6C83120D-204C-4B09-A56A-452E6D176E84}" type="presParOf" srcId="{CC21962A-6F1C-4318-A1AB-D39B50476FBB}" destId="{1E5BA4D9-998A-483F-AC96-A64DCC91D56F}" srcOrd="0" destOrd="0" presId="urn:microsoft.com/office/officeart/2005/8/layout/hList7"/>
    <dgm:cxn modelId="{357A6D7B-FB25-43A0-85D1-FCA6007A8FE1}" type="presParOf" srcId="{CC21962A-6F1C-4318-A1AB-D39B50476FBB}" destId="{C80F2894-1004-462F-B710-2B279C6E01A7}" srcOrd="1" destOrd="0" presId="urn:microsoft.com/office/officeart/2005/8/layout/hList7"/>
    <dgm:cxn modelId="{80D3EDC4-062E-4BCB-ABD8-45B69C4D42BA}" type="presParOf" srcId="{CC21962A-6F1C-4318-A1AB-D39B50476FBB}" destId="{E2394538-429A-41A2-8EED-4B3470E8430F}" srcOrd="2" destOrd="0" presId="urn:microsoft.com/office/officeart/2005/8/layout/hList7"/>
    <dgm:cxn modelId="{2CA2CD82-7A7C-4CD3-BDC8-71FF5BD553AD}" type="presParOf" srcId="{CC21962A-6F1C-4318-A1AB-D39B50476FBB}" destId="{5A954657-E81C-46F7-84B2-EEA678229FE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82456-069F-4E13-A0DB-CB3993B67C6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2F845E17-73C1-43A8-8C61-A8B64D42531E}">
      <dgm:prSet/>
      <dgm:spPr/>
      <dgm:t>
        <a:bodyPr/>
        <a:lstStyle/>
        <a:p>
          <a:r>
            <a:rPr lang="de-DE" dirty="0"/>
            <a:t>Collection</a:t>
          </a:r>
        </a:p>
      </dgm:t>
    </dgm:pt>
    <dgm:pt modelId="{A0B3FD5D-3B9F-4386-BABB-98C523AEFAF2}" type="parTrans" cxnId="{89FEA706-1BC3-41B5-BB8B-508F51458DFD}">
      <dgm:prSet/>
      <dgm:spPr/>
      <dgm:t>
        <a:bodyPr/>
        <a:lstStyle/>
        <a:p>
          <a:endParaRPr lang="de-DE"/>
        </a:p>
      </dgm:t>
    </dgm:pt>
    <dgm:pt modelId="{849B5502-F790-450D-A2FC-9939A7782F72}" type="sibTrans" cxnId="{89FEA706-1BC3-41B5-BB8B-508F51458DFD}">
      <dgm:prSet/>
      <dgm:spPr/>
      <dgm:t>
        <a:bodyPr/>
        <a:lstStyle/>
        <a:p>
          <a:endParaRPr lang="de-DE"/>
        </a:p>
      </dgm:t>
    </dgm:pt>
    <dgm:pt modelId="{9206DF6A-0D68-413E-8BDA-B49855CCBF2C}">
      <dgm:prSet/>
      <dgm:spPr/>
      <dgm:t>
        <a:bodyPr/>
        <a:lstStyle/>
        <a:p>
          <a:r>
            <a:rPr lang="de-DE" dirty="0"/>
            <a:t>As </a:t>
          </a:r>
          <a:r>
            <a:rPr lang="de-DE" dirty="0" err="1"/>
            <a:t>communicated</a:t>
          </a:r>
          <a:r>
            <a:rPr lang="de-DE" dirty="0"/>
            <a:t>?</a:t>
          </a:r>
        </a:p>
      </dgm:t>
    </dgm:pt>
    <dgm:pt modelId="{3CEB8C7E-5723-455B-BAA9-7EBFE89521E2}" type="parTrans" cxnId="{3450FDAB-EBBC-4EFF-85C4-11D2B4BEDC27}">
      <dgm:prSet/>
      <dgm:spPr/>
      <dgm:t>
        <a:bodyPr/>
        <a:lstStyle/>
        <a:p>
          <a:endParaRPr lang="de-DE"/>
        </a:p>
      </dgm:t>
    </dgm:pt>
    <dgm:pt modelId="{5CAE2639-1049-4919-AB0D-B7B46C83A84B}" type="sibTrans" cxnId="{3450FDAB-EBBC-4EFF-85C4-11D2B4BEDC27}">
      <dgm:prSet/>
      <dgm:spPr/>
      <dgm:t>
        <a:bodyPr/>
        <a:lstStyle/>
        <a:p>
          <a:endParaRPr lang="de-DE"/>
        </a:p>
      </dgm:t>
    </dgm:pt>
    <dgm:pt modelId="{21E98FD2-867F-43EF-906E-7C2AF66D802C}">
      <dgm:prSet/>
      <dgm:spPr/>
      <dgm:t>
        <a:bodyPr/>
        <a:lstStyle/>
        <a:p>
          <a:r>
            <a:rPr lang="de-DE" dirty="0"/>
            <a:t>Surveillance</a:t>
          </a:r>
        </a:p>
      </dgm:t>
    </dgm:pt>
    <dgm:pt modelId="{36E23B5B-7A70-4D8A-9DDF-D7E31FA169F2}" type="parTrans" cxnId="{0E8915FE-2EB6-4F91-AC8E-605E1DDE7981}">
      <dgm:prSet/>
      <dgm:spPr/>
      <dgm:t>
        <a:bodyPr/>
        <a:lstStyle/>
        <a:p>
          <a:endParaRPr lang="de-DE"/>
        </a:p>
      </dgm:t>
    </dgm:pt>
    <dgm:pt modelId="{2E1D29E8-F55F-481D-9880-1379FD3DF054}" type="sibTrans" cxnId="{0E8915FE-2EB6-4F91-AC8E-605E1DDE7981}">
      <dgm:prSet/>
      <dgm:spPr/>
      <dgm:t>
        <a:bodyPr/>
        <a:lstStyle/>
        <a:p>
          <a:endParaRPr lang="de-DE"/>
        </a:p>
      </dgm:t>
    </dgm:pt>
    <dgm:pt modelId="{2B1D833C-EDF0-4D9B-A379-EC084B33D6DD}">
      <dgm:prSet/>
      <dgm:spPr/>
      <dgm:t>
        <a:bodyPr/>
        <a:lstStyle/>
        <a:p>
          <a:r>
            <a:rPr lang="de-DE"/>
            <a:t>Use </a:t>
          </a:r>
        </a:p>
      </dgm:t>
    </dgm:pt>
    <dgm:pt modelId="{2FD517F0-371C-4A4C-B024-F71B7C0E0E97}" type="parTrans" cxnId="{F600C2E0-1BA4-4C31-902B-159D72350B1E}">
      <dgm:prSet/>
      <dgm:spPr/>
      <dgm:t>
        <a:bodyPr/>
        <a:lstStyle/>
        <a:p>
          <a:endParaRPr lang="de-DE"/>
        </a:p>
      </dgm:t>
    </dgm:pt>
    <dgm:pt modelId="{904DEB1A-B550-499F-9DA5-6709416AC221}" type="sibTrans" cxnId="{F600C2E0-1BA4-4C31-902B-159D72350B1E}">
      <dgm:prSet/>
      <dgm:spPr/>
      <dgm:t>
        <a:bodyPr/>
        <a:lstStyle/>
        <a:p>
          <a:endParaRPr lang="de-DE"/>
        </a:p>
      </dgm:t>
    </dgm:pt>
    <dgm:pt modelId="{78903F05-1CD4-44DF-8B20-BCBB9353C550}">
      <dgm:prSet/>
      <dgm:spPr/>
      <dgm:t>
        <a:bodyPr/>
        <a:lstStyle/>
        <a:p>
          <a:r>
            <a:rPr lang="de-DE"/>
            <a:t>Using as communicated?</a:t>
          </a:r>
        </a:p>
      </dgm:t>
    </dgm:pt>
    <dgm:pt modelId="{AAA51D6B-8328-49D4-ABF4-0758160BC8E1}" type="parTrans" cxnId="{092ECE2D-BFCF-4B76-983B-0FDE28355D49}">
      <dgm:prSet/>
      <dgm:spPr/>
      <dgm:t>
        <a:bodyPr/>
        <a:lstStyle/>
        <a:p>
          <a:endParaRPr lang="de-DE"/>
        </a:p>
      </dgm:t>
    </dgm:pt>
    <dgm:pt modelId="{AB254C08-08EA-401B-B45E-9FB9B0DA8A2B}" type="sibTrans" cxnId="{092ECE2D-BFCF-4B76-983B-0FDE28355D49}">
      <dgm:prSet/>
      <dgm:spPr/>
      <dgm:t>
        <a:bodyPr/>
        <a:lstStyle/>
        <a:p>
          <a:endParaRPr lang="de-DE"/>
        </a:p>
      </dgm:t>
    </dgm:pt>
    <dgm:pt modelId="{1F1BD8F6-1544-4DE2-AD34-C473104A21F8}">
      <dgm:prSet/>
      <dgm:spPr/>
      <dgm:t>
        <a:bodyPr/>
        <a:lstStyle/>
        <a:p>
          <a:r>
            <a:rPr lang="de-DE"/>
            <a:t>Necessary data?</a:t>
          </a:r>
        </a:p>
      </dgm:t>
    </dgm:pt>
    <dgm:pt modelId="{1C1B6C74-F90F-4964-AACE-DD0083D089E6}" type="parTrans" cxnId="{AADCAAAD-D51F-4130-91C3-E3E42DE5A962}">
      <dgm:prSet/>
      <dgm:spPr/>
      <dgm:t>
        <a:bodyPr/>
        <a:lstStyle/>
        <a:p>
          <a:endParaRPr lang="de-DE"/>
        </a:p>
      </dgm:t>
    </dgm:pt>
    <dgm:pt modelId="{2B9BDF08-91E3-4F41-87F2-9B0D72C6C707}" type="sibTrans" cxnId="{AADCAAAD-D51F-4130-91C3-E3E42DE5A962}">
      <dgm:prSet/>
      <dgm:spPr/>
      <dgm:t>
        <a:bodyPr/>
        <a:lstStyle/>
        <a:p>
          <a:endParaRPr lang="de-DE"/>
        </a:p>
      </dgm:t>
    </dgm:pt>
    <dgm:pt modelId="{E6581EBD-2109-468C-9FF3-9DA2B9FDD53D}">
      <dgm:prSet/>
      <dgm:spPr/>
      <dgm:t>
        <a:bodyPr/>
        <a:lstStyle/>
        <a:p>
          <a:r>
            <a:rPr lang="de-DE"/>
            <a:t>Profiling </a:t>
          </a:r>
        </a:p>
      </dgm:t>
    </dgm:pt>
    <dgm:pt modelId="{477C191C-C1E2-4DBB-A668-01F5D866635B}" type="parTrans" cxnId="{03E3AC00-4CAB-4482-AA53-F4925BDAF1F9}">
      <dgm:prSet/>
      <dgm:spPr/>
      <dgm:t>
        <a:bodyPr/>
        <a:lstStyle/>
        <a:p>
          <a:endParaRPr lang="de-DE"/>
        </a:p>
      </dgm:t>
    </dgm:pt>
    <dgm:pt modelId="{12A698B7-58DB-488A-AF35-ACFAD6732EAA}" type="sibTrans" cxnId="{03E3AC00-4CAB-4482-AA53-F4925BDAF1F9}">
      <dgm:prSet/>
      <dgm:spPr/>
      <dgm:t>
        <a:bodyPr/>
        <a:lstStyle/>
        <a:p>
          <a:endParaRPr lang="de-DE"/>
        </a:p>
      </dgm:t>
    </dgm:pt>
    <dgm:pt modelId="{3D46F718-D77A-4C78-AC40-F8FEF1AC6D10}">
      <dgm:prSet/>
      <dgm:spPr/>
      <dgm:t>
        <a:bodyPr/>
        <a:lstStyle/>
        <a:p>
          <a:r>
            <a:rPr lang="de-DE"/>
            <a:t>Manipulating?</a:t>
          </a:r>
        </a:p>
      </dgm:t>
    </dgm:pt>
    <dgm:pt modelId="{4094F8B5-0ED0-4C7D-A34B-BB608A6163AA}" type="parTrans" cxnId="{3D13ECD5-396A-4543-86EE-AAB2233F2398}">
      <dgm:prSet/>
      <dgm:spPr/>
      <dgm:t>
        <a:bodyPr/>
        <a:lstStyle/>
        <a:p>
          <a:endParaRPr lang="de-DE"/>
        </a:p>
      </dgm:t>
    </dgm:pt>
    <dgm:pt modelId="{A19F5EC5-E3FC-4091-A605-E62EAEB30496}" type="sibTrans" cxnId="{3D13ECD5-396A-4543-86EE-AAB2233F2398}">
      <dgm:prSet/>
      <dgm:spPr/>
      <dgm:t>
        <a:bodyPr/>
        <a:lstStyle/>
        <a:p>
          <a:endParaRPr lang="de-DE"/>
        </a:p>
      </dgm:t>
    </dgm:pt>
    <dgm:pt modelId="{A05BD531-3DD9-408C-A5C8-1A3CBB5F5F9C}">
      <dgm:prSet/>
      <dgm:spPr/>
      <dgm:t>
        <a:bodyPr/>
        <a:lstStyle/>
        <a:p>
          <a:r>
            <a:rPr lang="de-DE" dirty="0" err="1"/>
            <a:t>Where</a:t>
          </a:r>
          <a:r>
            <a:rPr lang="de-DE" dirty="0"/>
            <a:t> </a:t>
          </a:r>
          <a:r>
            <a:rPr lang="de-DE" dirty="0" err="1"/>
            <a:t>does</a:t>
          </a:r>
          <a:r>
            <a:rPr lang="de-DE" dirty="0"/>
            <a:t> </a:t>
          </a:r>
          <a:r>
            <a:rPr lang="de-DE" dirty="0" err="1"/>
            <a:t>it</a:t>
          </a:r>
          <a:r>
            <a:rPr lang="de-DE" dirty="0"/>
            <a:t> end </a:t>
          </a:r>
          <a:r>
            <a:rPr lang="de-DE" dirty="0" err="1"/>
            <a:t>up</a:t>
          </a:r>
          <a:r>
            <a:rPr lang="de-DE" dirty="0"/>
            <a:t>?</a:t>
          </a:r>
        </a:p>
      </dgm:t>
    </dgm:pt>
    <dgm:pt modelId="{C242B333-C847-4AAB-8E07-21E48ED0AD97}" type="parTrans" cxnId="{FB6EE83A-21C7-4AA7-B18A-4CF849E58481}">
      <dgm:prSet/>
      <dgm:spPr/>
      <dgm:t>
        <a:bodyPr/>
        <a:lstStyle/>
        <a:p>
          <a:endParaRPr lang="de-DE"/>
        </a:p>
      </dgm:t>
    </dgm:pt>
    <dgm:pt modelId="{DF1C4E70-B0B9-4853-9182-4DC41AC098DE}" type="sibTrans" cxnId="{FB6EE83A-21C7-4AA7-B18A-4CF849E58481}">
      <dgm:prSet/>
      <dgm:spPr/>
      <dgm:t>
        <a:bodyPr/>
        <a:lstStyle/>
        <a:p>
          <a:endParaRPr lang="de-DE"/>
        </a:p>
      </dgm:t>
    </dgm:pt>
    <dgm:pt modelId="{E650E2E9-EE78-4104-8CBA-D8C7D09385F2}">
      <dgm:prSet/>
      <dgm:spPr/>
      <dgm:t>
        <a:bodyPr/>
        <a:lstStyle/>
        <a:p>
          <a:r>
            <a:rPr lang="de-DE"/>
            <a:t>Hacking</a:t>
          </a:r>
        </a:p>
      </dgm:t>
    </dgm:pt>
    <dgm:pt modelId="{71FA80E3-110A-4C1E-AF8B-DC1D4BB0DC7F}" type="parTrans" cxnId="{3FFE87A5-8A57-4A0F-8ACC-867F50DF724E}">
      <dgm:prSet/>
      <dgm:spPr/>
      <dgm:t>
        <a:bodyPr/>
        <a:lstStyle/>
        <a:p>
          <a:endParaRPr lang="de-DE"/>
        </a:p>
      </dgm:t>
    </dgm:pt>
    <dgm:pt modelId="{EBE8AA1F-0CB8-468D-A92F-3FAE174C2FA6}" type="sibTrans" cxnId="{3FFE87A5-8A57-4A0F-8ACC-867F50DF724E}">
      <dgm:prSet/>
      <dgm:spPr/>
      <dgm:t>
        <a:bodyPr/>
        <a:lstStyle/>
        <a:p>
          <a:endParaRPr lang="de-DE"/>
        </a:p>
      </dgm:t>
    </dgm:pt>
    <dgm:pt modelId="{FDD0B8D6-615D-4A60-9892-1AF9DE8F74F5}">
      <dgm:prSet/>
      <dgm:spPr/>
      <dgm:t>
        <a:bodyPr/>
        <a:lstStyle/>
        <a:p>
          <a:r>
            <a:rPr lang="de-DE"/>
            <a:t>Data breaches</a:t>
          </a:r>
        </a:p>
      </dgm:t>
    </dgm:pt>
    <dgm:pt modelId="{98510413-4FDD-4E42-9BA0-A09500887C4E}" type="parTrans" cxnId="{7492BD89-4CDF-4358-83E2-9D30DA69F42F}">
      <dgm:prSet/>
      <dgm:spPr/>
      <dgm:t>
        <a:bodyPr/>
        <a:lstStyle/>
        <a:p>
          <a:endParaRPr lang="de-DE"/>
        </a:p>
      </dgm:t>
    </dgm:pt>
    <dgm:pt modelId="{A5E1AE5D-DA42-457E-AF15-8E53E34856F8}" type="sibTrans" cxnId="{7492BD89-4CDF-4358-83E2-9D30DA69F42F}">
      <dgm:prSet/>
      <dgm:spPr/>
      <dgm:t>
        <a:bodyPr/>
        <a:lstStyle/>
        <a:p>
          <a:endParaRPr lang="de-DE"/>
        </a:p>
      </dgm:t>
    </dgm:pt>
    <dgm:pt modelId="{E46AD5EF-CD65-4EC4-B40B-80DD04E011C0}">
      <dgm:prSet/>
      <dgm:spPr/>
      <dgm:t>
        <a:bodyPr/>
        <a:lstStyle/>
        <a:p>
          <a:r>
            <a:rPr lang="de-DE" dirty="0" err="1"/>
            <a:t>Selling</a:t>
          </a:r>
          <a:r>
            <a:rPr lang="de-DE" dirty="0"/>
            <a:t>? </a:t>
          </a:r>
        </a:p>
      </dgm:t>
    </dgm:pt>
    <dgm:pt modelId="{F4B75B96-546A-45C0-8EAB-DEC6F6C01F21}" type="parTrans" cxnId="{28B0481C-D77A-4091-8B10-9F0F3D50DFF2}">
      <dgm:prSet/>
      <dgm:spPr/>
      <dgm:t>
        <a:bodyPr/>
        <a:lstStyle/>
        <a:p>
          <a:endParaRPr lang="de-DE"/>
        </a:p>
      </dgm:t>
    </dgm:pt>
    <dgm:pt modelId="{9E6325AF-4822-4210-BA6B-81810E0C2D88}" type="sibTrans" cxnId="{28B0481C-D77A-4091-8B10-9F0F3D50DFF2}">
      <dgm:prSet/>
      <dgm:spPr/>
      <dgm:t>
        <a:bodyPr/>
        <a:lstStyle/>
        <a:p>
          <a:endParaRPr lang="de-DE"/>
        </a:p>
      </dgm:t>
    </dgm:pt>
    <dgm:pt modelId="{9CFFB79C-4FE0-4904-85E2-394819CCE6FC}">
      <dgm:prSet/>
      <dgm:spPr/>
      <dgm:t>
        <a:bodyPr/>
        <a:lstStyle/>
        <a:p>
          <a:r>
            <a:rPr lang="de-DE" dirty="0"/>
            <a:t>Sharing?</a:t>
          </a:r>
        </a:p>
      </dgm:t>
    </dgm:pt>
    <dgm:pt modelId="{33274A9C-A1D7-4C32-A442-09C529F476CA}" type="parTrans" cxnId="{6ABB8F7F-3C1A-4CDC-8568-BFC6A5EEB0DE}">
      <dgm:prSet/>
      <dgm:spPr/>
    </dgm:pt>
    <dgm:pt modelId="{9C5636D0-B4E0-4383-B0D6-250047BE2A30}" type="sibTrans" cxnId="{6ABB8F7F-3C1A-4CDC-8568-BFC6A5EEB0DE}">
      <dgm:prSet/>
      <dgm:spPr/>
    </dgm:pt>
    <dgm:pt modelId="{4717FA08-21FB-4A97-A261-B66F951617C6}" type="pres">
      <dgm:prSet presAssocID="{96482456-069F-4E13-A0DB-CB3993B67C62}" presName="CompostProcess" presStyleCnt="0">
        <dgm:presLayoutVars>
          <dgm:dir/>
          <dgm:resizeHandles val="exact"/>
        </dgm:presLayoutVars>
      </dgm:prSet>
      <dgm:spPr/>
    </dgm:pt>
    <dgm:pt modelId="{70AF65DB-11B6-4ACD-9DF8-3196E4500E3B}" type="pres">
      <dgm:prSet presAssocID="{96482456-069F-4E13-A0DB-CB3993B67C62}" presName="arrow" presStyleLbl="bgShp" presStyleIdx="0" presStyleCnt="1"/>
      <dgm:spPr/>
    </dgm:pt>
    <dgm:pt modelId="{9124BE08-63AC-4BD7-A368-F48BBFBE2712}" type="pres">
      <dgm:prSet presAssocID="{96482456-069F-4E13-A0DB-CB3993B67C62}" presName="linearProcess" presStyleCnt="0"/>
      <dgm:spPr/>
    </dgm:pt>
    <dgm:pt modelId="{7ABE70D0-85AE-4ADF-92F0-C3BCBF67A0BC}" type="pres">
      <dgm:prSet presAssocID="{2F845E17-73C1-43A8-8C61-A8B64D42531E}" presName="textNode" presStyleLbl="node1" presStyleIdx="0" presStyleCnt="3">
        <dgm:presLayoutVars>
          <dgm:bulletEnabled val="1"/>
        </dgm:presLayoutVars>
      </dgm:prSet>
      <dgm:spPr/>
    </dgm:pt>
    <dgm:pt modelId="{968FE364-7A39-4A40-8E24-1D83B8B5A02C}" type="pres">
      <dgm:prSet presAssocID="{849B5502-F790-450D-A2FC-9939A7782F72}" presName="sibTrans" presStyleCnt="0"/>
      <dgm:spPr/>
    </dgm:pt>
    <dgm:pt modelId="{BE56BF04-6F53-42A7-B716-04E39082BC3E}" type="pres">
      <dgm:prSet presAssocID="{2B1D833C-EDF0-4D9B-A379-EC084B33D6DD}" presName="textNode" presStyleLbl="node1" presStyleIdx="1" presStyleCnt="3">
        <dgm:presLayoutVars>
          <dgm:bulletEnabled val="1"/>
        </dgm:presLayoutVars>
      </dgm:prSet>
      <dgm:spPr/>
    </dgm:pt>
    <dgm:pt modelId="{2D3A2F90-5464-43C9-B78E-C98D3F7D77ED}" type="pres">
      <dgm:prSet presAssocID="{904DEB1A-B550-499F-9DA5-6709416AC221}" presName="sibTrans" presStyleCnt="0"/>
      <dgm:spPr/>
    </dgm:pt>
    <dgm:pt modelId="{8EBD84EC-CF37-453E-88EA-40974A9A0D22}" type="pres">
      <dgm:prSet presAssocID="{A05BD531-3DD9-408C-A5C8-1A3CBB5F5F9C}" presName="textNode" presStyleLbl="node1" presStyleIdx="2" presStyleCnt="3">
        <dgm:presLayoutVars>
          <dgm:bulletEnabled val="1"/>
        </dgm:presLayoutVars>
      </dgm:prSet>
      <dgm:spPr/>
    </dgm:pt>
  </dgm:ptLst>
  <dgm:cxnLst>
    <dgm:cxn modelId="{03E3AC00-4CAB-4482-AA53-F4925BDAF1F9}" srcId="{2B1D833C-EDF0-4D9B-A379-EC084B33D6DD}" destId="{E6581EBD-2109-468C-9FF3-9DA2B9FDD53D}" srcOrd="2" destOrd="0" parTransId="{477C191C-C1E2-4DBB-A668-01F5D866635B}" sibTransId="{12A698B7-58DB-488A-AF35-ACFAD6732EAA}"/>
    <dgm:cxn modelId="{89FEA706-1BC3-41B5-BB8B-508F51458DFD}" srcId="{96482456-069F-4E13-A0DB-CB3993B67C62}" destId="{2F845E17-73C1-43A8-8C61-A8B64D42531E}" srcOrd="0" destOrd="0" parTransId="{A0B3FD5D-3B9F-4386-BABB-98C523AEFAF2}" sibTransId="{849B5502-F790-450D-A2FC-9939A7782F72}"/>
    <dgm:cxn modelId="{28B0481C-D77A-4091-8B10-9F0F3D50DFF2}" srcId="{A05BD531-3DD9-408C-A5C8-1A3CBB5F5F9C}" destId="{E46AD5EF-CD65-4EC4-B40B-80DD04E011C0}" srcOrd="2" destOrd="0" parTransId="{F4B75B96-546A-45C0-8EAB-DEC6F6C01F21}" sibTransId="{9E6325AF-4822-4210-BA6B-81810E0C2D88}"/>
    <dgm:cxn modelId="{98A4291F-9F1E-4D81-B8E5-1C8074276004}" type="presOf" srcId="{2B1D833C-EDF0-4D9B-A379-EC084B33D6DD}" destId="{BE56BF04-6F53-42A7-B716-04E39082BC3E}" srcOrd="0" destOrd="0" presId="urn:microsoft.com/office/officeart/2005/8/layout/hProcess9"/>
    <dgm:cxn modelId="{092ECE2D-BFCF-4B76-983B-0FDE28355D49}" srcId="{2B1D833C-EDF0-4D9B-A379-EC084B33D6DD}" destId="{78903F05-1CD4-44DF-8B20-BCBB9353C550}" srcOrd="0" destOrd="0" parTransId="{AAA51D6B-8328-49D4-ABF4-0758160BC8E1}" sibTransId="{AB254C08-08EA-401B-B45E-9FB9B0DA8A2B}"/>
    <dgm:cxn modelId="{FB6EE83A-21C7-4AA7-B18A-4CF849E58481}" srcId="{96482456-069F-4E13-A0DB-CB3993B67C62}" destId="{A05BD531-3DD9-408C-A5C8-1A3CBB5F5F9C}" srcOrd="2" destOrd="0" parTransId="{C242B333-C847-4AAB-8E07-21E48ED0AD97}" sibTransId="{DF1C4E70-B0B9-4853-9182-4DC41AC098DE}"/>
    <dgm:cxn modelId="{F7D28363-7426-48E6-B042-598EDBA9C61F}" type="presOf" srcId="{1F1BD8F6-1544-4DE2-AD34-C473104A21F8}" destId="{BE56BF04-6F53-42A7-B716-04E39082BC3E}" srcOrd="0" destOrd="2" presId="urn:microsoft.com/office/officeart/2005/8/layout/hProcess9"/>
    <dgm:cxn modelId="{CF7DC543-F6C2-4265-82A8-B5868F2DCFF5}" type="presOf" srcId="{2F845E17-73C1-43A8-8C61-A8B64D42531E}" destId="{7ABE70D0-85AE-4ADF-92F0-C3BCBF67A0BC}" srcOrd="0" destOrd="0" presId="urn:microsoft.com/office/officeart/2005/8/layout/hProcess9"/>
    <dgm:cxn modelId="{B24ED166-46A1-41F5-B815-D97367722DD8}" type="presOf" srcId="{A05BD531-3DD9-408C-A5C8-1A3CBB5F5F9C}" destId="{8EBD84EC-CF37-453E-88EA-40974A9A0D22}" srcOrd="0" destOrd="0" presId="urn:microsoft.com/office/officeart/2005/8/layout/hProcess9"/>
    <dgm:cxn modelId="{E312E16C-0B69-4467-B645-09CBBD14E5D7}" type="presOf" srcId="{E46AD5EF-CD65-4EC4-B40B-80DD04E011C0}" destId="{8EBD84EC-CF37-453E-88EA-40974A9A0D22}" srcOrd="0" destOrd="3" presId="urn:microsoft.com/office/officeart/2005/8/layout/hProcess9"/>
    <dgm:cxn modelId="{6ABB8F7F-3C1A-4CDC-8568-BFC6A5EEB0DE}" srcId="{A05BD531-3DD9-408C-A5C8-1A3CBB5F5F9C}" destId="{9CFFB79C-4FE0-4904-85E2-394819CCE6FC}" srcOrd="3" destOrd="0" parTransId="{33274A9C-A1D7-4C32-A442-09C529F476CA}" sibTransId="{9C5636D0-B4E0-4383-B0D6-250047BE2A30}"/>
    <dgm:cxn modelId="{A1F4C97F-E5FB-4DFE-B39E-B6FB62338ABE}" type="presOf" srcId="{3D46F718-D77A-4C78-AC40-F8FEF1AC6D10}" destId="{BE56BF04-6F53-42A7-B716-04E39082BC3E}" srcOrd="0" destOrd="4" presId="urn:microsoft.com/office/officeart/2005/8/layout/hProcess9"/>
    <dgm:cxn modelId="{E25E6A83-76C9-462B-A1D5-7E7D0E923547}" type="presOf" srcId="{21E98FD2-867F-43EF-906E-7C2AF66D802C}" destId="{7ABE70D0-85AE-4ADF-92F0-C3BCBF67A0BC}" srcOrd="0" destOrd="2" presId="urn:microsoft.com/office/officeart/2005/8/layout/hProcess9"/>
    <dgm:cxn modelId="{21307C84-405C-4158-88F6-6C813C0BD6CB}" type="presOf" srcId="{9206DF6A-0D68-413E-8BDA-B49855CCBF2C}" destId="{7ABE70D0-85AE-4ADF-92F0-C3BCBF67A0BC}" srcOrd="0" destOrd="1" presId="urn:microsoft.com/office/officeart/2005/8/layout/hProcess9"/>
    <dgm:cxn modelId="{7492BD89-4CDF-4358-83E2-9D30DA69F42F}" srcId="{A05BD531-3DD9-408C-A5C8-1A3CBB5F5F9C}" destId="{FDD0B8D6-615D-4A60-9892-1AF9DE8F74F5}" srcOrd="1" destOrd="0" parTransId="{98510413-4FDD-4E42-9BA0-A09500887C4E}" sibTransId="{A5E1AE5D-DA42-457E-AF15-8E53E34856F8}"/>
    <dgm:cxn modelId="{D6ECCD8B-345E-4E74-8B87-F2CA79E8A327}" type="presOf" srcId="{E650E2E9-EE78-4104-8CBA-D8C7D09385F2}" destId="{8EBD84EC-CF37-453E-88EA-40974A9A0D22}" srcOrd="0" destOrd="1" presId="urn:microsoft.com/office/officeart/2005/8/layout/hProcess9"/>
    <dgm:cxn modelId="{3FFE87A5-8A57-4A0F-8ACC-867F50DF724E}" srcId="{A05BD531-3DD9-408C-A5C8-1A3CBB5F5F9C}" destId="{E650E2E9-EE78-4104-8CBA-D8C7D09385F2}" srcOrd="0" destOrd="0" parTransId="{71FA80E3-110A-4C1E-AF8B-DC1D4BB0DC7F}" sibTransId="{EBE8AA1F-0CB8-468D-A92F-3FAE174C2FA6}"/>
    <dgm:cxn modelId="{8E049EA5-E2F8-4A3D-A85D-D177B81A6649}" type="presOf" srcId="{96482456-069F-4E13-A0DB-CB3993B67C62}" destId="{4717FA08-21FB-4A97-A261-B66F951617C6}" srcOrd="0" destOrd="0" presId="urn:microsoft.com/office/officeart/2005/8/layout/hProcess9"/>
    <dgm:cxn modelId="{3450FDAB-EBBC-4EFF-85C4-11D2B4BEDC27}" srcId="{2F845E17-73C1-43A8-8C61-A8B64D42531E}" destId="{9206DF6A-0D68-413E-8BDA-B49855CCBF2C}" srcOrd="0" destOrd="0" parTransId="{3CEB8C7E-5723-455B-BAA9-7EBFE89521E2}" sibTransId="{5CAE2639-1049-4919-AB0D-B7B46C83A84B}"/>
    <dgm:cxn modelId="{AADCAAAD-D51F-4130-91C3-E3E42DE5A962}" srcId="{2B1D833C-EDF0-4D9B-A379-EC084B33D6DD}" destId="{1F1BD8F6-1544-4DE2-AD34-C473104A21F8}" srcOrd="1" destOrd="0" parTransId="{1C1B6C74-F90F-4964-AACE-DD0083D089E6}" sibTransId="{2B9BDF08-91E3-4F41-87F2-9B0D72C6C707}"/>
    <dgm:cxn modelId="{BD8308B4-95F5-465A-932E-6F9B2FF2F44A}" type="presOf" srcId="{9CFFB79C-4FE0-4904-85E2-394819CCE6FC}" destId="{8EBD84EC-CF37-453E-88EA-40974A9A0D22}" srcOrd="0" destOrd="4" presId="urn:microsoft.com/office/officeart/2005/8/layout/hProcess9"/>
    <dgm:cxn modelId="{83884CCB-D468-45C8-8533-469D172567B4}" type="presOf" srcId="{78903F05-1CD4-44DF-8B20-BCBB9353C550}" destId="{BE56BF04-6F53-42A7-B716-04E39082BC3E}" srcOrd="0" destOrd="1" presId="urn:microsoft.com/office/officeart/2005/8/layout/hProcess9"/>
    <dgm:cxn modelId="{7F1741CD-73B5-4B4A-ABD4-CC6959052524}" type="presOf" srcId="{E6581EBD-2109-468C-9FF3-9DA2B9FDD53D}" destId="{BE56BF04-6F53-42A7-B716-04E39082BC3E}" srcOrd="0" destOrd="3" presId="urn:microsoft.com/office/officeart/2005/8/layout/hProcess9"/>
    <dgm:cxn modelId="{3D13ECD5-396A-4543-86EE-AAB2233F2398}" srcId="{2B1D833C-EDF0-4D9B-A379-EC084B33D6DD}" destId="{3D46F718-D77A-4C78-AC40-F8FEF1AC6D10}" srcOrd="3" destOrd="0" parTransId="{4094F8B5-0ED0-4C7D-A34B-BB608A6163AA}" sibTransId="{A19F5EC5-E3FC-4091-A605-E62EAEB30496}"/>
    <dgm:cxn modelId="{F600C2E0-1BA4-4C31-902B-159D72350B1E}" srcId="{96482456-069F-4E13-A0DB-CB3993B67C62}" destId="{2B1D833C-EDF0-4D9B-A379-EC084B33D6DD}" srcOrd="1" destOrd="0" parTransId="{2FD517F0-371C-4A4C-B024-F71B7C0E0E97}" sibTransId="{904DEB1A-B550-499F-9DA5-6709416AC221}"/>
    <dgm:cxn modelId="{E0E51DEC-F15A-4618-9CB9-1F2C2D76768A}" type="presOf" srcId="{FDD0B8D6-615D-4A60-9892-1AF9DE8F74F5}" destId="{8EBD84EC-CF37-453E-88EA-40974A9A0D22}" srcOrd="0" destOrd="2" presId="urn:microsoft.com/office/officeart/2005/8/layout/hProcess9"/>
    <dgm:cxn modelId="{0E8915FE-2EB6-4F91-AC8E-605E1DDE7981}" srcId="{2F845E17-73C1-43A8-8C61-A8B64D42531E}" destId="{21E98FD2-867F-43EF-906E-7C2AF66D802C}" srcOrd="1" destOrd="0" parTransId="{36E23B5B-7A70-4D8A-9DDF-D7E31FA169F2}" sibTransId="{2E1D29E8-F55F-481D-9880-1379FD3DF054}"/>
    <dgm:cxn modelId="{B43183B8-BF0C-422E-9CD1-DCEB49A73D8D}" type="presParOf" srcId="{4717FA08-21FB-4A97-A261-B66F951617C6}" destId="{70AF65DB-11B6-4ACD-9DF8-3196E4500E3B}" srcOrd="0" destOrd="0" presId="urn:microsoft.com/office/officeart/2005/8/layout/hProcess9"/>
    <dgm:cxn modelId="{FB4F68E6-1C95-4B50-B49A-8D1339EA24FC}" type="presParOf" srcId="{4717FA08-21FB-4A97-A261-B66F951617C6}" destId="{9124BE08-63AC-4BD7-A368-F48BBFBE2712}" srcOrd="1" destOrd="0" presId="urn:microsoft.com/office/officeart/2005/8/layout/hProcess9"/>
    <dgm:cxn modelId="{31FC5B5F-E8D5-4096-822A-0EFB2A4A74D4}" type="presParOf" srcId="{9124BE08-63AC-4BD7-A368-F48BBFBE2712}" destId="{7ABE70D0-85AE-4ADF-92F0-C3BCBF67A0BC}" srcOrd="0" destOrd="0" presId="urn:microsoft.com/office/officeart/2005/8/layout/hProcess9"/>
    <dgm:cxn modelId="{E92C12FC-D325-43E3-A4F3-EB6DBEA036AE}" type="presParOf" srcId="{9124BE08-63AC-4BD7-A368-F48BBFBE2712}" destId="{968FE364-7A39-4A40-8E24-1D83B8B5A02C}" srcOrd="1" destOrd="0" presId="urn:microsoft.com/office/officeart/2005/8/layout/hProcess9"/>
    <dgm:cxn modelId="{7E508A2D-07B9-4D80-A595-451E599D3354}" type="presParOf" srcId="{9124BE08-63AC-4BD7-A368-F48BBFBE2712}" destId="{BE56BF04-6F53-42A7-B716-04E39082BC3E}" srcOrd="2" destOrd="0" presId="urn:microsoft.com/office/officeart/2005/8/layout/hProcess9"/>
    <dgm:cxn modelId="{4AF0AFBD-62C8-4825-97B7-373F036D034B}" type="presParOf" srcId="{9124BE08-63AC-4BD7-A368-F48BBFBE2712}" destId="{2D3A2F90-5464-43C9-B78E-C98D3F7D77ED}" srcOrd="3" destOrd="0" presId="urn:microsoft.com/office/officeart/2005/8/layout/hProcess9"/>
    <dgm:cxn modelId="{EA7F5ED3-7A03-41A6-9ECC-370EB86B2E15}" type="presParOf" srcId="{9124BE08-63AC-4BD7-A368-F48BBFBE2712}" destId="{8EBD84EC-CF37-453E-88EA-40974A9A0D2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76503-3DFF-4661-BDD1-9FE13023846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fi-FI"/>
        </a:p>
      </dgm:t>
    </dgm:pt>
    <dgm:pt modelId="{2AE9CE7D-6332-414B-AEEF-16456663C826}">
      <dgm:prSet/>
      <dgm:spPr/>
      <dgm:t>
        <a:bodyPr/>
        <a:lstStyle/>
        <a:p>
          <a:r>
            <a:rPr lang="de-DE" dirty="0"/>
            <a:t>Fundamental Rights documents</a:t>
          </a:r>
          <a:endParaRPr lang="fi-FI" dirty="0"/>
        </a:p>
      </dgm:t>
    </dgm:pt>
    <dgm:pt modelId="{BE1873E7-DA2F-4A4C-9BE1-5C4F99AB3A78}" type="parTrans" cxnId="{4E970955-CD5A-4C21-B5AF-9F52143B30A3}">
      <dgm:prSet/>
      <dgm:spPr/>
      <dgm:t>
        <a:bodyPr/>
        <a:lstStyle/>
        <a:p>
          <a:endParaRPr lang="fi-FI"/>
        </a:p>
      </dgm:t>
    </dgm:pt>
    <dgm:pt modelId="{32B87534-DAC8-4B98-B44C-C7113F270BFF}" type="sibTrans" cxnId="{4E970955-CD5A-4C21-B5AF-9F52143B30A3}">
      <dgm:prSet/>
      <dgm:spPr/>
      <dgm:t>
        <a:bodyPr/>
        <a:lstStyle/>
        <a:p>
          <a:endParaRPr lang="fi-FI"/>
        </a:p>
      </dgm:t>
    </dgm:pt>
    <dgm:pt modelId="{46FF6EAD-287A-4DFC-9B7D-E1E3E6B047BA}">
      <dgm:prSet/>
      <dgm:spPr/>
      <dgm:t>
        <a:bodyPr/>
        <a:lstStyle/>
        <a:p>
          <a:r>
            <a:rPr lang="de-DE"/>
            <a:t>Charta of Fundamental Rights </a:t>
          </a:r>
          <a:endParaRPr lang="fi-FI"/>
        </a:p>
      </dgm:t>
    </dgm:pt>
    <dgm:pt modelId="{1D1D8104-E5FA-4179-8B38-183FC9A2DBDB}" type="parTrans" cxnId="{888D6061-A599-41EA-812B-619CB308B650}">
      <dgm:prSet/>
      <dgm:spPr/>
      <dgm:t>
        <a:bodyPr/>
        <a:lstStyle/>
        <a:p>
          <a:endParaRPr lang="fi-FI"/>
        </a:p>
      </dgm:t>
    </dgm:pt>
    <dgm:pt modelId="{6B279C28-FF57-47E4-A58F-F38864119FA2}" type="sibTrans" cxnId="{888D6061-A599-41EA-812B-619CB308B650}">
      <dgm:prSet/>
      <dgm:spPr/>
      <dgm:t>
        <a:bodyPr/>
        <a:lstStyle/>
        <a:p>
          <a:endParaRPr lang="fi-FI"/>
        </a:p>
      </dgm:t>
    </dgm:pt>
    <dgm:pt modelId="{0F74D42F-515F-4E54-8388-341FBE967192}">
      <dgm:prSet/>
      <dgm:spPr/>
      <dgm:t>
        <a:bodyPr/>
        <a:lstStyle/>
        <a:p>
          <a:r>
            <a:rPr lang="de-DE"/>
            <a:t>European Convention on Human Rights </a:t>
          </a:r>
          <a:endParaRPr lang="fi-FI"/>
        </a:p>
      </dgm:t>
    </dgm:pt>
    <dgm:pt modelId="{0867CD8C-A48C-49D0-90F9-49F0BEAF6058}" type="parTrans" cxnId="{EBBC40ED-ACD6-4F40-8D1D-5204E70E2621}">
      <dgm:prSet/>
      <dgm:spPr/>
      <dgm:t>
        <a:bodyPr/>
        <a:lstStyle/>
        <a:p>
          <a:endParaRPr lang="fi-FI"/>
        </a:p>
      </dgm:t>
    </dgm:pt>
    <dgm:pt modelId="{42FAD521-1029-4597-8B3C-872E69FC86E2}" type="sibTrans" cxnId="{EBBC40ED-ACD6-4F40-8D1D-5204E70E2621}">
      <dgm:prSet/>
      <dgm:spPr/>
      <dgm:t>
        <a:bodyPr/>
        <a:lstStyle/>
        <a:p>
          <a:endParaRPr lang="fi-FI"/>
        </a:p>
      </dgm:t>
    </dgm:pt>
    <dgm:pt modelId="{88BF932F-E430-4D09-8E85-05AB901FC3B8}">
      <dgm:prSet/>
      <dgm:spPr/>
      <dgm:t>
        <a:bodyPr/>
        <a:lstStyle/>
        <a:p>
          <a:r>
            <a:rPr lang="de-DE"/>
            <a:t>EU Law</a:t>
          </a:r>
          <a:endParaRPr lang="fi-FI"/>
        </a:p>
      </dgm:t>
    </dgm:pt>
    <dgm:pt modelId="{8138A3F6-4065-426E-9B0B-067072854919}" type="parTrans" cxnId="{E8AF7F37-A859-40CB-B9C9-35F890577E42}">
      <dgm:prSet/>
      <dgm:spPr/>
      <dgm:t>
        <a:bodyPr/>
        <a:lstStyle/>
        <a:p>
          <a:endParaRPr lang="fi-FI"/>
        </a:p>
      </dgm:t>
    </dgm:pt>
    <dgm:pt modelId="{AEBE87FB-B9FF-4487-9164-7823DD92E8E2}" type="sibTrans" cxnId="{E8AF7F37-A859-40CB-B9C9-35F890577E42}">
      <dgm:prSet/>
      <dgm:spPr/>
      <dgm:t>
        <a:bodyPr/>
        <a:lstStyle/>
        <a:p>
          <a:endParaRPr lang="fi-FI"/>
        </a:p>
      </dgm:t>
    </dgm:pt>
    <dgm:pt modelId="{423653B3-8A3C-4E69-B762-9DD235728094}">
      <dgm:prSet/>
      <dgm:spPr/>
      <dgm:t>
        <a:bodyPr/>
        <a:lstStyle/>
        <a:p>
          <a:r>
            <a:rPr lang="de-DE" dirty="0"/>
            <a:t>GDPR </a:t>
          </a:r>
          <a:endParaRPr lang="fi-FI" dirty="0"/>
        </a:p>
      </dgm:t>
    </dgm:pt>
    <dgm:pt modelId="{A1812DD9-FDE1-4B00-81A4-1498A4FB73D6}" type="parTrans" cxnId="{9D6168E8-A170-45F6-9355-67909ABD4774}">
      <dgm:prSet/>
      <dgm:spPr/>
      <dgm:t>
        <a:bodyPr/>
        <a:lstStyle/>
        <a:p>
          <a:endParaRPr lang="fi-FI"/>
        </a:p>
      </dgm:t>
    </dgm:pt>
    <dgm:pt modelId="{F085F992-BEFF-4F53-8EE3-40E98F911B2C}" type="sibTrans" cxnId="{9D6168E8-A170-45F6-9355-67909ABD4774}">
      <dgm:prSet/>
      <dgm:spPr/>
      <dgm:t>
        <a:bodyPr/>
        <a:lstStyle/>
        <a:p>
          <a:endParaRPr lang="fi-FI"/>
        </a:p>
      </dgm:t>
    </dgm:pt>
    <dgm:pt modelId="{068FF1D6-E215-438A-B094-2550A3D63757}">
      <dgm:prSet/>
      <dgm:spPr/>
      <dgm:t>
        <a:bodyPr/>
        <a:lstStyle/>
        <a:p>
          <a:r>
            <a:rPr lang="de-DE"/>
            <a:t>E-Privacy </a:t>
          </a:r>
          <a:endParaRPr lang="fi-FI"/>
        </a:p>
      </dgm:t>
    </dgm:pt>
    <dgm:pt modelId="{DACEA9A1-BA4B-4F0D-BAC7-6B344EB9AC41}" type="parTrans" cxnId="{14875740-5EAC-4C12-8268-B07931330628}">
      <dgm:prSet/>
      <dgm:spPr/>
      <dgm:t>
        <a:bodyPr/>
        <a:lstStyle/>
        <a:p>
          <a:endParaRPr lang="fi-FI"/>
        </a:p>
      </dgm:t>
    </dgm:pt>
    <dgm:pt modelId="{6E25E28E-FE6C-4AF2-A7FB-D67EBFD486EA}" type="sibTrans" cxnId="{14875740-5EAC-4C12-8268-B07931330628}">
      <dgm:prSet/>
      <dgm:spPr/>
      <dgm:t>
        <a:bodyPr/>
        <a:lstStyle/>
        <a:p>
          <a:endParaRPr lang="fi-FI"/>
        </a:p>
      </dgm:t>
    </dgm:pt>
    <dgm:pt modelId="{7EDDAEE3-1ACB-47B3-AC02-EE312DA536B9}">
      <dgm:prSet/>
      <dgm:spPr/>
      <dgm:t>
        <a:bodyPr/>
        <a:lstStyle/>
        <a:p>
          <a:r>
            <a:rPr lang="de-DE"/>
            <a:t>Member States law</a:t>
          </a:r>
          <a:endParaRPr lang="fi-FI"/>
        </a:p>
      </dgm:t>
    </dgm:pt>
    <dgm:pt modelId="{2DE8EBA4-C60B-42E5-8F4E-1D5BF1414712}" type="parTrans" cxnId="{CE34C6AE-440B-45A1-A769-A4212375B8B2}">
      <dgm:prSet/>
      <dgm:spPr/>
      <dgm:t>
        <a:bodyPr/>
        <a:lstStyle/>
        <a:p>
          <a:endParaRPr lang="fi-FI"/>
        </a:p>
      </dgm:t>
    </dgm:pt>
    <dgm:pt modelId="{4BBADF62-BB1F-471C-B8A6-4A6791794FE1}" type="sibTrans" cxnId="{CE34C6AE-440B-45A1-A769-A4212375B8B2}">
      <dgm:prSet/>
      <dgm:spPr/>
      <dgm:t>
        <a:bodyPr/>
        <a:lstStyle/>
        <a:p>
          <a:endParaRPr lang="fi-FI"/>
        </a:p>
      </dgm:t>
    </dgm:pt>
    <dgm:pt modelId="{646C3458-CA70-474F-8D77-740FF39939AD}">
      <dgm:prSet/>
      <dgm:spPr/>
      <dgm:t>
        <a:bodyPr/>
        <a:lstStyle/>
        <a:p>
          <a:r>
            <a:rPr lang="de-DE"/>
            <a:t>Data Protection Act (tietosuojalaki)</a:t>
          </a:r>
          <a:endParaRPr lang="fi-FI"/>
        </a:p>
      </dgm:t>
    </dgm:pt>
    <dgm:pt modelId="{812E3DBD-4902-4313-AE53-A36C224905C3}" type="parTrans" cxnId="{A300BD0E-ADAC-4AB6-A0FB-2A3B5E6ED118}">
      <dgm:prSet/>
      <dgm:spPr/>
      <dgm:t>
        <a:bodyPr/>
        <a:lstStyle/>
        <a:p>
          <a:endParaRPr lang="fi-FI"/>
        </a:p>
      </dgm:t>
    </dgm:pt>
    <dgm:pt modelId="{7E6BAF4D-4245-49AC-85F7-34E22AB34B11}" type="sibTrans" cxnId="{A300BD0E-ADAC-4AB6-A0FB-2A3B5E6ED118}">
      <dgm:prSet/>
      <dgm:spPr/>
      <dgm:t>
        <a:bodyPr/>
        <a:lstStyle/>
        <a:p>
          <a:endParaRPr lang="fi-FI"/>
        </a:p>
      </dgm:t>
    </dgm:pt>
    <dgm:pt modelId="{8DA48F33-DBF5-44A0-86FF-3496F6F8BB6A}">
      <dgm:prSet/>
      <dgm:spPr/>
      <dgm:t>
        <a:bodyPr/>
        <a:lstStyle/>
        <a:p>
          <a:r>
            <a:rPr lang="de-DE"/>
            <a:t>Act on the privacy in working life (työelämän tietosuojalak)</a:t>
          </a:r>
          <a:endParaRPr lang="fi-FI"/>
        </a:p>
      </dgm:t>
    </dgm:pt>
    <dgm:pt modelId="{B0303686-C4C5-4DEF-9AE5-4478E93733BC}" type="parTrans" cxnId="{4D318729-68FD-42A2-8C35-8919455EB398}">
      <dgm:prSet/>
      <dgm:spPr/>
      <dgm:t>
        <a:bodyPr/>
        <a:lstStyle/>
        <a:p>
          <a:endParaRPr lang="fi-FI"/>
        </a:p>
      </dgm:t>
    </dgm:pt>
    <dgm:pt modelId="{C652612D-7C69-4512-AFAA-3B27F59B6D6B}" type="sibTrans" cxnId="{4D318729-68FD-42A2-8C35-8919455EB398}">
      <dgm:prSet/>
      <dgm:spPr/>
      <dgm:t>
        <a:bodyPr/>
        <a:lstStyle/>
        <a:p>
          <a:endParaRPr lang="fi-FI"/>
        </a:p>
      </dgm:t>
    </dgm:pt>
    <dgm:pt modelId="{A29841AB-C23D-4EFA-A10D-54A348FB9679}">
      <dgm:prSet/>
      <dgm:spPr/>
      <dgm:t>
        <a:bodyPr/>
        <a:lstStyle/>
        <a:p>
          <a:r>
            <a:rPr lang="fi-FI"/>
            <a:t>Case law</a:t>
          </a:r>
        </a:p>
      </dgm:t>
    </dgm:pt>
    <dgm:pt modelId="{5034B8B0-C8DB-44DE-AC36-FE6E4A4945CD}" type="parTrans" cxnId="{5379FF09-2A40-40C2-A746-6786A6D02441}">
      <dgm:prSet/>
      <dgm:spPr/>
      <dgm:t>
        <a:bodyPr/>
        <a:lstStyle/>
        <a:p>
          <a:endParaRPr lang="fi-FI"/>
        </a:p>
      </dgm:t>
    </dgm:pt>
    <dgm:pt modelId="{350F161C-695B-4750-A3AE-6B5C8EE41BA9}" type="sibTrans" cxnId="{5379FF09-2A40-40C2-A746-6786A6D02441}">
      <dgm:prSet/>
      <dgm:spPr/>
      <dgm:t>
        <a:bodyPr/>
        <a:lstStyle/>
        <a:p>
          <a:endParaRPr lang="fi-FI"/>
        </a:p>
      </dgm:t>
    </dgm:pt>
    <dgm:pt modelId="{45708251-60B3-430A-88F4-1241220C77C5}">
      <dgm:prSet/>
      <dgm:spPr/>
      <dgm:t>
        <a:bodyPr/>
        <a:lstStyle/>
        <a:p>
          <a:r>
            <a:rPr lang="fi-FI" dirty="0"/>
            <a:t>EU </a:t>
          </a:r>
          <a:r>
            <a:rPr lang="fi-FI" dirty="0" err="1"/>
            <a:t>courts</a:t>
          </a:r>
          <a:endParaRPr lang="fi-FI" dirty="0"/>
        </a:p>
      </dgm:t>
    </dgm:pt>
    <dgm:pt modelId="{5107FAE2-7181-4BE8-BC06-8B4B273A3FBC}" type="parTrans" cxnId="{353E4DEB-1000-4CD3-BED7-8FB4FB41B63D}">
      <dgm:prSet/>
      <dgm:spPr/>
      <dgm:t>
        <a:bodyPr/>
        <a:lstStyle/>
        <a:p>
          <a:endParaRPr lang="fi-FI"/>
        </a:p>
      </dgm:t>
    </dgm:pt>
    <dgm:pt modelId="{1052C488-019D-4100-9359-0463D53018B6}" type="sibTrans" cxnId="{353E4DEB-1000-4CD3-BED7-8FB4FB41B63D}">
      <dgm:prSet/>
      <dgm:spPr/>
      <dgm:t>
        <a:bodyPr/>
        <a:lstStyle/>
        <a:p>
          <a:endParaRPr lang="fi-FI"/>
        </a:p>
      </dgm:t>
    </dgm:pt>
    <dgm:pt modelId="{D3CCBF44-CDA7-45A7-BABA-F38E9CBD4479}">
      <dgm:prSet/>
      <dgm:spPr/>
      <dgm:t>
        <a:bodyPr/>
        <a:lstStyle/>
        <a:p>
          <a:r>
            <a:rPr lang="fi-FI"/>
            <a:t>National courts </a:t>
          </a:r>
        </a:p>
      </dgm:t>
    </dgm:pt>
    <dgm:pt modelId="{3363BD90-91E9-4410-963A-A8C9C68F5FF8}" type="parTrans" cxnId="{9D9C9AC1-A8E8-436F-A04A-0CE4318C0A7E}">
      <dgm:prSet/>
      <dgm:spPr/>
      <dgm:t>
        <a:bodyPr/>
        <a:lstStyle/>
        <a:p>
          <a:endParaRPr lang="fi-FI"/>
        </a:p>
      </dgm:t>
    </dgm:pt>
    <dgm:pt modelId="{21FE293C-C1AC-42BF-9821-2F9CA2D7DDCF}" type="sibTrans" cxnId="{9D9C9AC1-A8E8-436F-A04A-0CE4318C0A7E}">
      <dgm:prSet/>
      <dgm:spPr/>
      <dgm:t>
        <a:bodyPr/>
        <a:lstStyle/>
        <a:p>
          <a:endParaRPr lang="fi-FI"/>
        </a:p>
      </dgm:t>
    </dgm:pt>
    <dgm:pt modelId="{233B954B-858E-45E4-A187-013BF26D5311}">
      <dgm:prSet/>
      <dgm:spPr/>
      <dgm:t>
        <a:bodyPr/>
        <a:lstStyle/>
        <a:p>
          <a:r>
            <a:rPr lang="fi-FI"/>
            <a:t>Guidance documents </a:t>
          </a:r>
        </a:p>
      </dgm:t>
    </dgm:pt>
    <dgm:pt modelId="{730822F7-8A0F-4A55-902D-4B636E933899}" type="parTrans" cxnId="{E6B5CE91-AA1B-4E9A-A1C2-5DB8CEA80B71}">
      <dgm:prSet/>
      <dgm:spPr/>
      <dgm:t>
        <a:bodyPr/>
        <a:lstStyle/>
        <a:p>
          <a:endParaRPr lang="fi-FI"/>
        </a:p>
      </dgm:t>
    </dgm:pt>
    <dgm:pt modelId="{740985C1-1808-48BC-B106-674F58FB65AC}" type="sibTrans" cxnId="{E6B5CE91-AA1B-4E9A-A1C2-5DB8CEA80B71}">
      <dgm:prSet/>
      <dgm:spPr/>
      <dgm:t>
        <a:bodyPr/>
        <a:lstStyle/>
        <a:p>
          <a:endParaRPr lang="fi-FI"/>
        </a:p>
      </dgm:t>
    </dgm:pt>
    <dgm:pt modelId="{C07CE1C9-C34C-4E56-BD1A-56AEB1E012A7}">
      <dgm:prSet/>
      <dgm:spPr/>
      <dgm:t>
        <a:bodyPr/>
        <a:lstStyle/>
        <a:p>
          <a:r>
            <a:rPr lang="fi-FI"/>
            <a:t>EDPB </a:t>
          </a:r>
        </a:p>
      </dgm:t>
    </dgm:pt>
    <dgm:pt modelId="{15B0CE0E-3460-40E4-8C1E-FDE02B360337}" type="parTrans" cxnId="{AA959D75-62B2-491F-B700-3812B85C0BB6}">
      <dgm:prSet/>
      <dgm:spPr/>
      <dgm:t>
        <a:bodyPr/>
        <a:lstStyle/>
        <a:p>
          <a:endParaRPr lang="fi-FI"/>
        </a:p>
      </dgm:t>
    </dgm:pt>
    <dgm:pt modelId="{595323CC-DFEE-465E-98B6-7F3DB934BB17}" type="sibTrans" cxnId="{AA959D75-62B2-491F-B700-3812B85C0BB6}">
      <dgm:prSet/>
      <dgm:spPr/>
      <dgm:t>
        <a:bodyPr/>
        <a:lstStyle/>
        <a:p>
          <a:endParaRPr lang="fi-FI"/>
        </a:p>
      </dgm:t>
    </dgm:pt>
    <dgm:pt modelId="{C6683F8A-0D3A-4F32-A07E-93326D48C975}">
      <dgm:prSet/>
      <dgm:spPr/>
      <dgm:t>
        <a:bodyPr/>
        <a:lstStyle/>
        <a:p>
          <a:r>
            <a:rPr lang="fi-FI"/>
            <a:t>National authorities</a:t>
          </a:r>
        </a:p>
      </dgm:t>
    </dgm:pt>
    <dgm:pt modelId="{D045E8F4-CAFC-4226-B1B1-342993FE7767}" type="parTrans" cxnId="{DB7C7C61-76FB-4746-946F-3285248C14CF}">
      <dgm:prSet/>
      <dgm:spPr/>
      <dgm:t>
        <a:bodyPr/>
        <a:lstStyle/>
        <a:p>
          <a:endParaRPr lang="fi-FI"/>
        </a:p>
      </dgm:t>
    </dgm:pt>
    <dgm:pt modelId="{0D5A62E9-1729-49F9-9046-B199AB4107BA}" type="sibTrans" cxnId="{DB7C7C61-76FB-4746-946F-3285248C14CF}">
      <dgm:prSet/>
      <dgm:spPr/>
      <dgm:t>
        <a:bodyPr/>
        <a:lstStyle/>
        <a:p>
          <a:endParaRPr lang="fi-FI"/>
        </a:p>
      </dgm:t>
    </dgm:pt>
    <dgm:pt modelId="{990D4F3B-31F6-4384-BA31-E27F6476EA6B}" type="pres">
      <dgm:prSet presAssocID="{E1C76503-3DFF-4661-BDD1-9FE130238462}" presName="vert0" presStyleCnt="0">
        <dgm:presLayoutVars>
          <dgm:dir/>
          <dgm:animOne val="branch"/>
          <dgm:animLvl val="lvl"/>
        </dgm:presLayoutVars>
      </dgm:prSet>
      <dgm:spPr/>
    </dgm:pt>
    <dgm:pt modelId="{D26F3AD4-99BC-48A5-9B8B-51BB37A3D3A9}" type="pres">
      <dgm:prSet presAssocID="{2AE9CE7D-6332-414B-AEEF-16456663C826}" presName="thickLine" presStyleLbl="alignNode1" presStyleIdx="0" presStyleCnt="5"/>
      <dgm:spPr/>
    </dgm:pt>
    <dgm:pt modelId="{6A27975D-7171-49E9-91A5-05B5D96BA532}" type="pres">
      <dgm:prSet presAssocID="{2AE9CE7D-6332-414B-AEEF-16456663C826}" presName="horz1" presStyleCnt="0"/>
      <dgm:spPr/>
    </dgm:pt>
    <dgm:pt modelId="{7381FF00-4EE8-42A2-9C96-10CB097596D0}" type="pres">
      <dgm:prSet presAssocID="{2AE9CE7D-6332-414B-AEEF-16456663C826}" presName="tx1" presStyleLbl="revTx" presStyleIdx="0" presStyleCnt="15"/>
      <dgm:spPr/>
    </dgm:pt>
    <dgm:pt modelId="{01F4B3A6-75DD-43B1-98F9-43220F9C453D}" type="pres">
      <dgm:prSet presAssocID="{2AE9CE7D-6332-414B-AEEF-16456663C826}" presName="vert1" presStyleCnt="0"/>
      <dgm:spPr/>
    </dgm:pt>
    <dgm:pt modelId="{ADF1D01F-3C6B-4BF0-AA3E-3B8110BCC762}" type="pres">
      <dgm:prSet presAssocID="{46FF6EAD-287A-4DFC-9B7D-E1E3E6B047BA}" presName="vertSpace2a" presStyleCnt="0"/>
      <dgm:spPr/>
    </dgm:pt>
    <dgm:pt modelId="{A929D9C8-9904-4CB0-A044-CCF32F2B4D41}" type="pres">
      <dgm:prSet presAssocID="{46FF6EAD-287A-4DFC-9B7D-E1E3E6B047BA}" presName="horz2" presStyleCnt="0"/>
      <dgm:spPr/>
    </dgm:pt>
    <dgm:pt modelId="{55D028B3-B6C8-4BE5-B905-BC08E114EAF5}" type="pres">
      <dgm:prSet presAssocID="{46FF6EAD-287A-4DFC-9B7D-E1E3E6B047BA}" presName="horzSpace2" presStyleCnt="0"/>
      <dgm:spPr/>
    </dgm:pt>
    <dgm:pt modelId="{8F0BB546-2CFF-47D4-84A4-DD8A5D0DA904}" type="pres">
      <dgm:prSet presAssocID="{46FF6EAD-287A-4DFC-9B7D-E1E3E6B047BA}" presName="tx2" presStyleLbl="revTx" presStyleIdx="1" presStyleCnt="15"/>
      <dgm:spPr/>
    </dgm:pt>
    <dgm:pt modelId="{E6CE898B-EE62-4C31-A0D0-4463AFF53B25}" type="pres">
      <dgm:prSet presAssocID="{46FF6EAD-287A-4DFC-9B7D-E1E3E6B047BA}" presName="vert2" presStyleCnt="0"/>
      <dgm:spPr/>
    </dgm:pt>
    <dgm:pt modelId="{692B3613-4034-4A5B-AE38-259A1259A15D}" type="pres">
      <dgm:prSet presAssocID="{46FF6EAD-287A-4DFC-9B7D-E1E3E6B047BA}" presName="thinLine2b" presStyleLbl="callout" presStyleIdx="0" presStyleCnt="10"/>
      <dgm:spPr/>
    </dgm:pt>
    <dgm:pt modelId="{9849FD76-0858-464C-8663-2F334408E5C8}" type="pres">
      <dgm:prSet presAssocID="{46FF6EAD-287A-4DFC-9B7D-E1E3E6B047BA}" presName="vertSpace2b" presStyleCnt="0"/>
      <dgm:spPr/>
    </dgm:pt>
    <dgm:pt modelId="{95BB58DD-F589-417E-BB30-702BBB2E76FE}" type="pres">
      <dgm:prSet presAssocID="{0F74D42F-515F-4E54-8388-341FBE967192}" presName="horz2" presStyleCnt="0"/>
      <dgm:spPr/>
    </dgm:pt>
    <dgm:pt modelId="{4A584C26-0DC3-4C05-B755-C515C5EED352}" type="pres">
      <dgm:prSet presAssocID="{0F74D42F-515F-4E54-8388-341FBE967192}" presName="horzSpace2" presStyleCnt="0"/>
      <dgm:spPr/>
    </dgm:pt>
    <dgm:pt modelId="{D0F2387B-C8E0-4EC7-9495-96C280121CFC}" type="pres">
      <dgm:prSet presAssocID="{0F74D42F-515F-4E54-8388-341FBE967192}" presName="tx2" presStyleLbl="revTx" presStyleIdx="2" presStyleCnt="15"/>
      <dgm:spPr/>
    </dgm:pt>
    <dgm:pt modelId="{7BC0864C-8536-426A-B055-E50FF740C761}" type="pres">
      <dgm:prSet presAssocID="{0F74D42F-515F-4E54-8388-341FBE967192}" presName="vert2" presStyleCnt="0"/>
      <dgm:spPr/>
    </dgm:pt>
    <dgm:pt modelId="{B9EDE996-7191-439C-8C37-6B0C30F865A3}" type="pres">
      <dgm:prSet presAssocID="{0F74D42F-515F-4E54-8388-341FBE967192}" presName="thinLine2b" presStyleLbl="callout" presStyleIdx="1" presStyleCnt="10"/>
      <dgm:spPr/>
    </dgm:pt>
    <dgm:pt modelId="{109D4D5D-B6F2-4AE0-A2F5-140EA401B206}" type="pres">
      <dgm:prSet presAssocID="{0F74D42F-515F-4E54-8388-341FBE967192}" presName="vertSpace2b" presStyleCnt="0"/>
      <dgm:spPr/>
    </dgm:pt>
    <dgm:pt modelId="{66A25144-4BBC-4EAD-85F6-4B47676E8E5E}" type="pres">
      <dgm:prSet presAssocID="{88BF932F-E430-4D09-8E85-05AB901FC3B8}" presName="thickLine" presStyleLbl="alignNode1" presStyleIdx="1" presStyleCnt="5"/>
      <dgm:spPr/>
    </dgm:pt>
    <dgm:pt modelId="{EEB70933-646F-46D7-9D98-B3F6A524A5AB}" type="pres">
      <dgm:prSet presAssocID="{88BF932F-E430-4D09-8E85-05AB901FC3B8}" presName="horz1" presStyleCnt="0"/>
      <dgm:spPr/>
    </dgm:pt>
    <dgm:pt modelId="{998C0949-9761-46E9-8F19-AC040CC61844}" type="pres">
      <dgm:prSet presAssocID="{88BF932F-E430-4D09-8E85-05AB901FC3B8}" presName="tx1" presStyleLbl="revTx" presStyleIdx="3" presStyleCnt="15"/>
      <dgm:spPr/>
    </dgm:pt>
    <dgm:pt modelId="{5BFA7BE7-574B-448A-A7F8-2A03AB3371DA}" type="pres">
      <dgm:prSet presAssocID="{88BF932F-E430-4D09-8E85-05AB901FC3B8}" presName="vert1" presStyleCnt="0"/>
      <dgm:spPr/>
    </dgm:pt>
    <dgm:pt modelId="{A0B20E03-9566-426D-A18A-7E8493D34F88}" type="pres">
      <dgm:prSet presAssocID="{423653B3-8A3C-4E69-B762-9DD235728094}" presName="vertSpace2a" presStyleCnt="0"/>
      <dgm:spPr/>
    </dgm:pt>
    <dgm:pt modelId="{E38B09C7-986F-48B4-B3D4-036836D0FE5C}" type="pres">
      <dgm:prSet presAssocID="{423653B3-8A3C-4E69-B762-9DD235728094}" presName="horz2" presStyleCnt="0"/>
      <dgm:spPr/>
    </dgm:pt>
    <dgm:pt modelId="{83E67A57-C0A1-4B91-92FA-2D3DFEF520C4}" type="pres">
      <dgm:prSet presAssocID="{423653B3-8A3C-4E69-B762-9DD235728094}" presName="horzSpace2" presStyleCnt="0"/>
      <dgm:spPr/>
    </dgm:pt>
    <dgm:pt modelId="{AF7CF0C5-195B-478E-9087-F76B0B6F42B2}" type="pres">
      <dgm:prSet presAssocID="{423653B3-8A3C-4E69-B762-9DD235728094}" presName="tx2" presStyleLbl="revTx" presStyleIdx="4" presStyleCnt="15"/>
      <dgm:spPr/>
    </dgm:pt>
    <dgm:pt modelId="{62DF8398-EEEA-42B8-B0D7-D190E945B239}" type="pres">
      <dgm:prSet presAssocID="{423653B3-8A3C-4E69-B762-9DD235728094}" presName="vert2" presStyleCnt="0"/>
      <dgm:spPr/>
    </dgm:pt>
    <dgm:pt modelId="{272398B0-3C95-44E0-8F64-1503B0474A8F}" type="pres">
      <dgm:prSet presAssocID="{423653B3-8A3C-4E69-B762-9DD235728094}" presName="thinLine2b" presStyleLbl="callout" presStyleIdx="2" presStyleCnt="10"/>
      <dgm:spPr/>
    </dgm:pt>
    <dgm:pt modelId="{B5FAA709-58ED-4ED7-A46A-1CDF7A114D67}" type="pres">
      <dgm:prSet presAssocID="{423653B3-8A3C-4E69-B762-9DD235728094}" presName="vertSpace2b" presStyleCnt="0"/>
      <dgm:spPr/>
    </dgm:pt>
    <dgm:pt modelId="{FC0E9EE5-164B-4A73-9858-1C33E1CBDA18}" type="pres">
      <dgm:prSet presAssocID="{068FF1D6-E215-438A-B094-2550A3D63757}" presName="horz2" presStyleCnt="0"/>
      <dgm:spPr/>
    </dgm:pt>
    <dgm:pt modelId="{B63C716E-8A94-46D8-AAD3-9CF7FB307DC9}" type="pres">
      <dgm:prSet presAssocID="{068FF1D6-E215-438A-B094-2550A3D63757}" presName="horzSpace2" presStyleCnt="0"/>
      <dgm:spPr/>
    </dgm:pt>
    <dgm:pt modelId="{79D6C779-C7C2-4C75-9C8F-EE846751E88C}" type="pres">
      <dgm:prSet presAssocID="{068FF1D6-E215-438A-B094-2550A3D63757}" presName="tx2" presStyleLbl="revTx" presStyleIdx="5" presStyleCnt="15"/>
      <dgm:spPr/>
    </dgm:pt>
    <dgm:pt modelId="{3B3A1558-4CE0-4638-807D-33CFF67A53F9}" type="pres">
      <dgm:prSet presAssocID="{068FF1D6-E215-438A-B094-2550A3D63757}" presName="vert2" presStyleCnt="0"/>
      <dgm:spPr/>
    </dgm:pt>
    <dgm:pt modelId="{975C2ACB-6A3E-4A9A-91FC-0C72EC003587}" type="pres">
      <dgm:prSet presAssocID="{068FF1D6-E215-438A-B094-2550A3D63757}" presName="thinLine2b" presStyleLbl="callout" presStyleIdx="3" presStyleCnt="10"/>
      <dgm:spPr/>
    </dgm:pt>
    <dgm:pt modelId="{D3C33268-02F8-4707-9C82-5DFAF1B2C0DA}" type="pres">
      <dgm:prSet presAssocID="{068FF1D6-E215-438A-B094-2550A3D63757}" presName="vertSpace2b" presStyleCnt="0"/>
      <dgm:spPr/>
    </dgm:pt>
    <dgm:pt modelId="{4592B4A0-89EA-408C-9EB2-652B86DC5D6E}" type="pres">
      <dgm:prSet presAssocID="{7EDDAEE3-1ACB-47B3-AC02-EE312DA536B9}" presName="thickLine" presStyleLbl="alignNode1" presStyleIdx="2" presStyleCnt="5"/>
      <dgm:spPr/>
    </dgm:pt>
    <dgm:pt modelId="{4901BC40-564E-49D0-824E-2314C1B1BA58}" type="pres">
      <dgm:prSet presAssocID="{7EDDAEE3-1ACB-47B3-AC02-EE312DA536B9}" presName="horz1" presStyleCnt="0"/>
      <dgm:spPr/>
    </dgm:pt>
    <dgm:pt modelId="{D9E79F2B-6960-4F15-96F8-CE4B290FC6FD}" type="pres">
      <dgm:prSet presAssocID="{7EDDAEE3-1ACB-47B3-AC02-EE312DA536B9}" presName="tx1" presStyleLbl="revTx" presStyleIdx="6" presStyleCnt="15"/>
      <dgm:spPr/>
    </dgm:pt>
    <dgm:pt modelId="{7A64E796-DF30-4645-90D2-7F4FDBF54230}" type="pres">
      <dgm:prSet presAssocID="{7EDDAEE3-1ACB-47B3-AC02-EE312DA536B9}" presName="vert1" presStyleCnt="0"/>
      <dgm:spPr/>
    </dgm:pt>
    <dgm:pt modelId="{2769CCC6-D230-4F6C-9072-1199D3BC1C2F}" type="pres">
      <dgm:prSet presAssocID="{646C3458-CA70-474F-8D77-740FF39939AD}" presName="vertSpace2a" presStyleCnt="0"/>
      <dgm:spPr/>
    </dgm:pt>
    <dgm:pt modelId="{DAFB7757-1589-4D57-986E-A53C7E1945D7}" type="pres">
      <dgm:prSet presAssocID="{646C3458-CA70-474F-8D77-740FF39939AD}" presName="horz2" presStyleCnt="0"/>
      <dgm:spPr/>
    </dgm:pt>
    <dgm:pt modelId="{6D919589-CFF7-483C-8B5B-7389907D8CB7}" type="pres">
      <dgm:prSet presAssocID="{646C3458-CA70-474F-8D77-740FF39939AD}" presName="horzSpace2" presStyleCnt="0"/>
      <dgm:spPr/>
    </dgm:pt>
    <dgm:pt modelId="{DAB2F039-0A07-470C-A2E3-9B45E734C377}" type="pres">
      <dgm:prSet presAssocID="{646C3458-CA70-474F-8D77-740FF39939AD}" presName="tx2" presStyleLbl="revTx" presStyleIdx="7" presStyleCnt="15"/>
      <dgm:spPr/>
    </dgm:pt>
    <dgm:pt modelId="{E49B1892-329D-419D-A238-26D1EFCACEF6}" type="pres">
      <dgm:prSet presAssocID="{646C3458-CA70-474F-8D77-740FF39939AD}" presName="vert2" presStyleCnt="0"/>
      <dgm:spPr/>
    </dgm:pt>
    <dgm:pt modelId="{20A99D1B-8293-4D54-896F-AE905EA4D5D9}" type="pres">
      <dgm:prSet presAssocID="{646C3458-CA70-474F-8D77-740FF39939AD}" presName="thinLine2b" presStyleLbl="callout" presStyleIdx="4" presStyleCnt="10"/>
      <dgm:spPr/>
    </dgm:pt>
    <dgm:pt modelId="{EFCA5E60-2477-4F0D-A3D3-516676B21BDF}" type="pres">
      <dgm:prSet presAssocID="{646C3458-CA70-474F-8D77-740FF39939AD}" presName="vertSpace2b" presStyleCnt="0"/>
      <dgm:spPr/>
    </dgm:pt>
    <dgm:pt modelId="{6A39DF5C-BA34-4496-8099-3EFEF258EE85}" type="pres">
      <dgm:prSet presAssocID="{8DA48F33-DBF5-44A0-86FF-3496F6F8BB6A}" presName="horz2" presStyleCnt="0"/>
      <dgm:spPr/>
    </dgm:pt>
    <dgm:pt modelId="{129D7C3E-C8AF-4D4A-846E-1EB0CB5A7F73}" type="pres">
      <dgm:prSet presAssocID="{8DA48F33-DBF5-44A0-86FF-3496F6F8BB6A}" presName="horzSpace2" presStyleCnt="0"/>
      <dgm:spPr/>
    </dgm:pt>
    <dgm:pt modelId="{4E68D2A8-F580-477F-BF3A-6334EF44B634}" type="pres">
      <dgm:prSet presAssocID="{8DA48F33-DBF5-44A0-86FF-3496F6F8BB6A}" presName="tx2" presStyleLbl="revTx" presStyleIdx="8" presStyleCnt="15"/>
      <dgm:spPr/>
    </dgm:pt>
    <dgm:pt modelId="{81D77405-4347-414F-961F-0B94DE2D56AC}" type="pres">
      <dgm:prSet presAssocID="{8DA48F33-DBF5-44A0-86FF-3496F6F8BB6A}" presName="vert2" presStyleCnt="0"/>
      <dgm:spPr/>
    </dgm:pt>
    <dgm:pt modelId="{EF0A53C0-008F-4A88-8403-5E769D314582}" type="pres">
      <dgm:prSet presAssocID="{8DA48F33-DBF5-44A0-86FF-3496F6F8BB6A}" presName="thinLine2b" presStyleLbl="callout" presStyleIdx="5" presStyleCnt="10"/>
      <dgm:spPr/>
    </dgm:pt>
    <dgm:pt modelId="{A18F6D6D-DF64-4EDC-92F4-37ADFD9E8396}" type="pres">
      <dgm:prSet presAssocID="{8DA48F33-DBF5-44A0-86FF-3496F6F8BB6A}" presName="vertSpace2b" presStyleCnt="0"/>
      <dgm:spPr/>
    </dgm:pt>
    <dgm:pt modelId="{05B06B2D-9632-4EDF-9E94-01EAAF21C14D}" type="pres">
      <dgm:prSet presAssocID="{A29841AB-C23D-4EFA-A10D-54A348FB9679}" presName="thickLine" presStyleLbl="alignNode1" presStyleIdx="3" presStyleCnt="5"/>
      <dgm:spPr/>
    </dgm:pt>
    <dgm:pt modelId="{9EAF8054-43AE-46EC-80AD-4B10F0BE9C40}" type="pres">
      <dgm:prSet presAssocID="{A29841AB-C23D-4EFA-A10D-54A348FB9679}" presName="horz1" presStyleCnt="0"/>
      <dgm:spPr/>
    </dgm:pt>
    <dgm:pt modelId="{54126FDA-B465-4BFF-B464-52B2B17F4A85}" type="pres">
      <dgm:prSet presAssocID="{A29841AB-C23D-4EFA-A10D-54A348FB9679}" presName="tx1" presStyleLbl="revTx" presStyleIdx="9" presStyleCnt="15"/>
      <dgm:spPr/>
    </dgm:pt>
    <dgm:pt modelId="{1A3DF766-0F0C-44DB-B446-FE50308540A8}" type="pres">
      <dgm:prSet presAssocID="{A29841AB-C23D-4EFA-A10D-54A348FB9679}" presName="vert1" presStyleCnt="0"/>
      <dgm:spPr/>
    </dgm:pt>
    <dgm:pt modelId="{358173C0-3B4D-404C-9414-49A21DB55C13}" type="pres">
      <dgm:prSet presAssocID="{45708251-60B3-430A-88F4-1241220C77C5}" presName="vertSpace2a" presStyleCnt="0"/>
      <dgm:spPr/>
    </dgm:pt>
    <dgm:pt modelId="{CF357F41-3A9C-48DD-A174-2A9EC536E44A}" type="pres">
      <dgm:prSet presAssocID="{45708251-60B3-430A-88F4-1241220C77C5}" presName="horz2" presStyleCnt="0"/>
      <dgm:spPr/>
    </dgm:pt>
    <dgm:pt modelId="{53DD467F-317E-42FF-A4D6-501E27098909}" type="pres">
      <dgm:prSet presAssocID="{45708251-60B3-430A-88F4-1241220C77C5}" presName="horzSpace2" presStyleCnt="0"/>
      <dgm:spPr/>
    </dgm:pt>
    <dgm:pt modelId="{A52032CF-F6ED-4CD6-8D12-9F47D7189276}" type="pres">
      <dgm:prSet presAssocID="{45708251-60B3-430A-88F4-1241220C77C5}" presName="tx2" presStyleLbl="revTx" presStyleIdx="10" presStyleCnt="15"/>
      <dgm:spPr/>
    </dgm:pt>
    <dgm:pt modelId="{E7059B9F-E38A-448E-8F22-A5C168241B22}" type="pres">
      <dgm:prSet presAssocID="{45708251-60B3-430A-88F4-1241220C77C5}" presName="vert2" presStyleCnt="0"/>
      <dgm:spPr/>
    </dgm:pt>
    <dgm:pt modelId="{8F9A8A59-EF57-4760-9ED3-8B7B38F1048B}" type="pres">
      <dgm:prSet presAssocID="{45708251-60B3-430A-88F4-1241220C77C5}" presName="thinLine2b" presStyleLbl="callout" presStyleIdx="6" presStyleCnt="10"/>
      <dgm:spPr/>
    </dgm:pt>
    <dgm:pt modelId="{F17C4239-67EA-4669-BB72-3EB2A206EFE6}" type="pres">
      <dgm:prSet presAssocID="{45708251-60B3-430A-88F4-1241220C77C5}" presName="vertSpace2b" presStyleCnt="0"/>
      <dgm:spPr/>
    </dgm:pt>
    <dgm:pt modelId="{568FB81A-7047-4D2A-89CB-AE6924305EE5}" type="pres">
      <dgm:prSet presAssocID="{D3CCBF44-CDA7-45A7-BABA-F38E9CBD4479}" presName="horz2" presStyleCnt="0"/>
      <dgm:spPr/>
    </dgm:pt>
    <dgm:pt modelId="{E9EB1B75-4D48-45F2-9183-0CC5CB33AB36}" type="pres">
      <dgm:prSet presAssocID="{D3CCBF44-CDA7-45A7-BABA-F38E9CBD4479}" presName="horzSpace2" presStyleCnt="0"/>
      <dgm:spPr/>
    </dgm:pt>
    <dgm:pt modelId="{0C5E4E91-B287-4A14-968B-15761BA0DCED}" type="pres">
      <dgm:prSet presAssocID="{D3CCBF44-CDA7-45A7-BABA-F38E9CBD4479}" presName="tx2" presStyleLbl="revTx" presStyleIdx="11" presStyleCnt="15"/>
      <dgm:spPr/>
    </dgm:pt>
    <dgm:pt modelId="{1724CACD-3245-4540-8DAF-8BDB9C3E7EAE}" type="pres">
      <dgm:prSet presAssocID="{D3CCBF44-CDA7-45A7-BABA-F38E9CBD4479}" presName="vert2" presStyleCnt="0"/>
      <dgm:spPr/>
    </dgm:pt>
    <dgm:pt modelId="{9CCF50BC-4E20-4249-8ED1-ABA35C07AED1}" type="pres">
      <dgm:prSet presAssocID="{D3CCBF44-CDA7-45A7-BABA-F38E9CBD4479}" presName="thinLine2b" presStyleLbl="callout" presStyleIdx="7" presStyleCnt="10"/>
      <dgm:spPr/>
    </dgm:pt>
    <dgm:pt modelId="{4ECACEF8-69B0-411C-9247-EADC0A2C715B}" type="pres">
      <dgm:prSet presAssocID="{D3CCBF44-CDA7-45A7-BABA-F38E9CBD4479}" presName="vertSpace2b" presStyleCnt="0"/>
      <dgm:spPr/>
    </dgm:pt>
    <dgm:pt modelId="{0E178FC1-38BD-4619-9B2C-6F5B54A7925D}" type="pres">
      <dgm:prSet presAssocID="{233B954B-858E-45E4-A187-013BF26D5311}" presName="thickLine" presStyleLbl="alignNode1" presStyleIdx="4" presStyleCnt="5"/>
      <dgm:spPr/>
    </dgm:pt>
    <dgm:pt modelId="{98E55E90-EC4A-47D5-BE8F-F41A30F094DE}" type="pres">
      <dgm:prSet presAssocID="{233B954B-858E-45E4-A187-013BF26D5311}" presName="horz1" presStyleCnt="0"/>
      <dgm:spPr/>
    </dgm:pt>
    <dgm:pt modelId="{69270990-4231-4B8D-99AB-333BB1B6A35B}" type="pres">
      <dgm:prSet presAssocID="{233B954B-858E-45E4-A187-013BF26D5311}" presName="tx1" presStyleLbl="revTx" presStyleIdx="12" presStyleCnt="15"/>
      <dgm:spPr/>
    </dgm:pt>
    <dgm:pt modelId="{2E0A6AA1-9112-4237-91AB-19176EF2C46E}" type="pres">
      <dgm:prSet presAssocID="{233B954B-858E-45E4-A187-013BF26D5311}" presName="vert1" presStyleCnt="0"/>
      <dgm:spPr/>
    </dgm:pt>
    <dgm:pt modelId="{5373C544-722D-4943-B1DC-29D153ABEC0E}" type="pres">
      <dgm:prSet presAssocID="{C07CE1C9-C34C-4E56-BD1A-56AEB1E012A7}" presName="vertSpace2a" presStyleCnt="0"/>
      <dgm:spPr/>
    </dgm:pt>
    <dgm:pt modelId="{85A99252-1F8F-4063-8001-0322F7AE4527}" type="pres">
      <dgm:prSet presAssocID="{C07CE1C9-C34C-4E56-BD1A-56AEB1E012A7}" presName="horz2" presStyleCnt="0"/>
      <dgm:spPr/>
    </dgm:pt>
    <dgm:pt modelId="{1C19F019-4EF5-4CCB-BF07-59AC0948D25B}" type="pres">
      <dgm:prSet presAssocID="{C07CE1C9-C34C-4E56-BD1A-56AEB1E012A7}" presName="horzSpace2" presStyleCnt="0"/>
      <dgm:spPr/>
    </dgm:pt>
    <dgm:pt modelId="{74E8D875-64F5-46B3-8BC0-8ADAC84BE797}" type="pres">
      <dgm:prSet presAssocID="{C07CE1C9-C34C-4E56-BD1A-56AEB1E012A7}" presName="tx2" presStyleLbl="revTx" presStyleIdx="13" presStyleCnt="15"/>
      <dgm:spPr/>
    </dgm:pt>
    <dgm:pt modelId="{20BCDE78-CAFF-475B-BC09-BF22CFAD1F1C}" type="pres">
      <dgm:prSet presAssocID="{C07CE1C9-C34C-4E56-BD1A-56AEB1E012A7}" presName="vert2" presStyleCnt="0"/>
      <dgm:spPr/>
    </dgm:pt>
    <dgm:pt modelId="{77E6BE27-33D5-400C-993F-6BF3F087D4A8}" type="pres">
      <dgm:prSet presAssocID="{C07CE1C9-C34C-4E56-BD1A-56AEB1E012A7}" presName="thinLine2b" presStyleLbl="callout" presStyleIdx="8" presStyleCnt="10"/>
      <dgm:spPr/>
    </dgm:pt>
    <dgm:pt modelId="{5DBDBDD5-5A7D-44B3-99F0-42927F0A3D3D}" type="pres">
      <dgm:prSet presAssocID="{C07CE1C9-C34C-4E56-BD1A-56AEB1E012A7}" presName="vertSpace2b" presStyleCnt="0"/>
      <dgm:spPr/>
    </dgm:pt>
    <dgm:pt modelId="{7205C0C0-B316-408B-A4CE-7E96162931B4}" type="pres">
      <dgm:prSet presAssocID="{C6683F8A-0D3A-4F32-A07E-93326D48C975}" presName="horz2" presStyleCnt="0"/>
      <dgm:spPr/>
    </dgm:pt>
    <dgm:pt modelId="{3AAD59EC-BD54-4BB4-945C-B8C99FC1AABD}" type="pres">
      <dgm:prSet presAssocID="{C6683F8A-0D3A-4F32-A07E-93326D48C975}" presName="horzSpace2" presStyleCnt="0"/>
      <dgm:spPr/>
    </dgm:pt>
    <dgm:pt modelId="{55F7BF3D-0816-44EA-93EA-BA226B840AED}" type="pres">
      <dgm:prSet presAssocID="{C6683F8A-0D3A-4F32-A07E-93326D48C975}" presName="tx2" presStyleLbl="revTx" presStyleIdx="14" presStyleCnt="15"/>
      <dgm:spPr/>
    </dgm:pt>
    <dgm:pt modelId="{BB07ABFD-5013-4D48-A293-7A823B373536}" type="pres">
      <dgm:prSet presAssocID="{C6683F8A-0D3A-4F32-A07E-93326D48C975}" presName="vert2" presStyleCnt="0"/>
      <dgm:spPr/>
    </dgm:pt>
    <dgm:pt modelId="{6DC00EB0-B3B8-4D10-87C8-E2B420A7F12E}" type="pres">
      <dgm:prSet presAssocID="{C6683F8A-0D3A-4F32-A07E-93326D48C975}" presName="thinLine2b" presStyleLbl="callout" presStyleIdx="9" presStyleCnt="10"/>
      <dgm:spPr/>
    </dgm:pt>
    <dgm:pt modelId="{4A7315FD-96A0-411D-9DB4-FA4DC8289C00}" type="pres">
      <dgm:prSet presAssocID="{C6683F8A-0D3A-4F32-A07E-93326D48C975}" presName="vertSpace2b" presStyleCnt="0"/>
      <dgm:spPr/>
    </dgm:pt>
  </dgm:ptLst>
  <dgm:cxnLst>
    <dgm:cxn modelId="{1F137F02-A594-47C7-92C3-80815D89B3F8}" type="presOf" srcId="{068FF1D6-E215-438A-B094-2550A3D63757}" destId="{79D6C779-C7C2-4C75-9C8F-EE846751E88C}" srcOrd="0" destOrd="0" presId="urn:microsoft.com/office/officeart/2008/layout/LinedList"/>
    <dgm:cxn modelId="{3647AE04-A888-48BB-800B-139248FD1489}" type="presOf" srcId="{C07CE1C9-C34C-4E56-BD1A-56AEB1E012A7}" destId="{74E8D875-64F5-46B3-8BC0-8ADAC84BE797}" srcOrd="0" destOrd="0" presId="urn:microsoft.com/office/officeart/2008/layout/LinedList"/>
    <dgm:cxn modelId="{5379FF09-2A40-40C2-A746-6786A6D02441}" srcId="{E1C76503-3DFF-4661-BDD1-9FE130238462}" destId="{A29841AB-C23D-4EFA-A10D-54A348FB9679}" srcOrd="3" destOrd="0" parTransId="{5034B8B0-C8DB-44DE-AC36-FE6E4A4945CD}" sibTransId="{350F161C-695B-4750-A3AE-6B5C8EE41BA9}"/>
    <dgm:cxn modelId="{A300BD0E-ADAC-4AB6-A0FB-2A3B5E6ED118}" srcId="{7EDDAEE3-1ACB-47B3-AC02-EE312DA536B9}" destId="{646C3458-CA70-474F-8D77-740FF39939AD}" srcOrd="0" destOrd="0" parTransId="{812E3DBD-4902-4313-AE53-A36C224905C3}" sibTransId="{7E6BAF4D-4245-49AC-85F7-34E22AB34B11}"/>
    <dgm:cxn modelId="{95B72718-75E7-47F6-A72D-E2283A27481B}" type="presOf" srcId="{8DA48F33-DBF5-44A0-86FF-3496F6F8BB6A}" destId="{4E68D2A8-F580-477F-BF3A-6334EF44B634}" srcOrd="0" destOrd="0" presId="urn:microsoft.com/office/officeart/2008/layout/LinedList"/>
    <dgm:cxn modelId="{75DA031A-153D-4D1E-830E-0DCF93AB5D39}" type="presOf" srcId="{2AE9CE7D-6332-414B-AEEF-16456663C826}" destId="{7381FF00-4EE8-42A2-9C96-10CB097596D0}" srcOrd="0" destOrd="0" presId="urn:microsoft.com/office/officeart/2008/layout/LinedList"/>
    <dgm:cxn modelId="{4D318729-68FD-42A2-8C35-8919455EB398}" srcId="{7EDDAEE3-1ACB-47B3-AC02-EE312DA536B9}" destId="{8DA48F33-DBF5-44A0-86FF-3496F6F8BB6A}" srcOrd="1" destOrd="0" parTransId="{B0303686-C4C5-4DEF-9AE5-4478E93733BC}" sibTransId="{C652612D-7C69-4512-AFAA-3B27F59B6D6B}"/>
    <dgm:cxn modelId="{9AED552F-D66E-4F4F-9576-29A23DCCE870}" type="presOf" srcId="{E1C76503-3DFF-4661-BDD1-9FE130238462}" destId="{990D4F3B-31F6-4384-BA31-E27F6476EA6B}" srcOrd="0" destOrd="0" presId="urn:microsoft.com/office/officeart/2008/layout/LinedList"/>
    <dgm:cxn modelId="{E8AF7F37-A859-40CB-B9C9-35F890577E42}" srcId="{E1C76503-3DFF-4661-BDD1-9FE130238462}" destId="{88BF932F-E430-4D09-8E85-05AB901FC3B8}" srcOrd="1" destOrd="0" parTransId="{8138A3F6-4065-426E-9B0B-067072854919}" sibTransId="{AEBE87FB-B9FF-4487-9164-7823DD92E8E2}"/>
    <dgm:cxn modelId="{7B2BC637-35F9-4277-8CE5-A05B296AEBC3}" type="presOf" srcId="{7EDDAEE3-1ACB-47B3-AC02-EE312DA536B9}" destId="{D9E79F2B-6960-4F15-96F8-CE4B290FC6FD}" srcOrd="0" destOrd="0" presId="urn:microsoft.com/office/officeart/2008/layout/LinedList"/>
    <dgm:cxn modelId="{14875740-5EAC-4C12-8268-B07931330628}" srcId="{88BF932F-E430-4D09-8E85-05AB901FC3B8}" destId="{068FF1D6-E215-438A-B094-2550A3D63757}" srcOrd="1" destOrd="0" parTransId="{DACEA9A1-BA4B-4F0D-BAC7-6B344EB9AC41}" sibTransId="{6E25E28E-FE6C-4AF2-A7FB-D67EBFD486EA}"/>
    <dgm:cxn modelId="{5B126C5C-9A09-447A-BAC4-5FB56E656168}" type="presOf" srcId="{C6683F8A-0D3A-4F32-A07E-93326D48C975}" destId="{55F7BF3D-0816-44EA-93EA-BA226B840AED}" srcOrd="0" destOrd="0" presId="urn:microsoft.com/office/officeart/2008/layout/LinedList"/>
    <dgm:cxn modelId="{888D6061-A599-41EA-812B-619CB308B650}" srcId="{2AE9CE7D-6332-414B-AEEF-16456663C826}" destId="{46FF6EAD-287A-4DFC-9B7D-E1E3E6B047BA}" srcOrd="0" destOrd="0" parTransId="{1D1D8104-E5FA-4179-8B38-183FC9A2DBDB}" sibTransId="{6B279C28-FF57-47E4-A58F-F38864119FA2}"/>
    <dgm:cxn modelId="{DB7C7C61-76FB-4746-946F-3285248C14CF}" srcId="{233B954B-858E-45E4-A187-013BF26D5311}" destId="{C6683F8A-0D3A-4F32-A07E-93326D48C975}" srcOrd="1" destOrd="0" parTransId="{D045E8F4-CAFC-4226-B1B1-342993FE7767}" sibTransId="{0D5A62E9-1729-49F9-9046-B199AB4107BA}"/>
    <dgm:cxn modelId="{3B123553-1EC1-4686-8B6B-2C129C89965E}" type="presOf" srcId="{646C3458-CA70-474F-8D77-740FF39939AD}" destId="{DAB2F039-0A07-470C-A2E3-9B45E734C377}" srcOrd="0" destOrd="0" presId="urn:microsoft.com/office/officeart/2008/layout/LinedList"/>
    <dgm:cxn modelId="{BF445974-597C-4856-9A1D-3A9961406934}" type="presOf" srcId="{D3CCBF44-CDA7-45A7-BABA-F38E9CBD4479}" destId="{0C5E4E91-B287-4A14-968B-15761BA0DCED}" srcOrd="0" destOrd="0" presId="urn:microsoft.com/office/officeart/2008/layout/LinedList"/>
    <dgm:cxn modelId="{4E970955-CD5A-4C21-B5AF-9F52143B30A3}" srcId="{E1C76503-3DFF-4661-BDD1-9FE130238462}" destId="{2AE9CE7D-6332-414B-AEEF-16456663C826}" srcOrd="0" destOrd="0" parTransId="{BE1873E7-DA2F-4A4C-9BE1-5C4F99AB3A78}" sibTransId="{32B87534-DAC8-4B98-B44C-C7113F270BFF}"/>
    <dgm:cxn modelId="{AA959D75-62B2-491F-B700-3812B85C0BB6}" srcId="{233B954B-858E-45E4-A187-013BF26D5311}" destId="{C07CE1C9-C34C-4E56-BD1A-56AEB1E012A7}" srcOrd="0" destOrd="0" parTransId="{15B0CE0E-3460-40E4-8C1E-FDE02B360337}" sibTransId="{595323CC-DFEE-465E-98B6-7F3DB934BB17}"/>
    <dgm:cxn modelId="{93AA0088-474C-42AF-8834-2162F2B4E628}" type="presOf" srcId="{A29841AB-C23D-4EFA-A10D-54A348FB9679}" destId="{54126FDA-B465-4BFF-B464-52B2B17F4A85}" srcOrd="0" destOrd="0" presId="urn:microsoft.com/office/officeart/2008/layout/LinedList"/>
    <dgm:cxn modelId="{E6B5CE91-AA1B-4E9A-A1C2-5DB8CEA80B71}" srcId="{E1C76503-3DFF-4661-BDD1-9FE130238462}" destId="{233B954B-858E-45E4-A187-013BF26D5311}" srcOrd="4" destOrd="0" parTransId="{730822F7-8A0F-4A55-902D-4B636E933899}" sibTransId="{740985C1-1808-48BC-B106-674F58FB65AC}"/>
    <dgm:cxn modelId="{E8249BA9-F549-46A4-8189-E594976D8530}" type="presOf" srcId="{233B954B-858E-45E4-A187-013BF26D5311}" destId="{69270990-4231-4B8D-99AB-333BB1B6A35B}" srcOrd="0" destOrd="0" presId="urn:microsoft.com/office/officeart/2008/layout/LinedList"/>
    <dgm:cxn modelId="{CE34C6AE-440B-45A1-A769-A4212375B8B2}" srcId="{E1C76503-3DFF-4661-BDD1-9FE130238462}" destId="{7EDDAEE3-1ACB-47B3-AC02-EE312DA536B9}" srcOrd="2" destOrd="0" parTransId="{2DE8EBA4-C60B-42E5-8F4E-1D5BF1414712}" sibTransId="{4BBADF62-BB1F-471C-B8A6-4A6791794FE1}"/>
    <dgm:cxn modelId="{520D01B0-005F-40FD-A82E-76AB2F1FD75A}" type="presOf" srcId="{0F74D42F-515F-4E54-8388-341FBE967192}" destId="{D0F2387B-C8E0-4EC7-9495-96C280121CFC}" srcOrd="0" destOrd="0" presId="urn:microsoft.com/office/officeart/2008/layout/LinedList"/>
    <dgm:cxn modelId="{2C2EC0BD-71CC-40E2-8340-1A7B4FADCC81}" type="presOf" srcId="{46FF6EAD-287A-4DFC-9B7D-E1E3E6B047BA}" destId="{8F0BB546-2CFF-47D4-84A4-DD8A5D0DA904}" srcOrd="0" destOrd="0" presId="urn:microsoft.com/office/officeart/2008/layout/LinedList"/>
    <dgm:cxn modelId="{9D9C9AC1-A8E8-436F-A04A-0CE4318C0A7E}" srcId="{A29841AB-C23D-4EFA-A10D-54A348FB9679}" destId="{D3CCBF44-CDA7-45A7-BABA-F38E9CBD4479}" srcOrd="1" destOrd="0" parTransId="{3363BD90-91E9-4410-963A-A8C9C68F5FF8}" sibTransId="{21FE293C-C1AC-42BF-9821-2F9CA2D7DDCF}"/>
    <dgm:cxn modelId="{9D6168E8-A170-45F6-9355-67909ABD4774}" srcId="{88BF932F-E430-4D09-8E85-05AB901FC3B8}" destId="{423653B3-8A3C-4E69-B762-9DD235728094}" srcOrd="0" destOrd="0" parTransId="{A1812DD9-FDE1-4B00-81A4-1498A4FB73D6}" sibTransId="{F085F992-BEFF-4F53-8EE3-40E98F911B2C}"/>
    <dgm:cxn modelId="{1A4DA6E8-F1E9-4736-99FA-F31431086E4C}" type="presOf" srcId="{423653B3-8A3C-4E69-B762-9DD235728094}" destId="{AF7CF0C5-195B-478E-9087-F76B0B6F42B2}" srcOrd="0" destOrd="0" presId="urn:microsoft.com/office/officeart/2008/layout/LinedList"/>
    <dgm:cxn modelId="{C79620EB-A269-4CFC-9089-79BB495E7116}" type="presOf" srcId="{88BF932F-E430-4D09-8E85-05AB901FC3B8}" destId="{998C0949-9761-46E9-8F19-AC040CC61844}" srcOrd="0" destOrd="0" presId="urn:microsoft.com/office/officeart/2008/layout/LinedList"/>
    <dgm:cxn modelId="{353E4DEB-1000-4CD3-BED7-8FB4FB41B63D}" srcId="{A29841AB-C23D-4EFA-A10D-54A348FB9679}" destId="{45708251-60B3-430A-88F4-1241220C77C5}" srcOrd="0" destOrd="0" parTransId="{5107FAE2-7181-4BE8-BC06-8B4B273A3FBC}" sibTransId="{1052C488-019D-4100-9359-0463D53018B6}"/>
    <dgm:cxn modelId="{EBBC40ED-ACD6-4F40-8D1D-5204E70E2621}" srcId="{2AE9CE7D-6332-414B-AEEF-16456663C826}" destId="{0F74D42F-515F-4E54-8388-341FBE967192}" srcOrd="1" destOrd="0" parTransId="{0867CD8C-A48C-49D0-90F9-49F0BEAF6058}" sibTransId="{42FAD521-1029-4597-8B3C-872E69FC86E2}"/>
    <dgm:cxn modelId="{24AA7BFA-11D6-4261-8E7B-486F976F2767}" type="presOf" srcId="{45708251-60B3-430A-88F4-1241220C77C5}" destId="{A52032CF-F6ED-4CD6-8D12-9F47D7189276}" srcOrd="0" destOrd="0" presId="urn:microsoft.com/office/officeart/2008/layout/LinedList"/>
    <dgm:cxn modelId="{CC7627E3-09F0-49DE-BF76-2D3BB3CA611C}" type="presParOf" srcId="{990D4F3B-31F6-4384-BA31-E27F6476EA6B}" destId="{D26F3AD4-99BC-48A5-9B8B-51BB37A3D3A9}" srcOrd="0" destOrd="0" presId="urn:microsoft.com/office/officeart/2008/layout/LinedList"/>
    <dgm:cxn modelId="{5C1B1C1E-3C8E-4B6E-893A-2805703E27F4}" type="presParOf" srcId="{990D4F3B-31F6-4384-BA31-E27F6476EA6B}" destId="{6A27975D-7171-49E9-91A5-05B5D96BA532}" srcOrd="1" destOrd="0" presId="urn:microsoft.com/office/officeart/2008/layout/LinedList"/>
    <dgm:cxn modelId="{FA7A9753-7ACD-470A-9F21-981DCFB37405}" type="presParOf" srcId="{6A27975D-7171-49E9-91A5-05B5D96BA532}" destId="{7381FF00-4EE8-42A2-9C96-10CB097596D0}" srcOrd="0" destOrd="0" presId="urn:microsoft.com/office/officeart/2008/layout/LinedList"/>
    <dgm:cxn modelId="{78916BFE-BC27-4D7F-8C4E-62ABC70615C1}" type="presParOf" srcId="{6A27975D-7171-49E9-91A5-05B5D96BA532}" destId="{01F4B3A6-75DD-43B1-98F9-43220F9C453D}" srcOrd="1" destOrd="0" presId="urn:microsoft.com/office/officeart/2008/layout/LinedList"/>
    <dgm:cxn modelId="{91E57987-560E-4CFF-BECF-E4EC825D87ED}" type="presParOf" srcId="{01F4B3A6-75DD-43B1-98F9-43220F9C453D}" destId="{ADF1D01F-3C6B-4BF0-AA3E-3B8110BCC762}" srcOrd="0" destOrd="0" presId="urn:microsoft.com/office/officeart/2008/layout/LinedList"/>
    <dgm:cxn modelId="{F5C57973-A983-4252-9F07-FFDE9BF63FC4}" type="presParOf" srcId="{01F4B3A6-75DD-43B1-98F9-43220F9C453D}" destId="{A929D9C8-9904-4CB0-A044-CCF32F2B4D41}" srcOrd="1" destOrd="0" presId="urn:microsoft.com/office/officeart/2008/layout/LinedList"/>
    <dgm:cxn modelId="{0A6EC6A9-C848-4CFD-8746-554D40304E55}" type="presParOf" srcId="{A929D9C8-9904-4CB0-A044-CCF32F2B4D41}" destId="{55D028B3-B6C8-4BE5-B905-BC08E114EAF5}" srcOrd="0" destOrd="0" presId="urn:microsoft.com/office/officeart/2008/layout/LinedList"/>
    <dgm:cxn modelId="{39F5FEDB-E1AA-4A9E-B4C3-191D4E85100B}" type="presParOf" srcId="{A929D9C8-9904-4CB0-A044-CCF32F2B4D41}" destId="{8F0BB546-2CFF-47D4-84A4-DD8A5D0DA904}" srcOrd="1" destOrd="0" presId="urn:microsoft.com/office/officeart/2008/layout/LinedList"/>
    <dgm:cxn modelId="{A3CF2B2B-C995-45C5-A3F3-B6AB93B8CBDF}" type="presParOf" srcId="{A929D9C8-9904-4CB0-A044-CCF32F2B4D41}" destId="{E6CE898B-EE62-4C31-A0D0-4463AFF53B25}" srcOrd="2" destOrd="0" presId="urn:microsoft.com/office/officeart/2008/layout/LinedList"/>
    <dgm:cxn modelId="{7FC66ED4-BA6E-46DD-940A-8D8CCAEC3BAC}" type="presParOf" srcId="{01F4B3A6-75DD-43B1-98F9-43220F9C453D}" destId="{692B3613-4034-4A5B-AE38-259A1259A15D}" srcOrd="2" destOrd="0" presId="urn:microsoft.com/office/officeart/2008/layout/LinedList"/>
    <dgm:cxn modelId="{77ED49DB-EC79-4540-B48B-96EAFD9B9280}" type="presParOf" srcId="{01F4B3A6-75DD-43B1-98F9-43220F9C453D}" destId="{9849FD76-0858-464C-8663-2F334408E5C8}" srcOrd="3" destOrd="0" presId="urn:microsoft.com/office/officeart/2008/layout/LinedList"/>
    <dgm:cxn modelId="{A1EF51E1-9A3D-4E86-A4FC-11C40EBE6828}" type="presParOf" srcId="{01F4B3A6-75DD-43B1-98F9-43220F9C453D}" destId="{95BB58DD-F589-417E-BB30-702BBB2E76FE}" srcOrd="4" destOrd="0" presId="urn:microsoft.com/office/officeart/2008/layout/LinedList"/>
    <dgm:cxn modelId="{928A6ED6-21B1-441B-8ABD-900D6CA15AB9}" type="presParOf" srcId="{95BB58DD-F589-417E-BB30-702BBB2E76FE}" destId="{4A584C26-0DC3-4C05-B755-C515C5EED352}" srcOrd="0" destOrd="0" presId="urn:microsoft.com/office/officeart/2008/layout/LinedList"/>
    <dgm:cxn modelId="{B4A28D49-924E-450C-913B-916B80EB3E18}" type="presParOf" srcId="{95BB58DD-F589-417E-BB30-702BBB2E76FE}" destId="{D0F2387B-C8E0-4EC7-9495-96C280121CFC}" srcOrd="1" destOrd="0" presId="urn:microsoft.com/office/officeart/2008/layout/LinedList"/>
    <dgm:cxn modelId="{47D6E54C-1C99-45A0-9363-F59159B4C71D}" type="presParOf" srcId="{95BB58DD-F589-417E-BB30-702BBB2E76FE}" destId="{7BC0864C-8536-426A-B055-E50FF740C761}" srcOrd="2" destOrd="0" presId="urn:microsoft.com/office/officeart/2008/layout/LinedList"/>
    <dgm:cxn modelId="{FE17DAE5-6623-413A-B645-22F70AFD4FFF}" type="presParOf" srcId="{01F4B3A6-75DD-43B1-98F9-43220F9C453D}" destId="{B9EDE996-7191-439C-8C37-6B0C30F865A3}" srcOrd="5" destOrd="0" presId="urn:microsoft.com/office/officeart/2008/layout/LinedList"/>
    <dgm:cxn modelId="{82D8D650-7135-428C-B6A4-7316C69FD137}" type="presParOf" srcId="{01F4B3A6-75DD-43B1-98F9-43220F9C453D}" destId="{109D4D5D-B6F2-4AE0-A2F5-140EA401B206}" srcOrd="6" destOrd="0" presId="urn:microsoft.com/office/officeart/2008/layout/LinedList"/>
    <dgm:cxn modelId="{30623D00-0C28-4F84-8485-07368656079C}" type="presParOf" srcId="{990D4F3B-31F6-4384-BA31-E27F6476EA6B}" destId="{66A25144-4BBC-4EAD-85F6-4B47676E8E5E}" srcOrd="2" destOrd="0" presId="urn:microsoft.com/office/officeart/2008/layout/LinedList"/>
    <dgm:cxn modelId="{F3219735-237C-45DC-9491-C4C8A5BA6410}" type="presParOf" srcId="{990D4F3B-31F6-4384-BA31-E27F6476EA6B}" destId="{EEB70933-646F-46D7-9D98-B3F6A524A5AB}" srcOrd="3" destOrd="0" presId="urn:microsoft.com/office/officeart/2008/layout/LinedList"/>
    <dgm:cxn modelId="{7D601921-EF71-433D-B0E9-59A7A816D210}" type="presParOf" srcId="{EEB70933-646F-46D7-9D98-B3F6A524A5AB}" destId="{998C0949-9761-46E9-8F19-AC040CC61844}" srcOrd="0" destOrd="0" presId="urn:microsoft.com/office/officeart/2008/layout/LinedList"/>
    <dgm:cxn modelId="{8FD60448-C1ED-4307-8E71-2C03526BFD2B}" type="presParOf" srcId="{EEB70933-646F-46D7-9D98-B3F6A524A5AB}" destId="{5BFA7BE7-574B-448A-A7F8-2A03AB3371DA}" srcOrd="1" destOrd="0" presId="urn:microsoft.com/office/officeart/2008/layout/LinedList"/>
    <dgm:cxn modelId="{8A0D5248-0202-454D-8411-8E53ECF406CE}" type="presParOf" srcId="{5BFA7BE7-574B-448A-A7F8-2A03AB3371DA}" destId="{A0B20E03-9566-426D-A18A-7E8493D34F88}" srcOrd="0" destOrd="0" presId="urn:microsoft.com/office/officeart/2008/layout/LinedList"/>
    <dgm:cxn modelId="{2431B14A-1CFA-4487-B724-3418B9F9CA98}" type="presParOf" srcId="{5BFA7BE7-574B-448A-A7F8-2A03AB3371DA}" destId="{E38B09C7-986F-48B4-B3D4-036836D0FE5C}" srcOrd="1" destOrd="0" presId="urn:microsoft.com/office/officeart/2008/layout/LinedList"/>
    <dgm:cxn modelId="{A1B6144A-2B66-4EB5-BAF7-92B67CD4E007}" type="presParOf" srcId="{E38B09C7-986F-48B4-B3D4-036836D0FE5C}" destId="{83E67A57-C0A1-4B91-92FA-2D3DFEF520C4}" srcOrd="0" destOrd="0" presId="urn:microsoft.com/office/officeart/2008/layout/LinedList"/>
    <dgm:cxn modelId="{74D154D0-3690-44BB-8D5F-D207E505CEE9}" type="presParOf" srcId="{E38B09C7-986F-48B4-B3D4-036836D0FE5C}" destId="{AF7CF0C5-195B-478E-9087-F76B0B6F42B2}" srcOrd="1" destOrd="0" presId="urn:microsoft.com/office/officeart/2008/layout/LinedList"/>
    <dgm:cxn modelId="{B57852D7-474E-4024-BEB0-43B0518B653C}" type="presParOf" srcId="{E38B09C7-986F-48B4-B3D4-036836D0FE5C}" destId="{62DF8398-EEEA-42B8-B0D7-D190E945B239}" srcOrd="2" destOrd="0" presId="urn:microsoft.com/office/officeart/2008/layout/LinedList"/>
    <dgm:cxn modelId="{E4B74466-044C-4B8B-8036-C0C11D576834}" type="presParOf" srcId="{5BFA7BE7-574B-448A-A7F8-2A03AB3371DA}" destId="{272398B0-3C95-44E0-8F64-1503B0474A8F}" srcOrd="2" destOrd="0" presId="urn:microsoft.com/office/officeart/2008/layout/LinedList"/>
    <dgm:cxn modelId="{3A1B5F7F-BE9D-41F3-A741-951BEFEEA48E}" type="presParOf" srcId="{5BFA7BE7-574B-448A-A7F8-2A03AB3371DA}" destId="{B5FAA709-58ED-4ED7-A46A-1CDF7A114D67}" srcOrd="3" destOrd="0" presId="urn:microsoft.com/office/officeart/2008/layout/LinedList"/>
    <dgm:cxn modelId="{5CB8916A-2A25-45DF-82DD-7A571349F21A}" type="presParOf" srcId="{5BFA7BE7-574B-448A-A7F8-2A03AB3371DA}" destId="{FC0E9EE5-164B-4A73-9858-1C33E1CBDA18}" srcOrd="4" destOrd="0" presId="urn:microsoft.com/office/officeart/2008/layout/LinedList"/>
    <dgm:cxn modelId="{123EE48A-B2DA-4CE4-837D-F7D9B503324B}" type="presParOf" srcId="{FC0E9EE5-164B-4A73-9858-1C33E1CBDA18}" destId="{B63C716E-8A94-46D8-AAD3-9CF7FB307DC9}" srcOrd="0" destOrd="0" presId="urn:microsoft.com/office/officeart/2008/layout/LinedList"/>
    <dgm:cxn modelId="{45F08AFD-42B5-45CA-8CDD-B538083EF228}" type="presParOf" srcId="{FC0E9EE5-164B-4A73-9858-1C33E1CBDA18}" destId="{79D6C779-C7C2-4C75-9C8F-EE846751E88C}" srcOrd="1" destOrd="0" presId="urn:microsoft.com/office/officeart/2008/layout/LinedList"/>
    <dgm:cxn modelId="{84B70F2E-2190-4247-9AAD-C6F4AD1A048E}" type="presParOf" srcId="{FC0E9EE5-164B-4A73-9858-1C33E1CBDA18}" destId="{3B3A1558-4CE0-4638-807D-33CFF67A53F9}" srcOrd="2" destOrd="0" presId="urn:microsoft.com/office/officeart/2008/layout/LinedList"/>
    <dgm:cxn modelId="{E9860C61-08F9-47F0-AC9E-B417581764AE}" type="presParOf" srcId="{5BFA7BE7-574B-448A-A7F8-2A03AB3371DA}" destId="{975C2ACB-6A3E-4A9A-91FC-0C72EC003587}" srcOrd="5" destOrd="0" presId="urn:microsoft.com/office/officeart/2008/layout/LinedList"/>
    <dgm:cxn modelId="{3EBB699A-BFB2-41EE-A67E-DA01CEE4570C}" type="presParOf" srcId="{5BFA7BE7-574B-448A-A7F8-2A03AB3371DA}" destId="{D3C33268-02F8-4707-9C82-5DFAF1B2C0DA}" srcOrd="6" destOrd="0" presId="urn:microsoft.com/office/officeart/2008/layout/LinedList"/>
    <dgm:cxn modelId="{4AE33500-233C-492D-B334-5C374035760A}" type="presParOf" srcId="{990D4F3B-31F6-4384-BA31-E27F6476EA6B}" destId="{4592B4A0-89EA-408C-9EB2-652B86DC5D6E}" srcOrd="4" destOrd="0" presId="urn:microsoft.com/office/officeart/2008/layout/LinedList"/>
    <dgm:cxn modelId="{326CB72E-6E03-46DB-BEB3-313B92C4EA1F}" type="presParOf" srcId="{990D4F3B-31F6-4384-BA31-E27F6476EA6B}" destId="{4901BC40-564E-49D0-824E-2314C1B1BA58}" srcOrd="5" destOrd="0" presId="urn:microsoft.com/office/officeart/2008/layout/LinedList"/>
    <dgm:cxn modelId="{FD5068F7-CF96-4510-85C5-8B7240788AAD}" type="presParOf" srcId="{4901BC40-564E-49D0-824E-2314C1B1BA58}" destId="{D9E79F2B-6960-4F15-96F8-CE4B290FC6FD}" srcOrd="0" destOrd="0" presId="urn:microsoft.com/office/officeart/2008/layout/LinedList"/>
    <dgm:cxn modelId="{59062F0F-DF20-4FA5-AA7E-6750269EEF55}" type="presParOf" srcId="{4901BC40-564E-49D0-824E-2314C1B1BA58}" destId="{7A64E796-DF30-4645-90D2-7F4FDBF54230}" srcOrd="1" destOrd="0" presId="urn:microsoft.com/office/officeart/2008/layout/LinedList"/>
    <dgm:cxn modelId="{F7A3D104-7D40-4708-BF63-2E9D5A82FC65}" type="presParOf" srcId="{7A64E796-DF30-4645-90D2-7F4FDBF54230}" destId="{2769CCC6-D230-4F6C-9072-1199D3BC1C2F}" srcOrd="0" destOrd="0" presId="urn:microsoft.com/office/officeart/2008/layout/LinedList"/>
    <dgm:cxn modelId="{03F6E4E7-7338-4E85-B613-7D9180D96F7F}" type="presParOf" srcId="{7A64E796-DF30-4645-90D2-7F4FDBF54230}" destId="{DAFB7757-1589-4D57-986E-A53C7E1945D7}" srcOrd="1" destOrd="0" presId="urn:microsoft.com/office/officeart/2008/layout/LinedList"/>
    <dgm:cxn modelId="{AD6A0778-3FA5-4550-A983-A5470BE77CD7}" type="presParOf" srcId="{DAFB7757-1589-4D57-986E-A53C7E1945D7}" destId="{6D919589-CFF7-483C-8B5B-7389907D8CB7}" srcOrd="0" destOrd="0" presId="urn:microsoft.com/office/officeart/2008/layout/LinedList"/>
    <dgm:cxn modelId="{8B584EDD-8EF1-44DC-8909-725B31E601EF}" type="presParOf" srcId="{DAFB7757-1589-4D57-986E-A53C7E1945D7}" destId="{DAB2F039-0A07-470C-A2E3-9B45E734C377}" srcOrd="1" destOrd="0" presId="urn:microsoft.com/office/officeart/2008/layout/LinedList"/>
    <dgm:cxn modelId="{1C53A486-C388-49D0-B859-C11826ED54E1}" type="presParOf" srcId="{DAFB7757-1589-4D57-986E-A53C7E1945D7}" destId="{E49B1892-329D-419D-A238-26D1EFCACEF6}" srcOrd="2" destOrd="0" presId="urn:microsoft.com/office/officeart/2008/layout/LinedList"/>
    <dgm:cxn modelId="{4D91CD4D-8A21-4896-8122-645E7D8A0EE2}" type="presParOf" srcId="{7A64E796-DF30-4645-90D2-7F4FDBF54230}" destId="{20A99D1B-8293-4D54-896F-AE905EA4D5D9}" srcOrd="2" destOrd="0" presId="urn:microsoft.com/office/officeart/2008/layout/LinedList"/>
    <dgm:cxn modelId="{1F87FC02-2C96-400B-971C-F708F0A62044}" type="presParOf" srcId="{7A64E796-DF30-4645-90D2-7F4FDBF54230}" destId="{EFCA5E60-2477-4F0D-A3D3-516676B21BDF}" srcOrd="3" destOrd="0" presId="urn:microsoft.com/office/officeart/2008/layout/LinedList"/>
    <dgm:cxn modelId="{D179FFA9-2C44-42B0-ADB7-182C79F4BDA3}" type="presParOf" srcId="{7A64E796-DF30-4645-90D2-7F4FDBF54230}" destId="{6A39DF5C-BA34-4496-8099-3EFEF258EE85}" srcOrd="4" destOrd="0" presId="urn:microsoft.com/office/officeart/2008/layout/LinedList"/>
    <dgm:cxn modelId="{C873E336-DE9B-4792-B21E-CD830BC0F6BA}" type="presParOf" srcId="{6A39DF5C-BA34-4496-8099-3EFEF258EE85}" destId="{129D7C3E-C8AF-4D4A-846E-1EB0CB5A7F73}" srcOrd="0" destOrd="0" presId="urn:microsoft.com/office/officeart/2008/layout/LinedList"/>
    <dgm:cxn modelId="{EE384093-C5A9-4DA9-961D-A6E5EDDA0BA9}" type="presParOf" srcId="{6A39DF5C-BA34-4496-8099-3EFEF258EE85}" destId="{4E68D2A8-F580-477F-BF3A-6334EF44B634}" srcOrd="1" destOrd="0" presId="urn:microsoft.com/office/officeart/2008/layout/LinedList"/>
    <dgm:cxn modelId="{24DE1328-B4DC-4C0E-A7D5-E1CC5D8BD734}" type="presParOf" srcId="{6A39DF5C-BA34-4496-8099-3EFEF258EE85}" destId="{81D77405-4347-414F-961F-0B94DE2D56AC}" srcOrd="2" destOrd="0" presId="urn:microsoft.com/office/officeart/2008/layout/LinedList"/>
    <dgm:cxn modelId="{21332BE2-320C-498A-A1F6-0AB1E7CA692E}" type="presParOf" srcId="{7A64E796-DF30-4645-90D2-7F4FDBF54230}" destId="{EF0A53C0-008F-4A88-8403-5E769D314582}" srcOrd="5" destOrd="0" presId="urn:microsoft.com/office/officeart/2008/layout/LinedList"/>
    <dgm:cxn modelId="{9E3BABC8-182E-4BD9-9B32-017E18DD9B07}" type="presParOf" srcId="{7A64E796-DF30-4645-90D2-7F4FDBF54230}" destId="{A18F6D6D-DF64-4EDC-92F4-37ADFD9E8396}" srcOrd="6" destOrd="0" presId="urn:microsoft.com/office/officeart/2008/layout/LinedList"/>
    <dgm:cxn modelId="{FDDB4032-5274-4C3B-9035-22E7128C275D}" type="presParOf" srcId="{990D4F3B-31F6-4384-BA31-E27F6476EA6B}" destId="{05B06B2D-9632-4EDF-9E94-01EAAF21C14D}" srcOrd="6" destOrd="0" presId="urn:microsoft.com/office/officeart/2008/layout/LinedList"/>
    <dgm:cxn modelId="{E4366150-D44B-4028-88CE-451DF0534C9A}" type="presParOf" srcId="{990D4F3B-31F6-4384-BA31-E27F6476EA6B}" destId="{9EAF8054-43AE-46EC-80AD-4B10F0BE9C40}" srcOrd="7" destOrd="0" presId="urn:microsoft.com/office/officeart/2008/layout/LinedList"/>
    <dgm:cxn modelId="{463FA51F-ACC0-42EE-A43E-678058C00C2D}" type="presParOf" srcId="{9EAF8054-43AE-46EC-80AD-4B10F0BE9C40}" destId="{54126FDA-B465-4BFF-B464-52B2B17F4A85}" srcOrd="0" destOrd="0" presId="urn:microsoft.com/office/officeart/2008/layout/LinedList"/>
    <dgm:cxn modelId="{8DF06F08-6609-4942-B2D4-EC864DEE0535}" type="presParOf" srcId="{9EAF8054-43AE-46EC-80AD-4B10F0BE9C40}" destId="{1A3DF766-0F0C-44DB-B446-FE50308540A8}" srcOrd="1" destOrd="0" presId="urn:microsoft.com/office/officeart/2008/layout/LinedList"/>
    <dgm:cxn modelId="{2A882FA8-7CF9-4354-80D5-39C326BA4091}" type="presParOf" srcId="{1A3DF766-0F0C-44DB-B446-FE50308540A8}" destId="{358173C0-3B4D-404C-9414-49A21DB55C13}" srcOrd="0" destOrd="0" presId="urn:microsoft.com/office/officeart/2008/layout/LinedList"/>
    <dgm:cxn modelId="{9B6F3CAE-DDF3-40EC-9467-BC5350125C07}" type="presParOf" srcId="{1A3DF766-0F0C-44DB-B446-FE50308540A8}" destId="{CF357F41-3A9C-48DD-A174-2A9EC536E44A}" srcOrd="1" destOrd="0" presId="urn:microsoft.com/office/officeart/2008/layout/LinedList"/>
    <dgm:cxn modelId="{F7CBA2C2-9B2E-46D4-B7F1-5BF09369E92B}" type="presParOf" srcId="{CF357F41-3A9C-48DD-A174-2A9EC536E44A}" destId="{53DD467F-317E-42FF-A4D6-501E27098909}" srcOrd="0" destOrd="0" presId="urn:microsoft.com/office/officeart/2008/layout/LinedList"/>
    <dgm:cxn modelId="{87075352-8D1D-4261-87B5-FBA4288E54DD}" type="presParOf" srcId="{CF357F41-3A9C-48DD-A174-2A9EC536E44A}" destId="{A52032CF-F6ED-4CD6-8D12-9F47D7189276}" srcOrd="1" destOrd="0" presId="urn:microsoft.com/office/officeart/2008/layout/LinedList"/>
    <dgm:cxn modelId="{132AB925-8FF9-4A21-A00E-D428599ABECD}" type="presParOf" srcId="{CF357F41-3A9C-48DD-A174-2A9EC536E44A}" destId="{E7059B9F-E38A-448E-8F22-A5C168241B22}" srcOrd="2" destOrd="0" presId="urn:microsoft.com/office/officeart/2008/layout/LinedList"/>
    <dgm:cxn modelId="{4824107A-A7AB-4E65-B08F-05CA4A8E141F}" type="presParOf" srcId="{1A3DF766-0F0C-44DB-B446-FE50308540A8}" destId="{8F9A8A59-EF57-4760-9ED3-8B7B38F1048B}" srcOrd="2" destOrd="0" presId="urn:microsoft.com/office/officeart/2008/layout/LinedList"/>
    <dgm:cxn modelId="{06177086-80AE-46D3-ABA3-5C26BB0C2DB3}" type="presParOf" srcId="{1A3DF766-0F0C-44DB-B446-FE50308540A8}" destId="{F17C4239-67EA-4669-BB72-3EB2A206EFE6}" srcOrd="3" destOrd="0" presId="urn:microsoft.com/office/officeart/2008/layout/LinedList"/>
    <dgm:cxn modelId="{D3EF7329-B93B-4AD3-A735-D74E9F4248BA}" type="presParOf" srcId="{1A3DF766-0F0C-44DB-B446-FE50308540A8}" destId="{568FB81A-7047-4D2A-89CB-AE6924305EE5}" srcOrd="4" destOrd="0" presId="urn:microsoft.com/office/officeart/2008/layout/LinedList"/>
    <dgm:cxn modelId="{2451C42C-B283-4161-8E03-22E337455657}" type="presParOf" srcId="{568FB81A-7047-4D2A-89CB-AE6924305EE5}" destId="{E9EB1B75-4D48-45F2-9183-0CC5CB33AB36}" srcOrd="0" destOrd="0" presId="urn:microsoft.com/office/officeart/2008/layout/LinedList"/>
    <dgm:cxn modelId="{08C7B052-C8BF-433B-88D0-7E9B931EB0EA}" type="presParOf" srcId="{568FB81A-7047-4D2A-89CB-AE6924305EE5}" destId="{0C5E4E91-B287-4A14-968B-15761BA0DCED}" srcOrd="1" destOrd="0" presId="urn:microsoft.com/office/officeart/2008/layout/LinedList"/>
    <dgm:cxn modelId="{BA3D6B45-8695-454A-85A3-0F15DF043BE7}" type="presParOf" srcId="{568FB81A-7047-4D2A-89CB-AE6924305EE5}" destId="{1724CACD-3245-4540-8DAF-8BDB9C3E7EAE}" srcOrd="2" destOrd="0" presId="urn:microsoft.com/office/officeart/2008/layout/LinedList"/>
    <dgm:cxn modelId="{6684E1B8-875D-4DA6-92BC-CB361F829FF8}" type="presParOf" srcId="{1A3DF766-0F0C-44DB-B446-FE50308540A8}" destId="{9CCF50BC-4E20-4249-8ED1-ABA35C07AED1}" srcOrd="5" destOrd="0" presId="urn:microsoft.com/office/officeart/2008/layout/LinedList"/>
    <dgm:cxn modelId="{09EA99D2-CE43-4D7D-BE32-F2659584A6D2}" type="presParOf" srcId="{1A3DF766-0F0C-44DB-B446-FE50308540A8}" destId="{4ECACEF8-69B0-411C-9247-EADC0A2C715B}" srcOrd="6" destOrd="0" presId="urn:microsoft.com/office/officeart/2008/layout/LinedList"/>
    <dgm:cxn modelId="{CCBA3515-449E-4E35-B87A-DC269D6D9BE5}" type="presParOf" srcId="{990D4F3B-31F6-4384-BA31-E27F6476EA6B}" destId="{0E178FC1-38BD-4619-9B2C-6F5B54A7925D}" srcOrd="8" destOrd="0" presId="urn:microsoft.com/office/officeart/2008/layout/LinedList"/>
    <dgm:cxn modelId="{B26A756D-07E5-4DF4-8AD2-3BC33FA89074}" type="presParOf" srcId="{990D4F3B-31F6-4384-BA31-E27F6476EA6B}" destId="{98E55E90-EC4A-47D5-BE8F-F41A30F094DE}" srcOrd="9" destOrd="0" presId="urn:microsoft.com/office/officeart/2008/layout/LinedList"/>
    <dgm:cxn modelId="{18478C9A-815D-4D0B-AEA3-091EACE5B562}" type="presParOf" srcId="{98E55E90-EC4A-47D5-BE8F-F41A30F094DE}" destId="{69270990-4231-4B8D-99AB-333BB1B6A35B}" srcOrd="0" destOrd="0" presId="urn:microsoft.com/office/officeart/2008/layout/LinedList"/>
    <dgm:cxn modelId="{B9647F55-CE2B-4093-B7C1-5F4EFB4F2CAE}" type="presParOf" srcId="{98E55E90-EC4A-47D5-BE8F-F41A30F094DE}" destId="{2E0A6AA1-9112-4237-91AB-19176EF2C46E}" srcOrd="1" destOrd="0" presId="urn:microsoft.com/office/officeart/2008/layout/LinedList"/>
    <dgm:cxn modelId="{B9F3F6CC-EDF5-46F6-B864-3DF2CEDEF330}" type="presParOf" srcId="{2E0A6AA1-9112-4237-91AB-19176EF2C46E}" destId="{5373C544-722D-4943-B1DC-29D153ABEC0E}" srcOrd="0" destOrd="0" presId="urn:microsoft.com/office/officeart/2008/layout/LinedList"/>
    <dgm:cxn modelId="{71D79963-E2D3-4C1A-A118-80C285DE0113}" type="presParOf" srcId="{2E0A6AA1-9112-4237-91AB-19176EF2C46E}" destId="{85A99252-1F8F-4063-8001-0322F7AE4527}" srcOrd="1" destOrd="0" presId="urn:microsoft.com/office/officeart/2008/layout/LinedList"/>
    <dgm:cxn modelId="{67E1CAA4-5FD3-4C98-A88E-5D3EFF049FEA}" type="presParOf" srcId="{85A99252-1F8F-4063-8001-0322F7AE4527}" destId="{1C19F019-4EF5-4CCB-BF07-59AC0948D25B}" srcOrd="0" destOrd="0" presId="urn:microsoft.com/office/officeart/2008/layout/LinedList"/>
    <dgm:cxn modelId="{DB75C9CA-CC76-4272-BEA5-EAF87C373075}" type="presParOf" srcId="{85A99252-1F8F-4063-8001-0322F7AE4527}" destId="{74E8D875-64F5-46B3-8BC0-8ADAC84BE797}" srcOrd="1" destOrd="0" presId="urn:microsoft.com/office/officeart/2008/layout/LinedList"/>
    <dgm:cxn modelId="{4F5E6C17-EC82-4634-85C4-D0FECDE1E3C3}" type="presParOf" srcId="{85A99252-1F8F-4063-8001-0322F7AE4527}" destId="{20BCDE78-CAFF-475B-BC09-BF22CFAD1F1C}" srcOrd="2" destOrd="0" presId="urn:microsoft.com/office/officeart/2008/layout/LinedList"/>
    <dgm:cxn modelId="{459310A7-7F4F-4D6E-8B46-0E3B2C63E2BC}" type="presParOf" srcId="{2E0A6AA1-9112-4237-91AB-19176EF2C46E}" destId="{77E6BE27-33D5-400C-993F-6BF3F087D4A8}" srcOrd="2" destOrd="0" presId="urn:microsoft.com/office/officeart/2008/layout/LinedList"/>
    <dgm:cxn modelId="{F24FBFCE-E9D2-4CC6-A5FE-A2A42ADCEAD5}" type="presParOf" srcId="{2E0A6AA1-9112-4237-91AB-19176EF2C46E}" destId="{5DBDBDD5-5A7D-44B3-99F0-42927F0A3D3D}" srcOrd="3" destOrd="0" presId="urn:microsoft.com/office/officeart/2008/layout/LinedList"/>
    <dgm:cxn modelId="{18CA7221-2FBD-4984-80B0-4369E0942879}" type="presParOf" srcId="{2E0A6AA1-9112-4237-91AB-19176EF2C46E}" destId="{7205C0C0-B316-408B-A4CE-7E96162931B4}" srcOrd="4" destOrd="0" presId="urn:microsoft.com/office/officeart/2008/layout/LinedList"/>
    <dgm:cxn modelId="{8695F5F5-4135-479B-A918-A63DFF266487}" type="presParOf" srcId="{7205C0C0-B316-408B-A4CE-7E96162931B4}" destId="{3AAD59EC-BD54-4BB4-945C-B8C99FC1AABD}" srcOrd="0" destOrd="0" presId="urn:microsoft.com/office/officeart/2008/layout/LinedList"/>
    <dgm:cxn modelId="{02FBDCEF-C074-4B81-AE84-F50955FB7070}" type="presParOf" srcId="{7205C0C0-B316-408B-A4CE-7E96162931B4}" destId="{55F7BF3D-0816-44EA-93EA-BA226B840AED}" srcOrd="1" destOrd="0" presId="urn:microsoft.com/office/officeart/2008/layout/LinedList"/>
    <dgm:cxn modelId="{B0F8710D-E944-40DD-A68F-BC945F5614C2}" type="presParOf" srcId="{7205C0C0-B316-408B-A4CE-7E96162931B4}" destId="{BB07ABFD-5013-4D48-A293-7A823B373536}" srcOrd="2" destOrd="0" presId="urn:microsoft.com/office/officeart/2008/layout/LinedList"/>
    <dgm:cxn modelId="{BEFD7C09-F7BB-4947-A37F-A29F10279AC9}" type="presParOf" srcId="{2E0A6AA1-9112-4237-91AB-19176EF2C46E}" destId="{6DC00EB0-B3B8-4D10-87C8-E2B420A7F12E}" srcOrd="5" destOrd="0" presId="urn:microsoft.com/office/officeart/2008/layout/LinedList"/>
    <dgm:cxn modelId="{C19339D7-0F6A-4EE0-A141-A7315C42567D}" type="presParOf" srcId="{2E0A6AA1-9112-4237-91AB-19176EF2C46E}" destId="{4A7315FD-96A0-411D-9DB4-FA4DC8289C0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318DB-57A3-40E5-89F7-FBA90C26C7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BDA3BF0B-2272-4954-BA0F-361F0B79D0DD}">
      <dgm:prSet/>
      <dgm:spPr/>
      <dgm:t>
        <a:bodyPr/>
        <a:lstStyle/>
        <a:p>
          <a:r>
            <a:rPr lang="en-GB"/>
            <a:t>Primary law </a:t>
          </a:r>
          <a:endParaRPr lang="fi-FI"/>
        </a:p>
      </dgm:t>
    </dgm:pt>
    <dgm:pt modelId="{495C5834-AABF-478F-B0E4-3B6FCEB360D0}" type="parTrans" cxnId="{102CEC52-EDB3-4FCE-AE17-4DCB4A17C4C4}">
      <dgm:prSet/>
      <dgm:spPr/>
      <dgm:t>
        <a:bodyPr/>
        <a:lstStyle/>
        <a:p>
          <a:endParaRPr lang="fi-FI"/>
        </a:p>
      </dgm:t>
    </dgm:pt>
    <dgm:pt modelId="{D90B514E-9783-4A4C-B802-23A006E8F880}" type="sibTrans" cxnId="{102CEC52-EDB3-4FCE-AE17-4DCB4A17C4C4}">
      <dgm:prSet/>
      <dgm:spPr/>
      <dgm:t>
        <a:bodyPr/>
        <a:lstStyle/>
        <a:p>
          <a:endParaRPr lang="fi-FI"/>
        </a:p>
      </dgm:t>
    </dgm:pt>
    <dgm:pt modelId="{4694E938-DDAD-4AE0-962D-F1C223851B03}">
      <dgm:prSet/>
      <dgm:spPr/>
      <dgm:t>
        <a:bodyPr/>
        <a:lstStyle/>
        <a:p>
          <a:r>
            <a:rPr lang="en-GB"/>
            <a:t>Treaties </a:t>
          </a:r>
          <a:endParaRPr lang="fi-FI"/>
        </a:p>
      </dgm:t>
    </dgm:pt>
    <dgm:pt modelId="{9A6CD78C-C2E0-4ACB-9CA4-E22B380EC9B8}" type="parTrans" cxnId="{59B7AD37-892E-4F69-8695-2020E10E352D}">
      <dgm:prSet/>
      <dgm:spPr/>
      <dgm:t>
        <a:bodyPr/>
        <a:lstStyle/>
        <a:p>
          <a:endParaRPr lang="fi-FI"/>
        </a:p>
      </dgm:t>
    </dgm:pt>
    <dgm:pt modelId="{C1C7D119-01B8-4852-85C4-F59212F5AC71}" type="sibTrans" cxnId="{59B7AD37-892E-4F69-8695-2020E10E352D}">
      <dgm:prSet/>
      <dgm:spPr/>
      <dgm:t>
        <a:bodyPr/>
        <a:lstStyle/>
        <a:p>
          <a:endParaRPr lang="fi-FI"/>
        </a:p>
      </dgm:t>
    </dgm:pt>
    <dgm:pt modelId="{001972A3-5795-48F5-9515-DE9BC3D623FD}">
      <dgm:prSet/>
      <dgm:spPr/>
      <dgm:t>
        <a:bodyPr/>
        <a:lstStyle/>
        <a:p>
          <a:r>
            <a:rPr lang="en-GB"/>
            <a:t>Charter</a:t>
          </a:r>
          <a:endParaRPr lang="fi-FI"/>
        </a:p>
      </dgm:t>
    </dgm:pt>
    <dgm:pt modelId="{6B32DC4C-9BE6-4582-93F7-AC55183817DD}" type="parTrans" cxnId="{7936FC31-336E-44CA-A2F6-928FD4BFD03D}">
      <dgm:prSet/>
      <dgm:spPr/>
      <dgm:t>
        <a:bodyPr/>
        <a:lstStyle/>
        <a:p>
          <a:endParaRPr lang="fi-FI"/>
        </a:p>
      </dgm:t>
    </dgm:pt>
    <dgm:pt modelId="{AD16C5BA-01DA-4542-8912-601AFEEA64EF}" type="sibTrans" cxnId="{7936FC31-336E-44CA-A2F6-928FD4BFD03D}">
      <dgm:prSet/>
      <dgm:spPr/>
      <dgm:t>
        <a:bodyPr/>
        <a:lstStyle/>
        <a:p>
          <a:endParaRPr lang="fi-FI"/>
        </a:p>
      </dgm:t>
    </dgm:pt>
    <dgm:pt modelId="{A53CCCC2-697F-4772-8002-3E53D527464B}">
      <dgm:prSet/>
      <dgm:spPr/>
      <dgm:t>
        <a:bodyPr/>
        <a:lstStyle/>
        <a:p>
          <a:r>
            <a:rPr lang="en-GB"/>
            <a:t>Secondary law</a:t>
          </a:r>
          <a:endParaRPr lang="fi-FI"/>
        </a:p>
      </dgm:t>
    </dgm:pt>
    <dgm:pt modelId="{2DC5D499-8D2A-4840-AD29-BA15D4DF54FB}" type="parTrans" cxnId="{04037017-381E-4A8B-850A-941D0975B75F}">
      <dgm:prSet/>
      <dgm:spPr/>
      <dgm:t>
        <a:bodyPr/>
        <a:lstStyle/>
        <a:p>
          <a:endParaRPr lang="fi-FI"/>
        </a:p>
      </dgm:t>
    </dgm:pt>
    <dgm:pt modelId="{33473474-6869-462D-9873-04DA22AE955D}" type="sibTrans" cxnId="{04037017-381E-4A8B-850A-941D0975B75F}">
      <dgm:prSet/>
      <dgm:spPr/>
      <dgm:t>
        <a:bodyPr/>
        <a:lstStyle/>
        <a:p>
          <a:endParaRPr lang="fi-FI"/>
        </a:p>
      </dgm:t>
    </dgm:pt>
    <dgm:pt modelId="{953AC889-1349-4224-8D70-A2D4A186D9D1}">
      <dgm:prSet/>
      <dgm:spPr/>
      <dgm:t>
        <a:bodyPr/>
        <a:lstStyle/>
        <a:p>
          <a:r>
            <a:rPr lang="en-GB" dirty="0"/>
            <a:t>Regulations (directly applicable in Member States, no need to implement separately)</a:t>
          </a:r>
          <a:endParaRPr lang="fi-FI" dirty="0"/>
        </a:p>
      </dgm:t>
    </dgm:pt>
    <dgm:pt modelId="{71D1A383-6F5A-484F-9E75-F1DA6B8A84BA}" type="parTrans" cxnId="{57EFF66C-C7FF-4414-9CFB-0E1B4BAFCDB6}">
      <dgm:prSet/>
      <dgm:spPr/>
      <dgm:t>
        <a:bodyPr/>
        <a:lstStyle/>
        <a:p>
          <a:endParaRPr lang="fi-FI"/>
        </a:p>
      </dgm:t>
    </dgm:pt>
    <dgm:pt modelId="{74FAD48B-5AC6-408F-BB2C-6B6B8A0E043C}" type="sibTrans" cxnId="{57EFF66C-C7FF-4414-9CFB-0E1B4BAFCDB6}">
      <dgm:prSet/>
      <dgm:spPr/>
      <dgm:t>
        <a:bodyPr/>
        <a:lstStyle/>
        <a:p>
          <a:endParaRPr lang="fi-FI"/>
        </a:p>
      </dgm:t>
    </dgm:pt>
    <dgm:pt modelId="{C3D7A4B3-D781-44FE-9CCE-B39F1098B4AA}">
      <dgm:prSet/>
      <dgm:spPr/>
      <dgm:t>
        <a:bodyPr/>
        <a:lstStyle/>
        <a:p>
          <a:r>
            <a:rPr lang="en-GB" dirty="0"/>
            <a:t>Directives (must be implemented, not directly applicable) and other acts</a:t>
          </a:r>
          <a:endParaRPr lang="fi-FI" dirty="0"/>
        </a:p>
      </dgm:t>
    </dgm:pt>
    <dgm:pt modelId="{3B3CDDBB-E979-41E3-859A-AB40953A96D8}" type="parTrans" cxnId="{BC4A4C5C-EE8E-415E-921F-9E8852DE68D0}">
      <dgm:prSet/>
      <dgm:spPr/>
      <dgm:t>
        <a:bodyPr/>
        <a:lstStyle/>
        <a:p>
          <a:endParaRPr lang="fi-FI"/>
        </a:p>
      </dgm:t>
    </dgm:pt>
    <dgm:pt modelId="{928D3A76-EF38-425B-96EE-21D53735D02A}" type="sibTrans" cxnId="{BC4A4C5C-EE8E-415E-921F-9E8852DE68D0}">
      <dgm:prSet/>
      <dgm:spPr/>
      <dgm:t>
        <a:bodyPr/>
        <a:lstStyle/>
        <a:p>
          <a:endParaRPr lang="fi-FI"/>
        </a:p>
      </dgm:t>
    </dgm:pt>
    <dgm:pt modelId="{EEB55373-1381-4ECA-8976-976CF124BF41}">
      <dgm:prSet/>
      <dgm:spPr/>
      <dgm:t>
        <a:bodyPr/>
        <a:lstStyle/>
        <a:p>
          <a:r>
            <a:rPr lang="en-GB"/>
            <a:t>EU law effectively has supremacy over national law (simplification)</a:t>
          </a:r>
          <a:endParaRPr lang="fi-FI"/>
        </a:p>
      </dgm:t>
    </dgm:pt>
    <dgm:pt modelId="{8912001C-6C1F-402F-A6B0-F02714362EFE}" type="parTrans" cxnId="{268328F0-A247-4080-A110-FF2178D8E6DA}">
      <dgm:prSet/>
      <dgm:spPr/>
      <dgm:t>
        <a:bodyPr/>
        <a:lstStyle/>
        <a:p>
          <a:endParaRPr lang="fi-FI"/>
        </a:p>
      </dgm:t>
    </dgm:pt>
    <dgm:pt modelId="{85EF631C-F72B-4632-AB5C-EC0906183601}" type="sibTrans" cxnId="{268328F0-A247-4080-A110-FF2178D8E6DA}">
      <dgm:prSet/>
      <dgm:spPr/>
      <dgm:t>
        <a:bodyPr/>
        <a:lstStyle/>
        <a:p>
          <a:endParaRPr lang="fi-FI"/>
        </a:p>
      </dgm:t>
    </dgm:pt>
    <dgm:pt modelId="{76E6F258-E51A-43AB-BF73-456418F2810A}">
      <dgm:prSet/>
      <dgm:spPr/>
      <dgm:t>
        <a:bodyPr/>
        <a:lstStyle/>
        <a:p>
          <a:r>
            <a:rPr lang="en-GB"/>
            <a:t>EU "laws" are made up of </a:t>
          </a:r>
          <a:endParaRPr lang="fi-FI"/>
        </a:p>
      </dgm:t>
    </dgm:pt>
    <dgm:pt modelId="{ABF6906B-37E7-4BCB-A657-24DAED3296EB}" type="parTrans" cxnId="{34347BD0-0EC7-46C9-A168-3EB0DEE946E2}">
      <dgm:prSet/>
      <dgm:spPr/>
      <dgm:t>
        <a:bodyPr/>
        <a:lstStyle/>
        <a:p>
          <a:endParaRPr lang="fi-FI"/>
        </a:p>
      </dgm:t>
    </dgm:pt>
    <dgm:pt modelId="{68C183A5-B0DA-47C6-8B1C-16F2EFE43060}" type="sibTrans" cxnId="{34347BD0-0EC7-46C9-A168-3EB0DEE946E2}">
      <dgm:prSet/>
      <dgm:spPr/>
      <dgm:t>
        <a:bodyPr/>
        <a:lstStyle/>
        <a:p>
          <a:endParaRPr lang="fi-FI"/>
        </a:p>
      </dgm:t>
    </dgm:pt>
    <dgm:pt modelId="{0DBCFE5A-4305-4A8C-A7C2-D70BB0594C17}">
      <dgm:prSet/>
      <dgm:spPr/>
      <dgm:t>
        <a:bodyPr/>
        <a:lstStyle/>
        <a:p>
          <a:r>
            <a:rPr lang="en-GB" dirty="0"/>
            <a:t>articles (legally binding) </a:t>
          </a:r>
          <a:endParaRPr lang="fi-FI" dirty="0"/>
        </a:p>
      </dgm:t>
    </dgm:pt>
    <dgm:pt modelId="{B7957AF9-B545-4237-B554-E03E1A281005}" type="parTrans" cxnId="{CD4B9565-B894-4931-854B-CCF89147ED48}">
      <dgm:prSet/>
      <dgm:spPr/>
      <dgm:t>
        <a:bodyPr/>
        <a:lstStyle/>
        <a:p>
          <a:endParaRPr lang="fi-FI"/>
        </a:p>
      </dgm:t>
    </dgm:pt>
    <dgm:pt modelId="{C6F2CE65-4D04-4B52-AA76-927432FAA834}" type="sibTrans" cxnId="{CD4B9565-B894-4931-854B-CCF89147ED48}">
      <dgm:prSet/>
      <dgm:spPr/>
      <dgm:t>
        <a:bodyPr/>
        <a:lstStyle/>
        <a:p>
          <a:endParaRPr lang="fi-FI"/>
        </a:p>
      </dgm:t>
    </dgm:pt>
    <dgm:pt modelId="{822B3CC8-D3F4-4333-B5B9-BB8E4E0E3BD6}">
      <dgm:prSet/>
      <dgm:spPr/>
      <dgm:t>
        <a:bodyPr/>
        <a:lstStyle/>
        <a:p>
          <a:r>
            <a:rPr lang="en-GB" dirty="0"/>
            <a:t>recitals (a non-binding preamble that often states the goals for the legislation and is used as a guide to interpretation)</a:t>
          </a:r>
          <a:endParaRPr lang="fi-FI" dirty="0"/>
        </a:p>
      </dgm:t>
    </dgm:pt>
    <dgm:pt modelId="{E14976E7-4E3B-46A3-A9BC-64771F3CED2F}" type="parTrans" cxnId="{33E3A1B7-D560-4943-A916-574118867A62}">
      <dgm:prSet/>
      <dgm:spPr/>
      <dgm:t>
        <a:bodyPr/>
        <a:lstStyle/>
        <a:p>
          <a:endParaRPr lang="fi-FI"/>
        </a:p>
      </dgm:t>
    </dgm:pt>
    <dgm:pt modelId="{2406E296-02E6-41A8-BE48-30A4F9FE34A0}" type="sibTrans" cxnId="{33E3A1B7-D560-4943-A916-574118867A62}">
      <dgm:prSet/>
      <dgm:spPr/>
      <dgm:t>
        <a:bodyPr/>
        <a:lstStyle/>
        <a:p>
          <a:endParaRPr lang="fi-FI"/>
        </a:p>
      </dgm:t>
    </dgm:pt>
    <dgm:pt modelId="{FE24E830-D046-49A3-9137-7877C68ADF34}" type="pres">
      <dgm:prSet presAssocID="{3A2318DB-57A3-40E5-89F7-FBA90C26C706}" presName="linear" presStyleCnt="0">
        <dgm:presLayoutVars>
          <dgm:animLvl val="lvl"/>
          <dgm:resizeHandles val="exact"/>
        </dgm:presLayoutVars>
      </dgm:prSet>
      <dgm:spPr/>
    </dgm:pt>
    <dgm:pt modelId="{0BE29641-14C5-48A3-A969-9FC30E7EB4E5}" type="pres">
      <dgm:prSet presAssocID="{BDA3BF0B-2272-4954-BA0F-361F0B79D0DD}" presName="parentText" presStyleLbl="node1" presStyleIdx="0" presStyleCnt="4">
        <dgm:presLayoutVars>
          <dgm:chMax val="0"/>
          <dgm:bulletEnabled val="1"/>
        </dgm:presLayoutVars>
      </dgm:prSet>
      <dgm:spPr/>
    </dgm:pt>
    <dgm:pt modelId="{517C28C6-8373-4984-9B44-4B29EBA670F7}" type="pres">
      <dgm:prSet presAssocID="{BDA3BF0B-2272-4954-BA0F-361F0B79D0DD}" presName="childText" presStyleLbl="revTx" presStyleIdx="0" presStyleCnt="3">
        <dgm:presLayoutVars>
          <dgm:bulletEnabled val="1"/>
        </dgm:presLayoutVars>
      </dgm:prSet>
      <dgm:spPr/>
    </dgm:pt>
    <dgm:pt modelId="{B8CC87FC-2A44-462B-AD77-1647DD959CCC}" type="pres">
      <dgm:prSet presAssocID="{A53CCCC2-697F-4772-8002-3E53D527464B}" presName="parentText" presStyleLbl="node1" presStyleIdx="1" presStyleCnt="4">
        <dgm:presLayoutVars>
          <dgm:chMax val="0"/>
          <dgm:bulletEnabled val="1"/>
        </dgm:presLayoutVars>
      </dgm:prSet>
      <dgm:spPr/>
    </dgm:pt>
    <dgm:pt modelId="{F11B41A9-0E31-4BBC-AFC5-D69B6EF6099A}" type="pres">
      <dgm:prSet presAssocID="{A53CCCC2-697F-4772-8002-3E53D527464B}" presName="childText" presStyleLbl="revTx" presStyleIdx="1" presStyleCnt="3">
        <dgm:presLayoutVars>
          <dgm:bulletEnabled val="1"/>
        </dgm:presLayoutVars>
      </dgm:prSet>
      <dgm:spPr/>
    </dgm:pt>
    <dgm:pt modelId="{E3FF6139-2C17-4830-9A2B-51B64A0EF190}" type="pres">
      <dgm:prSet presAssocID="{EEB55373-1381-4ECA-8976-976CF124BF41}" presName="parentText" presStyleLbl="node1" presStyleIdx="2" presStyleCnt="4">
        <dgm:presLayoutVars>
          <dgm:chMax val="0"/>
          <dgm:bulletEnabled val="1"/>
        </dgm:presLayoutVars>
      </dgm:prSet>
      <dgm:spPr/>
    </dgm:pt>
    <dgm:pt modelId="{51AE12D7-45F7-4D65-82D2-71CAFBC02C2F}" type="pres">
      <dgm:prSet presAssocID="{85EF631C-F72B-4632-AB5C-EC0906183601}" presName="spacer" presStyleCnt="0"/>
      <dgm:spPr/>
    </dgm:pt>
    <dgm:pt modelId="{91431961-18B6-4CAF-B25B-3EC4DECE0C4A}" type="pres">
      <dgm:prSet presAssocID="{76E6F258-E51A-43AB-BF73-456418F2810A}" presName="parentText" presStyleLbl="node1" presStyleIdx="3" presStyleCnt="4">
        <dgm:presLayoutVars>
          <dgm:chMax val="0"/>
          <dgm:bulletEnabled val="1"/>
        </dgm:presLayoutVars>
      </dgm:prSet>
      <dgm:spPr/>
    </dgm:pt>
    <dgm:pt modelId="{45BFDC27-F540-4759-B306-8A59FF248FDC}" type="pres">
      <dgm:prSet presAssocID="{76E6F258-E51A-43AB-BF73-456418F2810A}" presName="childText" presStyleLbl="revTx" presStyleIdx="2" presStyleCnt="3">
        <dgm:presLayoutVars>
          <dgm:bulletEnabled val="1"/>
        </dgm:presLayoutVars>
      </dgm:prSet>
      <dgm:spPr/>
    </dgm:pt>
  </dgm:ptLst>
  <dgm:cxnLst>
    <dgm:cxn modelId="{D1E1CF08-0633-425B-A089-FA7788BA08F2}" type="presOf" srcId="{3A2318DB-57A3-40E5-89F7-FBA90C26C706}" destId="{FE24E830-D046-49A3-9137-7877C68ADF34}" srcOrd="0" destOrd="0" presId="urn:microsoft.com/office/officeart/2005/8/layout/vList2"/>
    <dgm:cxn modelId="{04037017-381E-4A8B-850A-941D0975B75F}" srcId="{3A2318DB-57A3-40E5-89F7-FBA90C26C706}" destId="{A53CCCC2-697F-4772-8002-3E53D527464B}" srcOrd="1" destOrd="0" parTransId="{2DC5D499-8D2A-4840-AD29-BA15D4DF54FB}" sibTransId="{33473474-6869-462D-9873-04DA22AE955D}"/>
    <dgm:cxn modelId="{4FC91224-4531-4D84-84E2-2980B12DE59B}" type="presOf" srcId="{001972A3-5795-48F5-9515-DE9BC3D623FD}" destId="{517C28C6-8373-4984-9B44-4B29EBA670F7}" srcOrd="0" destOrd="1" presId="urn:microsoft.com/office/officeart/2005/8/layout/vList2"/>
    <dgm:cxn modelId="{7936FC31-336E-44CA-A2F6-928FD4BFD03D}" srcId="{BDA3BF0B-2272-4954-BA0F-361F0B79D0DD}" destId="{001972A3-5795-48F5-9515-DE9BC3D623FD}" srcOrd="1" destOrd="0" parTransId="{6B32DC4C-9BE6-4582-93F7-AC55183817DD}" sibTransId="{AD16C5BA-01DA-4542-8912-601AFEEA64EF}"/>
    <dgm:cxn modelId="{59B7AD37-892E-4F69-8695-2020E10E352D}" srcId="{BDA3BF0B-2272-4954-BA0F-361F0B79D0DD}" destId="{4694E938-DDAD-4AE0-962D-F1C223851B03}" srcOrd="0" destOrd="0" parTransId="{9A6CD78C-C2E0-4ACB-9CA4-E22B380EC9B8}" sibTransId="{C1C7D119-01B8-4852-85C4-F59212F5AC71}"/>
    <dgm:cxn modelId="{DA07DC3D-FCBB-40A2-89DE-BCC4BA204376}" type="presOf" srcId="{C3D7A4B3-D781-44FE-9CCE-B39F1098B4AA}" destId="{F11B41A9-0E31-4BBC-AFC5-D69B6EF6099A}" srcOrd="0" destOrd="1" presId="urn:microsoft.com/office/officeart/2005/8/layout/vList2"/>
    <dgm:cxn modelId="{BC4A4C5C-EE8E-415E-921F-9E8852DE68D0}" srcId="{A53CCCC2-697F-4772-8002-3E53D527464B}" destId="{C3D7A4B3-D781-44FE-9CCE-B39F1098B4AA}" srcOrd="1" destOrd="0" parTransId="{3B3CDDBB-E979-41E3-859A-AB40953A96D8}" sibTransId="{928D3A76-EF38-425B-96EE-21D53735D02A}"/>
    <dgm:cxn modelId="{CD4B9565-B894-4931-854B-CCF89147ED48}" srcId="{76E6F258-E51A-43AB-BF73-456418F2810A}" destId="{0DBCFE5A-4305-4A8C-A7C2-D70BB0594C17}" srcOrd="0" destOrd="0" parTransId="{B7957AF9-B545-4237-B554-E03E1A281005}" sibTransId="{C6F2CE65-4D04-4B52-AA76-927432FAA834}"/>
    <dgm:cxn modelId="{9EEE3946-4B22-479C-82F8-173A2ADC6337}" type="presOf" srcId="{4694E938-DDAD-4AE0-962D-F1C223851B03}" destId="{517C28C6-8373-4984-9B44-4B29EBA670F7}" srcOrd="0" destOrd="0" presId="urn:microsoft.com/office/officeart/2005/8/layout/vList2"/>
    <dgm:cxn modelId="{57EFF66C-C7FF-4414-9CFB-0E1B4BAFCDB6}" srcId="{A53CCCC2-697F-4772-8002-3E53D527464B}" destId="{953AC889-1349-4224-8D70-A2D4A186D9D1}" srcOrd="0" destOrd="0" parTransId="{71D1A383-6F5A-484F-9E75-F1DA6B8A84BA}" sibTransId="{74FAD48B-5AC6-408F-BB2C-6B6B8A0E043C}"/>
    <dgm:cxn modelId="{102CEC52-EDB3-4FCE-AE17-4DCB4A17C4C4}" srcId="{3A2318DB-57A3-40E5-89F7-FBA90C26C706}" destId="{BDA3BF0B-2272-4954-BA0F-361F0B79D0DD}" srcOrd="0" destOrd="0" parTransId="{495C5834-AABF-478F-B0E4-3B6FCEB360D0}" sibTransId="{D90B514E-9783-4A4C-B802-23A006E8F880}"/>
    <dgm:cxn modelId="{8BB96D5A-2703-4149-92A4-5F51355DF5C8}" type="presOf" srcId="{EEB55373-1381-4ECA-8976-976CF124BF41}" destId="{E3FF6139-2C17-4830-9A2B-51B64A0EF190}" srcOrd="0" destOrd="0" presId="urn:microsoft.com/office/officeart/2005/8/layout/vList2"/>
    <dgm:cxn modelId="{75C5848B-710F-4862-8F96-43F98EB6D6FF}" type="presOf" srcId="{953AC889-1349-4224-8D70-A2D4A186D9D1}" destId="{F11B41A9-0E31-4BBC-AFC5-D69B6EF6099A}" srcOrd="0" destOrd="0" presId="urn:microsoft.com/office/officeart/2005/8/layout/vList2"/>
    <dgm:cxn modelId="{81A5A6AA-D579-4ECE-8946-D10BE5D84781}" type="presOf" srcId="{A53CCCC2-697F-4772-8002-3E53D527464B}" destId="{B8CC87FC-2A44-462B-AD77-1647DD959CCC}" srcOrd="0" destOrd="0" presId="urn:microsoft.com/office/officeart/2005/8/layout/vList2"/>
    <dgm:cxn modelId="{CFB499B1-C316-44EF-B05A-60BA8B9A81C6}" type="presOf" srcId="{0DBCFE5A-4305-4A8C-A7C2-D70BB0594C17}" destId="{45BFDC27-F540-4759-B306-8A59FF248FDC}" srcOrd="0" destOrd="0" presId="urn:microsoft.com/office/officeart/2005/8/layout/vList2"/>
    <dgm:cxn modelId="{33E3A1B7-D560-4943-A916-574118867A62}" srcId="{76E6F258-E51A-43AB-BF73-456418F2810A}" destId="{822B3CC8-D3F4-4333-B5B9-BB8E4E0E3BD6}" srcOrd="1" destOrd="0" parTransId="{E14976E7-4E3B-46A3-A9BC-64771F3CED2F}" sibTransId="{2406E296-02E6-41A8-BE48-30A4F9FE34A0}"/>
    <dgm:cxn modelId="{698B52C6-1ED8-405D-8B4E-6E0648634F55}" type="presOf" srcId="{822B3CC8-D3F4-4333-B5B9-BB8E4E0E3BD6}" destId="{45BFDC27-F540-4759-B306-8A59FF248FDC}" srcOrd="0" destOrd="1" presId="urn:microsoft.com/office/officeart/2005/8/layout/vList2"/>
    <dgm:cxn modelId="{34347BD0-0EC7-46C9-A168-3EB0DEE946E2}" srcId="{3A2318DB-57A3-40E5-89F7-FBA90C26C706}" destId="{76E6F258-E51A-43AB-BF73-456418F2810A}" srcOrd="3" destOrd="0" parTransId="{ABF6906B-37E7-4BCB-A657-24DAED3296EB}" sibTransId="{68C183A5-B0DA-47C6-8B1C-16F2EFE43060}"/>
    <dgm:cxn modelId="{268328F0-A247-4080-A110-FF2178D8E6DA}" srcId="{3A2318DB-57A3-40E5-89F7-FBA90C26C706}" destId="{EEB55373-1381-4ECA-8976-976CF124BF41}" srcOrd="2" destOrd="0" parTransId="{8912001C-6C1F-402F-A6B0-F02714362EFE}" sibTransId="{85EF631C-F72B-4632-AB5C-EC0906183601}"/>
    <dgm:cxn modelId="{D6B481F1-606F-4A76-97FF-B05BC6DB8B84}" type="presOf" srcId="{BDA3BF0B-2272-4954-BA0F-361F0B79D0DD}" destId="{0BE29641-14C5-48A3-A969-9FC30E7EB4E5}" srcOrd="0" destOrd="0" presId="urn:microsoft.com/office/officeart/2005/8/layout/vList2"/>
    <dgm:cxn modelId="{262A80F2-8326-42F0-9CBD-B7962B75642A}" type="presOf" srcId="{76E6F258-E51A-43AB-BF73-456418F2810A}" destId="{91431961-18B6-4CAF-B25B-3EC4DECE0C4A}" srcOrd="0" destOrd="0" presId="urn:microsoft.com/office/officeart/2005/8/layout/vList2"/>
    <dgm:cxn modelId="{2E30792E-C239-4C35-8078-918BB10F3DA7}" type="presParOf" srcId="{FE24E830-D046-49A3-9137-7877C68ADF34}" destId="{0BE29641-14C5-48A3-A969-9FC30E7EB4E5}" srcOrd="0" destOrd="0" presId="urn:microsoft.com/office/officeart/2005/8/layout/vList2"/>
    <dgm:cxn modelId="{00F2BB64-E59D-4428-B355-CE70B9C8FB00}" type="presParOf" srcId="{FE24E830-D046-49A3-9137-7877C68ADF34}" destId="{517C28C6-8373-4984-9B44-4B29EBA670F7}" srcOrd="1" destOrd="0" presId="urn:microsoft.com/office/officeart/2005/8/layout/vList2"/>
    <dgm:cxn modelId="{F0E417F7-A134-4769-8446-292179DC67D5}" type="presParOf" srcId="{FE24E830-D046-49A3-9137-7877C68ADF34}" destId="{B8CC87FC-2A44-462B-AD77-1647DD959CCC}" srcOrd="2" destOrd="0" presId="urn:microsoft.com/office/officeart/2005/8/layout/vList2"/>
    <dgm:cxn modelId="{5C623A69-9A95-4AFD-9AA7-D3A88567716A}" type="presParOf" srcId="{FE24E830-D046-49A3-9137-7877C68ADF34}" destId="{F11B41A9-0E31-4BBC-AFC5-D69B6EF6099A}" srcOrd="3" destOrd="0" presId="urn:microsoft.com/office/officeart/2005/8/layout/vList2"/>
    <dgm:cxn modelId="{AD227AFE-C393-4AD1-8F4E-EB60EC83175A}" type="presParOf" srcId="{FE24E830-D046-49A3-9137-7877C68ADF34}" destId="{E3FF6139-2C17-4830-9A2B-51B64A0EF190}" srcOrd="4" destOrd="0" presId="urn:microsoft.com/office/officeart/2005/8/layout/vList2"/>
    <dgm:cxn modelId="{84986D0F-B0A4-41FD-97D7-48AA07918A86}" type="presParOf" srcId="{FE24E830-D046-49A3-9137-7877C68ADF34}" destId="{51AE12D7-45F7-4D65-82D2-71CAFBC02C2F}" srcOrd="5" destOrd="0" presId="urn:microsoft.com/office/officeart/2005/8/layout/vList2"/>
    <dgm:cxn modelId="{B47F86F9-B7BC-44EE-BD7F-63636D27D192}" type="presParOf" srcId="{FE24E830-D046-49A3-9137-7877C68ADF34}" destId="{91431961-18B6-4CAF-B25B-3EC4DECE0C4A}" srcOrd="6" destOrd="0" presId="urn:microsoft.com/office/officeart/2005/8/layout/vList2"/>
    <dgm:cxn modelId="{283EF30C-14EA-4428-BF9D-9234237BE60E}" type="presParOf" srcId="{FE24E830-D046-49A3-9137-7877C68ADF34}" destId="{45BFDC27-F540-4759-B306-8A59FF248FD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CF8DE6-89DC-43A4-A0DA-D05FBC0C14F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i-FI"/>
        </a:p>
      </dgm:t>
    </dgm:pt>
    <dgm:pt modelId="{345F6800-8FB3-4668-A295-C1AFD7671365}">
      <dgm:prSet/>
      <dgm:spPr/>
      <dgm:t>
        <a:bodyPr/>
        <a:lstStyle/>
        <a:p>
          <a:r>
            <a:rPr lang="de-DE" dirty="0"/>
            <a:t>GDPR</a:t>
          </a:r>
          <a:endParaRPr lang="fi-FI" dirty="0"/>
        </a:p>
      </dgm:t>
    </dgm:pt>
    <dgm:pt modelId="{589AC6DC-E580-4B1C-BA91-8D5813A5FD9C}" type="parTrans" cxnId="{0A18E7C0-C778-4DCE-A427-8ECFB6BD9B3F}">
      <dgm:prSet/>
      <dgm:spPr/>
      <dgm:t>
        <a:bodyPr/>
        <a:lstStyle/>
        <a:p>
          <a:endParaRPr lang="fi-FI"/>
        </a:p>
      </dgm:t>
    </dgm:pt>
    <dgm:pt modelId="{F5A0777A-C6C8-4F36-AC41-523BA0D14D8B}" type="sibTrans" cxnId="{0A18E7C0-C778-4DCE-A427-8ECFB6BD9B3F}">
      <dgm:prSet/>
      <dgm:spPr/>
      <dgm:t>
        <a:bodyPr/>
        <a:lstStyle/>
        <a:p>
          <a:endParaRPr lang="fi-FI"/>
        </a:p>
      </dgm:t>
    </dgm:pt>
    <dgm:pt modelId="{E8482D91-8A1C-4DF0-B4E2-43897AF44831}">
      <dgm:prSet/>
      <dgm:spPr/>
      <dgm:t>
        <a:bodyPr/>
        <a:lstStyle/>
        <a:p>
          <a:r>
            <a:rPr lang="de-DE" dirty="0" err="1"/>
            <a:t>ePrivacy</a:t>
          </a:r>
          <a:endParaRPr lang="fi-FI" dirty="0"/>
        </a:p>
      </dgm:t>
    </dgm:pt>
    <dgm:pt modelId="{FE19E5E9-6ECD-468B-947F-AE1846DF98E0}" type="parTrans" cxnId="{CA028DB1-52C7-4BEC-AF9D-F19F3F0689A0}">
      <dgm:prSet/>
      <dgm:spPr/>
      <dgm:t>
        <a:bodyPr/>
        <a:lstStyle/>
        <a:p>
          <a:endParaRPr lang="fi-FI"/>
        </a:p>
      </dgm:t>
    </dgm:pt>
    <dgm:pt modelId="{954648F3-D3E0-4D1C-9BBB-F69095A1AEB6}" type="sibTrans" cxnId="{CA028DB1-52C7-4BEC-AF9D-F19F3F0689A0}">
      <dgm:prSet/>
      <dgm:spPr/>
      <dgm:t>
        <a:bodyPr/>
        <a:lstStyle/>
        <a:p>
          <a:endParaRPr lang="fi-FI"/>
        </a:p>
      </dgm:t>
    </dgm:pt>
    <dgm:pt modelId="{6D96A7C7-F20D-428F-8394-5EA85F5DAAB5}">
      <dgm:prSet/>
      <dgm:spPr/>
      <dgm:t>
        <a:bodyPr/>
        <a:lstStyle/>
        <a:p>
          <a:endParaRPr lang="en-AU" noProof="0" dirty="0"/>
        </a:p>
      </dgm:t>
    </dgm:pt>
    <dgm:pt modelId="{2C6D0D58-3880-44A2-B304-AAAF4489DFEA}" type="parTrans" cxnId="{9D611441-F468-4340-93BB-459531CDB269}">
      <dgm:prSet/>
      <dgm:spPr/>
      <dgm:t>
        <a:bodyPr/>
        <a:lstStyle/>
        <a:p>
          <a:endParaRPr lang="fi-FI"/>
        </a:p>
      </dgm:t>
    </dgm:pt>
    <dgm:pt modelId="{56F996E4-A585-4444-8EFF-6601D2D76314}" type="sibTrans" cxnId="{9D611441-F468-4340-93BB-459531CDB269}">
      <dgm:prSet/>
      <dgm:spPr/>
      <dgm:t>
        <a:bodyPr/>
        <a:lstStyle/>
        <a:p>
          <a:endParaRPr lang="fi-FI"/>
        </a:p>
      </dgm:t>
    </dgm:pt>
    <dgm:pt modelId="{F27AB0C6-4F71-411A-98CB-70982E636C1C}">
      <dgm:prSet/>
      <dgm:spPr/>
      <dgm:t>
        <a:bodyPr/>
        <a:lstStyle/>
        <a:p>
          <a:r>
            <a:rPr lang="en-AU" noProof="0" dirty="0"/>
            <a:t>Complements the GDPR</a:t>
          </a:r>
        </a:p>
      </dgm:t>
    </dgm:pt>
    <dgm:pt modelId="{EB14DB0A-3A89-45F1-8301-6CF370403A94}" type="parTrans" cxnId="{B7657257-24BC-48FF-9D15-4CB0E53D69A5}">
      <dgm:prSet/>
      <dgm:spPr/>
      <dgm:t>
        <a:bodyPr/>
        <a:lstStyle/>
        <a:p>
          <a:endParaRPr lang="fi-FI"/>
        </a:p>
      </dgm:t>
    </dgm:pt>
    <dgm:pt modelId="{6C4EAD1C-207F-40A4-91A5-4C43354BFEE1}" type="sibTrans" cxnId="{B7657257-24BC-48FF-9D15-4CB0E53D69A5}">
      <dgm:prSet/>
      <dgm:spPr/>
      <dgm:t>
        <a:bodyPr/>
        <a:lstStyle/>
        <a:p>
          <a:endParaRPr lang="fi-FI"/>
        </a:p>
      </dgm:t>
    </dgm:pt>
    <dgm:pt modelId="{7F5014B5-BFCD-4684-889E-AE9BF42C6C11}">
      <dgm:prSet/>
      <dgm:spPr/>
      <dgm:t>
        <a:bodyPr/>
        <a:lstStyle/>
        <a:p>
          <a:endParaRPr lang="en-AU" noProof="0" dirty="0"/>
        </a:p>
      </dgm:t>
    </dgm:pt>
    <dgm:pt modelId="{832DC9ED-6BE4-4A46-9009-ECFD90B4D247}" type="parTrans" cxnId="{EF9012AA-4D96-4A9C-9FAA-5BD31CF9CDD3}">
      <dgm:prSet/>
      <dgm:spPr/>
      <dgm:t>
        <a:bodyPr/>
        <a:lstStyle/>
        <a:p>
          <a:endParaRPr lang="fi-FI"/>
        </a:p>
      </dgm:t>
    </dgm:pt>
    <dgm:pt modelId="{2C6D26FA-4A8F-418A-9C50-7BFE263ACC3A}" type="sibTrans" cxnId="{EF9012AA-4D96-4A9C-9FAA-5BD31CF9CDD3}">
      <dgm:prSet/>
      <dgm:spPr/>
      <dgm:t>
        <a:bodyPr/>
        <a:lstStyle/>
        <a:p>
          <a:endParaRPr lang="fi-FI"/>
        </a:p>
      </dgm:t>
    </dgm:pt>
    <dgm:pt modelId="{07C4110F-8D60-49C3-9425-52A53D6E7A71}">
      <dgm:prSet/>
      <dgm:spPr/>
      <dgm:t>
        <a:bodyPr/>
        <a:lstStyle/>
        <a:p>
          <a:r>
            <a:rPr lang="en-AU" noProof="0" dirty="0"/>
            <a:t>Regulates electronic communications even if it concerns non-personal data</a:t>
          </a:r>
        </a:p>
      </dgm:t>
    </dgm:pt>
    <dgm:pt modelId="{EE3315E1-74E1-42F0-91EC-A991B5679D8C}" type="parTrans" cxnId="{A4AE6E37-3FA2-49BA-BC0C-B62001FB3EB4}">
      <dgm:prSet/>
      <dgm:spPr/>
      <dgm:t>
        <a:bodyPr/>
        <a:lstStyle/>
        <a:p>
          <a:endParaRPr lang="en-AU"/>
        </a:p>
      </dgm:t>
    </dgm:pt>
    <dgm:pt modelId="{6F9B7A65-97E3-4361-80B6-06C6656F3954}" type="sibTrans" cxnId="{A4AE6E37-3FA2-49BA-BC0C-B62001FB3EB4}">
      <dgm:prSet/>
      <dgm:spPr/>
      <dgm:t>
        <a:bodyPr/>
        <a:lstStyle/>
        <a:p>
          <a:endParaRPr lang="en-AU"/>
        </a:p>
      </dgm:t>
    </dgm:pt>
    <dgm:pt modelId="{01492934-E727-4A17-96B6-93DB27992790}">
      <dgm:prSet/>
      <dgm:spPr/>
      <dgm:t>
        <a:bodyPr/>
        <a:lstStyle/>
        <a:p>
          <a:endParaRPr lang="fi-FI" dirty="0"/>
        </a:p>
      </dgm:t>
    </dgm:pt>
    <dgm:pt modelId="{D8CD1764-3665-430A-8F10-27057BD81151}" type="parTrans" cxnId="{96041C8B-FF09-4D32-82BD-93EDFF5D9F19}">
      <dgm:prSet/>
      <dgm:spPr/>
      <dgm:t>
        <a:bodyPr/>
        <a:lstStyle/>
        <a:p>
          <a:endParaRPr lang="en-AU"/>
        </a:p>
      </dgm:t>
    </dgm:pt>
    <dgm:pt modelId="{D5736C86-252E-4BF4-A539-4C3D7973E0C6}" type="sibTrans" cxnId="{96041C8B-FF09-4D32-82BD-93EDFF5D9F19}">
      <dgm:prSet/>
      <dgm:spPr/>
      <dgm:t>
        <a:bodyPr/>
        <a:lstStyle/>
        <a:p>
          <a:endParaRPr lang="en-AU"/>
        </a:p>
      </dgm:t>
    </dgm:pt>
    <dgm:pt modelId="{23E69559-CEC7-40C0-8206-59AE6977CE45}">
      <dgm:prSet/>
      <dgm:spPr/>
      <dgm:t>
        <a:bodyPr/>
        <a:lstStyle/>
        <a:p>
          <a:r>
            <a:rPr lang="en-AU" noProof="0" dirty="0"/>
            <a:t>Takes precedence in cookies</a:t>
          </a:r>
        </a:p>
      </dgm:t>
    </dgm:pt>
    <dgm:pt modelId="{9DFB185B-2C1C-4312-85BE-FE6C55743472}" type="parTrans" cxnId="{DAB650D3-4E53-4BBF-893A-FC6A1424057A}">
      <dgm:prSet/>
      <dgm:spPr/>
      <dgm:t>
        <a:bodyPr/>
        <a:lstStyle/>
        <a:p>
          <a:endParaRPr lang="en-AU"/>
        </a:p>
      </dgm:t>
    </dgm:pt>
    <dgm:pt modelId="{E0B4601C-B0FE-4753-A0FF-6A002C36BAE7}" type="sibTrans" cxnId="{DAB650D3-4E53-4BBF-893A-FC6A1424057A}">
      <dgm:prSet/>
      <dgm:spPr/>
      <dgm:t>
        <a:bodyPr/>
        <a:lstStyle/>
        <a:p>
          <a:endParaRPr lang="en-AU"/>
        </a:p>
      </dgm:t>
    </dgm:pt>
    <dgm:pt modelId="{CFC99368-05D1-4F88-BD51-562E1B2EB236}">
      <dgm:prSet/>
      <dgm:spPr/>
      <dgm:t>
        <a:bodyPr/>
        <a:lstStyle/>
        <a:p>
          <a:r>
            <a:rPr lang="en-AU" noProof="0" dirty="0"/>
            <a:t>Only applies to processing of personal data</a:t>
          </a:r>
        </a:p>
      </dgm:t>
    </dgm:pt>
    <dgm:pt modelId="{ADC2E4B6-FC41-4030-B02F-4D119EFBC18E}" type="parTrans" cxnId="{CAAEAD3A-7629-4C80-8B13-91DAA4AFDAE4}">
      <dgm:prSet/>
      <dgm:spPr/>
      <dgm:t>
        <a:bodyPr/>
        <a:lstStyle/>
        <a:p>
          <a:endParaRPr lang="en-AU"/>
        </a:p>
      </dgm:t>
    </dgm:pt>
    <dgm:pt modelId="{54203130-C38B-4493-84A0-39C5B353BD0C}" type="sibTrans" cxnId="{CAAEAD3A-7629-4C80-8B13-91DAA4AFDAE4}">
      <dgm:prSet/>
      <dgm:spPr/>
      <dgm:t>
        <a:bodyPr/>
        <a:lstStyle/>
        <a:p>
          <a:endParaRPr lang="en-AU"/>
        </a:p>
      </dgm:t>
    </dgm:pt>
    <dgm:pt modelId="{CC5C5E20-B7A6-41F7-8B91-E80135C17079}">
      <dgm:prSet/>
      <dgm:spPr/>
      <dgm:t>
        <a:bodyPr/>
        <a:lstStyle/>
        <a:p>
          <a:r>
            <a:rPr lang="en-AU" noProof="0" dirty="0"/>
            <a:t>Was created to protect personal data</a:t>
          </a:r>
        </a:p>
      </dgm:t>
    </dgm:pt>
    <dgm:pt modelId="{9BED1740-65AD-45C9-B492-78B08165ACC7}" type="parTrans" cxnId="{D6879BED-1021-4BD8-800E-10BD6B0FA639}">
      <dgm:prSet/>
      <dgm:spPr/>
      <dgm:t>
        <a:bodyPr/>
        <a:lstStyle/>
        <a:p>
          <a:endParaRPr lang="en-AU"/>
        </a:p>
      </dgm:t>
    </dgm:pt>
    <dgm:pt modelId="{692A2D08-D5BB-4179-A87F-E7B0C5BA1903}" type="sibTrans" cxnId="{D6879BED-1021-4BD8-800E-10BD6B0FA639}">
      <dgm:prSet/>
      <dgm:spPr/>
      <dgm:t>
        <a:bodyPr/>
        <a:lstStyle/>
        <a:p>
          <a:endParaRPr lang="en-AU"/>
        </a:p>
      </dgm:t>
    </dgm:pt>
    <dgm:pt modelId="{B1991C7C-A749-4E58-854A-167A810D3376}">
      <dgm:prSet/>
      <dgm:spPr/>
      <dgm:t>
        <a:bodyPr/>
        <a:lstStyle/>
        <a:p>
          <a:r>
            <a:rPr lang="en-AU" noProof="0" dirty="0"/>
            <a:t>Was created to protect person's private life</a:t>
          </a:r>
        </a:p>
      </dgm:t>
    </dgm:pt>
    <dgm:pt modelId="{24359EB3-7DEA-483A-988D-F81C8568B806}" type="parTrans" cxnId="{EC4B2C44-C212-4C43-B59D-B0576DA76DFE}">
      <dgm:prSet/>
      <dgm:spPr/>
      <dgm:t>
        <a:bodyPr/>
        <a:lstStyle/>
        <a:p>
          <a:endParaRPr lang="en-AU"/>
        </a:p>
      </dgm:t>
    </dgm:pt>
    <dgm:pt modelId="{47B05375-76E3-4FEB-B83B-00336A0B87C1}" type="sibTrans" cxnId="{EC4B2C44-C212-4C43-B59D-B0576DA76DFE}">
      <dgm:prSet/>
      <dgm:spPr/>
      <dgm:t>
        <a:bodyPr/>
        <a:lstStyle/>
        <a:p>
          <a:endParaRPr lang="en-AU"/>
        </a:p>
      </dgm:t>
    </dgm:pt>
    <dgm:pt modelId="{0E736006-30E5-45C8-BF2C-3B7512EF65F7}" type="pres">
      <dgm:prSet presAssocID="{E0CF8DE6-89DC-43A4-A0DA-D05FBC0C14F0}" presName="Name0" presStyleCnt="0">
        <dgm:presLayoutVars>
          <dgm:chMax val="7"/>
          <dgm:dir/>
          <dgm:animLvl val="lvl"/>
          <dgm:resizeHandles val="exact"/>
        </dgm:presLayoutVars>
      </dgm:prSet>
      <dgm:spPr/>
    </dgm:pt>
    <dgm:pt modelId="{CB166DE5-ACFF-407D-8A6E-B3640B6FF6F4}" type="pres">
      <dgm:prSet presAssocID="{345F6800-8FB3-4668-A295-C1AFD7671365}" presName="circle1" presStyleLbl="node1" presStyleIdx="0" presStyleCnt="2"/>
      <dgm:spPr/>
    </dgm:pt>
    <dgm:pt modelId="{D5EAB12B-1721-4F43-BF05-DC25DD91A063}" type="pres">
      <dgm:prSet presAssocID="{345F6800-8FB3-4668-A295-C1AFD7671365}" presName="space" presStyleCnt="0"/>
      <dgm:spPr/>
    </dgm:pt>
    <dgm:pt modelId="{88281AE3-C743-4FD4-8334-B9ADE7AB6A11}" type="pres">
      <dgm:prSet presAssocID="{345F6800-8FB3-4668-A295-C1AFD7671365}" presName="rect1" presStyleLbl="alignAcc1" presStyleIdx="0" presStyleCnt="2"/>
      <dgm:spPr/>
    </dgm:pt>
    <dgm:pt modelId="{61D13DC9-FBCC-4D81-81AC-6987219E2F35}" type="pres">
      <dgm:prSet presAssocID="{E8482D91-8A1C-4DF0-B4E2-43897AF44831}" presName="vertSpace2" presStyleLbl="node1" presStyleIdx="0" presStyleCnt="2"/>
      <dgm:spPr/>
    </dgm:pt>
    <dgm:pt modelId="{84103B06-FA09-455D-A041-A27B19B6D2F5}" type="pres">
      <dgm:prSet presAssocID="{E8482D91-8A1C-4DF0-B4E2-43897AF44831}" presName="circle2" presStyleLbl="node1" presStyleIdx="1" presStyleCnt="2"/>
      <dgm:spPr/>
    </dgm:pt>
    <dgm:pt modelId="{B5FD18DF-1A41-4D5B-A7B5-3FCB10B9728E}" type="pres">
      <dgm:prSet presAssocID="{E8482D91-8A1C-4DF0-B4E2-43897AF44831}" presName="rect2" presStyleLbl="alignAcc1" presStyleIdx="1" presStyleCnt="2" custScaleY="125000"/>
      <dgm:spPr/>
    </dgm:pt>
    <dgm:pt modelId="{799D4EC8-8091-49B0-A198-30364F0C7141}" type="pres">
      <dgm:prSet presAssocID="{345F6800-8FB3-4668-A295-C1AFD7671365}" presName="rect1ParTx" presStyleLbl="alignAcc1" presStyleIdx="1" presStyleCnt="2">
        <dgm:presLayoutVars>
          <dgm:chMax val="1"/>
          <dgm:bulletEnabled val="1"/>
        </dgm:presLayoutVars>
      </dgm:prSet>
      <dgm:spPr/>
    </dgm:pt>
    <dgm:pt modelId="{60457024-08AA-45E8-87DA-1712EC136DA7}" type="pres">
      <dgm:prSet presAssocID="{345F6800-8FB3-4668-A295-C1AFD7671365}" presName="rect1ChTx" presStyleLbl="alignAcc1" presStyleIdx="1" presStyleCnt="2">
        <dgm:presLayoutVars>
          <dgm:bulletEnabled val="1"/>
        </dgm:presLayoutVars>
      </dgm:prSet>
      <dgm:spPr/>
    </dgm:pt>
    <dgm:pt modelId="{538F74ED-81B0-4265-AFC1-EE0DF33CB4F3}" type="pres">
      <dgm:prSet presAssocID="{E8482D91-8A1C-4DF0-B4E2-43897AF44831}" presName="rect2ParTx" presStyleLbl="alignAcc1" presStyleIdx="1" presStyleCnt="2">
        <dgm:presLayoutVars>
          <dgm:chMax val="1"/>
          <dgm:bulletEnabled val="1"/>
        </dgm:presLayoutVars>
      </dgm:prSet>
      <dgm:spPr/>
    </dgm:pt>
    <dgm:pt modelId="{27A498F2-5F61-4EEB-9F24-BD232F7B72E4}" type="pres">
      <dgm:prSet presAssocID="{E8482D91-8A1C-4DF0-B4E2-43897AF44831}" presName="rect2ChTx" presStyleLbl="alignAcc1" presStyleIdx="1" presStyleCnt="2" custScaleY="116497">
        <dgm:presLayoutVars>
          <dgm:bulletEnabled val="1"/>
        </dgm:presLayoutVars>
      </dgm:prSet>
      <dgm:spPr/>
    </dgm:pt>
  </dgm:ptLst>
  <dgm:cxnLst>
    <dgm:cxn modelId="{984B6206-CE2F-47D3-8404-05AC9A45D2AF}" type="presOf" srcId="{01492934-E727-4A17-96B6-93DB27992790}" destId="{60457024-08AA-45E8-87DA-1712EC136DA7}" srcOrd="0" destOrd="3" presId="urn:microsoft.com/office/officeart/2005/8/layout/target3"/>
    <dgm:cxn modelId="{23A19806-2C64-4D94-AC89-BB2EDA58B0FF}" type="presOf" srcId="{23E69559-CEC7-40C0-8206-59AE6977CE45}" destId="{27A498F2-5F61-4EEB-9F24-BD232F7B72E4}" srcOrd="0" destOrd="2" presId="urn:microsoft.com/office/officeart/2005/8/layout/target3"/>
    <dgm:cxn modelId="{4E8D5926-748A-4FFB-A059-C1406752322E}" type="presOf" srcId="{345F6800-8FB3-4668-A295-C1AFD7671365}" destId="{88281AE3-C743-4FD4-8334-B9ADE7AB6A11}" srcOrd="0" destOrd="0" presId="urn:microsoft.com/office/officeart/2005/8/layout/target3"/>
    <dgm:cxn modelId="{9F3CA830-B9B4-4A3C-A67B-BF568301BE87}" type="presOf" srcId="{E8482D91-8A1C-4DF0-B4E2-43897AF44831}" destId="{B5FD18DF-1A41-4D5B-A7B5-3FCB10B9728E}" srcOrd="0" destOrd="0" presId="urn:microsoft.com/office/officeart/2005/8/layout/target3"/>
    <dgm:cxn modelId="{A175D430-65DC-4BDF-BCEB-75B54E01311F}" type="presOf" srcId="{E0CF8DE6-89DC-43A4-A0DA-D05FBC0C14F0}" destId="{0E736006-30E5-45C8-BF2C-3B7512EF65F7}" srcOrd="0" destOrd="0" presId="urn:microsoft.com/office/officeart/2005/8/layout/target3"/>
    <dgm:cxn modelId="{A4AE6E37-3FA2-49BA-BC0C-B62001FB3EB4}" srcId="{E8482D91-8A1C-4DF0-B4E2-43897AF44831}" destId="{07C4110F-8D60-49C3-9425-52A53D6E7A71}" srcOrd="1" destOrd="0" parTransId="{EE3315E1-74E1-42F0-91EC-A991B5679D8C}" sibTransId="{6F9B7A65-97E3-4361-80B6-06C6656F3954}"/>
    <dgm:cxn modelId="{CAAEAD3A-7629-4C80-8B13-91DAA4AFDAE4}" srcId="{345F6800-8FB3-4668-A295-C1AFD7671365}" destId="{CFC99368-05D1-4F88-BD51-562E1B2EB236}" srcOrd="1" destOrd="0" parTransId="{ADC2E4B6-FC41-4030-B02F-4D119EFBC18E}" sibTransId="{54203130-C38B-4493-84A0-39C5B353BD0C}"/>
    <dgm:cxn modelId="{CA38125F-352D-4718-9B3E-5EDE199FDB75}" type="presOf" srcId="{7F5014B5-BFCD-4684-889E-AE9BF42C6C11}" destId="{60457024-08AA-45E8-87DA-1712EC136DA7}" srcOrd="0" destOrd="0" presId="urn:microsoft.com/office/officeart/2005/8/layout/target3"/>
    <dgm:cxn modelId="{9D611441-F468-4340-93BB-459531CDB269}" srcId="{E8482D91-8A1C-4DF0-B4E2-43897AF44831}" destId="{6D96A7C7-F20D-428F-8394-5EA85F5DAAB5}" srcOrd="0" destOrd="0" parTransId="{2C6D0D58-3880-44A2-B304-AAAF4489DFEA}" sibTransId="{56F996E4-A585-4444-8EFF-6601D2D76314}"/>
    <dgm:cxn modelId="{DEE42A62-7124-4B77-9416-09FCD1225DFE}" type="presOf" srcId="{E8482D91-8A1C-4DF0-B4E2-43897AF44831}" destId="{538F74ED-81B0-4265-AFC1-EE0DF33CB4F3}" srcOrd="1" destOrd="0" presId="urn:microsoft.com/office/officeart/2005/8/layout/target3"/>
    <dgm:cxn modelId="{EC4B2C44-C212-4C43-B59D-B0576DA76DFE}" srcId="{E8482D91-8A1C-4DF0-B4E2-43897AF44831}" destId="{B1991C7C-A749-4E58-854A-167A810D3376}" srcOrd="4" destOrd="0" parTransId="{24359EB3-7DEA-483A-988D-F81C8568B806}" sibTransId="{47B05375-76E3-4FEB-B83B-00336A0B87C1}"/>
    <dgm:cxn modelId="{1F931E46-C166-4CE3-9682-7B4CED9FEC3B}" type="presOf" srcId="{CC5C5E20-B7A6-41F7-8B91-E80135C17079}" destId="{60457024-08AA-45E8-87DA-1712EC136DA7}" srcOrd="0" destOrd="2" presId="urn:microsoft.com/office/officeart/2005/8/layout/target3"/>
    <dgm:cxn modelId="{B7657257-24BC-48FF-9D15-4CB0E53D69A5}" srcId="{E8482D91-8A1C-4DF0-B4E2-43897AF44831}" destId="{F27AB0C6-4F71-411A-98CB-70982E636C1C}" srcOrd="3" destOrd="0" parTransId="{EB14DB0A-3A89-45F1-8301-6CF370403A94}" sibTransId="{6C4EAD1C-207F-40A4-91A5-4C43354BFEE1}"/>
    <dgm:cxn modelId="{831A737B-22C6-498E-9A3D-21B06FD39376}" type="presOf" srcId="{B1991C7C-A749-4E58-854A-167A810D3376}" destId="{27A498F2-5F61-4EEB-9F24-BD232F7B72E4}" srcOrd="0" destOrd="4" presId="urn:microsoft.com/office/officeart/2005/8/layout/target3"/>
    <dgm:cxn modelId="{A542B184-E0EB-4A1F-9D71-D59AD7D7FEE3}" type="presOf" srcId="{07C4110F-8D60-49C3-9425-52A53D6E7A71}" destId="{27A498F2-5F61-4EEB-9F24-BD232F7B72E4}" srcOrd="0" destOrd="1" presId="urn:microsoft.com/office/officeart/2005/8/layout/target3"/>
    <dgm:cxn modelId="{DA195088-7337-48C8-BA52-82F815E4571A}" type="presOf" srcId="{CFC99368-05D1-4F88-BD51-562E1B2EB236}" destId="{60457024-08AA-45E8-87DA-1712EC136DA7}" srcOrd="0" destOrd="1" presId="urn:microsoft.com/office/officeart/2005/8/layout/target3"/>
    <dgm:cxn modelId="{96041C8B-FF09-4D32-82BD-93EDFF5D9F19}" srcId="{345F6800-8FB3-4668-A295-C1AFD7671365}" destId="{01492934-E727-4A17-96B6-93DB27992790}" srcOrd="3" destOrd="0" parTransId="{D8CD1764-3665-430A-8F10-27057BD81151}" sibTransId="{D5736C86-252E-4BF4-A539-4C3D7973E0C6}"/>
    <dgm:cxn modelId="{D538F895-656A-4429-8F38-205622B9A8E5}" type="presOf" srcId="{F27AB0C6-4F71-411A-98CB-70982E636C1C}" destId="{27A498F2-5F61-4EEB-9F24-BD232F7B72E4}" srcOrd="0" destOrd="3" presId="urn:microsoft.com/office/officeart/2005/8/layout/target3"/>
    <dgm:cxn modelId="{EF9012AA-4D96-4A9C-9FAA-5BD31CF9CDD3}" srcId="{345F6800-8FB3-4668-A295-C1AFD7671365}" destId="{7F5014B5-BFCD-4684-889E-AE9BF42C6C11}" srcOrd="0" destOrd="0" parTransId="{832DC9ED-6BE4-4A46-9009-ECFD90B4D247}" sibTransId="{2C6D26FA-4A8F-418A-9C50-7BFE263ACC3A}"/>
    <dgm:cxn modelId="{4F2D20AD-5156-4F2B-BB9E-6C7B365CF971}" type="presOf" srcId="{345F6800-8FB3-4668-A295-C1AFD7671365}" destId="{799D4EC8-8091-49B0-A198-30364F0C7141}" srcOrd="1" destOrd="0" presId="urn:microsoft.com/office/officeart/2005/8/layout/target3"/>
    <dgm:cxn modelId="{F95CF5AE-F096-4285-B909-4833B722D1C7}" type="presOf" srcId="{6D96A7C7-F20D-428F-8394-5EA85F5DAAB5}" destId="{27A498F2-5F61-4EEB-9F24-BD232F7B72E4}" srcOrd="0" destOrd="0" presId="urn:microsoft.com/office/officeart/2005/8/layout/target3"/>
    <dgm:cxn modelId="{CA028DB1-52C7-4BEC-AF9D-F19F3F0689A0}" srcId="{E0CF8DE6-89DC-43A4-A0DA-D05FBC0C14F0}" destId="{E8482D91-8A1C-4DF0-B4E2-43897AF44831}" srcOrd="1" destOrd="0" parTransId="{FE19E5E9-6ECD-468B-947F-AE1846DF98E0}" sibTransId="{954648F3-D3E0-4D1C-9BBB-F69095A1AEB6}"/>
    <dgm:cxn modelId="{0A18E7C0-C778-4DCE-A427-8ECFB6BD9B3F}" srcId="{E0CF8DE6-89DC-43A4-A0DA-D05FBC0C14F0}" destId="{345F6800-8FB3-4668-A295-C1AFD7671365}" srcOrd="0" destOrd="0" parTransId="{589AC6DC-E580-4B1C-BA91-8D5813A5FD9C}" sibTransId="{F5A0777A-C6C8-4F36-AC41-523BA0D14D8B}"/>
    <dgm:cxn modelId="{DAB650D3-4E53-4BBF-893A-FC6A1424057A}" srcId="{E8482D91-8A1C-4DF0-B4E2-43897AF44831}" destId="{23E69559-CEC7-40C0-8206-59AE6977CE45}" srcOrd="2" destOrd="0" parTransId="{9DFB185B-2C1C-4312-85BE-FE6C55743472}" sibTransId="{E0B4601C-B0FE-4753-A0FF-6A002C36BAE7}"/>
    <dgm:cxn modelId="{D6879BED-1021-4BD8-800E-10BD6B0FA639}" srcId="{345F6800-8FB3-4668-A295-C1AFD7671365}" destId="{CC5C5E20-B7A6-41F7-8B91-E80135C17079}" srcOrd="2" destOrd="0" parTransId="{9BED1740-65AD-45C9-B492-78B08165ACC7}" sibTransId="{692A2D08-D5BB-4179-A87F-E7B0C5BA1903}"/>
    <dgm:cxn modelId="{698843A6-64A0-4E42-847A-4A917574AE8F}" type="presParOf" srcId="{0E736006-30E5-45C8-BF2C-3B7512EF65F7}" destId="{CB166DE5-ACFF-407D-8A6E-B3640B6FF6F4}" srcOrd="0" destOrd="0" presId="urn:microsoft.com/office/officeart/2005/8/layout/target3"/>
    <dgm:cxn modelId="{12181427-B08F-402C-81FA-927B97FB0210}" type="presParOf" srcId="{0E736006-30E5-45C8-BF2C-3B7512EF65F7}" destId="{D5EAB12B-1721-4F43-BF05-DC25DD91A063}" srcOrd="1" destOrd="0" presId="urn:microsoft.com/office/officeart/2005/8/layout/target3"/>
    <dgm:cxn modelId="{ADE5537F-C7D4-4EA5-AE4C-316BDCB11CF6}" type="presParOf" srcId="{0E736006-30E5-45C8-BF2C-3B7512EF65F7}" destId="{88281AE3-C743-4FD4-8334-B9ADE7AB6A11}" srcOrd="2" destOrd="0" presId="urn:microsoft.com/office/officeart/2005/8/layout/target3"/>
    <dgm:cxn modelId="{CFF68FFC-A175-44A9-AC02-17E0686B3E8B}" type="presParOf" srcId="{0E736006-30E5-45C8-BF2C-3B7512EF65F7}" destId="{61D13DC9-FBCC-4D81-81AC-6987219E2F35}" srcOrd="3" destOrd="0" presId="urn:microsoft.com/office/officeart/2005/8/layout/target3"/>
    <dgm:cxn modelId="{2F50AE83-0357-439F-B617-38E9F066FC32}" type="presParOf" srcId="{0E736006-30E5-45C8-BF2C-3B7512EF65F7}" destId="{84103B06-FA09-455D-A041-A27B19B6D2F5}" srcOrd="4" destOrd="0" presId="urn:microsoft.com/office/officeart/2005/8/layout/target3"/>
    <dgm:cxn modelId="{8EB2B578-F276-4E31-9D0D-FC4995BFEDC9}" type="presParOf" srcId="{0E736006-30E5-45C8-BF2C-3B7512EF65F7}" destId="{B5FD18DF-1A41-4D5B-A7B5-3FCB10B9728E}" srcOrd="5" destOrd="0" presId="urn:microsoft.com/office/officeart/2005/8/layout/target3"/>
    <dgm:cxn modelId="{26DA94A8-591A-4B68-B977-983DB41A68F8}" type="presParOf" srcId="{0E736006-30E5-45C8-BF2C-3B7512EF65F7}" destId="{799D4EC8-8091-49B0-A198-30364F0C7141}" srcOrd="6" destOrd="0" presId="urn:microsoft.com/office/officeart/2005/8/layout/target3"/>
    <dgm:cxn modelId="{76273784-188E-4676-8B35-E6C8324C1694}" type="presParOf" srcId="{0E736006-30E5-45C8-BF2C-3B7512EF65F7}" destId="{60457024-08AA-45E8-87DA-1712EC136DA7}" srcOrd="7" destOrd="0" presId="urn:microsoft.com/office/officeart/2005/8/layout/target3"/>
    <dgm:cxn modelId="{F57BD1A0-2794-4466-9C87-6909ADE777A8}" type="presParOf" srcId="{0E736006-30E5-45C8-BF2C-3B7512EF65F7}" destId="{538F74ED-81B0-4265-AFC1-EE0DF33CB4F3}" srcOrd="8" destOrd="0" presId="urn:microsoft.com/office/officeart/2005/8/layout/target3"/>
    <dgm:cxn modelId="{2B366262-5F78-4252-B93B-46FEC00429C6}" type="presParOf" srcId="{0E736006-30E5-45C8-BF2C-3B7512EF65F7}" destId="{27A498F2-5F61-4EEB-9F24-BD232F7B72E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63A988-1F3E-4BF8-A6CB-E693ADDAB63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fi-FI"/>
        </a:p>
      </dgm:t>
    </dgm:pt>
    <dgm:pt modelId="{546D5E82-9A3F-4E48-8150-76AF9D03AD8A}">
      <dgm:prSet/>
      <dgm:spPr/>
      <dgm:t>
        <a:bodyPr/>
        <a:lstStyle/>
        <a:p>
          <a:r>
            <a:rPr lang="en-GB"/>
            <a:t>Open Data Directive </a:t>
          </a:r>
          <a:endParaRPr lang="fi-FI"/>
        </a:p>
      </dgm:t>
    </dgm:pt>
    <dgm:pt modelId="{BE696A94-FB42-4A4E-881E-DDD9E52BF942}" type="parTrans" cxnId="{4A46AD68-0CAB-4AA3-8598-810D34836194}">
      <dgm:prSet/>
      <dgm:spPr/>
      <dgm:t>
        <a:bodyPr/>
        <a:lstStyle/>
        <a:p>
          <a:endParaRPr lang="fi-FI"/>
        </a:p>
      </dgm:t>
    </dgm:pt>
    <dgm:pt modelId="{13DBCA76-6D40-4E64-84F7-57BEDBEAAE06}" type="sibTrans" cxnId="{4A46AD68-0CAB-4AA3-8598-810D34836194}">
      <dgm:prSet/>
      <dgm:spPr/>
      <dgm:t>
        <a:bodyPr/>
        <a:lstStyle/>
        <a:p>
          <a:endParaRPr lang="fi-FI"/>
        </a:p>
      </dgm:t>
    </dgm:pt>
    <dgm:pt modelId="{FCEEDA1D-097F-4EA1-9D8D-20859CE2FE78}">
      <dgm:prSet/>
      <dgm:spPr/>
      <dgm:t>
        <a:bodyPr/>
        <a:lstStyle/>
        <a:p>
          <a:r>
            <a:rPr lang="en-GB"/>
            <a:t>The Directive on open data and the reuse of public-sector information sets out minimum rules on the reuse public</a:t>
          </a:r>
          <a:endParaRPr lang="fi-FI"/>
        </a:p>
      </dgm:t>
    </dgm:pt>
    <dgm:pt modelId="{E0B97C60-D612-4CDF-B4E5-1BFB0A0A0F67}" type="parTrans" cxnId="{EAED2BA1-B82A-45B5-A7F0-34E9057A3077}">
      <dgm:prSet/>
      <dgm:spPr/>
      <dgm:t>
        <a:bodyPr/>
        <a:lstStyle/>
        <a:p>
          <a:endParaRPr lang="fi-FI"/>
        </a:p>
      </dgm:t>
    </dgm:pt>
    <dgm:pt modelId="{6CE94A39-CF2E-444F-B665-4527F1EF1A48}" type="sibTrans" cxnId="{EAED2BA1-B82A-45B5-A7F0-34E9057A3077}">
      <dgm:prSet/>
      <dgm:spPr/>
      <dgm:t>
        <a:bodyPr/>
        <a:lstStyle/>
        <a:p>
          <a:endParaRPr lang="fi-FI"/>
        </a:p>
      </dgm:t>
    </dgm:pt>
    <dgm:pt modelId="{F5A8BE20-B451-4B83-BFA9-CEB6E8A8EDDB}">
      <dgm:prSet/>
      <dgm:spPr/>
      <dgm:t>
        <a:bodyPr/>
        <a:lstStyle/>
        <a:p>
          <a:r>
            <a:rPr lang="en-GB"/>
            <a:t>Regulation on data protection in EU Institutions </a:t>
          </a:r>
          <a:endParaRPr lang="fi-FI"/>
        </a:p>
      </dgm:t>
    </dgm:pt>
    <dgm:pt modelId="{7EE87D12-B591-48B7-AA70-26C074F15DA7}" type="parTrans" cxnId="{BB178EC1-0F0C-4618-A9B3-F2ABF5ACFA72}">
      <dgm:prSet/>
      <dgm:spPr/>
      <dgm:t>
        <a:bodyPr/>
        <a:lstStyle/>
        <a:p>
          <a:endParaRPr lang="fi-FI"/>
        </a:p>
      </dgm:t>
    </dgm:pt>
    <dgm:pt modelId="{4524D27E-0628-440B-B111-9F09D984242A}" type="sibTrans" cxnId="{BB178EC1-0F0C-4618-A9B3-F2ABF5ACFA72}">
      <dgm:prSet/>
      <dgm:spPr/>
      <dgm:t>
        <a:bodyPr/>
        <a:lstStyle/>
        <a:p>
          <a:endParaRPr lang="fi-FI"/>
        </a:p>
      </dgm:t>
    </dgm:pt>
    <dgm:pt modelId="{B22FD729-7586-4666-BEFC-C99E3DECBE43}">
      <dgm:prSet/>
      <dgm:spPr/>
      <dgm:t>
        <a:bodyPr/>
        <a:lstStyle/>
        <a:p>
          <a:r>
            <a:rPr lang="en-GB"/>
            <a:t>The GDPR does not apply to EU institutions. Thus, the aim of this regulation is to fill this gap and regulate personal data processing inside the EU. </a:t>
          </a:r>
          <a:endParaRPr lang="fi-FI"/>
        </a:p>
      </dgm:t>
    </dgm:pt>
    <dgm:pt modelId="{22E228F1-BFD1-4769-8EFE-4D70A5E2E274}" type="parTrans" cxnId="{B3907493-6DE4-4C38-B779-18FC72E979B9}">
      <dgm:prSet/>
      <dgm:spPr/>
      <dgm:t>
        <a:bodyPr/>
        <a:lstStyle/>
        <a:p>
          <a:endParaRPr lang="fi-FI"/>
        </a:p>
      </dgm:t>
    </dgm:pt>
    <dgm:pt modelId="{B487F8B6-089F-4D2C-8CF8-ACF552B2CA2E}" type="sibTrans" cxnId="{B3907493-6DE4-4C38-B779-18FC72E979B9}">
      <dgm:prSet/>
      <dgm:spPr/>
      <dgm:t>
        <a:bodyPr/>
        <a:lstStyle/>
        <a:p>
          <a:endParaRPr lang="fi-FI"/>
        </a:p>
      </dgm:t>
    </dgm:pt>
    <dgm:pt modelId="{0591A916-BA9D-494A-9FB5-A49DB8F18A31}">
      <dgm:prSet/>
      <dgm:spPr/>
      <dgm:t>
        <a:bodyPr/>
        <a:lstStyle/>
        <a:p>
          <a:r>
            <a:rPr lang="en-GB"/>
            <a:t>Law Enforcement Directive </a:t>
          </a:r>
          <a:endParaRPr lang="fi-FI"/>
        </a:p>
      </dgm:t>
    </dgm:pt>
    <dgm:pt modelId="{CBA658A0-2715-49F8-BF83-75768BE1E02F}" type="parTrans" cxnId="{76CAED12-99FD-4BEC-B923-BCCE05FD75C4}">
      <dgm:prSet/>
      <dgm:spPr/>
      <dgm:t>
        <a:bodyPr/>
        <a:lstStyle/>
        <a:p>
          <a:endParaRPr lang="fi-FI"/>
        </a:p>
      </dgm:t>
    </dgm:pt>
    <dgm:pt modelId="{6306C273-0055-4543-8032-42B2E79D3E10}" type="sibTrans" cxnId="{76CAED12-99FD-4BEC-B923-BCCE05FD75C4}">
      <dgm:prSet/>
      <dgm:spPr/>
      <dgm:t>
        <a:bodyPr/>
        <a:lstStyle/>
        <a:p>
          <a:endParaRPr lang="fi-FI"/>
        </a:p>
      </dgm:t>
    </dgm:pt>
    <dgm:pt modelId="{7C0B3AB2-D160-4709-8B31-6CED29D17D1A}">
      <dgm:prSet/>
      <dgm:spPr/>
      <dgm:t>
        <a:bodyPr/>
        <a:lstStyle/>
        <a:p>
          <a:r>
            <a:rPr lang="en-GB"/>
            <a:t>The GDPR does not apply to situations where law-enforcement authorities act as controllers. Thus, the aim of this directive is to fill this gap and regulate personal data processing in lawenforcement situations</a:t>
          </a:r>
          <a:endParaRPr lang="fi-FI"/>
        </a:p>
      </dgm:t>
    </dgm:pt>
    <dgm:pt modelId="{FA95046B-29B1-443B-8C51-3426972E17F0}" type="parTrans" cxnId="{C82CAFB0-33A4-435F-8A46-983D8A1320C6}">
      <dgm:prSet/>
      <dgm:spPr/>
      <dgm:t>
        <a:bodyPr/>
        <a:lstStyle/>
        <a:p>
          <a:endParaRPr lang="fi-FI"/>
        </a:p>
      </dgm:t>
    </dgm:pt>
    <dgm:pt modelId="{83BE7CAA-BF15-4639-9192-780D62B75064}" type="sibTrans" cxnId="{C82CAFB0-33A4-435F-8A46-983D8A1320C6}">
      <dgm:prSet/>
      <dgm:spPr/>
      <dgm:t>
        <a:bodyPr/>
        <a:lstStyle/>
        <a:p>
          <a:endParaRPr lang="fi-FI"/>
        </a:p>
      </dgm:t>
    </dgm:pt>
    <dgm:pt modelId="{3CB94127-9AA9-4511-802E-75189FDAC7B3}">
      <dgm:prSet/>
      <dgm:spPr/>
      <dgm:t>
        <a:bodyPr/>
        <a:lstStyle/>
        <a:p>
          <a:r>
            <a:rPr lang="en-GB"/>
            <a:t>Database Directive </a:t>
          </a:r>
          <a:endParaRPr lang="fi-FI"/>
        </a:p>
      </dgm:t>
    </dgm:pt>
    <dgm:pt modelId="{F1509F44-C352-47F2-9708-6E04A30B84C1}" type="parTrans" cxnId="{6A9FE1B5-D18A-4D09-9796-F9125333F835}">
      <dgm:prSet/>
      <dgm:spPr/>
      <dgm:t>
        <a:bodyPr/>
        <a:lstStyle/>
        <a:p>
          <a:endParaRPr lang="fi-FI"/>
        </a:p>
      </dgm:t>
    </dgm:pt>
    <dgm:pt modelId="{CAF1C937-BDC4-475D-842F-D52A7CA6197E}" type="sibTrans" cxnId="{6A9FE1B5-D18A-4D09-9796-F9125333F835}">
      <dgm:prSet/>
      <dgm:spPr/>
      <dgm:t>
        <a:bodyPr/>
        <a:lstStyle/>
        <a:p>
          <a:endParaRPr lang="fi-FI"/>
        </a:p>
      </dgm:t>
    </dgm:pt>
    <dgm:pt modelId="{09AFD21E-0CFA-42DE-B7DE-7C1BE9E19B14}">
      <dgm:prSet/>
      <dgm:spPr/>
      <dgm:t>
        <a:bodyPr/>
        <a:lstStyle/>
        <a:p>
          <a:r>
            <a:rPr lang="en-GB"/>
            <a:t>Protection for databases. </a:t>
          </a:r>
          <a:endParaRPr lang="fi-FI"/>
        </a:p>
      </dgm:t>
    </dgm:pt>
    <dgm:pt modelId="{800D1E20-0372-4CA4-A4C6-9E23C4946D03}" type="parTrans" cxnId="{D046AA08-A746-4BB8-BE0B-5B1F449BC957}">
      <dgm:prSet/>
      <dgm:spPr/>
      <dgm:t>
        <a:bodyPr/>
        <a:lstStyle/>
        <a:p>
          <a:endParaRPr lang="fi-FI"/>
        </a:p>
      </dgm:t>
    </dgm:pt>
    <dgm:pt modelId="{DA6C6ED3-4A2A-4D8C-95EB-13C043F32AE3}" type="sibTrans" cxnId="{D046AA08-A746-4BB8-BE0B-5B1F449BC957}">
      <dgm:prSet/>
      <dgm:spPr/>
      <dgm:t>
        <a:bodyPr/>
        <a:lstStyle/>
        <a:p>
          <a:endParaRPr lang="fi-FI"/>
        </a:p>
      </dgm:t>
    </dgm:pt>
    <dgm:pt modelId="{C05E6C41-5AF7-4679-83D0-D5D53E178A4B}">
      <dgm:prSet/>
      <dgm:spPr/>
      <dgm:t>
        <a:bodyPr/>
        <a:lstStyle/>
        <a:p>
          <a:r>
            <a:rPr lang="pt-BR"/>
            <a:t>PSD2 </a:t>
          </a:r>
          <a:endParaRPr lang="fi-FI"/>
        </a:p>
      </dgm:t>
    </dgm:pt>
    <dgm:pt modelId="{68515CAB-1511-4B9E-A0A3-AE5D77EC887F}" type="parTrans" cxnId="{76FB242F-2C21-4C1C-AB66-D8F91FF4D887}">
      <dgm:prSet/>
      <dgm:spPr/>
      <dgm:t>
        <a:bodyPr/>
        <a:lstStyle/>
        <a:p>
          <a:endParaRPr lang="fi-FI"/>
        </a:p>
      </dgm:t>
    </dgm:pt>
    <dgm:pt modelId="{49A74029-28A9-4E1A-90EA-707EDA042439}" type="sibTrans" cxnId="{76FB242F-2C21-4C1C-AB66-D8F91FF4D887}">
      <dgm:prSet/>
      <dgm:spPr/>
      <dgm:t>
        <a:bodyPr/>
        <a:lstStyle/>
        <a:p>
          <a:endParaRPr lang="fi-FI"/>
        </a:p>
      </dgm:t>
    </dgm:pt>
    <dgm:pt modelId="{514628E9-ECAF-4841-9F09-5DB1E3911F3B}">
      <dgm:prSet/>
      <dgm:spPr/>
      <dgm:t>
        <a:bodyPr/>
        <a:lstStyle/>
        <a:p>
          <a:r>
            <a:rPr lang="pt-BR"/>
            <a:t>Regulates data usage </a:t>
          </a:r>
          <a:endParaRPr lang="fi-FI"/>
        </a:p>
      </dgm:t>
    </dgm:pt>
    <dgm:pt modelId="{0AD18445-2877-4282-8A8A-A00E8EF438C1}" type="parTrans" cxnId="{926A7729-BA1F-4DA0-BE5E-B45D0CBA965F}">
      <dgm:prSet/>
      <dgm:spPr/>
      <dgm:t>
        <a:bodyPr/>
        <a:lstStyle/>
        <a:p>
          <a:endParaRPr lang="fi-FI"/>
        </a:p>
      </dgm:t>
    </dgm:pt>
    <dgm:pt modelId="{D27E4600-A6C9-43A4-B4D6-DD75DE7841BA}" type="sibTrans" cxnId="{926A7729-BA1F-4DA0-BE5E-B45D0CBA965F}">
      <dgm:prSet/>
      <dgm:spPr/>
      <dgm:t>
        <a:bodyPr/>
        <a:lstStyle/>
        <a:p>
          <a:endParaRPr lang="fi-FI"/>
        </a:p>
      </dgm:t>
    </dgm:pt>
    <dgm:pt modelId="{53DD9010-4DB6-4FF8-A704-FDDBB40876DD}" type="pres">
      <dgm:prSet presAssocID="{FC63A988-1F3E-4BF8-A6CB-E693ADDAB634}" presName="Name0" presStyleCnt="0">
        <dgm:presLayoutVars>
          <dgm:dir/>
          <dgm:animLvl val="lvl"/>
          <dgm:resizeHandles val="exact"/>
        </dgm:presLayoutVars>
      </dgm:prSet>
      <dgm:spPr/>
    </dgm:pt>
    <dgm:pt modelId="{54862385-9CF9-430D-800F-620D3FC68D22}" type="pres">
      <dgm:prSet presAssocID="{546D5E82-9A3F-4E48-8150-76AF9D03AD8A}" presName="linNode" presStyleCnt="0"/>
      <dgm:spPr/>
    </dgm:pt>
    <dgm:pt modelId="{3FAD8442-200E-431A-8380-6521A986B652}" type="pres">
      <dgm:prSet presAssocID="{546D5E82-9A3F-4E48-8150-76AF9D03AD8A}" presName="parentText" presStyleLbl="node1" presStyleIdx="0" presStyleCnt="5">
        <dgm:presLayoutVars>
          <dgm:chMax val="1"/>
          <dgm:bulletEnabled val="1"/>
        </dgm:presLayoutVars>
      </dgm:prSet>
      <dgm:spPr/>
    </dgm:pt>
    <dgm:pt modelId="{4A62EF72-A4B3-4273-86B8-D1E7DA4A9B0E}" type="pres">
      <dgm:prSet presAssocID="{546D5E82-9A3F-4E48-8150-76AF9D03AD8A}" presName="descendantText" presStyleLbl="alignAccFollowNode1" presStyleIdx="0" presStyleCnt="5">
        <dgm:presLayoutVars>
          <dgm:bulletEnabled val="1"/>
        </dgm:presLayoutVars>
      </dgm:prSet>
      <dgm:spPr/>
    </dgm:pt>
    <dgm:pt modelId="{30700201-FA62-42F9-B0C6-789587374791}" type="pres">
      <dgm:prSet presAssocID="{13DBCA76-6D40-4E64-84F7-57BEDBEAAE06}" presName="sp" presStyleCnt="0"/>
      <dgm:spPr/>
    </dgm:pt>
    <dgm:pt modelId="{8893AF51-F276-400A-B3A5-75C06AF82667}" type="pres">
      <dgm:prSet presAssocID="{F5A8BE20-B451-4B83-BFA9-CEB6E8A8EDDB}" presName="linNode" presStyleCnt="0"/>
      <dgm:spPr/>
    </dgm:pt>
    <dgm:pt modelId="{9442CBDE-B9EA-4C0C-AD41-241105DAAB27}" type="pres">
      <dgm:prSet presAssocID="{F5A8BE20-B451-4B83-BFA9-CEB6E8A8EDDB}" presName="parentText" presStyleLbl="node1" presStyleIdx="1" presStyleCnt="5">
        <dgm:presLayoutVars>
          <dgm:chMax val="1"/>
          <dgm:bulletEnabled val="1"/>
        </dgm:presLayoutVars>
      </dgm:prSet>
      <dgm:spPr/>
    </dgm:pt>
    <dgm:pt modelId="{DFAAEA09-8942-44CD-A953-776956FB59E7}" type="pres">
      <dgm:prSet presAssocID="{F5A8BE20-B451-4B83-BFA9-CEB6E8A8EDDB}" presName="descendantText" presStyleLbl="alignAccFollowNode1" presStyleIdx="1" presStyleCnt="5">
        <dgm:presLayoutVars>
          <dgm:bulletEnabled val="1"/>
        </dgm:presLayoutVars>
      </dgm:prSet>
      <dgm:spPr/>
    </dgm:pt>
    <dgm:pt modelId="{02B055AB-90A9-4C09-9C24-B3E89CDADDD8}" type="pres">
      <dgm:prSet presAssocID="{4524D27E-0628-440B-B111-9F09D984242A}" presName="sp" presStyleCnt="0"/>
      <dgm:spPr/>
    </dgm:pt>
    <dgm:pt modelId="{84974685-C6DF-4647-8C06-5D517598255F}" type="pres">
      <dgm:prSet presAssocID="{0591A916-BA9D-494A-9FB5-A49DB8F18A31}" presName="linNode" presStyleCnt="0"/>
      <dgm:spPr/>
    </dgm:pt>
    <dgm:pt modelId="{647C6387-481A-4B42-AD5F-3CB807AE70B8}" type="pres">
      <dgm:prSet presAssocID="{0591A916-BA9D-494A-9FB5-A49DB8F18A31}" presName="parentText" presStyleLbl="node1" presStyleIdx="2" presStyleCnt="5">
        <dgm:presLayoutVars>
          <dgm:chMax val="1"/>
          <dgm:bulletEnabled val="1"/>
        </dgm:presLayoutVars>
      </dgm:prSet>
      <dgm:spPr/>
    </dgm:pt>
    <dgm:pt modelId="{A23B9F3C-AADD-471D-99CC-F27A7C905649}" type="pres">
      <dgm:prSet presAssocID="{0591A916-BA9D-494A-9FB5-A49DB8F18A31}" presName="descendantText" presStyleLbl="alignAccFollowNode1" presStyleIdx="2" presStyleCnt="5">
        <dgm:presLayoutVars>
          <dgm:bulletEnabled val="1"/>
        </dgm:presLayoutVars>
      </dgm:prSet>
      <dgm:spPr/>
    </dgm:pt>
    <dgm:pt modelId="{99935A62-2E09-40BA-93FF-97F4DAA34275}" type="pres">
      <dgm:prSet presAssocID="{6306C273-0055-4543-8032-42B2E79D3E10}" presName="sp" presStyleCnt="0"/>
      <dgm:spPr/>
    </dgm:pt>
    <dgm:pt modelId="{234F87B7-EC73-481B-B36D-A8FA4EEEA9BD}" type="pres">
      <dgm:prSet presAssocID="{3CB94127-9AA9-4511-802E-75189FDAC7B3}" presName="linNode" presStyleCnt="0"/>
      <dgm:spPr/>
    </dgm:pt>
    <dgm:pt modelId="{E351BF00-FBBB-4BC3-99AF-7713C9594AC0}" type="pres">
      <dgm:prSet presAssocID="{3CB94127-9AA9-4511-802E-75189FDAC7B3}" presName="parentText" presStyleLbl="node1" presStyleIdx="3" presStyleCnt="5">
        <dgm:presLayoutVars>
          <dgm:chMax val="1"/>
          <dgm:bulletEnabled val="1"/>
        </dgm:presLayoutVars>
      </dgm:prSet>
      <dgm:spPr/>
    </dgm:pt>
    <dgm:pt modelId="{EFC0025D-F6ED-49FB-BAE4-C2068A2C506F}" type="pres">
      <dgm:prSet presAssocID="{3CB94127-9AA9-4511-802E-75189FDAC7B3}" presName="descendantText" presStyleLbl="alignAccFollowNode1" presStyleIdx="3" presStyleCnt="5">
        <dgm:presLayoutVars>
          <dgm:bulletEnabled val="1"/>
        </dgm:presLayoutVars>
      </dgm:prSet>
      <dgm:spPr/>
    </dgm:pt>
    <dgm:pt modelId="{48B823D2-C9EA-4F69-B459-3947B0736421}" type="pres">
      <dgm:prSet presAssocID="{CAF1C937-BDC4-475D-842F-D52A7CA6197E}" presName="sp" presStyleCnt="0"/>
      <dgm:spPr/>
    </dgm:pt>
    <dgm:pt modelId="{B64F935E-2331-42D8-8136-9E6A5EBD0A6C}" type="pres">
      <dgm:prSet presAssocID="{C05E6C41-5AF7-4679-83D0-D5D53E178A4B}" presName="linNode" presStyleCnt="0"/>
      <dgm:spPr/>
    </dgm:pt>
    <dgm:pt modelId="{684F575C-2C23-43EA-93A5-AF4B754A722A}" type="pres">
      <dgm:prSet presAssocID="{C05E6C41-5AF7-4679-83D0-D5D53E178A4B}" presName="parentText" presStyleLbl="node1" presStyleIdx="4" presStyleCnt="5">
        <dgm:presLayoutVars>
          <dgm:chMax val="1"/>
          <dgm:bulletEnabled val="1"/>
        </dgm:presLayoutVars>
      </dgm:prSet>
      <dgm:spPr/>
    </dgm:pt>
    <dgm:pt modelId="{60288A45-EF89-49A8-A00C-E22AD437C987}" type="pres">
      <dgm:prSet presAssocID="{C05E6C41-5AF7-4679-83D0-D5D53E178A4B}" presName="descendantText" presStyleLbl="alignAccFollowNode1" presStyleIdx="4" presStyleCnt="5">
        <dgm:presLayoutVars>
          <dgm:bulletEnabled val="1"/>
        </dgm:presLayoutVars>
      </dgm:prSet>
      <dgm:spPr/>
    </dgm:pt>
  </dgm:ptLst>
  <dgm:cxnLst>
    <dgm:cxn modelId="{D046AA08-A746-4BB8-BE0B-5B1F449BC957}" srcId="{3CB94127-9AA9-4511-802E-75189FDAC7B3}" destId="{09AFD21E-0CFA-42DE-B7DE-7C1BE9E19B14}" srcOrd="0" destOrd="0" parTransId="{800D1E20-0372-4CA4-A4C6-9E23C4946D03}" sibTransId="{DA6C6ED3-4A2A-4D8C-95EB-13C043F32AE3}"/>
    <dgm:cxn modelId="{76CAED12-99FD-4BEC-B923-BCCE05FD75C4}" srcId="{FC63A988-1F3E-4BF8-A6CB-E693ADDAB634}" destId="{0591A916-BA9D-494A-9FB5-A49DB8F18A31}" srcOrd="2" destOrd="0" parTransId="{CBA658A0-2715-49F8-BF83-75768BE1E02F}" sibTransId="{6306C273-0055-4543-8032-42B2E79D3E10}"/>
    <dgm:cxn modelId="{926A7729-BA1F-4DA0-BE5E-B45D0CBA965F}" srcId="{C05E6C41-5AF7-4679-83D0-D5D53E178A4B}" destId="{514628E9-ECAF-4841-9F09-5DB1E3911F3B}" srcOrd="0" destOrd="0" parTransId="{0AD18445-2877-4282-8A8A-A00E8EF438C1}" sibTransId="{D27E4600-A6C9-43A4-B4D6-DD75DE7841BA}"/>
    <dgm:cxn modelId="{76FB242F-2C21-4C1C-AB66-D8F91FF4D887}" srcId="{FC63A988-1F3E-4BF8-A6CB-E693ADDAB634}" destId="{C05E6C41-5AF7-4679-83D0-D5D53E178A4B}" srcOrd="4" destOrd="0" parTransId="{68515CAB-1511-4B9E-A0A3-AE5D77EC887F}" sibTransId="{49A74029-28A9-4E1A-90EA-707EDA042439}"/>
    <dgm:cxn modelId="{5329EE31-F6A8-4B68-A5A7-39253453C459}" type="presOf" srcId="{0591A916-BA9D-494A-9FB5-A49DB8F18A31}" destId="{647C6387-481A-4B42-AD5F-3CB807AE70B8}" srcOrd="0" destOrd="0" presId="urn:microsoft.com/office/officeart/2005/8/layout/vList5"/>
    <dgm:cxn modelId="{2023653B-7821-43F4-AE47-A4BE18C4C4D7}" type="presOf" srcId="{09AFD21E-0CFA-42DE-B7DE-7C1BE9E19B14}" destId="{EFC0025D-F6ED-49FB-BAE4-C2068A2C506F}" srcOrd="0" destOrd="0" presId="urn:microsoft.com/office/officeart/2005/8/layout/vList5"/>
    <dgm:cxn modelId="{4A46AD68-0CAB-4AA3-8598-810D34836194}" srcId="{FC63A988-1F3E-4BF8-A6CB-E693ADDAB634}" destId="{546D5E82-9A3F-4E48-8150-76AF9D03AD8A}" srcOrd="0" destOrd="0" parTransId="{BE696A94-FB42-4A4E-881E-DDD9E52BF942}" sibTransId="{13DBCA76-6D40-4E64-84F7-57BEDBEAAE06}"/>
    <dgm:cxn modelId="{08479070-C98B-4534-AD58-489D75B721CC}" type="presOf" srcId="{F5A8BE20-B451-4B83-BFA9-CEB6E8A8EDDB}" destId="{9442CBDE-B9EA-4C0C-AD41-241105DAAB27}" srcOrd="0" destOrd="0" presId="urn:microsoft.com/office/officeart/2005/8/layout/vList5"/>
    <dgm:cxn modelId="{91722674-65FF-4D4D-8645-6DB133BC7840}" type="presOf" srcId="{546D5E82-9A3F-4E48-8150-76AF9D03AD8A}" destId="{3FAD8442-200E-431A-8380-6521A986B652}" srcOrd="0" destOrd="0" presId="urn:microsoft.com/office/officeart/2005/8/layout/vList5"/>
    <dgm:cxn modelId="{9D30E378-4267-4EBF-90B2-9EA2AC4AFB43}" type="presOf" srcId="{514628E9-ECAF-4841-9F09-5DB1E3911F3B}" destId="{60288A45-EF89-49A8-A00C-E22AD437C987}" srcOrd="0" destOrd="0" presId="urn:microsoft.com/office/officeart/2005/8/layout/vList5"/>
    <dgm:cxn modelId="{DC34387A-0A49-46E3-9F0F-FEE7FC002B78}" type="presOf" srcId="{C05E6C41-5AF7-4679-83D0-D5D53E178A4B}" destId="{684F575C-2C23-43EA-93A5-AF4B754A722A}" srcOrd="0" destOrd="0" presId="urn:microsoft.com/office/officeart/2005/8/layout/vList5"/>
    <dgm:cxn modelId="{4063077D-2C78-449A-8F49-069B9F233F08}" type="presOf" srcId="{FCEEDA1D-097F-4EA1-9D8D-20859CE2FE78}" destId="{4A62EF72-A4B3-4273-86B8-D1E7DA4A9B0E}" srcOrd="0" destOrd="0" presId="urn:microsoft.com/office/officeart/2005/8/layout/vList5"/>
    <dgm:cxn modelId="{4A304985-E882-4A8B-8983-2FD0F3D630B2}" type="presOf" srcId="{3CB94127-9AA9-4511-802E-75189FDAC7B3}" destId="{E351BF00-FBBB-4BC3-99AF-7713C9594AC0}" srcOrd="0" destOrd="0" presId="urn:microsoft.com/office/officeart/2005/8/layout/vList5"/>
    <dgm:cxn modelId="{B3907493-6DE4-4C38-B779-18FC72E979B9}" srcId="{F5A8BE20-B451-4B83-BFA9-CEB6E8A8EDDB}" destId="{B22FD729-7586-4666-BEFC-C99E3DECBE43}" srcOrd="0" destOrd="0" parTransId="{22E228F1-BFD1-4769-8EFE-4D70A5E2E274}" sibTransId="{B487F8B6-089F-4D2C-8CF8-ACF552B2CA2E}"/>
    <dgm:cxn modelId="{8DB39499-FCBD-4FB1-A9AB-78E01CB73ADC}" type="presOf" srcId="{B22FD729-7586-4666-BEFC-C99E3DECBE43}" destId="{DFAAEA09-8942-44CD-A953-776956FB59E7}" srcOrd="0" destOrd="0" presId="urn:microsoft.com/office/officeart/2005/8/layout/vList5"/>
    <dgm:cxn modelId="{EAED2BA1-B82A-45B5-A7F0-34E9057A3077}" srcId="{546D5E82-9A3F-4E48-8150-76AF9D03AD8A}" destId="{FCEEDA1D-097F-4EA1-9D8D-20859CE2FE78}" srcOrd="0" destOrd="0" parTransId="{E0B97C60-D612-4CDF-B4E5-1BFB0A0A0F67}" sibTransId="{6CE94A39-CF2E-444F-B665-4527F1EF1A48}"/>
    <dgm:cxn modelId="{C82CAFB0-33A4-435F-8A46-983D8A1320C6}" srcId="{0591A916-BA9D-494A-9FB5-A49DB8F18A31}" destId="{7C0B3AB2-D160-4709-8B31-6CED29D17D1A}" srcOrd="0" destOrd="0" parTransId="{FA95046B-29B1-443B-8C51-3426972E17F0}" sibTransId="{83BE7CAA-BF15-4639-9192-780D62B75064}"/>
    <dgm:cxn modelId="{6A9FE1B5-D18A-4D09-9796-F9125333F835}" srcId="{FC63A988-1F3E-4BF8-A6CB-E693ADDAB634}" destId="{3CB94127-9AA9-4511-802E-75189FDAC7B3}" srcOrd="3" destOrd="0" parTransId="{F1509F44-C352-47F2-9708-6E04A30B84C1}" sibTransId="{CAF1C937-BDC4-475D-842F-D52A7CA6197E}"/>
    <dgm:cxn modelId="{BB178EC1-0F0C-4618-A9B3-F2ABF5ACFA72}" srcId="{FC63A988-1F3E-4BF8-A6CB-E693ADDAB634}" destId="{F5A8BE20-B451-4B83-BFA9-CEB6E8A8EDDB}" srcOrd="1" destOrd="0" parTransId="{7EE87D12-B591-48B7-AA70-26C074F15DA7}" sibTransId="{4524D27E-0628-440B-B111-9F09D984242A}"/>
    <dgm:cxn modelId="{D189FCC3-72F3-434D-9277-0426D16B4376}" type="presOf" srcId="{7C0B3AB2-D160-4709-8B31-6CED29D17D1A}" destId="{A23B9F3C-AADD-471D-99CC-F27A7C905649}" srcOrd="0" destOrd="0" presId="urn:microsoft.com/office/officeart/2005/8/layout/vList5"/>
    <dgm:cxn modelId="{75800AC5-48C8-430A-BF1D-EDB4B36691CF}" type="presOf" srcId="{FC63A988-1F3E-4BF8-A6CB-E693ADDAB634}" destId="{53DD9010-4DB6-4FF8-A704-FDDBB40876DD}" srcOrd="0" destOrd="0" presId="urn:microsoft.com/office/officeart/2005/8/layout/vList5"/>
    <dgm:cxn modelId="{7D249DE6-1410-41D0-8DC3-E1E42919D148}" type="presParOf" srcId="{53DD9010-4DB6-4FF8-A704-FDDBB40876DD}" destId="{54862385-9CF9-430D-800F-620D3FC68D22}" srcOrd="0" destOrd="0" presId="urn:microsoft.com/office/officeart/2005/8/layout/vList5"/>
    <dgm:cxn modelId="{B1F4B058-B610-4C1A-A39A-CC7D6F24E385}" type="presParOf" srcId="{54862385-9CF9-430D-800F-620D3FC68D22}" destId="{3FAD8442-200E-431A-8380-6521A986B652}" srcOrd="0" destOrd="0" presId="urn:microsoft.com/office/officeart/2005/8/layout/vList5"/>
    <dgm:cxn modelId="{715260AA-2A0D-4302-8C21-123DE9FAEC94}" type="presParOf" srcId="{54862385-9CF9-430D-800F-620D3FC68D22}" destId="{4A62EF72-A4B3-4273-86B8-D1E7DA4A9B0E}" srcOrd="1" destOrd="0" presId="urn:microsoft.com/office/officeart/2005/8/layout/vList5"/>
    <dgm:cxn modelId="{59207EA9-F2B5-42A3-94CD-5142CF7552C3}" type="presParOf" srcId="{53DD9010-4DB6-4FF8-A704-FDDBB40876DD}" destId="{30700201-FA62-42F9-B0C6-789587374791}" srcOrd="1" destOrd="0" presId="urn:microsoft.com/office/officeart/2005/8/layout/vList5"/>
    <dgm:cxn modelId="{875B2D1C-0DAB-4C48-A41A-9016DDDC3B90}" type="presParOf" srcId="{53DD9010-4DB6-4FF8-A704-FDDBB40876DD}" destId="{8893AF51-F276-400A-B3A5-75C06AF82667}" srcOrd="2" destOrd="0" presId="urn:microsoft.com/office/officeart/2005/8/layout/vList5"/>
    <dgm:cxn modelId="{6D1CC71D-8AB4-4CB1-B901-54A6F78FCEB1}" type="presParOf" srcId="{8893AF51-F276-400A-B3A5-75C06AF82667}" destId="{9442CBDE-B9EA-4C0C-AD41-241105DAAB27}" srcOrd="0" destOrd="0" presId="urn:microsoft.com/office/officeart/2005/8/layout/vList5"/>
    <dgm:cxn modelId="{6DEBC6E6-A0E3-49E1-8BCF-D6EA446656FB}" type="presParOf" srcId="{8893AF51-F276-400A-B3A5-75C06AF82667}" destId="{DFAAEA09-8942-44CD-A953-776956FB59E7}" srcOrd="1" destOrd="0" presId="urn:microsoft.com/office/officeart/2005/8/layout/vList5"/>
    <dgm:cxn modelId="{93945D60-1E73-40EC-B820-F23316FCC178}" type="presParOf" srcId="{53DD9010-4DB6-4FF8-A704-FDDBB40876DD}" destId="{02B055AB-90A9-4C09-9C24-B3E89CDADDD8}" srcOrd="3" destOrd="0" presId="urn:microsoft.com/office/officeart/2005/8/layout/vList5"/>
    <dgm:cxn modelId="{A95611FF-DA60-40A2-96A1-E5A6D5B69183}" type="presParOf" srcId="{53DD9010-4DB6-4FF8-A704-FDDBB40876DD}" destId="{84974685-C6DF-4647-8C06-5D517598255F}" srcOrd="4" destOrd="0" presId="urn:microsoft.com/office/officeart/2005/8/layout/vList5"/>
    <dgm:cxn modelId="{15DAD73A-F4E2-485F-A7D5-D0AB61D4A9E5}" type="presParOf" srcId="{84974685-C6DF-4647-8C06-5D517598255F}" destId="{647C6387-481A-4B42-AD5F-3CB807AE70B8}" srcOrd="0" destOrd="0" presId="urn:microsoft.com/office/officeart/2005/8/layout/vList5"/>
    <dgm:cxn modelId="{76337A46-53ED-400C-A6AF-DAEC8A6AE155}" type="presParOf" srcId="{84974685-C6DF-4647-8C06-5D517598255F}" destId="{A23B9F3C-AADD-471D-99CC-F27A7C905649}" srcOrd="1" destOrd="0" presId="urn:microsoft.com/office/officeart/2005/8/layout/vList5"/>
    <dgm:cxn modelId="{3C5D70A9-5CFA-46F4-BDA0-F254F29D02A4}" type="presParOf" srcId="{53DD9010-4DB6-4FF8-A704-FDDBB40876DD}" destId="{99935A62-2E09-40BA-93FF-97F4DAA34275}" srcOrd="5" destOrd="0" presId="urn:microsoft.com/office/officeart/2005/8/layout/vList5"/>
    <dgm:cxn modelId="{C11F36B1-D016-413A-A62F-58304C770B9C}" type="presParOf" srcId="{53DD9010-4DB6-4FF8-A704-FDDBB40876DD}" destId="{234F87B7-EC73-481B-B36D-A8FA4EEEA9BD}" srcOrd="6" destOrd="0" presId="urn:microsoft.com/office/officeart/2005/8/layout/vList5"/>
    <dgm:cxn modelId="{EEF38A5D-B752-4CED-A2FB-A4E22F700022}" type="presParOf" srcId="{234F87B7-EC73-481B-B36D-A8FA4EEEA9BD}" destId="{E351BF00-FBBB-4BC3-99AF-7713C9594AC0}" srcOrd="0" destOrd="0" presId="urn:microsoft.com/office/officeart/2005/8/layout/vList5"/>
    <dgm:cxn modelId="{5C378CD3-0353-4D36-B21E-DB6FE75402B2}" type="presParOf" srcId="{234F87B7-EC73-481B-B36D-A8FA4EEEA9BD}" destId="{EFC0025D-F6ED-49FB-BAE4-C2068A2C506F}" srcOrd="1" destOrd="0" presId="urn:microsoft.com/office/officeart/2005/8/layout/vList5"/>
    <dgm:cxn modelId="{40F2A780-99F8-4CB4-90CD-995EAB84FFEA}" type="presParOf" srcId="{53DD9010-4DB6-4FF8-A704-FDDBB40876DD}" destId="{48B823D2-C9EA-4F69-B459-3947B0736421}" srcOrd="7" destOrd="0" presId="urn:microsoft.com/office/officeart/2005/8/layout/vList5"/>
    <dgm:cxn modelId="{95B4764C-F8FD-4A2E-8E02-A9EFFF5A089C}" type="presParOf" srcId="{53DD9010-4DB6-4FF8-A704-FDDBB40876DD}" destId="{B64F935E-2331-42D8-8136-9E6A5EBD0A6C}" srcOrd="8" destOrd="0" presId="urn:microsoft.com/office/officeart/2005/8/layout/vList5"/>
    <dgm:cxn modelId="{5B8380C8-C879-4357-931A-7BE9166C9927}" type="presParOf" srcId="{B64F935E-2331-42D8-8136-9E6A5EBD0A6C}" destId="{684F575C-2C23-43EA-93A5-AF4B754A722A}" srcOrd="0" destOrd="0" presId="urn:microsoft.com/office/officeart/2005/8/layout/vList5"/>
    <dgm:cxn modelId="{68170BED-5471-4843-958F-64540A74FE73}" type="presParOf" srcId="{B64F935E-2331-42D8-8136-9E6A5EBD0A6C}" destId="{60288A45-EF89-49A8-A00C-E22AD437C9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CF8DE6-89DC-43A4-A0DA-D05FBC0C14F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i-FI"/>
        </a:p>
      </dgm:t>
    </dgm:pt>
    <dgm:pt modelId="{345F6800-8FB3-4668-A295-C1AFD7671365}">
      <dgm:prSet/>
      <dgm:spPr/>
      <dgm:t>
        <a:bodyPr/>
        <a:lstStyle/>
        <a:p>
          <a:r>
            <a:rPr lang="de-DE" dirty="0"/>
            <a:t>"General law"</a:t>
          </a:r>
          <a:endParaRPr lang="fi-FI" dirty="0"/>
        </a:p>
      </dgm:t>
    </dgm:pt>
    <dgm:pt modelId="{589AC6DC-E580-4B1C-BA91-8D5813A5FD9C}" type="parTrans" cxnId="{0A18E7C0-C778-4DCE-A427-8ECFB6BD9B3F}">
      <dgm:prSet/>
      <dgm:spPr/>
      <dgm:t>
        <a:bodyPr/>
        <a:lstStyle/>
        <a:p>
          <a:endParaRPr lang="fi-FI"/>
        </a:p>
      </dgm:t>
    </dgm:pt>
    <dgm:pt modelId="{F5A0777A-C6C8-4F36-AC41-523BA0D14D8B}" type="sibTrans" cxnId="{0A18E7C0-C778-4DCE-A427-8ECFB6BD9B3F}">
      <dgm:prSet/>
      <dgm:spPr/>
      <dgm:t>
        <a:bodyPr/>
        <a:lstStyle/>
        <a:p>
          <a:endParaRPr lang="fi-FI"/>
        </a:p>
      </dgm:t>
    </dgm:pt>
    <dgm:pt modelId="{E8482D91-8A1C-4DF0-B4E2-43897AF44831}">
      <dgm:prSet/>
      <dgm:spPr/>
      <dgm:t>
        <a:bodyPr/>
        <a:lstStyle/>
        <a:p>
          <a:r>
            <a:rPr lang="de-DE" dirty="0"/>
            <a:t>"</a:t>
          </a:r>
          <a:r>
            <a:rPr lang="de-DE" dirty="0" err="1"/>
            <a:t>Sector</a:t>
          </a:r>
          <a:r>
            <a:rPr lang="de-DE" dirty="0"/>
            <a:t> </a:t>
          </a:r>
          <a:r>
            <a:rPr lang="de-DE" dirty="0" err="1"/>
            <a:t>specific</a:t>
          </a:r>
          <a:r>
            <a:rPr lang="de-DE" dirty="0"/>
            <a:t> </a:t>
          </a:r>
          <a:r>
            <a:rPr lang="de-DE" dirty="0" err="1"/>
            <a:t>laws</a:t>
          </a:r>
          <a:r>
            <a:rPr lang="de-DE" dirty="0"/>
            <a:t>"</a:t>
          </a:r>
          <a:endParaRPr lang="fi-FI" dirty="0"/>
        </a:p>
      </dgm:t>
    </dgm:pt>
    <dgm:pt modelId="{FE19E5E9-6ECD-468B-947F-AE1846DF98E0}" type="parTrans" cxnId="{CA028DB1-52C7-4BEC-AF9D-F19F3F0689A0}">
      <dgm:prSet/>
      <dgm:spPr/>
      <dgm:t>
        <a:bodyPr/>
        <a:lstStyle/>
        <a:p>
          <a:endParaRPr lang="fi-FI"/>
        </a:p>
      </dgm:t>
    </dgm:pt>
    <dgm:pt modelId="{954648F3-D3E0-4D1C-9BBB-F69095A1AEB6}" type="sibTrans" cxnId="{CA028DB1-52C7-4BEC-AF9D-F19F3F0689A0}">
      <dgm:prSet/>
      <dgm:spPr/>
      <dgm:t>
        <a:bodyPr/>
        <a:lstStyle/>
        <a:p>
          <a:endParaRPr lang="fi-FI"/>
        </a:p>
      </dgm:t>
    </dgm:pt>
    <dgm:pt modelId="{6D96A7C7-F20D-428F-8394-5EA85F5DAAB5}">
      <dgm:prSet/>
      <dgm:spPr/>
      <dgm:t>
        <a:bodyPr/>
        <a:lstStyle/>
        <a:p>
          <a:r>
            <a:rPr lang="de-DE"/>
            <a:t>Employment</a:t>
          </a:r>
          <a:endParaRPr lang="fi-FI"/>
        </a:p>
      </dgm:t>
    </dgm:pt>
    <dgm:pt modelId="{2C6D0D58-3880-44A2-B304-AAAF4489DFEA}" type="parTrans" cxnId="{9D611441-F468-4340-93BB-459531CDB269}">
      <dgm:prSet/>
      <dgm:spPr/>
      <dgm:t>
        <a:bodyPr/>
        <a:lstStyle/>
        <a:p>
          <a:endParaRPr lang="fi-FI"/>
        </a:p>
      </dgm:t>
    </dgm:pt>
    <dgm:pt modelId="{56F996E4-A585-4444-8EFF-6601D2D76314}" type="sibTrans" cxnId="{9D611441-F468-4340-93BB-459531CDB269}">
      <dgm:prSet/>
      <dgm:spPr/>
      <dgm:t>
        <a:bodyPr/>
        <a:lstStyle/>
        <a:p>
          <a:endParaRPr lang="fi-FI"/>
        </a:p>
      </dgm:t>
    </dgm:pt>
    <dgm:pt modelId="{F27AB0C6-4F71-411A-98CB-70982E636C1C}">
      <dgm:prSet/>
      <dgm:spPr/>
      <dgm:t>
        <a:bodyPr/>
        <a:lstStyle/>
        <a:p>
          <a:r>
            <a:rPr lang="de-DE"/>
            <a:t>Health care</a:t>
          </a:r>
          <a:endParaRPr lang="fi-FI"/>
        </a:p>
      </dgm:t>
    </dgm:pt>
    <dgm:pt modelId="{EB14DB0A-3A89-45F1-8301-6CF370403A94}" type="parTrans" cxnId="{B7657257-24BC-48FF-9D15-4CB0E53D69A5}">
      <dgm:prSet/>
      <dgm:spPr/>
      <dgm:t>
        <a:bodyPr/>
        <a:lstStyle/>
        <a:p>
          <a:endParaRPr lang="fi-FI"/>
        </a:p>
      </dgm:t>
    </dgm:pt>
    <dgm:pt modelId="{6C4EAD1C-207F-40A4-91A5-4C43354BFEE1}" type="sibTrans" cxnId="{B7657257-24BC-48FF-9D15-4CB0E53D69A5}">
      <dgm:prSet/>
      <dgm:spPr/>
      <dgm:t>
        <a:bodyPr/>
        <a:lstStyle/>
        <a:p>
          <a:endParaRPr lang="fi-FI"/>
        </a:p>
      </dgm:t>
    </dgm:pt>
    <dgm:pt modelId="{6B2EAA52-2089-4372-978F-59E475165DE2}">
      <dgm:prSet/>
      <dgm:spPr/>
      <dgm:t>
        <a:bodyPr/>
        <a:lstStyle/>
        <a:p>
          <a:r>
            <a:rPr lang="de-DE"/>
            <a:t>Banking </a:t>
          </a:r>
          <a:endParaRPr lang="fi-FI"/>
        </a:p>
      </dgm:t>
    </dgm:pt>
    <dgm:pt modelId="{F8160A51-FC1E-4426-92E7-EE23460E4153}" type="parTrans" cxnId="{36F32ADF-F349-4046-B5DE-96302CE83BC3}">
      <dgm:prSet/>
      <dgm:spPr/>
      <dgm:t>
        <a:bodyPr/>
        <a:lstStyle/>
        <a:p>
          <a:endParaRPr lang="fi-FI"/>
        </a:p>
      </dgm:t>
    </dgm:pt>
    <dgm:pt modelId="{851FD2C8-7862-4D99-BFC8-A83B9956993C}" type="sibTrans" cxnId="{36F32ADF-F349-4046-B5DE-96302CE83BC3}">
      <dgm:prSet/>
      <dgm:spPr/>
      <dgm:t>
        <a:bodyPr/>
        <a:lstStyle/>
        <a:p>
          <a:endParaRPr lang="fi-FI"/>
        </a:p>
      </dgm:t>
    </dgm:pt>
    <dgm:pt modelId="{7F5014B5-BFCD-4684-889E-AE9BF42C6C11}">
      <dgm:prSet/>
      <dgm:spPr/>
      <dgm:t>
        <a:bodyPr/>
        <a:lstStyle/>
        <a:p>
          <a:r>
            <a:rPr lang="de-DE" dirty="0"/>
            <a:t>tietosuojalaki in Finland</a:t>
          </a:r>
          <a:endParaRPr lang="fi-FI" dirty="0"/>
        </a:p>
      </dgm:t>
    </dgm:pt>
    <dgm:pt modelId="{832DC9ED-6BE4-4A46-9009-ECFD90B4D247}" type="parTrans" cxnId="{EF9012AA-4D96-4A9C-9FAA-5BD31CF9CDD3}">
      <dgm:prSet/>
      <dgm:spPr/>
      <dgm:t>
        <a:bodyPr/>
        <a:lstStyle/>
        <a:p>
          <a:endParaRPr lang="fi-FI"/>
        </a:p>
      </dgm:t>
    </dgm:pt>
    <dgm:pt modelId="{2C6D26FA-4A8F-418A-9C50-7BFE263ACC3A}" type="sibTrans" cxnId="{EF9012AA-4D96-4A9C-9FAA-5BD31CF9CDD3}">
      <dgm:prSet/>
      <dgm:spPr/>
      <dgm:t>
        <a:bodyPr/>
        <a:lstStyle/>
        <a:p>
          <a:endParaRPr lang="fi-FI"/>
        </a:p>
      </dgm:t>
    </dgm:pt>
    <dgm:pt modelId="{0E736006-30E5-45C8-BF2C-3B7512EF65F7}" type="pres">
      <dgm:prSet presAssocID="{E0CF8DE6-89DC-43A4-A0DA-D05FBC0C14F0}" presName="Name0" presStyleCnt="0">
        <dgm:presLayoutVars>
          <dgm:chMax val="7"/>
          <dgm:dir/>
          <dgm:animLvl val="lvl"/>
          <dgm:resizeHandles val="exact"/>
        </dgm:presLayoutVars>
      </dgm:prSet>
      <dgm:spPr/>
    </dgm:pt>
    <dgm:pt modelId="{CB166DE5-ACFF-407D-8A6E-B3640B6FF6F4}" type="pres">
      <dgm:prSet presAssocID="{345F6800-8FB3-4668-A295-C1AFD7671365}" presName="circle1" presStyleLbl="node1" presStyleIdx="0" presStyleCnt="2"/>
      <dgm:spPr/>
    </dgm:pt>
    <dgm:pt modelId="{D5EAB12B-1721-4F43-BF05-DC25DD91A063}" type="pres">
      <dgm:prSet presAssocID="{345F6800-8FB3-4668-A295-C1AFD7671365}" presName="space" presStyleCnt="0"/>
      <dgm:spPr/>
    </dgm:pt>
    <dgm:pt modelId="{88281AE3-C743-4FD4-8334-B9ADE7AB6A11}" type="pres">
      <dgm:prSet presAssocID="{345F6800-8FB3-4668-A295-C1AFD7671365}" presName="rect1" presStyleLbl="alignAcc1" presStyleIdx="0" presStyleCnt="2"/>
      <dgm:spPr/>
    </dgm:pt>
    <dgm:pt modelId="{61D13DC9-FBCC-4D81-81AC-6987219E2F35}" type="pres">
      <dgm:prSet presAssocID="{E8482D91-8A1C-4DF0-B4E2-43897AF44831}" presName="vertSpace2" presStyleLbl="node1" presStyleIdx="0" presStyleCnt="2"/>
      <dgm:spPr/>
    </dgm:pt>
    <dgm:pt modelId="{84103B06-FA09-455D-A041-A27B19B6D2F5}" type="pres">
      <dgm:prSet presAssocID="{E8482D91-8A1C-4DF0-B4E2-43897AF44831}" presName="circle2" presStyleLbl="node1" presStyleIdx="1" presStyleCnt="2"/>
      <dgm:spPr/>
    </dgm:pt>
    <dgm:pt modelId="{B5FD18DF-1A41-4D5B-A7B5-3FCB10B9728E}" type="pres">
      <dgm:prSet presAssocID="{E8482D91-8A1C-4DF0-B4E2-43897AF44831}" presName="rect2" presStyleLbl="alignAcc1" presStyleIdx="1" presStyleCnt="2"/>
      <dgm:spPr/>
    </dgm:pt>
    <dgm:pt modelId="{799D4EC8-8091-49B0-A198-30364F0C7141}" type="pres">
      <dgm:prSet presAssocID="{345F6800-8FB3-4668-A295-C1AFD7671365}" presName="rect1ParTx" presStyleLbl="alignAcc1" presStyleIdx="1" presStyleCnt="2">
        <dgm:presLayoutVars>
          <dgm:chMax val="1"/>
          <dgm:bulletEnabled val="1"/>
        </dgm:presLayoutVars>
      </dgm:prSet>
      <dgm:spPr/>
    </dgm:pt>
    <dgm:pt modelId="{60457024-08AA-45E8-87DA-1712EC136DA7}" type="pres">
      <dgm:prSet presAssocID="{345F6800-8FB3-4668-A295-C1AFD7671365}" presName="rect1ChTx" presStyleLbl="alignAcc1" presStyleIdx="1" presStyleCnt="2">
        <dgm:presLayoutVars>
          <dgm:bulletEnabled val="1"/>
        </dgm:presLayoutVars>
      </dgm:prSet>
      <dgm:spPr/>
    </dgm:pt>
    <dgm:pt modelId="{538F74ED-81B0-4265-AFC1-EE0DF33CB4F3}" type="pres">
      <dgm:prSet presAssocID="{E8482D91-8A1C-4DF0-B4E2-43897AF44831}" presName="rect2ParTx" presStyleLbl="alignAcc1" presStyleIdx="1" presStyleCnt="2">
        <dgm:presLayoutVars>
          <dgm:chMax val="1"/>
          <dgm:bulletEnabled val="1"/>
        </dgm:presLayoutVars>
      </dgm:prSet>
      <dgm:spPr/>
    </dgm:pt>
    <dgm:pt modelId="{27A498F2-5F61-4EEB-9F24-BD232F7B72E4}" type="pres">
      <dgm:prSet presAssocID="{E8482D91-8A1C-4DF0-B4E2-43897AF44831}" presName="rect2ChTx" presStyleLbl="alignAcc1" presStyleIdx="1" presStyleCnt="2">
        <dgm:presLayoutVars>
          <dgm:bulletEnabled val="1"/>
        </dgm:presLayoutVars>
      </dgm:prSet>
      <dgm:spPr/>
    </dgm:pt>
  </dgm:ptLst>
  <dgm:cxnLst>
    <dgm:cxn modelId="{4E8D5926-748A-4FFB-A059-C1406752322E}" type="presOf" srcId="{345F6800-8FB3-4668-A295-C1AFD7671365}" destId="{88281AE3-C743-4FD4-8334-B9ADE7AB6A11}" srcOrd="0" destOrd="0" presId="urn:microsoft.com/office/officeart/2005/8/layout/target3"/>
    <dgm:cxn modelId="{9F3CA830-B9B4-4A3C-A67B-BF568301BE87}" type="presOf" srcId="{E8482D91-8A1C-4DF0-B4E2-43897AF44831}" destId="{B5FD18DF-1A41-4D5B-A7B5-3FCB10B9728E}" srcOrd="0" destOrd="0" presId="urn:microsoft.com/office/officeart/2005/8/layout/target3"/>
    <dgm:cxn modelId="{A175D430-65DC-4BDF-BCEB-75B54E01311F}" type="presOf" srcId="{E0CF8DE6-89DC-43A4-A0DA-D05FBC0C14F0}" destId="{0E736006-30E5-45C8-BF2C-3B7512EF65F7}" srcOrd="0" destOrd="0" presId="urn:microsoft.com/office/officeart/2005/8/layout/target3"/>
    <dgm:cxn modelId="{CA38125F-352D-4718-9B3E-5EDE199FDB75}" type="presOf" srcId="{7F5014B5-BFCD-4684-889E-AE9BF42C6C11}" destId="{60457024-08AA-45E8-87DA-1712EC136DA7}" srcOrd="0" destOrd="0" presId="urn:microsoft.com/office/officeart/2005/8/layout/target3"/>
    <dgm:cxn modelId="{9D611441-F468-4340-93BB-459531CDB269}" srcId="{E8482D91-8A1C-4DF0-B4E2-43897AF44831}" destId="{6D96A7C7-F20D-428F-8394-5EA85F5DAAB5}" srcOrd="0" destOrd="0" parTransId="{2C6D0D58-3880-44A2-B304-AAAF4489DFEA}" sibTransId="{56F996E4-A585-4444-8EFF-6601D2D76314}"/>
    <dgm:cxn modelId="{DEE42A62-7124-4B77-9416-09FCD1225DFE}" type="presOf" srcId="{E8482D91-8A1C-4DF0-B4E2-43897AF44831}" destId="{538F74ED-81B0-4265-AFC1-EE0DF33CB4F3}" srcOrd="1" destOrd="0" presId="urn:microsoft.com/office/officeart/2005/8/layout/target3"/>
    <dgm:cxn modelId="{B7657257-24BC-48FF-9D15-4CB0E53D69A5}" srcId="{E8482D91-8A1C-4DF0-B4E2-43897AF44831}" destId="{F27AB0C6-4F71-411A-98CB-70982E636C1C}" srcOrd="1" destOrd="0" parTransId="{EB14DB0A-3A89-45F1-8301-6CF370403A94}" sibTransId="{6C4EAD1C-207F-40A4-91A5-4C43354BFEE1}"/>
    <dgm:cxn modelId="{03100A92-A5B5-41CA-96B7-3F82DA507F19}" type="presOf" srcId="{6B2EAA52-2089-4372-978F-59E475165DE2}" destId="{27A498F2-5F61-4EEB-9F24-BD232F7B72E4}" srcOrd="0" destOrd="2" presId="urn:microsoft.com/office/officeart/2005/8/layout/target3"/>
    <dgm:cxn modelId="{D538F895-656A-4429-8F38-205622B9A8E5}" type="presOf" srcId="{F27AB0C6-4F71-411A-98CB-70982E636C1C}" destId="{27A498F2-5F61-4EEB-9F24-BD232F7B72E4}" srcOrd="0" destOrd="1" presId="urn:microsoft.com/office/officeart/2005/8/layout/target3"/>
    <dgm:cxn modelId="{EF9012AA-4D96-4A9C-9FAA-5BD31CF9CDD3}" srcId="{345F6800-8FB3-4668-A295-C1AFD7671365}" destId="{7F5014B5-BFCD-4684-889E-AE9BF42C6C11}" srcOrd="0" destOrd="0" parTransId="{832DC9ED-6BE4-4A46-9009-ECFD90B4D247}" sibTransId="{2C6D26FA-4A8F-418A-9C50-7BFE263ACC3A}"/>
    <dgm:cxn modelId="{4F2D20AD-5156-4F2B-BB9E-6C7B365CF971}" type="presOf" srcId="{345F6800-8FB3-4668-A295-C1AFD7671365}" destId="{799D4EC8-8091-49B0-A198-30364F0C7141}" srcOrd="1" destOrd="0" presId="urn:microsoft.com/office/officeart/2005/8/layout/target3"/>
    <dgm:cxn modelId="{F95CF5AE-F096-4285-B909-4833B722D1C7}" type="presOf" srcId="{6D96A7C7-F20D-428F-8394-5EA85F5DAAB5}" destId="{27A498F2-5F61-4EEB-9F24-BD232F7B72E4}" srcOrd="0" destOrd="0" presId="urn:microsoft.com/office/officeart/2005/8/layout/target3"/>
    <dgm:cxn modelId="{CA028DB1-52C7-4BEC-AF9D-F19F3F0689A0}" srcId="{E0CF8DE6-89DC-43A4-A0DA-D05FBC0C14F0}" destId="{E8482D91-8A1C-4DF0-B4E2-43897AF44831}" srcOrd="1" destOrd="0" parTransId="{FE19E5E9-6ECD-468B-947F-AE1846DF98E0}" sibTransId="{954648F3-D3E0-4D1C-9BBB-F69095A1AEB6}"/>
    <dgm:cxn modelId="{0A18E7C0-C778-4DCE-A427-8ECFB6BD9B3F}" srcId="{E0CF8DE6-89DC-43A4-A0DA-D05FBC0C14F0}" destId="{345F6800-8FB3-4668-A295-C1AFD7671365}" srcOrd="0" destOrd="0" parTransId="{589AC6DC-E580-4B1C-BA91-8D5813A5FD9C}" sibTransId="{F5A0777A-C6C8-4F36-AC41-523BA0D14D8B}"/>
    <dgm:cxn modelId="{36F32ADF-F349-4046-B5DE-96302CE83BC3}" srcId="{E8482D91-8A1C-4DF0-B4E2-43897AF44831}" destId="{6B2EAA52-2089-4372-978F-59E475165DE2}" srcOrd="2" destOrd="0" parTransId="{F8160A51-FC1E-4426-92E7-EE23460E4153}" sibTransId="{851FD2C8-7862-4D99-BFC8-A83B9956993C}"/>
    <dgm:cxn modelId="{698843A6-64A0-4E42-847A-4A917574AE8F}" type="presParOf" srcId="{0E736006-30E5-45C8-BF2C-3B7512EF65F7}" destId="{CB166DE5-ACFF-407D-8A6E-B3640B6FF6F4}" srcOrd="0" destOrd="0" presId="urn:microsoft.com/office/officeart/2005/8/layout/target3"/>
    <dgm:cxn modelId="{12181427-B08F-402C-81FA-927B97FB0210}" type="presParOf" srcId="{0E736006-30E5-45C8-BF2C-3B7512EF65F7}" destId="{D5EAB12B-1721-4F43-BF05-DC25DD91A063}" srcOrd="1" destOrd="0" presId="urn:microsoft.com/office/officeart/2005/8/layout/target3"/>
    <dgm:cxn modelId="{ADE5537F-C7D4-4EA5-AE4C-316BDCB11CF6}" type="presParOf" srcId="{0E736006-30E5-45C8-BF2C-3B7512EF65F7}" destId="{88281AE3-C743-4FD4-8334-B9ADE7AB6A11}" srcOrd="2" destOrd="0" presId="urn:microsoft.com/office/officeart/2005/8/layout/target3"/>
    <dgm:cxn modelId="{CFF68FFC-A175-44A9-AC02-17E0686B3E8B}" type="presParOf" srcId="{0E736006-30E5-45C8-BF2C-3B7512EF65F7}" destId="{61D13DC9-FBCC-4D81-81AC-6987219E2F35}" srcOrd="3" destOrd="0" presId="urn:microsoft.com/office/officeart/2005/8/layout/target3"/>
    <dgm:cxn modelId="{2F50AE83-0357-439F-B617-38E9F066FC32}" type="presParOf" srcId="{0E736006-30E5-45C8-BF2C-3B7512EF65F7}" destId="{84103B06-FA09-455D-A041-A27B19B6D2F5}" srcOrd="4" destOrd="0" presId="urn:microsoft.com/office/officeart/2005/8/layout/target3"/>
    <dgm:cxn modelId="{8EB2B578-F276-4E31-9D0D-FC4995BFEDC9}" type="presParOf" srcId="{0E736006-30E5-45C8-BF2C-3B7512EF65F7}" destId="{B5FD18DF-1A41-4D5B-A7B5-3FCB10B9728E}" srcOrd="5" destOrd="0" presId="urn:microsoft.com/office/officeart/2005/8/layout/target3"/>
    <dgm:cxn modelId="{26DA94A8-591A-4B68-B977-983DB41A68F8}" type="presParOf" srcId="{0E736006-30E5-45C8-BF2C-3B7512EF65F7}" destId="{799D4EC8-8091-49B0-A198-30364F0C7141}" srcOrd="6" destOrd="0" presId="urn:microsoft.com/office/officeart/2005/8/layout/target3"/>
    <dgm:cxn modelId="{76273784-188E-4676-8B35-E6C8324C1694}" type="presParOf" srcId="{0E736006-30E5-45C8-BF2C-3B7512EF65F7}" destId="{60457024-08AA-45E8-87DA-1712EC136DA7}" srcOrd="7" destOrd="0" presId="urn:microsoft.com/office/officeart/2005/8/layout/target3"/>
    <dgm:cxn modelId="{F57BD1A0-2794-4466-9C87-6909ADE777A8}" type="presParOf" srcId="{0E736006-30E5-45C8-BF2C-3B7512EF65F7}" destId="{538F74ED-81B0-4265-AFC1-EE0DF33CB4F3}" srcOrd="8" destOrd="0" presId="urn:microsoft.com/office/officeart/2005/8/layout/target3"/>
    <dgm:cxn modelId="{2B366262-5F78-4252-B93B-46FEC00429C6}" type="presParOf" srcId="{0E736006-30E5-45C8-BF2C-3B7512EF65F7}" destId="{27A498F2-5F61-4EEB-9F24-BD232F7B72E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B0744-DCE0-49EC-9B4E-9E5BCB369673}">
      <dsp:nvSpPr>
        <dsp:cNvPr id="0" name=""/>
        <dsp:cNvSpPr/>
      </dsp:nvSpPr>
      <dsp:spPr>
        <a:xfrm>
          <a:off x="499109" y="116101"/>
          <a:ext cx="8983980" cy="8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de-DE" sz="3600" kern="1200" dirty="0"/>
            <a:t>Active </a:t>
          </a:r>
          <a:r>
            <a:rPr lang="de-DE" sz="3600" kern="1200" dirty="0" err="1"/>
            <a:t>participation</a:t>
          </a:r>
          <a:endParaRPr lang="fi-FI" sz="3600" kern="1200" dirty="0"/>
        </a:p>
      </dsp:txBody>
      <dsp:txXfrm>
        <a:off x="499109" y="116101"/>
        <a:ext cx="8983980" cy="816725"/>
      </dsp:txXfrm>
    </dsp:sp>
    <dsp:sp modelId="{9D3C9AEE-EF44-4B1B-8DE4-8D0E389FED92}">
      <dsp:nvSpPr>
        <dsp:cNvPr id="0" name=""/>
        <dsp:cNvSpPr/>
      </dsp:nvSpPr>
      <dsp:spPr>
        <a:xfrm>
          <a:off x="499109"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90D85-22A1-47F6-89D5-0A3D35EA1CED}">
      <dsp:nvSpPr>
        <dsp:cNvPr id="0" name=""/>
        <dsp:cNvSpPr/>
      </dsp:nvSpPr>
      <dsp:spPr>
        <a:xfrm>
          <a:off x="1766849"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61DF4-55CB-4DAC-BD1F-75D9B5487DE8}">
      <dsp:nvSpPr>
        <dsp:cNvPr id="0" name=""/>
        <dsp:cNvSpPr/>
      </dsp:nvSpPr>
      <dsp:spPr>
        <a:xfrm>
          <a:off x="3034588"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D693D-3C6E-47CC-A7D9-21CE53881192}">
      <dsp:nvSpPr>
        <dsp:cNvPr id="0" name=""/>
        <dsp:cNvSpPr/>
      </dsp:nvSpPr>
      <dsp:spPr>
        <a:xfrm>
          <a:off x="4302328"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950FD-17FA-4E80-8964-FD34279DCD96}">
      <dsp:nvSpPr>
        <dsp:cNvPr id="0" name=""/>
        <dsp:cNvSpPr/>
      </dsp:nvSpPr>
      <dsp:spPr>
        <a:xfrm>
          <a:off x="5570067"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DD9F0-142C-4229-B209-8C478AAACA2A}">
      <dsp:nvSpPr>
        <dsp:cNvPr id="0" name=""/>
        <dsp:cNvSpPr/>
      </dsp:nvSpPr>
      <dsp:spPr>
        <a:xfrm>
          <a:off x="6837807"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36DED-D7A4-4A4F-A21A-E94103F8CBCD}">
      <dsp:nvSpPr>
        <dsp:cNvPr id="0" name=""/>
        <dsp:cNvSpPr/>
      </dsp:nvSpPr>
      <dsp:spPr>
        <a:xfrm>
          <a:off x="8105546" y="93282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DD463-8327-4916-96B1-ED927A6E8466}">
      <dsp:nvSpPr>
        <dsp:cNvPr id="0" name=""/>
        <dsp:cNvSpPr/>
      </dsp:nvSpPr>
      <dsp:spPr>
        <a:xfrm>
          <a:off x="499109" y="1223910"/>
          <a:ext cx="8983980" cy="8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de-DE" sz="3600" kern="1200" dirty="0" err="1"/>
            <a:t>Attending</a:t>
          </a:r>
          <a:r>
            <a:rPr lang="de-DE" sz="3600" kern="1200" dirty="0"/>
            <a:t> the lessons</a:t>
          </a:r>
          <a:endParaRPr lang="fi-FI" sz="3600" kern="1200" dirty="0"/>
        </a:p>
      </dsp:txBody>
      <dsp:txXfrm>
        <a:off x="499109" y="1223910"/>
        <a:ext cx="8983980" cy="816725"/>
      </dsp:txXfrm>
    </dsp:sp>
    <dsp:sp modelId="{AB5E4B95-9AB9-46DB-974B-7AE7DA65FB3B}">
      <dsp:nvSpPr>
        <dsp:cNvPr id="0" name=""/>
        <dsp:cNvSpPr/>
      </dsp:nvSpPr>
      <dsp:spPr>
        <a:xfrm>
          <a:off x="499109"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0F704-1A4D-4953-995E-21EA3C198D57}">
      <dsp:nvSpPr>
        <dsp:cNvPr id="0" name=""/>
        <dsp:cNvSpPr/>
      </dsp:nvSpPr>
      <dsp:spPr>
        <a:xfrm>
          <a:off x="1766849"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AD09D-CD2A-4114-9C95-1D4EBC07D364}">
      <dsp:nvSpPr>
        <dsp:cNvPr id="0" name=""/>
        <dsp:cNvSpPr/>
      </dsp:nvSpPr>
      <dsp:spPr>
        <a:xfrm>
          <a:off x="3034588"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2EB85-9C98-44EF-A106-2DA463E33533}">
      <dsp:nvSpPr>
        <dsp:cNvPr id="0" name=""/>
        <dsp:cNvSpPr/>
      </dsp:nvSpPr>
      <dsp:spPr>
        <a:xfrm>
          <a:off x="4302328"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7478F-E74A-4516-9D2D-95FED39F1D08}">
      <dsp:nvSpPr>
        <dsp:cNvPr id="0" name=""/>
        <dsp:cNvSpPr/>
      </dsp:nvSpPr>
      <dsp:spPr>
        <a:xfrm>
          <a:off x="5570067"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8913B-4732-4B75-8967-D12CA957A722}">
      <dsp:nvSpPr>
        <dsp:cNvPr id="0" name=""/>
        <dsp:cNvSpPr/>
      </dsp:nvSpPr>
      <dsp:spPr>
        <a:xfrm>
          <a:off x="6837807"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E4F3E-BF9C-4014-9253-8C82E7B366ED}">
      <dsp:nvSpPr>
        <dsp:cNvPr id="0" name=""/>
        <dsp:cNvSpPr/>
      </dsp:nvSpPr>
      <dsp:spPr>
        <a:xfrm>
          <a:off x="8105546" y="2040636"/>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65097-77AB-4C00-BE4D-175F44231CEE}">
      <dsp:nvSpPr>
        <dsp:cNvPr id="0" name=""/>
        <dsp:cNvSpPr/>
      </dsp:nvSpPr>
      <dsp:spPr>
        <a:xfrm>
          <a:off x="499109" y="2331720"/>
          <a:ext cx="8983980" cy="8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de-DE" sz="3600" kern="1200" dirty="0"/>
            <a:t>Read the mandatory </a:t>
          </a:r>
          <a:r>
            <a:rPr lang="de-DE" sz="3600" kern="1200" dirty="0" err="1"/>
            <a:t>reading</a:t>
          </a:r>
          <a:r>
            <a:rPr lang="de-DE" sz="3600" kern="1200" dirty="0"/>
            <a:t> </a:t>
          </a:r>
          <a:endParaRPr lang="fi-FI" sz="3600" kern="1200" dirty="0"/>
        </a:p>
      </dsp:txBody>
      <dsp:txXfrm>
        <a:off x="499109" y="2331720"/>
        <a:ext cx="8983980" cy="816725"/>
      </dsp:txXfrm>
    </dsp:sp>
    <dsp:sp modelId="{D9AD2B83-8F0E-470D-AA77-595BECFF7BF5}">
      <dsp:nvSpPr>
        <dsp:cNvPr id="0" name=""/>
        <dsp:cNvSpPr/>
      </dsp:nvSpPr>
      <dsp:spPr>
        <a:xfrm>
          <a:off x="499109"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344E7-9FD7-42B3-B2EB-294C033AF983}">
      <dsp:nvSpPr>
        <dsp:cNvPr id="0" name=""/>
        <dsp:cNvSpPr/>
      </dsp:nvSpPr>
      <dsp:spPr>
        <a:xfrm>
          <a:off x="1766849"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11C16-715A-4FF5-9EC0-4D3B443DE0FC}">
      <dsp:nvSpPr>
        <dsp:cNvPr id="0" name=""/>
        <dsp:cNvSpPr/>
      </dsp:nvSpPr>
      <dsp:spPr>
        <a:xfrm>
          <a:off x="3034588"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7572B-33F0-4DCD-9484-1DEE98AD1BC0}">
      <dsp:nvSpPr>
        <dsp:cNvPr id="0" name=""/>
        <dsp:cNvSpPr/>
      </dsp:nvSpPr>
      <dsp:spPr>
        <a:xfrm>
          <a:off x="4302328"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96AA2-0E5E-438B-8C86-85F54589155A}">
      <dsp:nvSpPr>
        <dsp:cNvPr id="0" name=""/>
        <dsp:cNvSpPr/>
      </dsp:nvSpPr>
      <dsp:spPr>
        <a:xfrm>
          <a:off x="5570067"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FCBAD-E4F7-4751-ACAA-9A5E376342EB}">
      <dsp:nvSpPr>
        <dsp:cNvPr id="0" name=""/>
        <dsp:cNvSpPr/>
      </dsp:nvSpPr>
      <dsp:spPr>
        <a:xfrm>
          <a:off x="6837807"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5A18-B101-4780-81C4-6A45334CD22F}">
      <dsp:nvSpPr>
        <dsp:cNvPr id="0" name=""/>
        <dsp:cNvSpPr/>
      </dsp:nvSpPr>
      <dsp:spPr>
        <a:xfrm>
          <a:off x="8105546" y="3148445"/>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16ABC-C150-490C-BC70-5A8047D430E2}">
      <dsp:nvSpPr>
        <dsp:cNvPr id="0" name=""/>
        <dsp:cNvSpPr/>
      </dsp:nvSpPr>
      <dsp:spPr>
        <a:xfrm>
          <a:off x="499109" y="3439529"/>
          <a:ext cx="8983980" cy="8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de-DE" sz="3600" kern="1200" dirty="0" err="1"/>
            <a:t>Solve</a:t>
          </a:r>
          <a:r>
            <a:rPr lang="de-DE" sz="3600" kern="1200" dirty="0"/>
            <a:t> a case </a:t>
          </a:r>
          <a:r>
            <a:rPr lang="de-DE" sz="3600" kern="1200" dirty="0" err="1"/>
            <a:t>study</a:t>
          </a:r>
          <a:r>
            <a:rPr lang="de-DE" sz="3600" kern="1200" dirty="0"/>
            <a:t> (3000-4000 </a:t>
          </a:r>
          <a:r>
            <a:rPr lang="de-DE" sz="3600" kern="1200" dirty="0" err="1"/>
            <a:t>words</a:t>
          </a:r>
          <a:r>
            <a:rPr lang="de-DE" sz="3600" kern="1200" dirty="0"/>
            <a:t>)</a:t>
          </a:r>
          <a:endParaRPr lang="fi-FI" sz="3600" kern="1200" dirty="0"/>
        </a:p>
      </dsp:txBody>
      <dsp:txXfrm>
        <a:off x="499109" y="3439529"/>
        <a:ext cx="8983980" cy="816725"/>
      </dsp:txXfrm>
    </dsp:sp>
    <dsp:sp modelId="{09873D2B-C91A-41D7-8D50-132F52B557C9}">
      <dsp:nvSpPr>
        <dsp:cNvPr id="0" name=""/>
        <dsp:cNvSpPr/>
      </dsp:nvSpPr>
      <dsp:spPr>
        <a:xfrm>
          <a:off x="499109"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CDBC7-5A79-4354-A90D-B38A868CCF86}">
      <dsp:nvSpPr>
        <dsp:cNvPr id="0" name=""/>
        <dsp:cNvSpPr/>
      </dsp:nvSpPr>
      <dsp:spPr>
        <a:xfrm>
          <a:off x="1766849"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36129-E09D-40D3-AA43-08F7BF323586}">
      <dsp:nvSpPr>
        <dsp:cNvPr id="0" name=""/>
        <dsp:cNvSpPr/>
      </dsp:nvSpPr>
      <dsp:spPr>
        <a:xfrm>
          <a:off x="3034588"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F067B-C7D8-47CE-A031-B8E3A399507E}">
      <dsp:nvSpPr>
        <dsp:cNvPr id="0" name=""/>
        <dsp:cNvSpPr/>
      </dsp:nvSpPr>
      <dsp:spPr>
        <a:xfrm>
          <a:off x="4302328"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C0643-04D8-4B96-A60A-763D6325720E}">
      <dsp:nvSpPr>
        <dsp:cNvPr id="0" name=""/>
        <dsp:cNvSpPr/>
      </dsp:nvSpPr>
      <dsp:spPr>
        <a:xfrm>
          <a:off x="5570067"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D52DE-023F-48C5-9272-E9992FC7614A}">
      <dsp:nvSpPr>
        <dsp:cNvPr id="0" name=""/>
        <dsp:cNvSpPr/>
      </dsp:nvSpPr>
      <dsp:spPr>
        <a:xfrm>
          <a:off x="6837807"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E48B6-DC59-4244-8094-B4D58B17738F}">
      <dsp:nvSpPr>
        <dsp:cNvPr id="0" name=""/>
        <dsp:cNvSpPr/>
      </dsp:nvSpPr>
      <dsp:spPr>
        <a:xfrm>
          <a:off x="8105546" y="4256254"/>
          <a:ext cx="1197864" cy="19964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8D8E0-A15A-4F62-B725-2175A15A749E}">
      <dsp:nvSpPr>
        <dsp:cNvPr id="0" name=""/>
        <dsp:cNvSpPr/>
      </dsp:nvSpPr>
      <dsp:spPr>
        <a:xfrm>
          <a:off x="2095" y="0"/>
          <a:ext cx="3260787"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de-DE" sz="3000" kern="1200" dirty="0" err="1"/>
            <a:t>Mistakes</a:t>
          </a:r>
          <a:r>
            <a:rPr lang="de-DE" sz="3000" kern="1200" dirty="0"/>
            <a:t> could </a:t>
          </a:r>
          <a:r>
            <a:rPr lang="de-DE" sz="3000" kern="1200" dirty="0" err="1"/>
            <a:t>impact</a:t>
          </a:r>
          <a:r>
            <a:rPr lang="de-DE" sz="3000" kern="1200" dirty="0"/>
            <a:t> your business</a:t>
          </a:r>
          <a:endParaRPr lang="fi-FI" sz="3000" kern="1200" dirty="0"/>
        </a:p>
      </dsp:txBody>
      <dsp:txXfrm>
        <a:off x="2095" y="1828800"/>
        <a:ext cx="3260787" cy="1828800"/>
      </dsp:txXfrm>
    </dsp:sp>
    <dsp:sp modelId="{283AE0CB-42A4-4E31-B524-4B8C17E869E0}">
      <dsp:nvSpPr>
        <dsp:cNvPr id="0" name=""/>
        <dsp:cNvSpPr/>
      </dsp:nvSpPr>
      <dsp:spPr>
        <a:xfrm>
          <a:off x="871251" y="283850"/>
          <a:ext cx="1522476" cy="1522476"/>
        </a:xfrm>
        <a:prstGeom prst="ellipse">
          <a:avLst/>
        </a:prstGeom>
        <a:blipFill rotWithShape="1">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2C82F-779B-44A7-A4CA-152A5D34D38D}">
      <dsp:nvSpPr>
        <dsp:cNvPr id="0" name=""/>
        <dsp:cNvSpPr/>
      </dsp:nvSpPr>
      <dsp:spPr>
        <a:xfrm>
          <a:off x="3360706" y="0"/>
          <a:ext cx="3260787"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de-DE" sz="3000" kern="1200" dirty="0"/>
            <a:t>Public </a:t>
          </a:r>
          <a:r>
            <a:rPr lang="de-DE" sz="3000" kern="1200" dirty="0" err="1"/>
            <a:t>debate</a:t>
          </a:r>
          <a:r>
            <a:rPr lang="de-DE" sz="3000" kern="1200" dirty="0"/>
            <a:t> </a:t>
          </a:r>
          <a:endParaRPr lang="fi-FI" sz="3000" kern="1200" dirty="0"/>
        </a:p>
      </dsp:txBody>
      <dsp:txXfrm>
        <a:off x="3360706" y="1828800"/>
        <a:ext cx="3260787" cy="1828800"/>
      </dsp:txXfrm>
    </dsp:sp>
    <dsp:sp modelId="{ECE4E2A6-B7BB-4260-81B1-9FBDA7036154}">
      <dsp:nvSpPr>
        <dsp:cNvPr id="0" name=""/>
        <dsp:cNvSpPr/>
      </dsp:nvSpPr>
      <dsp:spPr>
        <a:xfrm>
          <a:off x="4229862" y="274320"/>
          <a:ext cx="1522476" cy="1522476"/>
        </a:xfrm>
        <a:prstGeom prst="ellipse">
          <a:avLst/>
        </a:prstGeom>
        <a:blipFill rotWithShape="1">
          <a:blip xmlns:r="http://schemas.openxmlformats.org/officeDocument/2006/relationships" r:embed="rId2"/>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BA4D9-998A-483F-AC96-A64DCC91D56F}">
      <dsp:nvSpPr>
        <dsp:cNvPr id="0" name=""/>
        <dsp:cNvSpPr/>
      </dsp:nvSpPr>
      <dsp:spPr>
        <a:xfrm>
          <a:off x="6719317" y="0"/>
          <a:ext cx="3260787"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de-DE" sz="3000" kern="1200" dirty="0"/>
            <a:t>Data as the new </a:t>
          </a:r>
          <a:r>
            <a:rPr lang="de-DE" sz="3000" kern="1200" dirty="0" err="1"/>
            <a:t>paradigma</a:t>
          </a:r>
          <a:endParaRPr lang="fi-FI" sz="3000" kern="1200" dirty="0"/>
        </a:p>
      </dsp:txBody>
      <dsp:txXfrm>
        <a:off x="6719317" y="1828800"/>
        <a:ext cx="3260787" cy="1828800"/>
      </dsp:txXfrm>
    </dsp:sp>
    <dsp:sp modelId="{5A954657-E81C-46F7-84B2-EEA678229FE7}">
      <dsp:nvSpPr>
        <dsp:cNvPr id="0" name=""/>
        <dsp:cNvSpPr/>
      </dsp:nvSpPr>
      <dsp:spPr>
        <a:xfrm>
          <a:off x="7588472" y="274320"/>
          <a:ext cx="1522476" cy="1522476"/>
        </a:xfrm>
        <a:prstGeom prst="ellipse">
          <a:avLst/>
        </a:prstGeom>
        <a:blipFill rotWithShape="1">
          <a:blip xmlns:r="http://schemas.openxmlformats.org/officeDocument/2006/relationships" r:embed="rId3"/>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B49FA-08FE-4493-889C-F13B9BA22DBE}">
      <dsp:nvSpPr>
        <dsp:cNvPr id="0" name=""/>
        <dsp:cNvSpPr/>
      </dsp:nvSpPr>
      <dsp:spPr>
        <a:xfrm>
          <a:off x="399287" y="3657600"/>
          <a:ext cx="9183624" cy="685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65DB-11B6-4ACD-9DF8-3196E4500E3B}">
      <dsp:nvSpPr>
        <dsp:cNvPr id="0" name=""/>
        <dsp:cNvSpPr/>
      </dsp:nvSpPr>
      <dsp:spPr>
        <a:xfrm>
          <a:off x="748664" y="0"/>
          <a:ext cx="848487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E70D0-85AE-4ADF-92F0-C3BCBF67A0BC}">
      <dsp:nvSpPr>
        <dsp:cNvPr id="0" name=""/>
        <dsp:cNvSpPr/>
      </dsp:nvSpPr>
      <dsp:spPr>
        <a:xfrm>
          <a:off x="263202" y="1371599"/>
          <a:ext cx="299466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kern="1200" dirty="0"/>
            <a:t>Collection</a:t>
          </a:r>
        </a:p>
        <a:p>
          <a:pPr marL="114300" lvl="1" indent="-114300" algn="l" defTabSz="666750">
            <a:lnSpc>
              <a:spcPct val="90000"/>
            </a:lnSpc>
            <a:spcBef>
              <a:spcPct val="0"/>
            </a:spcBef>
            <a:spcAft>
              <a:spcPct val="15000"/>
            </a:spcAft>
            <a:buChar char="•"/>
          </a:pPr>
          <a:r>
            <a:rPr lang="de-DE" sz="1500" kern="1200" dirty="0"/>
            <a:t>As </a:t>
          </a:r>
          <a:r>
            <a:rPr lang="de-DE" sz="1500" kern="1200" dirty="0" err="1"/>
            <a:t>communicated</a:t>
          </a:r>
          <a:r>
            <a:rPr lang="de-DE" sz="1500" kern="1200" dirty="0"/>
            <a:t>?</a:t>
          </a:r>
        </a:p>
        <a:p>
          <a:pPr marL="114300" lvl="1" indent="-114300" algn="l" defTabSz="666750">
            <a:lnSpc>
              <a:spcPct val="90000"/>
            </a:lnSpc>
            <a:spcBef>
              <a:spcPct val="0"/>
            </a:spcBef>
            <a:spcAft>
              <a:spcPct val="15000"/>
            </a:spcAft>
            <a:buChar char="•"/>
          </a:pPr>
          <a:r>
            <a:rPr lang="de-DE" sz="1500" kern="1200" dirty="0"/>
            <a:t>Surveillance</a:t>
          </a:r>
        </a:p>
      </dsp:txBody>
      <dsp:txXfrm>
        <a:off x="352477" y="1460874"/>
        <a:ext cx="2816110" cy="1650250"/>
      </dsp:txXfrm>
    </dsp:sp>
    <dsp:sp modelId="{BE56BF04-6F53-42A7-B716-04E39082BC3E}">
      <dsp:nvSpPr>
        <dsp:cNvPr id="0" name=""/>
        <dsp:cNvSpPr/>
      </dsp:nvSpPr>
      <dsp:spPr>
        <a:xfrm>
          <a:off x="3493769" y="1371599"/>
          <a:ext cx="299466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kern="1200"/>
            <a:t>Use </a:t>
          </a:r>
        </a:p>
        <a:p>
          <a:pPr marL="114300" lvl="1" indent="-114300" algn="l" defTabSz="666750">
            <a:lnSpc>
              <a:spcPct val="90000"/>
            </a:lnSpc>
            <a:spcBef>
              <a:spcPct val="0"/>
            </a:spcBef>
            <a:spcAft>
              <a:spcPct val="15000"/>
            </a:spcAft>
            <a:buChar char="•"/>
          </a:pPr>
          <a:r>
            <a:rPr lang="de-DE" sz="1500" kern="1200"/>
            <a:t>Using as communicated?</a:t>
          </a:r>
        </a:p>
        <a:p>
          <a:pPr marL="114300" lvl="1" indent="-114300" algn="l" defTabSz="666750">
            <a:lnSpc>
              <a:spcPct val="90000"/>
            </a:lnSpc>
            <a:spcBef>
              <a:spcPct val="0"/>
            </a:spcBef>
            <a:spcAft>
              <a:spcPct val="15000"/>
            </a:spcAft>
            <a:buChar char="•"/>
          </a:pPr>
          <a:r>
            <a:rPr lang="de-DE" sz="1500" kern="1200"/>
            <a:t>Necessary data?</a:t>
          </a:r>
        </a:p>
        <a:p>
          <a:pPr marL="114300" lvl="1" indent="-114300" algn="l" defTabSz="666750">
            <a:lnSpc>
              <a:spcPct val="90000"/>
            </a:lnSpc>
            <a:spcBef>
              <a:spcPct val="0"/>
            </a:spcBef>
            <a:spcAft>
              <a:spcPct val="15000"/>
            </a:spcAft>
            <a:buChar char="•"/>
          </a:pPr>
          <a:r>
            <a:rPr lang="de-DE" sz="1500" kern="1200"/>
            <a:t>Profiling </a:t>
          </a:r>
        </a:p>
        <a:p>
          <a:pPr marL="114300" lvl="1" indent="-114300" algn="l" defTabSz="666750">
            <a:lnSpc>
              <a:spcPct val="90000"/>
            </a:lnSpc>
            <a:spcBef>
              <a:spcPct val="0"/>
            </a:spcBef>
            <a:spcAft>
              <a:spcPct val="15000"/>
            </a:spcAft>
            <a:buChar char="•"/>
          </a:pPr>
          <a:r>
            <a:rPr lang="de-DE" sz="1500" kern="1200"/>
            <a:t>Manipulating?</a:t>
          </a:r>
        </a:p>
      </dsp:txBody>
      <dsp:txXfrm>
        <a:off x="3583044" y="1460874"/>
        <a:ext cx="2816110" cy="1650250"/>
      </dsp:txXfrm>
    </dsp:sp>
    <dsp:sp modelId="{8EBD84EC-CF37-453E-88EA-40974A9A0D22}">
      <dsp:nvSpPr>
        <dsp:cNvPr id="0" name=""/>
        <dsp:cNvSpPr/>
      </dsp:nvSpPr>
      <dsp:spPr>
        <a:xfrm>
          <a:off x="6724337" y="1371599"/>
          <a:ext cx="299466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kern="1200" dirty="0" err="1"/>
            <a:t>Where</a:t>
          </a:r>
          <a:r>
            <a:rPr lang="de-DE" sz="1900" kern="1200" dirty="0"/>
            <a:t> </a:t>
          </a:r>
          <a:r>
            <a:rPr lang="de-DE" sz="1900" kern="1200" dirty="0" err="1"/>
            <a:t>does</a:t>
          </a:r>
          <a:r>
            <a:rPr lang="de-DE" sz="1900" kern="1200" dirty="0"/>
            <a:t> </a:t>
          </a:r>
          <a:r>
            <a:rPr lang="de-DE" sz="1900" kern="1200" dirty="0" err="1"/>
            <a:t>it</a:t>
          </a:r>
          <a:r>
            <a:rPr lang="de-DE" sz="1900" kern="1200" dirty="0"/>
            <a:t> end </a:t>
          </a:r>
          <a:r>
            <a:rPr lang="de-DE" sz="1900" kern="1200" dirty="0" err="1"/>
            <a:t>up</a:t>
          </a:r>
          <a:r>
            <a:rPr lang="de-DE" sz="1900" kern="1200" dirty="0"/>
            <a:t>?</a:t>
          </a:r>
        </a:p>
        <a:p>
          <a:pPr marL="114300" lvl="1" indent="-114300" algn="l" defTabSz="666750">
            <a:lnSpc>
              <a:spcPct val="90000"/>
            </a:lnSpc>
            <a:spcBef>
              <a:spcPct val="0"/>
            </a:spcBef>
            <a:spcAft>
              <a:spcPct val="15000"/>
            </a:spcAft>
            <a:buChar char="•"/>
          </a:pPr>
          <a:r>
            <a:rPr lang="de-DE" sz="1500" kern="1200"/>
            <a:t>Hacking</a:t>
          </a:r>
        </a:p>
        <a:p>
          <a:pPr marL="114300" lvl="1" indent="-114300" algn="l" defTabSz="666750">
            <a:lnSpc>
              <a:spcPct val="90000"/>
            </a:lnSpc>
            <a:spcBef>
              <a:spcPct val="0"/>
            </a:spcBef>
            <a:spcAft>
              <a:spcPct val="15000"/>
            </a:spcAft>
            <a:buChar char="•"/>
          </a:pPr>
          <a:r>
            <a:rPr lang="de-DE" sz="1500" kern="1200"/>
            <a:t>Data breaches</a:t>
          </a:r>
        </a:p>
        <a:p>
          <a:pPr marL="114300" lvl="1" indent="-114300" algn="l" defTabSz="666750">
            <a:lnSpc>
              <a:spcPct val="90000"/>
            </a:lnSpc>
            <a:spcBef>
              <a:spcPct val="0"/>
            </a:spcBef>
            <a:spcAft>
              <a:spcPct val="15000"/>
            </a:spcAft>
            <a:buChar char="•"/>
          </a:pPr>
          <a:r>
            <a:rPr lang="de-DE" sz="1500" kern="1200" dirty="0" err="1"/>
            <a:t>Selling</a:t>
          </a:r>
          <a:r>
            <a:rPr lang="de-DE" sz="1500" kern="1200" dirty="0"/>
            <a:t>? </a:t>
          </a:r>
        </a:p>
        <a:p>
          <a:pPr marL="114300" lvl="1" indent="-114300" algn="l" defTabSz="666750">
            <a:lnSpc>
              <a:spcPct val="90000"/>
            </a:lnSpc>
            <a:spcBef>
              <a:spcPct val="0"/>
            </a:spcBef>
            <a:spcAft>
              <a:spcPct val="15000"/>
            </a:spcAft>
            <a:buChar char="•"/>
          </a:pPr>
          <a:r>
            <a:rPr lang="de-DE" sz="1500" kern="1200" dirty="0"/>
            <a:t>Sharing?</a:t>
          </a:r>
        </a:p>
      </dsp:txBody>
      <dsp:txXfrm>
        <a:off x="6813612" y="1460874"/>
        <a:ext cx="2816110" cy="165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F3AD4-99BC-48A5-9B8B-51BB37A3D3A9}">
      <dsp:nvSpPr>
        <dsp:cNvPr id="0" name=""/>
        <dsp:cNvSpPr/>
      </dsp:nvSpPr>
      <dsp:spPr>
        <a:xfrm>
          <a:off x="0" y="558"/>
          <a:ext cx="9982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1FF00-4EE8-42A2-9C96-10CB097596D0}">
      <dsp:nvSpPr>
        <dsp:cNvPr id="0" name=""/>
        <dsp:cNvSpPr/>
      </dsp:nvSpPr>
      <dsp:spPr>
        <a:xfrm>
          <a:off x="0" y="558"/>
          <a:ext cx="199644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Fundamental Rights documents</a:t>
          </a:r>
          <a:endParaRPr lang="fi-FI" sz="1700" kern="1200" dirty="0"/>
        </a:p>
      </dsp:txBody>
      <dsp:txXfrm>
        <a:off x="0" y="558"/>
        <a:ext cx="1996440" cy="914176"/>
      </dsp:txXfrm>
    </dsp:sp>
    <dsp:sp modelId="{8F0BB546-2CFF-47D4-84A4-DD8A5D0DA904}">
      <dsp:nvSpPr>
        <dsp:cNvPr id="0" name=""/>
        <dsp:cNvSpPr/>
      </dsp:nvSpPr>
      <dsp:spPr>
        <a:xfrm>
          <a:off x="2146172" y="21805"/>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Charta of Fundamental Rights </a:t>
          </a:r>
          <a:endParaRPr lang="fi-FI" sz="1800" kern="1200"/>
        </a:p>
      </dsp:txBody>
      <dsp:txXfrm>
        <a:off x="2146172" y="21805"/>
        <a:ext cx="7836027" cy="424949"/>
      </dsp:txXfrm>
    </dsp:sp>
    <dsp:sp modelId="{692B3613-4034-4A5B-AE38-259A1259A15D}">
      <dsp:nvSpPr>
        <dsp:cNvPr id="0" name=""/>
        <dsp:cNvSpPr/>
      </dsp:nvSpPr>
      <dsp:spPr>
        <a:xfrm>
          <a:off x="1996439" y="446754"/>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2387B-C8E0-4EC7-9495-96C280121CFC}">
      <dsp:nvSpPr>
        <dsp:cNvPr id="0" name=""/>
        <dsp:cNvSpPr/>
      </dsp:nvSpPr>
      <dsp:spPr>
        <a:xfrm>
          <a:off x="2146172" y="468002"/>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European Convention on Human Rights </a:t>
          </a:r>
          <a:endParaRPr lang="fi-FI" sz="1800" kern="1200"/>
        </a:p>
      </dsp:txBody>
      <dsp:txXfrm>
        <a:off x="2146172" y="468002"/>
        <a:ext cx="7836027" cy="424949"/>
      </dsp:txXfrm>
    </dsp:sp>
    <dsp:sp modelId="{B9EDE996-7191-439C-8C37-6B0C30F865A3}">
      <dsp:nvSpPr>
        <dsp:cNvPr id="0" name=""/>
        <dsp:cNvSpPr/>
      </dsp:nvSpPr>
      <dsp:spPr>
        <a:xfrm>
          <a:off x="1996439" y="892951"/>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25144-4BBC-4EAD-85F6-4B47676E8E5E}">
      <dsp:nvSpPr>
        <dsp:cNvPr id="0" name=""/>
        <dsp:cNvSpPr/>
      </dsp:nvSpPr>
      <dsp:spPr>
        <a:xfrm>
          <a:off x="0" y="914734"/>
          <a:ext cx="9982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C0949-9761-46E9-8F19-AC040CC61844}">
      <dsp:nvSpPr>
        <dsp:cNvPr id="0" name=""/>
        <dsp:cNvSpPr/>
      </dsp:nvSpPr>
      <dsp:spPr>
        <a:xfrm>
          <a:off x="0" y="914734"/>
          <a:ext cx="199644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a:t>EU Law</a:t>
          </a:r>
          <a:endParaRPr lang="fi-FI" sz="1700" kern="1200"/>
        </a:p>
      </dsp:txBody>
      <dsp:txXfrm>
        <a:off x="0" y="914734"/>
        <a:ext cx="1996440" cy="914176"/>
      </dsp:txXfrm>
    </dsp:sp>
    <dsp:sp modelId="{AF7CF0C5-195B-478E-9087-F76B0B6F42B2}">
      <dsp:nvSpPr>
        <dsp:cNvPr id="0" name=""/>
        <dsp:cNvSpPr/>
      </dsp:nvSpPr>
      <dsp:spPr>
        <a:xfrm>
          <a:off x="2146172" y="935982"/>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GDPR </a:t>
          </a:r>
          <a:endParaRPr lang="fi-FI" sz="1800" kern="1200" dirty="0"/>
        </a:p>
      </dsp:txBody>
      <dsp:txXfrm>
        <a:off x="2146172" y="935982"/>
        <a:ext cx="7836027" cy="424949"/>
      </dsp:txXfrm>
    </dsp:sp>
    <dsp:sp modelId="{272398B0-3C95-44E0-8F64-1503B0474A8F}">
      <dsp:nvSpPr>
        <dsp:cNvPr id="0" name=""/>
        <dsp:cNvSpPr/>
      </dsp:nvSpPr>
      <dsp:spPr>
        <a:xfrm>
          <a:off x="1996439" y="1360931"/>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D6C779-C7C2-4C75-9C8F-EE846751E88C}">
      <dsp:nvSpPr>
        <dsp:cNvPr id="0" name=""/>
        <dsp:cNvSpPr/>
      </dsp:nvSpPr>
      <dsp:spPr>
        <a:xfrm>
          <a:off x="2146172" y="1382179"/>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E-Privacy </a:t>
          </a:r>
          <a:endParaRPr lang="fi-FI" sz="1800" kern="1200"/>
        </a:p>
      </dsp:txBody>
      <dsp:txXfrm>
        <a:off x="2146172" y="1382179"/>
        <a:ext cx="7836027" cy="424949"/>
      </dsp:txXfrm>
    </dsp:sp>
    <dsp:sp modelId="{975C2ACB-6A3E-4A9A-91FC-0C72EC003587}">
      <dsp:nvSpPr>
        <dsp:cNvPr id="0" name=""/>
        <dsp:cNvSpPr/>
      </dsp:nvSpPr>
      <dsp:spPr>
        <a:xfrm>
          <a:off x="1996439" y="1807128"/>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2B4A0-89EA-408C-9EB2-652B86DC5D6E}">
      <dsp:nvSpPr>
        <dsp:cNvPr id="0" name=""/>
        <dsp:cNvSpPr/>
      </dsp:nvSpPr>
      <dsp:spPr>
        <a:xfrm>
          <a:off x="0" y="1828911"/>
          <a:ext cx="9982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79F2B-6960-4F15-96F8-CE4B290FC6FD}">
      <dsp:nvSpPr>
        <dsp:cNvPr id="0" name=""/>
        <dsp:cNvSpPr/>
      </dsp:nvSpPr>
      <dsp:spPr>
        <a:xfrm>
          <a:off x="0" y="1828911"/>
          <a:ext cx="199644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a:t>Member States law</a:t>
          </a:r>
          <a:endParaRPr lang="fi-FI" sz="1700" kern="1200"/>
        </a:p>
      </dsp:txBody>
      <dsp:txXfrm>
        <a:off x="0" y="1828911"/>
        <a:ext cx="1996440" cy="914176"/>
      </dsp:txXfrm>
    </dsp:sp>
    <dsp:sp modelId="{DAB2F039-0A07-470C-A2E3-9B45E734C377}">
      <dsp:nvSpPr>
        <dsp:cNvPr id="0" name=""/>
        <dsp:cNvSpPr/>
      </dsp:nvSpPr>
      <dsp:spPr>
        <a:xfrm>
          <a:off x="2146172" y="1850159"/>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Data Protection Act (tietosuojalaki)</a:t>
          </a:r>
          <a:endParaRPr lang="fi-FI" sz="1800" kern="1200"/>
        </a:p>
      </dsp:txBody>
      <dsp:txXfrm>
        <a:off x="2146172" y="1850159"/>
        <a:ext cx="7836027" cy="424949"/>
      </dsp:txXfrm>
    </dsp:sp>
    <dsp:sp modelId="{20A99D1B-8293-4D54-896F-AE905EA4D5D9}">
      <dsp:nvSpPr>
        <dsp:cNvPr id="0" name=""/>
        <dsp:cNvSpPr/>
      </dsp:nvSpPr>
      <dsp:spPr>
        <a:xfrm>
          <a:off x="1996439" y="2275108"/>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68D2A8-F580-477F-BF3A-6334EF44B634}">
      <dsp:nvSpPr>
        <dsp:cNvPr id="0" name=""/>
        <dsp:cNvSpPr/>
      </dsp:nvSpPr>
      <dsp:spPr>
        <a:xfrm>
          <a:off x="2146172" y="2296355"/>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Act on the privacy in working life (työelämän tietosuojalak)</a:t>
          </a:r>
          <a:endParaRPr lang="fi-FI" sz="1800" kern="1200"/>
        </a:p>
      </dsp:txBody>
      <dsp:txXfrm>
        <a:off x="2146172" y="2296355"/>
        <a:ext cx="7836027" cy="424949"/>
      </dsp:txXfrm>
    </dsp:sp>
    <dsp:sp modelId="{EF0A53C0-008F-4A88-8403-5E769D314582}">
      <dsp:nvSpPr>
        <dsp:cNvPr id="0" name=""/>
        <dsp:cNvSpPr/>
      </dsp:nvSpPr>
      <dsp:spPr>
        <a:xfrm>
          <a:off x="1996439" y="2721305"/>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B06B2D-9632-4EDF-9E94-01EAAF21C14D}">
      <dsp:nvSpPr>
        <dsp:cNvPr id="0" name=""/>
        <dsp:cNvSpPr/>
      </dsp:nvSpPr>
      <dsp:spPr>
        <a:xfrm>
          <a:off x="0" y="2743088"/>
          <a:ext cx="9982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26FDA-B465-4BFF-B464-52B2B17F4A85}">
      <dsp:nvSpPr>
        <dsp:cNvPr id="0" name=""/>
        <dsp:cNvSpPr/>
      </dsp:nvSpPr>
      <dsp:spPr>
        <a:xfrm>
          <a:off x="0" y="2743088"/>
          <a:ext cx="199644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a:t>Case law</a:t>
          </a:r>
        </a:p>
      </dsp:txBody>
      <dsp:txXfrm>
        <a:off x="0" y="2743088"/>
        <a:ext cx="1996440" cy="914176"/>
      </dsp:txXfrm>
    </dsp:sp>
    <dsp:sp modelId="{A52032CF-F6ED-4CD6-8D12-9F47D7189276}">
      <dsp:nvSpPr>
        <dsp:cNvPr id="0" name=""/>
        <dsp:cNvSpPr/>
      </dsp:nvSpPr>
      <dsp:spPr>
        <a:xfrm>
          <a:off x="2146172" y="2764335"/>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t>EU </a:t>
          </a:r>
          <a:r>
            <a:rPr lang="fi-FI" sz="1800" kern="1200" dirty="0" err="1"/>
            <a:t>courts</a:t>
          </a:r>
          <a:endParaRPr lang="fi-FI" sz="1800" kern="1200" dirty="0"/>
        </a:p>
      </dsp:txBody>
      <dsp:txXfrm>
        <a:off x="2146172" y="2764335"/>
        <a:ext cx="7836027" cy="424949"/>
      </dsp:txXfrm>
    </dsp:sp>
    <dsp:sp modelId="{8F9A8A59-EF57-4760-9ED3-8B7B38F1048B}">
      <dsp:nvSpPr>
        <dsp:cNvPr id="0" name=""/>
        <dsp:cNvSpPr/>
      </dsp:nvSpPr>
      <dsp:spPr>
        <a:xfrm>
          <a:off x="1996439" y="3189285"/>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E4E91-B287-4A14-968B-15761BA0DCED}">
      <dsp:nvSpPr>
        <dsp:cNvPr id="0" name=""/>
        <dsp:cNvSpPr/>
      </dsp:nvSpPr>
      <dsp:spPr>
        <a:xfrm>
          <a:off x="2146172" y="3210532"/>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National courts </a:t>
          </a:r>
        </a:p>
      </dsp:txBody>
      <dsp:txXfrm>
        <a:off x="2146172" y="3210532"/>
        <a:ext cx="7836027" cy="424949"/>
      </dsp:txXfrm>
    </dsp:sp>
    <dsp:sp modelId="{9CCF50BC-4E20-4249-8ED1-ABA35C07AED1}">
      <dsp:nvSpPr>
        <dsp:cNvPr id="0" name=""/>
        <dsp:cNvSpPr/>
      </dsp:nvSpPr>
      <dsp:spPr>
        <a:xfrm>
          <a:off x="1996439" y="3635482"/>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78FC1-38BD-4619-9B2C-6F5B54A7925D}">
      <dsp:nvSpPr>
        <dsp:cNvPr id="0" name=""/>
        <dsp:cNvSpPr/>
      </dsp:nvSpPr>
      <dsp:spPr>
        <a:xfrm>
          <a:off x="0" y="3657265"/>
          <a:ext cx="99822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70990-4231-4B8D-99AB-333BB1B6A35B}">
      <dsp:nvSpPr>
        <dsp:cNvPr id="0" name=""/>
        <dsp:cNvSpPr/>
      </dsp:nvSpPr>
      <dsp:spPr>
        <a:xfrm>
          <a:off x="0" y="3657265"/>
          <a:ext cx="199644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a:t>Guidance documents </a:t>
          </a:r>
        </a:p>
      </dsp:txBody>
      <dsp:txXfrm>
        <a:off x="0" y="3657265"/>
        <a:ext cx="1996440" cy="914176"/>
      </dsp:txXfrm>
    </dsp:sp>
    <dsp:sp modelId="{74E8D875-64F5-46B3-8BC0-8ADAC84BE797}">
      <dsp:nvSpPr>
        <dsp:cNvPr id="0" name=""/>
        <dsp:cNvSpPr/>
      </dsp:nvSpPr>
      <dsp:spPr>
        <a:xfrm>
          <a:off x="2146172" y="3678512"/>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EDPB </a:t>
          </a:r>
        </a:p>
      </dsp:txBody>
      <dsp:txXfrm>
        <a:off x="2146172" y="3678512"/>
        <a:ext cx="7836027" cy="424949"/>
      </dsp:txXfrm>
    </dsp:sp>
    <dsp:sp modelId="{77E6BE27-33D5-400C-993F-6BF3F087D4A8}">
      <dsp:nvSpPr>
        <dsp:cNvPr id="0" name=""/>
        <dsp:cNvSpPr/>
      </dsp:nvSpPr>
      <dsp:spPr>
        <a:xfrm>
          <a:off x="1996439" y="4103461"/>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7BF3D-0816-44EA-93EA-BA226B840AED}">
      <dsp:nvSpPr>
        <dsp:cNvPr id="0" name=""/>
        <dsp:cNvSpPr/>
      </dsp:nvSpPr>
      <dsp:spPr>
        <a:xfrm>
          <a:off x="2146172" y="4124709"/>
          <a:ext cx="7836027" cy="42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National authorities</a:t>
          </a:r>
        </a:p>
      </dsp:txBody>
      <dsp:txXfrm>
        <a:off x="2146172" y="4124709"/>
        <a:ext cx="7836027" cy="424949"/>
      </dsp:txXfrm>
    </dsp:sp>
    <dsp:sp modelId="{6DC00EB0-B3B8-4D10-87C8-E2B420A7F12E}">
      <dsp:nvSpPr>
        <dsp:cNvPr id="0" name=""/>
        <dsp:cNvSpPr/>
      </dsp:nvSpPr>
      <dsp:spPr>
        <a:xfrm>
          <a:off x="1996439" y="4549658"/>
          <a:ext cx="798576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29641-14C5-48A3-A969-9FC30E7EB4E5}">
      <dsp:nvSpPr>
        <dsp:cNvPr id="0" name=""/>
        <dsp:cNvSpPr/>
      </dsp:nvSpPr>
      <dsp:spPr>
        <a:xfrm>
          <a:off x="0" y="77309"/>
          <a:ext cx="99822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Primary law </a:t>
          </a:r>
          <a:endParaRPr lang="fi-FI" sz="2200" kern="1200"/>
        </a:p>
      </dsp:txBody>
      <dsp:txXfrm>
        <a:off x="27015" y="104324"/>
        <a:ext cx="9928170" cy="499380"/>
      </dsp:txXfrm>
    </dsp:sp>
    <dsp:sp modelId="{517C28C6-8373-4984-9B44-4B29EBA670F7}">
      <dsp:nvSpPr>
        <dsp:cNvPr id="0" name=""/>
        <dsp:cNvSpPr/>
      </dsp:nvSpPr>
      <dsp:spPr>
        <a:xfrm>
          <a:off x="0" y="630719"/>
          <a:ext cx="9982200" cy="62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Treaties </a:t>
          </a:r>
          <a:endParaRPr lang="fi-FI" sz="1700" kern="1200"/>
        </a:p>
        <a:p>
          <a:pPr marL="171450" lvl="1" indent="-171450" algn="l" defTabSz="755650">
            <a:lnSpc>
              <a:spcPct val="90000"/>
            </a:lnSpc>
            <a:spcBef>
              <a:spcPct val="0"/>
            </a:spcBef>
            <a:spcAft>
              <a:spcPct val="20000"/>
            </a:spcAft>
            <a:buChar char="•"/>
          </a:pPr>
          <a:r>
            <a:rPr lang="en-GB" sz="1700" kern="1200"/>
            <a:t>Charter</a:t>
          </a:r>
          <a:endParaRPr lang="fi-FI" sz="1700" kern="1200"/>
        </a:p>
      </dsp:txBody>
      <dsp:txXfrm>
        <a:off x="0" y="630719"/>
        <a:ext cx="9982200" cy="626175"/>
      </dsp:txXfrm>
    </dsp:sp>
    <dsp:sp modelId="{B8CC87FC-2A44-462B-AD77-1647DD959CCC}">
      <dsp:nvSpPr>
        <dsp:cNvPr id="0" name=""/>
        <dsp:cNvSpPr/>
      </dsp:nvSpPr>
      <dsp:spPr>
        <a:xfrm>
          <a:off x="0" y="1256894"/>
          <a:ext cx="99822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Secondary law</a:t>
          </a:r>
          <a:endParaRPr lang="fi-FI" sz="2200" kern="1200"/>
        </a:p>
      </dsp:txBody>
      <dsp:txXfrm>
        <a:off x="27015" y="1283909"/>
        <a:ext cx="9928170" cy="499380"/>
      </dsp:txXfrm>
    </dsp:sp>
    <dsp:sp modelId="{F11B41A9-0E31-4BBC-AFC5-D69B6EF6099A}">
      <dsp:nvSpPr>
        <dsp:cNvPr id="0" name=""/>
        <dsp:cNvSpPr/>
      </dsp:nvSpPr>
      <dsp:spPr>
        <a:xfrm>
          <a:off x="0" y="1810305"/>
          <a:ext cx="9982200" cy="62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Regulations (directly applicable in Member States, no need to implement separately)</a:t>
          </a:r>
          <a:endParaRPr lang="fi-FI" sz="1700" kern="1200" dirty="0"/>
        </a:p>
        <a:p>
          <a:pPr marL="171450" lvl="1" indent="-171450" algn="l" defTabSz="755650">
            <a:lnSpc>
              <a:spcPct val="90000"/>
            </a:lnSpc>
            <a:spcBef>
              <a:spcPct val="0"/>
            </a:spcBef>
            <a:spcAft>
              <a:spcPct val="20000"/>
            </a:spcAft>
            <a:buChar char="•"/>
          </a:pPr>
          <a:r>
            <a:rPr lang="en-GB" sz="1700" kern="1200" dirty="0"/>
            <a:t>Directives (must be implemented, not directly applicable) and other acts</a:t>
          </a:r>
          <a:endParaRPr lang="fi-FI" sz="1700" kern="1200" dirty="0"/>
        </a:p>
      </dsp:txBody>
      <dsp:txXfrm>
        <a:off x="0" y="1810305"/>
        <a:ext cx="9982200" cy="626175"/>
      </dsp:txXfrm>
    </dsp:sp>
    <dsp:sp modelId="{E3FF6139-2C17-4830-9A2B-51B64A0EF190}">
      <dsp:nvSpPr>
        <dsp:cNvPr id="0" name=""/>
        <dsp:cNvSpPr/>
      </dsp:nvSpPr>
      <dsp:spPr>
        <a:xfrm>
          <a:off x="0" y="2436480"/>
          <a:ext cx="99822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EU law effectively has supremacy over national law (simplification)</a:t>
          </a:r>
          <a:endParaRPr lang="fi-FI" sz="2200" kern="1200"/>
        </a:p>
      </dsp:txBody>
      <dsp:txXfrm>
        <a:off x="27015" y="2463495"/>
        <a:ext cx="9928170" cy="499380"/>
      </dsp:txXfrm>
    </dsp:sp>
    <dsp:sp modelId="{91431961-18B6-4CAF-B25B-3EC4DECE0C4A}">
      <dsp:nvSpPr>
        <dsp:cNvPr id="0" name=""/>
        <dsp:cNvSpPr/>
      </dsp:nvSpPr>
      <dsp:spPr>
        <a:xfrm>
          <a:off x="0" y="3053250"/>
          <a:ext cx="99822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EU "laws" are made up of </a:t>
          </a:r>
          <a:endParaRPr lang="fi-FI" sz="2200" kern="1200"/>
        </a:p>
      </dsp:txBody>
      <dsp:txXfrm>
        <a:off x="27015" y="3080265"/>
        <a:ext cx="9928170" cy="499380"/>
      </dsp:txXfrm>
    </dsp:sp>
    <dsp:sp modelId="{45BFDC27-F540-4759-B306-8A59FF248FDC}">
      <dsp:nvSpPr>
        <dsp:cNvPr id="0" name=""/>
        <dsp:cNvSpPr/>
      </dsp:nvSpPr>
      <dsp:spPr>
        <a:xfrm>
          <a:off x="0" y="3606660"/>
          <a:ext cx="99822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articles (legally binding) </a:t>
          </a:r>
          <a:endParaRPr lang="fi-FI" sz="1700" kern="1200" dirty="0"/>
        </a:p>
        <a:p>
          <a:pPr marL="171450" lvl="1" indent="-171450" algn="l" defTabSz="755650">
            <a:lnSpc>
              <a:spcPct val="90000"/>
            </a:lnSpc>
            <a:spcBef>
              <a:spcPct val="0"/>
            </a:spcBef>
            <a:spcAft>
              <a:spcPct val="20000"/>
            </a:spcAft>
            <a:buChar char="•"/>
          </a:pPr>
          <a:r>
            <a:rPr lang="en-GB" sz="1700" kern="1200" dirty="0"/>
            <a:t>recitals (a non-binding preamble that often states the goals for the legislation and is used as a guide to interpretation)</a:t>
          </a:r>
          <a:endParaRPr lang="fi-FI" sz="1700" kern="1200" dirty="0"/>
        </a:p>
      </dsp:txBody>
      <dsp:txXfrm>
        <a:off x="0" y="3606660"/>
        <a:ext cx="9982200" cy="888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66DE5-ACFF-407D-8A6E-B3640B6FF6F4}">
      <dsp:nvSpPr>
        <dsp:cNvPr id="0" name=""/>
        <dsp:cNvSpPr/>
      </dsp:nvSpPr>
      <dsp:spPr>
        <a:xfrm>
          <a:off x="0" y="-21431"/>
          <a:ext cx="4571999" cy="45719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81AE3-C743-4FD4-8334-B9ADE7AB6A11}">
      <dsp:nvSpPr>
        <dsp:cNvPr id="0" name=""/>
        <dsp:cNvSpPr/>
      </dsp:nvSpPr>
      <dsp:spPr>
        <a:xfrm>
          <a:off x="2285999" y="-21431"/>
          <a:ext cx="7696200" cy="45719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de-DE" sz="6200" kern="1200" dirty="0"/>
            <a:t>GDPR</a:t>
          </a:r>
          <a:endParaRPr lang="fi-FI" sz="6200" kern="1200" dirty="0"/>
        </a:p>
      </dsp:txBody>
      <dsp:txXfrm>
        <a:off x="2285999" y="-21431"/>
        <a:ext cx="3848100" cy="2171699"/>
      </dsp:txXfrm>
    </dsp:sp>
    <dsp:sp modelId="{84103B06-FA09-455D-A041-A27B19B6D2F5}">
      <dsp:nvSpPr>
        <dsp:cNvPr id="0" name=""/>
        <dsp:cNvSpPr/>
      </dsp:nvSpPr>
      <dsp:spPr>
        <a:xfrm>
          <a:off x="1200149" y="2150268"/>
          <a:ext cx="2171699" cy="21716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D18DF-1A41-4D5B-A7B5-3FCB10B9728E}">
      <dsp:nvSpPr>
        <dsp:cNvPr id="0" name=""/>
        <dsp:cNvSpPr/>
      </dsp:nvSpPr>
      <dsp:spPr>
        <a:xfrm>
          <a:off x="2285999" y="1878806"/>
          <a:ext cx="7696200" cy="27146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de-DE" sz="6200" kern="1200" dirty="0" err="1"/>
            <a:t>ePrivacy</a:t>
          </a:r>
          <a:endParaRPr lang="fi-FI" sz="6200" kern="1200" dirty="0"/>
        </a:p>
      </dsp:txBody>
      <dsp:txXfrm>
        <a:off x="2285999" y="1878806"/>
        <a:ext cx="3848100" cy="2714624"/>
      </dsp:txXfrm>
    </dsp:sp>
    <dsp:sp modelId="{60457024-08AA-45E8-87DA-1712EC136DA7}">
      <dsp:nvSpPr>
        <dsp:cNvPr id="0" name=""/>
        <dsp:cNvSpPr/>
      </dsp:nvSpPr>
      <dsp:spPr>
        <a:xfrm>
          <a:off x="6134099" y="-21431"/>
          <a:ext cx="3848100" cy="21716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AU" sz="1800" kern="1200" noProof="0" dirty="0"/>
        </a:p>
        <a:p>
          <a:pPr marL="171450" lvl="1" indent="-171450" algn="l" defTabSz="800100">
            <a:lnSpc>
              <a:spcPct val="90000"/>
            </a:lnSpc>
            <a:spcBef>
              <a:spcPct val="0"/>
            </a:spcBef>
            <a:spcAft>
              <a:spcPct val="15000"/>
            </a:spcAft>
            <a:buChar char="•"/>
          </a:pPr>
          <a:r>
            <a:rPr lang="en-AU" sz="1800" kern="1200" noProof="0" dirty="0"/>
            <a:t>Only applies to processing of personal data</a:t>
          </a:r>
        </a:p>
        <a:p>
          <a:pPr marL="171450" lvl="1" indent="-171450" algn="l" defTabSz="800100">
            <a:lnSpc>
              <a:spcPct val="90000"/>
            </a:lnSpc>
            <a:spcBef>
              <a:spcPct val="0"/>
            </a:spcBef>
            <a:spcAft>
              <a:spcPct val="15000"/>
            </a:spcAft>
            <a:buChar char="•"/>
          </a:pPr>
          <a:r>
            <a:rPr lang="en-AU" sz="1800" kern="1200" noProof="0" dirty="0"/>
            <a:t>Was created to protect personal data</a:t>
          </a:r>
        </a:p>
        <a:p>
          <a:pPr marL="171450" lvl="1" indent="-171450" algn="l" defTabSz="800100">
            <a:lnSpc>
              <a:spcPct val="90000"/>
            </a:lnSpc>
            <a:spcBef>
              <a:spcPct val="0"/>
            </a:spcBef>
            <a:spcAft>
              <a:spcPct val="15000"/>
            </a:spcAft>
            <a:buChar char="•"/>
          </a:pPr>
          <a:endParaRPr lang="fi-FI" sz="1800" kern="1200" dirty="0"/>
        </a:p>
      </dsp:txBody>
      <dsp:txXfrm>
        <a:off x="6134099" y="-21431"/>
        <a:ext cx="3848100" cy="2171699"/>
      </dsp:txXfrm>
    </dsp:sp>
    <dsp:sp modelId="{27A498F2-5F61-4EEB-9F24-BD232F7B72E4}">
      <dsp:nvSpPr>
        <dsp:cNvPr id="0" name=""/>
        <dsp:cNvSpPr/>
      </dsp:nvSpPr>
      <dsp:spPr>
        <a:xfrm>
          <a:off x="6134099" y="1971136"/>
          <a:ext cx="3848100" cy="25299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AU" sz="1800" kern="1200" noProof="0" dirty="0"/>
        </a:p>
        <a:p>
          <a:pPr marL="171450" lvl="1" indent="-171450" algn="l" defTabSz="800100">
            <a:lnSpc>
              <a:spcPct val="90000"/>
            </a:lnSpc>
            <a:spcBef>
              <a:spcPct val="0"/>
            </a:spcBef>
            <a:spcAft>
              <a:spcPct val="15000"/>
            </a:spcAft>
            <a:buChar char="•"/>
          </a:pPr>
          <a:r>
            <a:rPr lang="en-AU" sz="1800" kern="1200" noProof="0" dirty="0"/>
            <a:t>Regulates electronic communications even if it concerns non-personal data</a:t>
          </a:r>
        </a:p>
        <a:p>
          <a:pPr marL="171450" lvl="1" indent="-171450" algn="l" defTabSz="800100">
            <a:lnSpc>
              <a:spcPct val="90000"/>
            </a:lnSpc>
            <a:spcBef>
              <a:spcPct val="0"/>
            </a:spcBef>
            <a:spcAft>
              <a:spcPct val="15000"/>
            </a:spcAft>
            <a:buChar char="•"/>
          </a:pPr>
          <a:r>
            <a:rPr lang="en-AU" sz="1800" kern="1200" noProof="0" dirty="0"/>
            <a:t>Takes precedence in cookies</a:t>
          </a:r>
        </a:p>
        <a:p>
          <a:pPr marL="171450" lvl="1" indent="-171450" algn="l" defTabSz="800100">
            <a:lnSpc>
              <a:spcPct val="90000"/>
            </a:lnSpc>
            <a:spcBef>
              <a:spcPct val="0"/>
            </a:spcBef>
            <a:spcAft>
              <a:spcPct val="15000"/>
            </a:spcAft>
            <a:buChar char="•"/>
          </a:pPr>
          <a:r>
            <a:rPr lang="en-AU" sz="1800" kern="1200" noProof="0" dirty="0"/>
            <a:t>Complements the GDPR</a:t>
          </a:r>
        </a:p>
        <a:p>
          <a:pPr marL="171450" lvl="1" indent="-171450" algn="l" defTabSz="800100">
            <a:lnSpc>
              <a:spcPct val="90000"/>
            </a:lnSpc>
            <a:spcBef>
              <a:spcPct val="0"/>
            </a:spcBef>
            <a:spcAft>
              <a:spcPct val="15000"/>
            </a:spcAft>
            <a:buChar char="•"/>
          </a:pPr>
          <a:r>
            <a:rPr lang="en-AU" sz="1800" kern="1200" noProof="0" dirty="0"/>
            <a:t>Was created to protect person's private life</a:t>
          </a:r>
        </a:p>
      </dsp:txBody>
      <dsp:txXfrm>
        <a:off x="6134099" y="1971136"/>
        <a:ext cx="3848100" cy="2529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2EF72-A4B3-4273-86B8-D1E7DA4A9B0E}">
      <dsp:nvSpPr>
        <dsp:cNvPr id="0" name=""/>
        <dsp:cNvSpPr/>
      </dsp:nvSpPr>
      <dsp:spPr>
        <a:xfrm rot="5400000">
          <a:off x="6436512" y="-2753065"/>
          <a:ext cx="702766" cy="63886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The Directive on open data and the reuse of public-sector information sets out minimum rules on the reuse public</a:t>
          </a:r>
          <a:endParaRPr lang="fi-FI" sz="1200" kern="1200"/>
        </a:p>
      </dsp:txBody>
      <dsp:txXfrm rot="-5400000">
        <a:off x="3593591" y="124162"/>
        <a:ext cx="6354302" cy="634154"/>
      </dsp:txXfrm>
    </dsp:sp>
    <dsp:sp modelId="{3FAD8442-200E-431A-8380-6521A986B652}">
      <dsp:nvSpPr>
        <dsp:cNvPr id="0" name=""/>
        <dsp:cNvSpPr/>
      </dsp:nvSpPr>
      <dsp:spPr>
        <a:xfrm>
          <a:off x="0" y="2009"/>
          <a:ext cx="3593592" cy="878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Open Data Directive </a:t>
          </a:r>
          <a:endParaRPr lang="fi-FI" sz="2100" kern="1200"/>
        </a:p>
      </dsp:txBody>
      <dsp:txXfrm>
        <a:off x="42883" y="44892"/>
        <a:ext cx="3507826" cy="792692"/>
      </dsp:txXfrm>
    </dsp:sp>
    <dsp:sp modelId="{DFAAEA09-8942-44CD-A953-776956FB59E7}">
      <dsp:nvSpPr>
        <dsp:cNvPr id="0" name=""/>
        <dsp:cNvSpPr/>
      </dsp:nvSpPr>
      <dsp:spPr>
        <a:xfrm rot="5400000">
          <a:off x="6436512" y="-1830684"/>
          <a:ext cx="702766" cy="63886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The GDPR does not apply to EU institutions. Thus, the aim of this regulation is to fill this gap and regulate personal data processing inside the EU. </a:t>
          </a:r>
          <a:endParaRPr lang="fi-FI" sz="1200" kern="1200"/>
        </a:p>
      </dsp:txBody>
      <dsp:txXfrm rot="-5400000">
        <a:off x="3593591" y="1046543"/>
        <a:ext cx="6354302" cy="634154"/>
      </dsp:txXfrm>
    </dsp:sp>
    <dsp:sp modelId="{9442CBDE-B9EA-4C0C-AD41-241105DAAB27}">
      <dsp:nvSpPr>
        <dsp:cNvPr id="0" name=""/>
        <dsp:cNvSpPr/>
      </dsp:nvSpPr>
      <dsp:spPr>
        <a:xfrm>
          <a:off x="0" y="924390"/>
          <a:ext cx="3593592" cy="878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Regulation on data protection in EU Institutions </a:t>
          </a:r>
          <a:endParaRPr lang="fi-FI" sz="2100" kern="1200"/>
        </a:p>
      </dsp:txBody>
      <dsp:txXfrm>
        <a:off x="42883" y="967273"/>
        <a:ext cx="3507826" cy="792692"/>
      </dsp:txXfrm>
    </dsp:sp>
    <dsp:sp modelId="{A23B9F3C-AADD-471D-99CC-F27A7C905649}">
      <dsp:nvSpPr>
        <dsp:cNvPr id="0" name=""/>
        <dsp:cNvSpPr/>
      </dsp:nvSpPr>
      <dsp:spPr>
        <a:xfrm rot="5400000">
          <a:off x="6436512" y="-908304"/>
          <a:ext cx="702766" cy="63886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The GDPR does not apply to situations where law-enforcement authorities act as controllers. Thus, the aim of this directive is to fill this gap and regulate personal data processing in lawenforcement situations</a:t>
          </a:r>
          <a:endParaRPr lang="fi-FI" sz="1200" kern="1200"/>
        </a:p>
      </dsp:txBody>
      <dsp:txXfrm rot="-5400000">
        <a:off x="3593591" y="1968923"/>
        <a:ext cx="6354302" cy="634154"/>
      </dsp:txXfrm>
    </dsp:sp>
    <dsp:sp modelId="{647C6387-481A-4B42-AD5F-3CB807AE70B8}">
      <dsp:nvSpPr>
        <dsp:cNvPr id="0" name=""/>
        <dsp:cNvSpPr/>
      </dsp:nvSpPr>
      <dsp:spPr>
        <a:xfrm>
          <a:off x="0" y="1846770"/>
          <a:ext cx="3593592" cy="878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Law Enforcement Directive </a:t>
          </a:r>
          <a:endParaRPr lang="fi-FI" sz="2100" kern="1200"/>
        </a:p>
      </dsp:txBody>
      <dsp:txXfrm>
        <a:off x="42883" y="1889653"/>
        <a:ext cx="3507826" cy="792692"/>
      </dsp:txXfrm>
    </dsp:sp>
    <dsp:sp modelId="{EFC0025D-F6ED-49FB-BAE4-C2068A2C506F}">
      <dsp:nvSpPr>
        <dsp:cNvPr id="0" name=""/>
        <dsp:cNvSpPr/>
      </dsp:nvSpPr>
      <dsp:spPr>
        <a:xfrm rot="5400000">
          <a:off x="6436512" y="14076"/>
          <a:ext cx="702766" cy="63886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Protection for databases. </a:t>
          </a:r>
          <a:endParaRPr lang="fi-FI" sz="1200" kern="1200"/>
        </a:p>
      </dsp:txBody>
      <dsp:txXfrm rot="-5400000">
        <a:off x="3593591" y="2891303"/>
        <a:ext cx="6354302" cy="634154"/>
      </dsp:txXfrm>
    </dsp:sp>
    <dsp:sp modelId="{E351BF00-FBBB-4BC3-99AF-7713C9594AC0}">
      <dsp:nvSpPr>
        <dsp:cNvPr id="0" name=""/>
        <dsp:cNvSpPr/>
      </dsp:nvSpPr>
      <dsp:spPr>
        <a:xfrm>
          <a:off x="0" y="2769151"/>
          <a:ext cx="3593592" cy="878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Database Directive </a:t>
          </a:r>
          <a:endParaRPr lang="fi-FI" sz="2100" kern="1200"/>
        </a:p>
      </dsp:txBody>
      <dsp:txXfrm>
        <a:off x="42883" y="2812034"/>
        <a:ext cx="3507826" cy="792692"/>
      </dsp:txXfrm>
    </dsp:sp>
    <dsp:sp modelId="{60288A45-EF89-49A8-A00C-E22AD437C987}">
      <dsp:nvSpPr>
        <dsp:cNvPr id="0" name=""/>
        <dsp:cNvSpPr/>
      </dsp:nvSpPr>
      <dsp:spPr>
        <a:xfrm rot="5400000">
          <a:off x="6436512" y="936457"/>
          <a:ext cx="702766" cy="63886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pt-BR" sz="1200" kern="1200"/>
            <a:t>Regulates data usage </a:t>
          </a:r>
          <a:endParaRPr lang="fi-FI" sz="1200" kern="1200"/>
        </a:p>
      </dsp:txBody>
      <dsp:txXfrm rot="-5400000">
        <a:off x="3593591" y="3813684"/>
        <a:ext cx="6354302" cy="634154"/>
      </dsp:txXfrm>
    </dsp:sp>
    <dsp:sp modelId="{684F575C-2C23-43EA-93A5-AF4B754A722A}">
      <dsp:nvSpPr>
        <dsp:cNvPr id="0" name=""/>
        <dsp:cNvSpPr/>
      </dsp:nvSpPr>
      <dsp:spPr>
        <a:xfrm>
          <a:off x="0" y="3691532"/>
          <a:ext cx="3593592" cy="878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a:t>PSD2 </a:t>
          </a:r>
          <a:endParaRPr lang="fi-FI" sz="2100" kern="1200"/>
        </a:p>
      </dsp:txBody>
      <dsp:txXfrm>
        <a:off x="42883" y="3734415"/>
        <a:ext cx="3507826" cy="7926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66DE5-ACFF-407D-8A6E-B3640B6FF6F4}">
      <dsp:nvSpPr>
        <dsp:cNvPr id="0" name=""/>
        <dsp:cNvSpPr/>
      </dsp:nvSpPr>
      <dsp:spPr>
        <a:xfrm>
          <a:off x="0" y="0"/>
          <a:ext cx="4571999" cy="45719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81AE3-C743-4FD4-8334-B9ADE7AB6A11}">
      <dsp:nvSpPr>
        <dsp:cNvPr id="0" name=""/>
        <dsp:cNvSpPr/>
      </dsp:nvSpPr>
      <dsp:spPr>
        <a:xfrm>
          <a:off x="2285999" y="0"/>
          <a:ext cx="7696200" cy="45719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e-DE" sz="4500" kern="1200" dirty="0"/>
            <a:t>"General law"</a:t>
          </a:r>
          <a:endParaRPr lang="fi-FI" sz="4500" kern="1200" dirty="0"/>
        </a:p>
      </dsp:txBody>
      <dsp:txXfrm>
        <a:off x="2285999" y="0"/>
        <a:ext cx="3848100" cy="2171699"/>
      </dsp:txXfrm>
    </dsp:sp>
    <dsp:sp modelId="{84103B06-FA09-455D-A041-A27B19B6D2F5}">
      <dsp:nvSpPr>
        <dsp:cNvPr id="0" name=""/>
        <dsp:cNvSpPr/>
      </dsp:nvSpPr>
      <dsp:spPr>
        <a:xfrm>
          <a:off x="1200149" y="2171699"/>
          <a:ext cx="2171699" cy="21716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D18DF-1A41-4D5B-A7B5-3FCB10B9728E}">
      <dsp:nvSpPr>
        <dsp:cNvPr id="0" name=""/>
        <dsp:cNvSpPr/>
      </dsp:nvSpPr>
      <dsp:spPr>
        <a:xfrm>
          <a:off x="2285999" y="2171699"/>
          <a:ext cx="7696200" cy="21716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e-DE" sz="4500" kern="1200" dirty="0"/>
            <a:t>"</a:t>
          </a:r>
          <a:r>
            <a:rPr lang="de-DE" sz="4500" kern="1200" dirty="0" err="1"/>
            <a:t>Sector</a:t>
          </a:r>
          <a:r>
            <a:rPr lang="de-DE" sz="4500" kern="1200" dirty="0"/>
            <a:t> </a:t>
          </a:r>
          <a:r>
            <a:rPr lang="de-DE" sz="4500" kern="1200" dirty="0" err="1"/>
            <a:t>specific</a:t>
          </a:r>
          <a:r>
            <a:rPr lang="de-DE" sz="4500" kern="1200" dirty="0"/>
            <a:t> </a:t>
          </a:r>
          <a:r>
            <a:rPr lang="de-DE" sz="4500" kern="1200" dirty="0" err="1"/>
            <a:t>laws</a:t>
          </a:r>
          <a:r>
            <a:rPr lang="de-DE" sz="4500" kern="1200" dirty="0"/>
            <a:t>"</a:t>
          </a:r>
          <a:endParaRPr lang="fi-FI" sz="4500" kern="1200" dirty="0"/>
        </a:p>
      </dsp:txBody>
      <dsp:txXfrm>
        <a:off x="2285999" y="2171699"/>
        <a:ext cx="3848100" cy="2171699"/>
      </dsp:txXfrm>
    </dsp:sp>
    <dsp:sp modelId="{60457024-08AA-45E8-87DA-1712EC136DA7}">
      <dsp:nvSpPr>
        <dsp:cNvPr id="0" name=""/>
        <dsp:cNvSpPr/>
      </dsp:nvSpPr>
      <dsp:spPr>
        <a:xfrm>
          <a:off x="6134099" y="0"/>
          <a:ext cx="3848100" cy="21716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285750" lvl="1" indent="-285750" algn="l" defTabSz="1644650">
            <a:lnSpc>
              <a:spcPct val="90000"/>
            </a:lnSpc>
            <a:spcBef>
              <a:spcPct val="0"/>
            </a:spcBef>
            <a:spcAft>
              <a:spcPct val="15000"/>
            </a:spcAft>
            <a:buChar char="•"/>
          </a:pPr>
          <a:r>
            <a:rPr lang="de-DE" sz="3700" kern="1200" dirty="0"/>
            <a:t>tietosuojalaki in Finland</a:t>
          </a:r>
          <a:endParaRPr lang="fi-FI" sz="3700" kern="1200" dirty="0"/>
        </a:p>
      </dsp:txBody>
      <dsp:txXfrm>
        <a:off x="6134099" y="0"/>
        <a:ext cx="3848100" cy="2171699"/>
      </dsp:txXfrm>
    </dsp:sp>
    <dsp:sp modelId="{27A498F2-5F61-4EEB-9F24-BD232F7B72E4}">
      <dsp:nvSpPr>
        <dsp:cNvPr id="0" name=""/>
        <dsp:cNvSpPr/>
      </dsp:nvSpPr>
      <dsp:spPr>
        <a:xfrm>
          <a:off x="6134099" y="2171699"/>
          <a:ext cx="3848100" cy="21716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285750" lvl="1" indent="-285750" algn="l" defTabSz="1644650">
            <a:lnSpc>
              <a:spcPct val="90000"/>
            </a:lnSpc>
            <a:spcBef>
              <a:spcPct val="0"/>
            </a:spcBef>
            <a:spcAft>
              <a:spcPct val="15000"/>
            </a:spcAft>
            <a:buChar char="•"/>
          </a:pPr>
          <a:r>
            <a:rPr lang="de-DE" sz="3700" kern="1200"/>
            <a:t>Employment</a:t>
          </a:r>
          <a:endParaRPr lang="fi-FI" sz="3700" kern="1200"/>
        </a:p>
        <a:p>
          <a:pPr marL="285750" lvl="1" indent="-285750" algn="l" defTabSz="1644650">
            <a:lnSpc>
              <a:spcPct val="90000"/>
            </a:lnSpc>
            <a:spcBef>
              <a:spcPct val="0"/>
            </a:spcBef>
            <a:spcAft>
              <a:spcPct val="15000"/>
            </a:spcAft>
            <a:buChar char="•"/>
          </a:pPr>
          <a:r>
            <a:rPr lang="de-DE" sz="3700" kern="1200"/>
            <a:t>Health care</a:t>
          </a:r>
          <a:endParaRPr lang="fi-FI" sz="3700" kern="1200"/>
        </a:p>
        <a:p>
          <a:pPr marL="285750" lvl="1" indent="-285750" algn="l" defTabSz="1644650">
            <a:lnSpc>
              <a:spcPct val="90000"/>
            </a:lnSpc>
            <a:spcBef>
              <a:spcPct val="0"/>
            </a:spcBef>
            <a:spcAft>
              <a:spcPct val="15000"/>
            </a:spcAft>
            <a:buChar char="•"/>
          </a:pPr>
          <a:r>
            <a:rPr lang="de-DE" sz="3700" kern="1200"/>
            <a:t>Banking </a:t>
          </a:r>
          <a:endParaRPr lang="fi-FI" sz="3700" kern="1200"/>
        </a:p>
      </dsp:txBody>
      <dsp:txXfrm>
        <a:off x="6134099" y="2171699"/>
        <a:ext cx="3848100" cy="21716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236C3-35B7-420F-984F-EE97B127E455}" type="datetimeFigureOut">
              <a:rPr lang="fi-FI" smtClean="0"/>
              <a:t>4.9.2023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40D06-7F9E-4370-A49F-EB8CF363A63B}" type="slidenum">
              <a:rPr lang="fi-FI" smtClean="0"/>
              <a:t>‹#›</a:t>
            </a:fld>
            <a:endParaRPr lang="fi-FI"/>
          </a:p>
        </p:txBody>
      </p:sp>
    </p:spTree>
    <p:extLst>
      <p:ext uri="{BB962C8B-B14F-4D97-AF65-F5344CB8AC3E}">
        <p14:creationId xmlns:p14="http://schemas.microsoft.com/office/powerpoint/2010/main" val="291151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a:t>
            </a:fld>
            <a:endParaRPr lang="fi-FI" dirty="0"/>
          </a:p>
        </p:txBody>
      </p:sp>
    </p:spTree>
    <p:extLst>
      <p:ext uri="{BB962C8B-B14F-4D97-AF65-F5344CB8AC3E}">
        <p14:creationId xmlns:p14="http://schemas.microsoft.com/office/powerpoint/2010/main" val="1781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Proclaimed</a:t>
            </a:r>
            <a:r>
              <a:rPr lang="de-DE" dirty="0"/>
              <a:t> 2000</a:t>
            </a:r>
          </a:p>
          <a:p>
            <a:r>
              <a:rPr lang="de-DE" dirty="0" err="1"/>
              <a:t>Into</a:t>
            </a:r>
            <a:r>
              <a:rPr lang="de-DE" dirty="0"/>
              <a:t> force: 2009 (Treaty of </a:t>
            </a:r>
            <a:r>
              <a:rPr lang="de-DE" dirty="0" err="1"/>
              <a:t>Lisbon</a:t>
            </a:r>
            <a:r>
              <a:rPr lang="de-DE" dirty="0"/>
              <a:t>) 1.12.</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33</a:t>
            </a:fld>
            <a:endParaRPr lang="fi-FI"/>
          </a:p>
        </p:txBody>
      </p:sp>
    </p:spTree>
    <p:extLst>
      <p:ext uri="{BB962C8B-B14F-4D97-AF65-F5344CB8AC3E}">
        <p14:creationId xmlns:p14="http://schemas.microsoft.com/office/powerpoint/2010/main" val="184913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48</a:t>
            </a:fld>
            <a:endParaRPr lang="fi-FI"/>
          </a:p>
        </p:txBody>
      </p:sp>
    </p:spTree>
    <p:extLst>
      <p:ext uri="{BB962C8B-B14F-4D97-AF65-F5344CB8AC3E}">
        <p14:creationId xmlns:p14="http://schemas.microsoft.com/office/powerpoint/2010/main" val="420003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0" i="0" dirty="0">
                <a:solidFill>
                  <a:srgbClr val="000000"/>
                </a:solidFill>
                <a:effectLst/>
                <a:latin typeface="Times New Roman" panose="02020603050405020304" pitchFamily="18" charset="0"/>
              </a:rPr>
              <a:t>Instantaneous photographs and newspaper enterprise ("</a:t>
            </a:r>
            <a:r>
              <a:rPr lang="en-GB" sz="1800" dirty="0">
                <a:solidFill>
                  <a:srgbClr val="000000"/>
                </a:solidFill>
                <a:effectLst/>
                <a:highlight>
                  <a:srgbClr val="00FF00"/>
                </a:highlight>
                <a:latin typeface="Times New Roman" panose="02020603050405020304" pitchFamily="18" charset="0"/>
                <a:ea typeface="Times New Roman" panose="02020603050405020304" pitchFamily="18" charset="0"/>
              </a:rPr>
              <a:t>but since the latest advances in photographic art</a:t>
            </a:r>
            <a:r>
              <a:rPr lang="en-GB" sz="1800" dirty="0">
                <a:solidFill>
                  <a:srgbClr val="000000"/>
                </a:solidFill>
                <a:effectLst/>
                <a:latin typeface="Times New Roman" panose="02020603050405020304" pitchFamily="18" charset="0"/>
                <a:ea typeface="Times New Roman" panose="02020603050405020304" pitchFamily="18" charset="0"/>
              </a:rPr>
              <a:t> have rendered it possible to take picture</a:t>
            </a:r>
            <a:r>
              <a:rPr lang="en-GB" b="0" i="0" dirty="0">
                <a:solidFill>
                  <a:srgbClr val="000000"/>
                </a:solidFill>
                <a:effectLst/>
                <a:latin typeface="Times New Roman" panose="02020603050405020304" pitchFamily="18" charset="0"/>
              </a:rPr>
              <a:t>")</a:t>
            </a:r>
          </a:p>
          <a:p>
            <a:pPr marL="228600" indent="-228600">
              <a:buAutoNum type="arabicPeriod"/>
            </a:pPr>
            <a:r>
              <a:rPr lang="en-GB" b="0" i="0" dirty="0">
                <a:solidFill>
                  <a:srgbClr val="000000"/>
                </a:solidFill>
                <a:effectLst/>
                <a:latin typeface="Times New Roman" panose="02020603050405020304" pitchFamily="18" charset="0"/>
              </a:rPr>
              <a:t>D</a:t>
            </a:r>
          </a:p>
          <a:p>
            <a:pPr marL="228600" indent="-228600">
              <a:buAutoNum type="arabicPeriod"/>
            </a:pPr>
            <a:r>
              <a:rPr lang="en-GB" b="0" i="0" dirty="0">
                <a:solidFill>
                  <a:srgbClr val="000000"/>
                </a:solidFill>
                <a:effectLst/>
                <a:latin typeface="Times New Roman" panose="02020603050405020304" pitchFamily="18" charset="0"/>
              </a:rPr>
              <a:t>Intellectual property ("copyright"), contract,  trade secret, confidence, implied contract </a:t>
            </a:r>
          </a:p>
          <a:p>
            <a:pPr marL="228600" indent="-228600">
              <a:buAutoNum type="arabicPeriod"/>
            </a:pPr>
            <a:r>
              <a:rPr lang="en-GB" b="0" i="0" dirty="0" err="1">
                <a:solidFill>
                  <a:srgbClr val="000000"/>
                </a:solidFill>
                <a:effectLst/>
                <a:latin typeface="Times New Roman" panose="02020603050405020304" pitchFamily="18" charset="0"/>
              </a:rPr>
              <a:t>Propertz</a:t>
            </a:r>
            <a:r>
              <a:rPr lang="en-GB" b="0" i="0" dirty="0">
                <a:solidFill>
                  <a:srgbClr val="000000"/>
                </a:solidFill>
                <a:effectLst/>
                <a:latin typeface="Times New Roman" panose="02020603050405020304" pitchFamily="18" charset="0"/>
              </a:rPr>
              <a:t>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50</a:t>
            </a:fld>
            <a:endParaRPr lang="fi-FI"/>
          </a:p>
        </p:txBody>
      </p:sp>
    </p:spTree>
    <p:extLst>
      <p:ext uri="{BB962C8B-B14F-4D97-AF65-F5344CB8AC3E}">
        <p14:creationId xmlns:p14="http://schemas.microsoft.com/office/powerpoint/2010/main" val="221035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78198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Rules: You need to be there at least 4/6. If you miss more, there will be </a:t>
            </a:r>
            <a:r>
              <a:rPr lang="de-DE" dirty="0" err="1"/>
              <a:t>replacement</a:t>
            </a:r>
            <a:r>
              <a:rPr lang="de-DE" dirty="0"/>
              <a:t> </a:t>
            </a:r>
            <a:r>
              <a:rPr lang="de-DE" dirty="0" err="1"/>
              <a:t>assignments</a:t>
            </a:r>
            <a:r>
              <a:rPr lang="de-DE" dirty="0"/>
              <a:t> </a:t>
            </a:r>
          </a:p>
          <a:p>
            <a:r>
              <a:rPr lang="de-DE" dirty="0"/>
              <a:t>Please </a:t>
            </a:r>
            <a:r>
              <a:rPr lang="de-DE" dirty="0" err="1"/>
              <a:t>note</a:t>
            </a:r>
            <a:r>
              <a:rPr lang="de-DE" dirty="0"/>
              <a:t> that I will also use material that is just discussed in </a:t>
            </a:r>
            <a:r>
              <a:rPr lang="de-DE" dirty="0" err="1"/>
              <a:t>class</a:t>
            </a:r>
            <a:r>
              <a:rPr lang="de-DE" dirty="0"/>
              <a:t> for </a:t>
            </a:r>
            <a:r>
              <a:rPr lang="de-DE" dirty="0" err="1"/>
              <a:t>building</a:t>
            </a:r>
            <a:r>
              <a:rPr lang="de-DE" dirty="0"/>
              <a:t> the case  - so if you miss you need to get the information from a friend.</a:t>
            </a:r>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fi-FI"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53009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6997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Commission</a:t>
            </a:r>
            <a:r>
              <a:rPr lang="de-DE" dirty="0"/>
              <a:t> </a:t>
            </a:r>
            <a:r>
              <a:rPr lang="de-DE" dirty="0" err="1"/>
              <a:t>estimate</a:t>
            </a:r>
            <a:r>
              <a:rPr lang="de-DE" dirty="0"/>
              <a:t>:</a:t>
            </a:r>
          </a:p>
          <a:p>
            <a:r>
              <a:rPr lang="de-DE" dirty="0"/>
              <a:t>2018: 33 </a:t>
            </a:r>
            <a:r>
              <a:rPr lang="de-DE" dirty="0" err="1"/>
              <a:t>Zetabytes</a:t>
            </a:r>
            <a:endParaRPr lang="de-DE" dirty="0"/>
          </a:p>
          <a:p>
            <a:r>
              <a:rPr lang="de-DE" dirty="0"/>
              <a:t>2025: 175 </a:t>
            </a:r>
            <a:r>
              <a:rPr lang="de-DE" dirty="0" err="1"/>
              <a:t>Zetabytes</a:t>
            </a:r>
            <a:endParaRPr lang="de-DE"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17</a:t>
            </a:fld>
            <a:endParaRPr lang="fi-FI"/>
          </a:p>
        </p:txBody>
      </p:sp>
    </p:spTree>
    <p:extLst>
      <p:ext uri="{BB962C8B-B14F-4D97-AF65-F5344CB8AC3E}">
        <p14:creationId xmlns:p14="http://schemas.microsoft.com/office/powerpoint/2010/main" val="418900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5255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NY, MIT</a:t>
            </a:r>
          </a:p>
          <a:p>
            <a:r>
              <a:rPr lang="fr-CA" dirty="0"/>
              <a:t>IBM </a:t>
            </a:r>
            <a:r>
              <a:rPr lang="fr-CA" dirty="0" err="1"/>
              <a:t>only</a:t>
            </a:r>
            <a:r>
              <a:rPr lang="fr-CA" dirty="0"/>
              <a:t> </a:t>
            </a:r>
            <a:r>
              <a:rPr lang="fr-CA" dirty="0" err="1"/>
              <a:t>merging</a:t>
            </a:r>
            <a:r>
              <a:rPr lang="fr-CA" baseline="0" dirty="0"/>
              <a:t> </a:t>
            </a:r>
            <a:r>
              <a:rPr lang="fr-CA" baseline="0" dirty="0" err="1"/>
              <a:t>with</a:t>
            </a:r>
            <a:r>
              <a:rPr lang="fr-CA" baseline="0" dirty="0"/>
              <a:t> </a:t>
            </a:r>
            <a:r>
              <a:rPr lang="fr-CA" baseline="0" dirty="0" err="1"/>
              <a:t>otheer</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2997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CJEU has two branches:</a:t>
            </a:r>
          </a:p>
          <a:p>
            <a:r>
              <a:rPr lang="en-GB" dirty="0"/>
              <a:t>The General Court, which mostly deals with complaints involving EU bodies. Two judges from each country sit on the court. Cases normally have three or five judges, but it can also be one or fifteen. We mostly aren’t concerned with this court and, when we are, it’s normally when people are appealing refusals by the Institutions to grant access to documents.</a:t>
            </a:r>
          </a:p>
          <a:p>
            <a:endParaRPr lang="fi-FI"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Cases can be heard by the full court, by a Grand Chamber of 15 judges, or by Chambers of three or five judges. This is the court with which we are mostly interested, since they do the legal interpretation work.</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29</a:t>
            </a:fld>
            <a:endParaRPr lang="fi-FI"/>
          </a:p>
        </p:txBody>
      </p:sp>
    </p:spTree>
    <p:extLst>
      <p:ext uri="{BB962C8B-B14F-4D97-AF65-F5344CB8AC3E}">
        <p14:creationId xmlns:p14="http://schemas.microsoft.com/office/powerpoint/2010/main" val="4776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A5DD-628C-0E11-7FDC-1ABCC08CC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ED867EA-65EA-FC26-A120-71BBA3F31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7677CF9-CC03-3FA9-75EE-7B02692E00A6}"/>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EAFFF2BF-4746-883B-8F21-B1D73DC6BCD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C654ECC-1DA4-5ECB-8FF9-236FAB81D55F}"/>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150905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88BF-F8C3-0130-67BF-F49135C28D63}"/>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9B8DEF3-0709-E6B2-FD5D-0EC23C622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FD28223-20AF-9113-4571-2D74CF328AE5}"/>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B43F34C9-54D0-0189-8A21-1FD5453488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FA5A77E-58AA-9280-0C09-76CE6343B056}"/>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319079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2B5BE-880E-86CA-EA46-C0BB2D0F8E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3C9DE2EF-290E-2C59-6022-D3B760B4BF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0B42E7A-598A-AD87-C720-C5BD6566F4FA}"/>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076BDA9E-EF38-70C3-B527-BCDE4BBA234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64D79F5-1E49-EFB5-0F56-0F9198E40142}"/>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123667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2458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BC8A-D8B7-78E4-F2BC-EFA0A5977A33}"/>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6A2032CE-B195-C8B4-BF3F-3316EDFAB5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A7F33AD-58F9-F8B7-777F-6C310DBA734D}"/>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1F359837-7CD5-970A-9DFC-2CAB8286520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118E3D4-F4DB-AE11-65F9-0608AD19E49A}"/>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189389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CBF3-0C31-E4F5-A316-EA6DD9DC0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9D1D8320-9B05-BF4D-780A-F0C5408E4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A6410-F7C9-ADC9-FFC4-C20A7EF2FBC9}"/>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01A8DC94-AC0A-98B4-4D33-17922993504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8DD8ED0-559B-6AF1-ACD8-DA0F5BBC796E}"/>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119887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8E30-6493-C652-0683-6E3CD90AE55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282E70-81D8-5979-714D-D4196EFD6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0F131313-F23A-B29D-BFDD-5E12EBA989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0B4401F-8A79-ED11-0E6D-5567D5EC2151}"/>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6" name="Footer Placeholder 5">
            <a:extLst>
              <a:ext uri="{FF2B5EF4-FFF2-40B4-BE49-F238E27FC236}">
                <a16:creationId xmlns:a16="http://schemas.microsoft.com/office/drawing/2014/main" id="{AF203C60-542B-00F0-5C50-33D2D0704DA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8B469AC-318C-0E71-2CEE-6585C8FAF765}"/>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336881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B451-FCAA-E62A-47C6-C0DC2EB5C063}"/>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2755103-F3A9-FBD3-6F6D-0BA662187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FD831-995A-E460-F992-E3DEC4C1E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9301BFF9-B7E5-2507-EFCD-33870294E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4C8E2-3677-99F0-63D4-5981CE5B4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B7D60645-BF49-82D9-2E07-89DDA3F24D69}"/>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8" name="Footer Placeholder 7">
            <a:extLst>
              <a:ext uri="{FF2B5EF4-FFF2-40B4-BE49-F238E27FC236}">
                <a16:creationId xmlns:a16="http://schemas.microsoft.com/office/drawing/2014/main" id="{E7F12964-F725-C89A-E618-35306F7DCC5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FB89E7AA-AE96-5EFA-391B-23445C8E5D75}"/>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411495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71F4-ECF8-3A04-DDE0-00784EF7E4DC}"/>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BD5489C-44A8-A61A-07BA-4D2E3DAB2374}"/>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4" name="Footer Placeholder 3">
            <a:extLst>
              <a:ext uri="{FF2B5EF4-FFF2-40B4-BE49-F238E27FC236}">
                <a16:creationId xmlns:a16="http://schemas.microsoft.com/office/drawing/2014/main" id="{C7D0E828-B1E3-6E01-8EC3-4D648105C195}"/>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CF0634BA-4CC3-8267-D2A5-33F4771EFCED}"/>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341885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F418F-1C03-FA62-DA0D-F8DEC2507039}"/>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3" name="Footer Placeholder 2">
            <a:extLst>
              <a:ext uri="{FF2B5EF4-FFF2-40B4-BE49-F238E27FC236}">
                <a16:creationId xmlns:a16="http://schemas.microsoft.com/office/drawing/2014/main" id="{A0B6F8F7-6A9C-046F-FE49-7CC4F44DB39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383F520-B970-61A1-8B25-6AECE8500D69}"/>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258111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4A64-F7E8-6719-F93B-72A748999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BEC7BDD6-2CE4-FC19-5C04-9001EAA4E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A1D20F38-6322-91EF-0F4A-A811776D2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C750A-DAB2-074A-146E-DB9708198E10}"/>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6" name="Footer Placeholder 5">
            <a:extLst>
              <a:ext uri="{FF2B5EF4-FFF2-40B4-BE49-F238E27FC236}">
                <a16:creationId xmlns:a16="http://schemas.microsoft.com/office/drawing/2014/main" id="{BA5042E7-4707-913F-53EC-223F618EEE2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80146A6-BEF8-EE4E-D24B-7AA439923F4A}"/>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27997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6C0E-92CC-0B26-6A1D-97ED73077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70DB2610-C2B2-66BB-2608-5645476E0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5B16784E-6767-05AB-2D5F-0BA1D1162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2CBA4-6071-A5B0-D157-0C9A55F972EC}"/>
              </a:ext>
            </a:extLst>
          </p:cNvPr>
          <p:cNvSpPr>
            <a:spLocks noGrp="1"/>
          </p:cNvSpPr>
          <p:nvPr>
            <p:ph type="dt" sz="half" idx="10"/>
          </p:nvPr>
        </p:nvSpPr>
        <p:spPr/>
        <p:txBody>
          <a:bodyPr/>
          <a:lstStyle/>
          <a:p>
            <a:fld id="{799E3107-5FEC-4610-A6C4-3CE7D2045F9C}" type="datetimeFigureOut">
              <a:rPr lang="fi-FI" smtClean="0"/>
              <a:t>4.9.2023</a:t>
            </a:fld>
            <a:endParaRPr lang="fi-FI"/>
          </a:p>
        </p:txBody>
      </p:sp>
      <p:sp>
        <p:nvSpPr>
          <p:cNvPr id="6" name="Footer Placeholder 5">
            <a:extLst>
              <a:ext uri="{FF2B5EF4-FFF2-40B4-BE49-F238E27FC236}">
                <a16:creationId xmlns:a16="http://schemas.microsoft.com/office/drawing/2014/main" id="{7806FF6D-9A46-E25F-5B27-D995B4839F7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778B796-3F1F-29A0-5A9D-CC6E0A41C550}"/>
              </a:ext>
            </a:extLst>
          </p:cNvPr>
          <p:cNvSpPr>
            <a:spLocks noGrp="1"/>
          </p:cNvSpPr>
          <p:nvPr>
            <p:ph type="sldNum" sz="quarter" idx="12"/>
          </p:nvPr>
        </p:nvSpPr>
        <p:spPr/>
        <p:txBody>
          <a:bodyPr/>
          <a:lstStyle/>
          <a:p>
            <a:fld id="{CEF0B08A-C54B-4107-9EDB-805FD2366175}" type="slidenum">
              <a:rPr lang="fi-FI" smtClean="0"/>
              <a:t>‹#›</a:t>
            </a:fld>
            <a:endParaRPr lang="fi-FI"/>
          </a:p>
        </p:txBody>
      </p:sp>
    </p:spTree>
    <p:extLst>
      <p:ext uri="{BB962C8B-B14F-4D97-AF65-F5344CB8AC3E}">
        <p14:creationId xmlns:p14="http://schemas.microsoft.com/office/powerpoint/2010/main" val="264074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9E46D-A69B-76FC-FD8E-F0E82D9289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4DB8D56A-174B-0F58-100B-21277A8FA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28C206C-D53F-51D4-4C86-2F15A0F9F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E3107-5FEC-4610-A6C4-3CE7D2045F9C}" type="datetimeFigureOut">
              <a:rPr lang="fi-FI" smtClean="0"/>
              <a:t>4.9.2023</a:t>
            </a:fld>
            <a:endParaRPr lang="fi-FI"/>
          </a:p>
        </p:txBody>
      </p:sp>
      <p:sp>
        <p:nvSpPr>
          <p:cNvPr id="5" name="Footer Placeholder 4">
            <a:extLst>
              <a:ext uri="{FF2B5EF4-FFF2-40B4-BE49-F238E27FC236}">
                <a16:creationId xmlns:a16="http://schemas.microsoft.com/office/drawing/2014/main" id="{3A9FBDE7-7B66-4B64-3B17-DE13681A2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CB7E5129-79BA-FB6E-0000-F838AE1BF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0B08A-C54B-4107-9EDB-805FD2366175}" type="slidenum">
              <a:rPr lang="fi-FI" smtClean="0"/>
              <a:t>‹#›</a:t>
            </a:fld>
            <a:endParaRPr lang="fi-FI"/>
          </a:p>
        </p:txBody>
      </p:sp>
    </p:spTree>
    <p:extLst>
      <p:ext uri="{BB962C8B-B14F-4D97-AF65-F5344CB8AC3E}">
        <p14:creationId xmlns:p14="http://schemas.microsoft.com/office/powerpoint/2010/main" val="3067151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atista.com/statistics/871513/worldwide-data-creat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techterms.com/definition/byte"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bvDAjYWJBq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statista.com/statistics/871513/worldwide-data-creat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oecd.org/internet/ieconomy/oecdguidelinesontheprotectionofprivacyandtransborderflowsofpersonaldata.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hr.coe.int/documents/convention_eng.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ur-lex.europa.eu/legal-content/EN/TXT/PDF/?uri=CELEX:12012P/TXT&amp;from=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2DDD-1BC5-1D85-EB95-C668C9E6E912}"/>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483C3684-1C51-10B9-59CE-10159D85F78A}"/>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8919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135958" y="1928803"/>
            <a:ext cx="8391876" cy="4525963"/>
          </a:xfrm>
        </p:spPr>
        <p:txBody>
          <a:bodyPr rtlCol="0">
            <a:normAutofit/>
          </a:bodyPr>
          <a:lstStyle/>
          <a:p>
            <a:r>
              <a:rPr lang="de-DE" dirty="0"/>
              <a:t>You will find </a:t>
            </a:r>
            <a:r>
              <a:rPr lang="de-DE" dirty="0" err="1"/>
              <a:t>reading</a:t>
            </a:r>
            <a:r>
              <a:rPr lang="de-DE" dirty="0"/>
              <a:t> </a:t>
            </a:r>
            <a:r>
              <a:rPr lang="de-DE" dirty="0" err="1"/>
              <a:t>assignments</a:t>
            </a:r>
            <a:r>
              <a:rPr lang="en-FI" dirty="0"/>
              <a:t> </a:t>
            </a:r>
            <a:r>
              <a:rPr lang="de-DE" dirty="0"/>
              <a:t>o</a:t>
            </a:r>
            <a:r>
              <a:rPr lang="en-FI" dirty="0"/>
              <a:t>n </a:t>
            </a:r>
            <a:r>
              <a:rPr lang="de-DE" dirty="0"/>
              <a:t>t</a:t>
            </a:r>
            <a:r>
              <a:rPr lang="en-FI" dirty="0"/>
              <a:t>h</a:t>
            </a:r>
            <a:r>
              <a:rPr lang="de-DE" dirty="0"/>
              <a:t>e</a:t>
            </a:r>
            <a:r>
              <a:rPr lang="en-FI" dirty="0"/>
              <a:t> </a:t>
            </a:r>
            <a:r>
              <a:rPr lang="de-DE" dirty="0"/>
              <a:t>s</a:t>
            </a:r>
            <a:r>
              <a:rPr lang="en-FI" dirty="0"/>
              <a:t>y</a:t>
            </a:r>
            <a:r>
              <a:rPr lang="de-DE" dirty="0"/>
              <a:t>l</a:t>
            </a:r>
            <a:r>
              <a:rPr lang="en-FI" dirty="0"/>
              <a:t>l</a:t>
            </a:r>
            <a:r>
              <a:rPr lang="de-DE" dirty="0"/>
              <a:t>a</a:t>
            </a:r>
            <a:r>
              <a:rPr lang="en-FI" dirty="0"/>
              <a:t>b</a:t>
            </a:r>
            <a:r>
              <a:rPr lang="de-DE" dirty="0"/>
              <a:t>u</a:t>
            </a:r>
            <a:r>
              <a:rPr lang="en-FI" dirty="0"/>
              <a:t>s </a:t>
            </a:r>
            <a:endParaRPr lang="de-DE" dirty="0"/>
          </a:p>
          <a:p>
            <a:r>
              <a:rPr lang="de-DE" dirty="0"/>
              <a:t>The</a:t>
            </a:r>
            <a:r>
              <a:rPr lang="en-FI" dirty="0"/>
              <a:t>re is </a:t>
            </a:r>
            <a:r>
              <a:rPr lang="en-FI" dirty="0">
                <a:solidFill>
                  <a:srgbClr val="FF0000"/>
                </a:solidFill>
                <a:highlight>
                  <a:srgbClr val="FFFF00"/>
                </a:highlight>
              </a:rPr>
              <a:t>m</a:t>
            </a:r>
            <a:r>
              <a:rPr lang="de-DE" dirty="0" err="1">
                <a:solidFill>
                  <a:srgbClr val="FF0000"/>
                </a:solidFill>
                <a:highlight>
                  <a:srgbClr val="FFFF00"/>
                </a:highlight>
              </a:rPr>
              <a:t>andatory</a:t>
            </a:r>
            <a:r>
              <a:rPr lang="en-FI" dirty="0"/>
              <a:t> and </a:t>
            </a:r>
            <a:r>
              <a:rPr lang="de-DE" dirty="0"/>
              <a:t>(</a:t>
            </a:r>
            <a:r>
              <a:rPr lang="de-DE" dirty="0" err="1"/>
              <a:t>sometimes</a:t>
            </a:r>
            <a:r>
              <a:rPr lang="de-DE" dirty="0"/>
              <a:t>) </a:t>
            </a:r>
            <a:r>
              <a:rPr lang="en-FI" dirty="0"/>
              <a:t>optional reading</a:t>
            </a:r>
            <a:endParaRPr lang="de-DE" dirty="0"/>
          </a:p>
          <a:p>
            <a:r>
              <a:rPr lang="de-DE" dirty="0"/>
              <a:t>There will be usually questions on the </a:t>
            </a:r>
            <a:r>
              <a:rPr lang="de-DE" dirty="0" err="1"/>
              <a:t>assignments</a:t>
            </a:r>
            <a:r>
              <a:rPr lang="de-DE" dirty="0"/>
              <a:t> </a:t>
            </a:r>
            <a:r>
              <a:rPr lang="en-FI" dirty="0"/>
              <a:t>and they build the basis for the discussions/activities</a:t>
            </a:r>
            <a:endParaRPr lang="de-DE" dirty="0"/>
          </a:p>
          <a:p>
            <a:r>
              <a:rPr lang="de-DE" dirty="0"/>
              <a:t>How to read an </a:t>
            </a:r>
            <a:r>
              <a:rPr lang="de-DE" dirty="0" err="1"/>
              <a:t>article</a:t>
            </a:r>
            <a:endParaRPr lang="en-FI" dirty="0"/>
          </a:p>
          <a:p>
            <a:r>
              <a:rPr lang="en-FI" dirty="0"/>
              <a:t>Take part actively in the discussion. </a:t>
            </a:r>
            <a:r>
              <a:rPr lang="de-DE" dirty="0"/>
              <a:t>I </a:t>
            </a:r>
            <a:r>
              <a:rPr lang="en-FI" dirty="0"/>
              <a:t>will assign people to summarize parts and there will be group work.</a:t>
            </a:r>
          </a:p>
          <a:p>
            <a:endParaRPr lang="de-DE" dirty="0"/>
          </a:p>
        </p:txBody>
      </p:sp>
      <p:sp>
        <p:nvSpPr>
          <p:cNvPr id="4" name="Title 3">
            <a:extLst>
              <a:ext uri="{FF2B5EF4-FFF2-40B4-BE49-F238E27FC236}">
                <a16:creationId xmlns:a16="http://schemas.microsoft.com/office/drawing/2014/main" id="{B48730BD-CBD9-4BC2-91F9-314EB4C84C05}"/>
              </a:ext>
            </a:extLst>
          </p:cNvPr>
          <p:cNvSpPr>
            <a:spLocks noGrp="1"/>
          </p:cNvSpPr>
          <p:nvPr>
            <p:ph type="title"/>
          </p:nvPr>
        </p:nvSpPr>
        <p:spPr/>
        <p:txBody>
          <a:bodyPr/>
          <a:lstStyle/>
          <a:p>
            <a:r>
              <a:rPr lang="en-FI" dirty="0"/>
              <a:t>Reading assignments &amp; </a:t>
            </a:r>
            <a:r>
              <a:rPr lang="de-DE" dirty="0"/>
              <a:t>d</a:t>
            </a:r>
            <a:r>
              <a:rPr lang="en-FI" dirty="0"/>
              <a:t>iscussion</a:t>
            </a:r>
            <a:endParaRPr lang="de-DE" dirty="0"/>
          </a:p>
        </p:txBody>
      </p:sp>
    </p:spTree>
    <p:extLst>
      <p:ext uri="{BB962C8B-B14F-4D97-AF65-F5344CB8AC3E}">
        <p14:creationId xmlns:p14="http://schemas.microsoft.com/office/powerpoint/2010/main" val="87612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61E4-FBB7-4390-8C4A-F21148EABC19}"/>
              </a:ext>
            </a:extLst>
          </p:cNvPr>
          <p:cNvSpPr>
            <a:spLocks noGrp="1"/>
          </p:cNvSpPr>
          <p:nvPr>
            <p:ph type="title"/>
          </p:nvPr>
        </p:nvSpPr>
        <p:spPr/>
        <p:txBody>
          <a:bodyPr/>
          <a:lstStyle/>
          <a:p>
            <a:r>
              <a:rPr lang="de-DE" dirty="0"/>
              <a:t>When shall we meet </a:t>
            </a:r>
            <a:r>
              <a:rPr lang="de-DE" dirty="0" err="1"/>
              <a:t>again</a:t>
            </a:r>
            <a:r>
              <a:rPr lang="de-DE" dirty="0"/>
              <a:t> in </a:t>
            </a:r>
            <a:r>
              <a:rPr lang="de-DE" dirty="0" err="1"/>
              <a:t>thunder</a:t>
            </a:r>
            <a:r>
              <a:rPr lang="de-DE" dirty="0"/>
              <a:t>, </a:t>
            </a:r>
            <a:r>
              <a:rPr lang="de-DE" dirty="0" err="1"/>
              <a:t>lightening</a:t>
            </a:r>
            <a:r>
              <a:rPr lang="de-DE" dirty="0"/>
              <a:t> or rain?</a:t>
            </a:r>
            <a:endParaRPr lang="fi-FI" dirty="0"/>
          </a:p>
        </p:txBody>
      </p:sp>
      <p:graphicFrame>
        <p:nvGraphicFramePr>
          <p:cNvPr id="5" name="Table 5">
            <a:extLst>
              <a:ext uri="{FF2B5EF4-FFF2-40B4-BE49-F238E27FC236}">
                <a16:creationId xmlns:a16="http://schemas.microsoft.com/office/drawing/2014/main" id="{C1FE383E-79B8-449E-96B3-7C6B798CA066}"/>
              </a:ext>
            </a:extLst>
          </p:cNvPr>
          <p:cNvGraphicFramePr>
            <a:graphicFrameLocks noGrp="1"/>
          </p:cNvGraphicFramePr>
          <p:nvPr>
            <p:ph idx="1"/>
          </p:nvPr>
        </p:nvGraphicFramePr>
        <p:xfrm>
          <a:off x="1104900" y="1600200"/>
          <a:ext cx="9982200" cy="4216400"/>
        </p:xfrm>
        <a:graphic>
          <a:graphicData uri="http://schemas.openxmlformats.org/drawingml/2006/table">
            <a:tbl>
              <a:tblPr firstRow="1" bandRow="1">
                <a:tableStyleId>{5C22544A-7EE6-4342-B048-85BDC9FD1C3A}</a:tableStyleId>
              </a:tblPr>
              <a:tblGrid>
                <a:gridCol w="764540">
                  <a:extLst>
                    <a:ext uri="{9D8B030D-6E8A-4147-A177-3AD203B41FA5}">
                      <a16:colId xmlns:a16="http://schemas.microsoft.com/office/drawing/2014/main" val="2943736393"/>
                    </a:ext>
                  </a:extLst>
                </a:gridCol>
                <a:gridCol w="1625600">
                  <a:extLst>
                    <a:ext uri="{9D8B030D-6E8A-4147-A177-3AD203B41FA5}">
                      <a16:colId xmlns:a16="http://schemas.microsoft.com/office/drawing/2014/main" val="4145036125"/>
                    </a:ext>
                  </a:extLst>
                </a:gridCol>
                <a:gridCol w="7592060">
                  <a:extLst>
                    <a:ext uri="{9D8B030D-6E8A-4147-A177-3AD203B41FA5}">
                      <a16:colId xmlns:a16="http://schemas.microsoft.com/office/drawing/2014/main" val="2654421255"/>
                    </a:ext>
                  </a:extLst>
                </a:gridCol>
              </a:tblGrid>
              <a:tr h="370840">
                <a:tc>
                  <a:txBody>
                    <a:bodyPr/>
                    <a:lstStyle/>
                    <a:p>
                      <a:r>
                        <a:rPr lang="de-DE" dirty="0" err="1"/>
                        <a:t>No</a:t>
                      </a:r>
                      <a:endParaRPr lang="fi-FI" dirty="0"/>
                    </a:p>
                  </a:txBody>
                  <a:tcPr/>
                </a:tc>
                <a:tc>
                  <a:txBody>
                    <a:bodyPr/>
                    <a:lstStyle/>
                    <a:p>
                      <a:r>
                        <a:rPr lang="de-DE" dirty="0"/>
                        <a:t>When </a:t>
                      </a:r>
                      <a:endParaRPr lang="fi-FI" dirty="0"/>
                    </a:p>
                  </a:txBody>
                  <a:tcPr/>
                </a:tc>
                <a:tc>
                  <a:txBody>
                    <a:bodyPr/>
                    <a:lstStyle/>
                    <a:p>
                      <a:r>
                        <a:rPr lang="de-DE" dirty="0"/>
                        <a:t>What</a:t>
                      </a:r>
                      <a:endParaRPr lang="fi-FI" dirty="0"/>
                    </a:p>
                  </a:txBody>
                  <a:tcPr/>
                </a:tc>
                <a:extLst>
                  <a:ext uri="{0D108BD9-81ED-4DB2-BD59-A6C34878D82A}">
                    <a16:rowId xmlns:a16="http://schemas.microsoft.com/office/drawing/2014/main" val="3705742678"/>
                  </a:ext>
                </a:extLst>
              </a:tr>
              <a:tr h="370840">
                <a:tc>
                  <a:txBody>
                    <a:bodyPr/>
                    <a:lstStyle/>
                    <a:p>
                      <a:r>
                        <a:rPr lang="de-DE" dirty="0"/>
                        <a:t>1</a:t>
                      </a:r>
                      <a:endParaRPr lang="fi-FI" dirty="0"/>
                    </a:p>
                  </a:txBody>
                  <a:tcPr/>
                </a:tc>
                <a:tc>
                  <a:txBody>
                    <a:bodyPr/>
                    <a:lstStyle/>
                    <a:p>
                      <a:r>
                        <a:rPr lang="de-DE" sz="1600" dirty="0"/>
                        <a:t>04.09.2023</a:t>
                      </a:r>
                    </a:p>
                    <a:p>
                      <a:r>
                        <a:rPr lang="de-DE" sz="1600" dirty="0"/>
                        <a:t>09.15-11.45</a:t>
                      </a:r>
                      <a:endParaRPr lang="fi-FI" sz="1600" dirty="0"/>
                    </a:p>
                  </a:txBody>
                  <a:tcPr/>
                </a:tc>
                <a:tc>
                  <a:txBody>
                    <a:bodyPr/>
                    <a:lstStyle/>
                    <a:p>
                      <a:r>
                        <a:rPr lang="de-DE" sz="1800" kern="1200" dirty="0">
                          <a:solidFill>
                            <a:schemeClr val="dk1"/>
                          </a:solidFill>
                          <a:latin typeface="+mn-lt"/>
                          <a:ea typeface="+mn-ea"/>
                          <a:cs typeface="+mn-cs"/>
                        </a:rPr>
                        <a:t>Introduction &amp; Background</a:t>
                      </a:r>
                      <a:endParaRPr lang="fi-FI" sz="1800" kern="1200" dirty="0">
                        <a:solidFill>
                          <a:schemeClr val="dk1"/>
                        </a:solidFill>
                        <a:latin typeface="+mn-lt"/>
                        <a:ea typeface="+mn-ea"/>
                        <a:cs typeface="+mn-cs"/>
                      </a:endParaRPr>
                    </a:p>
                  </a:txBody>
                  <a:tcPr/>
                </a:tc>
                <a:extLst>
                  <a:ext uri="{0D108BD9-81ED-4DB2-BD59-A6C34878D82A}">
                    <a16:rowId xmlns:a16="http://schemas.microsoft.com/office/drawing/2014/main" val="2776819482"/>
                  </a:ext>
                </a:extLst>
              </a:tr>
              <a:tr h="370840">
                <a:tc>
                  <a:txBody>
                    <a:bodyPr/>
                    <a:lstStyle/>
                    <a:p>
                      <a:r>
                        <a:rPr lang="de-DE" dirty="0"/>
                        <a:t>2</a:t>
                      </a:r>
                      <a:endParaRPr lang="fi-FI" dirty="0"/>
                    </a:p>
                  </a:txBody>
                  <a:tcPr/>
                </a:tc>
                <a:tc>
                  <a:txBody>
                    <a:bodyPr/>
                    <a:lstStyle/>
                    <a:p>
                      <a:r>
                        <a:rPr lang="de-DE" sz="1600" dirty="0"/>
                        <a:t>11.09.2022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09.15-11.45</a:t>
                      </a:r>
                      <a:endParaRPr lang="fi-FI" sz="1600" dirty="0"/>
                    </a:p>
                  </a:txBody>
                  <a:tcPr/>
                </a:tc>
                <a:tc>
                  <a:txBody>
                    <a:bodyPr/>
                    <a:lstStyle/>
                    <a:p>
                      <a:r>
                        <a:rPr lang="fi-FI" sz="1800" kern="1200" dirty="0" err="1">
                          <a:solidFill>
                            <a:schemeClr val="dk1"/>
                          </a:solidFill>
                          <a:latin typeface="+mn-lt"/>
                          <a:ea typeface="+mn-ea"/>
                          <a:cs typeface="+mn-cs"/>
                        </a:rPr>
                        <a:t>Principles</a:t>
                      </a:r>
                      <a:r>
                        <a:rPr lang="fi-FI" sz="1800" kern="1200" dirty="0">
                          <a:solidFill>
                            <a:schemeClr val="dk1"/>
                          </a:solidFill>
                          <a:latin typeface="+mn-lt"/>
                          <a:ea typeface="+mn-ea"/>
                          <a:cs typeface="+mn-cs"/>
                        </a:rPr>
                        <a:t> &amp; Definitions </a:t>
                      </a:r>
                    </a:p>
                  </a:txBody>
                  <a:tcPr/>
                </a:tc>
                <a:extLst>
                  <a:ext uri="{0D108BD9-81ED-4DB2-BD59-A6C34878D82A}">
                    <a16:rowId xmlns:a16="http://schemas.microsoft.com/office/drawing/2014/main" val="3545523759"/>
                  </a:ext>
                </a:extLst>
              </a:tr>
              <a:tr h="370840">
                <a:tc>
                  <a:txBody>
                    <a:bodyPr/>
                    <a:lstStyle/>
                    <a:p>
                      <a:r>
                        <a:rPr lang="de-DE" dirty="0"/>
                        <a:t>3</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18.09.2022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09.15-11.45</a:t>
                      </a:r>
                      <a:endParaRPr lang="fi-FI" sz="1600" dirty="0"/>
                    </a:p>
                  </a:txBody>
                  <a:tcPr/>
                </a:tc>
                <a:tc>
                  <a:txBody>
                    <a:bodyPr/>
                    <a:lstStyle/>
                    <a:p>
                      <a:r>
                        <a:rPr lang="en-GB" sz="1800" kern="1200" dirty="0">
                          <a:solidFill>
                            <a:schemeClr val="dk1"/>
                          </a:solidFill>
                          <a:latin typeface="+mn-lt"/>
                          <a:ea typeface="+mn-ea"/>
                          <a:cs typeface="+mn-cs"/>
                        </a:rPr>
                        <a:t>Everything is forbidden, unless it is allowed &amp; accountability</a:t>
                      </a:r>
                      <a:endParaRPr lang="fi-FI" sz="1800" kern="1200" dirty="0">
                        <a:solidFill>
                          <a:schemeClr val="dk1"/>
                        </a:solidFill>
                        <a:latin typeface="+mn-lt"/>
                        <a:ea typeface="+mn-ea"/>
                        <a:cs typeface="+mn-cs"/>
                      </a:endParaRPr>
                    </a:p>
                  </a:txBody>
                  <a:tcPr/>
                </a:tc>
                <a:extLst>
                  <a:ext uri="{0D108BD9-81ED-4DB2-BD59-A6C34878D82A}">
                    <a16:rowId xmlns:a16="http://schemas.microsoft.com/office/drawing/2014/main" val="4213726497"/>
                  </a:ext>
                </a:extLst>
              </a:tr>
              <a:tr h="370840">
                <a:tc>
                  <a:txBody>
                    <a:bodyPr/>
                    <a:lstStyle/>
                    <a:p>
                      <a:r>
                        <a:rPr lang="de-DE" dirty="0"/>
                        <a:t>4</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20.09.2022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09.15-11.45</a:t>
                      </a:r>
                      <a:endParaRPr lang="fi-FI" sz="1600" dirty="0"/>
                    </a:p>
                  </a:txBody>
                  <a:tcPr/>
                </a:tc>
                <a:tc>
                  <a:txBody>
                    <a:bodyPr/>
                    <a:lstStyle/>
                    <a:p>
                      <a:r>
                        <a:rPr lang="en-GB" sz="1800" kern="1200" dirty="0">
                          <a:solidFill>
                            <a:schemeClr val="dk1"/>
                          </a:solidFill>
                          <a:latin typeface="+mn-lt"/>
                          <a:ea typeface="+mn-ea"/>
                          <a:cs typeface="+mn-cs"/>
                        </a:rPr>
                        <a:t>Rights &amp; Transparency (note: I might be travelling)</a:t>
                      </a:r>
                      <a:endParaRPr lang="fi-FI" sz="1800" kern="1200" dirty="0">
                        <a:solidFill>
                          <a:schemeClr val="dk1"/>
                        </a:solidFill>
                        <a:latin typeface="+mn-lt"/>
                        <a:ea typeface="+mn-ea"/>
                        <a:cs typeface="+mn-cs"/>
                      </a:endParaRPr>
                    </a:p>
                  </a:txBody>
                  <a:tcPr/>
                </a:tc>
                <a:extLst>
                  <a:ext uri="{0D108BD9-81ED-4DB2-BD59-A6C34878D82A}">
                    <a16:rowId xmlns:a16="http://schemas.microsoft.com/office/drawing/2014/main" val="2043126065"/>
                  </a:ext>
                </a:extLst>
              </a:tr>
              <a:tr h="370840">
                <a:tc>
                  <a:txBody>
                    <a:bodyPr/>
                    <a:lstStyle/>
                    <a:p>
                      <a:r>
                        <a:rPr lang="de-DE" dirty="0"/>
                        <a:t>5</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02.10.2022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09.15-11.45</a:t>
                      </a:r>
                      <a:endParaRPr lang="fi-FI" sz="1600" dirty="0"/>
                    </a:p>
                  </a:txBody>
                  <a:tcPr/>
                </a:tc>
                <a:tc>
                  <a:txBody>
                    <a:bodyPr/>
                    <a:lstStyle/>
                    <a:p>
                      <a:r>
                        <a:rPr lang="fi-FI" sz="1800" kern="1200" dirty="0">
                          <a:solidFill>
                            <a:schemeClr val="dk1"/>
                          </a:solidFill>
                          <a:latin typeface="+mn-lt"/>
                          <a:ea typeface="+mn-ea"/>
                          <a:cs typeface="+mn-cs"/>
                        </a:rPr>
                        <a:t>Data transfers</a:t>
                      </a:r>
                    </a:p>
                  </a:txBody>
                  <a:tcPr/>
                </a:tc>
                <a:extLst>
                  <a:ext uri="{0D108BD9-81ED-4DB2-BD59-A6C34878D82A}">
                    <a16:rowId xmlns:a16="http://schemas.microsoft.com/office/drawing/2014/main" val="1440153821"/>
                  </a:ext>
                </a:extLst>
              </a:tr>
              <a:tr h="370840">
                <a:tc>
                  <a:txBody>
                    <a:bodyPr/>
                    <a:lstStyle/>
                    <a:p>
                      <a:r>
                        <a:rPr lang="de-DE" dirty="0"/>
                        <a:t>6</a:t>
                      </a:r>
                      <a:endParaRPr lang="fi-FI" dirty="0"/>
                    </a:p>
                  </a:txBody>
                  <a:tcPr/>
                </a:tc>
                <a:tc>
                  <a:txBody>
                    <a:bodyPr/>
                    <a:lstStyle/>
                    <a:p>
                      <a:r>
                        <a:rPr lang="de-DE" sz="1600" dirty="0"/>
                        <a:t>09.10.2022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09.15-11.45</a:t>
                      </a:r>
                      <a:endParaRPr lang="fi-FI" sz="1600" dirty="0"/>
                    </a:p>
                  </a:txBody>
                  <a:tcPr/>
                </a:tc>
                <a:tc>
                  <a:txBody>
                    <a:bodyPr/>
                    <a:lstStyle/>
                    <a:p>
                      <a:r>
                        <a:rPr lang="en-GB" sz="1800" kern="1200" dirty="0">
                          <a:solidFill>
                            <a:schemeClr val="dk1"/>
                          </a:solidFill>
                          <a:latin typeface="+mn-lt"/>
                          <a:ea typeface="+mn-ea"/>
                          <a:cs typeface="+mn-cs"/>
                        </a:rPr>
                        <a:t>Enforcement &amp; the right with a megaphone</a:t>
                      </a:r>
                      <a:endParaRPr lang="fi-FI" sz="1800" kern="1200" dirty="0">
                        <a:solidFill>
                          <a:schemeClr val="dk1"/>
                        </a:solidFill>
                        <a:latin typeface="+mn-lt"/>
                        <a:ea typeface="+mn-ea"/>
                        <a:cs typeface="+mn-cs"/>
                      </a:endParaRPr>
                    </a:p>
                  </a:txBody>
                  <a:tcPr/>
                </a:tc>
                <a:extLst>
                  <a:ext uri="{0D108BD9-81ED-4DB2-BD59-A6C34878D82A}">
                    <a16:rowId xmlns:a16="http://schemas.microsoft.com/office/drawing/2014/main" val="3935969884"/>
                  </a:ext>
                </a:extLst>
              </a:tr>
              <a:tr h="370840">
                <a:tc>
                  <a:txBody>
                    <a:bodyPr/>
                    <a:lstStyle/>
                    <a:p>
                      <a:r>
                        <a:rPr lang="de-DE" dirty="0"/>
                        <a:t>E</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23.10.2022</a:t>
                      </a:r>
                      <a:endParaRPr lang="fi-FI" sz="1600" dirty="0"/>
                    </a:p>
                  </a:txBody>
                  <a:tcPr/>
                </a:tc>
                <a:tc>
                  <a:txBody>
                    <a:bodyPr/>
                    <a:lstStyle/>
                    <a:p>
                      <a:r>
                        <a:rPr lang="de-DE" dirty="0"/>
                        <a:t>Case </a:t>
                      </a:r>
                      <a:r>
                        <a:rPr lang="de-DE" dirty="0" err="1"/>
                        <a:t>studies</a:t>
                      </a:r>
                      <a:r>
                        <a:rPr lang="de-DE" dirty="0"/>
                        <a:t> due</a:t>
                      </a:r>
                      <a:endParaRPr lang="fi-FI" dirty="0"/>
                    </a:p>
                  </a:txBody>
                  <a:tcPr/>
                </a:tc>
                <a:extLst>
                  <a:ext uri="{0D108BD9-81ED-4DB2-BD59-A6C34878D82A}">
                    <a16:rowId xmlns:a16="http://schemas.microsoft.com/office/drawing/2014/main" val="887597366"/>
                  </a:ext>
                </a:extLst>
              </a:tr>
            </a:tbl>
          </a:graphicData>
        </a:graphic>
      </p:graphicFrame>
      <p:sp>
        <p:nvSpPr>
          <p:cNvPr id="4" name="Footer Placeholder 3">
            <a:extLst>
              <a:ext uri="{FF2B5EF4-FFF2-40B4-BE49-F238E27FC236}">
                <a16:creationId xmlns:a16="http://schemas.microsoft.com/office/drawing/2014/main" id="{56F8D1F8-0FEA-4FBA-A1E3-629D964C88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9635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2160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17D6-B3AF-466E-B8B5-13F12FDD4038}"/>
              </a:ext>
            </a:extLst>
          </p:cNvPr>
          <p:cNvSpPr>
            <a:spLocks noGrp="1"/>
          </p:cNvSpPr>
          <p:nvPr>
            <p:ph type="title"/>
          </p:nvPr>
        </p:nvSpPr>
        <p:spPr/>
        <p:txBody>
          <a:bodyPr/>
          <a:lstStyle/>
          <a:p>
            <a:r>
              <a:rPr lang="de-DE" dirty="0"/>
              <a:t>Introduction &amp; Background</a:t>
            </a:r>
            <a:endParaRPr lang="fi-FI" dirty="0"/>
          </a:p>
        </p:txBody>
      </p:sp>
      <p:sp>
        <p:nvSpPr>
          <p:cNvPr id="3" name="Text Placeholder 2">
            <a:extLst>
              <a:ext uri="{FF2B5EF4-FFF2-40B4-BE49-F238E27FC236}">
                <a16:creationId xmlns:a16="http://schemas.microsoft.com/office/drawing/2014/main" id="{826A56ED-7699-41F3-99C0-C19A42E0BF83}"/>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CC200568-A5A3-4BB2-BF40-27CEE076F22E}"/>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2278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1935F7-D98E-47A3-875A-55FBB32B78C2}"/>
              </a:ext>
            </a:extLst>
          </p:cNvPr>
          <p:cNvSpPr>
            <a:spLocks noGrp="1"/>
          </p:cNvSpPr>
          <p:nvPr>
            <p:ph type="ctrTitle"/>
          </p:nvPr>
        </p:nvSpPr>
        <p:spPr/>
        <p:txBody>
          <a:bodyPr/>
          <a:lstStyle/>
          <a:p>
            <a:r>
              <a:rPr lang="de-DE" dirty="0"/>
              <a:t>Why the Topic is relevant?</a:t>
            </a:r>
            <a:endParaRPr lang="fi-FI" dirty="0"/>
          </a:p>
        </p:txBody>
      </p:sp>
      <p:sp>
        <p:nvSpPr>
          <p:cNvPr id="12" name="Subtitle 11">
            <a:extLst>
              <a:ext uri="{FF2B5EF4-FFF2-40B4-BE49-F238E27FC236}">
                <a16:creationId xmlns:a16="http://schemas.microsoft.com/office/drawing/2014/main" id="{CA9F1C72-F57F-4C5C-B573-8AFD40E0A004}"/>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40B2A7FA-07FA-4575-BCF8-A45BD26ACDA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5465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EDF9-B4C9-44DF-9514-E2D205DB3C5C}"/>
              </a:ext>
            </a:extLst>
          </p:cNvPr>
          <p:cNvSpPr>
            <a:spLocks noGrp="1"/>
          </p:cNvSpPr>
          <p:nvPr>
            <p:ph type="title"/>
          </p:nvPr>
        </p:nvSpPr>
        <p:spPr/>
        <p:txBody>
          <a:bodyPr/>
          <a:lstStyle/>
          <a:p>
            <a:r>
              <a:rPr lang="de-DE" dirty="0"/>
              <a:t>Many </a:t>
            </a:r>
            <a:r>
              <a:rPr lang="de-DE" dirty="0" err="1"/>
              <a:t>reasons</a:t>
            </a:r>
            <a:r>
              <a:rPr lang="de-DE" dirty="0"/>
              <a:t> to </a:t>
            </a:r>
            <a:r>
              <a:rPr lang="de-DE" dirty="0" err="1"/>
              <a:t>pay</a:t>
            </a:r>
            <a:r>
              <a:rPr lang="de-DE" dirty="0"/>
              <a:t> </a:t>
            </a:r>
            <a:r>
              <a:rPr lang="de-DE" dirty="0" err="1"/>
              <a:t>attention</a:t>
            </a:r>
            <a:endParaRPr lang="fi-FI" dirty="0"/>
          </a:p>
        </p:txBody>
      </p:sp>
      <p:graphicFrame>
        <p:nvGraphicFramePr>
          <p:cNvPr id="5" name="Content Placeholder 4">
            <a:extLst>
              <a:ext uri="{FF2B5EF4-FFF2-40B4-BE49-F238E27FC236}">
                <a16:creationId xmlns:a16="http://schemas.microsoft.com/office/drawing/2014/main" id="{C6FD2DF5-4CA4-454B-BC04-787D80A1485E}"/>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E07B4F6-04C0-4DE9-99F1-AC0B2CF5DF4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1961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1935F7-D98E-47A3-875A-55FBB32B78C2}"/>
              </a:ext>
            </a:extLst>
          </p:cNvPr>
          <p:cNvSpPr>
            <a:spLocks noGrp="1"/>
          </p:cNvSpPr>
          <p:nvPr>
            <p:ph type="ctrTitle"/>
          </p:nvPr>
        </p:nvSpPr>
        <p:spPr/>
        <p:txBody>
          <a:bodyPr/>
          <a:lstStyle/>
          <a:p>
            <a:r>
              <a:rPr lang="de-DE" dirty="0"/>
              <a:t>There </a:t>
            </a:r>
            <a:r>
              <a:rPr lang="de-DE" dirty="0" err="1"/>
              <a:t>is</a:t>
            </a:r>
            <a:r>
              <a:rPr lang="de-DE" dirty="0"/>
              <a:t> a </a:t>
            </a:r>
            <a:r>
              <a:rPr lang="de-DE" dirty="0" err="1"/>
              <a:t>lot</a:t>
            </a:r>
            <a:r>
              <a:rPr lang="de-DE" dirty="0"/>
              <a:t> of Data </a:t>
            </a:r>
            <a:endParaRPr lang="fi-FI" dirty="0"/>
          </a:p>
        </p:txBody>
      </p:sp>
      <p:sp>
        <p:nvSpPr>
          <p:cNvPr id="12" name="Subtitle 11">
            <a:extLst>
              <a:ext uri="{FF2B5EF4-FFF2-40B4-BE49-F238E27FC236}">
                <a16:creationId xmlns:a16="http://schemas.microsoft.com/office/drawing/2014/main" id="{CA9F1C72-F57F-4C5C-B573-8AFD40E0A004}"/>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40B2A7FA-07FA-4575-BCF8-A45BD26ACDA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504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fontScale="90000"/>
          </a:bodyPr>
          <a:lstStyle/>
          <a:p>
            <a:r>
              <a:rPr lang="de-DE" dirty="0"/>
              <a:t>Volume of data/information </a:t>
            </a:r>
            <a:r>
              <a:rPr lang="de-DE" dirty="0" err="1"/>
              <a:t>created</a:t>
            </a:r>
            <a:r>
              <a:rPr lang="de-DE" dirty="0"/>
              <a:t>, </a:t>
            </a:r>
            <a:r>
              <a:rPr lang="de-DE" dirty="0" err="1"/>
              <a:t>captured</a:t>
            </a:r>
            <a:r>
              <a:rPr lang="de-DE" dirty="0"/>
              <a:t>, </a:t>
            </a:r>
            <a:r>
              <a:rPr lang="de-DE" dirty="0" err="1"/>
              <a:t>copied</a:t>
            </a:r>
            <a:r>
              <a:rPr lang="de-DE" dirty="0"/>
              <a:t>, and </a:t>
            </a:r>
            <a:r>
              <a:rPr lang="de-DE" dirty="0" err="1"/>
              <a:t>consumed</a:t>
            </a:r>
            <a:r>
              <a:rPr lang="de-DE" dirty="0"/>
              <a:t> </a:t>
            </a:r>
            <a:r>
              <a:rPr lang="de-DE" dirty="0" err="1"/>
              <a:t>worldwide</a:t>
            </a:r>
            <a:r>
              <a:rPr lang="de-DE" dirty="0"/>
              <a:t> from 2010 to 2025 (</a:t>
            </a:r>
            <a:r>
              <a:rPr lang="de-DE" dirty="0" err="1"/>
              <a:t>zetabytes</a:t>
            </a:r>
            <a:r>
              <a:rPr lang="de-DE" dirty="0"/>
              <a:t>)</a:t>
            </a:r>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091678" y="1463239"/>
            <a:ext cx="9982200" cy="4572000"/>
          </a:xfrm>
        </p:spPr>
        <p:txBody>
          <a:bodyPr/>
          <a:lstStyle/>
          <a:p>
            <a:endParaRPr lang="de-DE"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r>
              <a:rPr lang="de-DE" dirty="0"/>
              <a:t>Source: Statistica: </a:t>
            </a:r>
            <a:r>
              <a:rPr lang="de-DE" dirty="0">
                <a:hlinkClick r:id="rId3"/>
              </a:rPr>
              <a:t>https://www.statista.com/statistics/871513/worldwide-data-created/</a:t>
            </a:r>
            <a:r>
              <a:rPr lang="de-DE" dirty="0"/>
              <a:t> </a:t>
            </a:r>
          </a:p>
        </p:txBody>
      </p:sp>
      <p:sp>
        <p:nvSpPr>
          <p:cNvPr id="5" name="Textfeld 4">
            <a:extLst>
              <a:ext uri="{FF2B5EF4-FFF2-40B4-BE49-F238E27FC236}">
                <a16:creationId xmlns:a16="http://schemas.microsoft.com/office/drawing/2014/main" id="{D426CD3F-AE47-4947-A68B-4C55CCB62352}"/>
              </a:ext>
            </a:extLst>
          </p:cNvPr>
          <p:cNvSpPr txBox="1"/>
          <p:nvPr/>
        </p:nvSpPr>
        <p:spPr>
          <a:xfrm>
            <a:off x="5168378" y="2198345"/>
            <a:ext cx="1828800" cy="1828800"/>
          </a:xfrm>
          <a:prstGeom prst="rect">
            <a:avLst/>
          </a:prstGeom>
          <a:noFill/>
        </p:spPr>
        <p:txBody>
          <a:bodyPr wrap="square" rtlCol="0">
            <a:spAutoFit/>
          </a:bodyPr>
          <a:lstStyle/>
          <a:p>
            <a:pPr algn="l"/>
            <a:endParaRPr lang="de-FI" dirty="0"/>
          </a:p>
        </p:txBody>
      </p:sp>
      <p:pic>
        <p:nvPicPr>
          <p:cNvPr id="13" name="Picture 12">
            <a:extLst>
              <a:ext uri="{FF2B5EF4-FFF2-40B4-BE49-F238E27FC236}">
                <a16:creationId xmlns:a16="http://schemas.microsoft.com/office/drawing/2014/main" id="{F5C03E12-E316-4CE0-A81E-A3B27B7780EB}"/>
              </a:ext>
            </a:extLst>
          </p:cNvPr>
          <p:cNvPicPr>
            <a:picLocks noChangeAspect="1"/>
          </p:cNvPicPr>
          <p:nvPr/>
        </p:nvPicPr>
        <p:blipFill>
          <a:blip r:embed="rId4"/>
          <a:stretch>
            <a:fillRect/>
          </a:stretch>
        </p:blipFill>
        <p:spPr>
          <a:xfrm>
            <a:off x="1091678" y="1463239"/>
            <a:ext cx="6925642" cy="4420217"/>
          </a:xfrm>
          <a:prstGeom prst="rect">
            <a:avLst/>
          </a:prstGeom>
        </p:spPr>
      </p:pic>
      <p:sp>
        <p:nvSpPr>
          <p:cNvPr id="14" name="TextBox 13">
            <a:extLst>
              <a:ext uri="{FF2B5EF4-FFF2-40B4-BE49-F238E27FC236}">
                <a16:creationId xmlns:a16="http://schemas.microsoft.com/office/drawing/2014/main" id="{2FC1D418-305D-4F6D-BA47-6F77C3EF469D}"/>
              </a:ext>
            </a:extLst>
          </p:cNvPr>
          <p:cNvSpPr txBox="1"/>
          <p:nvPr/>
        </p:nvSpPr>
        <p:spPr>
          <a:xfrm>
            <a:off x="8017320" y="1472501"/>
            <a:ext cx="3184080" cy="47089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DE" sz="2400" b="1" dirty="0"/>
              <a:t>How much is a </a:t>
            </a:r>
            <a:r>
              <a:rPr lang="de-DE" sz="2400" b="1" dirty="0" err="1"/>
              <a:t>zetabyte</a:t>
            </a:r>
            <a:r>
              <a:rPr lang="de-DE" sz="2400" b="1" dirty="0"/>
              <a:t>?</a:t>
            </a:r>
          </a:p>
          <a:p>
            <a:endParaRPr lang="de-DE" dirty="0"/>
          </a:p>
          <a:p>
            <a:r>
              <a:rPr lang="en-GB" b="0" i="0" dirty="0">
                <a:solidFill>
                  <a:schemeClr val="bg1"/>
                </a:solidFill>
                <a:effectLst/>
                <a:latin typeface="system-ui"/>
              </a:rPr>
              <a:t>A zettabyte is 10</a:t>
            </a:r>
            <a:r>
              <a:rPr lang="en-GB" b="0" i="0" baseline="30000" dirty="0">
                <a:solidFill>
                  <a:schemeClr val="bg1"/>
                </a:solidFill>
                <a:effectLst/>
                <a:latin typeface="system-ui"/>
              </a:rPr>
              <a:t>21</a:t>
            </a:r>
            <a:r>
              <a:rPr lang="en-GB" b="0" i="0" dirty="0">
                <a:solidFill>
                  <a:schemeClr val="bg1"/>
                </a:solidFill>
                <a:effectLst/>
                <a:latin typeface="system-ui"/>
              </a:rPr>
              <a:t> or 1,000,000,000,000,000,000,000 </a:t>
            </a:r>
            <a:r>
              <a:rPr lang="en-GB" b="0" i="0" u="none" strike="noStrike" dirty="0">
                <a:solidFill>
                  <a:schemeClr val="bg1"/>
                </a:solidFill>
                <a:effectLst/>
                <a:latin typeface="system-ui"/>
                <a:hlinkClick r:id="rId5">
                  <a:extLst>
                    <a:ext uri="{A12FA001-AC4F-418D-AE19-62706E023703}">
                      <ahyp:hlinkClr xmlns:ahyp="http://schemas.microsoft.com/office/drawing/2018/hyperlinkcolor" val="tx"/>
                    </a:ext>
                  </a:extLst>
                </a:hlinkClick>
              </a:rPr>
              <a:t>bytes</a:t>
            </a:r>
            <a:r>
              <a:rPr lang="en-GB" b="0" i="0" dirty="0">
                <a:solidFill>
                  <a:schemeClr val="bg1"/>
                </a:solidFill>
                <a:effectLst/>
                <a:latin typeface="system-ui"/>
              </a:rPr>
              <a:t>.</a:t>
            </a:r>
          </a:p>
          <a:p>
            <a:endParaRPr lang="en-GB" dirty="0">
              <a:solidFill>
                <a:schemeClr val="bg1"/>
              </a:solidFill>
              <a:latin typeface="system-ui"/>
            </a:endParaRPr>
          </a:p>
          <a:p>
            <a:endParaRPr lang="en-GB" b="1" dirty="0">
              <a:solidFill>
                <a:schemeClr val="bg1"/>
              </a:solidFill>
              <a:latin typeface="system-ui"/>
            </a:endParaRPr>
          </a:p>
          <a:p>
            <a:r>
              <a:rPr lang="en-GB" b="1" dirty="0">
                <a:solidFill>
                  <a:schemeClr val="bg1"/>
                </a:solidFill>
                <a:latin typeface="system-ui"/>
              </a:rPr>
              <a:t>It would take 1 billion </a:t>
            </a:r>
          </a:p>
          <a:p>
            <a:r>
              <a:rPr lang="en-GB" b="1" dirty="0">
                <a:solidFill>
                  <a:schemeClr val="bg1"/>
                </a:solidFill>
                <a:latin typeface="system-ui"/>
              </a:rPr>
              <a:t>1 terabyte hard drives to store one zettabyte. </a:t>
            </a:r>
          </a:p>
          <a:p>
            <a:endParaRPr lang="en-GB" b="1" dirty="0">
              <a:solidFill>
                <a:schemeClr val="bg1"/>
              </a:solidFill>
              <a:latin typeface="system-ui"/>
            </a:endParaRPr>
          </a:p>
          <a:p>
            <a:endParaRPr lang="en-GB" b="1" dirty="0">
              <a:solidFill>
                <a:schemeClr val="bg1"/>
              </a:solidFill>
              <a:latin typeface="system-ui"/>
            </a:endParaRPr>
          </a:p>
          <a:p>
            <a:endParaRPr lang="en-GB" b="1" dirty="0">
              <a:solidFill>
                <a:schemeClr val="bg1"/>
              </a:solidFill>
              <a:latin typeface="system-ui"/>
            </a:endParaRPr>
          </a:p>
          <a:p>
            <a:r>
              <a:rPr lang="en-GB" b="1" dirty="0">
                <a:solidFill>
                  <a:schemeClr val="bg1"/>
                </a:solidFill>
                <a:latin typeface="system-ui"/>
              </a:rPr>
              <a:t>It is a lot. </a:t>
            </a:r>
          </a:p>
          <a:p>
            <a:endParaRPr lang="fi-FI" b="1" dirty="0">
              <a:solidFill>
                <a:schemeClr val="bg1"/>
              </a:solidFill>
            </a:endParaRPr>
          </a:p>
        </p:txBody>
      </p:sp>
    </p:spTree>
    <p:extLst>
      <p:ext uri="{BB962C8B-B14F-4D97-AF65-F5344CB8AC3E}">
        <p14:creationId xmlns:p14="http://schemas.microsoft.com/office/powerpoint/2010/main" val="19274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091678" y="1463239"/>
            <a:ext cx="9982200" cy="4572000"/>
          </a:xfrm>
        </p:spPr>
        <p:txBody>
          <a:bodyPr/>
          <a:lstStyle/>
          <a:p>
            <a:r>
              <a:rPr lang="de-DE" dirty="0">
                <a:hlinkClick r:id="rId3"/>
              </a:rPr>
              <a:t>https://youtu.be/bvDAjYWJBqc</a:t>
            </a:r>
            <a:r>
              <a:rPr lang="de-DE" dirty="0"/>
              <a:t> </a:t>
            </a:r>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r>
              <a:rPr lang="de-DE" dirty="0"/>
              <a:t>Source: Statistica: </a:t>
            </a:r>
            <a:r>
              <a:rPr lang="de-DE" dirty="0">
                <a:hlinkClick r:id="rId4"/>
              </a:rPr>
              <a:t>https://www.statista.com/statistics/871513/worldwide-data-created/</a:t>
            </a:r>
            <a:r>
              <a:rPr lang="de-DE" dirty="0"/>
              <a:t> </a:t>
            </a:r>
          </a:p>
        </p:txBody>
      </p:sp>
      <p:sp>
        <p:nvSpPr>
          <p:cNvPr id="5" name="Textfeld 4">
            <a:extLst>
              <a:ext uri="{FF2B5EF4-FFF2-40B4-BE49-F238E27FC236}">
                <a16:creationId xmlns:a16="http://schemas.microsoft.com/office/drawing/2014/main" id="{D426CD3F-AE47-4947-A68B-4C55CCB62352}"/>
              </a:ext>
            </a:extLst>
          </p:cNvPr>
          <p:cNvSpPr txBox="1"/>
          <p:nvPr/>
        </p:nvSpPr>
        <p:spPr>
          <a:xfrm>
            <a:off x="5168378" y="2198345"/>
            <a:ext cx="1828800" cy="1828800"/>
          </a:xfrm>
          <a:prstGeom prst="rect">
            <a:avLst/>
          </a:prstGeom>
          <a:noFill/>
        </p:spPr>
        <p:txBody>
          <a:bodyPr wrap="square" rtlCol="0">
            <a:spAutoFit/>
          </a:bodyPr>
          <a:lstStyle/>
          <a:p>
            <a:pPr algn="l"/>
            <a:endParaRPr lang="de-FI" dirty="0"/>
          </a:p>
        </p:txBody>
      </p:sp>
      <p:pic>
        <p:nvPicPr>
          <p:cNvPr id="7" name="Picture 6">
            <a:hlinkClick r:id="rId3"/>
            <a:extLst>
              <a:ext uri="{FF2B5EF4-FFF2-40B4-BE49-F238E27FC236}">
                <a16:creationId xmlns:a16="http://schemas.microsoft.com/office/drawing/2014/main" id="{A1351A93-26A3-4630-9EE7-8DC05DAD7B0E}"/>
              </a:ext>
            </a:extLst>
          </p:cNvPr>
          <p:cNvPicPr>
            <a:picLocks noChangeAspect="1"/>
          </p:cNvPicPr>
          <p:nvPr/>
        </p:nvPicPr>
        <p:blipFill>
          <a:blip r:embed="rId5"/>
          <a:stretch>
            <a:fillRect/>
          </a:stretch>
        </p:blipFill>
        <p:spPr>
          <a:xfrm>
            <a:off x="123005" y="0"/>
            <a:ext cx="11945989" cy="6858000"/>
          </a:xfrm>
          <a:prstGeom prst="rect">
            <a:avLst/>
          </a:prstGeom>
        </p:spPr>
      </p:pic>
    </p:spTree>
    <p:extLst>
      <p:ext uri="{BB962C8B-B14F-4D97-AF65-F5344CB8AC3E}">
        <p14:creationId xmlns:p14="http://schemas.microsoft.com/office/powerpoint/2010/main" val="28380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en-FI" dirty="0"/>
              <a:t>History and structure</a:t>
            </a:r>
            <a:endParaRPr lang="de-DE" dirty="0"/>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2409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E56B-AF3F-4080-A7DD-846E2600B041}"/>
              </a:ext>
            </a:extLst>
          </p:cNvPr>
          <p:cNvSpPr>
            <a:spLocks noGrp="1"/>
          </p:cNvSpPr>
          <p:nvPr>
            <p:ph type="ctrTitle"/>
          </p:nvPr>
        </p:nvSpPr>
        <p:spPr/>
        <p:txBody>
          <a:bodyPr/>
          <a:lstStyle/>
          <a:p>
            <a:r>
              <a:rPr lang="de-DE" dirty="0"/>
              <a:t>Introduction to </a:t>
            </a:r>
            <a:r>
              <a:rPr lang="en-FI" dirty="0"/>
              <a:t>DatA </a:t>
            </a:r>
            <a:r>
              <a:rPr lang="de-DE" dirty="0"/>
              <a:t>Protection </a:t>
            </a:r>
          </a:p>
        </p:txBody>
      </p:sp>
      <p:sp>
        <p:nvSpPr>
          <p:cNvPr id="3" name="Subtitle 2">
            <a:extLst>
              <a:ext uri="{FF2B5EF4-FFF2-40B4-BE49-F238E27FC236}">
                <a16:creationId xmlns:a16="http://schemas.microsoft.com/office/drawing/2014/main" id="{9F34C2D7-5B11-4775-B555-FDC8D9CBF159}"/>
              </a:ext>
            </a:extLst>
          </p:cNvPr>
          <p:cNvSpPr>
            <a:spLocks noGrp="1"/>
          </p:cNvSpPr>
          <p:nvPr>
            <p:ph type="subTitle" idx="1"/>
          </p:nvPr>
        </p:nvSpPr>
        <p:spPr/>
        <p:txBody>
          <a:bodyPr/>
          <a:lstStyle/>
          <a:p>
            <a:endParaRPr lang="en-FI" dirty="0"/>
          </a:p>
          <a:p>
            <a:r>
              <a:rPr lang="en-FI" dirty="0"/>
              <a:t>Tobias Bräutigam</a:t>
            </a:r>
            <a:endParaRPr lang="de-DE" dirty="0"/>
          </a:p>
        </p:txBody>
      </p:sp>
      <p:pic>
        <p:nvPicPr>
          <p:cNvPr id="8" name="CCF9BC60-706C-433B-8CC4-F42B460F73D3">
            <a:extLst>
              <a:ext uri="{FF2B5EF4-FFF2-40B4-BE49-F238E27FC236}">
                <a16:creationId xmlns:a16="http://schemas.microsoft.com/office/drawing/2014/main" id="{8B9E8318-E4D6-4FB0-A29A-0EDF27101D2A}"/>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427162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8" y="-171402"/>
            <a:ext cx="12291318" cy="794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4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fr-CA" dirty="0" err="1">
                <a:solidFill>
                  <a:schemeClr val="tx1">
                    <a:lumMod val="75000"/>
                    <a:lumOff val="25000"/>
                  </a:schemeClr>
                </a:solidFill>
              </a:rPr>
              <a:t>History</a:t>
            </a:r>
            <a:r>
              <a:rPr lang="fr-CA" dirty="0">
                <a:solidFill>
                  <a:schemeClr val="tx1">
                    <a:lumMod val="75000"/>
                    <a:lumOff val="25000"/>
                  </a:schemeClr>
                </a:solidFill>
              </a:rPr>
              <a:t>: Data protection </a:t>
            </a:r>
            <a:r>
              <a:rPr lang="fr-CA" dirty="0" err="1">
                <a:solidFill>
                  <a:schemeClr val="tx1">
                    <a:lumMod val="75000"/>
                    <a:lumOff val="25000"/>
                  </a:schemeClr>
                </a:solidFill>
              </a:rPr>
              <a:t>law</a:t>
            </a:r>
            <a:r>
              <a:rPr lang="fr-CA" dirty="0">
                <a:solidFill>
                  <a:schemeClr val="tx1">
                    <a:lumMod val="75000"/>
                    <a:lumOff val="25000"/>
                  </a:schemeClr>
                </a:solidFill>
              </a:rPr>
              <a:t> (data protection v. </a:t>
            </a:r>
            <a:r>
              <a:rPr lang="fr-CA" dirty="0" err="1">
                <a:solidFill>
                  <a:schemeClr val="tx1">
                    <a:lumMod val="75000"/>
                    <a:lumOff val="25000"/>
                  </a:schemeClr>
                </a:solidFill>
              </a:rPr>
              <a:t>privacy</a:t>
            </a:r>
            <a:r>
              <a:rPr lang="fr-CA" dirty="0">
                <a:solidFill>
                  <a:schemeClr val="tx1">
                    <a:lumMod val="75000"/>
                    <a:lumOff val="25000"/>
                  </a:schemeClr>
                </a:solidFill>
              </a:rPr>
              <a:t>) </a:t>
            </a:r>
          </a:p>
        </p:txBody>
      </p:sp>
      <p:sp>
        <p:nvSpPr>
          <p:cNvPr id="3" name="Content Placeholder 2"/>
          <p:cNvSpPr>
            <a:spLocks noGrp="1"/>
          </p:cNvSpPr>
          <p:nvPr>
            <p:ph idx="1"/>
          </p:nvPr>
        </p:nvSpPr>
        <p:spPr/>
        <p:txBody>
          <a:bodyPr>
            <a:normAutofit lnSpcReduction="10000"/>
          </a:bodyPr>
          <a:lstStyle/>
          <a:p>
            <a:pPr lvl="0">
              <a:lnSpc>
                <a:spcPct val="120000"/>
              </a:lnSpc>
              <a:spcBef>
                <a:spcPts val="0"/>
              </a:spcBef>
            </a:pPr>
            <a:r>
              <a:rPr lang="fi-FI" sz="1800" dirty="0"/>
              <a:t>1970: Hesse (</a:t>
            </a:r>
            <a:r>
              <a:rPr lang="fi-FI" sz="1800" dirty="0" err="1"/>
              <a:t>state</a:t>
            </a:r>
            <a:r>
              <a:rPr lang="fi-FI" sz="1800" dirty="0"/>
              <a:t> in Germany)</a:t>
            </a:r>
          </a:p>
          <a:p>
            <a:pPr lvl="0">
              <a:lnSpc>
                <a:spcPct val="120000"/>
              </a:lnSpc>
              <a:spcBef>
                <a:spcPts val="0"/>
              </a:spcBef>
            </a:pPr>
            <a:r>
              <a:rPr lang="fi-FI" sz="1800" dirty="0"/>
              <a:t>1973: </a:t>
            </a:r>
            <a:r>
              <a:rPr lang="fi-FI" sz="1800" dirty="0" err="1"/>
              <a:t>Sweden</a:t>
            </a:r>
            <a:r>
              <a:rPr lang="fi-FI" sz="1800" dirty="0"/>
              <a:t> =&gt; Datalag</a:t>
            </a:r>
          </a:p>
          <a:p>
            <a:pPr>
              <a:lnSpc>
                <a:spcPct val="120000"/>
              </a:lnSpc>
              <a:spcBef>
                <a:spcPts val="0"/>
              </a:spcBef>
            </a:pPr>
            <a:r>
              <a:rPr lang="fi-FI" sz="1800" dirty="0"/>
              <a:t>70ies: Germany, France end of the 70ies; UK Act 1984</a:t>
            </a:r>
          </a:p>
          <a:p>
            <a:pPr>
              <a:lnSpc>
                <a:spcPct val="120000"/>
              </a:lnSpc>
              <a:spcBef>
                <a:spcPts val="0"/>
              </a:spcBef>
            </a:pPr>
            <a:r>
              <a:rPr lang="fi-FI" sz="1800" dirty="0"/>
              <a:t>1974: US </a:t>
            </a:r>
            <a:r>
              <a:rPr lang="fi-FI" sz="1800" dirty="0">
                <a:sym typeface="Wingdings" panose="05000000000000000000" pitchFamily="2" charset="2"/>
              </a:rPr>
              <a:t> </a:t>
            </a:r>
            <a:r>
              <a:rPr lang="fi-FI" sz="1800" dirty="0" err="1"/>
              <a:t>Privacy</a:t>
            </a:r>
            <a:r>
              <a:rPr lang="fi-FI" sz="1800" dirty="0"/>
              <a:t> Act (</a:t>
            </a:r>
            <a:r>
              <a:rPr lang="fi-FI" sz="1800" dirty="0" err="1"/>
              <a:t>note</a:t>
            </a:r>
            <a:r>
              <a:rPr lang="fi-FI" sz="1800" dirty="0"/>
              <a:t>: </a:t>
            </a:r>
            <a:r>
              <a:rPr lang="fi-FI" sz="1800" dirty="0" err="1"/>
              <a:t>administration</a:t>
            </a:r>
            <a:r>
              <a:rPr lang="fi-FI" sz="1800" dirty="0"/>
              <a:t>!)</a:t>
            </a:r>
          </a:p>
          <a:p>
            <a:pPr>
              <a:lnSpc>
                <a:spcPct val="120000"/>
              </a:lnSpc>
              <a:spcBef>
                <a:spcPts val="0"/>
              </a:spcBef>
            </a:pPr>
            <a:r>
              <a:rPr lang="en-US" sz="1800" dirty="0"/>
              <a:t>1980: Economic orientated OECD Guidelines of </a:t>
            </a:r>
            <a:r>
              <a:rPr lang="en-US" sz="1800" u="sng" dirty="0">
                <a:hlinkClick r:id="rId3"/>
              </a:rPr>
              <a:t>The OECD Guidelines on the Protection of Privacy and Transborder Flows of Personal Data</a:t>
            </a:r>
            <a:r>
              <a:rPr lang="en-US" sz="1800" dirty="0"/>
              <a:t>, adopted on 23 September 1980</a:t>
            </a:r>
            <a:endParaRPr lang="fi-FI" sz="1800" dirty="0"/>
          </a:p>
          <a:p>
            <a:pPr lvl="0">
              <a:lnSpc>
                <a:spcPct val="120000"/>
              </a:lnSpc>
              <a:spcBef>
                <a:spcPts val="0"/>
              </a:spcBef>
            </a:pPr>
            <a:r>
              <a:rPr lang="en-US" sz="1800" dirty="0"/>
              <a:t>1981:  Convention of the Council of Europe for the Protection of Individuals with regard to Automatic Processing of Personal Data (Convention No. 108)</a:t>
            </a:r>
          </a:p>
          <a:p>
            <a:pPr lvl="0">
              <a:lnSpc>
                <a:spcPct val="120000"/>
              </a:lnSpc>
              <a:spcBef>
                <a:spcPts val="0"/>
              </a:spcBef>
            </a:pPr>
            <a:r>
              <a:rPr lang="en-US" sz="1800" dirty="0"/>
              <a:t>1998: Directive 95/46</a:t>
            </a:r>
          </a:p>
          <a:p>
            <a:pPr lvl="0">
              <a:lnSpc>
                <a:spcPct val="120000"/>
              </a:lnSpc>
              <a:spcBef>
                <a:spcPts val="0"/>
              </a:spcBef>
            </a:pPr>
            <a:r>
              <a:rPr lang="en-US" sz="1800" dirty="0"/>
              <a:t>2008: Data Protection Framework Decision 2008/977/JHA on personal data processed for police and judicial cooperation in criminal matters (FDPJ) was finally adopted with the intention of covering data processing in (former) third pillar matters.</a:t>
            </a:r>
            <a:endParaRPr lang="fi-FI" sz="1800" dirty="0"/>
          </a:p>
          <a:p>
            <a:pPr lvl="0">
              <a:lnSpc>
                <a:spcPct val="120000"/>
              </a:lnSpc>
              <a:spcBef>
                <a:spcPts val="0"/>
              </a:spcBef>
            </a:pPr>
            <a:r>
              <a:rPr lang="de-DE" sz="1800" dirty="0"/>
              <a:t>2018: GDPR – will be applicable May 2018</a:t>
            </a:r>
            <a:endParaRPr lang="en-FI" sz="1800" dirty="0"/>
          </a:p>
          <a:p>
            <a:pPr lvl="0">
              <a:lnSpc>
                <a:spcPct val="120000"/>
              </a:lnSpc>
              <a:spcBef>
                <a:spcPts val="0"/>
              </a:spcBef>
            </a:pPr>
            <a:r>
              <a:rPr lang="de-DE" sz="1800" dirty="0"/>
              <a:t>2019: Finnish</a:t>
            </a:r>
            <a:r>
              <a:rPr lang="en-FI" sz="1800" dirty="0"/>
              <a:t>Tietosuojalaki applicable </a:t>
            </a:r>
            <a:r>
              <a:rPr lang="de-DE" sz="1800" dirty="0"/>
              <a:t>(</a:t>
            </a:r>
            <a:r>
              <a:rPr lang="en-FI" sz="1800" dirty="0"/>
              <a:t>1.1.2019</a:t>
            </a:r>
            <a:r>
              <a:rPr lang="de-DE" sz="1800" dirty="0"/>
              <a:t>)</a:t>
            </a:r>
            <a:endParaRPr lang="fi-FI" sz="1800" dirty="0"/>
          </a:p>
          <a:p>
            <a:pPr marL="0" indent="0">
              <a:buNone/>
            </a:pPr>
            <a:endParaRPr lang="en-US" sz="2000" dirty="0"/>
          </a:p>
        </p:txBody>
      </p:sp>
    </p:spTree>
    <p:extLst>
      <p:ext uri="{BB962C8B-B14F-4D97-AF65-F5344CB8AC3E}">
        <p14:creationId xmlns:p14="http://schemas.microsoft.com/office/powerpoint/2010/main" val="112583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42659"/>
            <a:ext cx="7668608" cy="311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104900" y="55419"/>
            <a:ext cx="9980682" cy="1096962"/>
          </a:xfrm>
        </p:spPr>
        <p:txBody>
          <a:bodyPr rtlCol="0">
            <a:normAutofit fontScale="90000"/>
          </a:bodyPr>
          <a:lstStyle/>
          <a:p>
            <a:pPr fontAlgn="auto">
              <a:spcAft>
                <a:spcPts val="0"/>
              </a:spcAft>
              <a:defRPr/>
            </a:pPr>
            <a:r>
              <a:rPr lang="fr-CA" dirty="0" err="1">
                <a:solidFill>
                  <a:schemeClr val="tx1">
                    <a:lumMod val="75000"/>
                    <a:lumOff val="25000"/>
                  </a:schemeClr>
                </a:solidFill>
              </a:rPr>
              <a:t>History</a:t>
            </a:r>
            <a:r>
              <a:rPr lang="fr-CA" dirty="0">
                <a:solidFill>
                  <a:schemeClr val="tx1">
                    <a:lumMod val="75000"/>
                    <a:lumOff val="25000"/>
                  </a:schemeClr>
                </a:solidFill>
              </a:rPr>
              <a:t> (2) (</a:t>
            </a:r>
            <a:r>
              <a:rPr lang="fr-CA" dirty="0" err="1">
                <a:solidFill>
                  <a:schemeClr val="tx1">
                    <a:lumMod val="75000"/>
                    <a:lumOff val="25000"/>
                  </a:schemeClr>
                </a:solidFill>
              </a:rPr>
              <a:t>semi-automatic</a:t>
            </a:r>
            <a:r>
              <a:rPr lang="fr-CA" dirty="0">
                <a:solidFill>
                  <a:schemeClr val="tx1">
                    <a:lumMod val="75000"/>
                    <a:lumOff val="25000"/>
                  </a:schemeClr>
                </a:solidFill>
              </a:rPr>
              <a:t>) data </a:t>
            </a:r>
            <a:r>
              <a:rPr lang="fr-CA" dirty="0" err="1">
                <a:solidFill>
                  <a:schemeClr val="tx1">
                    <a:lumMod val="75000"/>
                    <a:lumOff val="25000"/>
                  </a:schemeClr>
                </a:solidFill>
              </a:rPr>
              <a:t>processing</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lstStyle/>
          <a:p>
            <a:r>
              <a:rPr lang="de-DE" sz="2400" dirty="0"/>
              <a:t>Herman Hollerith – 2nd generation immigrant </a:t>
            </a:r>
          </a:p>
          <a:p>
            <a:r>
              <a:rPr lang="de-DE" sz="2400" dirty="0"/>
              <a:t>Tabulating </a:t>
            </a:r>
            <a:r>
              <a:rPr lang="de-DE" sz="2400" dirty="0" err="1"/>
              <a:t>machine</a:t>
            </a:r>
            <a:r>
              <a:rPr lang="de-DE" sz="2400" dirty="0"/>
              <a:t> </a:t>
            </a:r>
            <a:r>
              <a:rPr lang="de-DE" sz="2400" dirty="0" err="1"/>
              <a:t>company</a:t>
            </a:r>
            <a:r>
              <a:rPr lang="de-DE" sz="2400" dirty="0"/>
              <a:t> =&gt; became IBM</a:t>
            </a:r>
          </a:p>
          <a:p>
            <a:r>
              <a:rPr lang="de-DE" sz="2400" dirty="0"/>
              <a:t>Machines used for 1890 census</a:t>
            </a:r>
          </a:p>
          <a:p>
            <a:r>
              <a:rPr lang="de-DE" sz="2400" dirty="0"/>
              <a:t>Why punch cards? </a:t>
            </a:r>
            <a:endParaRPr lang="en-US" sz="2400" dirty="0"/>
          </a:p>
        </p:txBody>
      </p:sp>
      <p:pic>
        <p:nvPicPr>
          <p:cNvPr id="4" name="Picture 4" descr="http://ts4.mm.bing.net/th?id=H.4525036996921827&amp;pid=15.1&amp;H=160&amp;W=119">
            <a:extLst>
              <a:ext uri="{FF2B5EF4-FFF2-40B4-BE49-F238E27FC236}">
                <a16:creationId xmlns:a16="http://schemas.microsoft.com/office/drawing/2014/main" id="{D60C93AD-E9AD-4B1F-83B7-1287589EC10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917679" y="1600200"/>
            <a:ext cx="2256012" cy="303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5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156E-85DC-4F5F-AD65-17AFE07E663E}"/>
              </a:ext>
            </a:extLst>
          </p:cNvPr>
          <p:cNvSpPr>
            <a:spLocks noGrp="1"/>
          </p:cNvSpPr>
          <p:nvPr>
            <p:ph type="title"/>
          </p:nvPr>
        </p:nvSpPr>
        <p:spPr/>
        <p:txBody>
          <a:bodyPr/>
          <a:lstStyle/>
          <a:p>
            <a:r>
              <a:rPr lang="de-DE" dirty="0"/>
              <a:t>A simple </a:t>
            </a:r>
            <a:r>
              <a:rPr lang="de-DE" dirty="0" err="1"/>
              <a:t>structure</a:t>
            </a:r>
            <a:r>
              <a:rPr lang="de-DE" dirty="0"/>
              <a:t> </a:t>
            </a:r>
            <a:r>
              <a:rPr lang="de-DE" dirty="0" err="1"/>
              <a:t>of</a:t>
            </a:r>
            <a:r>
              <a:rPr lang="de-DE" dirty="0"/>
              <a:t> </a:t>
            </a:r>
            <a:r>
              <a:rPr lang="de-DE" dirty="0" err="1"/>
              <a:t>data</a:t>
            </a:r>
            <a:r>
              <a:rPr lang="de-DE" dirty="0"/>
              <a:t> </a:t>
            </a:r>
            <a:r>
              <a:rPr lang="de-DE" dirty="0" err="1"/>
              <a:t>protection</a:t>
            </a:r>
            <a:r>
              <a:rPr lang="de-DE" dirty="0"/>
              <a:t> </a:t>
            </a:r>
            <a:r>
              <a:rPr lang="de-DE" dirty="0" err="1"/>
              <a:t>problems</a:t>
            </a:r>
            <a:r>
              <a:rPr lang="de-DE" dirty="0"/>
              <a:t> </a:t>
            </a:r>
          </a:p>
        </p:txBody>
      </p:sp>
      <p:graphicFrame>
        <p:nvGraphicFramePr>
          <p:cNvPr id="5" name="Content Placeholder 4">
            <a:extLst>
              <a:ext uri="{FF2B5EF4-FFF2-40B4-BE49-F238E27FC236}">
                <a16:creationId xmlns:a16="http://schemas.microsoft.com/office/drawing/2014/main" id="{2393CD6D-7F90-4BA3-A014-44B809D172C4}"/>
              </a:ext>
            </a:extLst>
          </p:cNvPr>
          <p:cNvGraphicFramePr>
            <a:graphicFrameLocks noGrp="1"/>
          </p:cNvGraphicFramePr>
          <p:nvPr>
            <p:ph idx="1"/>
          </p:nvPr>
        </p:nvGraphicFramePr>
        <p:xfrm>
          <a:off x="2407233"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42D73A9-EA83-472B-83BC-07BEC64115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pic>
        <p:nvPicPr>
          <p:cNvPr id="9" name="Picture 8" descr="Athletic woman with a white board slanted">
            <a:extLst>
              <a:ext uri="{FF2B5EF4-FFF2-40B4-BE49-F238E27FC236}">
                <a16:creationId xmlns:a16="http://schemas.microsoft.com/office/drawing/2014/main" id="{B12BC386-3556-4390-B447-366B7A1AE6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470" y="1288472"/>
            <a:ext cx="2633794" cy="5569528"/>
          </a:xfrm>
          <a:prstGeom prst="rect">
            <a:avLst/>
          </a:prstGeom>
        </p:spPr>
      </p:pic>
      <p:sp>
        <p:nvSpPr>
          <p:cNvPr id="11" name="TextBox 10">
            <a:extLst>
              <a:ext uri="{FF2B5EF4-FFF2-40B4-BE49-F238E27FC236}">
                <a16:creationId xmlns:a16="http://schemas.microsoft.com/office/drawing/2014/main" id="{95C48455-A34E-4B1C-8142-A5435065CF8E}"/>
              </a:ext>
            </a:extLst>
          </p:cNvPr>
          <p:cNvSpPr txBox="1"/>
          <p:nvPr/>
        </p:nvSpPr>
        <p:spPr>
          <a:xfrm rot="225140">
            <a:off x="692725" y="2805544"/>
            <a:ext cx="18980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514843"/>
                </a:solidFill>
                <a:effectLst/>
                <a:uLnTx/>
                <a:uFillTx/>
                <a:latin typeface="Euphemia"/>
                <a:ea typeface="+mn-ea"/>
                <a:cs typeface="+mn-cs"/>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err="1">
                <a:ln>
                  <a:noFill/>
                </a:ln>
                <a:solidFill>
                  <a:srgbClr val="514843"/>
                </a:solidFill>
                <a:effectLst/>
                <a:uLnTx/>
                <a:uFillTx/>
                <a:latin typeface="Euphemia"/>
                <a:ea typeface="+mn-ea"/>
                <a:cs typeface="+mn-cs"/>
              </a:rPr>
              <a:t>subject</a:t>
            </a:r>
            <a:r>
              <a:rPr kumimoji="0" lang="de-DE" sz="2400" b="1" i="0" u="none" strike="noStrike" kern="1200" cap="none" spc="0" normalizeH="0" baseline="0" noProof="0" dirty="0">
                <a:ln>
                  <a:noFill/>
                </a:ln>
                <a:solidFill>
                  <a:srgbClr val="514843"/>
                </a:solidFill>
                <a:effectLst/>
                <a:uLnTx/>
                <a:uFillTx/>
                <a:latin typeface="Euphemia"/>
                <a:ea typeface="+mn-ea"/>
                <a:cs typeface="+mn-cs"/>
              </a:rPr>
              <a:t> </a:t>
            </a:r>
          </a:p>
        </p:txBody>
      </p:sp>
    </p:spTree>
    <p:extLst>
      <p:ext uri="{BB962C8B-B14F-4D97-AF65-F5344CB8AC3E}">
        <p14:creationId xmlns:p14="http://schemas.microsoft.com/office/powerpoint/2010/main" val="28388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Sources in DP LAW</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16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DB87-D222-4C30-8B73-057736347C87}"/>
              </a:ext>
            </a:extLst>
          </p:cNvPr>
          <p:cNvSpPr>
            <a:spLocks noGrp="1"/>
          </p:cNvSpPr>
          <p:nvPr>
            <p:ph type="title"/>
          </p:nvPr>
        </p:nvSpPr>
        <p:spPr/>
        <p:txBody>
          <a:bodyPr/>
          <a:lstStyle/>
          <a:p>
            <a:r>
              <a:rPr lang="de-DE" dirty="0"/>
              <a:t>There are various sources in data protection law </a:t>
            </a:r>
            <a:endParaRPr lang="fi-FI" dirty="0"/>
          </a:p>
        </p:txBody>
      </p:sp>
      <p:graphicFrame>
        <p:nvGraphicFramePr>
          <p:cNvPr id="5" name="Content Placeholder 4">
            <a:extLst>
              <a:ext uri="{FF2B5EF4-FFF2-40B4-BE49-F238E27FC236}">
                <a16:creationId xmlns:a16="http://schemas.microsoft.com/office/drawing/2014/main" id="{D9A4B8E2-95F7-42F9-AFB6-02C4172A02A9}"/>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CA2C6D7-97B1-410F-A242-F3D7F98E38F7}"/>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704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16AB-9C0A-4FF6-B738-300519D61357}"/>
              </a:ext>
            </a:extLst>
          </p:cNvPr>
          <p:cNvSpPr>
            <a:spLocks noGrp="1"/>
          </p:cNvSpPr>
          <p:nvPr>
            <p:ph type="title"/>
          </p:nvPr>
        </p:nvSpPr>
        <p:spPr/>
        <p:txBody>
          <a:bodyPr/>
          <a:lstStyle/>
          <a:p>
            <a:r>
              <a:rPr lang="de-DE" dirty="0"/>
              <a:t>How EU Law works</a:t>
            </a:r>
            <a:endParaRPr lang="fi-FI" dirty="0"/>
          </a:p>
        </p:txBody>
      </p:sp>
      <p:sp>
        <p:nvSpPr>
          <p:cNvPr id="3" name="Text Placeholder 2">
            <a:extLst>
              <a:ext uri="{FF2B5EF4-FFF2-40B4-BE49-F238E27FC236}">
                <a16:creationId xmlns:a16="http://schemas.microsoft.com/office/drawing/2014/main" id="{ED6F0537-5DAB-44E7-84D0-9E6423B96DDC}"/>
              </a:ext>
            </a:extLst>
          </p:cNvPr>
          <p:cNvSpPr>
            <a:spLocks noGrp="1"/>
          </p:cNvSpPr>
          <p:nvPr>
            <p:ph type="body" idx="1"/>
          </p:nvPr>
        </p:nvSpPr>
        <p:spPr/>
        <p:txBody>
          <a:bodyPr/>
          <a:lstStyle/>
          <a:p>
            <a:r>
              <a:rPr lang="de-DE" dirty="0" err="1"/>
              <a:t>Credit</a:t>
            </a:r>
            <a:r>
              <a:rPr lang="de-DE" dirty="0"/>
              <a:t> goes to Sam </a:t>
            </a:r>
            <a:r>
              <a:rPr lang="de-DE" dirty="0" err="1"/>
              <a:t>Wrigely</a:t>
            </a:r>
            <a:r>
              <a:rPr lang="de-DE" dirty="0"/>
              <a:t>, </a:t>
            </a:r>
            <a:r>
              <a:rPr lang="de-DE" dirty="0" err="1"/>
              <a:t>mistakes</a:t>
            </a:r>
            <a:r>
              <a:rPr lang="de-DE" dirty="0"/>
              <a:t> are </a:t>
            </a:r>
            <a:r>
              <a:rPr lang="de-DE" dirty="0" err="1"/>
              <a:t>my</a:t>
            </a:r>
            <a:r>
              <a:rPr lang="de-DE" dirty="0"/>
              <a:t> own</a:t>
            </a:r>
            <a:endParaRPr lang="fi-FI" dirty="0"/>
          </a:p>
        </p:txBody>
      </p:sp>
      <p:sp>
        <p:nvSpPr>
          <p:cNvPr id="4" name="Footer Placeholder 3">
            <a:extLst>
              <a:ext uri="{FF2B5EF4-FFF2-40B4-BE49-F238E27FC236}">
                <a16:creationId xmlns:a16="http://schemas.microsoft.com/office/drawing/2014/main" id="{BDE0E499-2901-4609-9B4A-1E99B79D916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6913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CD2CBE-E098-47F4-9C68-1F8FCB8A15E7}"/>
              </a:ext>
            </a:extLst>
          </p:cNvPr>
          <p:cNvSpPr>
            <a:spLocks noGrp="1"/>
          </p:cNvSpPr>
          <p:nvPr>
            <p:ph type="title"/>
          </p:nvPr>
        </p:nvSpPr>
        <p:spPr/>
        <p:txBody>
          <a:bodyPr/>
          <a:lstStyle/>
          <a:p>
            <a:r>
              <a:rPr lang="en-GB" dirty="0"/>
              <a:t>Primer on EU legal structure?</a:t>
            </a:r>
          </a:p>
        </p:txBody>
      </p:sp>
      <p:graphicFrame>
        <p:nvGraphicFramePr>
          <p:cNvPr id="2" name="Content Placeholder 1">
            <a:extLst>
              <a:ext uri="{FF2B5EF4-FFF2-40B4-BE49-F238E27FC236}">
                <a16:creationId xmlns:a16="http://schemas.microsoft.com/office/drawing/2014/main" id="{999B91FA-C863-49B2-BF9B-430A64AC1705}"/>
              </a:ext>
            </a:extLst>
          </p:cNvPr>
          <p:cNvGraphicFramePr>
            <a:graphicFrameLocks noGrp="1"/>
          </p:cNvGraphicFramePr>
          <p:nvPr>
            <p:ph idx="1"/>
          </p:nvPr>
        </p:nvGraphicFramePr>
        <p:xfrm>
          <a:off x="1226046" y="1966913"/>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3582CF7-B94B-4350-B670-D557797FA7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24046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CD2CBE-E098-47F4-9C68-1F8FCB8A15E7}"/>
              </a:ext>
            </a:extLst>
          </p:cNvPr>
          <p:cNvSpPr>
            <a:spLocks noGrp="1"/>
          </p:cNvSpPr>
          <p:nvPr>
            <p:ph type="title"/>
          </p:nvPr>
        </p:nvSpPr>
        <p:spPr/>
        <p:txBody>
          <a:bodyPr/>
          <a:lstStyle/>
          <a:p>
            <a:r>
              <a:rPr lang="en-GB" dirty="0"/>
              <a:t>How does the EU Commission work? </a:t>
            </a:r>
          </a:p>
        </p:txBody>
      </p:sp>
      <p:sp>
        <p:nvSpPr>
          <p:cNvPr id="6" name="Subtitle 5">
            <a:extLst>
              <a:ext uri="{FF2B5EF4-FFF2-40B4-BE49-F238E27FC236}">
                <a16:creationId xmlns:a16="http://schemas.microsoft.com/office/drawing/2014/main" id="{818E4FB2-04AB-4843-A0DA-D0DCE7FCC47A}"/>
              </a:ext>
            </a:extLst>
          </p:cNvPr>
          <p:cNvSpPr>
            <a:spLocks noGrp="1"/>
          </p:cNvSpPr>
          <p:nvPr>
            <p:ph idx="1"/>
          </p:nvPr>
        </p:nvSpPr>
        <p:spPr/>
        <p:txBody>
          <a:bodyPr>
            <a:normAutofit/>
          </a:bodyPr>
          <a:lstStyle/>
          <a:p>
            <a:r>
              <a:rPr lang="en-GB" sz="2400" dirty="0"/>
              <a:t>The European Commission is made up of one commissioner from each country and their staff. It has sole competence to draw up the first draft of legislation. </a:t>
            </a:r>
          </a:p>
          <a:p>
            <a:r>
              <a:rPr lang="en-GB" sz="2400" dirty="0"/>
              <a:t>Legislation is then amended and voted upon by the Council of the European Union (confusingly a different body to the European Council), which is made up from government ministers from each Member State, and the European Parliament, which is made up from directly elected MEPs</a:t>
            </a:r>
          </a:p>
          <a:p>
            <a:r>
              <a:rPr lang="en-GB" sz="2400" dirty="0"/>
              <a:t>Each Institution tends to come up with their own preferred version of the text, and then agree on a final version during the trialogue procedure</a:t>
            </a:r>
          </a:p>
          <a:p>
            <a:r>
              <a:rPr lang="en-GB" sz="2400" dirty="0"/>
              <a:t>The legislative procedure takes a very long time and a lot of political compromise between different countries, parties and interest groups</a:t>
            </a:r>
          </a:p>
        </p:txBody>
      </p:sp>
      <p:sp>
        <p:nvSpPr>
          <p:cNvPr id="4" name="Footer Placeholder 3">
            <a:extLst>
              <a:ext uri="{FF2B5EF4-FFF2-40B4-BE49-F238E27FC236}">
                <a16:creationId xmlns:a16="http://schemas.microsoft.com/office/drawing/2014/main" id="{03582CF7-B94B-4350-B670-D557797FA7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14843">
                    <a:lumMod val="75000"/>
                  </a:srgbClr>
                </a:solidFill>
                <a:effectLst/>
                <a:uLnTx/>
                <a:uFillTx/>
                <a:latin typeface="Euphemia"/>
                <a:ea typeface="+mn-ea"/>
                <a:cs typeface="+mn-cs"/>
              </a:rPr>
              <a:t>https://www.europarl.europa.eu/external/appendix/legislativeprocedure/europarl_ordinarylegislativeprocedure_howitworks_en.pdf</a:t>
            </a:r>
          </a:p>
        </p:txBody>
      </p:sp>
    </p:spTree>
    <p:extLst>
      <p:ext uri="{BB962C8B-B14F-4D97-AF65-F5344CB8AC3E}">
        <p14:creationId xmlns:p14="http://schemas.microsoft.com/office/powerpoint/2010/main" val="40090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24EC-F82F-4FEC-8781-81CC65174CEB}"/>
              </a:ext>
            </a:extLst>
          </p:cNvPr>
          <p:cNvSpPr>
            <a:spLocks noGrp="1"/>
          </p:cNvSpPr>
          <p:nvPr>
            <p:ph type="title"/>
          </p:nvPr>
        </p:nvSpPr>
        <p:spPr/>
        <p:txBody>
          <a:bodyPr/>
          <a:lstStyle/>
          <a:p>
            <a:r>
              <a:rPr lang="en-GB" dirty="0"/>
              <a:t>Primer on EU legal structure?</a:t>
            </a:r>
          </a:p>
        </p:txBody>
      </p:sp>
      <p:sp>
        <p:nvSpPr>
          <p:cNvPr id="3" name="Content Placeholder 2">
            <a:extLst>
              <a:ext uri="{FF2B5EF4-FFF2-40B4-BE49-F238E27FC236}">
                <a16:creationId xmlns:a16="http://schemas.microsoft.com/office/drawing/2014/main" id="{8B251426-FD79-4C2A-9FFF-BE131A93D89F}"/>
              </a:ext>
            </a:extLst>
          </p:cNvPr>
          <p:cNvSpPr>
            <a:spLocks noGrp="1"/>
          </p:cNvSpPr>
          <p:nvPr>
            <p:ph idx="1"/>
          </p:nvPr>
        </p:nvSpPr>
        <p:spPr/>
        <p:txBody>
          <a:bodyPr>
            <a:normAutofit/>
          </a:bodyPr>
          <a:lstStyle/>
          <a:p>
            <a:r>
              <a:rPr lang="en-GB" dirty="0"/>
              <a:t>Questions of legal interpretation are brought before the CJEU, often through the preliminary reference procedure. </a:t>
            </a:r>
          </a:p>
          <a:p>
            <a:r>
              <a:rPr lang="en-GB" dirty="0"/>
              <a:t>The Court of Justice, which deals with certain special actions, questions of interpretation and appeals from the General Court. One judge from each country sits on the Court, and there are 11 advocate generals, who issue non-binding expert opinions on each case. </a:t>
            </a:r>
          </a:p>
          <a:p>
            <a:r>
              <a:rPr lang="en-GB" dirty="0"/>
              <a:t>Only the CJEU is entitled to interpret matters of EU law. </a:t>
            </a:r>
          </a:p>
          <a:p>
            <a:r>
              <a:rPr lang="en-GB" dirty="0"/>
              <a:t>If a Member State court is not sure how the law should be read, they normally need to send a </a:t>
            </a:r>
            <a:r>
              <a:rPr lang="en-GB" b="1" dirty="0"/>
              <a:t>preliminary reference </a:t>
            </a:r>
            <a:r>
              <a:rPr lang="en-GB" dirty="0"/>
              <a:t>to the Court of Justice (e.g. Schrems case)</a:t>
            </a:r>
          </a:p>
          <a:p>
            <a:endParaRPr lang="en-GB" dirty="0"/>
          </a:p>
        </p:txBody>
      </p:sp>
      <p:sp>
        <p:nvSpPr>
          <p:cNvPr id="4" name="Footer Placeholder 3">
            <a:extLst>
              <a:ext uri="{FF2B5EF4-FFF2-40B4-BE49-F238E27FC236}">
                <a16:creationId xmlns:a16="http://schemas.microsoft.com/office/drawing/2014/main" id="{0758E268-F1C1-4299-85EC-E2B1AFEEFF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19266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title"/>
          </p:nvPr>
        </p:nvSpPr>
        <p:spPr/>
        <p:txBody>
          <a:bodyPr/>
          <a:lstStyle/>
          <a:p>
            <a:r>
              <a:rPr lang="de-DE" dirty="0"/>
              <a:t>Welcome and Practicalities </a:t>
            </a:r>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23643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Fundamental Rights Dimension </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8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B2FF5-05F7-441B-A119-A071F5593011}"/>
              </a:ext>
            </a:extLst>
          </p:cNvPr>
          <p:cNvSpPr>
            <a:spLocks noGrp="1"/>
          </p:cNvSpPr>
          <p:nvPr>
            <p:ph type="title"/>
          </p:nvPr>
        </p:nvSpPr>
        <p:spPr/>
        <p:txBody>
          <a:bodyPr/>
          <a:lstStyle/>
          <a:p>
            <a:r>
              <a:rPr lang="en-GB" dirty="0"/>
              <a:t>Our fundamental rights</a:t>
            </a:r>
          </a:p>
        </p:txBody>
      </p:sp>
      <p:sp>
        <p:nvSpPr>
          <p:cNvPr id="6" name="Content Placeholder 5">
            <a:extLst>
              <a:ext uri="{FF2B5EF4-FFF2-40B4-BE49-F238E27FC236}">
                <a16:creationId xmlns:a16="http://schemas.microsoft.com/office/drawing/2014/main" id="{EA2E6BB0-3FB2-4A11-B176-07DFE65FA531}"/>
              </a:ext>
            </a:extLst>
          </p:cNvPr>
          <p:cNvSpPr>
            <a:spLocks noGrp="1"/>
          </p:cNvSpPr>
          <p:nvPr>
            <p:ph idx="1"/>
          </p:nvPr>
        </p:nvSpPr>
        <p:spPr/>
        <p:txBody>
          <a:bodyPr/>
          <a:lstStyle/>
          <a:p>
            <a:r>
              <a:rPr lang="en-GB" dirty="0"/>
              <a:t>Convention for the Protection of Human Rights and Fundamental Freedoms (“European Convention on Human Rights”)</a:t>
            </a:r>
          </a:p>
          <a:p>
            <a:pPr lvl="1"/>
            <a:r>
              <a:rPr lang="en-GB" dirty="0"/>
              <a:t>Article 8 – Right to respect for private and family life</a:t>
            </a:r>
          </a:p>
          <a:p>
            <a:r>
              <a:rPr lang="en-GB" dirty="0"/>
              <a:t>Charter of Fundamental Rights of the European Union [2012] OJ C326/391</a:t>
            </a:r>
          </a:p>
          <a:p>
            <a:pPr lvl="1"/>
            <a:r>
              <a:rPr lang="en-GB" dirty="0"/>
              <a:t>Article 7 – Right to respect for private and family life</a:t>
            </a:r>
          </a:p>
          <a:p>
            <a:pPr lvl="1"/>
            <a:r>
              <a:rPr lang="en-GB" dirty="0"/>
              <a:t>Article 8 – Right to the protection of personal data</a:t>
            </a:r>
          </a:p>
          <a:p>
            <a:pPr lvl="1"/>
            <a:r>
              <a:rPr lang="en-GB" dirty="0"/>
              <a:t>Article 42 – Right of access to documents</a:t>
            </a:r>
          </a:p>
          <a:p>
            <a:endParaRPr lang="en-GB" dirty="0"/>
          </a:p>
        </p:txBody>
      </p:sp>
      <p:sp>
        <p:nvSpPr>
          <p:cNvPr id="4" name="Footer Placeholder 3">
            <a:extLst>
              <a:ext uri="{FF2B5EF4-FFF2-40B4-BE49-F238E27FC236}">
                <a16:creationId xmlns:a16="http://schemas.microsoft.com/office/drawing/2014/main" id="{6CCC0F1A-C9EC-448F-8F79-A801D202C7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7108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5E31-1515-4BFF-A85B-1F58629C83BA}"/>
              </a:ext>
            </a:extLst>
          </p:cNvPr>
          <p:cNvSpPr>
            <a:spLocks noGrp="1"/>
          </p:cNvSpPr>
          <p:nvPr>
            <p:ph type="title"/>
          </p:nvPr>
        </p:nvSpPr>
        <p:spPr/>
        <p:txBody>
          <a:bodyPr/>
          <a:lstStyle/>
          <a:p>
            <a:r>
              <a:rPr lang="de-DE" dirty="0">
                <a:hlinkClick r:id="rId2"/>
              </a:rPr>
              <a:t>European Convention on Human Rights</a:t>
            </a:r>
            <a:endParaRPr lang="fi-FI" dirty="0"/>
          </a:p>
        </p:txBody>
      </p:sp>
      <p:sp>
        <p:nvSpPr>
          <p:cNvPr id="3" name="Content Placeholder 2">
            <a:extLst>
              <a:ext uri="{FF2B5EF4-FFF2-40B4-BE49-F238E27FC236}">
                <a16:creationId xmlns:a16="http://schemas.microsoft.com/office/drawing/2014/main" id="{0D05E64F-0BD5-40EC-97D1-BB3C042C2250}"/>
              </a:ext>
            </a:extLst>
          </p:cNvPr>
          <p:cNvSpPr>
            <a:spLocks noGrp="1"/>
          </p:cNvSpPr>
          <p:nvPr>
            <p:ph idx="1"/>
          </p:nvPr>
        </p:nvSpPr>
        <p:spPr/>
        <p:txBody>
          <a:bodyPr>
            <a:normAutofit/>
          </a:bodyPr>
          <a:lstStyle/>
          <a:p>
            <a:pPr marL="0" indent="0">
              <a:buNone/>
            </a:pPr>
            <a:r>
              <a:rPr lang="en-GB" sz="2400" b="1" dirty="0"/>
              <a:t>Right to respect for private and family life </a:t>
            </a:r>
          </a:p>
          <a:p>
            <a:pPr marL="0" indent="0">
              <a:buNone/>
            </a:pPr>
            <a:r>
              <a:rPr lang="en-GB" sz="2400" dirty="0"/>
              <a:t>1. Everyone has the right to respect for his private and family life, his home and his correspondence. </a:t>
            </a:r>
          </a:p>
          <a:p>
            <a:pPr marL="0" indent="0">
              <a:buNone/>
            </a:pPr>
            <a:r>
              <a:rPr lang="en-GB" sz="2400"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fi-FI" sz="2400" dirty="0"/>
          </a:p>
        </p:txBody>
      </p:sp>
      <p:sp>
        <p:nvSpPr>
          <p:cNvPr id="4" name="Footer Placeholder 3">
            <a:extLst>
              <a:ext uri="{FF2B5EF4-FFF2-40B4-BE49-F238E27FC236}">
                <a16:creationId xmlns:a16="http://schemas.microsoft.com/office/drawing/2014/main" id="{EF5B9515-3109-440F-8FF1-1853B2FBEBD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4617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840C-5676-423F-A214-380C0BB05B83}"/>
              </a:ext>
            </a:extLst>
          </p:cNvPr>
          <p:cNvSpPr>
            <a:spLocks noGrp="1"/>
          </p:cNvSpPr>
          <p:nvPr>
            <p:ph type="title"/>
          </p:nvPr>
        </p:nvSpPr>
        <p:spPr/>
        <p:txBody>
          <a:bodyPr/>
          <a:lstStyle/>
          <a:p>
            <a:r>
              <a:rPr lang="de-DE" dirty="0">
                <a:hlinkClick r:id="rId3"/>
              </a:rPr>
              <a:t>Charta of Fundamental Rights </a:t>
            </a:r>
            <a:endParaRPr lang="fi-FI" dirty="0"/>
          </a:p>
        </p:txBody>
      </p:sp>
      <p:sp>
        <p:nvSpPr>
          <p:cNvPr id="4" name="Footer Placeholder 3">
            <a:extLst>
              <a:ext uri="{FF2B5EF4-FFF2-40B4-BE49-F238E27FC236}">
                <a16:creationId xmlns:a16="http://schemas.microsoft.com/office/drawing/2014/main" id="{3F1F33C0-1341-472A-9371-A3FD084E5973}"/>
              </a:ext>
            </a:extLst>
          </p:cNvPr>
          <p:cNvSpPr>
            <a:spLocks noGrp="1"/>
          </p:cNvSpPr>
          <p:nvPr>
            <p:ph type="ftr" sz="quarter" idx="11"/>
          </p:nvPr>
        </p:nvSpPr>
        <p:spPr/>
        <p:txBody>
          <a:bodyPr/>
          <a:lstStyle/>
          <a:p>
            <a:endParaRPr lang="fi-FI" dirty="0"/>
          </a:p>
        </p:txBody>
      </p:sp>
      <p:sp>
        <p:nvSpPr>
          <p:cNvPr id="8" name="Content Placeholder 7">
            <a:extLst>
              <a:ext uri="{FF2B5EF4-FFF2-40B4-BE49-F238E27FC236}">
                <a16:creationId xmlns:a16="http://schemas.microsoft.com/office/drawing/2014/main" id="{DAA0E1EA-79C0-4382-8B57-C8D4E52E6D46}"/>
              </a:ext>
            </a:extLst>
          </p:cNvPr>
          <p:cNvSpPr>
            <a:spLocks noGrp="1"/>
          </p:cNvSpPr>
          <p:nvPr>
            <p:ph idx="1"/>
          </p:nvPr>
        </p:nvSpPr>
        <p:spPr/>
        <p:txBody>
          <a:bodyPr>
            <a:normAutofit/>
          </a:bodyPr>
          <a:lstStyle/>
          <a:p>
            <a:pPr marL="0" indent="0">
              <a:buNone/>
            </a:pPr>
            <a:r>
              <a:rPr lang="en-GB" sz="2400" b="1" dirty="0"/>
              <a:t>Article 8 Protection of personal data </a:t>
            </a:r>
          </a:p>
          <a:p>
            <a:pPr marL="0" indent="0">
              <a:buNone/>
            </a:pPr>
            <a:r>
              <a:rPr lang="en-GB" sz="2400" dirty="0"/>
              <a:t>1. Everyone has the right to the protection of personal data concerning him or her.</a:t>
            </a:r>
          </a:p>
          <a:p>
            <a:pPr marL="0" indent="0">
              <a:buNone/>
            </a:pPr>
            <a:r>
              <a:rPr lang="en-GB" sz="2400"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pPr marL="0" indent="0">
              <a:buNone/>
            </a:pPr>
            <a:r>
              <a:rPr lang="en-GB" sz="2400" dirty="0"/>
              <a:t>3. Compliance with these rules shall be subject to control by an independent authority.</a:t>
            </a:r>
            <a:endParaRPr lang="fi-FI" sz="2400" dirty="0"/>
          </a:p>
        </p:txBody>
      </p:sp>
    </p:spTree>
    <p:extLst>
      <p:ext uri="{BB962C8B-B14F-4D97-AF65-F5344CB8AC3E}">
        <p14:creationId xmlns:p14="http://schemas.microsoft.com/office/powerpoint/2010/main" val="39814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GDPR</a:t>
            </a:r>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0269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9E84-EE74-4FBE-BE86-67D8F3260BFB}"/>
              </a:ext>
            </a:extLst>
          </p:cNvPr>
          <p:cNvSpPr>
            <a:spLocks noGrp="1"/>
          </p:cNvSpPr>
          <p:nvPr>
            <p:ph type="title"/>
          </p:nvPr>
        </p:nvSpPr>
        <p:spPr/>
        <p:txBody>
          <a:bodyPr/>
          <a:lstStyle/>
          <a:p>
            <a:r>
              <a:rPr lang="de-DE" dirty="0"/>
              <a:t>The GDPR is the main data protection law in Europe</a:t>
            </a:r>
            <a:endParaRPr lang="fi-FI" dirty="0"/>
          </a:p>
        </p:txBody>
      </p:sp>
      <p:sp>
        <p:nvSpPr>
          <p:cNvPr id="3" name="Content Placeholder 2">
            <a:extLst>
              <a:ext uri="{FF2B5EF4-FFF2-40B4-BE49-F238E27FC236}">
                <a16:creationId xmlns:a16="http://schemas.microsoft.com/office/drawing/2014/main" id="{6FDAFEB8-2B0E-4276-A3F8-E48463309C3A}"/>
              </a:ext>
            </a:extLst>
          </p:cNvPr>
          <p:cNvSpPr>
            <a:spLocks noGrp="1"/>
          </p:cNvSpPr>
          <p:nvPr>
            <p:ph idx="1"/>
          </p:nvPr>
        </p:nvSpPr>
        <p:spPr>
          <a:xfrm>
            <a:off x="1103382" y="1650535"/>
            <a:ext cx="9982200" cy="4572000"/>
          </a:xfrm>
        </p:spPr>
        <p:txBody>
          <a:bodyPr/>
          <a:lstStyle/>
          <a:p>
            <a:r>
              <a:rPr lang="de-DE" dirty="0"/>
              <a:t>Very much </a:t>
            </a:r>
            <a:r>
              <a:rPr lang="de-DE" dirty="0" err="1"/>
              <a:t>debated</a:t>
            </a:r>
            <a:r>
              <a:rPr lang="de-DE" dirty="0"/>
              <a:t>, </a:t>
            </a:r>
            <a:r>
              <a:rPr lang="de-DE" dirty="0" err="1"/>
              <a:t>heavily</a:t>
            </a:r>
            <a:r>
              <a:rPr lang="de-DE" dirty="0"/>
              <a:t> </a:t>
            </a:r>
            <a:r>
              <a:rPr lang="de-DE" dirty="0" err="1"/>
              <a:t>lobbied</a:t>
            </a:r>
            <a:endParaRPr lang="en-US" dirty="0">
              <a:solidFill>
                <a:schemeClr val="bg2"/>
              </a:solidFill>
            </a:endParaRPr>
          </a:p>
          <a:p>
            <a:r>
              <a:rPr lang="en-US" dirty="0"/>
              <a:t>A</a:t>
            </a:r>
            <a:r>
              <a:rPr lang="en-US" sz="2000" dirty="0"/>
              <a:t>pplicable since </a:t>
            </a:r>
            <a:r>
              <a:rPr lang="en-US" sz="2000" dirty="0">
                <a:solidFill>
                  <a:schemeClr val="accent2"/>
                </a:solidFill>
              </a:rPr>
              <a:t>25 May 2018 </a:t>
            </a:r>
          </a:p>
          <a:p>
            <a:r>
              <a:rPr lang="en-US" sz="2000" dirty="0"/>
              <a:t>The GDPR replaced the national laws and regulations based on the EU Data Protection Directive (46/95/EC)</a:t>
            </a:r>
          </a:p>
          <a:p>
            <a:r>
              <a:rPr lang="en-US" sz="2000" dirty="0"/>
              <a:t>The GDPR is directly applicable in each member state</a:t>
            </a:r>
          </a:p>
          <a:p>
            <a:r>
              <a:rPr lang="en-US" sz="2000" dirty="0"/>
              <a:t>The Data Protection Authorities are task with enforcing those rules</a:t>
            </a:r>
            <a:endParaRPr lang="fi-FI" dirty="0"/>
          </a:p>
        </p:txBody>
      </p:sp>
      <p:sp>
        <p:nvSpPr>
          <p:cNvPr id="4" name="Footer Placeholder 3">
            <a:extLst>
              <a:ext uri="{FF2B5EF4-FFF2-40B4-BE49-F238E27FC236}">
                <a16:creationId xmlns:a16="http://schemas.microsoft.com/office/drawing/2014/main" id="{B5700674-EB2F-46EC-B2E6-FE6491CB8BC7}"/>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5086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9B8A-EC5A-46F2-9B9A-0645CD7D12D2}"/>
              </a:ext>
            </a:extLst>
          </p:cNvPr>
          <p:cNvSpPr>
            <a:spLocks noGrp="1"/>
          </p:cNvSpPr>
          <p:nvPr>
            <p:ph type="title"/>
          </p:nvPr>
        </p:nvSpPr>
        <p:spPr/>
        <p:txBody>
          <a:bodyPr/>
          <a:lstStyle/>
          <a:p>
            <a:r>
              <a:rPr lang="de-DE" dirty="0"/>
              <a:t>Overview </a:t>
            </a:r>
            <a:r>
              <a:rPr lang="de-DE" dirty="0" err="1"/>
              <a:t>over</a:t>
            </a:r>
            <a:r>
              <a:rPr lang="de-DE" dirty="0"/>
              <a:t> the GDPR (just the </a:t>
            </a:r>
            <a:r>
              <a:rPr lang="de-DE" dirty="0" err="1"/>
              <a:t>highlights</a:t>
            </a:r>
            <a:r>
              <a:rPr lang="de-DE" dirty="0"/>
              <a:t>)</a:t>
            </a:r>
            <a:endParaRPr lang="fi-FI" dirty="0"/>
          </a:p>
        </p:txBody>
      </p:sp>
      <p:sp>
        <p:nvSpPr>
          <p:cNvPr id="3" name="Content Placeholder 2">
            <a:extLst>
              <a:ext uri="{FF2B5EF4-FFF2-40B4-BE49-F238E27FC236}">
                <a16:creationId xmlns:a16="http://schemas.microsoft.com/office/drawing/2014/main" id="{E220D06F-A7A1-4461-AE98-0F530EC40A4E}"/>
              </a:ext>
            </a:extLst>
          </p:cNvPr>
          <p:cNvSpPr>
            <a:spLocks noGrp="1"/>
          </p:cNvSpPr>
          <p:nvPr>
            <p:ph idx="1"/>
          </p:nvPr>
        </p:nvSpPr>
        <p:spPr>
          <a:xfrm>
            <a:off x="1115174" y="1600200"/>
            <a:ext cx="9982200" cy="4572000"/>
          </a:xfrm>
        </p:spPr>
        <p:txBody>
          <a:bodyPr/>
          <a:lstStyle/>
          <a:p>
            <a:r>
              <a:rPr lang="de-DE" dirty="0" err="1"/>
              <a:t>Principles</a:t>
            </a:r>
            <a:r>
              <a:rPr lang="de-DE" dirty="0"/>
              <a:t> &amp; Definitions</a:t>
            </a:r>
          </a:p>
          <a:p>
            <a:r>
              <a:rPr lang="de-DE" dirty="0"/>
              <a:t>Rules that </a:t>
            </a:r>
            <a:r>
              <a:rPr lang="de-DE" dirty="0" err="1"/>
              <a:t>make</a:t>
            </a:r>
            <a:r>
              <a:rPr lang="de-DE" dirty="0"/>
              <a:t> processing </a:t>
            </a:r>
            <a:r>
              <a:rPr lang="de-DE" dirty="0" err="1"/>
              <a:t>lawful</a:t>
            </a:r>
            <a:endParaRPr lang="de-DE" dirty="0"/>
          </a:p>
          <a:p>
            <a:r>
              <a:rPr lang="de-DE" dirty="0"/>
              <a:t>Rights </a:t>
            </a:r>
          </a:p>
          <a:p>
            <a:r>
              <a:rPr lang="de-DE" dirty="0"/>
              <a:t>Roles: controllers &amp; processors</a:t>
            </a:r>
          </a:p>
          <a:p>
            <a:r>
              <a:rPr lang="de-DE" dirty="0"/>
              <a:t>Data breaches &amp; accountability</a:t>
            </a:r>
          </a:p>
          <a:p>
            <a:r>
              <a:rPr lang="de-DE" dirty="0"/>
              <a:t>International data transfers</a:t>
            </a:r>
          </a:p>
          <a:p>
            <a:r>
              <a:rPr lang="de-DE" dirty="0"/>
              <a:t>Rules for DPAs</a:t>
            </a:r>
          </a:p>
          <a:p>
            <a:r>
              <a:rPr lang="de-DE" dirty="0"/>
              <a:t>Enforcement</a:t>
            </a:r>
          </a:p>
          <a:p>
            <a:r>
              <a:rPr lang="de-DE" dirty="0"/>
              <a:t>Special rules</a:t>
            </a:r>
          </a:p>
        </p:txBody>
      </p:sp>
      <p:sp>
        <p:nvSpPr>
          <p:cNvPr id="4" name="Footer Placeholder 3">
            <a:extLst>
              <a:ext uri="{FF2B5EF4-FFF2-40B4-BE49-F238E27FC236}">
                <a16:creationId xmlns:a16="http://schemas.microsoft.com/office/drawing/2014/main" id="{ACE5EF26-733A-4D9B-B703-4504E970EF8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04001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B2FF5-05F7-441B-A119-A071F5593011}"/>
              </a:ext>
            </a:extLst>
          </p:cNvPr>
          <p:cNvSpPr>
            <a:spLocks noGrp="1"/>
          </p:cNvSpPr>
          <p:nvPr>
            <p:ph type="title"/>
          </p:nvPr>
        </p:nvSpPr>
        <p:spPr/>
        <p:txBody>
          <a:bodyPr/>
          <a:lstStyle/>
          <a:p>
            <a:r>
              <a:rPr lang="en-GB" dirty="0"/>
              <a:t>Principles-based vs rules-based regulation</a:t>
            </a:r>
          </a:p>
        </p:txBody>
      </p:sp>
      <p:sp>
        <p:nvSpPr>
          <p:cNvPr id="6" name="Content Placeholder 5">
            <a:extLst>
              <a:ext uri="{FF2B5EF4-FFF2-40B4-BE49-F238E27FC236}">
                <a16:creationId xmlns:a16="http://schemas.microsoft.com/office/drawing/2014/main" id="{EA2E6BB0-3FB2-4A11-B176-07DFE65FA531}"/>
              </a:ext>
            </a:extLst>
          </p:cNvPr>
          <p:cNvSpPr>
            <a:spLocks noGrp="1"/>
          </p:cNvSpPr>
          <p:nvPr>
            <p:ph idx="1"/>
          </p:nvPr>
        </p:nvSpPr>
        <p:spPr/>
        <p:txBody>
          <a:bodyPr/>
          <a:lstStyle/>
          <a:p>
            <a:r>
              <a:rPr lang="en-GB" dirty="0"/>
              <a:t>Principle-based regulation: “Processing must be fair, lawful and transparent”</a:t>
            </a:r>
          </a:p>
          <a:p>
            <a:r>
              <a:rPr lang="en-GB" dirty="0"/>
              <a:t>Rules-based regulation: “The contract between the controller and the processor must contain the following elements: X, Y, Z…”</a:t>
            </a:r>
          </a:p>
          <a:p>
            <a:r>
              <a:rPr lang="en-GB" dirty="0"/>
              <a:t>Another element – the risk-based approach. “Processing must be governed according to how much it might harm data subjects.”</a:t>
            </a:r>
          </a:p>
          <a:p>
            <a:endParaRPr lang="en-GB" dirty="0"/>
          </a:p>
        </p:txBody>
      </p:sp>
      <p:sp>
        <p:nvSpPr>
          <p:cNvPr id="4" name="Footer Placeholder 3">
            <a:extLst>
              <a:ext uri="{FF2B5EF4-FFF2-40B4-BE49-F238E27FC236}">
                <a16:creationId xmlns:a16="http://schemas.microsoft.com/office/drawing/2014/main" id="{6CCC0F1A-C9EC-448F-8F79-A801D202C7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2" name="Rectangle: Rounded Corners 1">
            <a:extLst>
              <a:ext uri="{FF2B5EF4-FFF2-40B4-BE49-F238E27FC236}">
                <a16:creationId xmlns:a16="http://schemas.microsoft.com/office/drawing/2014/main" id="{704B6300-DEE7-4C73-A001-FBC4F35C97AF}"/>
              </a:ext>
            </a:extLst>
          </p:cNvPr>
          <p:cNvSpPr/>
          <p:nvPr/>
        </p:nvSpPr>
        <p:spPr>
          <a:xfrm>
            <a:off x="1104900" y="4257056"/>
            <a:ext cx="9867900" cy="1338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Which method does the GDPR use? What are the pros and cons of each method?</a:t>
            </a:r>
          </a:p>
          <a:p>
            <a:pPr algn="ctr"/>
            <a:endParaRPr lang="fi-FI" dirty="0"/>
          </a:p>
        </p:txBody>
      </p:sp>
    </p:spTree>
    <p:extLst>
      <p:ext uri="{BB962C8B-B14F-4D97-AF65-F5344CB8AC3E}">
        <p14:creationId xmlns:p14="http://schemas.microsoft.com/office/powerpoint/2010/main" val="848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E-</a:t>
            </a:r>
            <a:r>
              <a:rPr lang="de-DE" dirty="0" err="1"/>
              <a:t>privacy</a:t>
            </a:r>
            <a:r>
              <a:rPr lang="de-DE" dirty="0"/>
              <a:t> </a:t>
            </a:r>
            <a:r>
              <a:rPr lang="de-DE" dirty="0" err="1"/>
              <a:t>directive</a:t>
            </a:r>
            <a:endParaRPr lang="de-DE" dirty="0"/>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5377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9B8A-EC5A-46F2-9B9A-0645CD7D12D2}"/>
              </a:ext>
            </a:extLst>
          </p:cNvPr>
          <p:cNvSpPr>
            <a:spLocks noGrp="1"/>
          </p:cNvSpPr>
          <p:nvPr>
            <p:ph type="title"/>
          </p:nvPr>
        </p:nvSpPr>
        <p:spPr/>
        <p:txBody>
          <a:bodyPr/>
          <a:lstStyle/>
          <a:p>
            <a:r>
              <a:rPr lang="en-AU" dirty="0" err="1"/>
              <a:t>ePrivacy</a:t>
            </a:r>
            <a:r>
              <a:rPr lang="en-AU" dirty="0"/>
              <a:t> Regulation in a nutshell</a:t>
            </a:r>
          </a:p>
        </p:txBody>
      </p:sp>
      <p:sp>
        <p:nvSpPr>
          <p:cNvPr id="3" name="Content Placeholder 2">
            <a:extLst>
              <a:ext uri="{FF2B5EF4-FFF2-40B4-BE49-F238E27FC236}">
                <a16:creationId xmlns:a16="http://schemas.microsoft.com/office/drawing/2014/main" id="{E220D06F-A7A1-4461-AE98-0F530EC40A4E}"/>
              </a:ext>
            </a:extLst>
          </p:cNvPr>
          <p:cNvSpPr>
            <a:spLocks noGrp="1"/>
          </p:cNvSpPr>
          <p:nvPr>
            <p:ph idx="1"/>
          </p:nvPr>
        </p:nvSpPr>
        <p:spPr>
          <a:xfrm>
            <a:off x="1115174" y="1600200"/>
            <a:ext cx="9982200" cy="4572000"/>
          </a:xfrm>
        </p:spPr>
        <p:txBody>
          <a:bodyPr>
            <a:normAutofit fontScale="92500" lnSpcReduction="20000"/>
          </a:bodyPr>
          <a:lstStyle/>
          <a:p>
            <a:r>
              <a:rPr lang="en-AU" dirty="0"/>
              <a:t>Also known as "Cookie Law"</a:t>
            </a:r>
          </a:p>
          <a:p>
            <a:r>
              <a:rPr lang="en-AU" dirty="0" err="1"/>
              <a:t>ePrivacy</a:t>
            </a:r>
            <a:r>
              <a:rPr lang="en-AU" dirty="0"/>
              <a:t> Directive effective since 2002</a:t>
            </a:r>
          </a:p>
          <a:p>
            <a:r>
              <a:rPr lang="en-AU" dirty="0"/>
              <a:t>The European Union </a:t>
            </a:r>
            <a:r>
              <a:rPr lang="en-AU" dirty="0" err="1"/>
              <a:t>ePrivacy</a:t>
            </a:r>
            <a:r>
              <a:rPr lang="en-AU" dirty="0"/>
              <a:t> Regulation aims to:</a:t>
            </a:r>
          </a:p>
          <a:p>
            <a:pPr lvl="1"/>
            <a:r>
              <a:rPr lang="en-AU" dirty="0"/>
              <a:t>broaden the scope of current e Privacy Directive; and </a:t>
            </a:r>
          </a:p>
          <a:p>
            <a:pPr lvl="1"/>
            <a:r>
              <a:rPr lang="en-AU" dirty="0"/>
              <a:t>align online privacy rules across EU member states</a:t>
            </a:r>
          </a:p>
          <a:p>
            <a:r>
              <a:rPr lang="en-AU" dirty="0"/>
              <a:t>Directive provides guidelines and expectations for electronic privacy</a:t>
            </a:r>
          </a:p>
          <a:p>
            <a:pPr lvl="1"/>
            <a:r>
              <a:rPr lang="en-AU" dirty="0"/>
              <a:t>Unsolicited Marketing</a:t>
            </a:r>
          </a:p>
          <a:p>
            <a:pPr lvl="1"/>
            <a:r>
              <a:rPr lang="en-AU" dirty="0"/>
              <a:t>Cookies</a:t>
            </a:r>
          </a:p>
          <a:p>
            <a:pPr lvl="1"/>
            <a:r>
              <a:rPr lang="en-AU" dirty="0"/>
              <a:t>Confidentiality</a:t>
            </a:r>
          </a:p>
          <a:p>
            <a:r>
              <a:rPr lang="en-AU" dirty="0"/>
              <a:t>Complements the GDPR</a:t>
            </a:r>
          </a:p>
          <a:p>
            <a:r>
              <a:rPr lang="en-AU" dirty="0" err="1"/>
              <a:t>ePrivacy</a:t>
            </a:r>
            <a:r>
              <a:rPr lang="en-AU" dirty="0"/>
              <a:t> regulation will replace the current </a:t>
            </a:r>
            <a:r>
              <a:rPr lang="en-AU" dirty="0" err="1"/>
              <a:t>ePrivacy</a:t>
            </a:r>
            <a:r>
              <a:rPr lang="en-AU" dirty="0"/>
              <a:t> Directive in the near future, covering e.g. electronic communications, such as metadata</a:t>
            </a:r>
          </a:p>
          <a:p>
            <a:endParaRPr lang="de-DE" dirty="0"/>
          </a:p>
        </p:txBody>
      </p:sp>
      <p:sp>
        <p:nvSpPr>
          <p:cNvPr id="4" name="Footer Placeholder 3">
            <a:extLst>
              <a:ext uri="{FF2B5EF4-FFF2-40B4-BE49-F238E27FC236}">
                <a16:creationId xmlns:a16="http://schemas.microsoft.com/office/drawing/2014/main" id="{ACE5EF26-733A-4D9B-B703-4504E970EF8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6799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8A0B00-61B0-4208-8C3E-0A4C0245D2D5}"/>
              </a:ext>
            </a:extLst>
          </p:cNvPr>
          <p:cNvPicPr>
            <a:picLocks noChangeAspect="1"/>
          </p:cNvPicPr>
          <p:nvPr/>
        </p:nvPicPr>
        <p:blipFill>
          <a:blip r:embed="rId2"/>
          <a:stretch>
            <a:fillRect/>
          </a:stretch>
        </p:blipFill>
        <p:spPr>
          <a:xfrm>
            <a:off x="7508836" y="1779613"/>
            <a:ext cx="3576746" cy="3260220"/>
          </a:xfrm>
          <a:prstGeom prst="rect">
            <a:avLst/>
          </a:prstGeom>
        </p:spPr>
      </p:pic>
      <p:sp>
        <p:nvSpPr>
          <p:cNvPr id="2" name="Title 1">
            <a:extLst>
              <a:ext uri="{FF2B5EF4-FFF2-40B4-BE49-F238E27FC236}">
                <a16:creationId xmlns:a16="http://schemas.microsoft.com/office/drawing/2014/main" id="{140DEC3A-79E4-41EE-9F37-026B6E73085B}"/>
              </a:ext>
            </a:extLst>
          </p:cNvPr>
          <p:cNvSpPr>
            <a:spLocks noGrp="1"/>
          </p:cNvSpPr>
          <p:nvPr>
            <p:ph type="title"/>
          </p:nvPr>
        </p:nvSpPr>
        <p:spPr/>
        <p:txBody>
          <a:bodyPr/>
          <a:lstStyle/>
          <a:p>
            <a:r>
              <a:rPr lang="en-FI" dirty="0"/>
              <a:t>Agenda </a:t>
            </a:r>
            <a:endParaRPr lang="de-DE" dirty="0"/>
          </a:p>
        </p:txBody>
      </p:sp>
      <p:sp>
        <p:nvSpPr>
          <p:cNvPr id="3" name="Content Placeholder 2">
            <a:extLst>
              <a:ext uri="{FF2B5EF4-FFF2-40B4-BE49-F238E27FC236}">
                <a16:creationId xmlns:a16="http://schemas.microsoft.com/office/drawing/2014/main" id="{48CD8CBC-883D-4330-8EB3-BF90DFF3AA3C}"/>
              </a:ext>
            </a:extLst>
          </p:cNvPr>
          <p:cNvSpPr>
            <a:spLocks noGrp="1"/>
          </p:cNvSpPr>
          <p:nvPr>
            <p:ph idx="1"/>
          </p:nvPr>
        </p:nvSpPr>
        <p:spPr/>
        <p:txBody>
          <a:bodyPr/>
          <a:lstStyle/>
          <a:p>
            <a:pPr marL="342900" lvl="0" indent="-342900">
              <a:lnSpc>
                <a:spcPct val="105000"/>
              </a:lnSpc>
              <a:buFont typeface="Symbol" panose="05050102010706020507" pitchFamily="18" charset="2"/>
              <a:buChar char=""/>
            </a:pPr>
            <a:r>
              <a:rPr lang="en-GB" sz="2400" dirty="0">
                <a:effectLst/>
                <a:ea typeface="Georgia" panose="02040502050405020303" pitchFamily="18" charset="0"/>
                <a:cs typeface="Times New Roman" panose="02020603050405020304" pitchFamily="18" charset="0"/>
              </a:rPr>
              <a:t>Welcome and expectation management </a:t>
            </a:r>
            <a:endParaRPr lang="de-DE" sz="2400" dirty="0">
              <a:effectLst/>
              <a:ea typeface="Georgia" panose="02040502050405020303" pitchFamily="18" charset="0"/>
              <a:cs typeface="Times New Roman" panose="02020603050405020304" pitchFamily="18" charset="0"/>
            </a:endParaRPr>
          </a:p>
          <a:p>
            <a:pPr marL="342900" lvl="0" indent="-342900">
              <a:lnSpc>
                <a:spcPct val="105000"/>
              </a:lnSpc>
              <a:buFont typeface="Symbol" panose="05050102010706020507" pitchFamily="18" charset="2"/>
              <a:buChar char=""/>
            </a:pPr>
            <a:r>
              <a:rPr lang="en-GB" sz="2400" dirty="0">
                <a:effectLst/>
                <a:ea typeface="Georgia" panose="02040502050405020303" pitchFamily="18" charset="0"/>
                <a:cs typeface="Times New Roman" panose="02020603050405020304" pitchFamily="18" charset="0"/>
              </a:rPr>
              <a:t>Practicalities, housekeeping </a:t>
            </a:r>
          </a:p>
          <a:p>
            <a:pPr marL="342900" lvl="0" indent="-342900">
              <a:lnSpc>
                <a:spcPct val="105000"/>
              </a:lnSpc>
              <a:buFont typeface="Symbol" panose="05050102010706020507" pitchFamily="18" charset="2"/>
              <a:buChar char=""/>
            </a:pPr>
            <a:r>
              <a:rPr lang="en-GB" sz="2400" dirty="0">
                <a:ea typeface="Georgia" panose="02040502050405020303" pitchFamily="18" charset="0"/>
                <a:cs typeface="Times New Roman" panose="02020603050405020304" pitchFamily="18" charset="0"/>
              </a:rPr>
              <a:t>Why this might be relevant</a:t>
            </a:r>
            <a:endParaRPr lang="de-DE" sz="2400" dirty="0">
              <a:effectLst/>
              <a:ea typeface="Georgia" panose="02040502050405020303" pitchFamily="18" charset="0"/>
              <a:cs typeface="Times New Roman" panose="02020603050405020304" pitchFamily="18" charset="0"/>
            </a:endParaRPr>
          </a:p>
          <a:p>
            <a:pPr marL="342900" lvl="0" indent="-342900">
              <a:lnSpc>
                <a:spcPct val="105000"/>
              </a:lnSpc>
              <a:buFont typeface="Symbol" panose="05050102010706020507" pitchFamily="18" charset="2"/>
              <a:buChar char=""/>
            </a:pPr>
            <a:r>
              <a:rPr lang="en-GB" sz="2400" dirty="0">
                <a:effectLst/>
                <a:ea typeface="Georgia" panose="02040502050405020303" pitchFamily="18" charset="0"/>
                <a:cs typeface="Times New Roman" panose="02020603050405020304" pitchFamily="18" charset="0"/>
              </a:rPr>
              <a:t>How the EU works </a:t>
            </a:r>
          </a:p>
          <a:p>
            <a:pPr marL="342900" lvl="0" indent="-342900">
              <a:lnSpc>
                <a:spcPct val="105000"/>
              </a:lnSpc>
              <a:buFont typeface="Symbol" panose="05050102010706020507" pitchFamily="18" charset="2"/>
              <a:buChar char=""/>
            </a:pPr>
            <a:r>
              <a:rPr lang="de-DE" sz="2400" dirty="0">
                <a:effectLst/>
                <a:ea typeface="Georgia" panose="02040502050405020303" pitchFamily="18" charset="0"/>
                <a:cs typeface="Times New Roman" panose="02020603050405020304" pitchFamily="18" charset="0"/>
              </a:rPr>
              <a:t>Fundamental </a:t>
            </a:r>
            <a:r>
              <a:rPr lang="de-DE" sz="2400" dirty="0" err="1">
                <a:effectLst/>
                <a:ea typeface="Georgia" panose="02040502050405020303" pitchFamily="18" charset="0"/>
                <a:cs typeface="Times New Roman" panose="02020603050405020304" pitchFamily="18" charset="0"/>
              </a:rPr>
              <a:t>rights</a:t>
            </a:r>
            <a:r>
              <a:rPr lang="de-DE" sz="2400" dirty="0">
                <a:effectLst/>
                <a:ea typeface="Georgia" panose="02040502050405020303" pitchFamily="18" charset="0"/>
                <a:cs typeface="Times New Roman" panose="02020603050405020304" pitchFamily="18" charset="0"/>
              </a:rPr>
              <a:t> </a:t>
            </a:r>
            <a:r>
              <a:rPr lang="en-US" sz="2400" dirty="0">
                <a:effectLst/>
                <a:ea typeface="Georgia" panose="02040502050405020303" pitchFamily="18" charset="0"/>
                <a:cs typeface="Times New Roman" panose="02020603050405020304" pitchFamily="18" charset="0"/>
              </a:rPr>
              <a:t>dimension</a:t>
            </a:r>
          </a:p>
          <a:p>
            <a:pPr marL="342900" lvl="0" indent="-342900">
              <a:lnSpc>
                <a:spcPct val="105000"/>
              </a:lnSpc>
              <a:buFont typeface="Symbol" panose="05050102010706020507" pitchFamily="18" charset="2"/>
              <a:buChar char=""/>
            </a:pPr>
            <a:r>
              <a:rPr lang="de-DE" sz="2400" dirty="0">
                <a:effectLst/>
                <a:ea typeface="Georgia" panose="02040502050405020303" pitchFamily="18" charset="0"/>
                <a:cs typeface="Times New Roman" panose="02020603050405020304" pitchFamily="18" charset="0"/>
              </a:rPr>
              <a:t>Margin of manoevre for the Member States </a:t>
            </a:r>
            <a:endParaRPr lang="en-FI" sz="2400" dirty="0">
              <a:effectLst/>
              <a:ea typeface="Georgia" panose="02040502050405020303" pitchFamily="18" charset="0"/>
              <a:cs typeface="Times New Roman" panose="02020603050405020304" pitchFamily="18" charset="0"/>
            </a:endParaRPr>
          </a:p>
          <a:p>
            <a:pPr marL="342900" lvl="0" indent="-342900">
              <a:lnSpc>
                <a:spcPct val="105000"/>
              </a:lnSpc>
              <a:buFont typeface="Symbol" panose="05050102010706020507" pitchFamily="18" charset="2"/>
              <a:buChar char=""/>
            </a:pPr>
            <a:r>
              <a:rPr lang="en-GB" sz="2400" dirty="0">
                <a:effectLst/>
                <a:ea typeface="Georgia" panose="02040502050405020303" pitchFamily="18" charset="0"/>
                <a:cs typeface="Times New Roman" panose="02020603050405020304" pitchFamily="18" charset="0"/>
              </a:rPr>
              <a:t>Role of the Courts </a:t>
            </a:r>
            <a:endParaRPr lang="de-DE" dirty="0"/>
          </a:p>
        </p:txBody>
      </p:sp>
      <p:sp>
        <p:nvSpPr>
          <p:cNvPr id="4" name="Footer Placeholder 3">
            <a:extLst>
              <a:ext uri="{FF2B5EF4-FFF2-40B4-BE49-F238E27FC236}">
                <a16:creationId xmlns:a16="http://schemas.microsoft.com/office/drawing/2014/main" id="{75F6D129-4EDC-4A44-9ED3-FBD5A48222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4319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CC33-B347-4888-B273-7D4046757C13}"/>
              </a:ext>
            </a:extLst>
          </p:cNvPr>
          <p:cNvSpPr>
            <a:spLocks noGrp="1"/>
          </p:cNvSpPr>
          <p:nvPr>
            <p:ph type="title"/>
          </p:nvPr>
        </p:nvSpPr>
        <p:spPr/>
        <p:txBody>
          <a:bodyPr/>
          <a:lstStyle/>
          <a:p>
            <a:r>
              <a:rPr lang="en-AU" dirty="0" err="1"/>
              <a:t>ePrivacy</a:t>
            </a:r>
            <a:r>
              <a:rPr lang="en-AU" dirty="0"/>
              <a:t> v. GDPR – what are the differences?</a:t>
            </a:r>
          </a:p>
        </p:txBody>
      </p:sp>
      <p:graphicFrame>
        <p:nvGraphicFramePr>
          <p:cNvPr id="5" name="Content Placeholder 4">
            <a:extLst>
              <a:ext uri="{FF2B5EF4-FFF2-40B4-BE49-F238E27FC236}">
                <a16:creationId xmlns:a16="http://schemas.microsoft.com/office/drawing/2014/main" id="{352016BC-9073-461C-8EF2-6FC9C65CBD8B}"/>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2B8D047-AC36-4D29-AD08-C6AB7734B42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2801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Other European ACTs</a:t>
            </a:r>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06976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353A-FB54-47F1-B416-FC354AE2497D}"/>
              </a:ext>
            </a:extLst>
          </p:cNvPr>
          <p:cNvSpPr>
            <a:spLocks noGrp="1"/>
          </p:cNvSpPr>
          <p:nvPr>
            <p:ph type="title"/>
          </p:nvPr>
        </p:nvSpPr>
        <p:spPr/>
        <p:txBody>
          <a:bodyPr/>
          <a:lstStyle/>
          <a:p>
            <a:r>
              <a:rPr lang="en-GB" dirty="0"/>
              <a:t>One more thing.. </a:t>
            </a:r>
          </a:p>
        </p:txBody>
      </p:sp>
      <p:graphicFrame>
        <p:nvGraphicFramePr>
          <p:cNvPr id="9" name="Content Placeholder 8">
            <a:extLst>
              <a:ext uri="{FF2B5EF4-FFF2-40B4-BE49-F238E27FC236}">
                <a16:creationId xmlns:a16="http://schemas.microsoft.com/office/drawing/2014/main" id="{DD4CC526-DFE6-4015-8638-3C01D7F83B7D}"/>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8BDC2DF-8019-48C7-9EAE-BF086AD15F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6886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National Laws</a:t>
            </a:r>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2307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CC33-B347-4888-B273-7D4046757C13}"/>
              </a:ext>
            </a:extLst>
          </p:cNvPr>
          <p:cNvSpPr>
            <a:spLocks noGrp="1"/>
          </p:cNvSpPr>
          <p:nvPr>
            <p:ph type="title"/>
          </p:nvPr>
        </p:nvSpPr>
        <p:spPr/>
        <p:txBody>
          <a:bodyPr/>
          <a:lstStyle/>
          <a:p>
            <a:r>
              <a:rPr lang="de-DE" dirty="0"/>
              <a:t>Member States have national laws that </a:t>
            </a:r>
            <a:r>
              <a:rPr lang="de-DE" dirty="0" err="1"/>
              <a:t>supplement</a:t>
            </a:r>
            <a:r>
              <a:rPr lang="de-DE" dirty="0"/>
              <a:t> the GDPR</a:t>
            </a:r>
            <a:endParaRPr lang="fi-FI" dirty="0"/>
          </a:p>
        </p:txBody>
      </p:sp>
      <p:graphicFrame>
        <p:nvGraphicFramePr>
          <p:cNvPr id="5" name="Content Placeholder 4">
            <a:extLst>
              <a:ext uri="{FF2B5EF4-FFF2-40B4-BE49-F238E27FC236}">
                <a16:creationId xmlns:a16="http://schemas.microsoft.com/office/drawing/2014/main" id="{352016BC-9073-461C-8EF2-6FC9C65CBD8B}"/>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2B8D047-AC36-4D29-AD08-C6AB7734B42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3276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Case Law and </a:t>
            </a:r>
            <a:r>
              <a:rPr lang="de-DE" dirty="0" err="1"/>
              <a:t>Guidances</a:t>
            </a:r>
            <a:r>
              <a:rPr lang="de-DE" dirty="0"/>
              <a:t> from Authorities </a:t>
            </a:r>
          </a:p>
        </p:txBody>
      </p:sp>
      <p:sp>
        <p:nvSpPr>
          <p:cNvPr id="3" name="Text Placeholder 2">
            <a:extLst>
              <a:ext uri="{FF2B5EF4-FFF2-40B4-BE49-F238E27FC236}">
                <a16:creationId xmlns:a16="http://schemas.microsoft.com/office/drawing/2014/main" id="{AC61453E-46D0-405F-A984-D26D2BFBB3F3}"/>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2890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8942-AD0D-4D7F-A57C-965F9B0A0827}"/>
              </a:ext>
            </a:extLst>
          </p:cNvPr>
          <p:cNvSpPr>
            <a:spLocks noGrp="1"/>
          </p:cNvSpPr>
          <p:nvPr>
            <p:ph type="title"/>
          </p:nvPr>
        </p:nvSpPr>
        <p:spPr/>
        <p:txBody>
          <a:bodyPr/>
          <a:lstStyle/>
          <a:p>
            <a:r>
              <a:rPr lang="de-DE" dirty="0"/>
              <a:t>Case law: there is a </a:t>
            </a:r>
            <a:r>
              <a:rPr lang="de-DE" dirty="0" err="1"/>
              <a:t>lot</a:t>
            </a:r>
            <a:r>
              <a:rPr lang="de-DE" dirty="0"/>
              <a:t>! </a:t>
            </a:r>
            <a:endParaRPr lang="fi-FI" dirty="0"/>
          </a:p>
        </p:txBody>
      </p:sp>
      <p:sp>
        <p:nvSpPr>
          <p:cNvPr id="3" name="Content Placeholder 2">
            <a:extLst>
              <a:ext uri="{FF2B5EF4-FFF2-40B4-BE49-F238E27FC236}">
                <a16:creationId xmlns:a16="http://schemas.microsoft.com/office/drawing/2014/main" id="{5140DE07-068C-4083-8FB7-0B815F8D5B64}"/>
              </a:ext>
            </a:extLst>
          </p:cNvPr>
          <p:cNvSpPr>
            <a:spLocks noGrp="1"/>
          </p:cNvSpPr>
          <p:nvPr>
            <p:ph idx="1"/>
          </p:nvPr>
        </p:nvSpPr>
        <p:spPr/>
        <p:txBody>
          <a:bodyPr>
            <a:normAutofit lnSpcReduction="10000"/>
          </a:bodyPr>
          <a:lstStyle/>
          <a:p>
            <a:pPr algn="just">
              <a:spcAft>
                <a:spcPts val="1200"/>
              </a:spcAft>
            </a:pPr>
            <a:r>
              <a:rPr lang="de-DE" b="1" dirty="0"/>
              <a:t>What is personal data? </a:t>
            </a:r>
            <a:r>
              <a:rPr lang="de-DE" dirty="0"/>
              <a:t>Lindqvist (2003); Breyer (2016), </a:t>
            </a:r>
            <a:r>
              <a:rPr lang="fi-FI" dirty="0" err="1">
                <a:solidFill>
                  <a:srgbClr val="000000"/>
                </a:solidFill>
                <a:latin typeface="Open Sans" panose="020B0606030504020204" pitchFamily="34" charset="0"/>
              </a:rPr>
              <a:t>Nowak</a:t>
            </a:r>
            <a:r>
              <a:rPr lang="fi-FI" dirty="0">
                <a:solidFill>
                  <a:srgbClr val="000000"/>
                </a:solidFill>
                <a:latin typeface="Open Sans" panose="020B0606030504020204" pitchFamily="34" charset="0"/>
              </a:rPr>
              <a:t> (2017)</a:t>
            </a:r>
            <a:r>
              <a:rPr lang="de-DE" dirty="0">
                <a:solidFill>
                  <a:srgbClr val="000000"/>
                </a:solidFill>
                <a:latin typeface="Open Sans" panose="020B0606030504020204" pitchFamily="34" charset="0"/>
              </a:rPr>
              <a:t> </a:t>
            </a:r>
            <a:r>
              <a:rPr lang="lt-LT" i="0" dirty="0">
                <a:solidFill>
                  <a:srgbClr val="000000"/>
                </a:solidFill>
                <a:effectLst/>
                <a:latin typeface="Open Sans" panose="020B0606030504020204" pitchFamily="34" charset="0"/>
              </a:rPr>
              <a:t>Vyriausioji tarnybinės etikos komisija</a:t>
            </a:r>
            <a:r>
              <a:rPr lang="de-DE" i="0" dirty="0">
                <a:solidFill>
                  <a:srgbClr val="000000"/>
                </a:solidFill>
                <a:effectLst/>
                <a:latin typeface="Open Sans" panose="020B0606030504020204" pitchFamily="34" charset="0"/>
              </a:rPr>
              <a:t> (2022)</a:t>
            </a:r>
            <a:endParaRPr lang="de-DE" dirty="0"/>
          </a:p>
          <a:p>
            <a:r>
              <a:rPr lang="de-DE" b="1" dirty="0"/>
              <a:t>Roles</a:t>
            </a:r>
            <a:r>
              <a:rPr lang="de-DE" dirty="0"/>
              <a:t>: </a:t>
            </a:r>
            <a:r>
              <a:rPr lang="de-DE" dirty="0" err="1"/>
              <a:t>Jehovan</a:t>
            </a:r>
            <a:r>
              <a:rPr lang="de-DE" dirty="0"/>
              <a:t> </a:t>
            </a:r>
            <a:r>
              <a:rPr lang="de-DE" dirty="0" err="1"/>
              <a:t>todistajat</a:t>
            </a:r>
            <a:r>
              <a:rPr lang="de-DE" dirty="0"/>
              <a:t> (2018), Wirtschaftsakademie (2018), Fashion ID (2019)</a:t>
            </a:r>
          </a:p>
          <a:p>
            <a:r>
              <a:rPr lang="de-DE" b="1" dirty="0"/>
              <a:t>Data retention</a:t>
            </a:r>
            <a:r>
              <a:rPr lang="de-DE" dirty="0"/>
              <a:t>: Digital Rights </a:t>
            </a:r>
            <a:r>
              <a:rPr lang="de-DE" dirty="0" err="1"/>
              <a:t>Irleand</a:t>
            </a:r>
            <a:r>
              <a:rPr lang="de-DE" dirty="0"/>
              <a:t> (2014)</a:t>
            </a:r>
          </a:p>
          <a:p>
            <a:r>
              <a:rPr lang="fi-FI" b="1" dirty="0"/>
              <a:t>International data transfers</a:t>
            </a:r>
            <a:r>
              <a:rPr lang="fi-FI" i="0" dirty="0">
                <a:solidFill>
                  <a:srgbClr val="000000"/>
                </a:solidFill>
                <a:effectLst/>
                <a:latin typeface="Open Sans" panose="020B0606030504020204" pitchFamily="34" charset="0"/>
              </a:rPr>
              <a:t>: Schrems I (2015), Schrems II (2020)</a:t>
            </a:r>
          </a:p>
          <a:p>
            <a:r>
              <a:rPr lang="fi-FI" b="1" dirty="0"/>
              <a:t>Right to be </a:t>
            </a:r>
            <a:r>
              <a:rPr lang="fi-FI" b="1" dirty="0" err="1"/>
              <a:t>forgotten</a:t>
            </a:r>
            <a:r>
              <a:rPr lang="fi-FI" dirty="0">
                <a:solidFill>
                  <a:srgbClr val="000000"/>
                </a:solidFill>
                <a:latin typeface="Open Sans" panose="020B0606030504020204" pitchFamily="34" charset="0"/>
              </a:rPr>
              <a:t>: Google Spain (2014)</a:t>
            </a:r>
          </a:p>
          <a:p>
            <a:r>
              <a:rPr lang="fi-FI" b="1" dirty="0" err="1"/>
              <a:t>Jurisdiction</a:t>
            </a:r>
            <a:r>
              <a:rPr lang="fi-FI" i="0" dirty="0">
                <a:solidFill>
                  <a:srgbClr val="000000"/>
                </a:solidFill>
                <a:effectLst/>
                <a:latin typeface="Open Sans" panose="020B0606030504020204" pitchFamily="34" charset="0"/>
              </a:rPr>
              <a:t>: </a:t>
            </a:r>
            <a:r>
              <a:rPr lang="fi-FI" i="0" dirty="0" err="1">
                <a:solidFill>
                  <a:srgbClr val="000000"/>
                </a:solidFill>
                <a:effectLst/>
                <a:latin typeface="Open Sans" panose="020B0606030504020204" pitchFamily="34" charset="0"/>
              </a:rPr>
              <a:t>Weltimmo</a:t>
            </a:r>
            <a:r>
              <a:rPr lang="fi-FI" i="0" dirty="0">
                <a:solidFill>
                  <a:srgbClr val="000000"/>
                </a:solidFill>
                <a:effectLst/>
                <a:latin typeface="Open Sans" panose="020B0606030504020204" pitchFamily="34" charset="0"/>
              </a:rPr>
              <a:t> (2015), Google Spain (2014)</a:t>
            </a:r>
          </a:p>
          <a:p>
            <a:r>
              <a:rPr lang="fi-FI" b="1" dirty="0" err="1"/>
              <a:t>Cookies</a:t>
            </a:r>
            <a:r>
              <a:rPr lang="fi-FI" dirty="0">
                <a:solidFill>
                  <a:srgbClr val="000000"/>
                </a:solidFill>
                <a:latin typeface="Open Sans" panose="020B0606030504020204" pitchFamily="34" charset="0"/>
              </a:rPr>
              <a:t>: Planet 49 (2019)</a:t>
            </a:r>
            <a:endParaRPr lang="fi-FI" i="0" dirty="0">
              <a:solidFill>
                <a:srgbClr val="000000"/>
              </a:solidFill>
              <a:effectLst/>
              <a:latin typeface="Open Sans" panose="020B0606030504020204" pitchFamily="34" charset="0"/>
            </a:endParaRPr>
          </a:p>
          <a:p>
            <a:pPr marL="0" indent="0">
              <a:buNone/>
            </a:pPr>
            <a:endParaRPr lang="fi-FI" dirty="0"/>
          </a:p>
        </p:txBody>
      </p:sp>
      <p:sp>
        <p:nvSpPr>
          <p:cNvPr id="4" name="Footer Placeholder 3">
            <a:extLst>
              <a:ext uri="{FF2B5EF4-FFF2-40B4-BE49-F238E27FC236}">
                <a16:creationId xmlns:a16="http://schemas.microsoft.com/office/drawing/2014/main" id="{448323AE-7ECC-495C-B88A-5A1F3EF357E2}"/>
              </a:ext>
            </a:extLst>
          </p:cNvPr>
          <p:cNvSpPr>
            <a:spLocks noGrp="1"/>
          </p:cNvSpPr>
          <p:nvPr>
            <p:ph type="ftr" sz="quarter" idx="11"/>
          </p:nvPr>
        </p:nvSpPr>
        <p:spPr/>
        <p:txBody>
          <a:bodyPr/>
          <a:lstStyle/>
          <a:p>
            <a:endParaRPr lang="fi-FI" dirty="0"/>
          </a:p>
        </p:txBody>
      </p:sp>
      <p:pic>
        <p:nvPicPr>
          <p:cNvPr id="6" name="Picture 5">
            <a:extLst>
              <a:ext uri="{FF2B5EF4-FFF2-40B4-BE49-F238E27FC236}">
                <a16:creationId xmlns:a16="http://schemas.microsoft.com/office/drawing/2014/main" id="{92339411-3A5B-415D-89F2-2BFE26A9F3CD}"/>
              </a:ext>
            </a:extLst>
          </p:cNvPr>
          <p:cNvPicPr>
            <a:picLocks noChangeAspect="1"/>
          </p:cNvPicPr>
          <p:nvPr/>
        </p:nvPicPr>
        <p:blipFill>
          <a:blip r:embed="rId2"/>
          <a:stretch>
            <a:fillRect/>
          </a:stretch>
        </p:blipFill>
        <p:spPr>
          <a:xfrm>
            <a:off x="9123720" y="3674655"/>
            <a:ext cx="2857899" cy="2924583"/>
          </a:xfrm>
          <a:prstGeom prst="rect">
            <a:avLst/>
          </a:prstGeom>
        </p:spPr>
      </p:pic>
    </p:spTree>
    <p:extLst>
      <p:ext uri="{BB962C8B-B14F-4D97-AF65-F5344CB8AC3E}">
        <p14:creationId xmlns:p14="http://schemas.microsoft.com/office/powerpoint/2010/main" val="2789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3576-EEB7-4B32-9414-DE3CA37338FB}"/>
              </a:ext>
            </a:extLst>
          </p:cNvPr>
          <p:cNvSpPr>
            <a:spLocks noGrp="1"/>
          </p:cNvSpPr>
          <p:nvPr>
            <p:ph type="title"/>
          </p:nvPr>
        </p:nvSpPr>
        <p:spPr/>
        <p:txBody>
          <a:bodyPr/>
          <a:lstStyle/>
          <a:p>
            <a:r>
              <a:rPr lang="de-DE" dirty="0"/>
              <a:t>DPA case law 	</a:t>
            </a:r>
            <a:endParaRPr lang="fi-FI" dirty="0"/>
          </a:p>
        </p:txBody>
      </p:sp>
      <p:sp>
        <p:nvSpPr>
          <p:cNvPr id="4" name="Footer Placeholder 3">
            <a:extLst>
              <a:ext uri="{FF2B5EF4-FFF2-40B4-BE49-F238E27FC236}">
                <a16:creationId xmlns:a16="http://schemas.microsoft.com/office/drawing/2014/main" id="{714B310F-DB9C-4DDD-93B5-B4DDCBEA0A4F}"/>
              </a:ext>
            </a:extLst>
          </p:cNvPr>
          <p:cNvSpPr>
            <a:spLocks noGrp="1"/>
          </p:cNvSpPr>
          <p:nvPr>
            <p:ph type="ftr" sz="quarter" idx="11"/>
          </p:nvPr>
        </p:nvSpPr>
        <p:spPr/>
        <p:txBody>
          <a:bodyPr/>
          <a:lstStyle/>
          <a:p>
            <a:r>
              <a:rPr lang="fi-FI" dirty="0"/>
              <a:t>https://www.enforcementtracker.com/</a:t>
            </a:r>
          </a:p>
        </p:txBody>
      </p:sp>
      <p:pic>
        <p:nvPicPr>
          <p:cNvPr id="8" name="Picture 7">
            <a:extLst>
              <a:ext uri="{FF2B5EF4-FFF2-40B4-BE49-F238E27FC236}">
                <a16:creationId xmlns:a16="http://schemas.microsoft.com/office/drawing/2014/main" id="{B4581275-9D92-4A90-ABB1-0F13F73E1B5B}"/>
              </a:ext>
            </a:extLst>
          </p:cNvPr>
          <p:cNvPicPr>
            <a:picLocks noChangeAspect="1"/>
          </p:cNvPicPr>
          <p:nvPr/>
        </p:nvPicPr>
        <p:blipFill>
          <a:blip r:embed="rId2"/>
          <a:stretch>
            <a:fillRect/>
          </a:stretch>
        </p:blipFill>
        <p:spPr>
          <a:xfrm>
            <a:off x="1104900" y="1600200"/>
            <a:ext cx="6154009" cy="4572000"/>
          </a:xfrm>
          <a:prstGeom prst="rect">
            <a:avLst/>
          </a:prstGeom>
        </p:spPr>
      </p:pic>
    </p:spTree>
    <p:extLst>
      <p:ext uri="{BB962C8B-B14F-4D97-AF65-F5344CB8AC3E}">
        <p14:creationId xmlns:p14="http://schemas.microsoft.com/office/powerpoint/2010/main" val="28370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F4FA-26A4-4ADF-9CB5-0C315F091942}"/>
              </a:ext>
            </a:extLst>
          </p:cNvPr>
          <p:cNvSpPr>
            <a:spLocks noGrp="1"/>
          </p:cNvSpPr>
          <p:nvPr>
            <p:ph type="title"/>
          </p:nvPr>
        </p:nvSpPr>
        <p:spPr/>
        <p:txBody>
          <a:bodyPr/>
          <a:lstStyle/>
          <a:p>
            <a:r>
              <a:rPr lang="de-DE" dirty="0"/>
              <a:t>The European Data Protection Board </a:t>
            </a:r>
            <a:r>
              <a:rPr lang="de-DE" dirty="0" err="1"/>
              <a:t>gives</a:t>
            </a:r>
            <a:r>
              <a:rPr lang="de-DE" dirty="0"/>
              <a:t> non-</a:t>
            </a:r>
            <a:r>
              <a:rPr lang="de-DE" dirty="0" err="1"/>
              <a:t>binding</a:t>
            </a:r>
            <a:r>
              <a:rPr lang="de-DE" dirty="0"/>
              <a:t> </a:t>
            </a:r>
            <a:r>
              <a:rPr lang="de-DE" dirty="0" err="1"/>
              <a:t>guidance</a:t>
            </a:r>
            <a:r>
              <a:rPr lang="de-DE" dirty="0"/>
              <a:t> (but very </a:t>
            </a:r>
            <a:r>
              <a:rPr lang="de-DE" dirty="0" err="1"/>
              <a:t>influencial</a:t>
            </a:r>
            <a:r>
              <a:rPr lang="de-DE" dirty="0"/>
              <a:t>)</a:t>
            </a:r>
            <a:endParaRPr lang="fi-FI" dirty="0"/>
          </a:p>
        </p:txBody>
      </p:sp>
      <p:pic>
        <p:nvPicPr>
          <p:cNvPr id="6" name="Content Placeholder 5">
            <a:extLst>
              <a:ext uri="{FF2B5EF4-FFF2-40B4-BE49-F238E27FC236}">
                <a16:creationId xmlns:a16="http://schemas.microsoft.com/office/drawing/2014/main" id="{406A5C50-EB8B-478C-9A3E-95AFC9627288}"/>
              </a:ext>
            </a:extLst>
          </p:cNvPr>
          <p:cNvPicPr>
            <a:picLocks noGrp="1" noChangeAspect="1"/>
          </p:cNvPicPr>
          <p:nvPr>
            <p:ph idx="1"/>
          </p:nvPr>
        </p:nvPicPr>
        <p:blipFill>
          <a:blip r:embed="rId3"/>
          <a:stretch>
            <a:fillRect/>
          </a:stretch>
        </p:blipFill>
        <p:spPr>
          <a:xfrm>
            <a:off x="1104900" y="1478756"/>
            <a:ext cx="7635446" cy="5235358"/>
          </a:xfrm>
        </p:spPr>
      </p:pic>
      <p:sp>
        <p:nvSpPr>
          <p:cNvPr id="4" name="Footer Placeholder 3">
            <a:extLst>
              <a:ext uri="{FF2B5EF4-FFF2-40B4-BE49-F238E27FC236}">
                <a16:creationId xmlns:a16="http://schemas.microsoft.com/office/drawing/2014/main" id="{4312A280-DA2E-44E8-B0D8-AD9E9CB90A2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5234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6391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C0E1-7387-414C-9E09-283AEFDE02B9}"/>
              </a:ext>
            </a:extLst>
          </p:cNvPr>
          <p:cNvSpPr>
            <a:spLocks noGrp="1"/>
          </p:cNvSpPr>
          <p:nvPr>
            <p:ph type="title"/>
          </p:nvPr>
        </p:nvSpPr>
        <p:spPr/>
        <p:txBody>
          <a:bodyPr/>
          <a:lstStyle/>
          <a:p>
            <a:r>
              <a:rPr lang="de-DE" dirty="0"/>
              <a:t>Who am I and who are you?</a:t>
            </a:r>
          </a:p>
        </p:txBody>
      </p:sp>
      <p:sp>
        <p:nvSpPr>
          <p:cNvPr id="3" name="Content Placeholder 2">
            <a:extLst>
              <a:ext uri="{FF2B5EF4-FFF2-40B4-BE49-F238E27FC236}">
                <a16:creationId xmlns:a16="http://schemas.microsoft.com/office/drawing/2014/main" id="{1A4C708C-3D63-4A79-A27B-F247ACE31520}"/>
              </a:ext>
            </a:extLst>
          </p:cNvPr>
          <p:cNvSpPr>
            <a:spLocks noGrp="1"/>
          </p:cNvSpPr>
          <p:nvPr>
            <p:ph idx="1"/>
          </p:nvPr>
        </p:nvSpPr>
        <p:spPr>
          <a:xfrm>
            <a:off x="1104900" y="1600200"/>
            <a:ext cx="9980682" cy="4572000"/>
          </a:xfrm>
        </p:spPr>
        <p:txBody>
          <a:bodyPr>
            <a:normAutofit/>
          </a:bodyPr>
          <a:lstStyle/>
          <a:p>
            <a:r>
              <a:rPr lang="de-DE" dirty="0"/>
              <a:t>Partner at Bird &amp; Bird </a:t>
            </a:r>
          </a:p>
          <a:p>
            <a:r>
              <a:rPr lang="en-ZW" dirty="0"/>
              <a:t>Docent</a:t>
            </a:r>
            <a:r>
              <a:rPr lang="de-DE" dirty="0"/>
              <a:t> of information law at Helsinki &amp; Turku</a:t>
            </a:r>
          </a:p>
          <a:p>
            <a:r>
              <a:rPr lang="de-DE" dirty="0"/>
              <a:t>30+ </a:t>
            </a:r>
            <a:r>
              <a:rPr lang="de-DE" dirty="0" err="1"/>
              <a:t>university</a:t>
            </a:r>
            <a:r>
              <a:rPr lang="de-DE" dirty="0"/>
              <a:t> level </a:t>
            </a:r>
            <a:r>
              <a:rPr lang="de-DE" dirty="0" err="1"/>
              <a:t>courses</a:t>
            </a:r>
            <a:endParaRPr lang="de-DE" dirty="0"/>
          </a:p>
          <a:p>
            <a:r>
              <a:rPr lang="de-DE" dirty="0"/>
              <a:t>Second time at Aalto</a:t>
            </a:r>
          </a:p>
          <a:p>
            <a:pPr marL="0" indent="0">
              <a:buNone/>
            </a:pPr>
            <a:r>
              <a:rPr lang="de-DE" b="1" dirty="0" err="1"/>
              <a:t>Some</a:t>
            </a:r>
            <a:r>
              <a:rPr lang="de-DE" b="1" dirty="0"/>
              <a:t> Questions for you:</a:t>
            </a:r>
          </a:p>
          <a:p>
            <a:r>
              <a:rPr lang="de-DE" dirty="0"/>
              <a:t>Which is your background: Finland – outside of Finland</a:t>
            </a:r>
          </a:p>
          <a:p>
            <a:r>
              <a:rPr lang="de-DE" dirty="0"/>
              <a:t>What </a:t>
            </a:r>
            <a:r>
              <a:rPr lang="de-DE" dirty="0" err="1"/>
              <a:t>did</a:t>
            </a:r>
            <a:r>
              <a:rPr lang="de-DE" dirty="0"/>
              <a:t> you </a:t>
            </a:r>
            <a:r>
              <a:rPr lang="de-DE" dirty="0" err="1"/>
              <a:t>study</a:t>
            </a:r>
            <a:r>
              <a:rPr lang="de-DE" dirty="0"/>
              <a:t> or are you </a:t>
            </a:r>
            <a:r>
              <a:rPr lang="de-DE" dirty="0" err="1"/>
              <a:t>studying</a:t>
            </a:r>
            <a:r>
              <a:rPr lang="de-DE" dirty="0"/>
              <a:t>?</a:t>
            </a:r>
          </a:p>
          <a:p>
            <a:r>
              <a:rPr lang="de-DE" dirty="0"/>
              <a:t>How much do you know about data protection? (1-10)</a:t>
            </a:r>
            <a:endParaRPr lang="en-FI" dirty="0"/>
          </a:p>
        </p:txBody>
      </p:sp>
      <p:sp>
        <p:nvSpPr>
          <p:cNvPr id="4" name="Footer Placeholder 3">
            <a:extLst>
              <a:ext uri="{FF2B5EF4-FFF2-40B4-BE49-F238E27FC236}">
                <a16:creationId xmlns:a16="http://schemas.microsoft.com/office/drawing/2014/main" id="{732527E2-F9F8-4A4C-A02C-322F237A931A}"/>
              </a:ext>
            </a:extLst>
          </p:cNvPr>
          <p:cNvSpPr>
            <a:spLocks noGrp="1"/>
          </p:cNvSpPr>
          <p:nvPr>
            <p:ph type="ftr" sz="quarter" idx="11"/>
          </p:nvPr>
        </p:nvSpPr>
        <p:spPr>
          <a:xfrm>
            <a:off x="572201" y="6356350"/>
            <a:ext cx="8685340" cy="3651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330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8E86-3658-4F2B-98FF-A2A3EE788159}"/>
              </a:ext>
            </a:extLst>
          </p:cNvPr>
          <p:cNvSpPr>
            <a:spLocks noGrp="1"/>
          </p:cNvSpPr>
          <p:nvPr>
            <p:ph type="title"/>
          </p:nvPr>
        </p:nvSpPr>
        <p:spPr/>
        <p:txBody>
          <a:bodyPr/>
          <a:lstStyle/>
          <a:p>
            <a:r>
              <a:rPr lang="de-DE" dirty="0"/>
              <a:t>Questions regarding the Article "The Right to Privacy"</a:t>
            </a:r>
            <a:endParaRPr lang="fi-FI" dirty="0"/>
          </a:p>
        </p:txBody>
      </p:sp>
      <p:sp>
        <p:nvSpPr>
          <p:cNvPr id="3" name="Content Placeholder 2">
            <a:extLst>
              <a:ext uri="{FF2B5EF4-FFF2-40B4-BE49-F238E27FC236}">
                <a16:creationId xmlns:a16="http://schemas.microsoft.com/office/drawing/2014/main" id="{D6C687D7-08E5-4662-A709-B859EB0FC35D}"/>
              </a:ext>
            </a:extLst>
          </p:cNvPr>
          <p:cNvSpPr>
            <a:spLocks noGrp="1"/>
          </p:cNvSpPr>
          <p:nvPr>
            <p:ph idx="1"/>
          </p:nvPr>
        </p:nvSpPr>
        <p:spPr>
          <a:xfrm>
            <a:off x="1104899" y="1610833"/>
            <a:ext cx="10131511" cy="4572000"/>
          </a:xfrm>
        </p:spPr>
        <p:txBody>
          <a:bodyPr>
            <a:normAutofit fontScale="92500"/>
          </a:bodyPr>
          <a:lstStyle/>
          <a:p>
            <a:pPr marL="0" indent="0">
              <a:buNone/>
            </a:pPr>
            <a:r>
              <a:rPr lang="de-DE" dirty="0"/>
              <a:t>Form </a:t>
            </a:r>
            <a:r>
              <a:rPr lang="de-DE" dirty="0" err="1"/>
              <a:t>groups</a:t>
            </a:r>
            <a:r>
              <a:rPr lang="de-DE" dirty="0"/>
              <a:t> of 2-3 </a:t>
            </a:r>
            <a:r>
              <a:rPr lang="de-DE" dirty="0" err="1"/>
              <a:t>people</a:t>
            </a:r>
            <a:r>
              <a:rPr lang="de-DE" dirty="0"/>
              <a:t> and </a:t>
            </a:r>
            <a:r>
              <a:rPr lang="de-DE" dirty="0" err="1"/>
              <a:t>discuss</a:t>
            </a:r>
            <a:r>
              <a:rPr lang="de-DE" dirty="0"/>
              <a:t>. Start by </a:t>
            </a:r>
            <a:r>
              <a:rPr lang="de-DE" dirty="0" err="1"/>
              <a:t>clarifying</a:t>
            </a:r>
            <a:r>
              <a:rPr lang="de-DE" dirty="0"/>
              <a:t> what you have not </a:t>
            </a:r>
            <a:r>
              <a:rPr lang="de-DE" dirty="0" err="1"/>
              <a:t>understood</a:t>
            </a:r>
            <a:r>
              <a:rPr lang="de-DE" dirty="0"/>
              <a:t>. </a:t>
            </a:r>
          </a:p>
          <a:p>
            <a:pPr marL="457200" indent="-457200">
              <a:buFont typeface="+mj-lt"/>
              <a:buAutoNum type="arabicPeriod"/>
            </a:pPr>
            <a:r>
              <a:rPr lang="de-DE" dirty="0"/>
              <a:t>What is the new </a:t>
            </a:r>
            <a:r>
              <a:rPr lang="de-DE" dirty="0" err="1"/>
              <a:t>technology</a:t>
            </a:r>
            <a:r>
              <a:rPr lang="de-DE" dirty="0"/>
              <a:t> discussed in the </a:t>
            </a:r>
            <a:r>
              <a:rPr lang="de-DE" dirty="0" err="1"/>
              <a:t>article</a:t>
            </a:r>
            <a:r>
              <a:rPr lang="de-DE" dirty="0"/>
              <a:t>? What would it be in our times?</a:t>
            </a:r>
          </a:p>
          <a:p>
            <a:pPr marL="457200" indent="-457200">
              <a:buFont typeface="+mj-lt"/>
              <a:buAutoNum type="arabicPeriod"/>
            </a:pPr>
            <a:r>
              <a:rPr lang="de-DE" dirty="0"/>
              <a:t>"</a:t>
            </a:r>
            <a:r>
              <a:rPr lang="en-GB" i="1" dirty="0"/>
              <a:t>Gossip is no longer the resource of the idle and of the vicious, but has become a trade […] It both belittles and perverts </a:t>
            </a:r>
            <a:r>
              <a:rPr lang="de-DE" dirty="0"/>
              <a:t>" Do you </a:t>
            </a:r>
            <a:r>
              <a:rPr lang="de-DE" dirty="0" err="1"/>
              <a:t>agree</a:t>
            </a:r>
            <a:r>
              <a:rPr lang="de-DE" dirty="0"/>
              <a:t>?</a:t>
            </a:r>
          </a:p>
          <a:p>
            <a:pPr marL="457200" indent="-457200">
              <a:buFont typeface="+mj-lt"/>
              <a:buAutoNum type="arabicPeriod"/>
            </a:pPr>
            <a:r>
              <a:rPr lang="de-DE" dirty="0"/>
              <a:t>The </a:t>
            </a:r>
            <a:r>
              <a:rPr lang="de-DE" dirty="0" err="1"/>
              <a:t>authors</a:t>
            </a:r>
            <a:r>
              <a:rPr lang="de-DE" dirty="0"/>
              <a:t> </a:t>
            </a:r>
            <a:r>
              <a:rPr lang="de-DE" dirty="0" err="1"/>
              <a:t>quote</a:t>
            </a:r>
            <a:r>
              <a:rPr lang="de-DE" dirty="0"/>
              <a:t> a </a:t>
            </a:r>
            <a:r>
              <a:rPr lang="de-DE" dirty="0" err="1"/>
              <a:t>variety</a:t>
            </a:r>
            <a:r>
              <a:rPr lang="de-DE" dirty="0"/>
              <a:t> of cases and also </a:t>
            </a:r>
            <a:r>
              <a:rPr lang="de-DE" dirty="0" err="1"/>
              <a:t>theorize</a:t>
            </a:r>
            <a:r>
              <a:rPr lang="de-DE" dirty="0"/>
              <a:t> about what might be the </a:t>
            </a:r>
            <a:r>
              <a:rPr lang="de-DE" dirty="0" err="1"/>
              <a:t>reason</a:t>
            </a:r>
            <a:r>
              <a:rPr lang="de-DE" dirty="0"/>
              <a:t> to protect what we </a:t>
            </a:r>
            <a:r>
              <a:rPr lang="de-DE" dirty="0" err="1"/>
              <a:t>now</a:t>
            </a:r>
            <a:r>
              <a:rPr lang="de-DE" dirty="0"/>
              <a:t> call privacy. What 5 </a:t>
            </a:r>
            <a:r>
              <a:rPr lang="de-DE" dirty="0" err="1"/>
              <a:t>justifications</a:t>
            </a:r>
            <a:r>
              <a:rPr lang="de-DE" dirty="0"/>
              <a:t> do they </a:t>
            </a:r>
            <a:r>
              <a:rPr lang="de-DE" dirty="0" err="1"/>
              <a:t>discuss</a:t>
            </a:r>
            <a:r>
              <a:rPr lang="de-DE" dirty="0"/>
              <a:t>?</a:t>
            </a:r>
          </a:p>
          <a:p>
            <a:pPr marL="457200" indent="-457200">
              <a:buFont typeface="+mj-lt"/>
              <a:buAutoNum type="arabicPeriod"/>
            </a:pPr>
            <a:r>
              <a:rPr lang="de-DE" dirty="0"/>
              <a:t>Which of the options mention in Q3 do the </a:t>
            </a:r>
            <a:r>
              <a:rPr lang="de-DE" dirty="0" err="1"/>
              <a:t>authors</a:t>
            </a:r>
            <a:r>
              <a:rPr lang="de-DE" dirty="0"/>
              <a:t> </a:t>
            </a:r>
            <a:r>
              <a:rPr lang="de-DE" dirty="0" err="1"/>
              <a:t>land</a:t>
            </a:r>
            <a:r>
              <a:rPr lang="de-DE" dirty="0"/>
              <a:t> on as the root of the right to privacy? </a:t>
            </a:r>
          </a:p>
          <a:p>
            <a:pPr marL="457200" indent="-457200">
              <a:buFont typeface="+mj-lt"/>
              <a:buAutoNum type="arabicPeriod"/>
            </a:pPr>
            <a:endParaRPr lang="de-DE" dirty="0"/>
          </a:p>
          <a:p>
            <a:pPr marL="457200" indent="-457200">
              <a:buFont typeface="+mj-lt"/>
              <a:buAutoNum type="arabicPeriod"/>
            </a:pPr>
            <a:endParaRPr lang="de-DE" dirty="0"/>
          </a:p>
          <a:p>
            <a:pPr marL="457200" indent="-457200">
              <a:buFont typeface="+mj-lt"/>
              <a:buAutoNum type="arabicPeriod"/>
            </a:pPr>
            <a:endParaRPr lang="fi-FI" dirty="0"/>
          </a:p>
        </p:txBody>
      </p:sp>
      <p:sp>
        <p:nvSpPr>
          <p:cNvPr id="4" name="Footer Placeholder 3">
            <a:extLst>
              <a:ext uri="{FF2B5EF4-FFF2-40B4-BE49-F238E27FC236}">
                <a16:creationId xmlns:a16="http://schemas.microsoft.com/office/drawing/2014/main" id="{B02C65BA-07EA-4384-9C77-49D339FB9199}"/>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491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FA7F-1EFF-4F26-AAB7-4E8FB1B0EB0F}"/>
              </a:ext>
            </a:extLst>
          </p:cNvPr>
          <p:cNvSpPr>
            <a:spLocks noGrp="1"/>
          </p:cNvSpPr>
          <p:nvPr>
            <p:ph type="title"/>
          </p:nvPr>
        </p:nvSpPr>
        <p:spPr/>
        <p:txBody>
          <a:bodyPr/>
          <a:lstStyle/>
          <a:p>
            <a:r>
              <a:rPr lang="de-DE" dirty="0" err="1"/>
              <a:t>How</a:t>
            </a:r>
            <a:r>
              <a:rPr lang="de-DE" dirty="0"/>
              <a:t> </a:t>
            </a:r>
            <a:r>
              <a:rPr lang="de-DE" dirty="0" err="1"/>
              <a:t>you</a:t>
            </a:r>
            <a:r>
              <a:rPr lang="de-DE" dirty="0"/>
              <a:t> </a:t>
            </a:r>
            <a:r>
              <a:rPr lang="de-DE" dirty="0" err="1"/>
              <a:t>approach</a:t>
            </a:r>
            <a:r>
              <a:rPr lang="de-DE" dirty="0"/>
              <a:t> </a:t>
            </a:r>
            <a:r>
              <a:rPr lang="en-FI" dirty="0"/>
              <a:t>this lecture</a:t>
            </a:r>
            <a:r>
              <a:rPr lang="de-DE" dirty="0"/>
              <a:t> </a:t>
            </a:r>
            <a:r>
              <a:rPr lang="de-DE" dirty="0" err="1"/>
              <a:t>is</a:t>
            </a:r>
            <a:r>
              <a:rPr lang="de-DE" dirty="0"/>
              <a:t> </a:t>
            </a:r>
            <a:r>
              <a:rPr lang="de-DE" dirty="0" err="1"/>
              <a:t>what</a:t>
            </a:r>
            <a:r>
              <a:rPr lang="de-DE" dirty="0"/>
              <a:t> </a:t>
            </a:r>
            <a:r>
              <a:rPr lang="de-DE" dirty="0" err="1"/>
              <a:t>you</a:t>
            </a:r>
            <a:r>
              <a:rPr lang="de-DE" dirty="0"/>
              <a:t> </a:t>
            </a:r>
            <a:r>
              <a:rPr lang="de-DE" dirty="0" err="1"/>
              <a:t>get</a:t>
            </a:r>
            <a:r>
              <a:rPr lang="de-DE" dirty="0"/>
              <a:t> out of it. </a:t>
            </a:r>
          </a:p>
        </p:txBody>
      </p:sp>
      <p:pic>
        <p:nvPicPr>
          <p:cNvPr id="7" name="Content Placeholder 6" descr="Fencers fencing">
            <a:extLst>
              <a:ext uri="{FF2B5EF4-FFF2-40B4-BE49-F238E27FC236}">
                <a16:creationId xmlns:a16="http://schemas.microsoft.com/office/drawing/2014/main" id="{7F718161-457F-4E83-B00F-644D79EF5FF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709" t="-3499" r="14629" b="3499"/>
          <a:stretch/>
        </p:blipFill>
        <p:spPr>
          <a:xfrm>
            <a:off x="1104900" y="1343892"/>
            <a:ext cx="5715114" cy="4274126"/>
          </a:xfrm>
        </p:spPr>
      </p:pic>
      <p:sp>
        <p:nvSpPr>
          <p:cNvPr id="4" name="Footer Placeholder 3">
            <a:extLst>
              <a:ext uri="{FF2B5EF4-FFF2-40B4-BE49-F238E27FC236}">
                <a16:creationId xmlns:a16="http://schemas.microsoft.com/office/drawing/2014/main" id="{E07BB6E0-6222-472B-9F74-284FF8FF9E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B6248F1E-7523-43DE-995D-1CF0993F382C}"/>
              </a:ext>
            </a:extLst>
          </p:cNvPr>
          <p:cNvSpPr/>
          <p:nvPr/>
        </p:nvSpPr>
        <p:spPr>
          <a:xfrm>
            <a:off x="6712528" y="1478755"/>
            <a:ext cx="4373054" cy="4166971"/>
          </a:xfrm>
          <a:prstGeom prst="rect">
            <a:avLst/>
          </a:prstGeom>
          <a:blipFill rotWithShape="1">
            <a:blip r:embed="rId3"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039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en-FI" dirty="0"/>
              <a:t>What is this course about? Practicalities</a:t>
            </a:r>
            <a:endParaRPr lang="de-DE" dirty="0"/>
          </a:p>
        </p:txBody>
      </p:sp>
      <p:sp>
        <p:nvSpPr>
          <p:cNvPr id="3" name="Text Placeholder 2">
            <a:extLst>
              <a:ext uri="{FF2B5EF4-FFF2-40B4-BE49-F238E27FC236}">
                <a16:creationId xmlns:a16="http://schemas.microsoft.com/office/drawing/2014/main" id="{D1394C24-B7E9-4849-B239-97928C897944}"/>
              </a:ext>
            </a:extLst>
          </p:cNvPr>
          <p:cNvSpPr>
            <a:spLocks noGrp="1"/>
          </p:cNvSpPr>
          <p:nvPr>
            <p:ph type="body" idx="1"/>
          </p:nvPr>
        </p:nvSpPr>
        <p:spPr/>
        <p:txBody>
          <a:bodyPr>
            <a:normAutofit/>
          </a:bodyPr>
          <a:lstStyle/>
          <a:p>
            <a:pPr>
              <a:spcBef>
                <a:spcPct val="0"/>
              </a:spcBef>
            </a:pPr>
            <a:r>
              <a:rPr lang="de-DE" sz="4400" cap="all" dirty="0">
                <a:latin typeface="+mj-lt"/>
                <a:ea typeface="+mj-ea"/>
                <a:cs typeface="+mj-cs"/>
              </a:rPr>
              <a:t>What do you need to do to complete the </a:t>
            </a:r>
            <a:r>
              <a:rPr lang="de-DE" sz="4400" cap="all" dirty="0" err="1">
                <a:latin typeface="+mj-lt"/>
                <a:ea typeface="+mj-ea"/>
                <a:cs typeface="+mj-cs"/>
              </a:rPr>
              <a:t>course</a:t>
            </a:r>
            <a:r>
              <a:rPr lang="de-DE" sz="4400" cap="all" dirty="0">
                <a:latin typeface="+mj-lt"/>
                <a:ea typeface="+mj-ea"/>
                <a:cs typeface="+mj-cs"/>
              </a:rPr>
              <a:t>?</a:t>
            </a:r>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59029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C68AFF-3D4B-475E-B74A-13B751A4F6E7}"/>
              </a:ext>
            </a:extLst>
          </p:cNvPr>
          <p:cNvSpPr>
            <a:spLocks noGrp="1"/>
          </p:cNvSpPr>
          <p:nvPr>
            <p:ph type="title"/>
          </p:nvPr>
        </p:nvSpPr>
        <p:spPr/>
        <p:txBody>
          <a:bodyPr/>
          <a:lstStyle/>
          <a:p>
            <a:r>
              <a:rPr lang="de-DE" dirty="0"/>
              <a:t>Learning </a:t>
            </a:r>
            <a:r>
              <a:rPr lang="de-DE" dirty="0" err="1"/>
              <a:t>objectives</a:t>
            </a:r>
            <a:endParaRPr lang="de-DE" dirty="0"/>
          </a:p>
        </p:txBody>
      </p:sp>
      <p:sp>
        <p:nvSpPr>
          <p:cNvPr id="6" name="Content Placeholder 5">
            <a:extLst>
              <a:ext uri="{FF2B5EF4-FFF2-40B4-BE49-F238E27FC236}">
                <a16:creationId xmlns:a16="http://schemas.microsoft.com/office/drawing/2014/main" id="{E0AA3938-8F81-4467-97A2-40BE21D6B6B8}"/>
              </a:ext>
            </a:extLst>
          </p:cNvPr>
          <p:cNvSpPr>
            <a:spLocks noGrp="1"/>
          </p:cNvSpPr>
          <p:nvPr>
            <p:ph idx="1"/>
          </p:nvPr>
        </p:nvSpPr>
        <p:spPr/>
        <p:txBody>
          <a:bodyPr/>
          <a:lstStyle/>
          <a:p>
            <a:r>
              <a:rPr lang="de-DE" dirty="0"/>
              <a:t>After the </a:t>
            </a:r>
            <a:r>
              <a:rPr lang="de-DE" sz="1800" dirty="0"/>
              <a:t>course</a:t>
            </a:r>
            <a:r>
              <a:rPr lang="de-DE" dirty="0"/>
              <a:t> you should</a:t>
            </a:r>
          </a:p>
          <a:p>
            <a:pPr lvl="1"/>
            <a:r>
              <a:rPr lang="de-DE" sz="1800" dirty="0"/>
              <a:t>Have a </a:t>
            </a:r>
            <a:r>
              <a:rPr lang="en-GB" sz="1800" dirty="0"/>
              <a:t>basic understanding of the current rules on data protection </a:t>
            </a:r>
          </a:p>
          <a:p>
            <a:pPr lvl="1"/>
            <a:r>
              <a:rPr lang="en-GB" sz="1800" dirty="0"/>
              <a:t>Understand the main definitions</a:t>
            </a:r>
          </a:p>
          <a:p>
            <a:pPr lvl="1"/>
            <a:r>
              <a:rPr lang="en-GB" sz="1800" dirty="0"/>
              <a:t>Understand the roles in data protection </a:t>
            </a:r>
          </a:p>
          <a:p>
            <a:pPr lvl="1"/>
            <a:r>
              <a:rPr lang="en-GB" sz="1800" dirty="0"/>
              <a:t>Understand the obligations following from accountability provisions</a:t>
            </a:r>
            <a:endParaRPr lang="de-DE" sz="1800" dirty="0"/>
          </a:p>
          <a:p>
            <a:r>
              <a:rPr lang="de-DE" sz="1800" dirty="0"/>
              <a:t>You should also be able to understand the </a:t>
            </a:r>
            <a:r>
              <a:rPr lang="de-DE" sz="1800" dirty="0" err="1"/>
              <a:t>nature</a:t>
            </a:r>
            <a:r>
              <a:rPr lang="de-DE" sz="1800" dirty="0"/>
              <a:t> of data protection as a fundamental right and which </a:t>
            </a:r>
            <a:r>
              <a:rPr lang="de-DE" sz="1800" dirty="0" err="1"/>
              <a:t>consequences</a:t>
            </a:r>
            <a:r>
              <a:rPr lang="de-DE" sz="1800" dirty="0"/>
              <a:t> it has</a:t>
            </a:r>
          </a:p>
          <a:p>
            <a:r>
              <a:rPr lang="de-DE" sz="1800" dirty="0" err="1"/>
              <a:t>No</a:t>
            </a:r>
            <a:r>
              <a:rPr lang="de-DE" sz="1800" dirty="0"/>
              <a:t> </a:t>
            </a:r>
            <a:r>
              <a:rPr lang="de-DE" sz="1800" dirty="0" err="1"/>
              <a:t>prior</a:t>
            </a:r>
            <a:r>
              <a:rPr lang="de-DE" sz="1800" dirty="0"/>
              <a:t> legal </a:t>
            </a:r>
            <a:r>
              <a:rPr lang="de-DE" sz="1800" dirty="0" err="1"/>
              <a:t>knowledge</a:t>
            </a:r>
            <a:r>
              <a:rPr lang="de-DE" sz="1800" dirty="0"/>
              <a:t> is required, and we will use legal documents as sources; this might </a:t>
            </a:r>
            <a:r>
              <a:rPr lang="de-DE" sz="1800" dirty="0" err="1"/>
              <a:t>mean</a:t>
            </a:r>
            <a:r>
              <a:rPr lang="de-DE" sz="1800" dirty="0"/>
              <a:t> that it </a:t>
            </a:r>
            <a:r>
              <a:rPr lang="de-DE" sz="1800" dirty="0" err="1"/>
              <a:t>willl</a:t>
            </a:r>
            <a:r>
              <a:rPr lang="de-DE" sz="1800" dirty="0"/>
              <a:t> take you more time to </a:t>
            </a:r>
            <a:r>
              <a:rPr lang="de-DE" sz="1800" dirty="0" err="1"/>
              <a:t>read</a:t>
            </a:r>
            <a:r>
              <a:rPr lang="de-DE" sz="1800" dirty="0"/>
              <a:t> </a:t>
            </a:r>
            <a:r>
              <a:rPr lang="de-DE" sz="1800" dirty="0" err="1"/>
              <a:t>articles</a:t>
            </a:r>
            <a:r>
              <a:rPr lang="de-DE" sz="1800" dirty="0"/>
              <a:t> etc. </a:t>
            </a:r>
            <a:r>
              <a:rPr lang="de-DE" sz="1800" dirty="0" err="1"/>
              <a:t>than</a:t>
            </a:r>
            <a:r>
              <a:rPr lang="de-DE" sz="1800" dirty="0"/>
              <a:t> </a:t>
            </a:r>
            <a:r>
              <a:rPr lang="de-DE" sz="1800" dirty="0" err="1"/>
              <a:t>usual</a:t>
            </a:r>
            <a:endParaRPr lang="de-DE" sz="1800" dirty="0"/>
          </a:p>
        </p:txBody>
      </p:sp>
      <p:sp>
        <p:nvSpPr>
          <p:cNvPr id="4" name="Footer Placeholder 3">
            <a:extLst>
              <a:ext uri="{FF2B5EF4-FFF2-40B4-BE49-F238E27FC236}">
                <a16:creationId xmlns:a16="http://schemas.microsoft.com/office/drawing/2014/main" id="{A3E52607-40B6-4EC4-8486-51A7336424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2" name="Rectangle: Rounded Corners 1">
            <a:extLst>
              <a:ext uri="{FF2B5EF4-FFF2-40B4-BE49-F238E27FC236}">
                <a16:creationId xmlns:a16="http://schemas.microsoft.com/office/drawing/2014/main" id="{1056874D-527F-3D0C-610A-0A3F64EF327C}"/>
              </a:ext>
            </a:extLst>
          </p:cNvPr>
          <p:cNvSpPr/>
          <p:nvPr/>
        </p:nvSpPr>
        <p:spPr>
          <a:xfrm>
            <a:off x="1104900" y="4873841"/>
            <a:ext cx="9980682" cy="1305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Spoiler Alert: </a:t>
            </a:r>
          </a:p>
          <a:p>
            <a:pPr algn="ctr"/>
            <a:r>
              <a:rPr lang="de-DE" dirty="0"/>
              <a:t>Most </a:t>
            </a:r>
            <a:r>
              <a:rPr lang="de-DE" dirty="0" err="1"/>
              <a:t>likely</a:t>
            </a:r>
            <a:r>
              <a:rPr lang="de-DE" dirty="0"/>
              <a:t>, this course is more work </a:t>
            </a:r>
            <a:r>
              <a:rPr lang="de-DE" dirty="0" err="1"/>
              <a:t>than</a:t>
            </a:r>
            <a:r>
              <a:rPr lang="de-DE" dirty="0"/>
              <a:t> others. It will demand more from you. And </a:t>
            </a:r>
            <a:r>
              <a:rPr lang="de-DE" dirty="0" err="1"/>
              <a:t>maybe</a:t>
            </a:r>
            <a:r>
              <a:rPr lang="de-DE" dirty="0"/>
              <a:t> it will open </a:t>
            </a:r>
            <a:r>
              <a:rPr lang="de-DE" dirty="0" err="1"/>
              <a:t>doors</a:t>
            </a:r>
            <a:r>
              <a:rPr lang="de-DE" dirty="0"/>
              <a:t> you </a:t>
            </a:r>
            <a:r>
              <a:rPr lang="de-DE" dirty="0" err="1"/>
              <a:t>did</a:t>
            </a:r>
            <a:r>
              <a:rPr lang="de-DE" dirty="0"/>
              <a:t> not know </a:t>
            </a:r>
            <a:r>
              <a:rPr lang="de-DE" dirty="0" err="1"/>
              <a:t>yet</a:t>
            </a:r>
            <a:r>
              <a:rPr lang="de-DE" dirty="0"/>
              <a:t> </a:t>
            </a:r>
            <a:r>
              <a:rPr lang="de-DE" dirty="0" err="1"/>
              <a:t>existed</a:t>
            </a:r>
            <a:r>
              <a:rPr lang="de-DE" dirty="0"/>
              <a:t>.  </a:t>
            </a:r>
            <a:endParaRPr lang="fi-FI" dirty="0"/>
          </a:p>
        </p:txBody>
      </p:sp>
    </p:spTree>
    <p:extLst>
      <p:ext uri="{BB962C8B-B14F-4D97-AF65-F5344CB8AC3E}">
        <p14:creationId xmlns:p14="http://schemas.microsoft.com/office/powerpoint/2010/main" val="11093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643F2-BD8E-5B47-A0A8-0B89943A5C67}"/>
              </a:ext>
            </a:extLst>
          </p:cNvPr>
          <p:cNvSpPr>
            <a:spLocks noGrp="1"/>
          </p:cNvSpPr>
          <p:nvPr>
            <p:ph type="title"/>
          </p:nvPr>
        </p:nvSpPr>
        <p:spPr/>
        <p:txBody>
          <a:bodyPr/>
          <a:lstStyle/>
          <a:p>
            <a:r>
              <a:rPr lang="de-DE" dirty="0"/>
              <a:t>What you need to complete the </a:t>
            </a:r>
            <a:r>
              <a:rPr lang="de-DE" dirty="0" err="1"/>
              <a:t>course</a:t>
            </a:r>
            <a:r>
              <a:rPr lang="de-DE" dirty="0"/>
              <a:t>	</a:t>
            </a:r>
            <a:endParaRPr lang="de-FI" dirty="0"/>
          </a:p>
        </p:txBody>
      </p:sp>
      <p:graphicFrame>
        <p:nvGraphicFramePr>
          <p:cNvPr id="5" name="Content Placeholder 4">
            <a:extLst>
              <a:ext uri="{FF2B5EF4-FFF2-40B4-BE49-F238E27FC236}">
                <a16:creationId xmlns:a16="http://schemas.microsoft.com/office/drawing/2014/main" id="{CA749CBC-DAFA-4076-806F-A827DDAD3C37}"/>
              </a:ext>
            </a:extLst>
          </p:cNvPr>
          <p:cNvGraphicFramePr>
            <a:graphicFrameLocks noGrp="1"/>
          </p:cNvGraphicFramePr>
          <p:nvPr>
            <p:ph idx="1"/>
          </p:nvPr>
        </p:nvGraphicFramePr>
        <p:xfrm>
          <a:off x="1103382" y="1478756"/>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990567F1-4D91-EA4A-AE07-7A67798584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FI"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7734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2491</Words>
  <Application>Microsoft Office PowerPoint</Application>
  <PresentationFormat>Widescreen</PresentationFormat>
  <Paragraphs>303</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Euphemia</vt:lpstr>
      <vt:lpstr>Open Sans</vt:lpstr>
      <vt:lpstr>Plantagenet Cherokee</vt:lpstr>
      <vt:lpstr>Symbol</vt:lpstr>
      <vt:lpstr>system-ui</vt:lpstr>
      <vt:lpstr>Times New Roman</vt:lpstr>
      <vt:lpstr>Office Theme</vt:lpstr>
      <vt:lpstr>PowerPoint Presentation</vt:lpstr>
      <vt:lpstr>Introduction to DatA Protection </vt:lpstr>
      <vt:lpstr>Welcome and Practicalities </vt:lpstr>
      <vt:lpstr>Agenda </vt:lpstr>
      <vt:lpstr>Who am I and who are you?</vt:lpstr>
      <vt:lpstr>How you approach this lecture is what you get out of it. </vt:lpstr>
      <vt:lpstr>What is this course about? Practicalities</vt:lpstr>
      <vt:lpstr>Learning objectives</vt:lpstr>
      <vt:lpstr>What you need to complete the course </vt:lpstr>
      <vt:lpstr>Reading assignments &amp; discussion</vt:lpstr>
      <vt:lpstr>When shall we meet again in thunder, lightening or rain?</vt:lpstr>
      <vt:lpstr>Any Questions?</vt:lpstr>
      <vt:lpstr>Introduction &amp; Background</vt:lpstr>
      <vt:lpstr>Why the Topic is relevant?</vt:lpstr>
      <vt:lpstr>Many reasons to pay attention</vt:lpstr>
      <vt:lpstr>There is a lot of Data </vt:lpstr>
      <vt:lpstr>Volume of data/information created, captured, copied, and consumed worldwide from 2010 to 2025 (zetabytes)</vt:lpstr>
      <vt:lpstr>PowerPoint Presentation</vt:lpstr>
      <vt:lpstr>History and structure</vt:lpstr>
      <vt:lpstr>PowerPoint Presentation</vt:lpstr>
      <vt:lpstr>History: Data protection law (data protection v. privacy) </vt:lpstr>
      <vt:lpstr>History (2) (semi-automatic) data processing</vt:lpstr>
      <vt:lpstr>A simple structure of data protection problems </vt:lpstr>
      <vt:lpstr>Sources in DP LAW</vt:lpstr>
      <vt:lpstr>There are various sources in data protection law </vt:lpstr>
      <vt:lpstr>How EU Law works</vt:lpstr>
      <vt:lpstr>Primer on EU legal structure?</vt:lpstr>
      <vt:lpstr>How does the EU Commission work? </vt:lpstr>
      <vt:lpstr>Primer on EU legal structure?</vt:lpstr>
      <vt:lpstr>Fundamental Rights Dimension </vt:lpstr>
      <vt:lpstr>Our fundamental rights</vt:lpstr>
      <vt:lpstr>European Convention on Human Rights</vt:lpstr>
      <vt:lpstr>Charta of Fundamental Rights </vt:lpstr>
      <vt:lpstr>GDPR</vt:lpstr>
      <vt:lpstr>The GDPR is the main data protection law in Europe</vt:lpstr>
      <vt:lpstr>Overview over the GDPR (just the highlights)</vt:lpstr>
      <vt:lpstr>Principles-based vs rules-based regulation</vt:lpstr>
      <vt:lpstr>E-privacy directive</vt:lpstr>
      <vt:lpstr>ePrivacy Regulation in a nutshell</vt:lpstr>
      <vt:lpstr>ePrivacy v. GDPR – what are the differences?</vt:lpstr>
      <vt:lpstr>Other European ACTs</vt:lpstr>
      <vt:lpstr>One more thing.. </vt:lpstr>
      <vt:lpstr>National Laws</vt:lpstr>
      <vt:lpstr>Member States have national laws that supplement the GDPR</vt:lpstr>
      <vt:lpstr>Case Law and Guidances from Authorities </vt:lpstr>
      <vt:lpstr>Case law: there is a lot! </vt:lpstr>
      <vt:lpstr>DPA case law  </vt:lpstr>
      <vt:lpstr>The European Data Protection Board gives non-binding guidance (but very influencial)</vt:lpstr>
      <vt:lpstr>Activity</vt:lpstr>
      <vt:lpstr>Questions regarding the Article "The Right to Privacy"</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2023-09-04T10:31:29Z</dcterms:created>
  <dcterms:modified xsi:type="dcterms:W3CDTF">2023-09-04T10:31:54Z</dcterms:modified>
</cp:coreProperties>
</file>