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81" r:id="rId6"/>
    <p:sldId id="282" r:id="rId7"/>
    <p:sldId id="275" r:id="rId8"/>
    <p:sldId id="261" r:id="rId9"/>
    <p:sldId id="263" r:id="rId10"/>
    <p:sldId id="262" r:id="rId11"/>
    <p:sldId id="266" r:id="rId12"/>
    <p:sldId id="267" r:id="rId13"/>
    <p:sldId id="268" r:id="rId14"/>
    <p:sldId id="269" r:id="rId15"/>
    <p:sldId id="271" r:id="rId16"/>
    <p:sldId id="272" r:id="rId17"/>
    <p:sldId id="265" r:id="rId18"/>
    <p:sldId id="273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BE470B-A9D9-4887-AFB9-D6E565F64AE4}" v="4" dt="2022-01-25T09:25:48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mppinen Julia" userId="ecfd4383-cb34-40a4-93e8-50f50b3dc836" providerId="ADAL" clId="{85BE470B-A9D9-4887-AFB9-D6E565F64AE4}"/>
    <pc:docChg chg="custSel delSld modSld sldOrd">
      <pc:chgData name="Kemppinen Julia" userId="ecfd4383-cb34-40a4-93e8-50f50b3dc836" providerId="ADAL" clId="{85BE470B-A9D9-4887-AFB9-D6E565F64AE4}" dt="2022-01-25T09:25:45.934" v="161" actId="20577"/>
      <pc:docMkLst>
        <pc:docMk/>
      </pc:docMkLst>
      <pc:sldChg chg="modSp mod">
        <pc:chgData name="Kemppinen Julia" userId="ecfd4383-cb34-40a4-93e8-50f50b3dc836" providerId="ADAL" clId="{85BE470B-A9D9-4887-AFB9-D6E565F64AE4}" dt="2022-01-25T09:25:45.934" v="161" actId="20577"/>
        <pc:sldMkLst>
          <pc:docMk/>
          <pc:sldMk cId="1627811990" sldId="256"/>
        </pc:sldMkLst>
        <pc:spChg chg="mod">
          <ac:chgData name="Kemppinen Julia" userId="ecfd4383-cb34-40a4-93e8-50f50b3dc836" providerId="ADAL" clId="{85BE470B-A9D9-4887-AFB9-D6E565F64AE4}" dt="2022-01-25T09:25:45.934" v="161" actId="20577"/>
          <ac:spMkLst>
            <pc:docMk/>
            <pc:sldMk cId="1627811990" sldId="256"/>
            <ac:spMk id="2" creationId="{D14C7C21-A2A5-46D5-9011-D059E29C4B41}"/>
          </ac:spMkLst>
        </pc:spChg>
        <pc:spChg chg="mod">
          <ac:chgData name="Kemppinen Julia" userId="ecfd4383-cb34-40a4-93e8-50f50b3dc836" providerId="ADAL" clId="{85BE470B-A9D9-4887-AFB9-D6E565F64AE4}" dt="2022-01-25T09:25:29.929" v="141" actId="20577"/>
          <ac:spMkLst>
            <pc:docMk/>
            <pc:sldMk cId="1627811990" sldId="256"/>
            <ac:spMk id="3" creationId="{D5E00B45-1C94-4540-A240-4FE93C94B56F}"/>
          </ac:spMkLst>
        </pc:spChg>
      </pc:sldChg>
      <pc:sldChg chg="modSp mod">
        <pc:chgData name="Kemppinen Julia" userId="ecfd4383-cb34-40a4-93e8-50f50b3dc836" providerId="ADAL" clId="{85BE470B-A9D9-4887-AFB9-D6E565F64AE4}" dt="2022-01-25T09:11:56.389" v="45" actId="113"/>
        <pc:sldMkLst>
          <pc:docMk/>
          <pc:sldMk cId="3387137712" sldId="258"/>
        </pc:sldMkLst>
        <pc:spChg chg="mod">
          <ac:chgData name="Kemppinen Julia" userId="ecfd4383-cb34-40a4-93e8-50f50b3dc836" providerId="ADAL" clId="{85BE470B-A9D9-4887-AFB9-D6E565F64AE4}" dt="2022-01-25T09:11:56.389" v="45" actId="113"/>
          <ac:spMkLst>
            <pc:docMk/>
            <pc:sldMk cId="3387137712" sldId="258"/>
            <ac:spMk id="2" creationId="{FC877F44-FE77-432E-97B8-C231B1E12791}"/>
          </ac:spMkLst>
        </pc:spChg>
      </pc:sldChg>
      <pc:sldChg chg="modSp mod">
        <pc:chgData name="Kemppinen Julia" userId="ecfd4383-cb34-40a4-93e8-50f50b3dc836" providerId="ADAL" clId="{85BE470B-A9D9-4887-AFB9-D6E565F64AE4}" dt="2022-01-25T09:11:38.194" v="42" actId="20577"/>
        <pc:sldMkLst>
          <pc:docMk/>
          <pc:sldMk cId="4108967441" sldId="259"/>
        </pc:sldMkLst>
        <pc:spChg chg="mod">
          <ac:chgData name="Kemppinen Julia" userId="ecfd4383-cb34-40a4-93e8-50f50b3dc836" providerId="ADAL" clId="{85BE470B-A9D9-4887-AFB9-D6E565F64AE4}" dt="2022-01-25T09:11:38.194" v="42" actId="20577"/>
          <ac:spMkLst>
            <pc:docMk/>
            <pc:sldMk cId="4108967441" sldId="259"/>
            <ac:spMk id="2" creationId="{0C5AC174-A870-4095-A3AE-E4C74E911DE9}"/>
          </ac:spMkLst>
        </pc:spChg>
      </pc:sldChg>
      <pc:sldChg chg="del">
        <pc:chgData name="Kemppinen Julia" userId="ecfd4383-cb34-40a4-93e8-50f50b3dc836" providerId="ADAL" clId="{85BE470B-A9D9-4887-AFB9-D6E565F64AE4}" dt="2022-01-25T09:17:43.806" v="50" actId="2696"/>
        <pc:sldMkLst>
          <pc:docMk/>
          <pc:sldMk cId="1478470985" sldId="260"/>
        </pc:sldMkLst>
      </pc:sldChg>
      <pc:sldChg chg="ord">
        <pc:chgData name="Kemppinen Julia" userId="ecfd4383-cb34-40a4-93e8-50f50b3dc836" providerId="ADAL" clId="{85BE470B-A9D9-4887-AFB9-D6E565F64AE4}" dt="2022-01-25T09:17:25.402" v="49"/>
        <pc:sldMkLst>
          <pc:docMk/>
          <pc:sldMk cId="4066609729" sldId="261"/>
        </pc:sldMkLst>
      </pc:sldChg>
      <pc:sldChg chg="addSp delSp modSp mod">
        <pc:chgData name="Kemppinen Julia" userId="ecfd4383-cb34-40a4-93e8-50f50b3dc836" providerId="ADAL" clId="{85BE470B-A9D9-4887-AFB9-D6E565F64AE4}" dt="2022-01-25T09:22:35.705" v="85" actId="255"/>
        <pc:sldMkLst>
          <pc:docMk/>
          <pc:sldMk cId="715189104" sldId="266"/>
        </pc:sldMkLst>
        <pc:spChg chg="mod">
          <ac:chgData name="Kemppinen Julia" userId="ecfd4383-cb34-40a4-93e8-50f50b3dc836" providerId="ADAL" clId="{85BE470B-A9D9-4887-AFB9-D6E565F64AE4}" dt="2022-01-25T09:22:35.705" v="85" actId="255"/>
          <ac:spMkLst>
            <pc:docMk/>
            <pc:sldMk cId="715189104" sldId="266"/>
            <ac:spMk id="3" creationId="{0AA5564F-84CD-4274-B69F-8653052EEC11}"/>
          </ac:spMkLst>
        </pc:spChg>
        <pc:picChg chg="del">
          <ac:chgData name="Kemppinen Julia" userId="ecfd4383-cb34-40a4-93e8-50f50b3dc836" providerId="ADAL" clId="{85BE470B-A9D9-4887-AFB9-D6E565F64AE4}" dt="2022-01-25T09:21:33.911" v="53" actId="478"/>
          <ac:picMkLst>
            <pc:docMk/>
            <pc:sldMk cId="715189104" sldId="266"/>
            <ac:picMk id="5" creationId="{28C3254A-6F89-461C-BA61-A9CB9905766D}"/>
          </ac:picMkLst>
        </pc:picChg>
        <pc:picChg chg="add mod">
          <ac:chgData name="Kemppinen Julia" userId="ecfd4383-cb34-40a4-93e8-50f50b3dc836" providerId="ADAL" clId="{85BE470B-A9D9-4887-AFB9-D6E565F64AE4}" dt="2022-01-25T09:22:15.810" v="59" actId="1076"/>
          <ac:picMkLst>
            <pc:docMk/>
            <pc:sldMk cId="715189104" sldId="266"/>
            <ac:picMk id="6" creationId="{D666B13C-E7F0-4EA8-A619-0FCDF73FB1B0}"/>
          </ac:picMkLst>
        </pc:picChg>
      </pc:sldChg>
      <pc:sldChg chg="ord">
        <pc:chgData name="Kemppinen Julia" userId="ecfd4383-cb34-40a4-93e8-50f50b3dc836" providerId="ADAL" clId="{85BE470B-A9D9-4887-AFB9-D6E565F64AE4}" dt="2022-01-25T09:19:38.171" v="52"/>
        <pc:sldMkLst>
          <pc:docMk/>
          <pc:sldMk cId="833805658" sldId="270"/>
        </pc:sldMkLst>
      </pc:sldChg>
      <pc:sldChg chg="modSp mod">
        <pc:chgData name="Kemppinen Julia" userId="ecfd4383-cb34-40a4-93e8-50f50b3dc836" providerId="ADAL" clId="{85BE470B-A9D9-4887-AFB9-D6E565F64AE4}" dt="2022-01-25T09:23:57.883" v="137" actId="20577"/>
        <pc:sldMkLst>
          <pc:docMk/>
          <pc:sldMk cId="953968932" sldId="272"/>
        </pc:sldMkLst>
        <pc:spChg chg="mod">
          <ac:chgData name="Kemppinen Julia" userId="ecfd4383-cb34-40a4-93e8-50f50b3dc836" providerId="ADAL" clId="{85BE470B-A9D9-4887-AFB9-D6E565F64AE4}" dt="2022-01-25T09:23:57.883" v="137" actId="20577"/>
          <ac:spMkLst>
            <pc:docMk/>
            <pc:sldMk cId="953968932" sldId="272"/>
            <ac:spMk id="5" creationId="{8A439E96-4B7C-4CE8-A30D-8CACF088EAF3}"/>
          </ac:spMkLst>
        </pc:spChg>
      </pc:sldChg>
      <pc:sldChg chg="delDesignElem">
        <pc:chgData name="Kemppinen Julia" userId="ecfd4383-cb34-40a4-93e8-50f50b3dc836" providerId="ADAL" clId="{85BE470B-A9D9-4887-AFB9-D6E565F64AE4}" dt="2022-01-25T09:16:01.893" v="47"/>
        <pc:sldMkLst>
          <pc:docMk/>
          <pc:sldMk cId="67391580" sldId="275"/>
        </pc:sldMkLst>
      </pc:sldChg>
      <pc:sldChg chg="delDesignElem">
        <pc:chgData name="Kemppinen Julia" userId="ecfd4383-cb34-40a4-93e8-50f50b3dc836" providerId="ADAL" clId="{85BE470B-A9D9-4887-AFB9-D6E565F64AE4}" dt="2022-01-25T09:14:33.700" v="46"/>
        <pc:sldMkLst>
          <pc:docMk/>
          <pc:sldMk cId="4031721139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25.1.2022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25.1.2022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9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25.1.2022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64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25.1.2022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58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25.1.2022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9084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25.1.2022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97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25.1.2022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79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25.1.2022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25.1.2022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2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25.1.2022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3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25.1.2022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3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25.1.2022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9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25.1.2022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5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25.1.2022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0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25.1.2022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3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25.1.2022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3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19149-6941-4AF0-9962-41285E0D6B5C}" type="datetimeFigureOut">
              <a:rPr lang="en-US" smtClean="0"/>
              <a:t>25.1.2022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fi.piliapp.com/random/dic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7C21-A2A5-46D5-9011-D059E29C4B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Suomi 1 klo 12.30-14.00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00B45-1C94-4540-A240-4FE93C94B5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25.1.22</a:t>
            </a:r>
          </a:p>
        </p:txBody>
      </p:sp>
    </p:spTree>
    <p:extLst>
      <p:ext uri="{BB962C8B-B14F-4D97-AF65-F5344CB8AC3E}">
        <p14:creationId xmlns:p14="http://schemas.microsoft.com/office/powerpoint/2010/main" val="162781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D6C5C-0BFC-4AAD-AD89-4026D2814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4375"/>
          </a:xfrm>
        </p:spPr>
        <p:txBody>
          <a:bodyPr>
            <a:normAutofit/>
          </a:bodyPr>
          <a:lstStyle/>
          <a:p>
            <a:r>
              <a:rPr lang="en-US" sz="2800" b="1" dirty="0"/>
              <a:t>Paritehtävä 1. Kysy ja vastaa! / Ask and answer!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601FC-EF39-43F2-A8AE-19EAB3524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3975"/>
            <a:ext cx="8596668" cy="52387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Mikä sinun nimi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Mikä sinun etunimi on?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Mikä sinun sukunimi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Minkä maalainen sinä olet?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Mitä kieltä sinä puhut?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Missä sinä asut?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Kuinka vanha sinä olet?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Mikä sinun sähköpostiosoite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Mikä sinun osoite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Mikä sinun puhelinnumero on?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946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E4C2-990C-444C-B541-123AB6A0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1812"/>
            <a:ext cx="8596668" cy="1009650"/>
          </a:xfrm>
        </p:spPr>
        <p:txBody>
          <a:bodyPr>
            <a:normAutofit/>
          </a:bodyPr>
          <a:lstStyle/>
          <a:p>
            <a:r>
              <a:rPr lang="en-US" sz="2800" b="1" dirty="0"/>
              <a:t>Paritehtävä 2. Vastaa kysymyksiin./ Answer the questions.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5564F-84CD-4274-B69F-8653052EE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" y="1524000"/>
            <a:ext cx="5364480" cy="49377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Kuka hän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Mikä hänen etunimi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Mikä hänen sukunimi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Missä hän asuu?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Minkä maalainen hän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Mikä hänen puhelin</a:t>
            </a:r>
            <a:r>
              <a:rPr lang="fi-FI" sz="2400" b="1" dirty="0"/>
              <a:t>numero</a:t>
            </a:r>
            <a:r>
              <a:rPr lang="fi-FI" sz="2400" dirty="0"/>
              <a:t>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Mikä hänen sähköposti</a:t>
            </a:r>
            <a:r>
              <a:rPr lang="fi-FI" sz="2400" b="1" dirty="0"/>
              <a:t>osoite</a:t>
            </a:r>
            <a:r>
              <a:rPr lang="fi-FI" sz="2400" dirty="0"/>
              <a:t>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Mitä kieliä hän puhuu?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Kuinka vanha hän on?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66B13C-E7F0-4EA8-A619-0FCDF73FB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732" y="861284"/>
            <a:ext cx="4117469" cy="581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8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9E955-F09A-4F65-B40B-2DE20A21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372426" cy="103822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Paritehtävä 3.</a:t>
            </a:r>
            <a:r>
              <a:rPr lang="en-US" sz="2800" dirty="0">
                <a:solidFill>
                  <a:schemeClr val="tx1"/>
                </a:solidFill>
              </a:rPr>
              <a:t> Tee kysymyksiä ja vastaa. / Ask different questions. Answer the questions.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1D8D3D-D3C1-482F-ABB9-9F70DA968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937" y="1647825"/>
            <a:ext cx="3403503" cy="489816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FA3183-722F-44B0-9726-4F9DAF090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992" y="2493598"/>
            <a:ext cx="6931140" cy="28099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AECC05-7692-47C3-B370-4579396C6496}"/>
              </a:ext>
            </a:extLst>
          </p:cNvPr>
          <p:cNvSpPr txBox="1"/>
          <p:nvPr/>
        </p:nvSpPr>
        <p:spPr>
          <a:xfrm>
            <a:off x="238125" y="1790700"/>
            <a:ext cx="51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41148F-7620-4A86-9469-A814EE341206}"/>
              </a:ext>
            </a:extLst>
          </p:cNvPr>
          <p:cNvSpPr txBox="1"/>
          <p:nvPr/>
        </p:nvSpPr>
        <p:spPr>
          <a:xfrm>
            <a:off x="6981825" y="1790700"/>
            <a:ext cx="69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56225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53910-8156-4D91-A3AA-9337A9AA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94" y="498806"/>
            <a:ext cx="8596668" cy="729587"/>
          </a:xfrm>
        </p:spPr>
        <p:txBody>
          <a:bodyPr/>
          <a:lstStyle/>
          <a:p>
            <a:r>
              <a:rPr lang="en-US" dirty="0"/>
              <a:t>Verbit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olla, asua, puhua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BFBDF7-9F2F-49AA-809E-E6D5C4F30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998" y="1566574"/>
            <a:ext cx="11188004" cy="4427826"/>
          </a:xfrm>
        </p:spPr>
      </p:pic>
    </p:spTree>
    <p:extLst>
      <p:ext uri="{BB962C8B-B14F-4D97-AF65-F5344CB8AC3E}">
        <p14:creationId xmlns:p14="http://schemas.microsoft.com/office/powerpoint/2010/main" val="97847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EB0D-4BBF-4E87-ADB9-B59DC23A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6225"/>
            <a:ext cx="8596668" cy="828675"/>
          </a:xfrm>
        </p:spPr>
        <p:txBody>
          <a:bodyPr/>
          <a:lstStyle/>
          <a:p>
            <a:r>
              <a:rPr lang="en-US" dirty="0"/>
              <a:t>Verbit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olla, asua, puhua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FF89D2-D94D-46E0-B5C0-31255B6B7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229" y="1498362"/>
            <a:ext cx="10925542" cy="4567158"/>
          </a:xfrm>
        </p:spPr>
      </p:pic>
    </p:spTree>
    <p:extLst>
      <p:ext uri="{BB962C8B-B14F-4D97-AF65-F5344CB8AC3E}">
        <p14:creationId xmlns:p14="http://schemas.microsoft.com/office/powerpoint/2010/main" val="1603619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D2389-0BFE-4D16-9212-D30C6CD31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04" y="628901"/>
            <a:ext cx="8412693" cy="57626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808BEC-0B88-4C6B-A2EF-C32505ED80A6}"/>
              </a:ext>
            </a:extLst>
          </p:cNvPr>
          <p:cNvSpPr txBox="1"/>
          <p:nvPr/>
        </p:nvSpPr>
        <p:spPr>
          <a:xfrm>
            <a:off x="10078720" y="1808480"/>
            <a:ext cx="1372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Sivu 6</a:t>
            </a:r>
          </a:p>
        </p:txBody>
      </p:sp>
    </p:spTree>
    <p:extLst>
      <p:ext uri="{BB962C8B-B14F-4D97-AF65-F5344CB8AC3E}">
        <p14:creationId xmlns:p14="http://schemas.microsoft.com/office/powerpoint/2010/main" val="4082577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C8DFE-1824-4755-9874-165CB6A8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6100"/>
            <a:ext cx="8596668" cy="1169325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Paritehtävä 1.</a:t>
            </a:r>
            <a:r>
              <a:rPr lang="en-US" sz="2400" b="1" dirty="0"/>
              <a:t> Lue dialogi parin kanssa 2 kertaa (s.6). Vastaa kysymyksiin. /Read the dialog with your partner 2 times. Answer the questions.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3F859D-D556-4CB2-BDF9-4C64CA4F0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214" y="1561698"/>
            <a:ext cx="7684346" cy="5262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439E96-4B7C-4CE8-A30D-8CACF088EAF3}"/>
              </a:ext>
            </a:extLst>
          </p:cNvPr>
          <p:cNvSpPr txBox="1"/>
          <p:nvPr/>
        </p:nvSpPr>
        <p:spPr>
          <a:xfrm>
            <a:off x="7439025" y="1495425"/>
            <a:ext cx="47529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Kuka on uusi naapuri?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Mitä kieltä Juhani puhuu?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Minkä maalainen Susan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Kuka opiskelee suomea?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Mitä kieliä Susan puhuu?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3968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B6786-D4FF-4118-BFA7-F4A0329AE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0125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Paritehtävä 2.</a:t>
            </a:r>
            <a:r>
              <a:rPr lang="en-US" dirty="0"/>
              <a:t> </a:t>
            </a:r>
            <a:r>
              <a:rPr lang="en-US" b="1" dirty="0"/>
              <a:t>Numerot. / Numbers.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88593-02FD-4575-BA25-F57B32140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733491" cy="3880773"/>
          </a:xfrm>
        </p:spPr>
        <p:txBody>
          <a:bodyPr/>
          <a:lstStyle/>
          <a:p>
            <a:pPr algn="l"/>
            <a:r>
              <a:rPr lang="en-US" sz="2400" b="0" i="0" dirty="0">
                <a:effectLst/>
                <a:latin typeface="-apple-system"/>
              </a:rPr>
              <a:t>Practice numbers with the virtual dices.</a:t>
            </a:r>
          </a:p>
          <a:p>
            <a:pPr algn="l"/>
            <a:r>
              <a:rPr lang="en-US" sz="2400" b="0" i="0" dirty="0">
                <a:effectLst/>
                <a:latin typeface="-apple-system"/>
              </a:rPr>
              <a:t>1. Open the </a:t>
            </a:r>
            <a:r>
              <a:rPr lang="en-US" sz="2400" b="0" i="0" u="none" strike="noStrike" dirty="0">
                <a:solidFill>
                  <a:srgbClr val="005EB8"/>
                </a:solidFill>
                <a:effectLst/>
                <a:latin typeface="-apple-system"/>
                <a:hlinkClick r:id="rId2"/>
              </a:rPr>
              <a:t>website</a:t>
            </a:r>
            <a:r>
              <a:rPr lang="en-US" sz="2400" b="0" i="0" dirty="0">
                <a:effectLst/>
                <a:latin typeface="-apple-system"/>
              </a:rPr>
              <a:t>. Take turns rolling the dice and saying the number in Finnish.</a:t>
            </a:r>
            <a:br>
              <a:rPr lang="en-US" sz="2400" b="0" i="0" dirty="0">
                <a:effectLst/>
                <a:latin typeface="-apple-system"/>
              </a:rPr>
            </a:br>
            <a:r>
              <a:rPr lang="en-US" sz="2400" b="0" i="0" dirty="0">
                <a:effectLst/>
                <a:latin typeface="-apple-system"/>
              </a:rPr>
              <a:t>2. Once it feels too easy, add a dice (or two, three...) and add the numbers.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0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3F4B6-5CCA-4531-B311-F7E94FE0C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209866" cy="67627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Paritehtävä 3.</a:t>
            </a:r>
            <a:r>
              <a:rPr lang="en-US" sz="2400" b="1" dirty="0">
                <a:solidFill>
                  <a:schemeClr val="tx1"/>
                </a:solidFill>
              </a:rPr>
              <a:t> Kirjoita verbin oikea muoto./ Write the correct form of verb.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4993F-81E1-4D3F-A8C6-8C416D45D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2075"/>
            <a:ext cx="8596668" cy="5162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Minä (olla) _______________ suomalainen.</a:t>
            </a:r>
          </a:p>
          <a:p>
            <a:pPr marL="0" indent="0">
              <a:buNone/>
            </a:pPr>
            <a:r>
              <a:rPr lang="fi-FI" sz="2400" dirty="0"/>
              <a:t>Sinä (olla, </a:t>
            </a:r>
            <a:r>
              <a:rPr lang="fi-FI" sz="2400" dirty="0" err="1"/>
              <a:t>neg</a:t>
            </a:r>
            <a:r>
              <a:rPr lang="fi-FI" sz="2400" dirty="0"/>
              <a:t>.) ____________ opiskelija.</a:t>
            </a:r>
          </a:p>
          <a:p>
            <a:pPr marL="0" indent="0">
              <a:buNone/>
            </a:pPr>
            <a:r>
              <a:rPr lang="fi-FI" sz="2400" dirty="0"/>
              <a:t>Hän (olla) ____________ ranskalainen.</a:t>
            </a:r>
          </a:p>
          <a:p>
            <a:pPr marL="0" indent="0">
              <a:buNone/>
            </a:pPr>
            <a:r>
              <a:rPr lang="fi-FI" sz="2400" dirty="0"/>
              <a:t>Me (puhua) ______________ englantia.</a:t>
            </a:r>
          </a:p>
          <a:p>
            <a:pPr marL="0" indent="0">
              <a:buNone/>
            </a:pPr>
            <a:r>
              <a:rPr lang="fi-FI" sz="2400" dirty="0"/>
              <a:t>Te (puhua, </a:t>
            </a:r>
            <a:r>
              <a:rPr lang="fi-FI" sz="2400" dirty="0" err="1"/>
              <a:t>neg</a:t>
            </a:r>
            <a:r>
              <a:rPr lang="fi-FI" sz="2400" dirty="0"/>
              <a:t>.) ____________ espanjaa.</a:t>
            </a:r>
          </a:p>
          <a:p>
            <a:pPr marL="0" indent="0">
              <a:buNone/>
            </a:pPr>
            <a:r>
              <a:rPr lang="fi-FI" sz="2400" dirty="0"/>
              <a:t>He (asua) _________ Ruotsissa.</a:t>
            </a:r>
          </a:p>
          <a:p>
            <a:pPr marL="0" indent="0">
              <a:buNone/>
            </a:pPr>
            <a:r>
              <a:rPr lang="fi-FI" sz="2400" dirty="0"/>
              <a:t>Hän (asua, </a:t>
            </a:r>
            <a:r>
              <a:rPr lang="fi-FI" sz="2400" dirty="0" err="1"/>
              <a:t>neg</a:t>
            </a:r>
            <a:r>
              <a:rPr lang="fi-FI" sz="2400" dirty="0"/>
              <a:t>.) ______________ Suomessa.</a:t>
            </a:r>
          </a:p>
          <a:p>
            <a:pPr marL="0" indent="0">
              <a:buNone/>
            </a:pPr>
            <a:r>
              <a:rPr lang="fi-FI" sz="2400" dirty="0"/>
              <a:t>Minä (puhua) _____________ saksaa.</a:t>
            </a:r>
          </a:p>
          <a:p>
            <a:pPr marL="0" indent="0">
              <a:buNone/>
            </a:pPr>
            <a:r>
              <a:rPr lang="fi-FI" sz="2400" dirty="0"/>
              <a:t>Te (asua, </a:t>
            </a:r>
            <a:r>
              <a:rPr lang="fi-FI" sz="2400" dirty="0" err="1"/>
              <a:t>neg</a:t>
            </a:r>
            <a:r>
              <a:rPr lang="fi-FI" sz="2400" dirty="0"/>
              <a:t>.) __________ Helsingissä.</a:t>
            </a:r>
          </a:p>
          <a:p>
            <a:pPr marL="0" indent="0">
              <a:buNone/>
            </a:pPr>
            <a:r>
              <a:rPr lang="fi-FI" sz="2400" dirty="0"/>
              <a:t>He (olla) ______________ ahkeria.</a:t>
            </a:r>
          </a:p>
        </p:txBody>
      </p:sp>
    </p:spTree>
    <p:extLst>
      <p:ext uri="{BB962C8B-B14F-4D97-AF65-F5344CB8AC3E}">
        <p14:creationId xmlns:p14="http://schemas.microsoft.com/office/powerpoint/2010/main" val="1787947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F1B0C-621D-4A48-AF73-2A49B2A4E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3920"/>
          </a:xfrm>
        </p:spPr>
        <p:txBody>
          <a:bodyPr/>
          <a:lstStyle/>
          <a:p>
            <a:r>
              <a:rPr lang="en-US" dirty="0"/>
              <a:t>Sano numero!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C5B60-F6A1-4758-958F-A61C5C3CD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1, 2, 3, 8, 7, 5, 6, 9, 10</a:t>
            </a:r>
          </a:p>
          <a:p>
            <a:r>
              <a:rPr lang="en-US" sz="2800" b="1" dirty="0"/>
              <a:t>16, 13, 18, 11, 19, 12, 14, 13, 15, 17</a:t>
            </a:r>
          </a:p>
          <a:p>
            <a:r>
              <a:rPr lang="en-US" sz="2800" b="1" dirty="0"/>
              <a:t>21, 29, 20, 22, 26, 23, 27, 28, 24, 25</a:t>
            </a:r>
          </a:p>
          <a:p>
            <a:r>
              <a:rPr lang="en-US" sz="2800" b="1" dirty="0"/>
              <a:t>30, 37, 33, 31, 32, 35, 39, 34, 36, 38</a:t>
            </a:r>
          </a:p>
          <a:p>
            <a:r>
              <a:rPr lang="en-US" sz="2800" b="1" dirty="0"/>
              <a:t>43, 56, 67, 72, 83, 95, 51, 63, 89, 44</a:t>
            </a:r>
          </a:p>
          <a:p>
            <a:r>
              <a:rPr lang="en-US" sz="2800" b="1" dirty="0"/>
              <a:t>100, 165, 243, 998, 756, 388, 459</a:t>
            </a:r>
          </a:p>
          <a:p>
            <a:r>
              <a:rPr lang="en-US" sz="2800" b="1" dirty="0"/>
              <a:t>1000, 1009, 1015, 1064, 1156, 2637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0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4038A-2BEF-4AEF-8B68-D5D0BCA7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1525"/>
          </a:xfrm>
        </p:spPr>
        <p:txBody>
          <a:bodyPr/>
          <a:lstStyle/>
          <a:p>
            <a:r>
              <a:rPr lang="en-US" dirty="0"/>
              <a:t>Ääntäminen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D1F50-6A11-499E-B620-24E25C4D8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3051"/>
            <a:ext cx="9304866" cy="5095874"/>
          </a:xfrm>
        </p:spPr>
        <p:txBody>
          <a:bodyPr>
            <a:normAutofit/>
          </a:bodyPr>
          <a:lstStyle/>
          <a:p>
            <a:r>
              <a:rPr lang="fi-FI" sz="2400" dirty="0"/>
              <a:t>Aalto, auttaa, aurinko, seurata, antaa, asia, Aasia</a:t>
            </a:r>
          </a:p>
          <a:p>
            <a:r>
              <a:rPr lang="fi-FI" sz="2400" dirty="0"/>
              <a:t>Uni, uuni, unelma, duuni, duetto, puu, suu, kuu</a:t>
            </a:r>
          </a:p>
          <a:p>
            <a:r>
              <a:rPr lang="fi-FI" sz="2400" dirty="0"/>
              <a:t>Orava, onni, poolo, ruoka, soittaa, toistaa, Oona</a:t>
            </a:r>
          </a:p>
          <a:p>
            <a:r>
              <a:rPr lang="fi-FI" sz="2400" dirty="0"/>
              <a:t>Äiti, ääni, lääni, sää, pää, Länsi, käydä, täytyy, käärme</a:t>
            </a:r>
          </a:p>
          <a:p>
            <a:r>
              <a:rPr lang="fi-FI" sz="2400" dirty="0"/>
              <a:t>Öljy, Töölö, ötökkä, töissä, kömpelö, fööni</a:t>
            </a:r>
          </a:p>
          <a:p>
            <a:r>
              <a:rPr lang="fi-FI" sz="2400" dirty="0"/>
              <a:t>Yö, ystävä, syy, kyy, lyijykynä, tyyny, ryöpätä, tyytyä</a:t>
            </a:r>
          </a:p>
          <a:p>
            <a:r>
              <a:rPr lang="fi-FI" sz="2400" dirty="0"/>
              <a:t>Eero, Erik, Eesti, euro, teeri, te, tee, leijona, seepra</a:t>
            </a:r>
          </a:p>
          <a:p>
            <a:r>
              <a:rPr lang="fi-FI" sz="2400" dirty="0"/>
              <a:t>Ilves, Ira, tili, tiili, piilo, tina, Tiina, tiikeri</a:t>
            </a:r>
          </a:p>
          <a:p>
            <a:r>
              <a:rPr lang="fi-FI" sz="2400" dirty="0"/>
              <a:t>Tuoda, rauha, suo, viedä, veikata, seisoa, luoda, lyödä</a:t>
            </a:r>
          </a:p>
          <a:p>
            <a:r>
              <a:rPr lang="fi-FI" sz="2400" dirty="0"/>
              <a:t>Täti, tatti, kasa, kissa, kelo, kello, rapu, rappu, mummo</a:t>
            </a:r>
          </a:p>
        </p:txBody>
      </p:sp>
    </p:spTree>
    <p:extLst>
      <p:ext uri="{BB962C8B-B14F-4D97-AF65-F5344CB8AC3E}">
        <p14:creationId xmlns:p14="http://schemas.microsoft.com/office/powerpoint/2010/main" val="82095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AC174-A870-4095-A3AE-E4C74E91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57350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Kuka sinä olet?              </a:t>
            </a:r>
            <a:r>
              <a:rPr lang="fi-FI" dirty="0"/>
              <a:t>Minä olen …</a:t>
            </a:r>
            <a:br>
              <a:rPr lang="fi-FI" dirty="0"/>
            </a:br>
            <a:r>
              <a:rPr lang="fi-FI" b="1" dirty="0"/>
              <a:t>Mikä sinun nimi on?       </a:t>
            </a:r>
            <a:r>
              <a:rPr lang="fi-FI" dirty="0"/>
              <a:t>Minun nimi on …</a:t>
            </a:r>
            <a:br>
              <a:rPr lang="fi-FI" dirty="0"/>
            </a:br>
            <a:r>
              <a:rPr lang="fi-FI" b="1" dirty="0"/>
              <a:t>Kuka hän on?                 </a:t>
            </a:r>
            <a:r>
              <a:rPr lang="fi-FI" dirty="0"/>
              <a:t>Hän on …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F152BE-776E-4EFD-A08A-C8F52407B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692329"/>
            <a:ext cx="3333921" cy="274334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B43CEE-81AF-4818-8A43-B1F07FB36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324" y="2568546"/>
            <a:ext cx="2748808" cy="25724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4A49DE-DE7C-40F1-B646-03788CF53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109" y="2481827"/>
            <a:ext cx="2472527" cy="2659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8B42F1-8C9E-438C-922D-E88D515AE4D6}"/>
              </a:ext>
            </a:extLst>
          </p:cNvPr>
          <p:cNvSpPr txBox="1"/>
          <p:nvPr/>
        </p:nvSpPr>
        <p:spPr>
          <a:xfrm>
            <a:off x="1016000" y="5618480"/>
            <a:ext cx="279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Susan ja Juhani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2F0934-B336-4335-853D-F92C497E4C1D}"/>
              </a:ext>
            </a:extLst>
          </p:cNvPr>
          <p:cNvSpPr txBox="1"/>
          <p:nvPr/>
        </p:nvSpPr>
        <p:spPr>
          <a:xfrm>
            <a:off x="5171440" y="5435670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Oscar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467F9C-E3F4-42F5-A807-0FF277E52FED}"/>
              </a:ext>
            </a:extLst>
          </p:cNvPr>
          <p:cNvSpPr txBox="1"/>
          <p:nvPr/>
        </p:nvSpPr>
        <p:spPr>
          <a:xfrm>
            <a:off x="8056880" y="5435670"/>
            <a:ext cx="178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Tyyne</a:t>
            </a:r>
          </a:p>
        </p:txBody>
      </p:sp>
    </p:spTree>
    <p:extLst>
      <p:ext uri="{BB962C8B-B14F-4D97-AF65-F5344CB8AC3E}">
        <p14:creationId xmlns:p14="http://schemas.microsoft.com/office/powerpoint/2010/main" val="410896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7F44-FE77-432E-97B8-C231B1E1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943101"/>
          </a:xfrm>
        </p:spPr>
        <p:txBody>
          <a:bodyPr>
            <a:normAutofit/>
          </a:bodyPr>
          <a:lstStyle/>
          <a:p>
            <a:r>
              <a:rPr lang="fi-FI" b="1" dirty="0"/>
              <a:t>Minkä maalainen </a:t>
            </a:r>
            <a:r>
              <a:rPr lang="fi-FI" dirty="0"/>
              <a:t>sinä olet?</a:t>
            </a:r>
            <a:br>
              <a:rPr lang="fi-FI" dirty="0"/>
            </a:br>
            <a:r>
              <a:rPr lang="fi-FI" b="1" dirty="0"/>
              <a:t>Mitä kieltä </a:t>
            </a:r>
            <a:r>
              <a:rPr lang="fi-FI" dirty="0"/>
              <a:t>sinä puhut?</a:t>
            </a:r>
            <a:br>
              <a:rPr lang="fi-FI" dirty="0"/>
            </a:br>
            <a:r>
              <a:rPr lang="fi-FI" b="1" dirty="0"/>
              <a:t>Missä</a:t>
            </a:r>
            <a:r>
              <a:rPr lang="fi-FI" dirty="0"/>
              <a:t> sinä asut?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456E9-9979-4F08-AE2C-87019AD19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33675"/>
            <a:ext cx="8596668" cy="3695700"/>
          </a:xfrm>
        </p:spPr>
        <p:txBody>
          <a:bodyPr>
            <a:normAutofit/>
          </a:bodyPr>
          <a:lstStyle/>
          <a:p>
            <a:r>
              <a:rPr lang="fi-FI" sz="2400" dirty="0"/>
              <a:t>Suomi – suoma</a:t>
            </a:r>
            <a:r>
              <a:rPr lang="fi-FI" sz="2400" b="1" dirty="0"/>
              <a:t>lainen</a:t>
            </a:r>
            <a:r>
              <a:rPr lang="fi-FI" sz="2400" dirty="0"/>
              <a:t> – suome</a:t>
            </a:r>
            <a:r>
              <a:rPr lang="fi-FI" sz="2400" b="1" dirty="0"/>
              <a:t>a – </a:t>
            </a:r>
            <a:r>
              <a:rPr lang="fi-FI" sz="2400" dirty="0"/>
              <a:t>Suome</a:t>
            </a:r>
            <a:r>
              <a:rPr lang="fi-FI" sz="2400" b="1" dirty="0"/>
              <a:t>ssa</a:t>
            </a:r>
          </a:p>
          <a:p>
            <a:r>
              <a:rPr lang="fi-FI" sz="2400" dirty="0"/>
              <a:t>Kiina</a:t>
            </a:r>
          </a:p>
          <a:p>
            <a:r>
              <a:rPr lang="fi-FI" sz="2400" dirty="0"/>
              <a:t>Ranska</a:t>
            </a:r>
          </a:p>
          <a:p>
            <a:r>
              <a:rPr lang="fi-FI" sz="2400" dirty="0"/>
              <a:t>Viro</a:t>
            </a:r>
          </a:p>
          <a:p>
            <a:r>
              <a:rPr lang="fi-FI" sz="2400" dirty="0"/>
              <a:t>Espanja</a:t>
            </a:r>
          </a:p>
          <a:p>
            <a:r>
              <a:rPr lang="fi-FI" sz="2400" dirty="0"/>
              <a:t>Japani</a:t>
            </a:r>
          </a:p>
          <a:p>
            <a:r>
              <a:rPr lang="fi-FI" sz="2400" dirty="0"/>
              <a:t>Kanada</a:t>
            </a:r>
          </a:p>
        </p:txBody>
      </p:sp>
    </p:spTree>
    <p:extLst>
      <p:ext uri="{BB962C8B-B14F-4D97-AF65-F5344CB8AC3E}">
        <p14:creationId xmlns:p14="http://schemas.microsoft.com/office/powerpoint/2010/main" val="338713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B6E60C-98E4-417F-8D3F-7ADC4AA42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05" y="279147"/>
            <a:ext cx="7536815" cy="6491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90AD2C-09BC-4791-87A7-5D1EE3AB95C6}"/>
              </a:ext>
            </a:extLst>
          </p:cNvPr>
          <p:cNvSpPr txBox="1"/>
          <p:nvPr/>
        </p:nvSpPr>
        <p:spPr>
          <a:xfrm>
            <a:off x="8514080" y="1280160"/>
            <a:ext cx="169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Sivu 8</a:t>
            </a:r>
          </a:p>
        </p:txBody>
      </p:sp>
    </p:spTree>
    <p:extLst>
      <p:ext uri="{BB962C8B-B14F-4D97-AF65-F5344CB8AC3E}">
        <p14:creationId xmlns:p14="http://schemas.microsoft.com/office/powerpoint/2010/main" val="311634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D98679-58CD-42CF-9203-704C487C1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659618"/>
            <a:ext cx="9951041" cy="353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21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2B8A0C-3355-4DA9-93B8-650640C27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98403"/>
            <a:ext cx="9951041" cy="40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1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96CA57-6951-4CA7-8783-8F29D304F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51248"/>
            <a:ext cx="4531360" cy="61555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296454-B955-4BF8-8392-CA4CEFC63567}"/>
              </a:ext>
            </a:extLst>
          </p:cNvPr>
          <p:cNvSpPr txBox="1"/>
          <p:nvPr/>
        </p:nvSpPr>
        <p:spPr>
          <a:xfrm>
            <a:off x="238125" y="822960"/>
            <a:ext cx="601027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u="sng" dirty="0">
                <a:solidFill>
                  <a:srgbClr val="FF0000"/>
                </a:solidFill>
              </a:rPr>
              <a:t>Kysymykset: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Kuka hän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Mikä hänen etunimi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Mikä hänen sukunimi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Kuinka vanha hän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Minkä maalainen hän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Mikä hänen puhelinnumero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Mikä hänen sähköpostiosoite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Mitä kieliä hän puhuu?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Missä hän asuu? </a:t>
            </a:r>
          </a:p>
        </p:txBody>
      </p:sp>
    </p:spTree>
    <p:extLst>
      <p:ext uri="{BB962C8B-B14F-4D97-AF65-F5344CB8AC3E}">
        <p14:creationId xmlns:p14="http://schemas.microsoft.com/office/powerpoint/2010/main" val="4066609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642A2-E925-4220-80F9-A8C8EEBF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2881"/>
            <a:ext cx="8596668" cy="711200"/>
          </a:xfrm>
        </p:spPr>
        <p:txBody>
          <a:bodyPr>
            <a:normAutofit/>
          </a:bodyPr>
          <a:lstStyle/>
          <a:p>
            <a:r>
              <a:rPr lang="en-US" sz="2800" dirty="0"/>
              <a:t>Tee kysymys.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D2270B-01D0-4C6B-9C1F-18A7B0580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758" y="894081"/>
            <a:ext cx="4434962" cy="563721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B3F040-1580-4BDA-A8FD-EAEEA057040B}"/>
              </a:ext>
            </a:extLst>
          </p:cNvPr>
          <p:cNvSpPr txBox="1"/>
          <p:nvPr/>
        </p:nvSpPr>
        <p:spPr>
          <a:xfrm>
            <a:off x="7244080" y="1849120"/>
            <a:ext cx="212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Oppikirja, s.12</a:t>
            </a:r>
          </a:p>
        </p:txBody>
      </p:sp>
    </p:spTree>
    <p:extLst>
      <p:ext uri="{BB962C8B-B14F-4D97-AF65-F5344CB8AC3E}">
        <p14:creationId xmlns:p14="http://schemas.microsoft.com/office/powerpoint/2010/main" val="2717116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</TotalTime>
  <Words>739</Words>
  <Application>Microsoft Office PowerPoint</Application>
  <PresentationFormat>Widescreen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-apple-system</vt:lpstr>
      <vt:lpstr>Arial</vt:lpstr>
      <vt:lpstr>Trebuchet MS</vt:lpstr>
      <vt:lpstr>Wingdings 3</vt:lpstr>
      <vt:lpstr>Facet</vt:lpstr>
      <vt:lpstr>Suomi 1 klo 12.30-14.00</vt:lpstr>
      <vt:lpstr>Ääntäminen</vt:lpstr>
      <vt:lpstr>Kuka sinä olet?              Minä olen … Mikä sinun nimi on?       Minun nimi on … Kuka hän on?                 Hän on … </vt:lpstr>
      <vt:lpstr>Minkä maalainen sinä olet? Mitä kieltä sinä puhut? Missä sinä asut?</vt:lpstr>
      <vt:lpstr>PowerPoint Presentation</vt:lpstr>
      <vt:lpstr>PowerPoint Presentation</vt:lpstr>
      <vt:lpstr>PowerPoint Presentation</vt:lpstr>
      <vt:lpstr>PowerPoint Presentation</vt:lpstr>
      <vt:lpstr>Tee kysymys.</vt:lpstr>
      <vt:lpstr>Paritehtävä 1. Kysy ja vastaa! / Ask and answer!</vt:lpstr>
      <vt:lpstr>Paritehtävä 2. Vastaa kysymyksiin./ Answer the questions.</vt:lpstr>
      <vt:lpstr>Paritehtävä 3. Tee kysymyksiä ja vastaa. / Ask different questions. Answer the questions.</vt:lpstr>
      <vt:lpstr>Verbit olla, asua, puhua</vt:lpstr>
      <vt:lpstr>Verbit olla, asua, puhua</vt:lpstr>
      <vt:lpstr>PowerPoint Presentation</vt:lpstr>
      <vt:lpstr>Paritehtävä 1. Lue dialogi parin kanssa 2 kertaa (s.6). Vastaa kysymyksiin. /Read the dialog with your partner 2 times. Answer the questions.</vt:lpstr>
      <vt:lpstr>Paritehtävä 2. Numerot. / Numbers.</vt:lpstr>
      <vt:lpstr>Paritehtävä 3. Kirjoita verbin oikea muoto./ Write the correct form of verb.</vt:lpstr>
      <vt:lpstr>Sano numero!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1 klo 14.15-15.45</dc:title>
  <dc:creator>Kemppinen Julia</dc:creator>
  <cp:lastModifiedBy>Kemppinen Julia</cp:lastModifiedBy>
  <cp:revision>10</cp:revision>
  <dcterms:created xsi:type="dcterms:W3CDTF">2022-01-17T09:29:18Z</dcterms:created>
  <dcterms:modified xsi:type="dcterms:W3CDTF">2022-01-25T09:25:49Z</dcterms:modified>
</cp:coreProperties>
</file>