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Lst>
  <p:notesMasterIdLst>
    <p:notesMasterId r:id="rId27"/>
  </p:notesMasterIdLst>
  <p:handoutMasterIdLst>
    <p:handoutMasterId r:id="rId28"/>
  </p:handoutMasterIdLst>
  <p:sldIdLst>
    <p:sldId id="608" r:id="rId2"/>
    <p:sldId id="812" r:id="rId3"/>
    <p:sldId id="823" r:id="rId4"/>
    <p:sldId id="819" r:id="rId5"/>
    <p:sldId id="820" r:id="rId6"/>
    <p:sldId id="821" r:id="rId7"/>
    <p:sldId id="822" r:id="rId8"/>
    <p:sldId id="813" r:id="rId9"/>
    <p:sldId id="814" r:id="rId10"/>
    <p:sldId id="815" r:id="rId11"/>
    <p:sldId id="824" r:id="rId12"/>
    <p:sldId id="829" r:id="rId13"/>
    <p:sldId id="830" r:id="rId14"/>
    <p:sldId id="831" r:id="rId15"/>
    <p:sldId id="832" r:id="rId16"/>
    <p:sldId id="833" r:id="rId17"/>
    <p:sldId id="837" r:id="rId18"/>
    <p:sldId id="816" r:id="rId19"/>
    <p:sldId id="817" r:id="rId20"/>
    <p:sldId id="803" r:id="rId21"/>
    <p:sldId id="796" r:id="rId22"/>
    <p:sldId id="797" r:id="rId23"/>
    <p:sldId id="798" r:id="rId24"/>
    <p:sldId id="799" r:id="rId25"/>
    <p:sldId id="810" r:id="rId26"/>
  </p:sldIdLst>
  <p:sldSz cx="9361488" cy="7380288"/>
  <p:notesSz cx="6794500" cy="9931400"/>
  <p:defaultTextStyle>
    <a:defPPr>
      <a:defRPr lang="fi-FI"/>
    </a:defPPr>
    <a:lvl1pPr marL="0" algn="l" defTabSz="956645" rtl="0" eaLnBrk="1" latinLnBrk="0" hangingPunct="1">
      <a:defRPr sz="1900" kern="1200">
        <a:solidFill>
          <a:schemeClr val="tx1"/>
        </a:solidFill>
        <a:latin typeface="+mn-lt"/>
        <a:ea typeface="+mn-ea"/>
        <a:cs typeface="+mn-cs"/>
      </a:defRPr>
    </a:lvl1pPr>
    <a:lvl2pPr marL="478323" algn="l" defTabSz="956645" rtl="0" eaLnBrk="1" latinLnBrk="0" hangingPunct="1">
      <a:defRPr sz="1900" kern="1200">
        <a:solidFill>
          <a:schemeClr val="tx1"/>
        </a:solidFill>
        <a:latin typeface="+mn-lt"/>
        <a:ea typeface="+mn-ea"/>
        <a:cs typeface="+mn-cs"/>
      </a:defRPr>
    </a:lvl2pPr>
    <a:lvl3pPr marL="956645" algn="l" defTabSz="956645" rtl="0" eaLnBrk="1" latinLnBrk="0" hangingPunct="1">
      <a:defRPr sz="1900" kern="1200">
        <a:solidFill>
          <a:schemeClr val="tx1"/>
        </a:solidFill>
        <a:latin typeface="+mn-lt"/>
        <a:ea typeface="+mn-ea"/>
        <a:cs typeface="+mn-cs"/>
      </a:defRPr>
    </a:lvl3pPr>
    <a:lvl4pPr marL="1434968" algn="l" defTabSz="956645" rtl="0" eaLnBrk="1" latinLnBrk="0" hangingPunct="1">
      <a:defRPr sz="1900" kern="1200">
        <a:solidFill>
          <a:schemeClr val="tx1"/>
        </a:solidFill>
        <a:latin typeface="+mn-lt"/>
        <a:ea typeface="+mn-ea"/>
        <a:cs typeface="+mn-cs"/>
      </a:defRPr>
    </a:lvl4pPr>
    <a:lvl5pPr marL="1913291" algn="l" defTabSz="956645" rtl="0" eaLnBrk="1" latinLnBrk="0" hangingPunct="1">
      <a:defRPr sz="1900" kern="1200">
        <a:solidFill>
          <a:schemeClr val="tx1"/>
        </a:solidFill>
        <a:latin typeface="+mn-lt"/>
        <a:ea typeface="+mn-ea"/>
        <a:cs typeface="+mn-cs"/>
      </a:defRPr>
    </a:lvl5pPr>
    <a:lvl6pPr marL="2391613" algn="l" defTabSz="956645" rtl="0" eaLnBrk="1" latinLnBrk="0" hangingPunct="1">
      <a:defRPr sz="1900" kern="1200">
        <a:solidFill>
          <a:schemeClr val="tx1"/>
        </a:solidFill>
        <a:latin typeface="+mn-lt"/>
        <a:ea typeface="+mn-ea"/>
        <a:cs typeface="+mn-cs"/>
      </a:defRPr>
    </a:lvl6pPr>
    <a:lvl7pPr marL="2869936" algn="l" defTabSz="956645" rtl="0" eaLnBrk="1" latinLnBrk="0" hangingPunct="1">
      <a:defRPr sz="1900" kern="1200">
        <a:solidFill>
          <a:schemeClr val="tx1"/>
        </a:solidFill>
        <a:latin typeface="+mn-lt"/>
        <a:ea typeface="+mn-ea"/>
        <a:cs typeface="+mn-cs"/>
      </a:defRPr>
    </a:lvl7pPr>
    <a:lvl8pPr marL="3348258" algn="l" defTabSz="956645" rtl="0" eaLnBrk="1" latinLnBrk="0" hangingPunct="1">
      <a:defRPr sz="1900" kern="1200">
        <a:solidFill>
          <a:schemeClr val="tx1"/>
        </a:solidFill>
        <a:latin typeface="+mn-lt"/>
        <a:ea typeface="+mn-ea"/>
        <a:cs typeface="+mn-cs"/>
      </a:defRPr>
    </a:lvl8pPr>
    <a:lvl9pPr marL="3826581" algn="l" defTabSz="956645"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25">
          <p15:clr>
            <a:srgbClr val="A4A3A4"/>
          </p15:clr>
        </p15:guide>
        <p15:guide id="2" orient="horz" pos="421">
          <p15:clr>
            <a:srgbClr val="A4A3A4"/>
          </p15:clr>
        </p15:guide>
        <p15:guide id="3" orient="horz" pos="811">
          <p15:clr>
            <a:srgbClr val="A4A3A4"/>
          </p15:clr>
        </p15:guide>
        <p15:guide id="4" orient="horz" pos="3936">
          <p15:clr>
            <a:srgbClr val="A4A3A4"/>
          </p15:clr>
        </p15:guide>
        <p15:guide id="5" pos="2949">
          <p15:clr>
            <a:srgbClr val="A4A3A4"/>
          </p15:clr>
        </p15:guide>
        <p15:guide id="6" pos="5529">
          <p15:clr>
            <a:srgbClr val="A4A3A4"/>
          </p15:clr>
        </p15:guide>
        <p15:guide id="7" pos="375">
          <p15:clr>
            <a:srgbClr val="A4A3A4"/>
          </p15:clr>
        </p15:guide>
        <p15:guide id="8" pos="428">
          <p15:clr>
            <a:srgbClr val="A4A3A4"/>
          </p15:clr>
        </p15:guide>
        <p15:guide id="9" pos="1091">
          <p15:clr>
            <a:srgbClr val="A4A3A4"/>
          </p15:clr>
        </p15:guide>
      </p15:sldGuideLst>
    </p:ext>
    <p:ext uri="{2D200454-40CA-4A62-9FC3-DE9A4176ACB9}">
      <p15:notesGuideLst xmlns:p15="http://schemas.microsoft.com/office/powerpoint/2012/main">
        <p15:guide id="1" orient="horz" pos="3128">
          <p15:clr>
            <a:srgbClr val="A4A3A4"/>
          </p15:clr>
        </p15:guide>
        <p15:guide id="2" pos="214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edmant1" initials="h" lastIdx="8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997"/>
    <a:srgbClr val="FFFFCC"/>
    <a:srgbClr val="009B3A"/>
    <a:srgbClr val="00A8B4"/>
    <a:srgbClr val="69BE28"/>
    <a:srgbClr val="6639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114" autoAdjust="0"/>
    <p:restoredTop sz="87914" autoAdjust="0"/>
  </p:normalViewPr>
  <p:slideViewPr>
    <p:cSldViewPr>
      <p:cViewPr varScale="1">
        <p:scale>
          <a:sx n="75" d="100"/>
          <a:sy n="75" d="100"/>
        </p:scale>
        <p:origin x="1896" y="78"/>
      </p:cViewPr>
      <p:guideLst>
        <p:guide orient="horz" pos="1525"/>
        <p:guide orient="horz" pos="421"/>
        <p:guide orient="horz" pos="811"/>
        <p:guide orient="horz" pos="3936"/>
        <p:guide pos="2949"/>
        <p:guide pos="5529"/>
        <p:guide pos="375"/>
        <p:guide pos="428"/>
        <p:guide pos="1091"/>
      </p:guideLst>
    </p:cSldViewPr>
  </p:slideViewPr>
  <p:outlineViewPr>
    <p:cViewPr>
      <p:scale>
        <a:sx n="33" d="100"/>
        <a:sy n="33" d="100"/>
      </p:scale>
      <p:origin x="0" y="6498"/>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200" d="100"/>
          <a:sy n="200" d="100"/>
        </p:scale>
        <p:origin x="402" y="3504"/>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2944392" cy="497047"/>
          </a:xfrm>
          <a:prstGeom prst="rect">
            <a:avLst/>
          </a:prstGeom>
        </p:spPr>
        <p:txBody>
          <a:bodyPr vert="horz" lIns="92121" tIns="46061" rIns="92121" bIns="46061" rtlCol="0"/>
          <a:lstStyle>
            <a:lvl1pPr algn="l">
              <a:defRPr sz="1200"/>
            </a:lvl1pPr>
          </a:lstStyle>
          <a:p>
            <a:endParaRPr lang="fi-FI"/>
          </a:p>
        </p:txBody>
      </p:sp>
      <p:sp>
        <p:nvSpPr>
          <p:cNvPr id="3" name="Date Placeholder 2"/>
          <p:cNvSpPr>
            <a:spLocks noGrp="1"/>
          </p:cNvSpPr>
          <p:nvPr>
            <p:ph type="dt" sz="quarter" idx="1"/>
          </p:nvPr>
        </p:nvSpPr>
        <p:spPr>
          <a:xfrm>
            <a:off x="3848487" y="2"/>
            <a:ext cx="2944392" cy="497047"/>
          </a:xfrm>
          <a:prstGeom prst="rect">
            <a:avLst/>
          </a:prstGeom>
        </p:spPr>
        <p:txBody>
          <a:bodyPr vert="horz" lIns="92121" tIns="46061" rIns="92121" bIns="46061" rtlCol="0"/>
          <a:lstStyle>
            <a:lvl1pPr algn="r">
              <a:defRPr sz="1200"/>
            </a:lvl1pPr>
          </a:lstStyle>
          <a:p>
            <a:fld id="{6157B46F-5EA3-4DD0-A62A-4A5D93D21E2D}" type="datetimeFigureOut">
              <a:rPr lang="fi-FI" smtClean="0"/>
              <a:pPr/>
              <a:t>30.11.2015</a:t>
            </a:fld>
            <a:endParaRPr lang="fi-FI"/>
          </a:p>
        </p:txBody>
      </p:sp>
      <p:sp>
        <p:nvSpPr>
          <p:cNvPr id="4" name="Footer Placeholder 3"/>
          <p:cNvSpPr>
            <a:spLocks noGrp="1"/>
          </p:cNvSpPr>
          <p:nvPr>
            <p:ph type="ftr" sz="quarter" idx="2"/>
          </p:nvPr>
        </p:nvSpPr>
        <p:spPr>
          <a:xfrm>
            <a:off x="1" y="9432768"/>
            <a:ext cx="2944392" cy="497047"/>
          </a:xfrm>
          <a:prstGeom prst="rect">
            <a:avLst/>
          </a:prstGeom>
        </p:spPr>
        <p:txBody>
          <a:bodyPr vert="horz" lIns="92121" tIns="46061" rIns="92121" bIns="46061" rtlCol="0" anchor="b"/>
          <a:lstStyle>
            <a:lvl1pPr algn="l">
              <a:defRPr sz="1200"/>
            </a:lvl1pPr>
          </a:lstStyle>
          <a:p>
            <a:endParaRPr lang="fi-FI"/>
          </a:p>
        </p:txBody>
      </p:sp>
      <p:sp>
        <p:nvSpPr>
          <p:cNvPr id="5" name="Slide Number Placeholder 4"/>
          <p:cNvSpPr>
            <a:spLocks noGrp="1"/>
          </p:cNvSpPr>
          <p:nvPr>
            <p:ph type="sldNum" sz="quarter" idx="3"/>
          </p:nvPr>
        </p:nvSpPr>
        <p:spPr>
          <a:xfrm>
            <a:off x="3848487" y="9432768"/>
            <a:ext cx="2944392" cy="497047"/>
          </a:xfrm>
          <a:prstGeom prst="rect">
            <a:avLst/>
          </a:prstGeom>
        </p:spPr>
        <p:txBody>
          <a:bodyPr vert="horz" lIns="92121" tIns="46061" rIns="92121" bIns="46061" rtlCol="0" anchor="b"/>
          <a:lstStyle>
            <a:lvl1pPr algn="r">
              <a:defRPr sz="1200"/>
            </a:lvl1pPr>
          </a:lstStyle>
          <a:p>
            <a:fld id="{575E01CD-3DD3-4F04-AE20-4EDE2C2AAB98}" type="slidenum">
              <a:rPr lang="fi-FI" smtClean="0"/>
              <a:pPr/>
              <a:t>‹#›</a:t>
            </a:fld>
            <a:endParaRPr lang="fi-FI"/>
          </a:p>
        </p:txBody>
      </p:sp>
    </p:spTree>
    <p:extLst>
      <p:ext uri="{BB962C8B-B14F-4D97-AF65-F5344CB8AC3E}">
        <p14:creationId xmlns:p14="http://schemas.microsoft.com/office/powerpoint/2010/main" val="11079870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1"/>
            <a:ext cx="2944283" cy="496571"/>
          </a:xfrm>
          <a:prstGeom prst="rect">
            <a:avLst/>
          </a:prstGeom>
        </p:spPr>
        <p:txBody>
          <a:bodyPr vert="horz" lIns="92121" tIns="46061" rIns="92121" bIns="46061" rtlCol="0"/>
          <a:lstStyle>
            <a:lvl1pPr algn="l">
              <a:defRPr sz="1200">
                <a:latin typeface="Arial" pitchFamily="34" charset="0"/>
              </a:defRPr>
            </a:lvl1pPr>
          </a:lstStyle>
          <a:p>
            <a:endParaRPr lang="fi-FI" dirty="0"/>
          </a:p>
        </p:txBody>
      </p:sp>
      <p:sp>
        <p:nvSpPr>
          <p:cNvPr id="3" name="Date Placeholder 2"/>
          <p:cNvSpPr>
            <a:spLocks noGrp="1"/>
          </p:cNvSpPr>
          <p:nvPr>
            <p:ph type="dt" idx="1"/>
          </p:nvPr>
        </p:nvSpPr>
        <p:spPr>
          <a:xfrm>
            <a:off x="3848648" y="1"/>
            <a:ext cx="2944283" cy="496571"/>
          </a:xfrm>
          <a:prstGeom prst="rect">
            <a:avLst/>
          </a:prstGeom>
        </p:spPr>
        <p:txBody>
          <a:bodyPr vert="horz" lIns="92121" tIns="46061" rIns="92121" bIns="46061" rtlCol="0"/>
          <a:lstStyle>
            <a:lvl1pPr algn="r">
              <a:defRPr sz="1200">
                <a:latin typeface="Arial" pitchFamily="34" charset="0"/>
              </a:defRPr>
            </a:lvl1pPr>
          </a:lstStyle>
          <a:p>
            <a:fld id="{37303B11-5EFE-4A3B-B7C0-4ADE873E5104}" type="datetimeFigureOut">
              <a:rPr lang="fi-FI" smtClean="0"/>
              <a:pPr/>
              <a:t>30.11.2015</a:t>
            </a:fld>
            <a:endParaRPr lang="fi-FI" dirty="0"/>
          </a:p>
        </p:txBody>
      </p:sp>
      <p:sp>
        <p:nvSpPr>
          <p:cNvPr id="4" name="Slide Image Placeholder 3"/>
          <p:cNvSpPr>
            <a:spLocks noGrp="1" noRot="1" noChangeAspect="1"/>
          </p:cNvSpPr>
          <p:nvPr>
            <p:ph type="sldImg" idx="2"/>
          </p:nvPr>
        </p:nvSpPr>
        <p:spPr>
          <a:xfrm>
            <a:off x="1035050" y="742950"/>
            <a:ext cx="4724400" cy="3724275"/>
          </a:xfrm>
          <a:prstGeom prst="rect">
            <a:avLst/>
          </a:prstGeom>
          <a:noFill/>
          <a:ln w="12700">
            <a:solidFill>
              <a:prstClr val="black"/>
            </a:solidFill>
          </a:ln>
        </p:spPr>
        <p:txBody>
          <a:bodyPr vert="horz" lIns="92121" tIns="46061" rIns="92121" bIns="46061" rtlCol="0" anchor="ctr"/>
          <a:lstStyle/>
          <a:p>
            <a:endParaRPr lang="fi-FI" dirty="0"/>
          </a:p>
        </p:txBody>
      </p:sp>
      <p:sp>
        <p:nvSpPr>
          <p:cNvPr id="5" name="Notes Placeholder 4"/>
          <p:cNvSpPr>
            <a:spLocks noGrp="1"/>
          </p:cNvSpPr>
          <p:nvPr>
            <p:ph type="body" sz="quarter" idx="3"/>
          </p:nvPr>
        </p:nvSpPr>
        <p:spPr>
          <a:xfrm>
            <a:off x="679451" y="4717417"/>
            <a:ext cx="5435600" cy="4469131"/>
          </a:xfrm>
          <a:prstGeom prst="rect">
            <a:avLst/>
          </a:prstGeom>
        </p:spPr>
        <p:txBody>
          <a:bodyPr vert="horz" lIns="92121" tIns="46061" rIns="92121" bIns="46061"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i-FI" dirty="0"/>
          </a:p>
        </p:txBody>
      </p:sp>
      <p:sp>
        <p:nvSpPr>
          <p:cNvPr id="6" name="Footer Placeholder 5"/>
          <p:cNvSpPr>
            <a:spLocks noGrp="1"/>
          </p:cNvSpPr>
          <p:nvPr>
            <p:ph type="ftr" sz="quarter" idx="4"/>
          </p:nvPr>
        </p:nvSpPr>
        <p:spPr>
          <a:xfrm>
            <a:off x="4" y="9433108"/>
            <a:ext cx="2944283" cy="496571"/>
          </a:xfrm>
          <a:prstGeom prst="rect">
            <a:avLst/>
          </a:prstGeom>
        </p:spPr>
        <p:txBody>
          <a:bodyPr vert="horz" lIns="92121" tIns="46061" rIns="92121" bIns="46061" rtlCol="0" anchor="b"/>
          <a:lstStyle>
            <a:lvl1pPr algn="l">
              <a:defRPr sz="1200">
                <a:latin typeface="Arial" pitchFamily="34" charset="0"/>
              </a:defRPr>
            </a:lvl1pPr>
          </a:lstStyle>
          <a:p>
            <a:endParaRPr lang="fi-FI" dirty="0"/>
          </a:p>
        </p:txBody>
      </p:sp>
      <p:sp>
        <p:nvSpPr>
          <p:cNvPr id="7" name="Slide Number Placeholder 6"/>
          <p:cNvSpPr>
            <a:spLocks noGrp="1"/>
          </p:cNvSpPr>
          <p:nvPr>
            <p:ph type="sldNum" sz="quarter" idx="5"/>
          </p:nvPr>
        </p:nvSpPr>
        <p:spPr>
          <a:xfrm>
            <a:off x="3848648" y="9433108"/>
            <a:ext cx="2944283" cy="496571"/>
          </a:xfrm>
          <a:prstGeom prst="rect">
            <a:avLst/>
          </a:prstGeom>
        </p:spPr>
        <p:txBody>
          <a:bodyPr vert="horz" lIns="92121" tIns="46061" rIns="92121" bIns="46061" rtlCol="0" anchor="b"/>
          <a:lstStyle>
            <a:lvl1pPr algn="r">
              <a:defRPr sz="1200">
                <a:latin typeface="Arial" pitchFamily="34" charset="0"/>
              </a:defRPr>
            </a:lvl1pPr>
          </a:lstStyle>
          <a:p>
            <a:fld id="{B605DA8A-5216-4F63-A012-E5BD46E625C2}" type="slidenum">
              <a:rPr lang="fi-FI" smtClean="0"/>
              <a:pPr/>
              <a:t>‹#›</a:t>
            </a:fld>
            <a:endParaRPr lang="fi-FI" dirty="0"/>
          </a:p>
        </p:txBody>
      </p:sp>
    </p:spTree>
    <p:extLst>
      <p:ext uri="{BB962C8B-B14F-4D97-AF65-F5344CB8AC3E}">
        <p14:creationId xmlns:p14="http://schemas.microsoft.com/office/powerpoint/2010/main" val="3711107721"/>
      </p:ext>
    </p:extLst>
  </p:cSld>
  <p:clrMap bg1="lt1" tx1="dk1" bg2="lt2" tx2="dk2" accent1="accent1" accent2="accent2" accent3="accent3" accent4="accent4" accent5="accent5" accent6="accent6" hlink="hlink" folHlink="folHlink"/>
  <p:notesStyle>
    <a:lvl1pPr marL="0" algn="l" defTabSz="956645" rtl="0" eaLnBrk="1" latinLnBrk="0" hangingPunct="1">
      <a:defRPr sz="1300" kern="1200">
        <a:solidFill>
          <a:schemeClr val="tx1"/>
        </a:solidFill>
        <a:latin typeface="Arial" pitchFamily="34" charset="0"/>
        <a:ea typeface="+mn-ea"/>
        <a:cs typeface="+mn-cs"/>
      </a:defRPr>
    </a:lvl1pPr>
    <a:lvl2pPr marL="478323" algn="l" defTabSz="956645" rtl="0" eaLnBrk="1" latinLnBrk="0" hangingPunct="1">
      <a:defRPr sz="1300" kern="1200">
        <a:solidFill>
          <a:schemeClr val="tx1"/>
        </a:solidFill>
        <a:latin typeface="Arial" pitchFamily="34" charset="0"/>
        <a:ea typeface="+mn-ea"/>
        <a:cs typeface="+mn-cs"/>
      </a:defRPr>
    </a:lvl2pPr>
    <a:lvl3pPr marL="956645" algn="l" defTabSz="956645" rtl="0" eaLnBrk="1" latinLnBrk="0" hangingPunct="1">
      <a:defRPr sz="1300" kern="1200">
        <a:solidFill>
          <a:schemeClr val="tx1"/>
        </a:solidFill>
        <a:latin typeface="Arial" pitchFamily="34" charset="0"/>
        <a:ea typeface="+mn-ea"/>
        <a:cs typeface="+mn-cs"/>
      </a:defRPr>
    </a:lvl3pPr>
    <a:lvl4pPr marL="1434968" algn="l" defTabSz="956645" rtl="0" eaLnBrk="1" latinLnBrk="0" hangingPunct="1">
      <a:defRPr sz="1300" kern="1200">
        <a:solidFill>
          <a:schemeClr val="tx1"/>
        </a:solidFill>
        <a:latin typeface="Arial" pitchFamily="34" charset="0"/>
        <a:ea typeface="+mn-ea"/>
        <a:cs typeface="+mn-cs"/>
      </a:defRPr>
    </a:lvl4pPr>
    <a:lvl5pPr marL="1913291" algn="l" defTabSz="956645" rtl="0" eaLnBrk="1" latinLnBrk="0" hangingPunct="1">
      <a:defRPr sz="1300" kern="1200">
        <a:solidFill>
          <a:schemeClr val="tx1"/>
        </a:solidFill>
        <a:latin typeface="Arial" pitchFamily="34" charset="0"/>
        <a:ea typeface="+mn-ea"/>
        <a:cs typeface="+mn-cs"/>
      </a:defRPr>
    </a:lvl5pPr>
    <a:lvl6pPr marL="2391613" algn="l" defTabSz="956645" rtl="0" eaLnBrk="1" latinLnBrk="0" hangingPunct="1">
      <a:defRPr sz="1300" kern="1200">
        <a:solidFill>
          <a:schemeClr val="tx1"/>
        </a:solidFill>
        <a:latin typeface="+mn-lt"/>
        <a:ea typeface="+mn-ea"/>
        <a:cs typeface="+mn-cs"/>
      </a:defRPr>
    </a:lvl6pPr>
    <a:lvl7pPr marL="2869936" algn="l" defTabSz="956645" rtl="0" eaLnBrk="1" latinLnBrk="0" hangingPunct="1">
      <a:defRPr sz="1300" kern="1200">
        <a:solidFill>
          <a:schemeClr val="tx1"/>
        </a:solidFill>
        <a:latin typeface="+mn-lt"/>
        <a:ea typeface="+mn-ea"/>
        <a:cs typeface="+mn-cs"/>
      </a:defRPr>
    </a:lvl7pPr>
    <a:lvl8pPr marL="3348258" algn="l" defTabSz="956645" rtl="0" eaLnBrk="1" latinLnBrk="0" hangingPunct="1">
      <a:defRPr sz="1300" kern="1200">
        <a:solidFill>
          <a:schemeClr val="tx1"/>
        </a:solidFill>
        <a:latin typeface="+mn-lt"/>
        <a:ea typeface="+mn-ea"/>
        <a:cs typeface="+mn-cs"/>
      </a:defRPr>
    </a:lvl8pPr>
    <a:lvl9pPr marL="3826581" algn="l" defTabSz="956645"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5050" y="742950"/>
            <a:ext cx="4724400" cy="3724275"/>
          </a:xfrm>
        </p:spPr>
      </p:sp>
      <p:sp>
        <p:nvSpPr>
          <p:cNvPr id="3" name="Notes Placeholder 2"/>
          <p:cNvSpPr>
            <a:spLocks noGrp="1"/>
          </p:cNvSpPr>
          <p:nvPr>
            <p:ph type="body" idx="1"/>
          </p:nvPr>
        </p:nvSpPr>
        <p:spPr/>
        <p:txBody>
          <a:bodyPr>
            <a:normAutofit/>
          </a:bodyPr>
          <a:lstStyle/>
          <a:p>
            <a:endParaRPr lang="fi-FI" sz="1800" baseline="0" dirty="0" smtClean="0"/>
          </a:p>
        </p:txBody>
      </p:sp>
      <p:sp>
        <p:nvSpPr>
          <p:cNvPr id="4" name="Slide Number Placeholder 3"/>
          <p:cNvSpPr>
            <a:spLocks noGrp="1"/>
          </p:cNvSpPr>
          <p:nvPr>
            <p:ph type="sldNum" sz="quarter" idx="10"/>
          </p:nvPr>
        </p:nvSpPr>
        <p:spPr/>
        <p:txBody>
          <a:bodyPr/>
          <a:lstStyle/>
          <a:p>
            <a:fld id="{B605DA8A-5216-4F63-A012-E5BD46E625C2}" type="slidenum">
              <a:rPr lang="fi-FI" smtClean="0"/>
              <a:pPr/>
              <a:t>1</a:t>
            </a:fld>
            <a:endParaRPr lang="fi-FI" dirty="0"/>
          </a:p>
        </p:txBody>
      </p:sp>
    </p:spTree>
    <p:extLst>
      <p:ext uri="{BB962C8B-B14F-4D97-AF65-F5344CB8AC3E}">
        <p14:creationId xmlns:p14="http://schemas.microsoft.com/office/powerpoint/2010/main" val="1332714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39012" indent="-284236" eaLnBrk="0" hangingPunct="0">
              <a:defRPr>
                <a:solidFill>
                  <a:schemeClr val="tx1"/>
                </a:solidFill>
                <a:latin typeface="Arial" charset="0"/>
              </a:defRPr>
            </a:lvl2pPr>
            <a:lvl3pPr marL="1136942" indent="-227388" eaLnBrk="0" hangingPunct="0">
              <a:defRPr>
                <a:solidFill>
                  <a:schemeClr val="tx1"/>
                </a:solidFill>
                <a:latin typeface="Arial" charset="0"/>
              </a:defRPr>
            </a:lvl3pPr>
            <a:lvl4pPr marL="1591719" indent="-227388" eaLnBrk="0" hangingPunct="0">
              <a:defRPr>
                <a:solidFill>
                  <a:schemeClr val="tx1"/>
                </a:solidFill>
                <a:latin typeface="Arial" charset="0"/>
              </a:defRPr>
            </a:lvl4pPr>
            <a:lvl5pPr marL="2046496" indent="-227388" eaLnBrk="0" hangingPunct="0">
              <a:defRPr>
                <a:solidFill>
                  <a:schemeClr val="tx1"/>
                </a:solidFill>
                <a:latin typeface="Arial" charset="0"/>
              </a:defRPr>
            </a:lvl5pPr>
            <a:lvl6pPr marL="2501273" indent="-227388" eaLnBrk="0" fontAlgn="base" hangingPunct="0">
              <a:spcBef>
                <a:spcPct val="0"/>
              </a:spcBef>
              <a:spcAft>
                <a:spcPct val="0"/>
              </a:spcAft>
              <a:defRPr>
                <a:solidFill>
                  <a:schemeClr val="tx1"/>
                </a:solidFill>
                <a:latin typeface="Arial" charset="0"/>
              </a:defRPr>
            </a:lvl6pPr>
            <a:lvl7pPr marL="2956049" indent="-227388" eaLnBrk="0" fontAlgn="base" hangingPunct="0">
              <a:spcBef>
                <a:spcPct val="0"/>
              </a:spcBef>
              <a:spcAft>
                <a:spcPct val="0"/>
              </a:spcAft>
              <a:defRPr>
                <a:solidFill>
                  <a:schemeClr val="tx1"/>
                </a:solidFill>
                <a:latin typeface="Arial" charset="0"/>
              </a:defRPr>
            </a:lvl7pPr>
            <a:lvl8pPr marL="3410826" indent="-227388" eaLnBrk="0" fontAlgn="base" hangingPunct="0">
              <a:spcBef>
                <a:spcPct val="0"/>
              </a:spcBef>
              <a:spcAft>
                <a:spcPct val="0"/>
              </a:spcAft>
              <a:defRPr>
                <a:solidFill>
                  <a:schemeClr val="tx1"/>
                </a:solidFill>
                <a:latin typeface="Arial" charset="0"/>
              </a:defRPr>
            </a:lvl8pPr>
            <a:lvl9pPr marL="3865603" indent="-227388" eaLnBrk="0" fontAlgn="base" hangingPunct="0">
              <a:spcBef>
                <a:spcPct val="0"/>
              </a:spcBef>
              <a:spcAft>
                <a:spcPct val="0"/>
              </a:spcAft>
              <a:defRPr>
                <a:solidFill>
                  <a:schemeClr val="tx1"/>
                </a:solidFill>
                <a:latin typeface="Arial" charset="0"/>
              </a:defRPr>
            </a:lvl9pPr>
          </a:lstStyle>
          <a:p>
            <a:pPr eaLnBrk="1" hangingPunct="1"/>
            <a:fld id="{70C5B038-9593-41CE-BDC4-48C3E6DA68CD}" type="slidenum">
              <a:rPr lang="en-US"/>
              <a:pPr eaLnBrk="1" hangingPunct="1"/>
              <a:t>11</a:t>
            </a:fld>
            <a:endParaRPr lang="en-US"/>
          </a:p>
        </p:txBody>
      </p:sp>
      <p:sp>
        <p:nvSpPr>
          <p:cNvPr id="63491" name="Rectangle 2"/>
          <p:cNvSpPr>
            <a:spLocks noGrp="1" noRot="1" noChangeAspect="1" noChangeArrowheads="1" noTextEdit="1"/>
          </p:cNvSpPr>
          <p:nvPr>
            <p:ph type="sldImg"/>
          </p:nvPr>
        </p:nvSpPr>
        <p:spPr>
          <a:xfrm>
            <a:off x="1055688" y="746125"/>
            <a:ext cx="4672012" cy="3683000"/>
          </a:xfrm>
          <a:ln/>
        </p:spPr>
      </p:sp>
      <p:sp>
        <p:nvSpPr>
          <p:cNvPr id="63492" name="Rectangle 3"/>
          <p:cNvSpPr>
            <a:spLocks noGrp="1" noChangeArrowheads="1"/>
          </p:cNvSpPr>
          <p:nvPr>
            <p:ph type="body" idx="1"/>
          </p:nvPr>
        </p:nvSpPr>
        <p:spPr>
          <a:xfrm>
            <a:off x="904770" y="4682605"/>
            <a:ext cx="4970679" cy="443366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extLst>
      <p:ext uri="{BB962C8B-B14F-4D97-AF65-F5344CB8AC3E}">
        <p14:creationId xmlns:p14="http://schemas.microsoft.com/office/powerpoint/2010/main" val="12160794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7C32F9A-4F74-4A05-8432-57E2B7796477}" type="slidenum">
              <a:rPr lang="en-US">
                <a:ea typeface="ＭＳ Ｐゴシック" pitchFamily="-110" charset="-128"/>
              </a:rPr>
              <a:pPr eaLnBrk="1" hangingPunct="1"/>
              <a:t>12</a:t>
            </a:fld>
            <a:endParaRPr lang="en-US">
              <a:ea typeface="ＭＳ Ｐゴシック" pitchFamily="-110" charset="-128"/>
            </a:endParaRPr>
          </a:p>
        </p:txBody>
      </p:sp>
      <p:sp>
        <p:nvSpPr>
          <p:cNvPr id="64515" name="Rectangle 2"/>
          <p:cNvSpPr>
            <a:spLocks noGrp="1" noRot="1" noChangeAspect="1" noChangeArrowheads="1" noTextEdit="1"/>
          </p:cNvSpPr>
          <p:nvPr>
            <p:ph type="sldImg"/>
          </p:nvPr>
        </p:nvSpPr>
        <p:spPr>
          <a:xfrm>
            <a:off x="1012825" y="0"/>
            <a:ext cx="4708525" cy="3711575"/>
          </a:xfrm>
          <a:ln/>
        </p:spPr>
      </p:sp>
      <p:sp>
        <p:nvSpPr>
          <p:cNvPr id="64516" name="Rectangle 3"/>
          <p:cNvSpPr>
            <a:spLocks noGrp="1" noChangeArrowheads="1"/>
          </p:cNvSpPr>
          <p:nvPr>
            <p:ph type="body" idx="1"/>
          </p:nvPr>
        </p:nvSpPr>
        <p:spPr>
          <a:xfrm>
            <a:off x="0" y="3703640"/>
            <a:ext cx="679450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lnSpcReduction="10000"/>
          </a:bodyPr>
          <a:lstStyle/>
          <a:p>
            <a:pPr marL="225425" indent="-225425" eaLnBrk="1" hangingPunct="1"/>
            <a:r>
              <a:rPr lang="en-US" sz="1000" b="1" smtClean="0"/>
              <a:t>Internal and external consistency (‘fit’)</a:t>
            </a:r>
          </a:p>
          <a:p>
            <a:pPr marL="225425" indent="-225425" eaLnBrk="1" hangingPunct="1"/>
            <a:r>
              <a:rPr lang="en-US" sz="1000" b="1" i="1" smtClean="0"/>
              <a:t>Piecework:</a:t>
            </a:r>
            <a:endParaRPr lang="en-US" sz="1000" i="1" smtClean="0"/>
          </a:p>
          <a:p>
            <a:pPr marL="225425" indent="-225425" eaLnBrk="1" hangingPunct="1"/>
            <a:r>
              <a:rPr lang="en-US" sz="1000" smtClean="0"/>
              <a:t>transparency: procedural justice; price not easily changed: linkage to motivation, innovation</a:t>
            </a:r>
          </a:p>
          <a:p>
            <a:pPr marL="225425" indent="-225425" eaLnBrk="1" hangingPunct="1"/>
            <a:r>
              <a:rPr lang="en-US" sz="1000" i="1" smtClean="0"/>
              <a:t>Guaranteed employment</a:t>
            </a:r>
            <a:r>
              <a:rPr lang="en-US" sz="1000" smtClean="0"/>
              <a:t> (must take any job, 75% of full week, can be sacked):</a:t>
            </a:r>
          </a:p>
          <a:p>
            <a:pPr marL="225425" indent="-225425" eaLnBrk="1" hangingPunct="1"/>
            <a:r>
              <a:rPr lang="en-US" sz="1000" smtClean="0"/>
              <a:t>+ loyalty, greater motivation to innovate, greater motivation to invest in firm-specific training</a:t>
            </a:r>
          </a:p>
          <a:p>
            <a:pPr marL="225425" indent="-225425" eaLnBrk="1" hangingPunct="1"/>
            <a:r>
              <a:rPr lang="en-US" sz="1000" smtClean="0"/>
              <a:t>- loss of flexibility (expansion, across tasks)</a:t>
            </a:r>
          </a:p>
          <a:p>
            <a:pPr marL="225425" indent="-225425" eaLnBrk="1" hangingPunct="1"/>
            <a:r>
              <a:rPr lang="en-US" sz="1000" i="1" smtClean="0"/>
              <a:t>Selection: </a:t>
            </a:r>
            <a:r>
              <a:rPr lang="en-US" sz="1000" smtClean="0"/>
              <a:t>Self-selection and 1/4 leaving during the first 3 months</a:t>
            </a:r>
            <a:endParaRPr lang="en-US" sz="1000" i="1" smtClean="0"/>
          </a:p>
          <a:p>
            <a:pPr marL="225425" indent="-225425" eaLnBrk="1" hangingPunct="1"/>
            <a:r>
              <a:rPr lang="en-US" sz="1000" i="1" smtClean="0"/>
              <a:t>Politics</a:t>
            </a:r>
            <a:endParaRPr lang="en-US" sz="1000" smtClean="0"/>
          </a:p>
          <a:p>
            <a:pPr marL="225425" indent="-225425" eaLnBrk="1" hangingPunct="1">
              <a:buFontTx/>
              <a:buChar char="•"/>
            </a:pPr>
            <a:r>
              <a:rPr lang="en-US" sz="1000" smtClean="0"/>
              <a:t>very flat organization - we’re all management!</a:t>
            </a:r>
          </a:p>
          <a:p>
            <a:pPr marL="225425" indent="-225425" eaLnBrk="1" hangingPunct="1">
              <a:buFontTx/>
              <a:buChar char="•"/>
            </a:pPr>
            <a:r>
              <a:rPr lang="en-US" sz="1000" smtClean="0"/>
              <a:t>small differences between top executives and workers (US average 326:1 in 1998, Japan 20:1, PRC state-owned company 4-5:1), i.e. distributive justice. President: 90: 360,000, 91: 300,000. Massaro in early 2000: 1.5 million</a:t>
            </a:r>
          </a:p>
          <a:p>
            <a:pPr marL="225425" indent="-225425" eaLnBrk="1" hangingPunct="1">
              <a:buFontTx/>
              <a:buChar char="•"/>
            </a:pPr>
            <a:r>
              <a:rPr lang="en-US" sz="1000" smtClean="0"/>
              <a:t>philosophy: individualism, people are capable! Security bad</a:t>
            </a:r>
          </a:p>
          <a:p>
            <a:pPr marL="225425" indent="-225425" eaLnBrk="1" hangingPunct="1"/>
            <a:r>
              <a:rPr lang="en-US" sz="1000" b="1" smtClean="0"/>
              <a:t>Changes in the 1990s</a:t>
            </a:r>
          </a:p>
          <a:p>
            <a:pPr marL="225425" indent="-225425" eaLnBrk="1" hangingPunct="1"/>
            <a:r>
              <a:rPr lang="en-US" sz="1000" smtClean="0"/>
              <a:t>lower profitability ==&gt; lower bonuses (50-60%) though borrowing money in 92-93 to pay)</a:t>
            </a:r>
            <a:endParaRPr lang="en-US" sz="1000" b="1" smtClean="0"/>
          </a:p>
          <a:p>
            <a:pPr marL="225425" indent="-225425" eaLnBrk="1" hangingPunct="1"/>
            <a:r>
              <a:rPr lang="en-US" sz="1000" smtClean="0"/>
              <a:t>new externally recruited executives: less time with employees, don’t know them, the advisory board ‘doesn’t work’ ==&gt; discussions with United Auto Workers in 1997</a:t>
            </a:r>
            <a:endParaRPr lang="en-US" sz="1000" b="1" smtClean="0"/>
          </a:p>
          <a:p>
            <a:pPr marL="225425" indent="-225425" eaLnBrk="1" hangingPunct="1"/>
            <a:r>
              <a:rPr lang="en-US" sz="1000" b="1" smtClean="0"/>
              <a:t>Future concerns for Lincoln (in the US?)</a:t>
            </a:r>
            <a:endParaRPr lang="en-US" sz="1000" smtClean="0"/>
          </a:p>
          <a:p>
            <a:pPr marL="225425" indent="-225425" eaLnBrk="1" hangingPunct="1"/>
            <a:r>
              <a:rPr lang="en-US" sz="1000" smtClean="0"/>
              <a:t>- lack of growth (otherwise producing for stock to keep up the piece rate compensation) and profitability</a:t>
            </a:r>
          </a:p>
          <a:p>
            <a:pPr marL="225425" indent="-225425" eaLnBrk="1" hangingPunct="1"/>
            <a:r>
              <a:rPr lang="en-US" sz="1000" smtClean="0"/>
              <a:t>- does it make sense to retain the very low level of interdependence of work tasks? (if not, what are the problems?)</a:t>
            </a:r>
          </a:p>
          <a:p>
            <a:pPr marL="225425" indent="-225425" eaLnBrk="1" hangingPunct="1"/>
            <a:r>
              <a:rPr lang="en-US" sz="1000" smtClean="0"/>
              <a:t>- too little new blood and ideas? Towards lean manufacturing with smaller buffers =&gt;?</a:t>
            </a:r>
          </a:p>
          <a:p>
            <a:pPr marL="225425" indent="-225425" eaLnBrk="1" hangingPunct="1"/>
            <a:r>
              <a:rPr lang="en-US" sz="1000" smtClean="0"/>
              <a:t>- what will happen in new units? how to transfer the system?? Built on mutual trust and strong culture</a:t>
            </a:r>
          </a:p>
          <a:p>
            <a:pPr marL="225425" indent="-225425" eaLnBrk="1" hangingPunct="1"/>
            <a:r>
              <a:rPr lang="en-US" sz="1000" smtClean="0"/>
              <a:t>- pressure from external shareholders?</a:t>
            </a:r>
          </a:p>
          <a:p>
            <a:pPr marL="225425" indent="-225425" eaLnBrk="1" hangingPunct="1"/>
            <a:r>
              <a:rPr lang="en-GB" sz="1000" smtClean="0"/>
              <a:t>It is necessary to construe the HR system in an appropriate way. Everything has to be consistent and convincing not to be perceived as alienating, demotivating, and bringing anger. In other way, they have to manage the interpretation and meaning that people give to the system by using a set of complementary policies that give consistent meaning to the incentive system: it has to be fair, empowering, and unifying. </a:t>
            </a:r>
          </a:p>
          <a:p>
            <a:pPr marL="225425" indent="-225425" eaLnBrk="1" hangingPunct="1"/>
            <a:r>
              <a:rPr lang="en-GB" sz="1000" smtClean="0"/>
              <a:t>Explain the complementary policies: this is difficult to do</a:t>
            </a:r>
          </a:p>
          <a:p>
            <a:pPr marL="225425" indent="-225425" eaLnBrk="1" hangingPunct="1"/>
            <a:r>
              <a:rPr lang="en-GB" sz="1000" smtClean="0"/>
              <a:t>Being a leader is being able to manage interpretation and meaning: 1. Know possible alternative interpretations; 2. Build complementary policies to reinforce the interpretation</a:t>
            </a:r>
          </a:p>
          <a:p>
            <a:pPr marL="225425" indent="-225425" eaLnBrk="1" hangingPunct="1"/>
            <a:r>
              <a:rPr lang="en-GB" sz="1000" smtClean="0"/>
              <a:t>In this way employee will trust the scheme, interpret positively because you’re a part of the system</a:t>
            </a:r>
          </a:p>
          <a:p>
            <a:pPr marL="225425" indent="-225425" eaLnBrk="1" hangingPunct="1"/>
            <a:r>
              <a:rPr lang="en-GB" sz="1000" smtClean="0"/>
              <a:t>TAKE AWAY: you’re not just a designer, you’re also an anthropologist. You have to be able to understand the meanings given and, reinforce the one consistent with what you want. (it relates to culture)</a:t>
            </a:r>
          </a:p>
        </p:txBody>
      </p:sp>
    </p:spTree>
    <p:extLst>
      <p:ext uri="{BB962C8B-B14F-4D97-AF65-F5344CB8AC3E}">
        <p14:creationId xmlns:p14="http://schemas.microsoft.com/office/powerpoint/2010/main" val="3452961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39012" indent="-284236" eaLnBrk="0" hangingPunct="0">
              <a:defRPr>
                <a:solidFill>
                  <a:schemeClr val="tx1"/>
                </a:solidFill>
                <a:latin typeface="Arial" charset="0"/>
              </a:defRPr>
            </a:lvl2pPr>
            <a:lvl3pPr marL="1136942" indent="-227388" eaLnBrk="0" hangingPunct="0">
              <a:defRPr>
                <a:solidFill>
                  <a:schemeClr val="tx1"/>
                </a:solidFill>
                <a:latin typeface="Arial" charset="0"/>
              </a:defRPr>
            </a:lvl3pPr>
            <a:lvl4pPr marL="1591719" indent="-227388" eaLnBrk="0" hangingPunct="0">
              <a:defRPr>
                <a:solidFill>
                  <a:schemeClr val="tx1"/>
                </a:solidFill>
                <a:latin typeface="Arial" charset="0"/>
              </a:defRPr>
            </a:lvl4pPr>
            <a:lvl5pPr marL="2046496" indent="-227388" eaLnBrk="0" hangingPunct="0">
              <a:defRPr>
                <a:solidFill>
                  <a:schemeClr val="tx1"/>
                </a:solidFill>
                <a:latin typeface="Arial" charset="0"/>
              </a:defRPr>
            </a:lvl5pPr>
            <a:lvl6pPr marL="2501273" indent="-227388" eaLnBrk="0" fontAlgn="base" hangingPunct="0">
              <a:spcBef>
                <a:spcPct val="0"/>
              </a:spcBef>
              <a:spcAft>
                <a:spcPct val="0"/>
              </a:spcAft>
              <a:defRPr>
                <a:solidFill>
                  <a:schemeClr val="tx1"/>
                </a:solidFill>
                <a:latin typeface="Arial" charset="0"/>
              </a:defRPr>
            </a:lvl6pPr>
            <a:lvl7pPr marL="2956049" indent="-227388" eaLnBrk="0" fontAlgn="base" hangingPunct="0">
              <a:spcBef>
                <a:spcPct val="0"/>
              </a:spcBef>
              <a:spcAft>
                <a:spcPct val="0"/>
              </a:spcAft>
              <a:defRPr>
                <a:solidFill>
                  <a:schemeClr val="tx1"/>
                </a:solidFill>
                <a:latin typeface="Arial" charset="0"/>
              </a:defRPr>
            </a:lvl7pPr>
            <a:lvl8pPr marL="3410826" indent="-227388" eaLnBrk="0" fontAlgn="base" hangingPunct="0">
              <a:spcBef>
                <a:spcPct val="0"/>
              </a:spcBef>
              <a:spcAft>
                <a:spcPct val="0"/>
              </a:spcAft>
              <a:defRPr>
                <a:solidFill>
                  <a:schemeClr val="tx1"/>
                </a:solidFill>
                <a:latin typeface="Arial" charset="0"/>
              </a:defRPr>
            </a:lvl8pPr>
            <a:lvl9pPr marL="3865603" indent="-227388" eaLnBrk="0" fontAlgn="base" hangingPunct="0">
              <a:spcBef>
                <a:spcPct val="0"/>
              </a:spcBef>
              <a:spcAft>
                <a:spcPct val="0"/>
              </a:spcAft>
              <a:defRPr>
                <a:solidFill>
                  <a:schemeClr val="tx1"/>
                </a:solidFill>
                <a:latin typeface="Arial" charset="0"/>
              </a:defRPr>
            </a:lvl9pPr>
          </a:lstStyle>
          <a:p>
            <a:pPr eaLnBrk="1" hangingPunct="1"/>
            <a:fld id="{70C5B038-9593-41CE-BDC4-48C3E6DA68CD}" type="slidenum">
              <a:rPr lang="en-US"/>
              <a:pPr eaLnBrk="1" hangingPunct="1"/>
              <a:t>16</a:t>
            </a:fld>
            <a:endParaRPr lang="en-US"/>
          </a:p>
        </p:txBody>
      </p:sp>
      <p:sp>
        <p:nvSpPr>
          <p:cNvPr id="63491" name="Rectangle 2"/>
          <p:cNvSpPr>
            <a:spLocks noGrp="1" noRot="1" noChangeAspect="1" noChangeArrowheads="1" noTextEdit="1"/>
          </p:cNvSpPr>
          <p:nvPr>
            <p:ph type="sldImg"/>
          </p:nvPr>
        </p:nvSpPr>
        <p:spPr>
          <a:xfrm>
            <a:off x="1055688" y="746125"/>
            <a:ext cx="4672012" cy="3683000"/>
          </a:xfrm>
          <a:ln/>
        </p:spPr>
      </p:sp>
      <p:sp>
        <p:nvSpPr>
          <p:cNvPr id="63492" name="Rectangle 3"/>
          <p:cNvSpPr>
            <a:spLocks noGrp="1" noChangeArrowheads="1"/>
          </p:cNvSpPr>
          <p:nvPr>
            <p:ph type="body" idx="1"/>
          </p:nvPr>
        </p:nvSpPr>
        <p:spPr>
          <a:xfrm>
            <a:off x="904770" y="4682605"/>
            <a:ext cx="4970679" cy="443366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extLst>
      <p:ext uri="{BB962C8B-B14F-4D97-AF65-F5344CB8AC3E}">
        <p14:creationId xmlns:p14="http://schemas.microsoft.com/office/powerpoint/2010/main" val="4892717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xfrm>
            <a:off x="1035050" y="742950"/>
            <a:ext cx="4724400" cy="3724275"/>
          </a:xfrm>
          <a:ln/>
        </p:spPr>
      </p:sp>
      <p:sp>
        <p:nvSpPr>
          <p:cNvPr id="78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i-FI" altLang="fi-FI" smtClean="0"/>
              <a:t>Often: not more than 4 active students</a:t>
            </a:r>
            <a:endParaRPr lang="en-US" altLang="fi-FI" smtClean="0"/>
          </a:p>
        </p:txBody>
      </p:sp>
      <p:sp>
        <p:nvSpPr>
          <p:cNvPr id="788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eaLnBrk="1" hangingPunct="1"/>
            <a:fld id="{7FD84313-3753-4BFA-BD5C-6BADF26BE842}" type="slidenum">
              <a:rPr lang="en-US" altLang="fi-FI" sz="1200"/>
              <a:pPr eaLnBrk="1" hangingPunct="1"/>
              <a:t>21</a:t>
            </a:fld>
            <a:endParaRPr lang="en-US" altLang="fi-FI" sz="1200"/>
          </a:p>
        </p:txBody>
      </p:sp>
    </p:spTree>
    <p:extLst>
      <p:ext uri="{BB962C8B-B14F-4D97-AF65-F5344CB8AC3E}">
        <p14:creationId xmlns:p14="http://schemas.microsoft.com/office/powerpoint/2010/main" val="21230259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10"/>
          </p:nvPr>
        </p:nvSpPr>
        <p:spPr/>
        <p:txBody>
          <a:bodyPr/>
          <a:lstStyle/>
          <a:p>
            <a:fld id="{B605DA8A-5216-4F63-A012-E5BD46E625C2}" type="slidenum">
              <a:rPr lang="fi-FI" smtClean="0"/>
              <a:pPr/>
              <a:t>24</a:t>
            </a:fld>
            <a:endParaRPr lang="fi-FI" dirty="0"/>
          </a:p>
        </p:txBody>
      </p:sp>
    </p:spTree>
    <p:extLst>
      <p:ext uri="{BB962C8B-B14F-4D97-AF65-F5344CB8AC3E}">
        <p14:creationId xmlns:p14="http://schemas.microsoft.com/office/powerpoint/2010/main" val="12857024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10"/>
          </p:nvPr>
        </p:nvSpPr>
        <p:spPr/>
        <p:txBody>
          <a:bodyPr/>
          <a:lstStyle/>
          <a:p>
            <a:fld id="{B605DA8A-5216-4F63-A012-E5BD46E625C2}" type="slidenum">
              <a:rPr lang="fi-FI" smtClean="0"/>
              <a:pPr/>
              <a:t>25</a:t>
            </a:fld>
            <a:endParaRPr lang="fi-FI" dirty="0"/>
          </a:p>
        </p:txBody>
      </p:sp>
    </p:spTree>
    <p:extLst>
      <p:ext uri="{BB962C8B-B14F-4D97-AF65-F5344CB8AC3E}">
        <p14:creationId xmlns:p14="http://schemas.microsoft.com/office/powerpoint/2010/main" val="1656379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6.jpg"/><Relationship Id="rId1" Type="http://schemas.openxmlformats.org/officeDocument/2006/relationships/slideMaster" Target="../slideMasters/slideMaster1.xml"/><Relationship Id="rId4" Type="http://schemas.openxmlformats.org/officeDocument/2006/relationships/image" Target="../media/image1.jpe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White">
    <p:spTree>
      <p:nvGrpSpPr>
        <p:cNvPr id="1" name=""/>
        <p:cNvGrpSpPr/>
        <p:nvPr/>
      </p:nvGrpSpPr>
      <p:grpSpPr>
        <a:xfrm>
          <a:off x="0" y="0"/>
          <a:ext cx="0" cy="0"/>
          <a:chOff x="0" y="0"/>
          <a:chExt cx="0" cy="0"/>
        </a:xfrm>
      </p:grpSpPr>
      <p:pic>
        <p:nvPicPr>
          <p:cNvPr id="2050" name="Picture 2" descr="D:\My Graphical Design\My Logos\AALTO\Aalto_tunnukset-BIZ\03 ...Kauppakorkeakoulu\EN\JPG (SCREEN)\RGB\Aalto_EN_Economics_21_RGB_3.jp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624" t="5109" b="19586"/>
          <a:stretch/>
        </p:blipFill>
        <p:spPr bwMode="auto">
          <a:xfrm>
            <a:off x="0" y="1"/>
            <a:ext cx="2431448" cy="171828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586014" y="1906091"/>
            <a:ext cx="7957265" cy="1788566"/>
          </a:xfrm>
        </p:spPr>
        <p:txBody>
          <a:bodyPr/>
          <a:lstStyle>
            <a:lvl1pPr>
              <a:defRPr sz="5600">
                <a:solidFill>
                  <a:schemeClr val="accent5"/>
                </a:solidFill>
              </a:defRPr>
            </a:lvl1pPr>
          </a:lstStyle>
          <a:p>
            <a:r>
              <a:rPr lang="en-US" noProof="0" dirty="0" smtClean="0"/>
              <a:t>Click to edit Master title style</a:t>
            </a:r>
            <a:endParaRPr lang="fi-FI" noProof="0" dirty="0"/>
          </a:p>
        </p:txBody>
      </p:sp>
      <p:sp>
        <p:nvSpPr>
          <p:cNvPr id="3" name="Subtitle 2"/>
          <p:cNvSpPr>
            <a:spLocks noGrp="1"/>
          </p:cNvSpPr>
          <p:nvPr>
            <p:ph type="subTitle" idx="1"/>
          </p:nvPr>
        </p:nvSpPr>
        <p:spPr>
          <a:xfrm>
            <a:off x="586014" y="5495476"/>
            <a:ext cx="6435102" cy="384721"/>
          </a:xfrm>
        </p:spPr>
        <p:txBody>
          <a:bodyPr/>
          <a:lstStyle>
            <a:lvl1pPr marL="0" indent="0" algn="l">
              <a:buNone/>
              <a:defRPr>
                <a:solidFill>
                  <a:srgbClr val="009B3A"/>
                </a:solidFill>
                <a:latin typeface="Georgia" pitchFamily="18" charset="0"/>
              </a:defRPr>
            </a:lvl1pPr>
            <a:lvl2pPr marL="478323" indent="0" algn="ctr">
              <a:buNone/>
              <a:defRPr>
                <a:solidFill>
                  <a:schemeClr val="tx1">
                    <a:tint val="75000"/>
                  </a:schemeClr>
                </a:solidFill>
              </a:defRPr>
            </a:lvl2pPr>
            <a:lvl3pPr marL="956645" indent="0" algn="ctr">
              <a:buNone/>
              <a:defRPr>
                <a:solidFill>
                  <a:schemeClr val="tx1">
                    <a:tint val="75000"/>
                  </a:schemeClr>
                </a:solidFill>
              </a:defRPr>
            </a:lvl3pPr>
            <a:lvl4pPr marL="1434968" indent="0" algn="ctr">
              <a:buNone/>
              <a:defRPr>
                <a:solidFill>
                  <a:schemeClr val="tx1">
                    <a:tint val="75000"/>
                  </a:schemeClr>
                </a:solidFill>
              </a:defRPr>
            </a:lvl4pPr>
            <a:lvl5pPr marL="1913291" indent="0" algn="ctr">
              <a:buNone/>
              <a:defRPr>
                <a:solidFill>
                  <a:schemeClr val="tx1">
                    <a:tint val="75000"/>
                  </a:schemeClr>
                </a:solidFill>
              </a:defRPr>
            </a:lvl5pPr>
            <a:lvl6pPr marL="2391613" indent="0" algn="ctr">
              <a:buNone/>
              <a:defRPr>
                <a:solidFill>
                  <a:schemeClr val="tx1">
                    <a:tint val="75000"/>
                  </a:schemeClr>
                </a:solidFill>
              </a:defRPr>
            </a:lvl6pPr>
            <a:lvl7pPr marL="2869936" indent="0" algn="ctr">
              <a:buNone/>
              <a:defRPr>
                <a:solidFill>
                  <a:schemeClr val="tx1">
                    <a:tint val="75000"/>
                  </a:schemeClr>
                </a:solidFill>
              </a:defRPr>
            </a:lvl7pPr>
            <a:lvl8pPr marL="3348258" indent="0" algn="ctr">
              <a:buNone/>
              <a:defRPr>
                <a:solidFill>
                  <a:schemeClr val="tx1">
                    <a:tint val="75000"/>
                  </a:schemeClr>
                </a:solidFill>
              </a:defRPr>
            </a:lvl8pPr>
            <a:lvl9pPr marL="3826581" indent="0" algn="ctr">
              <a:buNone/>
              <a:defRPr>
                <a:solidFill>
                  <a:schemeClr val="tx1">
                    <a:tint val="75000"/>
                  </a:schemeClr>
                </a:solidFill>
              </a:defRPr>
            </a:lvl9pPr>
          </a:lstStyle>
          <a:p>
            <a:r>
              <a:rPr lang="en-US" noProof="0" dirty="0" smtClean="0"/>
              <a:t>Click to edit Master subtitle style</a:t>
            </a:r>
            <a:endParaRPr lang="fi-FI" noProof="0" dirty="0"/>
          </a:p>
        </p:txBody>
      </p:sp>
      <p:sp>
        <p:nvSpPr>
          <p:cNvPr id="11" name="Date Placeholder 3"/>
          <p:cNvSpPr>
            <a:spLocks noGrp="1"/>
          </p:cNvSpPr>
          <p:nvPr>
            <p:ph type="dt" sz="half" idx="10"/>
          </p:nvPr>
        </p:nvSpPr>
        <p:spPr>
          <a:xfrm>
            <a:off x="2930072" y="6415621"/>
            <a:ext cx="2075007" cy="189834"/>
          </a:xfrm>
        </p:spPr>
        <p:txBody>
          <a:bodyPr wrap="none" lIns="0" tIns="0" rIns="0" bIns="0"/>
          <a:lstStyle>
            <a:lvl1pPr>
              <a:defRPr sz="1300">
                <a:solidFill>
                  <a:schemeClr val="accent5"/>
                </a:solidFill>
              </a:defRPr>
            </a:lvl1pPr>
          </a:lstStyle>
          <a:p>
            <a:fld id="{115E7FC3-E054-4981-ABB1-6939CA2C98CA}" type="datetime1">
              <a:rPr lang="en-US" smtClean="0"/>
              <a:pPr/>
              <a:t>11/30/2015</a:t>
            </a:fld>
            <a:endParaRPr lang="fi-FI" dirty="0"/>
          </a:p>
        </p:txBody>
      </p:sp>
      <p:sp>
        <p:nvSpPr>
          <p:cNvPr id="12" name="Text Placeholder 9"/>
          <p:cNvSpPr>
            <a:spLocks noGrp="1"/>
          </p:cNvSpPr>
          <p:nvPr>
            <p:ph type="body" sz="quarter" idx="11"/>
          </p:nvPr>
        </p:nvSpPr>
        <p:spPr>
          <a:xfrm>
            <a:off x="5266758" y="6415621"/>
            <a:ext cx="2399696" cy="438582"/>
          </a:xfrm>
        </p:spPr>
        <p:txBody>
          <a:bodyPr wrap="none" lIns="0" tIns="0" rIns="0" bIns="0"/>
          <a:lstStyle>
            <a:lvl1pPr marL="0" indent="0">
              <a:spcBef>
                <a:spcPts val="0"/>
              </a:spcBef>
              <a:buNone/>
              <a:defRPr sz="1300" b="1">
                <a:solidFill>
                  <a:schemeClr val="accent5"/>
                </a:solidFill>
              </a:defRPr>
            </a:lvl1pPr>
            <a:lvl2pPr marL="775862" indent="-297539">
              <a:spcBef>
                <a:spcPts val="301"/>
              </a:spcBef>
              <a:defRPr lang="fi-FI" sz="1300" kern="1200" dirty="0" smtClean="0">
                <a:solidFill>
                  <a:schemeClr val="tx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
        <p:nvSpPr>
          <p:cNvPr id="17" name="Text Placeholder 9"/>
          <p:cNvSpPr>
            <a:spLocks noGrp="1"/>
          </p:cNvSpPr>
          <p:nvPr>
            <p:ph type="body" sz="quarter" idx="12"/>
          </p:nvPr>
        </p:nvSpPr>
        <p:spPr>
          <a:xfrm>
            <a:off x="7603445" y="6415621"/>
            <a:ext cx="2399696" cy="438582"/>
          </a:xfrm>
        </p:spPr>
        <p:txBody>
          <a:bodyPr wrap="none" lIns="0" tIns="0" rIns="0" bIns="0"/>
          <a:lstStyle>
            <a:lvl1pPr marL="0" indent="0">
              <a:spcBef>
                <a:spcPts val="0"/>
              </a:spcBef>
              <a:buNone/>
              <a:defRPr sz="1300" b="1">
                <a:solidFill>
                  <a:schemeClr val="accent5"/>
                </a:solidFill>
              </a:defRPr>
            </a:lvl1pPr>
            <a:lvl2pPr marL="775862" indent="-297539">
              <a:spcBef>
                <a:spcPts val="301"/>
              </a:spcBef>
              <a:defRPr lang="fi-FI" sz="1300" kern="1200" dirty="0" smtClean="0">
                <a:solidFill>
                  <a:schemeClr val="tx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
        <p:nvSpPr>
          <p:cNvPr id="18" name="Text Placeholder 9"/>
          <p:cNvSpPr>
            <a:spLocks noGrp="1"/>
          </p:cNvSpPr>
          <p:nvPr>
            <p:ph type="body" sz="quarter" idx="13"/>
          </p:nvPr>
        </p:nvSpPr>
        <p:spPr>
          <a:xfrm>
            <a:off x="2930072" y="6605455"/>
            <a:ext cx="2399696" cy="438582"/>
          </a:xfrm>
        </p:spPr>
        <p:txBody>
          <a:bodyPr wrap="none" lIns="0" tIns="0" rIns="0" bIns="0"/>
          <a:lstStyle>
            <a:lvl1pPr marL="0" indent="0">
              <a:spcBef>
                <a:spcPts val="0"/>
              </a:spcBef>
              <a:buNone/>
              <a:defRPr sz="1300" b="1">
                <a:solidFill>
                  <a:schemeClr val="accent5"/>
                </a:solidFill>
              </a:defRPr>
            </a:lvl1pPr>
            <a:lvl2pPr marL="775862" indent="-297539">
              <a:spcBef>
                <a:spcPts val="301"/>
              </a:spcBef>
              <a:defRPr lang="fi-FI" sz="1300" kern="1200" dirty="0" smtClean="0">
                <a:solidFill>
                  <a:schemeClr val="tx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
        <p:nvSpPr>
          <p:cNvPr id="19" name="Text Placeholder 9"/>
          <p:cNvSpPr>
            <a:spLocks noGrp="1"/>
          </p:cNvSpPr>
          <p:nvPr>
            <p:ph type="body" sz="quarter" idx="14"/>
          </p:nvPr>
        </p:nvSpPr>
        <p:spPr>
          <a:xfrm>
            <a:off x="586014" y="6605455"/>
            <a:ext cx="2399696" cy="438582"/>
          </a:xfrm>
        </p:spPr>
        <p:txBody>
          <a:bodyPr wrap="none" lIns="0" tIns="0" rIns="0" bIns="0"/>
          <a:lstStyle>
            <a:lvl1pPr marL="0" indent="0">
              <a:spcBef>
                <a:spcPts val="0"/>
              </a:spcBef>
              <a:buNone/>
              <a:defRPr sz="1300" b="1">
                <a:solidFill>
                  <a:schemeClr val="accent5"/>
                </a:solidFill>
              </a:defRPr>
            </a:lvl1pPr>
            <a:lvl2pPr marL="775862" indent="-297539">
              <a:spcBef>
                <a:spcPts val="301"/>
              </a:spcBef>
              <a:defRPr lang="fi-FI" sz="1300" kern="1200" dirty="0" smtClean="0">
                <a:solidFill>
                  <a:schemeClr val="tx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
        <p:nvSpPr>
          <p:cNvPr id="20" name="Text Placeholder 9"/>
          <p:cNvSpPr>
            <a:spLocks noGrp="1"/>
          </p:cNvSpPr>
          <p:nvPr>
            <p:ph type="body" sz="quarter" idx="15"/>
          </p:nvPr>
        </p:nvSpPr>
        <p:spPr>
          <a:xfrm>
            <a:off x="586014" y="6415621"/>
            <a:ext cx="2399696" cy="200055"/>
          </a:xfrm>
        </p:spPr>
        <p:txBody>
          <a:bodyPr wrap="none" lIns="0" tIns="0" rIns="0" bIns="0"/>
          <a:lstStyle>
            <a:lvl1pPr marL="0" indent="0">
              <a:spcBef>
                <a:spcPts val="0"/>
              </a:spcBef>
              <a:buNone/>
              <a:defRPr sz="1300" b="1">
                <a:solidFill>
                  <a:schemeClr val="tx1"/>
                </a:solidFill>
              </a:defRPr>
            </a:lvl1pPr>
            <a:lvl2pPr marL="775862" indent="-297539">
              <a:spcBef>
                <a:spcPts val="301"/>
              </a:spcBef>
              <a:defRPr lang="fi-FI" sz="1300" kern="1200" dirty="0" smtClean="0">
                <a:solidFill>
                  <a:schemeClr val="tx1"/>
                </a:solidFill>
                <a:latin typeface="+mn-lt"/>
                <a:ea typeface="+mn-ea"/>
                <a:cs typeface="+mn-cs"/>
              </a:defRPr>
            </a:lvl2pPr>
            <a:lvl3pPr>
              <a:defRPr sz="1300"/>
            </a:lvl3pPr>
            <a:lvl4pPr>
              <a:defRPr sz="1300"/>
            </a:lvl4pPr>
            <a:lvl5pPr>
              <a:defRPr sz="1300"/>
            </a:lvl5pPr>
          </a:lstStyle>
          <a:p>
            <a:pPr lvl="0"/>
            <a:r>
              <a:rPr lang="en-US" noProof="0" smtClean="0"/>
              <a:t>Click to edit Master text styles</a:t>
            </a:r>
          </a:p>
        </p:txBody>
      </p:sp>
    </p:spTree>
    <p:extLst>
      <p:ext uri="{BB962C8B-B14F-4D97-AF65-F5344CB8AC3E}">
        <p14:creationId xmlns:p14="http://schemas.microsoft.com/office/powerpoint/2010/main" val="180058472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tle Slide Orange">
    <p:spTree>
      <p:nvGrpSpPr>
        <p:cNvPr id="1" name=""/>
        <p:cNvGrpSpPr/>
        <p:nvPr/>
      </p:nvGrpSpPr>
      <p:grpSpPr>
        <a:xfrm>
          <a:off x="0" y="0"/>
          <a:ext cx="0" cy="0"/>
          <a:chOff x="0" y="0"/>
          <a:chExt cx="0" cy="0"/>
        </a:xfrm>
      </p:grpSpPr>
      <p:sp>
        <p:nvSpPr>
          <p:cNvPr id="8" name="Rectangle 7"/>
          <p:cNvSpPr/>
          <p:nvPr userDrawn="1"/>
        </p:nvSpPr>
        <p:spPr>
          <a:xfrm>
            <a:off x="0" y="0"/>
            <a:ext cx="9361488" cy="73802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5665" tIns="47832" rIns="95665" bIns="47832" rtlCol="0" anchor="ctr"/>
          <a:lstStyle/>
          <a:p>
            <a:pPr algn="ctr"/>
            <a:endParaRPr lang="fi-FI" noProof="0"/>
          </a:p>
        </p:txBody>
      </p:sp>
      <p:sp>
        <p:nvSpPr>
          <p:cNvPr id="2" name="Title 1"/>
          <p:cNvSpPr>
            <a:spLocks noGrp="1"/>
          </p:cNvSpPr>
          <p:nvPr>
            <p:ph type="ctrTitle"/>
          </p:nvPr>
        </p:nvSpPr>
        <p:spPr>
          <a:xfrm>
            <a:off x="586015" y="621857"/>
            <a:ext cx="8223088" cy="2680827"/>
          </a:xfrm>
        </p:spPr>
        <p:txBody>
          <a:bodyPr anchor="t">
            <a:noAutofit/>
          </a:bodyPr>
          <a:lstStyle>
            <a:lvl1pPr>
              <a:defRPr sz="5600">
                <a:solidFill>
                  <a:schemeClr val="bg1"/>
                </a:solidFill>
              </a:defRPr>
            </a:lvl1pPr>
          </a:lstStyle>
          <a:p>
            <a:r>
              <a:rPr lang="en-US" noProof="0" dirty="0" smtClean="0"/>
              <a:t>Click to edit Master title style</a:t>
            </a:r>
            <a:endParaRPr lang="fi-FI" noProof="0" dirty="0"/>
          </a:p>
        </p:txBody>
      </p:sp>
      <p:sp>
        <p:nvSpPr>
          <p:cNvPr id="3" name="Subtitle 2"/>
          <p:cNvSpPr>
            <a:spLocks noGrp="1"/>
          </p:cNvSpPr>
          <p:nvPr>
            <p:ph type="subTitle" idx="1"/>
          </p:nvPr>
        </p:nvSpPr>
        <p:spPr>
          <a:xfrm>
            <a:off x="586014" y="3382630"/>
            <a:ext cx="6435102" cy="384721"/>
          </a:xfrm>
        </p:spPr>
        <p:txBody>
          <a:bodyPr/>
          <a:lstStyle>
            <a:lvl1pPr marL="0" indent="0" algn="l">
              <a:buNone/>
              <a:defRPr>
                <a:solidFill>
                  <a:schemeClr val="bg1"/>
                </a:solidFill>
                <a:latin typeface="Georgia" pitchFamily="18" charset="0"/>
              </a:defRPr>
            </a:lvl1pPr>
            <a:lvl2pPr marL="478323" indent="0" algn="ctr">
              <a:buNone/>
              <a:defRPr>
                <a:solidFill>
                  <a:schemeClr val="tx1">
                    <a:tint val="75000"/>
                  </a:schemeClr>
                </a:solidFill>
              </a:defRPr>
            </a:lvl2pPr>
            <a:lvl3pPr marL="956645" indent="0" algn="ctr">
              <a:buNone/>
              <a:defRPr>
                <a:solidFill>
                  <a:schemeClr val="tx1">
                    <a:tint val="75000"/>
                  </a:schemeClr>
                </a:solidFill>
              </a:defRPr>
            </a:lvl3pPr>
            <a:lvl4pPr marL="1434968" indent="0" algn="ctr">
              <a:buNone/>
              <a:defRPr>
                <a:solidFill>
                  <a:schemeClr val="tx1">
                    <a:tint val="75000"/>
                  </a:schemeClr>
                </a:solidFill>
              </a:defRPr>
            </a:lvl4pPr>
            <a:lvl5pPr marL="1913291" indent="0" algn="ctr">
              <a:buNone/>
              <a:defRPr>
                <a:solidFill>
                  <a:schemeClr val="tx1">
                    <a:tint val="75000"/>
                  </a:schemeClr>
                </a:solidFill>
              </a:defRPr>
            </a:lvl5pPr>
            <a:lvl6pPr marL="2391613" indent="0" algn="ctr">
              <a:buNone/>
              <a:defRPr>
                <a:solidFill>
                  <a:schemeClr val="tx1">
                    <a:tint val="75000"/>
                  </a:schemeClr>
                </a:solidFill>
              </a:defRPr>
            </a:lvl6pPr>
            <a:lvl7pPr marL="2869936" indent="0" algn="ctr">
              <a:buNone/>
              <a:defRPr>
                <a:solidFill>
                  <a:schemeClr val="tx1">
                    <a:tint val="75000"/>
                  </a:schemeClr>
                </a:solidFill>
              </a:defRPr>
            </a:lvl7pPr>
            <a:lvl8pPr marL="3348258" indent="0" algn="ctr">
              <a:buNone/>
              <a:defRPr>
                <a:solidFill>
                  <a:schemeClr val="tx1">
                    <a:tint val="75000"/>
                  </a:schemeClr>
                </a:solidFill>
              </a:defRPr>
            </a:lvl8pPr>
            <a:lvl9pPr marL="3826581" indent="0" algn="ctr">
              <a:buNone/>
              <a:defRPr>
                <a:solidFill>
                  <a:schemeClr val="tx1">
                    <a:tint val="75000"/>
                  </a:schemeClr>
                </a:solidFill>
              </a:defRPr>
            </a:lvl9pPr>
          </a:lstStyle>
          <a:p>
            <a:r>
              <a:rPr lang="en-US" noProof="0" dirty="0" smtClean="0"/>
              <a:t>Click to edit Master subtitle style</a:t>
            </a:r>
            <a:endParaRPr lang="fi-FI" noProof="0" dirty="0"/>
          </a:p>
        </p:txBody>
      </p:sp>
      <p:sp>
        <p:nvSpPr>
          <p:cNvPr id="4" name="Date Placeholder 3"/>
          <p:cNvSpPr>
            <a:spLocks noGrp="1"/>
          </p:cNvSpPr>
          <p:nvPr>
            <p:ph type="dt" sz="half" idx="10"/>
          </p:nvPr>
        </p:nvSpPr>
        <p:spPr>
          <a:xfrm>
            <a:off x="2930072" y="6415621"/>
            <a:ext cx="2075007" cy="189834"/>
          </a:xfrm>
        </p:spPr>
        <p:txBody>
          <a:bodyPr wrap="none" lIns="0" tIns="0" rIns="0" bIns="0"/>
          <a:lstStyle>
            <a:lvl1pPr>
              <a:defRPr sz="1300">
                <a:solidFill>
                  <a:schemeClr val="bg1"/>
                </a:solidFill>
              </a:defRPr>
            </a:lvl1pPr>
          </a:lstStyle>
          <a:p>
            <a:fld id="{DBA86B29-D8EF-4DBC-BC2D-E6AEDE3E70DD}" type="datetime1">
              <a:rPr lang="en-US" smtClean="0"/>
              <a:pPr/>
              <a:t>11/30/2015</a:t>
            </a:fld>
            <a:endParaRPr lang="fi-FI" dirty="0"/>
          </a:p>
        </p:txBody>
      </p:sp>
      <p:sp>
        <p:nvSpPr>
          <p:cNvPr id="10" name="Text Placeholder 9"/>
          <p:cNvSpPr>
            <a:spLocks noGrp="1"/>
          </p:cNvSpPr>
          <p:nvPr>
            <p:ph type="body" sz="quarter" idx="11"/>
          </p:nvPr>
        </p:nvSpPr>
        <p:spPr>
          <a:xfrm>
            <a:off x="5266758" y="6415621"/>
            <a:ext cx="2399696" cy="438582"/>
          </a:xfrm>
        </p:spPr>
        <p:txBody>
          <a:bodyPr wrap="none" lIns="0" tIns="0" rIns="0" bIns="0"/>
          <a:lstStyle>
            <a:lvl1pPr marL="0" indent="0">
              <a:spcBef>
                <a:spcPts val="0"/>
              </a:spcBef>
              <a:buNone/>
              <a:defRPr sz="1300" b="1">
                <a:solidFill>
                  <a:schemeClr val="bg1"/>
                </a:solidFill>
              </a:defRPr>
            </a:lvl1pPr>
            <a:lvl2pPr marL="775862" indent="-297539">
              <a:spcBef>
                <a:spcPts val="301"/>
              </a:spcBef>
              <a:defRPr lang="fi-FI" sz="1300" kern="1200" dirty="0" smtClean="0">
                <a:solidFill>
                  <a:schemeClr val="bg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
        <p:nvSpPr>
          <p:cNvPr id="13" name="Text Placeholder 9"/>
          <p:cNvSpPr>
            <a:spLocks noGrp="1"/>
          </p:cNvSpPr>
          <p:nvPr>
            <p:ph type="body" sz="quarter" idx="12"/>
          </p:nvPr>
        </p:nvSpPr>
        <p:spPr>
          <a:xfrm>
            <a:off x="7603445" y="6415621"/>
            <a:ext cx="2399696" cy="438582"/>
          </a:xfrm>
        </p:spPr>
        <p:txBody>
          <a:bodyPr wrap="none" lIns="0" tIns="0" rIns="0" bIns="0"/>
          <a:lstStyle>
            <a:lvl1pPr marL="0" indent="0">
              <a:spcBef>
                <a:spcPts val="0"/>
              </a:spcBef>
              <a:buNone/>
              <a:defRPr sz="1300" b="1">
                <a:solidFill>
                  <a:schemeClr val="bg1"/>
                </a:solidFill>
              </a:defRPr>
            </a:lvl1pPr>
            <a:lvl2pPr marL="775862" indent="-297539">
              <a:spcBef>
                <a:spcPts val="301"/>
              </a:spcBef>
              <a:defRPr lang="fi-FI" sz="1300" kern="1200" dirty="0" smtClean="0">
                <a:solidFill>
                  <a:schemeClr val="bg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
        <p:nvSpPr>
          <p:cNvPr id="14" name="Text Placeholder 9"/>
          <p:cNvSpPr>
            <a:spLocks noGrp="1"/>
          </p:cNvSpPr>
          <p:nvPr>
            <p:ph type="body" sz="quarter" idx="13"/>
          </p:nvPr>
        </p:nvSpPr>
        <p:spPr>
          <a:xfrm>
            <a:off x="2930072" y="6605455"/>
            <a:ext cx="2399696" cy="438582"/>
          </a:xfrm>
        </p:spPr>
        <p:txBody>
          <a:bodyPr wrap="none" lIns="0" tIns="0" rIns="0" bIns="0"/>
          <a:lstStyle>
            <a:lvl1pPr marL="0" indent="0">
              <a:spcBef>
                <a:spcPts val="0"/>
              </a:spcBef>
              <a:buNone/>
              <a:defRPr sz="1300" b="1">
                <a:solidFill>
                  <a:schemeClr val="bg1"/>
                </a:solidFill>
              </a:defRPr>
            </a:lvl1pPr>
            <a:lvl2pPr marL="775862" indent="-297539">
              <a:spcBef>
                <a:spcPts val="301"/>
              </a:spcBef>
              <a:defRPr lang="fi-FI" sz="1300" kern="1200" dirty="0" smtClean="0">
                <a:solidFill>
                  <a:schemeClr val="bg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pic>
        <p:nvPicPr>
          <p:cNvPr id="11" name="Picture 2" descr="D:\My Graphical Design\My Logos\AALTO\Aalto_tunnukset-BIZ\03 ...Kauppakorkeakoulu\EN\PNG (SCREEN)\WHITE\Aalto_EN_Economics_13_WHITE_3.pn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b="6889"/>
          <a:stretch/>
        </p:blipFill>
        <p:spPr bwMode="auto">
          <a:xfrm>
            <a:off x="205960" y="6228379"/>
            <a:ext cx="2845738" cy="11519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41009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1_Title Slide Orange">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9670"/>
            <a:ext cx="9361488" cy="7380288"/>
          </a:xfrm>
          <a:prstGeom prst="rect">
            <a:avLst/>
          </a:prstGeom>
        </p:spPr>
      </p:pic>
      <p:sp>
        <p:nvSpPr>
          <p:cNvPr id="8" name="Rectangle 7"/>
          <p:cNvSpPr/>
          <p:nvPr userDrawn="1"/>
        </p:nvSpPr>
        <p:spPr>
          <a:xfrm>
            <a:off x="0" y="-7326"/>
            <a:ext cx="9361488" cy="7407283"/>
          </a:xfrm>
          <a:prstGeom prst="rect">
            <a:avLst/>
          </a:pr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665" tIns="47832" rIns="95665" bIns="47832" rtlCol="0" anchor="ctr"/>
          <a:lstStyle/>
          <a:p>
            <a:pPr algn="ctr"/>
            <a:endParaRPr lang="fi-FI" noProof="0"/>
          </a:p>
        </p:txBody>
      </p:sp>
      <p:sp>
        <p:nvSpPr>
          <p:cNvPr id="2" name="Title 1"/>
          <p:cNvSpPr>
            <a:spLocks noGrp="1"/>
          </p:cNvSpPr>
          <p:nvPr>
            <p:ph type="ctrTitle"/>
          </p:nvPr>
        </p:nvSpPr>
        <p:spPr>
          <a:xfrm>
            <a:off x="586015" y="621857"/>
            <a:ext cx="8223088" cy="2680827"/>
          </a:xfrm>
        </p:spPr>
        <p:txBody>
          <a:bodyPr anchor="t">
            <a:noAutofit/>
          </a:bodyPr>
          <a:lstStyle>
            <a:lvl1pPr>
              <a:defRPr sz="5600">
                <a:solidFill>
                  <a:schemeClr val="bg1"/>
                </a:solidFill>
              </a:defRPr>
            </a:lvl1pPr>
          </a:lstStyle>
          <a:p>
            <a:r>
              <a:rPr lang="en-US" noProof="0" dirty="0" smtClean="0"/>
              <a:t>Click to edit Master title style</a:t>
            </a:r>
            <a:endParaRPr lang="fi-FI" noProof="0" dirty="0"/>
          </a:p>
        </p:txBody>
      </p:sp>
      <p:sp>
        <p:nvSpPr>
          <p:cNvPr id="3" name="Subtitle 2"/>
          <p:cNvSpPr>
            <a:spLocks noGrp="1"/>
          </p:cNvSpPr>
          <p:nvPr>
            <p:ph type="subTitle" idx="1"/>
          </p:nvPr>
        </p:nvSpPr>
        <p:spPr>
          <a:xfrm>
            <a:off x="586014" y="3382630"/>
            <a:ext cx="6435102" cy="384721"/>
          </a:xfrm>
        </p:spPr>
        <p:txBody>
          <a:bodyPr/>
          <a:lstStyle>
            <a:lvl1pPr marL="0" indent="0" algn="l">
              <a:buNone/>
              <a:defRPr>
                <a:solidFill>
                  <a:schemeClr val="bg1"/>
                </a:solidFill>
                <a:latin typeface="Georgia" pitchFamily="18" charset="0"/>
              </a:defRPr>
            </a:lvl1pPr>
            <a:lvl2pPr marL="478323" indent="0" algn="ctr">
              <a:buNone/>
              <a:defRPr>
                <a:solidFill>
                  <a:schemeClr val="tx1">
                    <a:tint val="75000"/>
                  </a:schemeClr>
                </a:solidFill>
              </a:defRPr>
            </a:lvl2pPr>
            <a:lvl3pPr marL="956645" indent="0" algn="ctr">
              <a:buNone/>
              <a:defRPr>
                <a:solidFill>
                  <a:schemeClr val="tx1">
                    <a:tint val="75000"/>
                  </a:schemeClr>
                </a:solidFill>
              </a:defRPr>
            </a:lvl3pPr>
            <a:lvl4pPr marL="1434968" indent="0" algn="ctr">
              <a:buNone/>
              <a:defRPr>
                <a:solidFill>
                  <a:schemeClr val="tx1">
                    <a:tint val="75000"/>
                  </a:schemeClr>
                </a:solidFill>
              </a:defRPr>
            </a:lvl4pPr>
            <a:lvl5pPr marL="1913291" indent="0" algn="ctr">
              <a:buNone/>
              <a:defRPr>
                <a:solidFill>
                  <a:schemeClr val="tx1">
                    <a:tint val="75000"/>
                  </a:schemeClr>
                </a:solidFill>
              </a:defRPr>
            </a:lvl5pPr>
            <a:lvl6pPr marL="2391613" indent="0" algn="ctr">
              <a:buNone/>
              <a:defRPr>
                <a:solidFill>
                  <a:schemeClr val="tx1">
                    <a:tint val="75000"/>
                  </a:schemeClr>
                </a:solidFill>
              </a:defRPr>
            </a:lvl6pPr>
            <a:lvl7pPr marL="2869936" indent="0" algn="ctr">
              <a:buNone/>
              <a:defRPr>
                <a:solidFill>
                  <a:schemeClr val="tx1">
                    <a:tint val="75000"/>
                  </a:schemeClr>
                </a:solidFill>
              </a:defRPr>
            </a:lvl7pPr>
            <a:lvl8pPr marL="3348258" indent="0" algn="ctr">
              <a:buNone/>
              <a:defRPr>
                <a:solidFill>
                  <a:schemeClr val="tx1">
                    <a:tint val="75000"/>
                  </a:schemeClr>
                </a:solidFill>
              </a:defRPr>
            </a:lvl8pPr>
            <a:lvl9pPr marL="3826581" indent="0" algn="ctr">
              <a:buNone/>
              <a:defRPr>
                <a:solidFill>
                  <a:schemeClr val="tx1">
                    <a:tint val="75000"/>
                  </a:schemeClr>
                </a:solidFill>
              </a:defRPr>
            </a:lvl9pPr>
          </a:lstStyle>
          <a:p>
            <a:r>
              <a:rPr lang="en-US" noProof="0" dirty="0" smtClean="0"/>
              <a:t>Click to edit Master subtitle style</a:t>
            </a:r>
            <a:endParaRPr lang="fi-FI" noProof="0" dirty="0"/>
          </a:p>
        </p:txBody>
      </p:sp>
      <p:sp>
        <p:nvSpPr>
          <p:cNvPr id="4" name="Date Placeholder 3"/>
          <p:cNvSpPr>
            <a:spLocks noGrp="1"/>
          </p:cNvSpPr>
          <p:nvPr>
            <p:ph type="dt" sz="half" idx="10"/>
          </p:nvPr>
        </p:nvSpPr>
        <p:spPr>
          <a:xfrm>
            <a:off x="2930072" y="6415621"/>
            <a:ext cx="2075007" cy="189834"/>
          </a:xfrm>
        </p:spPr>
        <p:txBody>
          <a:bodyPr wrap="none" lIns="0" tIns="0" rIns="0" bIns="0"/>
          <a:lstStyle>
            <a:lvl1pPr>
              <a:defRPr sz="1300">
                <a:solidFill>
                  <a:schemeClr val="bg1"/>
                </a:solidFill>
              </a:defRPr>
            </a:lvl1pPr>
          </a:lstStyle>
          <a:p>
            <a:fld id="{DBA86B29-D8EF-4DBC-BC2D-E6AEDE3E70DD}" type="datetime1">
              <a:rPr lang="en-US" smtClean="0"/>
              <a:pPr/>
              <a:t>11/30/2015</a:t>
            </a:fld>
            <a:endParaRPr lang="fi-FI" dirty="0"/>
          </a:p>
        </p:txBody>
      </p:sp>
      <p:sp>
        <p:nvSpPr>
          <p:cNvPr id="10" name="Text Placeholder 9"/>
          <p:cNvSpPr>
            <a:spLocks noGrp="1"/>
          </p:cNvSpPr>
          <p:nvPr>
            <p:ph type="body" sz="quarter" idx="11"/>
          </p:nvPr>
        </p:nvSpPr>
        <p:spPr>
          <a:xfrm>
            <a:off x="5266758" y="6415621"/>
            <a:ext cx="2399696" cy="438582"/>
          </a:xfrm>
        </p:spPr>
        <p:txBody>
          <a:bodyPr wrap="none" lIns="0" tIns="0" rIns="0" bIns="0"/>
          <a:lstStyle>
            <a:lvl1pPr marL="0" indent="0">
              <a:spcBef>
                <a:spcPts val="0"/>
              </a:spcBef>
              <a:buNone/>
              <a:defRPr sz="1300" b="1">
                <a:solidFill>
                  <a:schemeClr val="bg1"/>
                </a:solidFill>
              </a:defRPr>
            </a:lvl1pPr>
            <a:lvl2pPr marL="775862" indent="-297539">
              <a:spcBef>
                <a:spcPts val="301"/>
              </a:spcBef>
              <a:defRPr lang="fi-FI" sz="1300" kern="1200" dirty="0" smtClean="0">
                <a:solidFill>
                  <a:schemeClr val="bg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
        <p:nvSpPr>
          <p:cNvPr id="13" name="Text Placeholder 9"/>
          <p:cNvSpPr>
            <a:spLocks noGrp="1"/>
          </p:cNvSpPr>
          <p:nvPr>
            <p:ph type="body" sz="quarter" idx="12"/>
          </p:nvPr>
        </p:nvSpPr>
        <p:spPr>
          <a:xfrm>
            <a:off x="7603445" y="6415621"/>
            <a:ext cx="2399696" cy="438582"/>
          </a:xfrm>
        </p:spPr>
        <p:txBody>
          <a:bodyPr wrap="none" lIns="0" tIns="0" rIns="0" bIns="0"/>
          <a:lstStyle>
            <a:lvl1pPr marL="0" indent="0">
              <a:spcBef>
                <a:spcPts val="0"/>
              </a:spcBef>
              <a:buNone/>
              <a:defRPr sz="1300" b="1">
                <a:solidFill>
                  <a:schemeClr val="bg1"/>
                </a:solidFill>
              </a:defRPr>
            </a:lvl1pPr>
            <a:lvl2pPr marL="775862" indent="-297539">
              <a:spcBef>
                <a:spcPts val="301"/>
              </a:spcBef>
              <a:defRPr lang="fi-FI" sz="1300" kern="1200" dirty="0" smtClean="0">
                <a:solidFill>
                  <a:schemeClr val="bg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
        <p:nvSpPr>
          <p:cNvPr id="14" name="Text Placeholder 9"/>
          <p:cNvSpPr>
            <a:spLocks noGrp="1"/>
          </p:cNvSpPr>
          <p:nvPr>
            <p:ph type="body" sz="quarter" idx="13"/>
          </p:nvPr>
        </p:nvSpPr>
        <p:spPr>
          <a:xfrm>
            <a:off x="2930072" y="6605455"/>
            <a:ext cx="2399696" cy="438582"/>
          </a:xfrm>
        </p:spPr>
        <p:txBody>
          <a:bodyPr wrap="none" lIns="0" tIns="0" rIns="0" bIns="0"/>
          <a:lstStyle>
            <a:lvl1pPr marL="0" indent="0">
              <a:spcBef>
                <a:spcPts val="0"/>
              </a:spcBef>
              <a:buNone/>
              <a:defRPr sz="1300" b="1">
                <a:solidFill>
                  <a:schemeClr val="bg1"/>
                </a:solidFill>
              </a:defRPr>
            </a:lvl1pPr>
            <a:lvl2pPr marL="775862" indent="-297539">
              <a:spcBef>
                <a:spcPts val="301"/>
              </a:spcBef>
              <a:defRPr lang="fi-FI" sz="1300" kern="1200" dirty="0" smtClean="0">
                <a:solidFill>
                  <a:schemeClr val="bg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pic>
        <p:nvPicPr>
          <p:cNvPr id="15" name="Picture 2" descr="D:\My Graphical Design\My Logos\AALTO\Aalto_tunnukset-BIZ\03 ...Kauppakorkeakoulu\EN\PNG (SCREEN)\WHITE\Aalto_EN_Economics_13_WHITE_3.pn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b="6889"/>
          <a:stretch/>
        </p:blipFill>
        <p:spPr bwMode="auto">
          <a:xfrm>
            <a:off x="205960" y="6228379"/>
            <a:ext cx="2845738" cy="11519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091935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Blue">
    <p:spTree>
      <p:nvGrpSpPr>
        <p:cNvPr id="1" name=""/>
        <p:cNvGrpSpPr/>
        <p:nvPr/>
      </p:nvGrpSpPr>
      <p:grpSpPr>
        <a:xfrm>
          <a:off x="0" y="0"/>
          <a:ext cx="0" cy="0"/>
          <a:chOff x="0" y="0"/>
          <a:chExt cx="0" cy="0"/>
        </a:xfrm>
      </p:grpSpPr>
      <p:sp>
        <p:nvSpPr>
          <p:cNvPr id="8" name="Rectangle 7"/>
          <p:cNvSpPr/>
          <p:nvPr userDrawn="1"/>
        </p:nvSpPr>
        <p:spPr>
          <a:xfrm>
            <a:off x="0" y="0"/>
            <a:ext cx="9361488" cy="738028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5665" tIns="47832" rIns="95665" bIns="47832" rtlCol="0" anchor="ctr"/>
          <a:lstStyle/>
          <a:p>
            <a:pPr algn="ctr"/>
            <a:endParaRPr lang="fi-FI" noProof="0"/>
          </a:p>
        </p:txBody>
      </p:sp>
      <p:sp>
        <p:nvSpPr>
          <p:cNvPr id="2" name="Title 1"/>
          <p:cNvSpPr>
            <a:spLocks noGrp="1"/>
          </p:cNvSpPr>
          <p:nvPr>
            <p:ph type="ctrTitle"/>
          </p:nvPr>
        </p:nvSpPr>
        <p:spPr>
          <a:xfrm>
            <a:off x="586015" y="621857"/>
            <a:ext cx="8223088" cy="2680827"/>
          </a:xfrm>
        </p:spPr>
        <p:txBody>
          <a:bodyPr anchor="t">
            <a:noAutofit/>
          </a:bodyPr>
          <a:lstStyle>
            <a:lvl1pPr>
              <a:defRPr sz="5600">
                <a:solidFill>
                  <a:schemeClr val="bg1"/>
                </a:solidFill>
              </a:defRPr>
            </a:lvl1pPr>
          </a:lstStyle>
          <a:p>
            <a:r>
              <a:rPr lang="en-US" noProof="0" dirty="0" smtClean="0"/>
              <a:t>Click to edit Master title style</a:t>
            </a:r>
            <a:endParaRPr lang="fi-FI" noProof="0" dirty="0"/>
          </a:p>
        </p:txBody>
      </p:sp>
      <p:sp>
        <p:nvSpPr>
          <p:cNvPr id="3" name="Subtitle 2"/>
          <p:cNvSpPr>
            <a:spLocks noGrp="1"/>
          </p:cNvSpPr>
          <p:nvPr>
            <p:ph type="subTitle" idx="1"/>
          </p:nvPr>
        </p:nvSpPr>
        <p:spPr>
          <a:xfrm>
            <a:off x="586014" y="3382630"/>
            <a:ext cx="6435102" cy="384721"/>
          </a:xfrm>
        </p:spPr>
        <p:txBody>
          <a:bodyPr/>
          <a:lstStyle>
            <a:lvl1pPr marL="0" indent="0" algn="l">
              <a:buNone/>
              <a:defRPr>
                <a:solidFill>
                  <a:schemeClr val="bg1"/>
                </a:solidFill>
                <a:latin typeface="Georgia" pitchFamily="18" charset="0"/>
              </a:defRPr>
            </a:lvl1pPr>
            <a:lvl2pPr marL="478323" indent="0" algn="ctr">
              <a:buNone/>
              <a:defRPr>
                <a:solidFill>
                  <a:schemeClr val="tx1">
                    <a:tint val="75000"/>
                  </a:schemeClr>
                </a:solidFill>
              </a:defRPr>
            </a:lvl2pPr>
            <a:lvl3pPr marL="956645" indent="0" algn="ctr">
              <a:buNone/>
              <a:defRPr>
                <a:solidFill>
                  <a:schemeClr val="tx1">
                    <a:tint val="75000"/>
                  </a:schemeClr>
                </a:solidFill>
              </a:defRPr>
            </a:lvl3pPr>
            <a:lvl4pPr marL="1434968" indent="0" algn="ctr">
              <a:buNone/>
              <a:defRPr>
                <a:solidFill>
                  <a:schemeClr val="tx1">
                    <a:tint val="75000"/>
                  </a:schemeClr>
                </a:solidFill>
              </a:defRPr>
            </a:lvl4pPr>
            <a:lvl5pPr marL="1913291" indent="0" algn="ctr">
              <a:buNone/>
              <a:defRPr>
                <a:solidFill>
                  <a:schemeClr val="tx1">
                    <a:tint val="75000"/>
                  </a:schemeClr>
                </a:solidFill>
              </a:defRPr>
            </a:lvl5pPr>
            <a:lvl6pPr marL="2391613" indent="0" algn="ctr">
              <a:buNone/>
              <a:defRPr>
                <a:solidFill>
                  <a:schemeClr val="tx1">
                    <a:tint val="75000"/>
                  </a:schemeClr>
                </a:solidFill>
              </a:defRPr>
            </a:lvl6pPr>
            <a:lvl7pPr marL="2869936" indent="0" algn="ctr">
              <a:buNone/>
              <a:defRPr>
                <a:solidFill>
                  <a:schemeClr val="tx1">
                    <a:tint val="75000"/>
                  </a:schemeClr>
                </a:solidFill>
              </a:defRPr>
            </a:lvl7pPr>
            <a:lvl8pPr marL="3348258" indent="0" algn="ctr">
              <a:buNone/>
              <a:defRPr>
                <a:solidFill>
                  <a:schemeClr val="tx1">
                    <a:tint val="75000"/>
                  </a:schemeClr>
                </a:solidFill>
              </a:defRPr>
            </a:lvl8pPr>
            <a:lvl9pPr marL="3826581" indent="0" algn="ctr">
              <a:buNone/>
              <a:defRPr>
                <a:solidFill>
                  <a:schemeClr val="tx1">
                    <a:tint val="75000"/>
                  </a:schemeClr>
                </a:solidFill>
              </a:defRPr>
            </a:lvl9pPr>
          </a:lstStyle>
          <a:p>
            <a:r>
              <a:rPr lang="en-US" noProof="0" dirty="0" smtClean="0"/>
              <a:t>Click to edit Master subtitle style</a:t>
            </a:r>
            <a:endParaRPr lang="fi-FI" noProof="0" dirty="0"/>
          </a:p>
        </p:txBody>
      </p:sp>
      <p:sp>
        <p:nvSpPr>
          <p:cNvPr id="4" name="Date Placeholder 3"/>
          <p:cNvSpPr>
            <a:spLocks noGrp="1"/>
          </p:cNvSpPr>
          <p:nvPr>
            <p:ph type="dt" sz="half" idx="10"/>
          </p:nvPr>
        </p:nvSpPr>
        <p:spPr>
          <a:xfrm>
            <a:off x="2930072" y="6415621"/>
            <a:ext cx="2075007" cy="189834"/>
          </a:xfrm>
        </p:spPr>
        <p:txBody>
          <a:bodyPr wrap="none" lIns="0" tIns="0" rIns="0" bIns="0"/>
          <a:lstStyle>
            <a:lvl1pPr>
              <a:defRPr sz="1300">
                <a:solidFill>
                  <a:schemeClr val="bg1"/>
                </a:solidFill>
              </a:defRPr>
            </a:lvl1pPr>
          </a:lstStyle>
          <a:p>
            <a:fld id="{DBA86B29-D8EF-4DBC-BC2D-E6AEDE3E70DD}" type="datetime1">
              <a:rPr lang="en-US" smtClean="0"/>
              <a:pPr/>
              <a:t>11/30/2015</a:t>
            </a:fld>
            <a:endParaRPr lang="fi-FI" dirty="0"/>
          </a:p>
        </p:txBody>
      </p:sp>
      <p:sp>
        <p:nvSpPr>
          <p:cNvPr id="10" name="Text Placeholder 9"/>
          <p:cNvSpPr>
            <a:spLocks noGrp="1"/>
          </p:cNvSpPr>
          <p:nvPr>
            <p:ph type="body" sz="quarter" idx="11"/>
          </p:nvPr>
        </p:nvSpPr>
        <p:spPr>
          <a:xfrm>
            <a:off x="5266758" y="6415621"/>
            <a:ext cx="2399696" cy="438582"/>
          </a:xfrm>
        </p:spPr>
        <p:txBody>
          <a:bodyPr wrap="none" lIns="0" tIns="0" rIns="0" bIns="0"/>
          <a:lstStyle>
            <a:lvl1pPr marL="0" indent="0">
              <a:spcBef>
                <a:spcPts val="0"/>
              </a:spcBef>
              <a:buNone/>
              <a:defRPr sz="1300" b="1">
                <a:solidFill>
                  <a:schemeClr val="bg1"/>
                </a:solidFill>
              </a:defRPr>
            </a:lvl1pPr>
            <a:lvl2pPr marL="775862" indent="-297539">
              <a:spcBef>
                <a:spcPts val="301"/>
              </a:spcBef>
              <a:defRPr lang="fi-FI" sz="1300" kern="1200" dirty="0" smtClean="0">
                <a:solidFill>
                  <a:schemeClr val="bg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
        <p:nvSpPr>
          <p:cNvPr id="13" name="Text Placeholder 9"/>
          <p:cNvSpPr>
            <a:spLocks noGrp="1"/>
          </p:cNvSpPr>
          <p:nvPr>
            <p:ph type="body" sz="quarter" idx="12"/>
          </p:nvPr>
        </p:nvSpPr>
        <p:spPr>
          <a:xfrm>
            <a:off x="7603445" y="6415621"/>
            <a:ext cx="2399696" cy="438582"/>
          </a:xfrm>
        </p:spPr>
        <p:txBody>
          <a:bodyPr wrap="none" lIns="0" tIns="0" rIns="0" bIns="0"/>
          <a:lstStyle>
            <a:lvl1pPr marL="0" indent="0">
              <a:spcBef>
                <a:spcPts val="0"/>
              </a:spcBef>
              <a:buNone/>
              <a:defRPr sz="1300" b="1">
                <a:solidFill>
                  <a:schemeClr val="bg1"/>
                </a:solidFill>
              </a:defRPr>
            </a:lvl1pPr>
            <a:lvl2pPr marL="775862" indent="-297539">
              <a:spcBef>
                <a:spcPts val="301"/>
              </a:spcBef>
              <a:defRPr lang="fi-FI" sz="1300" kern="1200" dirty="0" smtClean="0">
                <a:solidFill>
                  <a:schemeClr val="bg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
        <p:nvSpPr>
          <p:cNvPr id="14" name="Text Placeholder 9"/>
          <p:cNvSpPr>
            <a:spLocks noGrp="1"/>
          </p:cNvSpPr>
          <p:nvPr>
            <p:ph type="body" sz="quarter" idx="13"/>
          </p:nvPr>
        </p:nvSpPr>
        <p:spPr>
          <a:xfrm>
            <a:off x="2930072" y="6605455"/>
            <a:ext cx="2399696" cy="438582"/>
          </a:xfrm>
        </p:spPr>
        <p:txBody>
          <a:bodyPr wrap="none" lIns="0" tIns="0" rIns="0" bIns="0"/>
          <a:lstStyle>
            <a:lvl1pPr marL="0" indent="0">
              <a:spcBef>
                <a:spcPts val="0"/>
              </a:spcBef>
              <a:buNone/>
              <a:defRPr sz="1300" b="1">
                <a:solidFill>
                  <a:schemeClr val="bg1"/>
                </a:solidFill>
              </a:defRPr>
            </a:lvl1pPr>
            <a:lvl2pPr marL="775862" indent="-297539">
              <a:spcBef>
                <a:spcPts val="301"/>
              </a:spcBef>
              <a:defRPr lang="fi-FI" sz="1300" kern="1200" dirty="0" smtClean="0">
                <a:solidFill>
                  <a:schemeClr val="bg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pic>
        <p:nvPicPr>
          <p:cNvPr id="11" name="Picture 2" descr="D:\My Graphical Design\My Logos\AALTO\Aalto_tunnukset-BIZ\03 ...Kauppakorkeakoulu\EN\PNG (SCREEN)\WHITE\Aalto_EN_Economics_13_WHITE_3.pn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b="6889"/>
          <a:stretch/>
        </p:blipFill>
        <p:spPr bwMode="auto">
          <a:xfrm>
            <a:off x="205960" y="6228379"/>
            <a:ext cx="2845738" cy="11519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943397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Title Slide Blue">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361488" cy="7380288"/>
          </a:xfrm>
          <a:prstGeom prst="rect">
            <a:avLst/>
          </a:prstGeom>
        </p:spPr>
      </p:pic>
      <p:sp>
        <p:nvSpPr>
          <p:cNvPr id="8" name="Rectangle 7"/>
          <p:cNvSpPr/>
          <p:nvPr userDrawn="1"/>
        </p:nvSpPr>
        <p:spPr>
          <a:xfrm>
            <a:off x="0" y="0"/>
            <a:ext cx="9361488" cy="7380288"/>
          </a:xfrm>
          <a:prstGeom prst="rect">
            <a:avLst/>
          </a:prstGeom>
          <a:solidFill>
            <a:schemeClr val="tx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665" tIns="47832" rIns="95665" bIns="47832" rtlCol="0" anchor="ctr"/>
          <a:lstStyle/>
          <a:p>
            <a:pPr algn="ctr"/>
            <a:endParaRPr lang="fi-FI" noProof="0"/>
          </a:p>
        </p:txBody>
      </p:sp>
      <p:sp>
        <p:nvSpPr>
          <p:cNvPr id="2" name="Title 1"/>
          <p:cNvSpPr>
            <a:spLocks noGrp="1"/>
          </p:cNvSpPr>
          <p:nvPr>
            <p:ph type="ctrTitle"/>
          </p:nvPr>
        </p:nvSpPr>
        <p:spPr>
          <a:xfrm>
            <a:off x="586015" y="621857"/>
            <a:ext cx="8223088" cy="2680827"/>
          </a:xfrm>
        </p:spPr>
        <p:txBody>
          <a:bodyPr anchor="t">
            <a:noAutofit/>
          </a:bodyPr>
          <a:lstStyle>
            <a:lvl1pPr>
              <a:defRPr sz="5600">
                <a:solidFill>
                  <a:schemeClr val="bg1"/>
                </a:solidFill>
              </a:defRPr>
            </a:lvl1pPr>
          </a:lstStyle>
          <a:p>
            <a:r>
              <a:rPr lang="en-US" noProof="0" dirty="0" smtClean="0"/>
              <a:t>Click to edit Master title style</a:t>
            </a:r>
            <a:endParaRPr lang="fi-FI" noProof="0" dirty="0"/>
          </a:p>
        </p:txBody>
      </p:sp>
      <p:sp>
        <p:nvSpPr>
          <p:cNvPr id="3" name="Subtitle 2"/>
          <p:cNvSpPr>
            <a:spLocks noGrp="1"/>
          </p:cNvSpPr>
          <p:nvPr>
            <p:ph type="subTitle" idx="1"/>
          </p:nvPr>
        </p:nvSpPr>
        <p:spPr>
          <a:xfrm>
            <a:off x="586014" y="3382630"/>
            <a:ext cx="6435102" cy="384721"/>
          </a:xfrm>
        </p:spPr>
        <p:txBody>
          <a:bodyPr/>
          <a:lstStyle>
            <a:lvl1pPr marL="0" indent="0" algn="l">
              <a:buNone/>
              <a:defRPr>
                <a:solidFill>
                  <a:schemeClr val="bg1"/>
                </a:solidFill>
                <a:latin typeface="Georgia" pitchFamily="18" charset="0"/>
              </a:defRPr>
            </a:lvl1pPr>
            <a:lvl2pPr marL="478323" indent="0" algn="ctr">
              <a:buNone/>
              <a:defRPr>
                <a:solidFill>
                  <a:schemeClr val="tx1">
                    <a:tint val="75000"/>
                  </a:schemeClr>
                </a:solidFill>
              </a:defRPr>
            </a:lvl2pPr>
            <a:lvl3pPr marL="956645" indent="0" algn="ctr">
              <a:buNone/>
              <a:defRPr>
                <a:solidFill>
                  <a:schemeClr val="tx1">
                    <a:tint val="75000"/>
                  </a:schemeClr>
                </a:solidFill>
              </a:defRPr>
            </a:lvl3pPr>
            <a:lvl4pPr marL="1434968" indent="0" algn="ctr">
              <a:buNone/>
              <a:defRPr>
                <a:solidFill>
                  <a:schemeClr val="tx1">
                    <a:tint val="75000"/>
                  </a:schemeClr>
                </a:solidFill>
              </a:defRPr>
            </a:lvl4pPr>
            <a:lvl5pPr marL="1913291" indent="0" algn="ctr">
              <a:buNone/>
              <a:defRPr>
                <a:solidFill>
                  <a:schemeClr val="tx1">
                    <a:tint val="75000"/>
                  </a:schemeClr>
                </a:solidFill>
              </a:defRPr>
            </a:lvl5pPr>
            <a:lvl6pPr marL="2391613" indent="0" algn="ctr">
              <a:buNone/>
              <a:defRPr>
                <a:solidFill>
                  <a:schemeClr val="tx1">
                    <a:tint val="75000"/>
                  </a:schemeClr>
                </a:solidFill>
              </a:defRPr>
            </a:lvl6pPr>
            <a:lvl7pPr marL="2869936" indent="0" algn="ctr">
              <a:buNone/>
              <a:defRPr>
                <a:solidFill>
                  <a:schemeClr val="tx1">
                    <a:tint val="75000"/>
                  </a:schemeClr>
                </a:solidFill>
              </a:defRPr>
            </a:lvl7pPr>
            <a:lvl8pPr marL="3348258" indent="0" algn="ctr">
              <a:buNone/>
              <a:defRPr>
                <a:solidFill>
                  <a:schemeClr val="tx1">
                    <a:tint val="75000"/>
                  </a:schemeClr>
                </a:solidFill>
              </a:defRPr>
            </a:lvl8pPr>
            <a:lvl9pPr marL="3826581" indent="0" algn="ctr">
              <a:buNone/>
              <a:defRPr>
                <a:solidFill>
                  <a:schemeClr val="tx1">
                    <a:tint val="75000"/>
                  </a:schemeClr>
                </a:solidFill>
              </a:defRPr>
            </a:lvl9pPr>
          </a:lstStyle>
          <a:p>
            <a:r>
              <a:rPr lang="en-US" noProof="0" dirty="0" smtClean="0"/>
              <a:t>Click to edit Master subtitle style</a:t>
            </a:r>
            <a:endParaRPr lang="fi-FI" noProof="0" dirty="0"/>
          </a:p>
        </p:txBody>
      </p:sp>
      <p:sp>
        <p:nvSpPr>
          <p:cNvPr id="4" name="Date Placeholder 3"/>
          <p:cNvSpPr>
            <a:spLocks noGrp="1"/>
          </p:cNvSpPr>
          <p:nvPr>
            <p:ph type="dt" sz="half" idx="10"/>
          </p:nvPr>
        </p:nvSpPr>
        <p:spPr>
          <a:xfrm>
            <a:off x="2930072" y="6415621"/>
            <a:ext cx="2075007" cy="189834"/>
          </a:xfrm>
        </p:spPr>
        <p:txBody>
          <a:bodyPr wrap="none" lIns="0" tIns="0" rIns="0" bIns="0"/>
          <a:lstStyle>
            <a:lvl1pPr>
              <a:defRPr sz="1300">
                <a:solidFill>
                  <a:schemeClr val="bg1"/>
                </a:solidFill>
              </a:defRPr>
            </a:lvl1pPr>
          </a:lstStyle>
          <a:p>
            <a:fld id="{DBA86B29-D8EF-4DBC-BC2D-E6AEDE3E70DD}" type="datetime1">
              <a:rPr lang="en-US" smtClean="0"/>
              <a:pPr/>
              <a:t>11/30/2015</a:t>
            </a:fld>
            <a:endParaRPr lang="fi-FI" dirty="0"/>
          </a:p>
        </p:txBody>
      </p:sp>
      <p:sp>
        <p:nvSpPr>
          <p:cNvPr id="10" name="Text Placeholder 9"/>
          <p:cNvSpPr>
            <a:spLocks noGrp="1"/>
          </p:cNvSpPr>
          <p:nvPr>
            <p:ph type="body" sz="quarter" idx="11"/>
          </p:nvPr>
        </p:nvSpPr>
        <p:spPr>
          <a:xfrm>
            <a:off x="5266758" y="6415621"/>
            <a:ext cx="2399696" cy="438582"/>
          </a:xfrm>
        </p:spPr>
        <p:txBody>
          <a:bodyPr wrap="none" lIns="0" tIns="0" rIns="0" bIns="0"/>
          <a:lstStyle>
            <a:lvl1pPr marL="0" indent="0">
              <a:spcBef>
                <a:spcPts val="0"/>
              </a:spcBef>
              <a:buNone/>
              <a:defRPr sz="1300" b="1">
                <a:solidFill>
                  <a:schemeClr val="bg1"/>
                </a:solidFill>
              </a:defRPr>
            </a:lvl1pPr>
            <a:lvl2pPr marL="775862" indent="-297539">
              <a:spcBef>
                <a:spcPts val="301"/>
              </a:spcBef>
              <a:defRPr lang="fi-FI" sz="1300" kern="1200" dirty="0" smtClean="0">
                <a:solidFill>
                  <a:schemeClr val="bg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
        <p:nvSpPr>
          <p:cNvPr id="13" name="Text Placeholder 9"/>
          <p:cNvSpPr>
            <a:spLocks noGrp="1"/>
          </p:cNvSpPr>
          <p:nvPr>
            <p:ph type="body" sz="quarter" idx="12"/>
          </p:nvPr>
        </p:nvSpPr>
        <p:spPr>
          <a:xfrm>
            <a:off x="7603445" y="6415621"/>
            <a:ext cx="2399696" cy="438582"/>
          </a:xfrm>
        </p:spPr>
        <p:txBody>
          <a:bodyPr wrap="none" lIns="0" tIns="0" rIns="0" bIns="0"/>
          <a:lstStyle>
            <a:lvl1pPr marL="0" indent="0">
              <a:spcBef>
                <a:spcPts val="0"/>
              </a:spcBef>
              <a:buNone/>
              <a:defRPr sz="1300" b="1">
                <a:solidFill>
                  <a:schemeClr val="bg1"/>
                </a:solidFill>
              </a:defRPr>
            </a:lvl1pPr>
            <a:lvl2pPr marL="775862" indent="-297539">
              <a:spcBef>
                <a:spcPts val="301"/>
              </a:spcBef>
              <a:defRPr lang="fi-FI" sz="1300" kern="1200" dirty="0" smtClean="0">
                <a:solidFill>
                  <a:schemeClr val="bg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
        <p:nvSpPr>
          <p:cNvPr id="14" name="Text Placeholder 9"/>
          <p:cNvSpPr>
            <a:spLocks noGrp="1"/>
          </p:cNvSpPr>
          <p:nvPr>
            <p:ph type="body" sz="quarter" idx="13"/>
          </p:nvPr>
        </p:nvSpPr>
        <p:spPr>
          <a:xfrm>
            <a:off x="2930072" y="6605455"/>
            <a:ext cx="2399696" cy="438582"/>
          </a:xfrm>
        </p:spPr>
        <p:txBody>
          <a:bodyPr wrap="none" lIns="0" tIns="0" rIns="0" bIns="0"/>
          <a:lstStyle>
            <a:lvl1pPr marL="0" indent="0">
              <a:spcBef>
                <a:spcPts val="0"/>
              </a:spcBef>
              <a:buNone/>
              <a:defRPr sz="1300" b="1">
                <a:solidFill>
                  <a:schemeClr val="bg1"/>
                </a:solidFill>
              </a:defRPr>
            </a:lvl1pPr>
            <a:lvl2pPr marL="775862" indent="-297539">
              <a:spcBef>
                <a:spcPts val="301"/>
              </a:spcBef>
              <a:defRPr lang="fi-FI" sz="1300" kern="1200" dirty="0" smtClean="0">
                <a:solidFill>
                  <a:schemeClr val="bg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pic>
        <p:nvPicPr>
          <p:cNvPr id="15" name="Picture 2" descr="D:\My Graphical Design\My Logos\AALTO\Aalto_tunnukset-BIZ\03 ...Kauppakorkeakoulu\EN\PNG (SCREEN)\WHITE\Aalto_EN_Economics_13_WHITE_3.pn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b="6889"/>
          <a:stretch/>
        </p:blipFill>
        <p:spPr bwMode="auto">
          <a:xfrm>
            <a:off x="205960" y="6228379"/>
            <a:ext cx="2845738" cy="11519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293516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One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fi-FI" noProof="0"/>
          </a:p>
        </p:txBody>
      </p:sp>
      <p:sp>
        <p:nvSpPr>
          <p:cNvPr id="4" name="Date Placeholder 3"/>
          <p:cNvSpPr>
            <a:spLocks noGrp="1"/>
          </p:cNvSpPr>
          <p:nvPr>
            <p:ph type="dt" sz="half" idx="10"/>
          </p:nvPr>
        </p:nvSpPr>
        <p:spPr/>
        <p:txBody>
          <a:bodyPr/>
          <a:lstStyle/>
          <a:p>
            <a:fld id="{31C9BAAA-DC1B-49F7-BD70-3EB5E77C19D9}" type="datetime1">
              <a:rPr lang="en-US" noProof="0" smtClean="0"/>
              <a:pPr/>
              <a:t>11/30/2015</a:t>
            </a:fld>
            <a:endParaRPr lang="fi-FI" noProof="0"/>
          </a:p>
        </p:txBody>
      </p:sp>
      <p:sp>
        <p:nvSpPr>
          <p:cNvPr id="5" name="Footer Placeholder 4"/>
          <p:cNvSpPr>
            <a:spLocks noGrp="1"/>
          </p:cNvSpPr>
          <p:nvPr>
            <p:ph type="ftr" sz="quarter" idx="11"/>
          </p:nvPr>
        </p:nvSpPr>
        <p:spPr/>
        <p:txBody>
          <a:bodyPr/>
          <a:lstStyle/>
          <a:p>
            <a:endParaRPr lang="fi-FI" noProof="0"/>
          </a:p>
        </p:txBody>
      </p:sp>
      <p:sp>
        <p:nvSpPr>
          <p:cNvPr id="6" name="Slide Number Placeholder 5"/>
          <p:cNvSpPr>
            <a:spLocks noGrp="1"/>
          </p:cNvSpPr>
          <p:nvPr>
            <p:ph type="sldNum" sz="quarter" idx="12"/>
          </p:nvPr>
        </p:nvSpPr>
        <p:spPr/>
        <p:txBody>
          <a:bodyPr/>
          <a:lstStyle/>
          <a:p>
            <a:fld id="{52384017-E4DF-4A7A-8FA6-2DC68C3EB4D0}" type="slidenum">
              <a:rPr lang="fi-FI" noProof="0" smtClean="0"/>
              <a:pPr/>
              <a:t>‹#›</a:t>
            </a:fld>
            <a:endParaRPr lang="fi-FI" noProof="0"/>
          </a:p>
        </p:txBody>
      </p:sp>
      <p:sp>
        <p:nvSpPr>
          <p:cNvPr id="11" name="Text Placeholder 9"/>
          <p:cNvSpPr>
            <a:spLocks noGrp="1"/>
          </p:cNvSpPr>
          <p:nvPr>
            <p:ph type="body" sz="quarter" idx="13"/>
          </p:nvPr>
        </p:nvSpPr>
        <p:spPr>
          <a:xfrm>
            <a:off x="5266758" y="6613203"/>
            <a:ext cx="1573762" cy="410662"/>
          </a:xfrm>
        </p:spPr>
        <p:txBody>
          <a:bodyPr lIns="0" tIns="0" rIns="0" bIns="0">
            <a:noAutofit/>
          </a:bodyPr>
          <a:lstStyle>
            <a:lvl1pPr marL="0" indent="0">
              <a:lnSpc>
                <a:spcPts val="994"/>
              </a:lnSpc>
              <a:spcBef>
                <a:spcPts val="0"/>
              </a:spcBef>
              <a:buNone/>
              <a:defRPr sz="1000" b="1">
                <a:solidFill>
                  <a:schemeClr val="accent5"/>
                </a:solidFill>
              </a:defRPr>
            </a:lvl1pPr>
            <a:lvl2pPr marL="285665" indent="-107955">
              <a:defRPr lang="en-US" sz="1000" kern="1200" dirty="0" smtClean="0">
                <a:solidFill>
                  <a:schemeClr val="tx1"/>
                </a:solidFill>
                <a:latin typeface="+mn-lt"/>
                <a:ea typeface="+mn-ea"/>
                <a:cs typeface="+mn-cs"/>
              </a:defRPr>
            </a:lvl2pPr>
            <a:lvl3pPr marL="285665" indent="-97990">
              <a:buFont typeface="Symbol" pitchFamily="18" charset="2"/>
              <a:buNone/>
              <a:defRPr sz="900"/>
            </a:lvl3pPr>
            <a:lvl4pPr marL="285665" indent="-97990">
              <a:defRPr sz="900"/>
            </a:lvl4pPr>
            <a:lvl5pPr marL="285665" indent="-97990">
              <a:buFont typeface="Symbol" pitchFamily="18" charset="2"/>
              <a:buChar char="-"/>
              <a:defRPr sz="900"/>
            </a:lvl5pPr>
            <a:lvl6pPr marL="286240" indent="-97924">
              <a:spcBef>
                <a:spcPts val="314"/>
              </a:spcBef>
              <a:buFont typeface="Symbol" pitchFamily="18" charset="2"/>
              <a:buChar char="-"/>
              <a:defRPr sz="900"/>
            </a:lvl6pPr>
            <a:lvl7pPr marL="286240" indent="-97924">
              <a:spcBef>
                <a:spcPts val="314"/>
              </a:spcBef>
              <a:buFont typeface="Symbol" pitchFamily="18" charset="2"/>
              <a:buChar char="-"/>
              <a:defRPr sz="900"/>
            </a:lvl7pPr>
            <a:lvl8pPr marL="286240" indent="-97924">
              <a:spcBef>
                <a:spcPts val="314"/>
              </a:spcBef>
              <a:buFont typeface="Symbol" pitchFamily="18" charset="2"/>
              <a:buChar char="-"/>
              <a:defRPr sz="900"/>
            </a:lvl8pPr>
            <a:lvl9pPr marL="286240" indent="-97924">
              <a:spcBef>
                <a:spcPts val="314"/>
              </a:spcBef>
              <a:buFont typeface="Symbol" pitchFamily="18" charset="2"/>
              <a:buChar char="-"/>
              <a:defRPr sz="900"/>
            </a:lvl9pPr>
          </a:lstStyle>
          <a:p>
            <a:pPr lvl="0"/>
            <a:r>
              <a:rPr lang="en-US" noProof="0" dirty="0" smtClean="0"/>
              <a:t>Click to edit Master text styles</a:t>
            </a:r>
          </a:p>
        </p:txBody>
      </p:sp>
      <p:sp>
        <p:nvSpPr>
          <p:cNvPr id="12" name="Text Placeholder 9"/>
          <p:cNvSpPr>
            <a:spLocks noGrp="1"/>
          </p:cNvSpPr>
          <p:nvPr>
            <p:ph type="body" sz="quarter" idx="14"/>
          </p:nvPr>
        </p:nvSpPr>
        <p:spPr>
          <a:xfrm>
            <a:off x="7021116" y="6613203"/>
            <a:ext cx="1743301" cy="410662"/>
          </a:xfrm>
        </p:spPr>
        <p:txBody>
          <a:bodyPr lIns="0" tIns="0" rIns="0" bIns="0">
            <a:noAutofit/>
          </a:bodyPr>
          <a:lstStyle>
            <a:lvl1pPr marL="0" indent="0">
              <a:lnSpc>
                <a:spcPts val="994"/>
              </a:lnSpc>
              <a:spcBef>
                <a:spcPts val="0"/>
              </a:spcBef>
              <a:buNone/>
              <a:defRPr sz="1000" b="1">
                <a:solidFill>
                  <a:schemeClr val="accent5"/>
                </a:solidFill>
              </a:defRPr>
            </a:lvl1pPr>
            <a:lvl2pPr marL="285665" indent="-107955">
              <a:defRPr lang="en-US" sz="1000" kern="1200" dirty="0" smtClean="0">
                <a:solidFill>
                  <a:schemeClr val="tx1"/>
                </a:solidFill>
                <a:latin typeface="+mn-lt"/>
                <a:ea typeface="+mn-ea"/>
                <a:cs typeface="+mn-cs"/>
              </a:defRPr>
            </a:lvl2pPr>
            <a:lvl3pPr marL="285665" indent="-97990">
              <a:buFont typeface="Symbol" pitchFamily="18" charset="2"/>
              <a:buNone/>
              <a:defRPr sz="900"/>
            </a:lvl3pPr>
            <a:lvl4pPr marL="285665" indent="-97990">
              <a:defRPr sz="900"/>
            </a:lvl4pPr>
            <a:lvl5pPr marL="285665" indent="-97990">
              <a:buFont typeface="Symbol" pitchFamily="18" charset="2"/>
              <a:buChar char="-"/>
              <a:defRPr sz="900"/>
            </a:lvl5pPr>
            <a:lvl6pPr marL="286240" indent="-97924">
              <a:spcBef>
                <a:spcPts val="314"/>
              </a:spcBef>
              <a:buFont typeface="Symbol" pitchFamily="18" charset="2"/>
              <a:buChar char="-"/>
              <a:defRPr sz="900"/>
            </a:lvl6pPr>
            <a:lvl7pPr marL="286240" indent="-97924">
              <a:spcBef>
                <a:spcPts val="314"/>
              </a:spcBef>
              <a:buFont typeface="Symbol" pitchFamily="18" charset="2"/>
              <a:buChar char="-"/>
              <a:defRPr sz="900"/>
            </a:lvl7pPr>
            <a:lvl8pPr marL="286240" indent="-97924">
              <a:spcBef>
                <a:spcPts val="314"/>
              </a:spcBef>
              <a:buFont typeface="Symbol" pitchFamily="18" charset="2"/>
              <a:buChar char="-"/>
              <a:defRPr sz="900"/>
            </a:lvl8pPr>
            <a:lvl9pPr marL="286240" indent="-97924">
              <a:spcBef>
                <a:spcPts val="314"/>
              </a:spcBef>
              <a:buFont typeface="Symbol" pitchFamily="18" charset="2"/>
              <a:buChar char="-"/>
              <a:defRPr sz="900"/>
            </a:lvl9pPr>
          </a:lstStyle>
          <a:p>
            <a:pPr lvl="0"/>
            <a:r>
              <a:rPr lang="en-US" noProof="0" dirty="0" smtClean="0"/>
              <a:t>Click to edit Master text styles</a:t>
            </a:r>
          </a:p>
        </p:txBody>
      </p:sp>
      <p:sp>
        <p:nvSpPr>
          <p:cNvPr id="2" name="Title 1"/>
          <p:cNvSpPr>
            <a:spLocks noGrp="1"/>
          </p:cNvSpPr>
          <p:nvPr>
            <p:ph type="title"/>
          </p:nvPr>
        </p:nvSpPr>
        <p:spPr>
          <a:xfrm>
            <a:off x="669707" y="473329"/>
            <a:ext cx="8094710" cy="596189"/>
          </a:xfrm>
        </p:spPr>
        <p:txBody>
          <a:bodyPr/>
          <a:lstStyle/>
          <a:p>
            <a:r>
              <a:rPr lang="en-US" noProof="0" dirty="0" smtClean="0"/>
              <a:t>Click to edit Master title style</a:t>
            </a:r>
            <a:endParaRPr lang="fi-FI" noProof="0" dirty="0"/>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le and One Content">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361488" cy="7380288"/>
          </a:xfrm>
          <a:prstGeom prst="rect">
            <a:avLst/>
          </a:prstGeom>
        </p:spPr>
      </p:pic>
      <p:sp>
        <p:nvSpPr>
          <p:cNvPr id="3" name="Content Placehold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fi-FI" noProof="0"/>
          </a:p>
        </p:txBody>
      </p:sp>
      <p:sp>
        <p:nvSpPr>
          <p:cNvPr id="4" name="Date Placeholder 3"/>
          <p:cNvSpPr>
            <a:spLocks noGrp="1"/>
          </p:cNvSpPr>
          <p:nvPr>
            <p:ph type="dt" sz="half" idx="10"/>
          </p:nvPr>
        </p:nvSpPr>
        <p:spPr/>
        <p:txBody>
          <a:bodyPr/>
          <a:lstStyle/>
          <a:p>
            <a:fld id="{31C9BAAA-DC1B-49F7-BD70-3EB5E77C19D9}" type="datetime1">
              <a:rPr lang="en-US" noProof="0" smtClean="0"/>
              <a:pPr/>
              <a:t>11/30/2015</a:t>
            </a:fld>
            <a:endParaRPr lang="fi-FI" noProof="0"/>
          </a:p>
        </p:txBody>
      </p:sp>
      <p:sp>
        <p:nvSpPr>
          <p:cNvPr id="5" name="Footer Placeholder 4"/>
          <p:cNvSpPr>
            <a:spLocks noGrp="1"/>
          </p:cNvSpPr>
          <p:nvPr>
            <p:ph type="ftr" sz="quarter" idx="11"/>
          </p:nvPr>
        </p:nvSpPr>
        <p:spPr/>
        <p:txBody>
          <a:bodyPr/>
          <a:lstStyle/>
          <a:p>
            <a:endParaRPr lang="fi-FI" noProof="0"/>
          </a:p>
        </p:txBody>
      </p:sp>
      <p:sp>
        <p:nvSpPr>
          <p:cNvPr id="6" name="Slide Number Placeholder 5"/>
          <p:cNvSpPr>
            <a:spLocks noGrp="1"/>
          </p:cNvSpPr>
          <p:nvPr>
            <p:ph type="sldNum" sz="quarter" idx="12"/>
          </p:nvPr>
        </p:nvSpPr>
        <p:spPr/>
        <p:txBody>
          <a:bodyPr/>
          <a:lstStyle/>
          <a:p>
            <a:fld id="{52384017-E4DF-4A7A-8FA6-2DC68C3EB4D0}" type="slidenum">
              <a:rPr lang="fi-FI" noProof="0" smtClean="0"/>
              <a:pPr/>
              <a:t>‹#›</a:t>
            </a:fld>
            <a:endParaRPr lang="fi-FI" noProof="0"/>
          </a:p>
        </p:txBody>
      </p:sp>
      <p:sp>
        <p:nvSpPr>
          <p:cNvPr id="11" name="Text Placeholder 9"/>
          <p:cNvSpPr>
            <a:spLocks noGrp="1"/>
          </p:cNvSpPr>
          <p:nvPr>
            <p:ph type="body" sz="quarter" idx="13"/>
          </p:nvPr>
        </p:nvSpPr>
        <p:spPr>
          <a:xfrm>
            <a:off x="5266758" y="6613203"/>
            <a:ext cx="1573762" cy="410662"/>
          </a:xfrm>
        </p:spPr>
        <p:txBody>
          <a:bodyPr lIns="0" tIns="0" rIns="0" bIns="0">
            <a:noAutofit/>
          </a:bodyPr>
          <a:lstStyle>
            <a:lvl1pPr marL="0" indent="0">
              <a:lnSpc>
                <a:spcPts val="994"/>
              </a:lnSpc>
              <a:spcBef>
                <a:spcPts val="0"/>
              </a:spcBef>
              <a:buNone/>
              <a:defRPr sz="1000" b="1">
                <a:solidFill>
                  <a:schemeClr val="accent5"/>
                </a:solidFill>
              </a:defRPr>
            </a:lvl1pPr>
            <a:lvl2pPr marL="285665" indent="-107955">
              <a:defRPr lang="en-US" sz="1000" kern="1200" dirty="0" smtClean="0">
                <a:solidFill>
                  <a:schemeClr val="tx1"/>
                </a:solidFill>
                <a:latin typeface="+mn-lt"/>
                <a:ea typeface="+mn-ea"/>
                <a:cs typeface="+mn-cs"/>
              </a:defRPr>
            </a:lvl2pPr>
            <a:lvl3pPr marL="285665" indent="-97990">
              <a:buFont typeface="Symbol" pitchFamily="18" charset="2"/>
              <a:buNone/>
              <a:defRPr sz="900"/>
            </a:lvl3pPr>
            <a:lvl4pPr marL="285665" indent="-97990">
              <a:defRPr sz="900"/>
            </a:lvl4pPr>
            <a:lvl5pPr marL="285665" indent="-97990">
              <a:buFont typeface="Symbol" pitchFamily="18" charset="2"/>
              <a:buChar char="-"/>
              <a:defRPr sz="900"/>
            </a:lvl5pPr>
            <a:lvl6pPr marL="286240" indent="-97924">
              <a:spcBef>
                <a:spcPts val="314"/>
              </a:spcBef>
              <a:buFont typeface="Symbol" pitchFamily="18" charset="2"/>
              <a:buChar char="-"/>
              <a:defRPr sz="900"/>
            </a:lvl6pPr>
            <a:lvl7pPr marL="286240" indent="-97924">
              <a:spcBef>
                <a:spcPts val="314"/>
              </a:spcBef>
              <a:buFont typeface="Symbol" pitchFamily="18" charset="2"/>
              <a:buChar char="-"/>
              <a:defRPr sz="900"/>
            </a:lvl7pPr>
            <a:lvl8pPr marL="286240" indent="-97924">
              <a:spcBef>
                <a:spcPts val="314"/>
              </a:spcBef>
              <a:buFont typeface="Symbol" pitchFamily="18" charset="2"/>
              <a:buChar char="-"/>
              <a:defRPr sz="900"/>
            </a:lvl8pPr>
            <a:lvl9pPr marL="286240" indent="-97924">
              <a:spcBef>
                <a:spcPts val="314"/>
              </a:spcBef>
              <a:buFont typeface="Symbol" pitchFamily="18" charset="2"/>
              <a:buChar char="-"/>
              <a:defRPr sz="900"/>
            </a:lvl9pPr>
          </a:lstStyle>
          <a:p>
            <a:pPr lvl="0"/>
            <a:r>
              <a:rPr lang="en-US" noProof="0" dirty="0" smtClean="0"/>
              <a:t>Click to edit Master text styles</a:t>
            </a:r>
          </a:p>
        </p:txBody>
      </p:sp>
      <p:sp>
        <p:nvSpPr>
          <p:cNvPr id="12" name="Text Placeholder 9"/>
          <p:cNvSpPr>
            <a:spLocks noGrp="1"/>
          </p:cNvSpPr>
          <p:nvPr>
            <p:ph type="body" sz="quarter" idx="14"/>
          </p:nvPr>
        </p:nvSpPr>
        <p:spPr>
          <a:xfrm>
            <a:off x="7021116" y="6613203"/>
            <a:ext cx="1743301" cy="410662"/>
          </a:xfrm>
        </p:spPr>
        <p:txBody>
          <a:bodyPr lIns="0" tIns="0" rIns="0" bIns="0">
            <a:noAutofit/>
          </a:bodyPr>
          <a:lstStyle>
            <a:lvl1pPr marL="0" indent="0">
              <a:lnSpc>
                <a:spcPts val="994"/>
              </a:lnSpc>
              <a:spcBef>
                <a:spcPts val="0"/>
              </a:spcBef>
              <a:buNone/>
              <a:defRPr sz="1000" b="1">
                <a:solidFill>
                  <a:schemeClr val="accent5"/>
                </a:solidFill>
              </a:defRPr>
            </a:lvl1pPr>
            <a:lvl2pPr marL="285665" indent="-107955">
              <a:defRPr lang="en-US" sz="1000" kern="1200" dirty="0" smtClean="0">
                <a:solidFill>
                  <a:schemeClr val="tx1"/>
                </a:solidFill>
                <a:latin typeface="+mn-lt"/>
                <a:ea typeface="+mn-ea"/>
                <a:cs typeface="+mn-cs"/>
              </a:defRPr>
            </a:lvl2pPr>
            <a:lvl3pPr marL="285665" indent="-97990">
              <a:buFont typeface="Symbol" pitchFamily="18" charset="2"/>
              <a:buNone/>
              <a:defRPr sz="900"/>
            </a:lvl3pPr>
            <a:lvl4pPr marL="285665" indent="-97990">
              <a:defRPr sz="900"/>
            </a:lvl4pPr>
            <a:lvl5pPr marL="285665" indent="-97990">
              <a:buFont typeface="Symbol" pitchFamily="18" charset="2"/>
              <a:buChar char="-"/>
              <a:defRPr sz="900"/>
            </a:lvl5pPr>
            <a:lvl6pPr marL="286240" indent="-97924">
              <a:spcBef>
                <a:spcPts val="314"/>
              </a:spcBef>
              <a:buFont typeface="Symbol" pitchFamily="18" charset="2"/>
              <a:buChar char="-"/>
              <a:defRPr sz="900"/>
            </a:lvl6pPr>
            <a:lvl7pPr marL="286240" indent="-97924">
              <a:spcBef>
                <a:spcPts val="314"/>
              </a:spcBef>
              <a:buFont typeface="Symbol" pitchFamily="18" charset="2"/>
              <a:buChar char="-"/>
              <a:defRPr sz="900"/>
            </a:lvl7pPr>
            <a:lvl8pPr marL="286240" indent="-97924">
              <a:spcBef>
                <a:spcPts val="314"/>
              </a:spcBef>
              <a:buFont typeface="Symbol" pitchFamily="18" charset="2"/>
              <a:buChar char="-"/>
              <a:defRPr sz="900"/>
            </a:lvl8pPr>
            <a:lvl9pPr marL="286240" indent="-97924">
              <a:spcBef>
                <a:spcPts val="314"/>
              </a:spcBef>
              <a:buFont typeface="Symbol" pitchFamily="18" charset="2"/>
              <a:buChar char="-"/>
              <a:defRPr sz="900"/>
            </a:lvl9pPr>
          </a:lstStyle>
          <a:p>
            <a:pPr lvl="0"/>
            <a:r>
              <a:rPr lang="en-US" noProof="0" dirty="0" smtClean="0"/>
              <a:t>Click to edit Master text styles</a:t>
            </a:r>
          </a:p>
        </p:txBody>
      </p:sp>
      <p:sp>
        <p:nvSpPr>
          <p:cNvPr id="2" name="Title 1"/>
          <p:cNvSpPr>
            <a:spLocks noGrp="1"/>
          </p:cNvSpPr>
          <p:nvPr>
            <p:ph type="title"/>
          </p:nvPr>
        </p:nvSpPr>
        <p:spPr>
          <a:xfrm>
            <a:off x="669707" y="473329"/>
            <a:ext cx="8094710" cy="596189"/>
          </a:xfrm>
        </p:spPr>
        <p:txBody>
          <a:bodyPr/>
          <a:lstStyle/>
          <a:p>
            <a:r>
              <a:rPr lang="en-US" noProof="0" dirty="0" smtClean="0"/>
              <a:t>Click to edit Master title style</a:t>
            </a:r>
            <a:endParaRPr lang="fi-FI" noProof="0" dirty="0"/>
          </a:p>
        </p:txBody>
      </p:sp>
      <p:pic>
        <p:nvPicPr>
          <p:cNvPr id="13" name="Picture 2" descr="D:\My Graphical Design\My Logos\AALTO\Aalto_tunnukset-BIZ\03 ...Kauppakorkeakoulu\EN\JPG (SCREEN)\RGB\Aalto_EN_Economics_13_RGB_3.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r="4299" b="3929"/>
          <a:stretch/>
        </p:blipFill>
        <p:spPr bwMode="auto">
          <a:xfrm>
            <a:off x="215530" y="6261254"/>
            <a:ext cx="2564113" cy="11190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904764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Title and One Content">
    <p:spTree>
      <p:nvGrpSpPr>
        <p:cNvPr id="1" name=""/>
        <p:cNvGrpSpPr/>
        <p:nvPr/>
      </p:nvGrpSpPr>
      <p:grpSpPr>
        <a:xfrm>
          <a:off x="0" y="0"/>
          <a:ext cx="0" cy="0"/>
          <a:chOff x="0" y="0"/>
          <a:chExt cx="0" cy="0"/>
        </a:xfrm>
      </p:grpSpPr>
      <p:pic>
        <p:nvPicPr>
          <p:cNvPr id="15" name="Picture 14"/>
          <p:cNvPicPr>
            <a:picLocks noChangeAspect="1"/>
          </p:cNvPicPr>
          <p:nvPr userDrawn="1"/>
        </p:nvPicPr>
        <p:blipFill rotWithShape="1">
          <a:blip r:embed="rId2">
            <a:extLst>
              <a:ext uri="{28A0092B-C50C-407E-A947-70E740481C1C}">
                <a14:useLocalDpi xmlns:a14="http://schemas.microsoft.com/office/drawing/2010/main" val="0"/>
              </a:ext>
            </a:extLst>
          </a:blip>
          <a:srcRect t="15350" r="83956" b="42325"/>
          <a:stretch/>
        </p:blipFill>
        <p:spPr>
          <a:xfrm>
            <a:off x="0" y="3664211"/>
            <a:ext cx="1501953" cy="3123689"/>
          </a:xfrm>
          <a:prstGeom prst="rect">
            <a:avLst/>
          </a:prstGeom>
        </p:spPr>
      </p:pic>
      <p:pic>
        <p:nvPicPr>
          <p:cNvPr id="13" name="Picture 12"/>
          <p:cNvPicPr>
            <a:picLocks noChangeAspect="1"/>
          </p:cNvPicPr>
          <p:nvPr userDrawn="1"/>
        </p:nvPicPr>
        <p:blipFill rotWithShape="1">
          <a:blip r:embed="rId3">
            <a:extLst>
              <a:ext uri="{28A0092B-C50C-407E-A947-70E740481C1C}">
                <a14:useLocalDpi xmlns:a14="http://schemas.microsoft.com/office/drawing/2010/main" val="0"/>
              </a:ext>
            </a:extLst>
          </a:blip>
          <a:srcRect l="56532" t="2249" r="23045" b="81667"/>
          <a:stretch/>
        </p:blipFill>
        <p:spPr>
          <a:xfrm rot="10800000">
            <a:off x="6818645" y="5801501"/>
            <a:ext cx="2542843" cy="1578787"/>
          </a:xfrm>
          <a:prstGeom prst="rect">
            <a:avLst/>
          </a:prstGeom>
        </p:spPr>
      </p:pic>
      <p:pic>
        <p:nvPicPr>
          <p:cNvPr id="14" name="Picture 13"/>
          <p:cNvPicPr>
            <a:picLocks noChangeAspect="1"/>
          </p:cNvPicPr>
          <p:nvPr userDrawn="1"/>
        </p:nvPicPr>
        <p:blipFill rotWithShape="1">
          <a:blip r:embed="rId2">
            <a:extLst>
              <a:ext uri="{28A0092B-C50C-407E-A947-70E740481C1C}">
                <a14:useLocalDpi xmlns:a14="http://schemas.microsoft.com/office/drawing/2010/main" val="0"/>
              </a:ext>
            </a:extLst>
          </a:blip>
          <a:srcRect l="77187" b="49517"/>
          <a:stretch/>
        </p:blipFill>
        <p:spPr>
          <a:xfrm>
            <a:off x="7225898" y="1132910"/>
            <a:ext cx="2135589" cy="3725780"/>
          </a:xfrm>
          <a:prstGeom prst="rect">
            <a:avLst/>
          </a:prstGeom>
        </p:spPr>
      </p:pic>
      <p:sp>
        <p:nvSpPr>
          <p:cNvPr id="3" name="Content Placeholder 2"/>
          <p:cNvSpPr>
            <a:spLocks noGrp="1"/>
          </p:cNvSpPr>
          <p:nvPr>
            <p:ph idx="1"/>
          </p:nvPr>
        </p:nvSpPr>
        <p:spPr/>
        <p:txBody>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fi-FI" noProof="0" dirty="0"/>
          </a:p>
        </p:txBody>
      </p:sp>
      <p:sp>
        <p:nvSpPr>
          <p:cNvPr id="4" name="Date Placeholder 3"/>
          <p:cNvSpPr>
            <a:spLocks noGrp="1"/>
          </p:cNvSpPr>
          <p:nvPr>
            <p:ph type="dt" sz="half" idx="10"/>
          </p:nvPr>
        </p:nvSpPr>
        <p:spPr/>
        <p:txBody>
          <a:bodyPr/>
          <a:lstStyle/>
          <a:p>
            <a:fld id="{31C9BAAA-DC1B-49F7-BD70-3EB5E77C19D9}" type="datetime1">
              <a:rPr lang="en-US" noProof="0" smtClean="0"/>
              <a:pPr/>
              <a:t>11/30/2015</a:t>
            </a:fld>
            <a:endParaRPr lang="fi-FI" noProof="0"/>
          </a:p>
        </p:txBody>
      </p:sp>
      <p:sp>
        <p:nvSpPr>
          <p:cNvPr id="5" name="Footer Placeholder 4"/>
          <p:cNvSpPr>
            <a:spLocks noGrp="1"/>
          </p:cNvSpPr>
          <p:nvPr>
            <p:ph type="ftr" sz="quarter" idx="11"/>
          </p:nvPr>
        </p:nvSpPr>
        <p:spPr/>
        <p:txBody>
          <a:bodyPr/>
          <a:lstStyle/>
          <a:p>
            <a:endParaRPr lang="fi-FI" noProof="0"/>
          </a:p>
        </p:txBody>
      </p:sp>
      <p:sp>
        <p:nvSpPr>
          <p:cNvPr id="6" name="Slide Number Placeholder 5"/>
          <p:cNvSpPr>
            <a:spLocks noGrp="1"/>
          </p:cNvSpPr>
          <p:nvPr>
            <p:ph type="sldNum" sz="quarter" idx="12"/>
          </p:nvPr>
        </p:nvSpPr>
        <p:spPr/>
        <p:txBody>
          <a:bodyPr/>
          <a:lstStyle/>
          <a:p>
            <a:fld id="{52384017-E4DF-4A7A-8FA6-2DC68C3EB4D0}" type="slidenum">
              <a:rPr lang="fi-FI" noProof="0" smtClean="0"/>
              <a:pPr/>
              <a:t>‹#›</a:t>
            </a:fld>
            <a:endParaRPr lang="fi-FI" noProof="0"/>
          </a:p>
        </p:txBody>
      </p:sp>
      <p:sp>
        <p:nvSpPr>
          <p:cNvPr id="11" name="Text Placeholder 9"/>
          <p:cNvSpPr>
            <a:spLocks noGrp="1"/>
          </p:cNvSpPr>
          <p:nvPr>
            <p:ph type="body" sz="quarter" idx="13"/>
          </p:nvPr>
        </p:nvSpPr>
        <p:spPr>
          <a:xfrm>
            <a:off x="5266758" y="6613203"/>
            <a:ext cx="1573762" cy="410662"/>
          </a:xfrm>
        </p:spPr>
        <p:txBody>
          <a:bodyPr lIns="0" tIns="0" rIns="0" bIns="0">
            <a:noAutofit/>
          </a:bodyPr>
          <a:lstStyle>
            <a:lvl1pPr marL="0" indent="0">
              <a:lnSpc>
                <a:spcPts val="994"/>
              </a:lnSpc>
              <a:spcBef>
                <a:spcPts val="0"/>
              </a:spcBef>
              <a:buNone/>
              <a:defRPr sz="1000" b="1">
                <a:solidFill>
                  <a:schemeClr val="accent5"/>
                </a:solidFill>
              </a:defRPr>
            </a:lvl1pPr>
            <a:lvl2pPr marL="285665" indent="-107955">
              <a:defRPr lang="en-US" sz="1000" kern="1200" dirty="0" smtClean="0">
                <a:solidFill>
                  <a:schemeClr val="tx1"/>
                </a:solidFill>
                <a:latin typeface="+mn-lt"/>
                <a:ea typeface="+mn-ea"/>
                <a:cs typeface="+mn-cs"/>
              </a:defRPr>
            </a:lvl2pPr>
            <a:lvl3pPr marL="285665" indent="-97990">
              <a:buFont typeface="Symbol" pitchFamily="18" charset="2"/>
              <a:buNone/>
              <a:defRPr sz="900"/>
            </a:lvl3pPr>
            <a:lvl4pPr marL="285665" indent="-97990">
              <a:defRPr sz="900"/>
            </a:lvl4pPr>
            <a:lvl5pPr marL="285665" indent="-97990">
              <a:buFont typeface="Symbol" pitchFamily="18" charset="2"/>
              <a:buChar char="-"/>
              <a:defRPr sz="900"/>
            </a:lvl5pPr>
            <a:lvl6pPr marL="286240" indent="-97924">
              <a:spcBef>
                <a:spcPts val="314"/>
              </a:spcBef>
              <a:buFont typeface="Symbol" pitchFamily="18" charset="2"/>
              <a:buChar char="-"/>
              <a:defRPr sz="900"/>
            </a:lvl6pPr>
            <a:lvl7pPr marL="286240" indent="-97924">
              <a:spcBef>
                <a:spcPts val="314"/>
              </a:spcBef>
              <a:buFont typeface="Symbol" pitchFamily="18" charset="2"/>
              <a:buChar char="-"/>
              <a:defRPr sz="900"/>
            </a:lvl7pPr>
            <a:lvl8pPr marL="286240" indent="-97924">
              <a:spcBef>
                <a:spcPts val="314"/>
              </a:spcBef>
              <a:buFont typeface="Symbol" pitchFamily="18" charset="2"/>
              <a:buChar char="-"/>
              <a:defRPr sz="900"/>
            </a:lvl8pPr>
            <a:lvl9pPr marL="286240" indent="-97924">
              <a:spcBef>
                <a:spcPts val="314"/>
              </a:spcBef>
              <a:buFont typeface="Symbol" pitchFamily="18" charset="2"/>
              <a:buChar char="-"/>
              <a:defRPr sz="900"/>
            </a:lvl9pPr>
          </a:lstStyle>
          <a:p>
            <a:pPr lvl="0"/>
            <a:r>
              <a:rPr lang="en-US" noProof="0" dirty="0" smtClean="0"/>
              <a:t>Click to edit Master text styles</a:t>
            </a:r>
          </a:p>
        </p:txBody>
      </p:sp>
      <p:sp>
        <p:nvSpPr>
          <p:cNvPr id="12" name="Text Placeholder 9"/>
          <p:cNvSpPr>
            <a:spLocks noGrp="1"/>
          </p:cNvSpPr>
          <p:nvPr>
            <p:ph type="body" sz="quarter" idx="14"/>
          </p:nvPr>
        </p:nvSpPr>
        <p:spPr>
          <a:xfrm>
            <a:off x="7021116" y="6613203"/>
            <a:ext cx="1743301" cy="410662"/>
          </a:xfrm>
        </p:spPr>
        <p:txBody>
          <a:bodyPr lIns="0" tIns="0" rIns="0" bIns="0">
            <a:noAutofit/>
          </a:bodyPr>
          <a:lstStyle>
            <a:lvl1pPr marL="0" indent="0">
              <a:lnSpc>
                <a:spcPts val="994"/>
              </a:lnSpc>
              <a:spcBef>
                <a:spcPts val="0"/>
              </a:spcBef>
              <a:buNone/>
              <a:defRPr sz="1000" b="1">
                <a:solidFill>
                  <a:schemeClr val="accent5"/>
                </a:solidFill>
              </a:defRPr>
            </a:lvl1pPr>
            <a:lvl2pPr marL="285665" indent="-107955">
              <a:defRPr lang="en-US" sz="1000" kern="1200" dirty="0" smtClean="0">
                <a:solidFill>
                  <a:schemeClr val="tx1"/>
                </a:solidFill>
                <a:latin typeface="+mn-lt"/>
                <a:ea typeface="+mn-ea"/>
                <a:cs typeface="+mn-cs"/>
              </a:defRPr>
            </a:lvl2pPr>
            <a:lvl3pPr marL="285665" indent="-97990">
              <a:buFont typeface="Symbol" pitchFamily="18" charset="2"/>
              <a:buNone/>
              <a:defRPr sz="900"/>
            </a:lvl3pPr>
            <a:lvl4pPr marL="285665" indent="-97990">
              <a:defRPr sz="900"/>
            </a:lvl4pPr>
            <a:lvl5pPr marL="285665" indent="-97990">
              <a:buFont typeface="Symbol" pitchFamily="18" charset="2"/>
              <a:buChar char="-"/>
              <a:defRPr sz="900"/>
            </a:lvl5pPr>
            <a:lvl6pPr marL="286240" indent="-97924">
              <a:spcBef>
                <a:spcPts val="314"/>
              </a:spcBef>
              <a:buFont typeface="Symbol" pitchFamily="18" charset="2"/>
              <a:buChar char="-"/>
              <a:defRPr sz="900"/>
            </a:lvl6pPr>
            <a:lvl7pPr marL="286240" indent="-97924">
              <a:spcBef>
                <a:spcPts val="314"/>
              </a:spcBef>
              <a:buFont typeface="Symbol" pitchFamily="18" charset="2"/>
              <a:buChar char="-"/>
              <a:defRPr sz="900"/>
            </a:lvl7pPr>
            <a:lvl8pPr marL="286240" indent="-97924">
              <a:spcBef>
                <a:spcPts val="314"/>
              </a:spcBef>
              <a:buFont typeface="Symbol" pitchFamily="18" charset="2"/>
              <a:buChar char="-"/>
              <a:defRPr sz="900"/>
            </a:lvl8pPr>
            <a:lvl9pPr marL="286240" indent="-97924">
              <a:spcBef>
                <a:spcPts val="314"/>
              </a:spcBef>
              <a:buFont typeface="Symbol" pitchFamily="18" charset="2"/>
              <a:buChar char="-"/>
              <a:defRPr sz="900"/>
            </a:lvl9pPr>
          </a:lstStyle>
          <a:p>
            <a:pPr lvl="0"/>
            <a:r>
              <a:rPr lang="en-US" noProof="0" dirty="0" smtClean="0"/>
              <a:t>Click to edit Master text styles</a:t>
            </a:r>
          </a:p>
        </p:txBody>
      </p:sp>
      <p:sp>
        <p:nvSpPr>
          <p:cNvPr id="2" name="Title 1"/>
          <p:cNvSpPr>
            <a:spLocks noGrp="1"/>
          </p:cNvSpPr>
          <p:nvPr>
            <p:ph type="title"/>
          </p:nvPr>
        </p:nvSpPr>
        <p:spPr>
          <a:xfrm>
            <a:off x="669707" y="473329"/>
            <a:ext cx="8094710" cy="596189"/>
          </a:xfrm>
        </p:spPr>
        <p:txBody>
          <a:bodyPr/>
          <a:lstStyle/>
          <a:p>
            <a:r>
              <a:rPr lang="en-US" noProof="0" dirty="0" smtClean="0"/>
              <a:t>Click to edit Master title style</a:t>
            </a:r>
            <a:endParaRPr lang="fi-FI" noProof="0" dirty="0"/>
          </a:p>
        </p:txBody>
      </p:sp>
      <p:pic>
        <p:nvPicPr>
          <p:cNvPr id="16" name="Picture 2" descr="D:\My Graphical Design\My Logos\AALTO\Aalto_tunnukset-BIZ\03 ...Kauppakorkeakoulu\EN\JPG (SCREEN)\RGB\Aalto_EN_Economics_13_RGB_3.jpg"/>
          <p:cNvPicPr>
            <a:picLocks noChangeAspect="1" noChangeArrowheads="1"/>
          </p:cNvPicPr>
          <p:nvPr userDrawn="1"/>
        </p:nvPicPr>
        <p:blipFill rotWithShape="1">
          <a:blip r:embed="rId4" cstate="print">
            <a:extLst>
              <a:ext uri="{28A0092B-C50C-407E-A947-70E740481C1C}">
                <a14:useLocalDpi xmlns:a14="http://schemas.microsoft.com/office/drawing/2010/main" val="0"/>
              </a:ext>
            </a:extLst>
          </a:blip>
          <a:srcRect r="4299" b="3929"/>
          <a:stretch/>
        </p:blipFill>
        <p:spPr bwMode="auto">
          <a:xfrm>
            <a:off x="215530" y="6261254"/>
            <a:ext cx="2564113" cy="11190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428285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and One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361488" cy="7380288"/>
          </a:xfrm>
          <a:prstGeom prst="rect">
            <a:avLst/>
          </a:prstGeom>
        </p:spPr>
      </p:pic>
      <p:sp>
        <p:nvSpPr>
          <p:cNvPr id="3" name="Content Placehold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fi-FI" noProof="0"/>
          </a:p>
        </p:txBody>
      </p:sp>
      <p:sp>
        <p:nvSpPr>
          <p:cNvPr id="4" name="Date Placeholder 3"/>
          <p:cNvSpPr>
            <a:spLocks noGrp="1"/>
          </p:cNvSpPr>
          <p:nvPr>
            <p:ph type="dt" sz="half" idx="10"/>
          </p:nvPr>
        </p:nvSpPr>
        <p:spPr/>
        <p:txBody>
          <a:bodyPr/>
          <a:lstStyle/>
          <a:p>
            <a:fld id="{31C9BAAA-DC1B-49F7-BD70-3EB5E77C19D9}" type="datetime1">
              <a:rPr lang="en-US" noProof="0" smtClean="0"/>
              <a:pPr/>
              <a:t>11/30/2015</a:t>
            </a:fld>
            <a:endParaRPr lang="fi-FI" noProof="0"/>
          </a:p>
        </p:txBody>
      </p:sp>
      <p:sp>
        <p:nvSpPr>
          <p:cNvPr id="5" name="Footer Placeholder 4"/>
          <p:cNvSpPr>
            <a:spLocks noGrp="1"/>
          </p:cNvSpPr>
          <p:nvPr>
            <p:ph type="ftr" sz="quarter" idx="11"/>
          </p:nvPr>
        </p:nvSpPr>
        <p:spPr/>
        <p:txBody>
          <a:bodyPr/>
          <a:lstStyle/>
          <a:p>
            <a:endParaRPr lang="fi-FI" noProof="0"/>
          </a:p>
        </p:txBody>
      </p:sp>
      <p:sp>
        <p:nvSpPr>
          <p:cNvPr id="6" name="Slide Number Placeholder 5"/>
          <p:cNvSpPr>
            <a:spLocks noGrp="1"/>
          </p:cNvSpPr>
          <p:nvPr>
            <p:ph type="sldNum" sz="quarter" idx="12"/>
          </p:nvPr>
        </p:nvSpPr>
        <p:spPr/>
        <p:txBody>
          <a:bodyPr/>
          <a:lstStyle/>
          <a:p>
            <a:fld id="{52384017-E4DF-4A7A-8FA6-2DC68C3EB4D0}" type="slidenum">
              <a:rPr lang="fi-FI" noProof="0" smtClean="0"/>
              <a:pPr/>
              <a:t>‹#›</a:t>
            </a:fld>
            <a:endParaRPr lang="fi-FI" noProof="0"/>
          </a:p>
        </p:txBody>
      </p:sp>
      <p:sp>
        <p:nvSpPr>
          <p:cNvPr id="11" name="Text Placeholder 9"/>
          <p:cNvSpPr>
            <a:spLocks noGrp="1"/>
          </p:cNvSpPr>
          <p:nvPr>
            <p:ph type="body" sz="quarter" idx="13"/>
          </p:nvPr>
        </p:nvSpPr>
        <p:spPr>
          <a:xfrm>
            <a:off x="5266758" y="6613203"/>
            <a:ext cx="1573762" cy="410662"/>
          </a:xfrm>
        </p:spPr>
        <p:txBody>
          <a:bodyPr lIns="0" tIns="0" rIns="0" bIns="0">
            <a:noAutofit/>
          </a:bodyPr>
          <a:lstStyle>
            <a:lvl1pPr marL="0" indent="0">
              <a:lnSpc>
                <a:spcPts val="994"/>
              </a:lnSpc>
              <a:spcBef>
                <a:spcPts val="0"/>
              </a:spcBef>
              <a:buNone/>
              <a:defRPr sz="1000" b="1">
                <a:solidFill>
                  <a:schemeClr val="accent5"/>
                </a:solidFill>
              </a:defRPr>
            </a:lvl1pPr>
            <a:lvl2pPr marL="285665" indent="-107955">
              <a:defRPr lang="en-US" sz="1000" kern="1200" dirty="0" smtClean="0">
                <a:solidFill>
                  <a:schemeClr val="tx1"/>
                </a:solidFill>
                <a:latin typeface="+mn-lt"/>
                <a:ea typeface="+mn-ea"/>
                <a:cs typeface="+mn-cs"/>
              </a:defRPr>
            </a:lvl2pPr>
            <a:lvl3pPr marL="285665" indent="-97990">
              <a:buFont typeface="Symbol" pitchFamily="18" charset="2"/>
              <a:buNone/>
              <a:defRPr sz="900"/>
            </a:lvl3pPr>
            <a:lvl4pPr marL="285665" indent="-97990">
              <a:defRPr sz="900"/>
            </a:lvl4pPr>
            <a:lvl5pPr marL="285665" indent="-97990">
              <a:buFont typeface="Symbol" pitchFamily="18" charset="2"/>
              <a:buChar char="-"/>
              <a:defRPr sz="900"/>
            </a:lvl5pPr>
            <a:lvl6pPr marL="286240" indent="-97924">
              <a:spcBef>
                <a:spcPts val="314"/>
              </a:spcBef>
              <a:buFont typeface="Symbol" pitchFamily="18" charset="2"/>
              <a:buChar char="-"/>
              <a:defRPr sz="900"/>
            </a:lvl6pPr>
            <a:lvl7pPr marL="286240" indent="-97924">
              <a:spcBef>
                <a:spcPts val="314"/>
              </a:spcBef>
              <a:buFont typeface="Symbol" pitchFamily="18" charset="2"/>
              <a:buChar char="-"/>
              <a:defRPr sz="900"/>
            </a:lvl7pPr>
            <a:lvl8pPr marL="286240" indent="-97924">
              <a:spcBef>
                <a:spcPts val="314"/>
              </a:spcBef>
              <a:buFont typeface="Symbol" pitchFamily="18" charset="2"/>
              <a:buChar char="-"/>
              <a:defRPr sz="900"/>
            </a:lvl8pPr>
            <a:lvl9pPr marL="286240" indent="-97924">
              <a:spcBef>
                <a:spcPts val="314"/>
              </a:spcBef>
              <a:buFont typeface="Symbol" pitchFamily="18" charset="2"/>
              <a:buChar char="-"/>
              <a:defRPr sz="900"/>
            </a:lvl9pPr>
          </a:lstStyle>
          <a:p>
            <a:pPr lvl="0"/>
            <a:r>
              <a:rPr lang="en-US" noProof="0" dirty="0" smtClean="0"/>
              <a:t>Click to edit Master text styles</a:t>
            </a:r>
          </a:p>
        </p:txBody>
      </p:sp>
      <p:sp>
        <p:nvSpPr>
          <p:cNvPr id="12" name="Text Placeholder 9"/>
          <p:cNvSpPr>
            <a:spLocks noGrp="1"/>
          </p:cNvSpPr>
          <p:nvPr>
            <p:ph type="body" sz="quarter" idx="14"/>
          </p:nvPr>
        </p:nvSpPr>
        <p:spPr>
          <a:xfrm>
            <a:off x="7021116" y="6613203"/>
            <a:ext cx="1743301" cy="410662"/>
          </a:xfrm>
        </p:spPr>
        <p:txBody>
          <a:bodyPr lIns="0" tIns="0" rIns="0" bIns="0">
            <a:noAutofit/>
          </a:bodyPr>
          <a:lstStyle>
            <a:lvl1pPr marL="0" indent="0">
              <a:lnSpc>
                <a:spcPts val="994"/>
              </a:lnSpc>
              <a:spcBef>
                <a:spcPts val="0"/>
              </a:spcBef>
              <a:buNone/>
              <a:defRPr sz="1000" b="1">
                <a:solidFill>
                  <a:schemeClr val="accent5"/>
                </a:solidFill>
              </a:defRPr>
            </a:lvl1pPr>
            <a:lvl2pPr marL="285665" indent="-107955">
              <a:defRPr lang="en-US" sz="1000" kern="1200" dirty="0" smtClean="0">
                <a:solidFill>
                  <a:schemeClr val="tx1"/>
                </a:solidFill>
                <a:latin typeface="+mn-lt"/>
                <a:ea typeface="+mn-ea"/>
                <a:cs typeface="+mn-cs"/>
              </a:defRPr>
            </a:lvl2pPr>
            <a:lvl3pPr marL="285665" indent="-97990">
              <a:buFont typeface="Symbol" pitchFamily="18" charset="2"/>
              <a:buNone/>
              <a:defRPr sz="900"/>
            </a:lvl3pPr>
            <a:lvl4pPr marL="285665" indent="-97990">
              <a:defRPr sz="900"/>
            </a:lvl4pPr>
            <a:lvl5pPr marL="285665" indent="-97990">
              <a:buFont typeface="Symbol" pitchFamily="18" charset="2"/>
              <a:buChar char="-"/>
              <a:defRPr sz="900"/>
            </a:lvl5pPr>
            <a:lvl6pPr marL="286240" indent="-97924">
              <a:spcBef>
                <a:spcPts val="314"/>
              </a:spcBef>
              <a:buFont typeface="Symbol" pitchFamily="18" charset="2"/>
              <a:buChar char="-"/>
              <a:defRPr sz="900"/>
            </a:lvl6pPr>
            <a:lvl7pPr marL="286240" indent="-97924">
              <a:spcBef>
                <a:spcPts val="314"/>
              </a:spcBef>
              <a:buFont typeface="Symbol" pitchFamily="18" charset="2"/>
              <a:buChar char="-"/>
              <a:defRPr sz="900"/>
            </a:lvl7pPr>
            <a:lvl8pPr marL="286240" indent="-97924">
              <a:spcBef>
                <a:spcPts val="314"/>
              </a:spcBef>
              <a:buFont typeface="Symbol" pitchFamily="18" charset="2"/>
              <a:buChar char="-"/>
              <a:defRPr sz="900"/>
            </a:lvl8pPr>
            <a:lvl9pPr marL="286240" indent="-97924">
              <a:spcBef>
                <a:spcPts val="314"/>
              </a:spcBef>
              <a:buFont typeface="Symbol" pitchFamily="18" charset="2"/>
              <a:buChar char="-"/>
              <a:defRPr sz="900"/>
            </a:lvl9pPr>
          </a:lstStyle>
          <a:p>
            <a:pPr lvl="0"/>
            <a:r>
              <a:rPr lang="en-US" noProof="0" dirty="0" smtClean="0"/>
              <a:t>Click to edit Master text styles</a:t>
            </a:r>
          </a:p>
        </p:txBody>
      </p:sp>
      <p:sp>
        <p:nvSpPr>
          <p:cNvPr id="2" name="Title 1"/>
          <p:cNvSpPr>
            <a:spLocks noGrp="1"/>
          </p:cNvSpPr>
          <p:nvPr>
            <p:ph type="title"/>
          </p:nvPr>
        </p:nvSpPr>
        <p:spPr>
          <a:xfrm>
            <a:off x="669707" y="473329"/>
            <a:ext cx="8094710" cy="596189"/>
          </a:xfrm>
        </p:spPr>
        <p:txBody>
          <a:bodyPr/>
          <a:lstStyle/>
          <a:p>
            <a:r>
              <a:rPr lang="en-US" noProof="0" dirty="0" smtClean="0"/>
              <a:t>Click to edit Master title style</a:t>
            </a:r>
            <a:endParaRPr lang="fi-FI" noProof="0" dirty="0"/>
          </a:p>
        </p:txBody>
      </p:sp>
      <p:pic>
        <p:nvPicPr>
          <p:cNvPr id="13" name="Picture 2" descr="D:\My Graphical Design\My Logos\AALTO\Aalto_tunnukset-BIZ\03 ...Kauppakorkeakoulu\EN\JPG (SCREEN)\RGB\Aalto_EN_Economics_13_RGB_3.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r="4299" b="3929"/>
          <a:stretch/>
        </p:blipFill>
        <p:spPr bwMode="auto">
          <a:xfrm>
            <a:off x="215530" y="6261254"/>
            <a:ext cx="2564113" cy="11190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375620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_Title and One Content">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361488" cy="7380288"/>
          </a:xfrm>
          <a:prstGeom prst="rect">
            <a:avLst/>
          </a:prstGeom>
        </p:spPr>
      </p:pic>
      <p:sp>
        <p:nvSpPr>
          <p:cNvPr id="3" name="Content Placehold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fi-FI" noProof="0"/>
          </a:p>
        </p:txBody>
      </p:sp>
      <p:sp>
        <p:nvSpPr>
          <p:cNvPr id="4" name="Date Placeholder 3"/>
          <p:cNvSpPr>
            <a:spLocks noGrp="1"/>
          </p:cNvSpPr>
          <p:nvPr>
            <p:ph type="dt" sz="half" idx="10"/>
          </p:nvPr>
        </p:nvSpPr>
        <p:spPr/>
        <p:txBody>
          <a:bodyPr/>
          <a:lstStyle/>
          <a:p>
            <a:fld id="{31C9BAAA-DC1B-49F7-BD70-3EB5E77C19D9}" type="datetime1">
              <a:rPr lang="en-US" noProof="0" smtClean="0"/>
              <a:pPr/>
              <a:t>11/30/2015</a:t>
            </a:fld>
            <a:endParaRPr lang="fi-FI" noProof="0"/>
          </a:p>
        </p:txBody>
      </p:sp>
      <p:sp>
        <p:nvSpPr>
          <p:cNvPr id="5" name="Footer Placeholder 4"/>
          <p:cNvSpPr>
            <a:spLocks noGrp="1"/>
          </p:cNvSpPr>
          <p:nvPr>
            <p:ph type="ftr" sz="quarter" idx="11"/>
          </p:nvPr>
        </p:nvSpPr>
        <p:spPr/>
        <p:txBody>
          <a:bodyPr/>
          <a:lstStyle/>
          <a:p>
            <a:endParaRPr lang="fi-FI" noProof="0"/>
          </a:p>
        </p:txBody>
      </p:sp>
      <p:sp>
        <p:nvSpPr>
          <p:cNvPr id="6" name="Slide Number Placeholder 5"/>
          <p:cNvSpPr>
            <a:spLocks noGrp="1"/>
          </p:cNvSpPr>
          <p:nvPr>
            <p:ph type="sldNum" sz="quarter" idx="12"/>
          </p:nvPr>
        </p:nvSpPr>
        <p:spPr/>
        <p:txBody>
          <a:bodyPr/>
          <a:lstStyle/>
          <a:p>
            <a:fld id="{52384017-E4DF-4A7A-8FA6-2DC68C3EB4D0}" type="slidenum">
              <a:rPr lang="fi-FI" noProof="0" smtClean="0"/>
              <a:pPr/>
              <a:t>‹#›</a:t>
            </a:fld>
            <a:endParaRPr lang="fi-FI" noProof="0"/>
          </a:p>
        </p:txBody>
      </p:sp>
      <p:sp>
        <p:nvSpPr>
          <p:cNvPr id="11" name="Text Placeholder 9"/>
          <p:cNvSpPr>
            <a:spLocks noGrp="1"/>
          </p:cNvSpPr>
          <p:nvPr>
            <p:ph type="body" sz="quarter" idx="13"/>
          </p:nvPr>
        </p:nvSpPr>
        <p:spPr>
          <a:xfrm>
            <a:off x="5266758" y="6613203"/>
            <a:ext cx="1573762" cy="410662"/>
          </a:xfrm>
        </p:spPr>
        <p:txBody>
          <a:bodyPr lIns="0" tIns="0" rIns="0" bIns="0">
            <a:noAutofit/>
          </a:bodyPr>
          <a:lstStyle>
            <a:lvl1pPr marL="0" indent="0">
              <a:lnSpc>
                <a:spcPts val="994"/>
              </a:lnSpc>
              <a:spcBef>
                <a:spcPts val="0"/>
              </a:spcBef>
              <a:buNone/>
              <a:defRPr sz="1000" b="1">
                <a:solidFill>
                  <a:schemeClr val="accent5"/>
                </a:solidFill>
              </a:defRPr>
            </a:lvl1pPr>
            <a:lvl2pPr marL="285665" indent="-107955">
              <a:defRPr lang="en-US" sz="1000" kern="1200" dirty="0" smtClean="0">
                <a:solidFill>
                  <a:schemeClr val="tx1"/>
                </a:solidFill>
                <a:latin typeface="+mn-lt"/>
                <a:ea typeface="+mn-ea"/>
                <a:cs typeface="+mn-cs"/>
              </a:defRPr>
            </a:lvl2pPr>
            <a:lvl3pPr marL="285665" indent="-97990">
              <a:buFont typeface="Symbol" pitchFamily="18" charset="2"/>
              <a:buNone/>
              <a:defRPr sz="900"/>
            </a:lvl3pPr>
            <a:lvl4pPr marL="285665" indent="-97990">
              <a:defRPr sz="900"/>
            </a:lvl4pPr>
            <a:lvl5pPr marL="285665" indent="-97990">
              <a:buFont typeface="Symbol" pitchFamily="18" charset="2"/>
              <a:buChar char="-"/>
              <a:defRPr sz="900"/>
            </a:lvl5pPr>
            <a:lvl6pPr marL="286240" indent="-97924">
              <a:spcBef>
                <a:spcPts val="314"/>
              </a:spcBef>
              <a:buFont typeface="Symbol" pitchFamily="18" charset="2"/>
              <a:buChar char="-"/>
              <a:defRPr sz="900"/>
            </a:lvl6pPr>
            <a:lvl7pPr marL="286240" indent="-97924">
              <a:spcBef>
                <a:spcPts val="314"/>
              </a:spcBef>
              <a:buFont typeface="Symbol" pitchFamily="18" charset="2"/>
              <a:buChar char="-"/>
              <a:defRPr sz="900"/>
            </a:lvl7pPr>
            <a:lvl8pPr marL="286240" indent="-97924">
              <a:spcBef>
                <a:spcPts val="314"/>
              </a:spcBef>
              <a:buFont typeface="Symbol" pitchFamily="18" charset="2"/>
              <a:buChar char="-"/>
              <a:defRPr sz="900"/>
            </a:lvl8pPr>
            <a:lvl9pPr marL="286240" indent="-97924">
              <a:spcBef>
                <a:spcPts val="314"/>
              </a:spcBef>
              <a:buFont typeface="Symbol" pitchFamily="18" charset="2"/>
              <a:buChar char="-"/>
              <a:defRPr sz="900"/>
            </a:lvl9pPr>
          </a:lstStyle>
          <a:p>
            <a:pPr lvl="0"/>
            <a:r>
              <a:rPr lang="en-US" noProof="0" dirty="0" smtClean="0"/>
              <a:t>Click to edit Master text styles</a:t>
            </a:r>
          </a:p>
        </p:txBody>
      </p:sp>
      <p:sp>
        <p:nvSpPr>
          <p:cNvPr id="12" name="Text Placeholder 9"/>
          <p:cNvSpPr>
            <a:spLocks noGrp="1"/>
          </p:cNvSpPr>
          <p:nvPr>
            <p:ph type="body" sz="quarter" idx="14"/>
          </p:nvPr>
        </p:nvSpPr>
        <p:spPr>
          <a:xfrm>
            <a:off x="7021116" y="6613203"/>
            <a:ext cx="1743301" cy="410662"/>
          </a:xfrm>
        </p:spPr>
        <p:txBody>
          <a:bodyPr lIns="0" tIns="0" rIns="0" bIns="0">
            <a:noAutofit/>
          </a:bodyPr>
          <a:lstStyle>
            <a:lvl1pPr marL="0" indent="0">
              <a:lnSpc>
                <a:spcPts val="994"/>
              </a:lnSpc>
              <a:spcBef>
                <a:spcPts val="0"/>
              </a:spcBef>
              <a:buNone/>
              <a:defRPr sz="1000" b="1">
                <a:solidFill>
                  <a:schemeClr val="accent5"/>
                </a:solidFill>
              </a:defRPr>
            </a:lvl1pPr>
            <a:lvl2pPr marL="285665" indent="-107955">
              <a:defRPr lang="en-US" sz="1000" kern="1200" dirty="0" smtClean="0">
                <a:solidFill>
                  <a:schemeClr val="tx1"/>
                </a:solidFill>
                <a:latin typeface="+mn-lt"/>
                <a:ea typeface="+mn-ea"/>
                <a:cs typeface="+mn-cs"/>
              </a:defRPr>
            </a:lvl2pPr>
            <a:lvl3pPr marL="285665" indent="-97990">
              <a:buFont typeface="Symbol" pitchFamily="18" charset="2"/>
              <a:buNone/>
              <a:defRPr sz="900"/>
            </a:lvl3pPr>
            <a:lvl4pPr marL="285665" indent="-97990">
              <a:defRPr sz="900"/>
            </a:lvl4pPr>
            <a:lvl5pPr marL="285665" indent="-97990">
              <a:buFont typeface="Symbol" pitchFamily="18" charset="2"/>
              <a:buChar char="-"/>
              <a:defRPr sz="900"/>
            </a:lvl5pPr>
            <a:lvl6pPr marL="286240" indent="-97924">
              <a:spcBef>
                <a:spcPts val="314"/>
              </a:spcBef>
              <a:buFont typeface="Symbol" pitchFamily="18" charset="2"/>
              <a:buChar char="-"/>
              <a:defRPr sz="900"/>
            </a:lvl6pPr>
            <a:lvl7pPr marL="286240" indent="-97924">
              <a:spcBef>
                <a:spcPts val="314"/>
              </a:spcBef>
              <a:buFont typeface="Symbol" pitchFamily="18" charset="2"/>
              <a:buChar char="-"/>
              <a:defRPr sz="900"/>
            </a:lvl7pPr>
            <a:lvl8pPr marL="286240" indent="-97924">
              <a:spcBef>
                <a:spcPts val="314"/>
              </a:spcBef>
              <a:buFont typeface="Symbol" pitchFamily="18" charset="2"/>
              <a:buChar char="-"/>
              <a:defRPr sz="900"/>
            </a:lvl8pPr>
            <a:lvl9pPr marL="286240" indent="-97924">
              <a:spcBef>
                <a:spcPts val="314"/>
              </a:spcBef>
              <a:buFont typeface="Symbol" pitchFamily="18" charset="2"/>
              <a:buChar char="-"/>
              <a:defRPr sz="900"/>
            </a:lvl9pPr>
          </a:lstStyle>
          <a:p>
            <a:pPr lvl="0"/>
            <a:r>
              <a:rPr lang="en-US" noProof="0" dirty="0" smtClean="0"/>
              <a:t>Click to edit Master text styles</a:t>
            </a:r>
          </a:p>
        </p:txBody>
      </p:sp>
      <p:sp>
        <p:nvSpPr>
          <p:cNvPr id="2" name="Title 1"/>
          <p:cNvSpPr>
            <a:spLocks noGrp="1"/>
          </p:cNvSpPr>
          <p:nvPr>
            <p:ph type="title"/>
          </p:nvPr>
        </p:nvSpPr>
        <p:spPr>
          <a:xfrm>
            <a:off x="669707" y="473329"/>
            <a:ext cx="8094710" cy="596189"/>
          </a:xfrm>
        </p:spPr>
        <p:txBody>
          <a:bodyPr/>
          <a:lstStyle/>
          <a:p>
            <a:r>
              <a:rPr lang="en-US" noProof="0" dirty="0" smtClean="0"/>
              <a:t>Click to edit Master title style</a:t>
            </a:r>
            <a:endParaRPr lang="fi-FI" noProof="0" dirty="0"/>
          </a:p>
        </p:txBody>
      </p:sp>
      <p:pic>
        <p:nvPicPr>
          <p:cNvPr id="13" name="Picture 2" descr="D:\My Graphical Design\My Logos\AALTO\Aalto_tunnukset-BIZ\03 ...Kauppakorkeakoulu\EN\JPG (SCREEN)\RGB\Aalto_EN_Economics_13_RGB_3.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r="4299" b="3929"/>
          <a:stretch/>
        </p:blipFill>
        <p:spPr bwMode="auto">
          <a:xfrm>
            <a:off x="215530" y="6261254"/>
            <a:ext cx="2564113" cy="11190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067485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and On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smtClean="0"/>
              <a:t>Click to edit Master title style</a:t>
            </a:r>
            <a:endParaRPr lang="fi-FI" noProof="0" dirty="0"/>
          </a:p>
        </p:txBody>
      </p:sp>
      <p:sp>
        <p:nvSpPr>
          <p:cNvPr id="3" name="Content Placehold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fi-FI" noProof="0"/>
          </a:p>
        </p:txBody>
      </p:sp>
      <p:sp>
        <p:nvSpPr>
          <p:cNvPr id="4" name="Date Placeholder 3"/>
          <p:cNvSpPr>
            <a:spLocks noGrp="1"/>
          </p:cNvSpPr>
          <p:nvPr>
            <p:ph type="dt" sz="half" idx="10"/>
          </p:nvPr>
        </p:nvSpPr>
        <p:spPr/>
        <p:txBody>
          <a:bodyPr/>
          <a:lstStyle/>
          <a:p>
            <a:fld id="{31C9BAAA-DC1B-49F7-BD70-3EB5E77C19D9}" type="datetime1">
              <a:rPr lang="en-US" noProof="0" smtClean="0"/>
              <a:pPr/>
              <a:t>11/30/2015</a:t>
            </a:fld>
            <a:endParaRPr lang="fi-FI" noProof="0"/>
          </a:p>
        </p:txBody>
      </p:sp>
      <p:sp>
        <p:nvSpPr>
          <p:cNvPr id="5" name="Footer Placeholder 4"/>
          <p:cNvSpPr>
            <a:spLocks noGrp="1"/>
          </p:cNvSpPr>
          <p:nvPr>
            <p:ph type="ftr" sz="quarter" idx="11"/>
          </p:nvPr>
        </p:nvSpPr>
        <p:spPr/>
        <p:txBody>
          <a:bodyPr/>
          <a:lstStyle/>
          <a:p>
            <a:endParaRPr lang="fi-FI" noProof="0"/>
          </a:p>
        </p:txBody>
      </p:sp>
      <p:sp>
        <p:nvSpPr>
          <p:cNvPr id="6" name="Slide Number Placeholder 5"/>
          <p:cNvSpPr>
            <a:spLocks noGrp="1"/>
          </p:cNvSpPr>
          <p:nvPr>
            <p:ph type="sldNum" sz="quarter" idx="12"/>
          </p:nvPr>
        </p:nvSpPr>
        <p:spPr/>
        <p:txBody>
          <a:bodyPr/>
          <a:lstStyle/>
          <a:p>
            <a:fld id="{52384017-E4DF-4A7A-8FA6-2DC68C3EB4D0}" type="slidenum">
              <a:rPr lang="fi-FI" noProof="0" smtClean="0"/>
              <a:pPr/>
              <a:t>‹#›</a:t>
            </a:fld>
            <a:endParaRPr lang="fi-FI" noProof="0"/>
          </a:p>
        </p:txBody>
      </p:sp>
      <p:sp>
        <p:nvSpPr>
          <p:cNvPr id="11" name="Text Placeholder 9"/>
          <p:cNvSpPr>
            <a:spLocks noGrp="1"/>
          </p:cNvSpPr>
          <p:nvPr>
            <p:ph type="body" sz="quarter" idx="13"/>
          </p:nvPr>
        </p:nvSpPr>
        <p:spPr>
          <a:xfrm>
            <a:off x="5266758" y="6613203"/>
            <a:ext cx="1573762" cy="410662"/>
          </a:xfrm>
        </p:spPr>
        <p:txBody>
          <a:bodyPr lIns="0" tIns="0" rIns="0" bIns="0">
            <a:noAutofit/>
          </a:bodyPr>
          <a:lstStyle>
            <a:lvl1pPr marL="0" indent="0">
              <a:lnSpc>
                <a:spcPts val="994"/>
              </a:lnSpc>
              <a:spcBef>
                <a:spcPts val="0"/>
              </a:spcBef>
              <a:buNone/>
              <a:defRPr sz="1000" b="1">
                <a:solidFill>
                  <a:schemeClr val="accent5"/>
                </a:solidFill>
              </a:defRPr>
            </a:lvl1pPr>
            <a:lvl2pPr marL="285665" indent="-107955">
              <a:defRPr lang="en-US" sz="1000" kern="1200" dirty="0" smtClean="0">
                <a:solidFill>
                  <a:schemeClr val="tx1"/>
                </a:solidFill>
                <a:latin typeface="+mn-lt"/>
                <a:ea typeface="+mn-ea"/>
                <a:cs typeface="+mn-cs"/>
              </a:defRPr>
            </a:lvl2pPr>
            <a:lvl3pPr marL="285665" indent="-97990">
              <a:buFont typeface="Symbol" pitchFamily="18" charset="2"/>
              <a:buNone/>
              <a:defRPr sz="900"/>
            </a:lvl3pPr>
            <a:lvl4pPr marL="285665" indent="-97990">
              <a:defRPr sz="900"/>
            </a:lvl4pPr>
            <a:lvl5pPr marL="285665" indent="-97990">
              <a:buFont typeface="Symbol" pitchFamily="18" charset="2"/>
              <a:buChar char="-"/>
              <a:defRPr sz="900"/>
            </a:lvl5pPr>
            <a:lvl6pPr marL="286240" indent="-97924">
              <a:spcBef>
                <a:spcPts val="314"/>
              </a:spcBef>
              <a:buFont typeface="Symbol" pitchFamily="18" charset="2"/>
              <a:buChar char="-"/>
              <a:defRPr sz="900"/>
            </a:lvl6pPr>
            <a:lvl7pPr marL="286240" indent="-97924">
              <a:spcBef>
                <a:spcPts val="314"/>
              </a:spcBef>
              <a:buFont typeface="Symbol" pitchFamily="18" charset="2"/>
              <a:buChar char="-"/>
              <a:defRPr sz="900"/>
            </a:lvl7pPr>
            <a:lvl8pPr marL="286240" indent="-97924">
              <a:spcBef>
                <a:spcPts val="314"/>
              </a:spcBef>
              <a:buFont typeface="Symbol" pitchFamily="18" charset="2"/>
              <a:buChar char="-"/>
              <a:defRPr sz="900"/>
            </a:lvl8pPr>
            <a:lvl9pPr marL="286240" indent="-97924">
              <a:spcBef>
                <a:spcPts val="314"/>
              </a:spcBef>
              <a:buFont typeface="Symbol" pitchFamily="18" charset="2"/>
              <a:buChar char="-"/>
              <a:defRPr sz="900"/>
            </a:lvl9pPr>
          </a:lstStyle>
          <a:p>
            <a:pPr lvl="0"/>
            <a:r>
              <a:rPr lang="en-US" noProof="0" dirty="0" smtClean="0"/>
              <a:t>Click to edit Master text styles</a:t>
            </a:r>
          </a:p>
        </p:txBody>
      </p:sp>
      <p:sp>
        <p:nvSpPr>
          <p:cNvPr id="12" name="Text Placeholder 9"/>
          <p:cNvSpPr>
            <a:spLocks noGrp="1"/>
          </p:cNvSpPr>
          <p:nvPr>
            <p:ph type="body" sz="quarter" idx="14"/>
          </p:nvPr>
        </p:nvSpPr>
        <p:spPr>
          <a:xfrm>
            <a:off x="7021116" y="6613203"/>
            <a:ext cx="1743301" cy="410662"/>
          </a:xfrm>
        </p:spPr>
        <p:txBody>
          <a:bodyPr lIns="0" tIns="0" rIns="0" bIns="0">
            <a:noAutofit/>
          </a:bodyPr>
          <a:lstStyle>
            <a:lvl1pPr marL="0" indent="0">
              <a:lnSpc>
                <a:spcPts val="994"/>
              </a:lnSpc>
              <a:spcBef>
                <a:spcPts val="0"/>
              </a:spcBef>
              <a:buNone/>
              <a:defRPr sz="1000" b="1">
                <a:solidFill>
                  <a:schemeClr val="accent5"/>
                </a:solidFill>
              </a:defRPr>
            </a:lvl1pPr>
            <a:lvl2pPr marL="285665" indent="-107955">
              <a:defRPr lang="en-US" sz="1000" kern="1200" dirty="0" smtClean="0">
                <a:solidFill>
                  <a:schemeClr val="tx1"/>
                </a:solidFill>
                <a:latin typeface="+mn-lt"/>
                <a:ea typeface="+mn-ea"/>
                <a:cs typeface="+mn-cs"/>
              </a:defRPr>
            </a:lvl2pPr>
            <a:lvl3pPr marL="285665" indent="-97990">
              <a:buFont typeface="Symbol" pitchFamily="18" charset="2"/>
              <a:buNone/>
              <a:defRPr sz="900"/>
            </a:lvl3pPr>
            <a:lvl4pPr marL="285665" indent="-97990">
              <a:defRPr sz="900"/>
            </a:lvl4pPr>
            <a:lvl5pPr marL="285665" indent="-97990">
              <a:buFont typeface="Symbol" pitchFamily="18" charset="2"/>
              <a:buChar char="-"/>
              <a:defRPr sz="900"/>
            </a:lvl5pPr>
            <a:lvl6pPr marL="286240" indent="-97924">
              <a:spcBef>
                <a:spcPts val="314"/>
              </a:spcBef>
              <a:buFont typeface="Symbol" pitchFamily="18" charset="2"/>
              <a:buChar char="-"/>
              <a:defRPr sz="900"/>
            </a:lvl6pPr>
            <a:lvl7pPr marL="286240" indent="-97924">
              <a:spcBef>
                <a:spcPts val="314"/>
              </a:spcBef>
              <a:buFont typeface="Symbol" pitchFamily="18" charset="2"/>
              <a:buChar char="-"/>
              <a:defRPr sz="900"/>
            </a:lvl7pPr>
            <a:lvl8pPr marL="286240" indent="-97924">
              <a:spcBef>
                <a:spcPts val="314"/>
              </a:spcBef>
              <a:buFont typeface="Symbol" pitchFamily="18" charset="2"/>
              <a:buChar char="-"/>
              <a:defRPr sz="900"/>
            </a:lvl8pPr>
            <a:lvl9pPr marL="286240" indent="-97924">
              <a:spcBef>
                <a:spcPts val="314"/>
              </a:spcBef>
              <a:buFont typeface="Symbol" pitchFamily="18" charset="2"/>
              <a:buChar char="-"/>
              <a:defRPr sz="900"/>
            </a:lvl9pPr>
          </a:lstStyle>
          <a:p>
            <a:pPr lvl="0"/>
            <a:r>
              <a:rPr lang="en-US" noProof="0" dirty="0" smtClean="0"/>
              <a:t>Click to edit Master text styles</a:t>
            </a:r>
          </a:p>
        </p:txBody>
      </p:sp>
    </p:spTree>
    <p:extLst>
      <p:ext uri="{BB962C8B-B14F-4D97-AF65-F5344CB8AC3E}">
        <p14:creationId xmlns:p14="http://schemas.microsoft.com/office/powerpoint/2010/main" val="100855625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 Whit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361488" cy="7380288"/>
          </a:xfrm>
          <a:prstGeom prst="rect">
            <a:avLst/>
          </a:prstGeom>
        </p:spPr>
      </p:pic>
      <p:pic>
        <p:nvPicPr>
          <p:cNvPr id="13" name="Picture 12"/>
          <p:cNvPicPr>
            <a:picLocks noChangeAspect="1"/>
          </p:cNvPicPr>
          <p:nvPr userDrawn="1"/>
        </p:nvPicPr>
        <p:blipFill rotWithShape="1">
          <a:blip r:embed="rId2">
            <a:extLst>
              <a:ext uri="{28A0092B-C50C-407E-A947-70E740481C1C}">
                <a14:useLocalDpi xmlns:a14="http://schemas.microsoft.com/office/drawing/2010/main" val="0"/>
              </a:ext>
            </a:extLst>
          </a:blip>
          <a:srcRect l="88759" t="10649" b="75996"/>
          <a:stretch/>
        </p:blipFill>
        <p:spPr>
          <a:xfrm>
            <a:off x="8308320" y="1484652"/>
            <a:ext cx="1052329" cy="985696"/>
          </a:xfrm>
          <a:prstGeom prst="rect">
            <a:avLst/>
          </a:prstGeom>
        </p:spPr>
      </p:pic>
      <p:sp>
        <p:nvSpPr>
          <p:cNvPr id="2" name="Title 1"/>
          <p:cNvSpPr>
            <a:spLocks noGrp="1"/>
          </p:cNvSpPr>
          <p:nvPr>
            <p:ph type="ctrTitle"/>
          </p:nvPr>
        </p:nvSpPr>
        <p:spPr>
          <a:xfrm>
            <a:off x="586014" y="1906091"/>
            <a:ext cx="7957265" cy="1788566"/>
          </a:xfrm>
        </p:spPr>
        <p:txBody>
          <a:bodyPr/>
          <a:lstStyle>
            <a:lvl1pPr>
              <a:defRPr sz="5600">
                <a:solidFill>
                  <a:schemeClr val="accent5"/>
                </a:solidFill>
              </a:defRPr>
            </a:lvl1pPr>
          </a:lstStyle>
          <a:p>
            <a:r>
              <a:rPr lang="en-US" noProof="0" dirty="0" smtClean="0"/>
              <a:t>Click to edit Master title style</a:t>
            </a:r>
            <a:endParaRPr lang="fi-FI" noProof="0" dirty="0"/>
          </a:p>
        </p:txBody>
      </p:sp>
      <p:sp>
        <p:nvSpPr>
          <p:cNvPr id="3" name="Subtitle 2"/>
          <p:cNvSpPr>
            <a:spLocks noGrp="1"/>
          </p:cNvSpPr>
          <p:nvPr>
            <p:ph type="subTitle" idx="1"/>
          </p:nvPr>
        </p:nvSpPr>
        <p:spPr>
          <a:xfrm>
            <a:off x="586014" y="5495476"/>
            <a:ext cx="6435102" cy="384721"/>
          </a:xfrm>
        </p:spPr>
        <p:txBody>
          <a:bodyPr/>
          <a:lstStyle>
            <a:lvl1pPr marL="0" indent="0" algn="l">
              <a:buNone/>
              <a:defRPr>
                <a:solidFill>
                  <a:srgbClr val="009B3A"/>
                </a:solidFill>
                <a:latin typeface="Georgia" pitchFamily="18" charset="0"/>
              </a:defRPr>
            </a:lvl1pPr>
            <a:lvl2pPr marL="478323" indent="0" algn="ctr">
              <a:buNone/>
              <a:defRPr>
                <a:solidFill>
                  <a:schemeClr val="tx1">
                    <a:tint val="75000"/>
                  </a:schemeClr>
                </a:solidFill>
              </a:defRPr>
            </a:lvl2pPr>
            <a:lvl3pPr marL="956645" indent="0" algn="ctr">
              <a:buNone/>
              <a:defRPr>
                <a:solidFill>
                  <a:schemeClr val="tx1">
                    <a:tint val="75000"/>
                  </a:schemeClr>
                </a:solidFill>
              </a:defRPr>
            </a:lvl3pPr>
            <a:lvl4pPr marL="1434968" indent="0" algn="ctr">
              <a:buNone/>
              <a:defRPr>
                <a:solidFill>
                  <a:schemeClr val="tx1">
                    <a:tint val="75000"/>
                  </a:schemeClr>
                </a:solidFill>
              </a:defRPr>
            </a:lvl4pPr>
            <a:lvl5pPr marL="1913291" indent="0" algn="ctr">
              <a:buNone/>
              <a:defRPr>
                <a:solidFill>
                  <a:schemeClr val="tx1">
                    <a:tint val="75000"/>
                  </a:schemeClr>
                </a:solidFill>
              </a:defRPr>
            </a:lvl5pPr>
            <a:lvl6pPr marL="2391613" indent="0" algn="ctr">
              <a:buNone/>
              <a:defRPr>
                <a:solidFill>
                  <a:schemeClr val="tx1">
                    <a:tint val="75000"/>
                  </a:schemeClr>
                </a:solidFill>
              </a:defRPr>
            </a:lvl6pPr>
            <a:lvl7pPr marL="2869936" indent="0" algn="ctr">
              <a:buNone/>
              <a:defRPr>
                <a:solidFill>
                  <a:schemeClr val="tx1">
                    <a:tint val="75000"/>
                  </a:schemeClr>
                </a:solidFill>
              </a:defRPr>
            </a:lvl7pPr>
            <a:lvl8pPr marL="3348258" indent="0" algn="ctr">
              <a:buNone/>
              <a:defRPr>
                <a:solidFill>
                  <a:schemeClr val="tx1">
                    <a:tint val="75000"/>
                  </a:schemeClr>
                </a:solidFill>
              </a:defRPr>
            </a:lvl8pPr>
            <a:lvl9pPr marL="3826581" indent="0" algn="ctr">
              <a:buNone/>
              <a:defRPr>
                <a:solidFill>
                  <a:schemeClr val="tx1">
                    <a:tint val="75000"/>
                  </a:schemeClr>
                </a:solidFill>
              </a:defRPr>
            </a:lvl9pPr>
          </a:lstStyle>
          <a:p>
            <a:r>
              <a:rPr lang="en-US" noProof="0" dirty="0" smtClean="0"/>
              <a:t>Click to edit Master subtitle style</a:t>
            </a:r>
            <a:endParaRPr lang="fi-FI" noProof="0" dirty="0"/>
          </a:p>
        </p:txBody>
      </p:sp>
      <p:sp>
        <p:nvSpPr>
          <p:cNvPr id="11" name="Date Placeholder 3"/>
          <p:cNvSpPr>
            <a:spLocks noGrp="1"/>
          </p:cNvSpPr>
          <p:nvPr>
            <p:ph type="dt" sz="half" idx="10"/>
          </p:nvPr>
        </p:nvSpPr>
        <p:spPr>
          <a:xfrm>
            <a:off x="2930072" y="6415621"/>
            <a:ext cx="2075007" cy="189834"/>
          </a:xfrm>
        </p:spPr>
        <p:txBody>
          <a:bodyPr wrap="none" lIns="0" tIns="0" rIns="0" bIns="0"/>
          <a:lstStyle>
            <a:lvl1pPr>
              <a:defRPr sz="1300">
                <a:solidFill>
                  <a:schemeClr val="accent5"/>
                </a:solidFill>
              </a:defRPr>
            </a:lvl1pPr>
          </a:lstStyle>
          <a:p>
            <a:fld id="{115E7FC3-E054-4981-ABB1-6939CA2C98CA}" type="datetime1">
              <a:rPr lang="en-US" smtClean="0"/>
              <a:pPr/>
              <a:t>11/30/2015</a:t>
            </a:fld>
            <a:endParaRPr lang="fi-FI" dirty="0"/>
          </a:p>
        </p:txBody>
      </p:sp>
      <p:sp>
        <p:nvSpPr>
          <p:cNvPr id="12" name="Text Placeholder 9"/>
          <p:cNvSpPr>
            <a:spLocks noGrp="1"/>
          </p:cNvSpPr>
          <p:nvPr>
            <p:ph type="body" sz="quarter" idx="11"/>
          </p:nvPr>
        </p:nvSpPr>
        <p:spPr>
          <a:xfrm>
            <a:off x="5266758" y="6415621"/>
            <a:ext cx="2399696" cy="438582"/>
          </a:xfrm>
        </p:spPr>
        <p:txBody>
          <a:bodyPr wrap="none" lIns="0" tIns="0" rIns="0" bIns="0"/>
          <a:lstStyle>
            <a:lvl1pPr marL="0" indent="0">
              <a:spcBef>
                <a:spcPts val="0"/>
              </a:spcBef>
              <a:buNone/>
              <a:defRPr sz="1300" b="1">
                <a:solidFill>
                  <a:schemeClr val="accent5"/>
                </a:solidFill>
              </a:defRPr>
            </a:lvl1pPr>
            <a:lvl2pPr marL="775862" indent="-297539">
              <a:spcBef>
                <a:spcPts val="301"/>
              </a:spcBef>
              <a:defRPr lang="fi-FI" sz="1300" kern="1200" dirty="0" smtClean="0">
                <a:solidFill>
                  <a:schemeClr val="tx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
        <p:nvSpPr>
          <p:cNvPr id="17" name="Text Placeholder 9"/>
          <p:cNvSpPr>
            <a:spLocks noGrp="1"/>
          </p:cNvSpPr>
          <p:nvPr>
            <p:ph type="body" sz="quarter" idx="12"/>
          </p:nvPr>
        </p:nvSpPr>
        <p:spPr>
          <a:xfrm>
            <a:off x="7603445" y="6415621"/>
            <a:ext cx="2399696" cy="438582"/>
          </a:xfrm>
        </p:spPr>
        <p:txBody>
          <a:bodyPr wrap="none" lIns="0" tIns="0" rIns="0" bIns="0"/>
          <a:lstStyle>
            <a:lvl1pPr marL="0" indent="0">
              <a:spcBef>
                <a:spcPts val="0"/>
              </a:spcBef>
              <a:buNone/>
              <a:defRPr sz="1300" b="1">
                <a:solidFill>
                  <a:schemeClr val="accent5"/>
                </a:solidFill>
              </a:defRPr>
            </a:lvl1pPr>
            <a:lvl2pPr marL="775862" indent="-297539">
              <a:spcBef>
                <a:spcPts val="301"/>
              </a:spcBef>
              <a:defRPr lang="fi-FI" sz="1300" kern="1200" dirty="0" smtClean="0">
                <a:solidFill>
                  <a:schemeClr val="tx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
        <p:nvSpPr>
          <p:cNvPr id="18" name="Text Placeholder 9"/>
          <p:cNvSpPr>
            <a:spLocks noGrp="1"/>
          </p:cNvSpPr>
          <p:nvPr>
            <p:ph type="body" sz="quarter" idx="13"/>
          </p:nvPr>
        </p:nvSpPr>
        <p:spPr>
          <a:xfrm>
            <a:off x="2930072" y="6605455"/>
            <a:ext cx="2399696" cy="438582"/>
          </a:xfrm>
        </p:spPr>
        <p:txBody>
          <a:bodyPr wrap="none" lIns="0" tIns="0" rIns="0" bIns="0"/>
          <a:lstStyle>
            <a:lvl1pPr marL="0" indent="0">
              <a:spcBef>
                <a:spcPts val="0"/>
              </a:spcBef>
              <a:buNone/>
              <a:defRPr sz="1300" b="1">
                <a:solidFill>
                  <a:schemeClr val="accent5"/>
                </a:solidFill>
              </a:defRPr>
            </a:lvl1pPr>
            <a:lvl2pPr marL="775862" indent="-297539">
              <a:spcBef>
                <a:spcPts val="301"/>
              </a:spcBef>
              <a:defRPr lang="fi-FI" sz="1300" kern="1200" dirty="0" smtClean="0">
                <a:solidFill>
                  <a:schemeClr val="tx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
        <p:nvSpPr>
          <p:cNvPr id="19" name="Text Placeholder 9"/>
          <p:cNvSpPr>
            <a:spLocks noGrp="1"/>
          </p:cNvSpPr>
          <p:nvPr>
            <p:ph type="body" sz="quarter" idx="14"/>
          </p:nvPr>
        </p:nvSpPr>
        <p:spPr>
          <a:xfrm>
            <a:off x="586014" y="6605455"/>
            <a:ext cx="2399696" cy="438582"/>
          </a:xfrm>
        </p:spPr>
        <p:txBody>
          <a:bodyPr wrap="none" lIns="0" tIns="0" rIns="0" bIns="0"/>
          <a:lstStyle>
            <a:lvl1pPr marL="0" indent="0">
              <a:spcBef>
                <a:spcPts val="0"/>
              </a:spcBef>
              <a:buNone/>
              <a:defRPr sz="1300" b="1">
                <a:solidFill>
                  <a:schemeClr val="accent5"/>
                </a:solidFill>
              </a:defRPr>
            </a:lvl1pPr>
            <a:lvl2pPr marL="775862" indent="-297539">
              <a:spcBef>
                <a:spcPts val="301"/>
              </a:spcBef>
              <a:defRPr lang="fi-FI" sz="1300" kern="1200" dirty="0" smtClean="0">
                <a:solidFill>
                  <a:schemeClr val="tx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
        <p:nvSpPr>
          <p:cNvPr id="20" name="Text Placeholder 9"/>
          <p:cNvSpPr>
            <a:spLocks noGrp="1"/>
          </p:cNvSpPr>
          <p:nvPr>
            <p:ph type="body" sz="quarter" idx="15"/>
          </p:nvPr>
        </p:nvSpPr>
        <p:spPr>
          <a:xfrm>
            <a:off x="586014" y="6415621"/>
            <a:ext cx="2399696" cy="200055"/>
          </a:xfrm>
        </p:spPr>
        <p:txBody>
          <a:bodyPr wrap="none" lIns="0" tIns="0" rIns="0" bIns="0"/>
          <a:lstStyle>
            <a:lvl1pPr marL="0" indent="0">
              <a:spcBef>
                <a:spcPts val="0"/>
              </a:spcBef>
              <a:buNone/>
              <a:defRPr sz="1300" b="1">
                <a:solidFill>
                  <a:schemeClr val="tx1"/>
                </a:solidFill>
              </a:defRPr>
            </a:lvl1pPr>
            <a:lvl2pPr marL="775862" indent="-297539">
              <a:spcBef>
                <a:spcPts val="301"/>
              </a:spcBef>
              <a:defRPr lang="fi-FI" sz="1300" kern="1200" dirty="0" smtClean="0">
                <a:solidFill>
                  <a:schemeClr val="tx1"/>
                </a:solidFill>
                <a:latin typeface="+mn-lt"/>
                <a:ea typeface="+mn-ea"/>
                <a:cs typeface="+mn-cs"/>
              </a:defRPr>
            </a:lvl2pPr>
            <a:lvl3pPr>
              <a:defRPr sz="1300"/>
            </a:lvl3pPr>
            <a:lvl4pPr>
              <a:defRPr sz="1300"/>
            </a:lvl4pPr>
            <a:lvl5pPr>
              <a:defRPr sz="1300"/>
            </a:lvl5pPr>
          </a:lstStyle>
          <a:p>
            <a:pPr lvl="0"/>
            <a:r>
              <a:rPr lang="en-US" noProof="0" smtClean="0"/>
              <a:t>Click to edit Master text styles</a:t>
            </a:r>
          </a:p>
        </p:txBody>
      </p:sp>
      <p:pic>
        <p:nvPicPr>
          <p:cNvPr id="14" name="Picture 13"/>
          <p:cNvPicPr>
            <a:picLocks noChangeAspect="1"/>
          </p:cNvPicPr>
          <p:nvPr userDrawn="1"/>
        </p:nvPicPr>
        <p:blipFill rotWithShape="1">
          <a:blip r:embed="rId2" cstate="print">
            <a:extLst>
              <a:ext uri="{28A0092B-C50C-407E-A947-70E740481C1C}">
                <a14:useLocalDpi xmlns:a14="http://schemas.microsoft.com/office/drawing/2010/main" val="0"/>
              </a:ext>
            </a:extLst>
          </a:blip>
          <a:srcRect l="88759" t="10649" b="75996"/>
          <a:stretch/>
        </p:blipFill>
        <p:spPr>
          <a:xfrm>
            <a:off x="8956545" y="2295289"/>
            <a:ext cx="404104" cy="288268"/>
          </a:xfrm>
          <a:prstGeom prst="rect">
            <a:avLst/>
          </a:prstGeom>
        </p:spPr>
      </p:pic>
      <p:pic>
        <p:nvPicPr>
          <p:cNvPr id="15" name="Picture 14"/>
          <p:cNvPicPr>
            <a:picLocks noChangeAspect="1"/>
          </p:cNvPicPr>
          <p:nvPr userDrawn="1"/>
        </p:nvPicPr>
        <p:blipFill rotWithShape="1">
          <a:blip r:embed="rId2" cstate="print">
            <a:extLst>
              <a:ext uri="{28A0092B-C50C-407E-A947-70E740481C1C}">
                <a14:useLocalDpi xmlns:a14="http://schemas.microsoft.com/office/drawing/2010/main" val="0"/>
              </a:ext>
            </a:extLst>
          </a:blip>
          <a:srcRect l="88759" t="10649" b="75996"/>
          <a:stretch/>
        </p:blipFill>
        <p:spPr>
          <a:xfrm>
            <a:off x="9160489" y="2439251"/>
            <a:ext cx="202052" cy="288268"/>
          </a:xfrm>
          <a:prstGeom prst="rect">
            <a:avLst/>
          </a:prstGeom>
        </p:spPr>
      </p:pic>
      <p:pic>
        <p:nvPicPr>
          <p:cNvPr id="16" name="Picture 2" descr="D:\My Graphical Design\My Logos\AALTO\Aalto_tunnukset-BIZ\03 ...Kauppakorkeakoulu\EN\JPG (SCREEN)\RGB\Aalto_EN_Economics_21_RGB_3.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624" t="5109" b="19586"/>
          <a:stretch/>
        </p:blipFill>
        <p:spPr bwMode="auto">
          <a:xfrm>
            <a:off x="0" y="1"/>
            <a:ext cx="2431448" cy="17182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880123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Two Conte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fi-FI" noProof="0"/>
          </a:p>
        </p:txBody>
      </p:sp>
      <p:sp>
        <p:nvSpPr>
          <p:cNvPr id="3" name="Content Placeholder 2"/>
          <p:cNvSpPr>
            <a:spLocks noGrp="1"/>
          </p:cNvSpPr>
          <p:nvPr>
            <p:ph sz="half" idx="1"/>
          </p:nvPr>
        </p:nvSpPr>
        <p:spPr>
          <a:xfrm>
            <a:off x="586015" y="1704633"/>
            <a:ext cx="4017331" cy="1500411"/>
          </a:xfrm>
        </p:spPr>
        <p:txBody>
          <a:bodyPr/>
          <a:lstStyle>
            <a:lvl1pPr>
              <a:defRPr sz="2100"/>
            </a:lvl1pPr>
            <a:lvl2pPr>
              <a:defRPr sz="1900"/>
            </a:lvl2pPr>
            <a:lvl3pPr>
              <a:defRPr sz="1700"/>
            </a:lvl3pPr>
            <a:lvl4pPr>
              <a:defRPr sz="1500"/>
            </a:lvl4pPr>
            <a:lvl5pPr>
              <a:defRPr sz="1300"/>
            </a:lvl5pPr>
            <a:lvl6pPr>
              <a:defRPr sz="1500"/>
            </a:lvl6pPr>
            <a:lvl7pPr>
              <a:defRPr sz="1500"/>
            </a:lvl7pPr>
            <a:lvl8pPr>
              <a:defRPr sz="1500"/>
            </a:lvl8pPr>
            <a:lvl9pPr>
              <a:defRPr sz="15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fi-FI" noProof="0" smtClean="0"/>
          </a:p>
        </p:txBody>
      </p:sp>
      <p:sp>
        <p:nvSpPr>
          <p:cNvPr id="4" name="Content Placeholder 3"/>
          <p:cNvSpPr>
            <a:spLocks noGrp="1"/>
          </p:cNvSpPr>
          <p:nvPr>
            <p:ph sz="half" idx="2"/>
          </p:nvPr>
        </p:nvSpPr>
        <p:spPr>
          <a:xfrm>
            <a:off x="4758757" y="1704633"/>
            <a:ext cx="4017331" cy="1500411"/>
          </a:xfrm>
        </p:spPr>
        <p:txBody>
          <a:bodyPr/>
          <a:lstStyle>
            <a:lvl1pPr>
              <a:defRPr sz="2100"/>
            </a:lvl1pPr>
            <a:lvl2pPr>
              <a:defRPr sz="1900"/>
            </a:lvl2pPr>
            <a:lvl3pPr>
              <a:defRPr sz="1700"/>
            </a:lvl3pPr>
            <a:lvl4pPr>
              <a:defRPr sz="1500"/>
            </a:lvl4pPr>
            <a:lvl5pPr>
              <a:defRPr sz="1300"/>
            </a:lvl5pPr>
            <a:lvl6pPr>
              <a:buNone/>
              <a:defRPr sz="1500"/>
            </a:lvl6pPr>
            <a:lvl7pPr>
              <a:buNone/>
              <a:defRPr sz="1500"/>
            </a:lvl7pPr>
            <a:lvl8pPr>
              <a:buNone/>
              <a:defRPr sz="1500"/>
            </a:lvl8pPr>
            <a:lvl9pPr>
              <a:buNone/>
              <a:defRPr sz="15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fi-FI" noProof="0" smtClean="0"/>
          </a:p>
        </p:txBody>
      </p:sp>
      <p:sp>
        <p:nvSpPr>
          <p:cNvPr id="5" name="Date Placeholder 4"/>
          <p:cNvSpPr>
            <a:spLocks noGrp="1"/>
          </p:cNvSpPr>
          <p:nvPr>
            <p:ph type="dt" sz="half" idx="10"/>
          </p:nvPr>
        </p:nvSpPr>
        <p:spPr/>
        <p:txBody>
          <a:bodyPr/>
          <a:lstStyle/>
          <a:p>
            <a:fld id="{30CCFA59-C1FC-453C-854B-451EFFB09889}" type="datetime1">
              <a:rPr lang="en-US" noProof="0" smtClean="0"/>
              <a:pPr/>
              <a:t>11/30/2015</a:t>
            </a:fld>
            <a:endParaRPr lang="fi-FI" noProof="0"/>
          </a:p>
        </p:txBody>
      </p:sp>
      <p:sp>
        <p:nvSpPr>
          <p:cNvPr id="6" name="Footer Placeholder 5"/>
          <p:cNvSpPr>
            <a:spLocks noGrp="1"/>
          </p:cNvSpPr>
          <p:nvPr>
            <p:ph type="ftr" sz="quarter" idx="11"/>
          </p:nvPr>
        </p:nvSpPr>
        <p:spPr/>
        <p:txBody>
          <a:bodyPr/>
          <a:lstStyle/>
          <a:p>
            <a:endParaRPr lang="fi-FI" noProof="0"/>
          </a:p>
        </p:txBody>
      </p:sp>
      <p:sp>
        <p:nvSpPr>
          <p:cNvPr id="7" name="Slide Number Placeholder 6"/>
          <p:cNvSpPr>
            <a:spLocks noGrp="1"/>
          </p:cNvSpPr>
          <p:nvPr>
            <p:ph type="sldNum" sz="quarter" idx="12"/>
          </p:nvPr>
        </p:nvSpPr>
        <p:spPr/>
        <p:txBody>
          <a:bodyPr/>
          <a:lstStyle/>
          <a:p>
            <a:fld id="{52384017-E4DF-4A7A-8FA6-2DC68C3EB4D0}" type="slidenum">
              <a:rPr lang="fi-FI" noProof="0" smtClean="0"/>
              <a:pPr/>
              <a:t>‹#›</a:t>
            </a:fld>
            <a:endParaRPr lang="fi-FI" noProof="0"/>
          </a:p>
        </p:txBody>
      </p:sp>
      <p:sp>
        <p:nvSpPr>
          <p:cNvPr id="10" name="Text Placeholder 9"/>
          <p:cNvSpPr>
            <a:spLocks noGrp="1"/>
          </p:cNvSpPr>
          <p:nvPr>
            <p:ph type="body" sz="quarter" idx="13"/>
          </p:nvPr>
        </p:nvSpPr>
        <p:spPr>
          <a:xfrm>
            <a:off x="5266758" y="6613203"/>
            <a:ext cx="1573762" cy="410662"/>
          </a:xfrm>
        </p:spPr>
        <p:txBody>
          <a:bodyPr lIns="0" tIns="0" rIns="0" bIns="0">
            <a:noAutofit/>
          </a:bodyPr>
          <a:lstStyle>
            <a:lvl1pPr marL="0" indent="0">
              <a:lnSpc>
                <a:spcPts val="994"/>
              </a:lnSpc>
              <a:spcBef>
                <a:spcPts val="0"/>
              </a:spcBef>
              <a:buNone/>
              <a:defRPr sz="1000" b="1">
                <a:solidFill>
                  <a:schemeClr val="accent5"/>
                </a:solidFill>
              </a:defRPr>
            </a:lvl1pPr>
            <a:lvl2pPr marL="285665" indent="-107955">
              <a:defRPr lang="en-US" sz="1000" kern="1200" dirty="0" smtClean="0">
                <a:solidFill>
                  <a:schemeClr val="tx1"/>
                </a:solidFill>
                <a:latin typeface="+mn-lt"/>
                <a:ea typeface="+mn-ea"/>
                <a:cs typeface="+mn-cs"/>
              </a:defRPr>
            </a:lvl2pPr>
            <a:lvl3pPr marL="285665" indent="-97990">
              <a:buFont typeface="Symbol" pitchFamily="18" charset="2"/>
              <a:buNone/>
              <a:defRPr sz="900"/>
            </a:lvl3pPr>
            <a:lvl4pPr marL="285665" indent="-97990">
              <a:defRPr sz="900"/>
            </a:lvl4pPr>
            <a:lvl5pPr marL="285665" indent="-97990">
              <a:buFont typeface="Symbol" pitchFamily="18" charset="2"/>
              <a:buChar char="-"/>
              <a:defRPr sz="900"/>
            </a:lvl5pPr>
            <a:lvl6pPr marL="286240" indent="-97924">
              <a:spcBef>
                <a:spcPts val="314"/>
              </a:spcBef>
              <a:buFont typeface="Symbol" pitchFamily="18" charset="2"/>
              <a:buChar char="-"/>
              <a:defRPr sz="900"/>
            </a:lvl6pPr>
            <a:lvl7pPr marL="286240" indent="-97924">
              <a:spcBef>
                <a:spcPts val="314"/>
              </a:spcBef>
              <a:buFont typeface="Symbol" pitchFamily="18" charset="2"/>
              <a:buChar char="-"/>
              <a:defRPr sz="900"/>
            </a:lvl7pPr>
            <a:lvl8pPr marL="286240" indent="-97924">
              <a:spcBef>
                <a:spcPts val="314"/>
              </a:spcBef>
              <a:buFont typeface="Symbol" pitchFamily="18" charset="2"/>
              <a:buChar char="-"/>
              <a:defRPr sz="900"/>
            </a:lvl8pPr>
            <a:lvl9pPr marL="286240" indent="-97924">
              <a:spcBef>
                <a:spcPts val="314"/>
              </a:spcBef>
              <a:buFont typeface="Symbol" pitchFamily="18" charset="2"/>
              <a:buChar char="-"/>
              <a:defRPr sz="900"/>
            </a:lvl9pPr>
          </a:lstStyle>
          <a:p>
            <a:pPr lvl="0"/>
            <a:r>
              <a:rPr lang="en-US" noProof="0" dirty="0" smtClean="0"/>
              <a:t>Click to edit Master text styles</a:t>
            </a:r>
          </a:p>
        </p:txBody>
      </p:sp>
      <p:sp>
        <p:nvSpPr>
          <p:cNvPr id="11" name="Text Placeholder 9"/>
          <p:cNvSpPr>
            <a:spLocks noGrp="1"/>
          </p:cNvSpPr>
          <p:nvPr>
            <p:ph type="body" sz="quarter" idx="14"/>
          </p:nvPr>
        </p:nvSpPr>
        <p:spPr>
          <a:xfrm>
            <a:off x="7021116" y="6613203"/>
            <a:ext cx="1743301" cy="410662"/>
          </a:xfrm>
        </p:spPr>
        <p:txBody>
          <a:bodyPr lIns="0" tIns="0" rIns="0" bIns="0">
            <a:noAutofit/>
          </a:bodyPr>
          <a:lstStyle>
            <a:lvl1pPr marL="0" indent="0">
              <a:lnSpc>
                <a:spcPts val="994"/>
              </a:lnSpc>
              <a:spcBef>
                <a:spcPts val="0"/>
              </a:spcBef>
              <a:buNone/>
              <a:defRPr sz="1000" b="1">
                <a:solidFill>
                  <a:schemeClr val="accent5"/>
                </a:solidFill>
              </a:defRPr>
            </a:lvl1pPr>
            <a:lvl2pPr marL="285665" indent="-107955">
              <a:defRPr lang="en-US" sz="1000" kern="1200" dirty="0" smtClean="0">
                <a:solidFill>
                  <a:schemeClr val="tx1"/>
                </a:solidFill>
                <a:latin typeface="+mn-lt"/>
                <a:ea typeface="+mn-ea"/>
                <a:cs typeface="+mn-cs"/>
              </a:defRPr>
            </a:lvl2pPr>
            <a:lvl3pPr marL="285665" indent="-97990">
              <a:buFont typeface="Symbol" pitchFamily="18" charset="2"/>
              <a:buNone/>
              <a:defRPr sz="900"/>
            </a:lvl3pPr>
            <a:lvl4pPr marL="285665" indent="-97990">
              <a:defRPr sz="900"/>
            </a:lvl4pPr>
            <a:lvl5pPr marL="285665" indent="-97990">
              <a:buFont typeface="Symbol" pitchFamily="18" charset="2"/>
              <a:buChar char="-"/>
              <a:defRPr sz="900"/>
            </a:lvl5pPr>
            <a:lvl6pPr marL="286240" indent="-97924">
              <a:spcBef>
                <a:spcPts val="314"/>
              </a:spcBef>
              <a:buFont typeface="Symbol" pitchFamily="18" charset="2"/>
              <a:buChar char="-"/>
              <a:defRPr sz="900"/>
            </a:lvl6pPr>
            <a:lvl7pPr marL="286240" indent="-97924">
              <a:spcBef>
                <a:spcPts val="314"/>
              </a:spcBef>
              <a:buFont typeface="Symbol" pitchFamily="18" charset="2"/>
              <a:buChar char="-"/>
              <a:defRPr sz="900"/>
            </a:lvl7pPr>
            <a:lvl8pPr marL="286240" indent="-97924">
              <a:spcBef>
                <a:spcPts val="314"/>
              </a:spcBef>
              <a:buFont typeface="Symbol" pitchFamily="18" charset="2"/>
              <a:buChar char="-"/>
              <a:defRPr sz="900"/>
            </a:lvl8pPr>
            <a:lvl9pPr marL="286240" indent="-97924">
              <a:spcBef>
                <a:spcPts val="314"/>
              </a:spcBef>
              <a:buFont typeface="Symbol" pitchFamily="18" charset="2"/>
              <a:buChar char="-"/>
              <a:defRPr sz="900"/>
            </a:lvl9pPr>
          </a:lstStyle>
          <a:p>
            <a:pPr lvl="0"/>
            <a:r>
              <a:rPr lang="en-US" noProof="0" dirty="0" smtClean="0"/>
              <a:t>Click to edit Master text styles</a:t>
            </a:r>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Only 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fi-FI" noProof="0"/>
          </a:p>
        </p:txBody>
      </p:sp>
      <p:sp>
        <p:nvSpPr>
          <p:cNvPr id="3" name="Date Placeholder 2"/>
          <p:cNvSpPr>
            <a:spLocks noGrp="1"/>
          </p:cNvSpPr>
          <p:nvPr>
            <p:ph type="dt" sz="half" idx="10"/>
          </p:nvPr>
        </p:nvSpPr>
        <p:spPr/>
        <p:txBody>
          <a:bodyPr/>
          <a:lstStyle/>
          <a:p>
            <a:fld id="{7292EEDF-BCED-41D6-9DF9-36322087F403}" type="datetime1">
              <a:rPr lang="en-US" noProof="0" smtClean="0"/>
              <a:pPr/>
              <a:t>11/30/2015</a:t>
            </a:fld>
            <a:endParaRPr lang="fi-FI" noProof="0"/>
          </a:p>
        </p:txBody>
      </p:sp>
      <p:sp>
        <p:nvSpPr>
          <p:cNvPr id="4" name="Footer Placeholder 3"/>
          <p:cNvSpPr>
            <a:spLocks noGrp="1"/>
          </p:cNvSpPr>
          <p:nvPr>
            <p:ph type="ftr" sz="quarter" idx="11"/>
          </p:nvPr>
        </p:nvSpPr>
        <p:spPr/>
        <p:txBody>
          <a:bodyPr/>
          <a:lstStyle/>
          <a:p>
            <a:endParaRPr lang="fi-FI" noProof="0"/>
          </a:p>
        </p:txBody>
      </p:sp>
      <p:sp>
        <p:nvSpPr>
          <p:cNvPr id="5" name="Slide Number Placeholder 4"/>
          <p:cNvSpPr>
            <a:spLocks noGrp="1"/>
          </p:cNvSpPr>
          <p:nvPr>
            <p:ph type="sldNum" sz="quarter" idx="12"/>
          </p:nvPr>
        </p:nvSpPr>
        <p:spPr/>
        <p:txBody>
          <a:bodyPr/>
          <a:lstStyle/>
          <a:p>
            <a:fld id="{52384017-E4DF-4A7A-8FA6-2DC68C3EB4D0}" type="slidenum">
              <a:rPr lang="fi-FI" noProof="0" smtClean="0"/>
              <a:pPr/>
              <a:t>‹#›</a:t>
            </a:fld>
            <a:endParaRPr lang="fi-FI" noProof="0"/>
          </a:p>
        </p:txBody>
      </p:sp>
      <p:sp>
        <p:nvSpPr>
          <p:cNvPr id="10" name="Text Placeholder 9"/>
          <p:cNvSpPr>
            <a:spLocks noGrp="1"/>
          </p:cNvSpPr>
          <p:nvPr>
            <p:ph type="body" sz="quarter" idx="13"/>
          </p:nvPr>
        </p:nvSpPr>
        <p:spPr>
          <a:xfrm>
            <a:off x="5266758" y="6613203"/>
            <a:ext cx="1573762" cy="410662"/>
          </a:xfrm>
        </p:spPr>
        <p:txBody>
          <a:bodyPr lIns="0" tIns="0" rIns="0" bIns="0">
            <a:noAutofit/>
          </a:bodyPr>
          <a:lstStyle>
            <a:lvl1pPr marL="0" indent="0">
              <a:lnSpc>
                <a:spcPts val="994"/>
              </a:lnSpc>
              <a:spcBef>
                <a:spcPts val="0"/>
              </a:spcBef>
              <a:buNone/>
              <a:defRPr sz="1000" b="1">
                <a:solidFill>
                  <a:schemeClr val="accent5"/>
                </a:solidFill>
              </a:defRPr>
            </a:lvl1pPr>
            <a:lvl2pPr marL="285665" indent="-107955">
              <a:defRPr lang="en-US" sz="1000" kern="1200" dirty="0" smtClean="0">
                <a:solidFill>
                  <a:schemeClr val="tx1"/>
                </a:solidFill>
                <a:latin typeface="+mn-lt"/>
                <a:ea typeface="+mn-ea"/>
                <a:cs typeface="+mn-cs"/>
              </a:defRPr>
            </a:lvl2pPr>
            <a:lvl3pPr marL="285665" indent="-97990">
              <a:buFont typeface="Symbol" pitchFamily="18" charset="2"/>
              <a:buNone/>
              <a:defRPr sz="900"/>
            </a:lvl3pPr>
            <a:lvl4pPr marL="285665" indent="-97990">
              <a:defRPr sz="900"/>
            </a:lvl4pPr>
            <a:lvl5pPr marL="285665" indent="-97990">
              <a:buFont typeface="Symbol" pitchFamily="18" charset="2"/>
              <a:buChar char="-"/>
              <a:defRPr sz="900"/>
            </a:lvl5pPr>
            <a:lvl6pPr marL="286240" indent="-97924">
              <a:spcBef>
                <a:spcPts val="314"/>
              </a:spcBef>
              <a:buFont typeface="Symbol" pitchFamily="18" charset="2"/>
              <a:buChar char="-"/>
              <a:defRPr sz="900"/>
            </a:lvl6pPr>
            <a:lvl7pPr marL="286240" indent="-97924">
              <a:spcBef>
                <a:spcPts val="314"/>
              </a:spcBef>
              <a:buFont typeface="Symbol" pitchFamily="18" charset="2"/>
              <a:buChar char="-"/>
              <a:defRPr sz="900"/>
            </a:lvl7pPr>
            <a:lvl8pPr marL="286240" indent="-97924">
              <a:spcBef>
                <a:spcPts val="314"/>
              </a:spcBef>
              <a:buFont typeface="Symbol" pitchFamily="18" charset="2"/>
              <a:buChar char="-"/>
              <a:defRPr sz="900"/>
            </a:lvl8pPr>
            <a:lvl9pPr marL="286240" indent="-97924">
              <a:spcBef>
                <a:spcPts val="314"/>
              </a:spcBef>
              <a:buFont typeface="Symbol" pitchFamily="18" charset="2"/>
              <a:buChar char="-"/>
              <a:defRPr sz="900"/>
            </a:lvl9pPr>
          </a:lstStyle>
          <a:p>
            <a:pPr lvl="0"/>
            <a:r>
              <a:rPr lang="en-US" noProof="0" dirty="0" smtClean="0"/>
              <a:t>Click to edit Master text styles</a:t>
            </a:r>
          </a:p>
        </p:txBody>
      </p:sp>
      <p:sp>
        <p:nvSpPr>
          <p:cNvPr id="11" name="Text Placeholder 9"/>
          <p:cNvSpPr>
            <a:spLocks noGrp="1"/>
          </p:cNvSpPr>
          <p:nvPr>
            <p:ph type="body" sz="quarter" idx="14"/>
          </p:nvPr>
        </p:nvSpPr>
        <p:spPr>
          <a:xfrm>
            <a:off x="7021116" y="6613203"/>
            <a:ext cx="1743301" cy="410662"/>
          </a:xfrm>
        </p:spPr>
        <p:txBody>
          <a:bodyPr lIns="0" tIns="0" rIns="0" bIns="0">
            <a:noAutofit/>
          </a:bodyPr>
          <a:lstStyle>
            <a:lvl1pPr marL="0" indent="0">
              <a:lnSpc>
                <a:spcPts val="994"/>
              </a:lnSpc>
              <a:spcBef>
                <a:spcPts val="0"/>
              </a:spcBef>
              <a:buNone/>
              <a:defRPr sz="1000" b="1">
                <a:solidFill>
                  <a:schemeClr val="accent5"/>
                </a:solidFill>
              </a:defRPr>
            </a:lvl1pPr>
            <a:lvl2pPr marL="285665" indent="-107955">
              <a:defRPr lang="en-US" sz="1000" kern="1200" dirty="0" smtClean="0">
                <a:solidFill>
                  <a:schemeClr val="tx1"/>
                </a:solidFill>
                <a:latin typeface="+mn-lt"/>
                <a:ea typeface="+mn-ea"/>
                <a:cs typeface="+mn-cs"/>
              </a:defRPr>
            </a:lvl2pPr>
            <a:lvl3pPr marL="285665" indent="-97990">
              <a:buFont typeface="Symbol" pitchFamily="18" charset="2"/>
              <a:buNone/>
              <a:defRPr sz="900"/>
            </a:lvl3pPr>
            <a:lvl4pPr marL="285665" indent="-97990">
              <a:defRPr sz="900"/>
            </a:lvl4pPr>
            <a:lvl5pPr marL="285665" indent="-97990">
              <a:buFont typeface="Symbol" pitchFamily="18" charset="2"/>
              <a:buChar char="-"/>
              <a:defRPr sz="900"/>
            </a:lvl5pPr>
            <a:lvl6pPr marL="286240" indent="-97924">
              <a:spcBef>
                <a:spcPts val="314"/>
              </a:spcBef>
              <a:buFont typeface="Symbol" pitchFamily="18" charset="2"/>
              <a:buChar char="-"/>
              <a:defRPr sz="900"/>
            </a:lvl6pPr>
            <a:lvl7pPr marL="286240" indent="-97924">
              <a:spcBef>
                <a:spcPts val="314"/>
              </a:spcBef>
              <a:buFont typeface="Symbol" pitchFamily="18" charset="2"/>
              <a:buChar char="-"/>
              <a:defRPr sz="900"/>
            </a:lvl7pPr>
            <a:lvl8pPr marL="286240" indent="-97924">
              <a:spcBef>
                <a:spcPts val="314"/>
              </a:spcBef>
              <a:buFont typeface="Symbol" pitchFamily="18" charset="2"/>
              <a:buChar char="-"/>
              <a:defRPr sz="900"/>
            </a:lvl8pPr>
            <a:lvl9pPr marL="286240" indent="-97924">
              <a:spcBef>
                <a:spcPts val="314"/>
              </a:spcBef>
              <a:buFont typeface="Symbol" pitchFamily="18" charset="2"/>
              <a:buChar char="-"/>
              <a:defRPr sz="900"/>
            </a:lvl9pPr>
          </a:lstStyle>
          <a:p>
            <a:pPr lvl="0"/>
            <a:r>
              <a:rPr lang="en-US" noProof="0" dirty="0" smtClean="0"/>
              <a:t>Click to edit Master text styles</a:t>
            </a:r>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08204F-E4C8-4D0B-A504-EFCA81D9CAC1}" type="datetime1">
              <a:rPr lang="en-US" noProof="0" smtClean="0"/>
              <a:pPr/>
              <a:t>11/30/2015</a:t>
            </a:fld>
            <a:endParaRPr lang="fi-FI" noProof="0"/>
          </a:p>
        </p:txBody>
      </p:sp>
      <p:sp>
        <p:nvSpPr>
          <p:cNvPr id="3" name="Footer Placeholder 2"/>
          <p:cNvSpPr>
            <a:spLocks noGrp="1"/>
          </p:cNvSpPr>
          <p:nvPr>
            <p:ph type="ftr" sz="quarter" idx="11"/>
          </p:nvPr>
        </p:nvSpPr>
        <p:spPr/>
        <p:txBody>
          <a:bodyPr/>
          <a:lstStyle/>
          <a:p>
            <a:endParaRPr lang="fi-FI" noProof="0"/>
          </a:p>
        </p:txBody>
      </p:sp>
      <p:sp>
        <p:nvSpPr>
          <p:cNvPr id="4" name="Slide Number Placeholder 3"/>
          <p:cNvSpPr>
            <a:spLocks noGrp="1"/>
          </p:cNvSpPr>
          <p:nvPr>
            <p:ph type="sldNum" sz="quarter" idx="12"/>
          </p:nvPr>
        </p:nvSpPr>
        <p:spPr/>
        <p:txBody>
          <a:bodyPr/>
          <a:lstStyle/>
          <a:p>
            <a:fld id="{52384017-E4DF-4A7A-8FA6-2DC68C3EB4D0}" type="slidenum">
              <a:rPr lang="fi-FI" noProof="0" smtClean="0"/>
              <a:pPr/>
              <a:t>‹#›</a:t>
            </a:fld>
            <a:endParaRPr lang="fi-FI" noProof="0"/>
          </a:p>
        </p:txBody>
      </p:sp>
      <p:sp>
        <p:nvSpPr>
          <p:cNvPr id="9" name="Text Placeholder 9"/>
          <p:cNvSpPr>
            <a:spLocks noGrp="1"/>
          </p:cNvSpPr>
          <p:nvPr>
            <p:ph type="body" sz="quarter" idx="13"/>
          </p:nvPr>
        </p:nvSpPr>
        <p:spPr>
          <a:xfrm>
            <a:off x="5266758" y="6613203"/>
            <a:ext cx="1573762" cy="410662"/>
          </a:xfrm>
        </p:spPr>
        <p:txBody>
          <a:bodyPr lIns="0" tIns="0" rIns="0" bIns="0">
            <a:noAutofit/>
          </a:bodyPr>
          <a:lstStyle>
            <a:lvl1pPr marL="0" indent="0">
              <a:lnSpc>
                <a:spcPts val="994"/>
              </a:lnSpc>
              <a:spcBef>
                <a:spcPts val="0"/>
              </a:spcBef>
              <a:buNone/>
              <a:defRPr sz="1000" b="1">
                <a:solidFill>
                  <a:schemeClr val="accent5"/>
                </a:solidFill>
              </a:defRPr>
            </a:lvl1pPr>
            <a:lvl2pPr marL="285665" indent="-107955">
              <a:defRPr lang="en-US" sz="1000" kern="1200" dirty="0" smtClean="0">
                <a:solidFill>
                  <a:schemeClr val="tx1"/>
                </a:solidFill>
                <a:latin typeface="+mn-lt"/>
                <a:ea typeface="+mn-ea"/>
                <a:cs typeface="+mn-cs"/>
              </a:defRPr>
            </a:lvl2pPr>
            <a:lvl3pPr marL="285665" indent="-97990">
              <a:buFont typeface="Symbol" pitchFamily="18" charset="2"/>
              <a:buNone/>
              <a:defRPr sz="900"/>
            </a:lvl3pPr>
            <a:lvl4pPr marL="285665" indent="-97990">
              <a:defRPr sz="900"/>
            </a:lvl4pPr>
            <a:lvl5pPr marL="285665" indent="-97990">
              <a:buFont typeface="Symbol" pitchFamily="18" charset="2"/>
              <a:buChar char="-"/>
              <a:defRPr sz="900"/>
            </a:lvl5pPr>
            <a:lvl6pPr marL="286240" indent="-97924">
              <a:spcBef>
                <a:spcPts val="314"/>
              </a:spcBef>
              <a:buFont typeface="Symbol" pitchFamily="18" charset="2"/>
              <a:buChar char="-"/>
              <a:defRPr sz="900"/>
            </a:lvl6pPr>
            <a:lvl7pPr marL="286240" indent="-97924">
              <a:spcBef>
                <a:spcPts val="314"/>
              </a:spcBef>
              <a:buFont typeface="Symbol" pitchFamily="18" charset="2"/>
              <a:buChar char="-"/>
              <a:defRPr sz="900"/>
            </a:lvl7pPr>
            <a:lvl8pPr marL="286240" indent="-97924">
              <a:spcBef>
                <a:spcPts val="314"/>
              </a:spcBef>
              <a:buFont typeface="Symbol" pitchFamily="18" charset="2"/>
              <a:buChar char="-"/>
              <a:defRPr sz="900"/>
            </a:lvl8pPr>
            <a:lvl9pPr marL="286240" indent="-97924">
              <a:spcBef>
                <a:spcPts val="314"/>
              </a:spcBef>
              <a:buFont typeface="Symbol" pitchFamily="18" charset="2"/>
              <a:buChar char="-"/>
              <a:defRPr sz="900"/>
            </a:lvl9pPr>
          </a:lstStyle>
          <a:p>
            <a:pPr lvl="0"/>
            <a:r>
              <a:rPr lang="en-US" noProof="0" dirty="0" smtClean="0"/>
              <a:t>Click to edit Master text styles</a:t>
            </a:r>
          </a:p>
        </p:txBody>
      </p:sp>
      <p:sp>
        <p:nvSpPr>
          <p:cNvPr id="10" name="Text Placeholder 9"/>
          <p:cNvSpPr>
            <a:spLocks noGrp="1"/>
          </p:cNvSpPr>
          <p:nvPr>
            <p:ph type="body" sz="quarter" idx="14"/>
          </p:nvPr>
        </p:nvSpPr>
        <p:spPr>
          <a:xfrm>
            <a:off x="7021116" y="6613203"/>
            <a:ext cx="1743301" cy="410662"/>
          </a:xfrm>
        </p:spPr>
        <p:txBody>
          <a:bodyPr lIns="0" tIns="0" rIns="0" bIns="0">
            <a:noAutofit/>
          </a:bodyPr>
          <a:lstStyle>
            <a:lvl1pPr marL="0" indent="0">
              <a:lnSpc>
                <a:spcPts val="994"/>
              </a:lnSpc>
              <a:spcBef>
                <a:spcPts val="0"/>
              </a:spcBef>
              <a:buNone/>
              <a:defRPr sz="1000" b="1">
                <a:solidFill>
                  <a:schemeClr val="accent5"/>
                </a:solidFill>
              </a:defRPr>
            </a:lvl1pPr>
            <a:lvl2pPr marL="285665" indent="-107955">
              <a:defRPr lang="en-US" sz="1000" kern="1200" dirty="0" smtClean="0">
                <a:solidFill>
                  <a:schemeClr val="tx1"/>
                </a:solidFill>
                <a:latin typeface="+mn-lt"/>
                <a:ea typeface="+mn-ea"/>
                <a:cs typeface="+mn-cs"/>
              </a:defRPr>
            </a:lvl2pPr>
            <a:lvl3pPr marL="285665" indent="-97990">
              <a:buFont typeface="Symbol" pitchFamily="18" charset="2"/>
              <a:buNone/>
              <a:defRPr sz="900"/>
            </a:lvl3pPr>
            <a:lvl4pPr marL="285665" indent="-97990">
              <a:defRPr sz="900"/>
            </a:lvl4pPr>
            <a:lvl5pPr marL="285665" indent="-97990">
              <a:buFont typeface="Symbol" pitchFamily="18" charset="2"/>
              <a:buChar char="-"/>
              <a:defRPr sz="900"/>
            </a:lvl5pPr>
            <a:lvl6pPr marL="286240" indent="-97924">
              <a:spcBef>
                <a:spcPts val="314"/>
              </a:spcBef>
              <a:buFont typeface="Symbol" pitchFamily="18" charset="2"/>
              <a:buChar char="-"/>
              <a:defRPr sz="900"/>
            </a:lvl6pPr>
            <a:lvl7pPr marL="286240" indent="-97924">
              <a:spcBef>
                <a:spcPts val="314"/>
              </a:spcBef>
              <a:buFont typeface="Symbol" pitchFamily="18" charset="2"/>
              <a:buChar char="-"/>
              <a:defRPr sz="900"/>
            </a:lvl7pPr>
            <a:lvl8pPr marL="286240" indent="-97924">
              <a:spcBef>
                <a:spcPts val="314"/>
              </a:spcBef>
              <a:buFont typeface="Symbol" pitchFamily="18" charset="2"/>
              <a:buChar char="-"/>
              <a:defRPr sz="900"/>
            </a:lvl8pPr>
            <a:lvl9pPr marL="286240" indent="-97924">
              <a:spcBef>
                <a:spcPts val="314"/>
              </a:spcBef>
              <a:buFont typeface="Symbol" pitchFamily="18" charset="2"/>
              <a:buChar char="-"/>
              <a:defRPr sz="900"/>
            </a:lvl9pPr>
          </a:lstStyle>
          <a:p>
            <a:pPr lvl="0"/>
            <a:r>
              <a:rPr lang="en-US" noProof="0" dirty="0" smtClean="0"/>
              <a:t>Click to edit Master text styles</a:t>
            </a:r>
          </a:p>
        </p:txBody>
      </p:sp>
    </p:spTree>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Content with marg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fi-FI" noProof="0"/>
          </a:p>
        </p:txBody>
      </p:sp>
      <p:sp>
        <p:nvSpPr>
          <p:cNvPr id="3" name="Content Placeholder 2"/>
          <p:cNvSpPr>
            <a:spLocks noGrp="1"/>
          </p:cNvSpPr>
          <p:nvPr>
            <p:ph idx="1"/>
          </p:nvPr>
        </p:nvSpPr>
        <p:spPr>
          <a:xfrm>
            <a:off x="586014" y="1704633"/>
            <a:ext cx="6435102" cy="1685077"/>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fi-FI" noProof="0"/>
          </a:p>
        </p:txBody>
      </p:sp>
      <p:sp>
        <p:nvSpPr>
          <p:cNvPr id="4" name="Date Placeholder 3"/>
          <p:cNvSpPr>
            <a:spLocks noGrp="1"/>
          </p:cNvSpPr>
          <p:nvPr>
            <p:ph type="dt" sz="half" idx="10"/>
          </p:nvPr>
        </p:nvSpPr>
        <p:spPr/>
        <p:txBody>
          <a:bodyPr/>
          <a:lstStyle/>
          <a:p>
            <a:fld id="{F48D1944-F3A1-4EB2-8265-944DC75FDAD4}" type="datetime1">
              <a:rPr lang="en-US" noProof="0" smtClean="0"/>
              <a:pPr/>
              <a:t>11/30/2015</a:t>
            </a:fld>
            <a:endParaRPr lang="fi-FI" noProof="0"/>
          </a:p>
        </p:txBody>
      </p:sp>
      <p:sp>
        <p:nvSpPr>
          <p:cNvPr id="5" name="Footer Placeholder 4"/>
          <p:cNvSpPr>
            <a:spLocks noGrp="1"/>
          </p:cNvSpPr>
          <p:nvPr>
            <p:ph type="ftr" sz="quarter" idx="11"/>
          </p:nvPr>
        </p:nvSpPr>
        <p:spPr/>
        <p:txBody>
          <a:bodyPr/>
          <a:lstStyle/>
          <a:p>
            <a:endParaRPr lang="fi-FI" noProof="0" dirty="0"/>
          </a:p>
        </p:txBody>
      </p:sp>
      <p:sp>
        <p:nvSpPr>
          <p:cNvPr id="6" name="Slide Number Placeholder 5"/>
          <p:cNvSpPr>
            <a:spLocks noGrp="1"/>
          </p:cNvSpPr>
          <p:nvPr>
            <p:ph type="sldNum" sz="quarter" idx="12"/>
          </p:nvPr>
        </p:nvSpPr>
        <p:spPr/>
        <p:txBody>
          <a:bodyPr/>
          <a:lstStyle/>
          <a:p>
            <a:fld id="{52384017-E4DF-4A7A-8FA6-2DC68C3EB4D0}" type="slidenum">
              <a:rPr lang="fi-FI" noProof="0" smtClean="0"/>
              <a:pPr/>
              <a:t>‹#›</a:t>
            </a:fld>
            <a:endParaRPr lang="fi-FI" noProof="0"/>
          </a:p>
        </p:txBody>
      </p:sp>
      <p:sp>
        <p:nvSpPr>
          <p:cNvPr id="10" name="Text Placeholder 9"/>
          <p:cNvSpPr>
            <a:spLocks noGrp="1"/>
          </p:cNvSpPr>
          <p:nvPr>
            <p:ph type="body" sz="quarter" idx="13"/>
          </p:nvPr>
        </p:nvSpPr>
        <p:spPr>
          <a:xfrm>
            <a:off x="5266758" y="6613203"/>
            <a:ext cx="1573762" cy="410662"/>
          </a:xfrm>
        </p:spPr>
        <p:txBody>
          <a:bodyPr lIns="0" tIns="0" rIns="0" bIns="0">
            <a:noAutofit/>
          </a:bodyPr>
          <a:lstStyle>
            <a:lvl1pPr marL="0" indent="0">
              <a:lnSpc>
                <a:spcPts val="994"/>
              </a:lnSpc>
              <a:spcBef>
                <a:spcPts val="0"/>
              </a:spcBef>
              <a:buNone/>
              <a:defRPr sz="1000" b="1">
                <a:solidFill>
                  <a:schemeClr val="accent5"/>
                </a:solidFill>
              </a:defRPr>
            </a:lvl1pPr>
            <a:lvl2pPr marL="285665" indent="-107955">
              <a:defRPr lang="en-US" sz="1000" kern="1200" dirty="0" smtClean="0">
                <a:solidFill>
                  <a:schemeClr val="tx1"/>
                </a:solidFill>
                <a:latin typeface="+mn-lt"/>
                <a:ea typeface="+mn-ea"/>
                <a:cs typeface="+mn-cs"/>
              </a:defRPr>
            </a:lvl2pPr>
            <a:lvl3pPr marL="285665" indent="-97990">
              <a:buFont typeface="Symbol" pitchFamily="18" charset="2"/>
              <a:buNone/>
              <a:defRPr sz="900"/>
            </a:lvl3pPr>
            <a:lvl4pPr marL="285665" indent="-97990">
              <a:defRPr sz="900"/>
            </a:lvl4pPr>
            <a:lvl5pPr marL="285665" indent="-97990">
              <a:buFont typeface="Symbol" pitchFamily="18" charset="2"/>
              <a:buChar char="-"/>
              <a:defRPr sz="900"/>
            </a:lvl5pPr>
            <a:lvl6pPr marL="286240" indent="-97924">
              <a:spcBef>
                <a:spcPts val="314"/>
              </a:spcBef>
              <a:buFont typeface="Symbol" pitchFamily="18" charset="2"/>
              <a:buChar char="-"/>
              <a:defRPr sz="900"/>
            </a:lvl6pPr>
            <a:lvl7pPr marL="286240" indent="-97924">
              <a:spcBef>
                <a:spcPts val="314"/>
              </a:spcBef>
              <a:buFont typeface="Symbol" pitchFamily="18" charset="2"/>
              <a:buChar char="-"/>
              <a:defRPr sz="900"/>
            </a:lvl7pPr>
            <a:lvl8pPr marL="286240" indent="-97924">
              <a:spcBef>
                <a:spcPts val="314"/>
              </a:spcBef>
              <a:buFont typeface="Symbol" pitchFamily="18" charset="2"/>
              <a:buChar char="-"/>
              <a:defRPr sz="900"/>
            </a:lvl8pPr>
            <a:lvl9pPr marL="286240" indent="-97924">
              <a:spcBef>
                <a:spcPts val="314"/>
              </a:spcBef>
              <a:buFont typeface="Symbol" pitchFamily="18" charset="2"/>
              <a:buChar char="-"/>
              <a:defRPr sz="900"/>
            </a:lvl9pPr>
          </a:lstStyle>
          <a:p>
            <a:pPr lvl="0"/>
            <a:r>
              <a:rPr lang="en-US" noProof="0" dirty="0" smtClean="0"/>
              <a:t>Click to edit Master text styles</a:t>
            </a:r>
          </a:p>
        </p:txBody>
      </p:sp>
      <p:sp>
        <p:nvSpPr>
          <p:cNvPr id="12" name="Text Placeholder 9"/>
          <p:cNvSpPr>
            <a:spLocks noGrp="1"/>
          </p:cNvSpPr>
          <p:nvPr>
            <p:ph type="body" sz="quarter" idx="14"/>
          </p:nvPr>
        </p:nvSpPr>
        <p:spPr>
          <a:xfrm>
            <a:off x="7021116" y="6613203"/>
            <a:ext cx="1743301" cy="410662"/>
          </a:xfrm>
        </p:spPr>
        <p:txBody>
          <a:bodyPr lIns="0" tIns="0" rIns="0" bIns="0">
            <a:noAutofit/>
          </a:bodyPr>
          <a:lstStyle>
            <a:lvl1pPr marL="0" indent="0">
              <a:lnSpc>
                <a:spcPts val="994"/>
              </a:lnSpc>
              <a:spcBef>
                <a:spcPts val="0"/>
              </a:spcBef>
              <a:buNone/>
              <a:defRPr sz="1000" b="1">
                <a:solidFill>
                  <a:schemeClr val="accent5"/>
                </a:solidFill>
              </a:defRPr>
            </a:lvl1pPr>
            <a:lvl2pPr marL="285665" indent="-107955">
              <a:defRPr lang="en-US" sz="1000" kern="1200" dirty="0" smtClean="0">
                <a:solidFill>
                  <a:schemeClr val="tx1"/>
                </a:solidFill>
                <a:latin typeface="+mn-lt"/>
                <a:ea typeface="+mn-ea"/>
                <a:cs typeface="+mn-cs"/>
              </a:defRPr>
            </a:lvl2pPr>
            <a:lvl3pPr marL="285665" indent="-97990">
              <a:buFont typeface="Symbol" pitchFamily="18" charset="2"/>
              <a:buNone/>
              <a:defRPr sz="900"/>
            </a:lvl3pPr>
            <a:lvl4pPr marL="285665" indent="-97990">
              <a:defRPr sz="900"/>
            </a:lvl4pPr>
            <a:lvl5pPr marL="285665" indent="-97990">
              <a:buFont typeface="Symbol" pitchFamily="18" charset="2"/>
              <a:buChar char="-"/>
              <a:defRPr sz="900"/>
            </a:lvl5pPr>
            <a:lvl6pPr marL="286240" indent="-97924">
              <a:spcBef>
                <a:spcPts val="314"/>
              </a:spcBef>
              <a:buFont typeface="Symbol" pitchFamily="18" charset="2"/>
              <a:buChar char="-"/>
              <a:defRPr sz="900"/>
            </a:lvl6pPr>
            <a:lvl7pPr marL="286240" indent="-97924">
              <a:spcBef>
                <a:spcPts val="314"/>
              </a:spcBef>
              <a:buFont typeface="Symbol" pitchFamily="18" charset="2"/>
              <a:buChar char="-"/>
              <a:defRPr sz="900"/>
            </a:lvl7pPr>
            <a:lvl8pPr marL="286240" indent="-97924">
              <a:spcBef>
                <a:spcPts val="314"/>
              </a:spcBef>
              <a:buFont typeface="Symbol" pitchFamily="18" charset="2"/>
              <a:buChar char="-"/>
              <a:defRPr sz="900"/>
            </a:lvl8pPr>
            <a:lvl9pPr marL="286240" indent="-97924">
              <a:spcBef>
                <a:spcPts val="314"/>
              </a:spcBef>
              <a:buFont typeface="Symbol" pitchFamily="18" charset="2"/>
              <a:buChar char="-"/>
              <a:defRPr sz="900"/>
            </a:lvl9pPr>
          </a:lstStyle>
          <a:p>
            <a:pPr lvl="0"/>
            <a:r>
              <a:rPr lang="en-US" noProof="0" dirty="0" smtClean="0"/>
              <a:t>Click to edit Master text styles</a:t>
            </a:r>
          </a:p>
        </p:txBody>
      </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1_Title Slide White 2">
    <p:spTree>
      <p:nvGrpSpPr>
        <p:cNvPr id="1" name=""/>
        <p:cNvGrpSpPr/>
        <p:nvPr/>
      </p:nvGrpSpPr>
      <p:grpSpPr>
        <a:xfrm>
          <a:off x="0" y="0"/>
          <a:ext cx="0" cy="0"/>
          <a:chOff x="0" y="0"/>
          <a:chExt cx="0" cy="0"/>
        </a:xfrm>
      </p:grpSpPr>
      <p:sp>
        <p:nvSpPr>
          <p:cNvPr id="2" name="Title 1"/>
          <p:cNvSpPr>
            <a:spLocks noGrp="1"/>
          </p:cNvSpPr>
          <p:nvPr>
            <p:ph type="ctrTitle"/>
          </p:nvPr>
        </p:nvSpPr>
        <p:spPr>
          <a:xfrm>
            <a:off x="586014" y="621858"/>
            <a:ext cx="7957265" cy="596189"/>
          </a:xfrm>
        </p:spPr>
        <p:txBody>
          <a:bodyPr/>
          <a:lstStyle>
            <a:lvl1pPr>
              <a:defRPr sz="3800">
                <a:solidFill>
                  <a:schemeClr val="accent1"/>
                </a:solidFill>
              </a:defRPr>
            </a:lvl1pPr>
          </a:lstStyle>
          <a:p>
            <a:r>
              <a:rPr lang="en-US" noProof="0" dirty="0" smtClean="0"/>
              <a:t>Click to edit Master title style</a:t>
            </a:r>
            <a:endParaRPr lang="fi-FI" noProof="0" dirty="0"/>
          </a:p>
        </p:txBody>
      </p:sp>
      <p:sp>
        <p:nvSpPr>
          <p:cNvPr id="22" name="Date Placeholder 3"/>
          <p:cNvSpPr>
            <a:spLocks noGrp="1"/>
          </p:cNvSpPr>
          <p:nvPr>
            <p:ph type="dt" sz="half" idx="10"/>
          </p:nvPr>
        </p:nvSpPr>
        <p:spPr>
          <a:xfrm>
            <a:off x="3512401" y="6752673"/>
            <a:ext cx="1581133" cy="135596"/>
          </a:xfrm>
        </p:spPr>
        <p:txBody>
          <a:bodyPr/>
          <a:lstStyle/>
          <a:p>
            <a:fld id="{F48D1944-F3A1-4EB2-8265-944DC75FDAD4}" type="datetime1">
              <a:rPr lang="en-US" noProof="0" smtClean="0"/>
              <a:pPr/>
              <a:t>11/30/2015</a:t>
            </a:fld>
            <a:endParaRPr lang="fi-FI" noProof="0"/>
          </a:p>
        </p:txBody>
      </p:sp>
      <p:sp>
        <p:nvSpPr>
          <p:cNvPr id="23" name="Footer Placeholder 4"/>
          <p:cNvSpPr>
            <a:spLocks noGrp="1"/>
          </p:cNvSpPr>
          <p:nvPr>
            <p:ph type="ftr" sz="quarter" idx="11"/>
          </p:nvPr>
        </p:nvSpPr>
        <p:spPr>
          <a:xfrm>
            <a:off x="3512401" y="6613203"/>
            <a:ext cx="1581133" cy="135596"/>
          </a:xfrm>
        </p:spPr>
        <p:txBody>
          <a:bodyPr/>
          <a:lstStyle/>
          <a:p>
            <a:endParaRPr lang="fi-FI" noProof="0" dirty="0"/>
          </a:p>
        </p:txBody>
      </p:sp>
      <p:sp>
        <p:nvSpPr>
          <p:cNvPr id="24" name="Slide Number Placeholder 5"/>
          <p:cNvSpPr>
            <a:spLocks noGrp="1"/>
          </p:cNvSpPr>
          <p:nvPr>
            <p:ph type="sldNum" sz="quarter" idx="12"/>
          </p:nvPr>
        </p:nvSpPr>
        <p:spPr>
          <a:xfrm>
            <a:off x="3512401" y="6888269"/>
            <a:ext cx="1581133" cy="135596"/>
          </a:xfrm>
        </p:spPr>
        <p:txBody>
          <a:bodyPr/>
          <a:lstStyle/>
          <a:p>
            <a:fld id="{52384017-E4DF-4A7A-8FA6-2DC68C3EB4D0}" type="slidenum">
              <a:rPr lang="fi-FI" noProof="0" smtClean="0"/>
              <a:pPr/>
              <a:t>‹#›</a:t>
            </a:fld>
            <a:endParaRPr lang="fi-FI" noProof="0"/>
          </a:p>
        </p:txBody>
      </p:sp>
      <p:sp>
        <p:nvSpPr>
          <p:cNvPr id="25" name="Text Placeholder 9"/>
          <p:cNvSpPr>
            <a:spLocks noGrp="1"/>
          </p:cNvSpPr>
          <p:nvPr>
            <p:ph type="body" sz="quarter" idx="13"/>
          </p:nvPr>
        </p:nvSpPr>
        <p:spPr>
          <a:xfrm>
            <a:off x="5266758" y="6613203"/>
            <a:ext cx="1573762" cy="410662"/>
          </a:xfrm>
        </p:spPr>
        <p:txBody>
          <a:bodyPr lIns="0" tIns="0" rIns="0" bIns="0">
            <a:noAutofit/>
          </a:bodyPr>
          <a:lstStyle>
            <a:lvl1pPr marL="0" indent="0">
              <a:lnSpc>
                <a:spcPts val="994"/>
              </a:lnSpc>
              <a:spcBef>
                <a:spcPts val="0"/>
              </a:spcBef>
              <a:buNone/>
              <a:defRPr sz="1000" b="1">
                <a:solidFill>
                  <a:schemeClr val="accent5"/>
                </a:solidFill>
              </a:defRPr>
            </a:lvl1pPr>
            <a:lvl2pPr marL="285665" indent="-107955">
              <a:defRPr lang="en-US" sz="1000" kern="1200" dirty="0" smtClean="0">
                <a:solidFill>
                  <a:schemeClr val="tx1"/>
                </a:solidFill>
                <a:latin typeface="+mn-lt"/>
                <a:ea typeface="+mn-ea"/>
                <a:cs typeface="+mn-cs"/>
              </a:defRPr>
            </a:lvl2pPr>
            <a:lvl3pPr marL="285665" indent="-97990">
              <a:buFont typeface="Symbol" pitchFamily="18" charset="2"/>
              <a:buNone/>
              <a:defRPr sz="900"/>
            </a:lvl3pPr>
            <a:lvl4pPr marL="285665" indent="-97990">
              <a:defRPr sz="900"/>
            </a:lvl4pPr>
            <a:lvl5pPr marL="285665" indent="-97990">
              <a:buFont typeface="Symbol" pitchFamily="18" charset="2"/>
              <a:buChar char="-"/>
              <a:defRPr sz="900"/>
            </a:lvl5pPr>
            <a:lvl6pPr marL="286240" indent="-97924">
              <a:spcBef>
                <a:spcPts val="314"/>
              </a:spcBef>
              <a:buFont typeface="Symbol" pitchFamily="18" charset="2"/>
              <a:buChar char="-"/>
              <a:defRPr sz="900"/>
            </a:lvl6pPr>
            <a:lvl7pPr marL="286240" indent="-97924">
              <a:spcBef>
                <a:spcPts val="314"/>
              </a:spcBef>
              <a:buFont typeface="Symbol" pitchFamily="18" charset="2"/>
              <a:buChar char="-"/>
              <a:defRPr sz="900"/>
            </a:lvl7pPr>
            <a:lvl8pPr marL="286240" indent="-97924">
              <a:spcBef>
                <a:spcPts val="314"/>
              </a:spcBef>
              <a:buFont typeface="Symbol" pitchFamily="18" charset="2"/>
              <a:buChar char="-"/>
              <a:defRPr sz="900"/>
            </a:lvl8pPr>
            <a:lvl9pPr marL="286240" indent="-97924">
              <a:spcBef>
                <a:spcPts val="314"/>
              </a:spcBef>
              <a:buFont typeface="Symbol" pitchFamily="18" charset="2"/>
              <a:buChar char="-"/>
              <a:defRPr sz="900"/>
            </a:lvl9pPr>
          </a:lstStyle>
          <a:p>
            <a:pPr lvl="0"/>
            <a:r>
              <a:rPr lang="en-US" noProof="0" dirty="0" smtClean="0"/>
              <a:t>Click to edit Master text styles</a:t>
            </a:r>
          </a:p>
        </p:txBody>
      </p:sp>
      <p:sp>
        <p:nvSpPr>
          <p:cNvPr id="26" name="Text Placeholder 9"/>
          <p:cNvSpPr>
            <a:spLocks noGrp="1"/>
          </p:cNvSpPr>
          <p:nvPr>
            <p:ph type="body" sz="quarter" idx="14"/>
          </p:nvPr>
        </p:nvSpPr>
        <p:spPr>
          <a:xfrm>
            <a:off x="7021116" y="6613203"/>
            <a:ext cx="1743301" cy="410662"/>
          </a:xfrm>
        </p:spPr>
        <p:txBody>
          <a:bodyPr lIns="0" tIns="0" rIns="0" bIns="0">
            <a:noAutofit/>
          </a:bodyPr>
          <a:lstStyle>
            <a:lvl1pPr marL="0" indent="0">
              <a:lnSpc>
                <a:spcPts val="994"/>
              </a:lnSpc>
              <a:spcBef>
                <a:spcPts val="0"/>
              </a:spcBef>
              <a:buNone/>
              <a:defRPr sz="1000" b="1">
                <a:solidFill>
                  <a:schemeClr val="accent5"/>
                </a:solidFill>
              </a:defRPr>
            </a:lvl1pPr>
            <a:lvl2pPr marL="285665" indent="-107955">
              <a:defRPr lang="en-US" sz="1000" kern="1200" dirty="0" smtClean="0">
                <a:solidFill>
                  <a:schemeClr val="tx1"/>
                </a:solidFill>
                <a:latin typeface="+mn-lt"/>
                <a:ea typeface="+mn-ea"/>
                <a:cs typeface="+mn-cs"/>
              </a:defRPr>
            </a:lvl2pPr>
            <a:lvl3pPr marL="285665" indent="-97990">
              <a:buFont typeface="Symbol" pitchFamily="18" charset="2"/>
              <a:buNone/>
              <a:defRPr sz="900"/>
            </a:lvl3pPr>
            <a:lvl4pPr marL="285665" indent="-97990">
              <a:defRPr sz="900"/>
            </a:lvl4pPr>
            <a:lvl5pPr marL="285665" indent="-97990">
              <a:buFont typeface="Symbol" pitchFamily="18" charset="2"/>
              <a:buChar char="-"/>
              <a:defRPr sz="900"/>
            </a:lvl5pPr>
            <a:lvl6pPr marL="286240" indent="-97924">
              <a:spcBef>
                <a:spcPts val="314"/>
              </a:spcBef>
              <a:buFont typeface="Symbol" pitchFamily="18" charset="2"/>
              <a:buChar char="-"/>
              <a:defRPr sz="900"/>
            </a:lvl6pPr>
            <a:lvl7pPr marL="286240" indent="-97924">
              <a:spcBef>
                <a:spcPts val="314"/>
              </a:spcBef>
              <a:buFont typeface="Symbol" pitchFamily="18" charset="2"/>
              <a:buChar char="-"/>
              <a:defRPr sz="900"/>
            </a:lvl7pPr>
            <a:lvl8pPr marL="286240" indent="-97924">
              <a:spcBef>
                <a:spcPts val="314"/>
              </a:spcBef>
              <a:buFont typeface="Symbol" pitchFamily="18" charset="2"/>
              <a:buChar char="-"/>
              <a:defRPr sz="900"/>
            </a:lvl8pPr>
            <a:lvl9pPr marL="286240" indent="-97924">
              <a:spcBef>
                <a:spcPts val="314"/>
              </a:spcBef>
              <a:buFont typeface="Symbol" pitchFamily="18" charset="2"/>
              <a:buChar char="-"/>
              <a:defRPr sz="900"/>
            </a:lvl9pPr>
          </a:lstStyle>
          <a:p>
            <a:pPr lvl="0"/>
            <a:r>
              <a:rPr lang="en-US" noProof="0" dirty="0" smtClean="0"/>
              <a:t>Click to edit Master text styles</a:t>
            </a:r>
          </a:p>
        </p:txBody>
      </p:sp>
      <p:pic>
        <p:nvPicPr>
          <p:cNvPr id="9" name="Picture 2" descr="D:\My Graphical Design\My Logos\AALTO\Aalto_tunnukset-BIZ\03 ...Kauppakorkeakoulu\EN\JPG (SCREEN)\RGB\Aalto_EN_Economics_13_RGB_3.jp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4299" b="3929"/>
          <a:stretch/>
        </p:blipFill>
        <p:spPr bwMode="auto">
          <a:xfrm>
            <a:off x="215530" y="6261254"/>
            <a:ext cx="2564113" cy="11190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8943945"/>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Subtitle Green">
    <p:spTree>
      <p:nvGrpSpPr>
        <p:cNvPr id="1" name=""/>
        <p:cNvGrpSpPr/>
        <p:nvPr/>
      </p:nvGrpSpPr>
      <p:grpSpPr>
        <a:xfrm>
          <a:off x="0" y="0"/>
          <a:ext cx="0" cy="0"/>
          <a:chOff x="0" y="0"/>
          <a:chExt cx="0" cy="0"/>
        </a:xfrm>
      </p:grpSpPr>
      <p:pic>
        <p:nvPicPr>
          <p:cNvPr id="13" name="Picture 2" descr="D:\My Graphical Design\My Logos\AALTO\Aalto_tunnukset-BIZ\03 ...Kauppakorkeakoulu\EN\JPG (SCREEN)\RGB\Aalto_EN_Economics_13_RGB_3.jp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4299" b="3929"/>
          <a:stretch/>
        </p:blipFill>
        <p:spPr bwMode="auto">
          <a:xfrm>
            <a:off x="215530" y="6261254"/>
            <a:ext cx="2564113" cy="1119035"/>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userDrawn="1"/>
        </p:nvSpPr>
        <p:spPr>
          <a:xfrm>
            <a:off x="416476" y="437781"/>
            <a:ext cx="8524851" cy="5888734"/>
          </a:xfrm>
          <a:prstGeom prst="rect">
            <a:avLst/>
          </a:prstGeom>
          <a:solidFill>
            <a:srgbClr val="009B3A"/>
          </a:solidFill>
          <a:ln>
            <a:noFill/>
          </a:ln>
        </p:spPr>
        <p:style>
          <a:lnRef idx="2">
            <a:schemeClr val="accent1">
              <a:shade val="50000"/>
            </a:schemeClr>
          </a:lnRef>
          <a:fillRef idx="1">
            <a:schemeClr val="accent1"/>
          </a:fillRef>
          <a:effectRef idx="0">
            <a:schemeClr val="accent1"/>
          </a:effectRef>
          <a:fontRef idx="minor">
            <a:schemeClr val="lt1"/>
          </a:fontRef>
        </p:style>
        <p:txBody>
          <a:bodyPr lIns="95665" tIns="47832" rIns="95665" bIns="47832" rtlCol="0" anchor="ctr"/>
          <a:lstStyle/>
          <a:p>
            <a:pPr algn="ctr"/>
            <a:endParaRPr lang="fi-FI" noProof="0"/>
          </a:p>
        </p:txBody>
      </p:sp>
      <p:sp>
        <p:nvSpPr>
          <p:cNvPr id="2" name="Title 1"/>
          <p:cNvSpPr>
            <a:spLocks noGrp="1"/>
          </p:cNvSpPr>
          <p:nvPr>
            <p:ph type="title"/>
          </p:nvPr>
        </p:nvSpPr>
        <p:spPr>
          <a:xfrm>
            <a:off x="586014" y="588874"/>
            <a:ext cx="7957265" cy="584775"/>
          </a:xfrm>
        </p:spPr>
        <p:txBody>
          <a:bodyPr/>
          <a:lstStyle>
            <a:lvl1pPr>
              <a:defRPr>
                <a:solidFill>
                  <a:schemeClr val="bg1"/>
                </a:solidFill>
              </a:defRPr>
            </a:lvl1pPr>
          </a:lstStyle>
          <a:p>
            <a:r>
              <a:rPr lang="en-US" noProof="0" smtClean="0"/>
              <a:t>Click to edit Master title style</a:t>
            </a:r>
            <a:endParaRPr lang="fi-FI" noProof="0"/>
          </a:p>
        </p:txBody>
      </p:sp>
      <p:sp>
        <p:nvSpPr>
          <p:cNvPr id="4" name="Date Placeholder 3"/>
          <p:cNvSpPr>
            <a:spLocks noGrp="1"/>
          </p:cNvSpPr>
          <p:nvPr>
            <p:ph type="dt" sz="half" idx="10"/>
          </p:nvPr>
        </p:nvSpPr>
        <p:spPr/>
        <p:txBody>
          <a:bodyPr/>
          <a:lstStyle/>
          <a:p>
            <a:fld id="{23062CB9-5F79-4C32-958D-F2866C136539}" type="datetime1">
              <a:rPr lang="en-US" noProof="0" smtClean="0"/>
              <a:pPr/>
              <a:t>11/30/2015</a:t>
            </a:fld>
            <a:endParaRPr lang="fi-FI" noProof="0"/>
          </a:p>
        </p:txBody>
      </p:sp>
      <p:sp>
        <p:nvSpPr>
          <p:cNvPr id="5" name="Footer Placeholder 4"/>
          <p:cNvSpPr>
            <a:spLocks noGrp="1"/>
          </p:cNvSpPr>
          <p:nvPr>
            <p:ph type="ftr" sz="quarter" idx="11"/>
          </p:nvPr>
        </p:nvSpPr>
        <p:spPr/>
        <p:txBody>
          <a:bodyPr/>
          <a:lstStyle/>
          <a:p>
            <a:endParaRPr lang="fi-FI" noProof="0"/>
          </a:p>
        </p:txBody>
      </p:sp>
      <p:sp>
        <p:nvSpPr>
          <p:cNvPr id="6" name="Slide Number Placeholder 5"/>
          <p:cNvSpPr>
            <a:spLocks noGrp="1"/>
          </p:cNvSpPr>
          <p:nvPr>
            <p:ph type="sldNum" sz="quarter" idx="12"/>
          </p:nvPr>
        </p:nvSpPr>
        <p:spPr/>
        <p:txBody>
          <a:bodyPr/>
          <a:lstStyle/>
          <a:p>
            <a:fld id="{52384017-E4DF-4A7A-8FA6-2DC68C3EB4D0}" type="slidenum">
              <a:rPr lang="fi-FI" noProof="0" smtClean="0"/>
              <a:pPr/>
              <a:t>‹#›</a:t>
            </a:fld>
            <a:endParaRPr lang="fi-FI" noProof="0"/>
          </a:p>
        </p:txBody>
      </p:sp>
      <p:sp>
        <p:nvSpPr>
          <p:cNvPr id="11" name="Text Placeholder 9"/>
          <p:cNvSpPr>
            <a:spLocks noGrp="1"/>
          </p:cNvSpPr>
          <p:nvPr>
            <p:ph type="body" sz="quarter" idx="13"/>
          </p:nvPr>
        </p:nvSpPr>
        <p:spPr>
          <a:xfrm>
            <a:off x="5266758" y="6613203"/>
            <a:ext cx="1573762" cy="410662"/>
          </a:xfrm>
        </p:spPr>
        <p:txBody>
          <a:bodyPr lIns="0" tIns="0" rIns="0" bIns="0">
            <a:noAutofit/>
          </a:bodyPr>
          <a:lstStyle>
            <a:lvl1pPr marL="0" indent="0">
              <a:lnSpc>
                <a:spcPts val="994"/>
              </a:lnSpc>
              <a:spcBef>
                <a:spcPts val="0"/>
              </a:spcBef>
              <a:buNone/>
              <a:defRPr sz="1000" b="1">
                <a:solidFill>
                  <a:schemeClr val="accent5"/>
                </a:solidFill>
              </a:defRPr>
            </a:lvl1pPr>
            <a:lvl2pPr marL="285665" indent="-107955">
              <a:defRPr lang="en-US" sz="1000" kern="1200" dirty="0" smtClean="0">
                <a:solidFill>
                  <a:schemeClr val="tx1"/>
                </a:solidFill>
                <a:latin typeface="+mn-lt"/>
                <a:ea typeface="+mn-ea"/>
                <a:cs typeface="+mn-cs"/>
              </a:defRPr>
            </a:lvl2pPr>
            <a:lvl3pPr marL="285665" indent="-97990">
              <a:buFont typeface="Symbol" pitchFamily="18" charset="2"/>
              <a:buNone/>
              <a:defRPr sz="900"/>
            </a:lvl3pPr>
            <a:lvl4pPr marL="285665" indent="-97990">
              <a:defRPr sz="900"/>
            </a:lvl4pPr>
            <a:lvl5pPr marL="285665" indent="-97990">
              <a:buFont typeface="Symbol" pitchFamily="18" charset="2"/>
              <a:buChar char="-"/>
              <a:defRPr sz="900"/>
            </a:lvl5pPr>
            <a:lvl6pPr marL="286240" indent="-97924">
              <a:spcBef>
                <a:spcPts val="314"/>
              </a:spcBef>
              <a:buFont typeface="Symbol" pitchFamily="18" charset="2"/>
              <a:buChar char="-"/>
              <a:defRPr sz="900"/>
            </a:lvl6pPr>
            <a:lvl7pPr marL="286240" indent="-97924">
              <a:spcBef>
                <a:spcPts val="314"/>
              </a:spcBef>
              <a:buFont typeface="Symbol" pitchFamily="18" charset="2"/>
              <a:buChar char="-"/>
              <a:defRPr sz="900"/>
            </a:lvl7pPr>
            <a:lvl8pPr marL="286240" indent="-97924">
              <a:spcBef>
                <a:spcPts val="314"/>
              </a:spcBef>
              <a:buFont typeface="Symbol" pitchFamily="18" charset="2"/>
              <a:buChar char="-"/>
              <a:defRPr sz="900"/>
            </a:lvl8pPr>
            <a:lvl9pPr marL="286240" indent="-97924">
              <a:spcBef>
                <a:spcPts val="314"/>
              </a:spcBef>
              <a:buFont typeface="Symbol" pitchFamily="18" charset="2"/>
              <a:buChar char="-"/>
              <a:defRPr sz="900"/>
            </a:lvl9pPr>
          </a:lstStyle>
          <a:p>
            <a:pPr lvl="0"/>
            <a:r>
              <a:rPr lang="en-US" noProof="0" dirty="0" smtClean="0"/>
              <a:t>Click to edit Master text styles</a:t>
            </a:r>
          </a:p>
        </p:txBody>
      </p:sp>
      <p:sp>
        <p:nvSpPr>
          <p:cNvPr id="12" name="Text Placeholder 9"/>
          <p:cNvSpPr>
            <a:spLocks noGrp="1"/>
          </p:cNvSpPr>
          <p:nvPr>
            <p:ph type="body" sz="quarter" idx="14"/>
          </p:nvPr>
        </p:nvSpPr>
        <p:spPr>
          <a:xfrm>
            <a:off x="7021116" y="6613203"/>
            <a:ext cx="1743301" cy="410662"/>
          </a:xfrm>
        </p:spPr>
        <p:txBody>
          <a:bodyPr lIns="0" tIns="0" rIns="0" bIns="0">
            <a:noAutofit/>
          </a:bodyPr>
          <a:lstStyle>
            <a:lvl1pPr marL="0" indent="0">
              <a:lnSpc>
                <a:spcPts val="994"/>
              </a:lnSpc>
              <a:spcBef>
                <a:spcPts val="0"/>
              </a:spcBef>
              <a:buNone/>
              <a:defRPr sz="1000" b="1">
                <a:solidFill>
                  <a:schemeClr val="accent5"/>
                </a:solidFill>
              </a:defRPr>
            </a:lvl1pPr>
            <a:lvl2pPr marL="285665" indent="-107955">
              <a:defRPr lang="en-US" sz="1000" kern="1200" dirty="0" smtClean="0">
                <a:solidFill>
                  <a:schemeClr val="tx1"/>
                </a:solidFill>
                <a:latin typeface="+mn-lt"/>
                <a:ea typeface="+mn-ea"/>
                <a:cs typeface="+mn-cs"/>
              </a:defRPr>
            </a:lvl2pPr>
            <a:lvl3pPr marL="285665" indent="-97990">
              <a:buFont typeface="Symbol" pitchFamily="18" charset="2"/>
              <a:buNone/>
              <a:defRPr sz="900"/>
            </a:lvl3pPr>
            <a:lvl4pPr marL="285665" indent="-97990">
              <a:defRPr sz="900"/>
            </a:lvl4pPr>
            <a:lvl5pPr marL="285665" indent="-97990">
              <a:buFont typeface="Symbol" pitchFamily="18" charset="2"/>
              <a:buChar char="-"/>
              <a:defRPr sz="900"/>
            </a:lvl5pPr>
            <a:lvl6pPr marL="286240" indent="-97924">
              <a:spcBef>
                <a:spcPts val="314"/>
              </a:spcBef>
              <a:buFont typeface="Symbol" pitchFamily="18" charset="2"/>
              <a:buChar char="-"/>
              <a:defRPr sz="900"/>
            </a:lvl6pPr>
            <a:lvl7pPr marL="286240" indent="-97924">
              <a:spcBef>
                <a:spcPts val="314"/>
              </a:spcBef>
              <a:buFont typeface="Symbol" pitchFamily="18" charset="2"/>
              <a:buChar char="-"/>
              <a:defRPr sz="900"/>
            </a:lvl7pPr>
            <a:lvl8pPr marL="286240" indent="-97924">
              <a:spcBef>
                <a:spcPts val="314"/>
              </a:spcBef>
              <a:buFont typeface="Symbol" pitchFamily="18" charset="2"/>
              <a:buChar char="-"/>
              <a:defRPr sz="900"/>
            </a:lvl8pPr>
            <a:lvl9pPr marL="286240" indent="-97924">
              <a:spcBef>
                <a:spcPts val="314"/>
              </a:spcBef>
              <a:buFont typeface="Symbol" pitchFamily="18" charset="2"/>
              <a:buChar char="-"/>
              <a:defRPr sz="900"/>
            </a:lvl9pPr>
          </a:lstStyle>
          <a:p>
            <a:pPr lvl="0"/>
            <a:r>
              <a:rPr lang="en-US" noProof="0" dirty="0" smtClean="0"/>
              <a:t>Click to edit Master text styles</a:t>
            </a:r>
          </a:p>
        </p:txBody>
      </p:sp>
    </p:spTree>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7"/>
          <p:cNvSpPr>
            <a:spLocks noGrp="1" noChangeArrowheads="1"/>
          </p:cNvSpPr>
          <p:nvPr>
            <p:ph type="dt" sz="half" idx="10"/>
          </p:nvPr>
        </p:nvSpPr>
        <p:spPr>
          <a:ln/>
        </p:spPr>
        <p:txBody>
          <a:bodyPr/>
          <a:lstStyle>
            <a:lvl1pPr>
              <a:defRPr/>
            </a:lvl1pPr>
          </a:lstStyle>
          <a:p>
            <a:endParaRPr lang="en-GB"/>
          </a:p>
        </p:txBody>
      </p:sp>
      <p:sp>
        <p:nvSpPr>
          <p:cNvPr id="5" name="Rectangle 8"/>
          <p:cNvSpPr>
            <a:spLocks noGrp="1" noChangeArrowheads="1"/>
          </p:cNvSpPr>
          <p:nvPr>
            <p:ph type="ftr" sz="quarter" idx="11"/>
          </p:nvPr>
        </p:nvSpPr>
        <p:spPr>
          <a:ln/>
        </p:spPr>
        <p:txBody>
          <a:bodyPr/>
          <a:lstStyle>
            <a:lvl1pPr>
              <a:defRPr/>
            </a:lvl1pPr>
          </a:lstStyle>
          <a:p>
            <a:endParaRPr lang="en-GB"/>
          </a:p>
        </p:txBody>
      </p:sp>
      <p:sp>
        <p:nvSpPr>
          <p:cNvPr id="6" name="Rectangle 9"/>
          <p:cNvSpPr>
            <a:spLocks noGrp="1" noChangeArrowheads="1"/>
          </p:cNvSpPr>
          <p:nvPr>
            <p:ph type="sldNum" sz="quarter" idx="12"/>
          </p:nvPr>
        </p:nvSpPr>
        <p:spPr>
          <a:ln/>
        </p:spPr>
        <p:txBody>
          <a:bodyPr/>
          <a:lstStyle>
            <a:lvl1pPr>
              <a:defRPr/>
            </a:lvl1pPr>
          </a:lstStyle>
          <a:p>
            <a:fld id="{744F4808-D90D-4378-99A2-484191F14191}" type="slidenum">
              <a:rPr lang="en-GB"/>
              <a:pPr/>
              <a:t>‹#›</a:t>
            </a:fld>
            <a:endParaRPr lang="en-GB"/>
          </a:p>
        </p:txBody>
      </p:sp>
    </p:spTree>
    <p:extLst>
      <p:ext uri="{BB962C8B-B14F-4D97-AF65-F5344CB8AC3E}">
        <p14:creationId xmlns:p14="http://schemas.microsoft.com/office/powerpoint/2010/main" val="22986954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de-DE"/>
              <a:t>12.08.2010  |</a:t>
            </a:r>
          </a:p>
        </p:txBody>
      </p:sp>
      <p:sp>
        <p:nvSpPr>
          <p:cNvPr id="3" name="Slide Number Placeholder 2"/>
          <p:cNvSpPr>
            <a:spLocks noGrp="1"/>
          </p:cNvSpPr>
          <p:nvPr>
            <p:ph type="sldNum" sz="quarter" idx="11"/>
          </p:nvPr>
        </p:nvSpPr>
        <p:spPr/>
        <p:txBody>
          <a:bodyPr/>
          <a:lstStyle>
            <a:lvl1pPr>
              <a:defRPr/>
            </a:lvl1pPr>
          </a:lstStyle>
          <a:p>
            <a:fld id="{BF62EEF1-8CB7-40BB-A694-DC34489C01C0}" type="slidenum">
              <a:rPr lang="de-DE"/>
              <a:pPr/>
              <a:t>‹#›</a:t>
            </a:fld>
            <a:endParaRPr lang="de-DE"/>
          </a:p>
        </p:txBody>
      </p:sp>
    </p:spTree>
    <p:extLst>
      <p:ext uri="{BB962C8B-B14F-4D97-AF65-F5344CB8AC3E}">
        <p14:creationId xmlns:p14="http://schemas.microsoft.com/office/powerpoint/2010/main" val="1819967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Green">
    <p:spTree>
      <p:nvGrpSpPr>
        <p:cNvPr id="1" name=""/>
        <p:cNvGrpSpPr/>
        <p:nvPr/>
      </p:nvGrpSpPr>
      <p:grpSpPr>
        <a:xfrm>
          <a:off x="0" y="0"/>
          <a:ext cx="0" cy="0"/>
          <a:chOff x="0" y="0"/>
          <a:chExt cx="0" cy="0"/>
        </a:xfrm>
      </p:grpSpPr>
      <p:sp>
        <p:nvSpPr>
          <p:cNvPr id="8" name="Rectangle 7"/>
          <p:cNvSpPr/>
          <p:nvPr userDrawn="1"/>
        </p:nvSpPr>
        <p:spPr>
          <a:xfrm>
            <a:off x="416476" y="1844103"/>
            <a:ext cx="8524851" cy="4218968"/>
          </a:xfrm>
          <a:prstGeom prst="rect">
            <a:avLst/>
          </a:prstGeom>
          <a:solidFill>
            <a:srgbClr val="009B3A"/>
          </a:solidFill>
          <a:ln>
            <a:noFill/>
          </a:ln>
        </p:spPr>
        <p:style>
          <a:lnRef idx="2">
            <a:schemeClr val="accent1">
              <a:shade val="50000"/>
            </a:schemeClr>
          </a:lnRef>
          <a:fillRef idx="1">
            <a:schemeClr val="accent1"/>
          </a:fillRef>
          <a:effectRef idx="0">
            <a:schemeClr val="accent1"/>
          </a:effectRef>
          <a:fontRef idx="minor">
            <a:schemeClr val="lt1"/>
          </a:fontRef>
        </p:style>
        <p:txBody>
          <a:bodyPr lIns="95665" tIns="47832" rIns="95665" bIns="47832" rtlCol="0" anchor="ctr"/>
          <a:lstStyle/>
          <a:p>
            <a:pPr algn="ctr"/>
            <a:endParaRPr lang="fi-FI" noProof="0"/>
          </a:p>
        </p:txBody>
      </p:sp>
      <p:sp>
        <p:nvSpPr>
          <p:cNvPr id="2" name="Title 1"/>
          <p:cNvSpPr>
            <a:spLocks noGrp="1"/>
          </p:cNvSpPr>
          <p:nvPr>
            <p:ph type="ctrTitle"/>
          </p:nvPr>
        </p:nvSpPr>
        <p:spPr>
          <a:xfrm>
            <a:off x="586014" y="1906090"/>
            <a:ext cx="7957265" cy="646331"/>
          </a:xfrm>
        </p:spPr>
        <p:txBody>
          <a:bodyPr/>
          <a:lstStyle>
            <a:lvl1pPr>
              <a:defRPr sz="4200">
                <a:solidFill>
                  <a:schemeClr val="bg1"/>
                </a:solidFill>
              </a:defRPr>
            </a:lvl1pPr>
          </a:lstStyle>
          <a:p>
            <a:r>
              <a:rPr lang="en-US" noProof="0" dirty="0" smtClean="0"/>
              <a:t>Click to edit Master title style</a:t>
            </a:r>
            <a:endParaRPr lang="fi-FI" noProof="0" dirty="0"/>
          </a:p>
        </p:txBody>
      </p:sp>
      <p:sp>
        <p:nvSpPr>
          <p:cNvPr id="3" name="Subtitle 2"/>
          <p:cNvSpPr>
            <a:spLocks noGrp="1"/>
          </p:cNvSpPr>
          <p:nvPr>
            <p:ph type="subTitle" idx="1"/>
          </p:nvPr>
        </p:nvSpPr>
        <p:spPr>
          <a:xfrm>
            <a:off x="586014" y="3382630"/>
            <a:ext cx="6435102" cy="384721"/>
          </a:xfrm>
        </p:spPr>
        <p:txBody>
          <a:bodyPr/>
          <a:lstStyle>
            <a:lvl1pPr marL="0" indent="0" algn="l">
              <a:buNone/>
              <a:defRPr>
                <a:solidFill>
                  <a:schemeClr val="bg1"/>
                </a:solidFill>
                <a:latin typeface="Georgia" pitchFamily="18" charset="0"/>
              </a:defRPr>
            </a:lvl1pPr>
            <a:lvl2pPr marL="478323" indent="0" algn="ctr">
              <a:buNone/>
              <a:defRPr>
                <a:solidFill>
                  <a:schemeClr val="tx1">
                    <a:tint val="75000"/>
                  </a:schemeClr>
                </a:solidFill>
              </a:defRPr>
            </a:lvl2pPr>
            <a:lvl3pPr marL="956645" indent="0" algn="ctr">
              <a:buNone/>
              <a:defRPr>
                <a:solidFill>
                  <a:schemeClr val="tx1">
                    <a:tint val="75000"/>
                  </a:schemeClr>
                </a:solidFill>
              </a:defRPr>
            </a:lvl3pPr>
            <a:lvl4pPr marL="1434968" indent="0" algn="ctr">
              <a:buNone/>
              <a:defRPr>
                <a:solidFill>
                  <a:schemeClr val="tx1">
                    <a:tint val="75000"/>
                  </a:schemeClr>
                </a:solidFill>
              </a:defRPr>
            </a:lvl4pPr>
            <a:lvl5pPr marL="1913291" indent="0" algn="ctr">
              <a:buNone/>
              <a:defRPr>
                <a:solidFill>
                  <a:schemeClr val="tx1">
                    <a:tint val="75000"/>
                  </a:schemeClr>
                </a:solidFill>
              </a:defRPr>
            </a:lvl5pPr>
            <a:lvl6pPr marL="2391613" indent="0" algn="ctr">
              <a:buNone/>
              <a:defRPr>
                <a:solidFill>
                  <a:schemeClr val="tx1">
                    <a:tint val="75000"/>
                  </a:schemeClr>
                </a:solidFill>
              </a:defRPr>
            </a:lvl6pPr>
            <a:lvl7pPr marL="2869936" indent="0" algn="ctr">
              <a:buNone/>
              <a:defRPr>
                <a:solidFill>
                  <a:schemeClr val="tx1">
                    <a:tint val="75000"/>
                  </a:schemeClr>
                </a:solidFill>
              </a:defRPr>
            </a:lvl7pPr>
            <a:lvl8pPr marL="3348258" indent="0" algn="ctr">
              <a:buNone/>
              <a:defRPr>
                <a:solidFill>
                  <a:schemeClr val="tx1">
                    <a:tint val="75000"/>
                  </a:schemeClr>
                </a:solidFill>
              </a:defRPr>
            </a:lvl8pPr>
            <a:lvl9pPr marL="3826581" indent="0" algn="ctr">
              <a:buNone/>
              <a:defRPr>
                <a:solidFill>
                  <a:schemeClr val="tx1">
                    <a:tint val="75000"/>
                  </a:schemeClr>
                </a:solidFill>
              </a:defRPr>
            </a:lvl9pPr>
          </a:lstStyle>
          <a:p>
            <a:r>
              <a:rPr lang="en-US" noProof="0" smtClean="0"/>
              <a:t>Click to edit Master subtitle style</a:t>
            </a:r>
            <a:endParaRPr lang="fi-FI" noProof="0"/>
          </a:p>
        </p:txBody>
      </p:sp>
      <p:sp>
        <p:nvSpPr>
          <p:cNvPr id="4" name="Date Placeholder 3"/>
          <p:cNvSpPr>
            <a:spLocks noGrp="1"/>
          </p:cNvSpPr>
          <p:nvPr>
            <p:ph type="dt" sz="half" idx="10"/>
          </p:nvPr>
        </p:nvSpPr>
        <p:spPr>
          <a:xfrm>
            <a:off x="2930072" y="6415621"/>
            <a:ext cx="2075007" cy="189834"/>
          </a:xfrm>
        </p:spPr>
        <p:txBody>
          <a:bodyPr wrap="none" lIns="0" tIns="0" rIns="0" bIns="0"/>
          <a:lstStyle>
            <a:lvl1pPr>
              <a:defRPr sz="1300">
                <a:solidFill>
                  <a:schemeClr val="bg2"/>
                </a:solidFill>
              </a:defRPr>
            </a:lvl1pPr>
          </a:lstStyle>
          <a:p>
            <a:fld id="{DBA86B29-D8EF-4DBC-BC2D-E6AEDE3E70DD}" type="datetime1">
              <a:rPr lang="en-US" noProof="0" smtClean="0"/>
              <a:pPr/>
              <a:t>11/30/2015</a:t>
            </a:fld>
            <a:endParaRPr lang="fi-FI" noProof="0"/>
          </a:p>
        </p:txBody>
      </p:sp>
      <p:sp>
        <p:nvSpPr>
          <p:cNvPr id="10" name="Text Placeholder 9"/>
          <p:cNvSpPr>
            <a:spLocks noGrp="1"/>
          </p:cNvSpPr>
          <p:nvPr>
            <p:ph type="body" sz="quarter" idx="11"/>
          </p:nvPr>
        </p:nvSpPr>
        <p:spPr>
          <a:xfrm>
            <a:off x="5266758" y="6415621"/>
            <a:ext cx="2399696" cy="438582"/>
          </a:xfrm>
        </p:spPr>
        <p:txBody>
          <a:bodyPr wrap="none" lIns="0" tIns="0" rIns="0" bIns="0"/>
          <a:lstStyle>
            <a:lvl1pPr marL="0" indent="0">
              <a:spcBef>
                <a:spcPts val="0"/>
              </a:spcBef>
              <a:buNone/>
              <a:defRPr sz="1300" b="1">
                <a:solidFill>
                  <a:schemeClr val="accent5"/>
                </a:solidFill>
              </a:defRPr>
            </a:lvl1pPr>
            <a:lvl2pPr marL="775862" indent="-297539">
              <a:spcBef>
                <a:spcPts val="301"/>
              </a:spcBef>
              <a:defRPr lang="fi-FI" sz="1300" kern="1200" dirty="0" smtClean="0">
                <a:solidFill>
                  <a:schemeClr val="tx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
        <p:nvSpPr>
          <p:cNvPr id="13" name="Text Placeholder 9"/>
          <p:cNvSpPr>
            <a:spLocks noGrp="1"/>
          </p:cNvSpPr>
          <p:nvPr>
            <p:ph type="body" sz="quarter" idx="12"/>
          </p:nvPr>
        </p:nvSpPr>
        <p:spPr>
          <a:xfrm>
            <a:off x="7603445" y="6415621"/>
            <a:ext cx="2399696" cy="438582"/>
          </a:xfrm>
        </p:spPr>
        <p:txBody>
          <a:bodyPr wrap="none" lIns="0" tIns="0" rIns="0" bIns="0"/>
          <a:lstStyle>
            <a:lvl1pPr marL="0" indent="0">
              <a:spcBef>
                <a:spcPts val="0"/>
              </a:spcBef>
              <a:buNone/>
              <a:defRPr sz="1300" b="1">
                <a:solidFill>
                  <a:schemeClr val="accent5"/>
                </a:solidFill>
              </a:defRPr>
            </a:lvl1pPr>
            <a:lvl2pPr marL="775862" indent="-297539">
              <a:spcBef>
                <a:spcPts val="301"/>
              </a:spcBef>
              <a:defRPr lang="fi-FI" sz="1300" kern="1200" dirty="0" smtClean="0">
                <a:solidFill>
                  <a:schemeClr val="tx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
        <p:nvSpPr>
          <p:cNvPr id="14" name="Text Placeholder 9"/>
          <p:cNvSpPr>
            <a:spLocks noGrp="1"/>
          </p:cNvSpPr>
          <p:nvPr>
            <p:ph type="body" sz="quarter" idx="13"/>
          </p:nvPr>
        </p:nvSpPr>
        <p:spPr>
          <a:xfrm>
            <a:off x="2930072" y="6605455"/>
            <a:ext cx="2399696" cy="438582"/>
          </a:xfrm>
        </p:spPr>
        <p:txBody>
          <a:bodyPr wrap="none" lIns="0" tIns="0" rIns="0" bIns="0"/>
          <a:lstStyle>
            <a:lvl1pPr marL="0" indent="0">
              <a:spcBef>
                <a:spcPts val="0"/>
              </a:spcBef>
              <a:buNone/>
              <a:defRPr sz="1300" b="1">
                <a:solidFill>
                  <a:schemeClr val="accent5"/>
                </a:solidFill>
              </a:defRPr>
            </a:lvl1pPr>
            <a:lvl2pPr marL="775862" indent="-297539">
              <a:spcBef>
                <a:spcPts val="301"/>
              </a:spcBef>
              <a:defRPr lang="fi-FI" sz="1300" kern="1200" dirty="0" smtClean="0">
                <a:solidFill>
                  <a:schemeClr val="tx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
        <p:nvSpPr>
          <p:cNvPr id="15" name="Text Placeholder 9"/>
          <p:cNvSpPr>
            <a:spLocks noGrp="1"/>
          </p:cNvSpPr>
          <p:nvPr>
            <p:ph type="body" sz="quarter" idx="14"/>
          </p:nvPr>
        </p:nvSpPr>
        <p:spPr>
          <a:xfrm>
            <a:off x="586014" y="6605455"/>
            <a:ext cx="2399696" cy="438582"/>
          </a:xfrm>
        </p:spPr>
        <p:txBody>
          <a:bodyPr wrap="none" lIns="0" tIns="0" rIns="0" bIns="0"/>
          <a:lstStyle>
            <a:lvl1pPr marL="0" indent="0">
              <a:spcBef>
                <a:spcPts val="0"/>
              </a:spcBef>
              <a:buNone/>
              <a:defRPr sz="1300" b="1">
                <a:solidFill>
                  <a:schemeClr val="accent5"/>
                </a:solidFill>
              </a:defRPr>
            </a:lvl1pPr>
            <a:lvl2pPr marL="775862" indent="-297539">
              <a:spcBef>
                <a:spcPts val="301"/>
              </a:spcBef>
              <a:defRPr lang="fi-FI" sz="1300" kern="1200" dirty="0" smtClean="0">
                <a:solidFill>
                  <a:schemeClr val="tx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
        <p:nvSpPr>
          <p:cNvPr id="16" name="Text Placeholder 9"/>
          <p:cNvSpPr>
            <a:spLocks noGrp="1"/>
          </p:cNvSpPr>
          <p:nvPr>
            <p:ph type="body" sz="quarter" idx="15"/>
          </p:nvPr>
        </p:nvSpPr>
        <p:spPr>
          <a:xfrm>
            <a:off x="586014" y="6415621"/>
            <a:ext cx="2399696" cy="200055"/>
          </a:xfrm>
        </p:spPr>
        <p:txBody>
          <a:bodyPr wrap="none" lIns="0" tIns="0" rIns="0" bIns="0"/>
          <a:lstStyle>
            <a:lvl1pPr marL="0" indent="0">
              <a:spcBef>
                <a:spcPts val="0"/>
              </a:spcBef>
              <a:buNone/>
              <a:defRPr sz="1300" b="1">
                <a:solidFill>
                  <a:schemeClr val="tx1"/>
                </a:solidFill>
              </a:defRPr>
            </a:lvl1pPr>
            <a:lvl2pPr marL="775862" indent="-297539">
              <a:spcBef>
                <a:spcPts val="301"/>
              </a:spcBef>
              <a:defRPr lang="fi-FI" sz="1300" kern="1200" dirty="0" smtClean="0">
                <a:solidFill>
                  <a:schemeClr val="tx1"/>
                </a:solidFill>
                <a:latin typeface="+mn-lt"/>
                <a:ea typeface="+mn-ea"/>
                <a:cs typeface="+mn-cs"/>
              </a:defRPr>
            </a:lvl2pPr>
            <a:lvl3pPr>
              <a:defRPr sz="1300"/>
            </a:lvl3pPr>
            <a:lvl4pPr>
              <a:defRPr sz="1300"/>
            </a:lvl4pPr>
            <a:lvl5pPr>
              <a:defRPr sz="1300"/>
            </a:lvl5pPr>
          </a:lstStyle>
          <a:p>
            <a:pPr lvl="0"/>
            <a:r>
              <a:rPr lang="en-US" noProof="0" smtClean="0"/>
              <a:t>Click to edit Master text styles</a:t>
            </a:r>
          </a:p>
        </p:txBody>
      </p:sp>
      <p:pic>
        <p:nvPicPr>
          <p:cNvPr id="12" name="Picture 2" descr="D:\My Graphical Design\My Logos\AALTO\Aalto_tunnukset-BIZ\03 ...Kauppakorkeakoulu\EN\JPG (SCREEN)\RGB\Aalto_EN_Economics_21_RGB_3.jp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624" t="5109" b="19586"/>
          <a:stretch/>
        </p:blipFill>
        <p:spPr bwMode="auto">
          <a:xfrm>
            <a:off x="0" y="1"/>
            <a:ext cx="2431448" cy="171828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Green 2">
    <p:spTree>
      <p:nvGrpSpPr>
        <p:cNvPr id="1" name=""/>
        <p:cNvGrpSpPr/>
        <p:nvPr/>
      </p:nvGrpSpPr>
      <p:grpSpPr>
        <a:xfrm>
          <a:off x="0" y="0"/>
          <a:ext cx="0" cy="0"/>
          <a:chOff x="0" y="0"/>
          <a:chExt cx="0" cy="0"/>
        </a:xfrm>
      </p:grpSpPr>
      <p:sp>
        <p:nvSpPr>
          <p:cNvPr id="8" name="Rectangle 7"/>
          <p:cNvSpPr/>
          <p:nvPr userDrawn="1"/>
        </p:nvSpPr>
        <p:spPr>
          <a:xfrm>
            <a:off x="0" y="0"/>
            <a:ext cx="9361488" cy="7380288"/>
          </a:xfrm>
          <a:prstGeom prst="rect">
            <a:avLst/>
          </a:prstGeom>
          <a:solidFill>
            <a:srgbClr val="009B3A"/>
          </a:solidFill>
          <a:ln>
            <a:noFill/>
          </a:ln>
        </p:spPr>
        <p:style>
          <a:lnRef idx="2">
            <a:schemeClr val="accent1">
              <a:shade val="50000"/>
            </a:schemeClr>
          </a:lnRef>
          <a:fillRef idx="1">
            <a:schemeClr val="accent1"/>
          </a:fillRef>
          <a:effectRef idx="0">
            <a:schemeClr val="accent1"/>
          </a:effectRef>
          <a:fontRef idx="minor">
            <a:schemeClr val="lt1"/>
          </a:fontRef>
        </p:style>
        <p:txBody>
          <a:bodyPr lIns="95665" tIns="47832" rIns="95665" bIns="47832" rtlCol="0" anchor="ctr"/>
          <a:lstStyle/>
          <a:p>
            <a:pPr algn="ctr"/>
            <a:endParaRPr lang="fi-FI" noProof="0"/>
          </a:p>
        </p:txBody>
      </p:sp>
      <p:pic>
        <p:nvPicPr>
          <p:cNvPr id="3074" name="Picture 2" descr="D:\My Graphical Design\My Logos\AALTO\Aalto_tunnukset-BIZ\03 ...Kauppakorkeakoulu\EN\PNG (SCREEN)\WHITE\Aalto_EN_Economics_13_WHITE_3.pn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b="6889"/>
          <a:stretch/>
        </p:blipFill>
        <p:spPr bwMode="auto">
          <a:xfrm>
            <a:off x="205960" y="6228379"/>
            <a:ext cx="2845738" cy="115191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586015" y="621857"/>
            <a:ext cx="8223088" cy="2680827"/>
          </a:xfrm>
        </p:spPr>
        <p:txBody>
          <a:bodyPr anchor="t">
            <a:noAutofit/>
          </a:bodyPr>
          <a:lstStyle>
            <a:lvl1pPr>
              <a:defRPr sz="5600">
                <a:solidFill>
                  <a:schemeClr val="bg1"/>
                </a:solidFill>
              </a:defRPr>
            </a:lvl1pPr>
          </a:lstStyle>
          <a:p>
            <a:r>
              <a:rPr lang="en-US" noProof="0" dirty="0" smtClean="0"/>
              <a:t>Click to edit Master title style</a:t>
            </a:r>
            <a:endParaRPr lang="fi-FI" noProof="0" dirty="0"/>
          </a:p>
        </p:txBody>
      </p:sp>
      <p:sp>
        <p:nvSpPr>
          <p:cNvPr id="3" name="Subtitle 2"/>
          <p:cNvSpPr>
            <a:spLocks noGrp="1"/>
          </p:cNvSpPr>
          <p:nvPr>
            <p:ph type="subTitle" idx="1"/>
          </p:nvPr>
        </p:nvSpPr>
        <p:spPr>
          <a:xfrm>
            <a:off x="586014" y="3382630"/>
            <a:ext cx="6435102" cy="384721"/>
          </a:xfrm>
        </p:spPr>
        <p:txBody>
          <a:bodyPr/>
          <a:lstStyle>
            <a:lvl1pPr marL="0" indent="0" algn="l">
              <a:buNone/>
              <a:defRPr>
                <a:solidFill>
                  <a:schemeClr val="bg1"/>
                </a:solidFill>
                <a:latin typeface="Georgia" pitchFamily="18" charset="0"/>
              </a:defRPr>
            </a:lvl1pPr>
            <a:lvl2pPr marL="478323" indent="0" algn="ctr">
              <a:buNone/>
              <a:defRPr>
                <a:solidFill>
                  <a:schemeClr val="tx1">
                    <a:tint val="75000"/>
                  </a:schemeClr>
                </a:solidFill>
              </a:defRPr>
            </a:lvl2pPr>
            <a:lvl3pPr marL="956645" indent="0" algn="ctr">
              <a:buNone/>
              <a:defRPr>
                <a:solidFill>
                  <a:schemeClr val="tx1">
                    <a:tint val="75000"/>
                  </a:schemeClr>
                </a:solidFill>
              </a:defRPr>
            </a:lvl3pPr>
            <a:lvl4pPr marL="1434968" indent="0" algn="ctr">
              <a:buNone/>
              <a:defRPr>
                <a:solidFill>
                  <a:schemeClr val="tx1">
                    <a:tint val="75000"/>
                  </a:schemeClr>
                </a:solidFill>
              </a:defRPr>
            </a:lvl4pPr>
            <a:lvl5pPr marL="1913291" indent="0" algn="ctr">
              <a:buNone/>
              <a:defRPr>
                <a:solidFill>
                  <a:schemeClr val="tx1">
                    <a:tint val="75000"/>
                  </a:schemeClr>
                </a:solidFill>
              </a:defRPr>
            </a:lvl5pPr>
            <a:lvl6pPr marL="2391613" indent="0" algn="ctr">
              <a:buNone/>
              <a:defRPr>
                <a:solidFill>
                  <a:schemeClr val="tx1">
                    <a:tint val="75000"/>
                  </a:schemeClr>
                </a:solidFill>
              </a:defRPr>
            </a:lvl6pPr>
            <a:lvl7pPr marL="2869936" indent="0" algn="ctr">
              <a:buNone/>
              <a:defRPr>
                <a:solidFill>
                  <a:schemeClr val="tx1">
                    <a:tint val="75000"/>
                  </a:schemeClr>
                </a:solidFill>
              </a:defRPr>
            </a:lvl7pPr>
            <a:lvl8pPr marL="3348258" indent="0" algn="ctr">
              <a:buNone/>
              <a:defRPr>
                <a:solidFill>
                  <a:schemeClr val="tx1">
                    <a:tint val="75000"/>
                  </a:schemeClr>
                </a:solidFill>
              </a:defRPr>
            </a:lvl8pPr>
            <a:lvl9pPr marL="3826581" indent="0" algn="ctr">
              <a:buNone/>
              <a:defRPr>
                <a:solidFill>
                  <a:schemeClr val="tx1">
                    <a:tint val="75000"/>
                  </a:schemeClr>
                </a:solidFill>
              </a:defRPr>
            </a:lvl9pPr>
          </a:lstStyle>
          <a:p>
            <a:r>
              <a:rPr lang="en-US" noProof="0" dirty="0" smtClean="0"/>
              <a:t>Click to edit Master subtitle style</a:t>
            </a:r>
            <a:endParaRPr lang="fi-FI" noProof="0" dirty="0"/>
          </a:p>
        </p:txBody>
      </p:sp>
      <p:sp>
        <p:nvSpPr>
          <p:cNvPr id="4" name="Date Placeholder 3"/>
          <p:cNvSpPr>
            <a:spLocks noGrp="1"/>
          </p:cNvSpPr>
          <p:nvPr>
            <p:ph type="dt" sz="half" idx="10"/>
          </p:nvPr>
        </p:nvSpPr>
        <p:spPr>
          <a:xfrm>
            <a:off x="2930072" y="6415621"/>
            <a:ext cx="2075007" cy="189834"/>
          </a:xfrm>
        </p:spPr>
        <p:txBody>
          <a:bodyPr wrap="none" lIns="0" tIns="0" rIns="0" bIns="0"/>
          <a:lstStyle>
            <a:lvl1pPr>
              <a:defRPr sz="1300">
                <a:solidFill>
                  <a:schemeClr val="bg1"/>
                </a:solidFill>
              </a:defRPr>
            </a:lvl1pPr>
          </a:lstStyle>
          <a:p>
            <a:fld id="{DBA86B29-D8EF-4DBC-BC2D-E6AEDE3E70DD}" type="datetime1">
              <a:rPr lang="en-US" smtClean="0"/>
              <a:pPr/>
              <a:t>11/30/2015</a:t>
            </a:fld>
            <a:endParaRPr lang="fi-FI" dirty="0"/>
          </a:p>
        </p:txBody>
      </p:sp>
      <p:sp>
        <p:nvSpPr>
          <p:cNvPr id="10" name="Text Placeholder 9"/>
          <p:cNvSpPr>
            <a:spLocks noGrp="1"/>
          </p:cNvSpPr>
          <p:nvPr>
            <p:ph type="body" sz="quarter" idx="11"/>
          </p:nvPr>
        </p:nvSpPr>
        <p:spPr>
          <a:xfrm>
            <a:off x="5266758" y="6415621"/>
            <a:ext cx="2399696" cy="438582"/>
          </a:xfrm>
        </p:spPr>
        <p:txBody>
          <a:bodyPr wrap="none" lIns="0" tIns="0" rIns="0" bIns="0"/>
          <a:lstStyle>
            <a:lvl1pPr marL="0" indent="0">
              <a:spcBef>
                <a:spcPts val="0"/>
              </a:spcBef>
              <a:buNone/>
              <a:defRPr sz="1300" b="1">
                <a:solidFill>
                  <a:schemeClr val="bg1"/>
                </a:solidFill>
              </a:defRPr>
            </a:lvl1pPr>
            <a:lvl2pPr marL="775862" indent="-297539">
              <a:spcBef>
                <a:spcPts val="301"/>
              </a:spcBef>
              <a:defRPr lang="fi-FI" sz="1300" kern="1200" dirty="0" smtClean="0">
                <a:solidFill>
                  <a:schemeClr val="bg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
        <p:nvSpPr>
          <p:cNvPr id="13" name="Text Placeholder 9"/>
          <p:cNvSpPr>
            <a:spLocks noGrp="1"/>
          </p:cNvSpPr>
          <p:nvPr>
            <p:ph type="body" sz="quarter" idx="12"/>
          </p:nvPr>
        </p:nvSpPr>
        <p:spPr>
          <a:xfrm>
            <a:off x="7603445" y="6415621"/>
            <a:ext cx="2399696" cy="438582"/>
          </a:xfrm>
        </p:spPr>
        <p:txBody>
          <a:bodyPr wrap="none" lIns="0" tIns="0" rIns="0" bIns="0"/>
          <a:lstStyle>
            <a:lvl1pPr marL="0" indent="0">
              <a:spcBef>
                <a:spcPts val="0"/>
              </a:spcBef>
              <a:buNone/>
              <a:defRPr sz="1300" b="1">
                <a:solidFill>
                  <a:schemeClr val="bg1"/>
                </a:solidFill>
              </a:defRPr>
            </a:lvl1pPr>
            <a:lvl2pPr marL="775862" indent="-297539">
              <a:spcBef>
                <a:spcPts val="301"/>
              </a:spcBef>
              <a:defRPr lang="fi-FI" sz="1300" kern="1200" dirty="0" smtClean="0">
                <a:solidFill>
                  <a:schemeClr val="bg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
        <p:nvSpPr>
          <p:cNvPr id="14" name="Text Placeholder 9"/>
          <p:cNvSpPr>
            <a:spLocks noGrp="1"/>
          </p:cNvSpPr>
          <p:nvPr>
            <p:ph type="body" sz="quarter" idx="13"/>
          </p:nvPr>
        </p:nvSpPr>
        <p:spPr>
          <a:xfrm>
            <a:off x="2930072" y="6605455"/>
            <a:ext cx="2399696" cy="438582"/>
          </a:xfrm>
        </p:spPr>
        <p:txBody>
          <a:bodyPr wrap="none" lIns="0" tIns="0" rIns="0" bIns="0"/>
          <a:lstStyle>
            <a:lvl1pPr marL="0" indent="0">
              <a:spcBef>
                <a:spcPts val="0"/>
              </a:spcBef>
              <a:buNone/>
              <a:defRPr sz="1300" b="1">
                <a:solidFill>
                  <a:schemeClr val="bg1"/>
                </a:solidFill>
              </a:defRPr>
            </a:lvl1pPr>
            <a:lvl2pPr marL="775862" indent="-297539">
              <a:spcBef>
                <a:spcPts val="301"/>
              </a:spcBef>
              <a:defRPr lang="fi-FI" sz="1300" kern="1200" dirty="0" smtClean="0">
                <a:solidFill>
                  <a:schemeClr val="bg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Tree>
    <p:extLst>
      <p:ext uri="{BB962C8B-B14F-4D97-AF65-F5344CB8AC3E}">
        <p14:creationId xmlns:p14="http://schemas.microsoft.com/office/powerpoint/2010/main" val="377771204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Light Blue">
    <p:spTree>
      <p:nvGrpSpPr>
        <p:cNvPr id="1" name=""/>
        <p:cNvGrpSpPr/>
        <p:nvPr/>
      </p:nvGrpSpPr>
      <p:grpSpPr>
        <a:xfrm>
          <a:off x="0" y="0"/>
          <a:ext cx="0" cy="0"/>
          <a:chOff x="0" y="0"/>
          <a:chExt cx="0" cy="0"/>
        </a:xfrm>
      </p:grpSpPr>
      <p:sp>
        <p:nvSpPr>
          <p:cNvPr id="8" name="Rectangle 7"/>
          <p:cNvSpPr/>
          <p:nvPr userDrawn="1"/>
        </p:nvSpPr>
        <p:spPr>
          <a:xfrm>
            <a:off x="0" y="0"/>
            <a:ext cx="9361488" cy="7380288"/>
          </a:xfrm>
          <a:prstGeom prst="rect">
            <a:avLst/>
          </a:prstGeom>
          <a:solidFill>
            <a:srgbClr val="00A8B4"/>
          </a:solidFill>
          <a:ln>
            <a:noFill/>
          </a:ln>
        </p:spPr>
        <p:style>
          <a:lnRef idx="2">
            <a:schemeClr val="accent1">
              <a:shade val="50000"/>
            </a:schemeClr>
          </a:lnRef>
          <a:fillRef idx="1">
            <a:schemeClr val="accent1"/>
          </a:fillRef>
          <a:effectRef idx="0">
            <a:schemeClr val="accent1"/>
          </a:effectRef>
          <a:fontRef idx="minor">
            <a:schemeClr val="lt1"/>
          </a:fontRef>
        </p:style>
        <p:txBody>
          <a:bodyPr lIns="95665" tIns="47832" rIns="95665" bIns="47832" rtlCol="0" anchor="ctr"/>
          <a:lstStyle/>
          <a:p>
            <a:pPr algn="ctr"/>
            <a:endParaRPr lang="fi-FI" noProof="0"/>
          </a:p>
        </p:txBody>
      </p:sp>
      <p:sp>
        <p:nvSpPr>
          <p:cNvPr id="2" name="Title 1"/>
          <p:cNvSpPr>
            <a:spLocks noGrp="1"/>
          </p:cNvSpPr>
          <p:nvPr>
            <p:ph type="ctrTitle"/>
          </p:nvPr>
        </p:nvSpPr>
        <p:spPr>
          <a:xfrm>
            <a:off x="586015" y="621857"/>
            <a:ext cx="8223088" cy="2680827"/>
          </a:xfrm>
        </p:spPr>
        <p:txBody>
          <a:bodyPr anchor="t">
            <a:noAutofit/>
          </a:bodyPr>
          <a:lstStyle>
            <a:lvl1pPr>
              <a:defRPr sz="5600">
                <a:solidFill>
                  <a:schemeClr val="bg1"/>
                </a:solidFill>
              </a:defRPr>
            </a:lvl1pPr>
          </a:lstStyle>
          <a:p>
            <a:r>
              <a:rPr lang="en-US" noProof="0" dirty="0" smtClean="0"/>
              <a:t>Click to edit Master title style</a:t>
            </a:r>
            <a:endParaRPr lang="fi-FI" noProof="0" dirty="0"/>
          </a:p>
        </p:txBody>
      </p:sp>
      <p:sp>
        <p:nvSpPr>
          <p:cNvPr id="3" name="Subtitle 2"/>
          <p:cNvSpPr>
            <a:spLocks noGrp="1"/>
          </p:cNvSpPr>
          <p:nvPr>
            <p:ph type="subTitle" idx="1"/>
          </p:nvPr>
        </p:nvSpPr>
        <p:spPr>
          <a:xfrm>
            <a:off x="586014" y="3382630"/>
            <a:ext cx="6435102" cy="384721"/>
          </a:xfrm>
        </p:spPr>
        <p:txBody>
          <a:bodyPr/>
          <a:lstStyle>
            <a:lvl1pPr marL="0" indent="0" algn="l">
              <a:buNone/>
              <a:defRPr>
                <a:solidFill>
                  <a:schemeClr val="bg1"/>
                </a:solidFill>
                <a:latin typeface="Georgia" pitchFamily="18" charset="0"/>
              </a:defRPr>
            </a:lvl1pPr>
            <a:lvl2pPr marL="478323" indent="0" algn="ctr">
              <a:buNone/>
              <a:defRPr>
                <a:solidFill>
                  <a:schemeClr val="tx1">
                    <a:tint val="75000"/>
                  </a:schemeClr>
                </a:solidFill>
              </a:defRPr>
            </a:lvl2pPr>
            <a:lvl3pPr marL="956645" indent="0" algn="ctr">
              <a:buNone/>
              <a:defRPr>
                <a:solidFill>
                  <a:schemeClr val="tx1">
                    <a:tint val="75000"/>
                  </a:schemeClr>
                </a:solidFill>
              </a:defRPr>
            </a:lvl3pPr>
            <a:lvl4pPr marL="1434968" indent="0" algn="ctr">
              <a:buNone/>
              <a:defRPr>
                <a:solidFill>
                  <a:schemeClr val="tx1">
                    <a:tint val="75000"/>
                  </a:schemeClr>
                </a:solidFill>
              </a:defRPr>
            </a:lvl4pPr>
            <a:lvl5pPr marL="1913291" indent="0" algn="ctr">
              <a:buNone/>
              <a:defRPr>
                <a:solidFill>
                  <a:schemeClr val="tx1">
                    <a:tint val="75000"/>
                  </a:schemeClr>
                </a:solidFill>
              </a:defRPr>
            </a:lvl5pPr>
            <a:lvl6pPr marL="2391613" indent="0" algn="ctr">
              <a:buNone/>
              <a:defRPr>
                <a:solidFill>
                  <a:schemeClr val="tx1">
                    <a:tint val="75000"/>
                  </a:schemeClr>
                </a:solidFill>
              </a:defRPr>
            </a:lvl6pPr>
            <a:lvl7pPr marL="2869936" indent="0" algn="ctr">
              <a:buNone/>
              <a:defRPr>
                <a:solidFill>
                  <a:schemeClr val="tx1">
                    <a:tint val="75000"/>
                  </a:schemeClr>
                </a:solidFill>
              </a:defRPr>
            </a:lvl7pPr>
            <a:lvl8pPr marL="3348258" indent="0" algn="ctr">
              <a:buNone/>
              <a:defRPr>
                <a:solidFill>
                  <a:schemeClr val="tx1">
                    <a:tint val="75000"/>
                  </a:schemeClr>
                </a:solidFill>
              </a:defRPr>
            </a:lvl8pPr>
            <a:lvl9pPr marL="3826581" indent="0" algn="ctr">
              <a:buNone/>
              <a:defRPr>
                <a:solidFill>
                  <a:schemeClr val="tx1">
                    <a:tint val="75000"/>
                  </a:schemeClr>
                </a:solidFill>
              </a:defRPr>
            </a:lvl9pPr>
          </a:lstStyle>
          <a:p>
            <a:r>
              <a:rPr lang="en-US" noProof="0" dirty="0" smtClean="0"/>
              <a:t>Click to edit Master subtitle style</a:t>
            </a:r>
            <a:endParaRPr lang="fi-FI" noProof="0" dirty="0"/>
          </a:p>
        </p:txBody>
      </p:sp>
      <p:sp>
        <p:nvSpPr>
          <p:cNvPr id="4" name="Date Placeholder 3"/>
          <p:cNvSpPr>
            <a:spLocks noGrp="1"/>
          </p:cNvSpPr>
          <p:nvPr>
            <p:ph type="dt" sz="half" idx="10"/>
          </p:nvPr>
        </p:nvSpPr>
        <p:spPr>
          <a:xfrm>
            <a:off x="2930072" y="6415621"/>
            <a:ext cx="2075007" cy="189834"/>
          </a:xfrm>
        </p:spPr>
        <p:txBody>
          <a:bodyPr wrap="none" lIns="0" tIns="0" rIns="0" bIns="0"/>
          <a:lstStyle>
            <a:lvl1pPr>
              <a:defRPr sz="1300">
                <a:solidFill>
                  <a:schemeClr val="bg1"/>
                </a:solidFill>
              </a:defRPr>
            </a:lvl1pPr>
          </a:lstStyle>
          <a:p>
            <a:fld id="{DBA86B29-D8EF-4DBC-BC2D-E6AEDE3E70DD}" type="datetime1">
              <a:rPr lang="en-US" smtClean="0"/>
              <a:pPr/>
              <a:t>11/30/2015</a:t>
            </a:fld>
            <a:endParaRPr lang="fi-FI" dirty="0"/>
          </a:p>
        </p:txBody>
      </p:sp>
      <p:sp>
        <p:nvSpPr>
          <p:cNvPr id="10" name="Text Placeholder 9"/>
          <p:cNvSpPr>
            <a:spLocks noGrp="1"/>
          </p:cNvSpPr>
          <p:nvPr>
            <p:ph type="body" sz="quarter" idx="11"/>
          </p:nvPr>
        </p:nvSpPr>
        <p:spPr>
          <a:xfrm>
            <a:off x="5266758" y="6415621"/>
            <a:ext cx="2399696" cy="438582"/>
          </a:xfrm>
        </p:spPr>
        <p:txBody>
          <a:bodyPr wrap="none" lIns="0" tIns="0" rIns="0" bIns="0"/>
          <a:lstStyle>
            <a:lvl1pPr marL="0" indent="0">
              <a:spcBef>
                <a:spcPts val="0"/>
              </a:spcBef>
              <a:buNone/>
              <a:defRPr sz="1300" b="1">
                <a:solidFill>
                  <a:schemeClr val="bg1"/>
                </a:solidFill>
              </a:defRPr>
            </a:lvl1pPr>
            <a:lvl2pPr marL="775862" indent="-297539">
              <a:spcBef>
                <a:spcPts val="301"/>
              </a:spcBef>
              <a:defRPr lang="fi-FI" sz="1300" kern="1200" dirty="0" smtClean="0">
                <a:solidFill>
                  <a:schemeClr val="bg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
        <p:nvSpPr>
          <p:cNvPr id="13" name="Text Placeholder 9"/>
          <p:cNvSpPr>
            <a:spLocks noGrp="1"/>
          </p:cNvSpPr>
          <p:nvPr>
            <p:ph type="body" sz="quarter" idx="12"/>
          </p:nvPr>
        </p:nvSpPr>
        <p:spPr>
          <a:xfrm>
            <a:off x="7603445" y="6415621"/>
            <a:ext cx="2399696" cy="438582"/>
          </a:xfrm>
        </p:spPr>
        <p:txBody>
          <a:bodyPr wrap="none" lIns="0" tIns="0" rIns="0" bIns="0"/>
          <a:lstStyle>
            <a:lvl1pPr marL="0" indent="0">
              <a:spcBef>
                <a:spcPts val="0"/>
              </a:spcBef>
              <a:buNone/>
              <a:defRPr sz="1300" b="1">
                <a:solidFill>
                  <a:schemeClr val="bg1"/>
                </a:solidFill>
              </a:defRPr>
            </a:lvl1pPr>
            <a:lvl2pPr marL="775862" indent="-297539">
              <a:spcBef>
                <a:spcPts val="301"/>
              </a:spcBef>
              <a:defRPr lang="fi-FI" sz="1300" kern="1200" dirty="0" smtClean="0">
                <a:solidFill>
                  <a:schemeClr val="bg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
        <p:nvSpPr>
          <p:cNvPr id="14" name="Text Placeholder 9"/>
          <p:cNvSpPr>
            <a:spLocks noGrp="1"/>
          </p:cNvSpPr>
          <p:nvPr>
            <p:ph type="body" sz="quarter" idx="13"/>
          </p:nvPr>
        </p:nvSpPr>
        <p:spPr>
          <a:xfrm>
            <a:off x="2930072" y="6605455"/>
            <a:ext cx="2399696" cy="438582"/>
          </a:xfrm>
        </p:spPr>
        <p:txBody>
          <a:bodyPr wrap="none" lIns="0" tIns="0" rIns="0" bIns="0"/>
          <a:lstStyle>
            <a:lvl1pPr marL="0" indent="0">
              <a:spcBef>
                <a:spcPts val="0"/>
              </a:spcBef>
              <a:buNone/>
              <a:defRPr sz="1300" b="1">
                <a:solidFill>
                  <a:schemeClr val="bg1"/>
                </a:solidFill>
              </a:defRPr>
            </a:lvl1pPr>
            <a:lvl2pPr marL="775862" indent="-297539">
              <a:spcBef>
                <a:spcPts val="301"/>
              </a:spcBef>
              <a:defRPr lang="fi-FI" sz="1300" kern="1200" dirty="0" smtClean="0">
                <a:solidFill>
                  <a:schemeClr val="bg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pic>
        <p:nvPicPr>
          <p:cNvPr id="11" name="Picture 2" descr="D:\My Graphical Design\My Logos\AALTO\Aalto_tunnukset-BIZ\03 ...Kauppakorkeakoulu\EN\PNG (SCREEN)\WHITE\Aalto_EN_Economics_13_WHITE_3.pn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b="6889"/>
          <a:stretch/>
        </p:blipFill>
        <p:spPr bwMode="auto">
          <a:xfrm>
            <a:off x="205960" y="6228379"/>
            <a:ext cx="2845738" cy="11519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032497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_Title Slide Light Blue">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361488" cy="7380288"/>
          </a:xfrm>
          <a:prstGeom prst="rect">
            <a:avLst/>
          </a:prstGeom>
        </p:spPr>
      </p:pic>
      <p:sp>
        <p:nvSpPr>
          <p:cNvPr id="8" name="Rectangle 7"/>
          <p:cNvSpPr/>
          <p:nvPr userDrawn="1"/>
        </p:nvSpPr>
        <p:spPr>
          <a:xfrm>
            <a:off x="0" y="0"/>
            <a:ext cx="9361488" cy="7380288"/>
          </a:xfrm>
          <a:prstGeom prst="rect">
            <a:avLst/>
          </a:prstGeom>
          <a:solidFill>
            <a:srgbClr val="00A8B4">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665" tIns="47832" rIns="95665" bIns="47832" rtlCol="0" anchor="ctr"/>
          <a:lstStyle/>
          <a:p>
            <a:pPr algn="ctr"/>
            <a:endParaRPr lang="fi-FI" noProof="0"/>
          </a:p>
        </p:txBody>
      </p:sp>
      <p:sp>
        <p:nvSpPr>
          <p:cNvPr id="2" name="Title 1"/>
          <p:cNvSpPr>
            <a:spLocks noGrp="1"/>
          </p:cNvSpPr>
          <p:nvPr>
            <p:ph type="ctrTitle"/>
          </p:nvPr>
        </p:nvSpPr>
        <p:spPr>
          <a:xfrm>
            <a:off x="586015" y="621857"/>
            <a:ext cx="8223088" cy="2680827"/>
          </a:xfrm>
        </p:spPr>
        <p:txBody>
          <a:bodyPr anchor="t">
            <a:noAutofit/>
          </a:bodyPr>
          <a:lstStyle>
            <a:lvl1pPr>
              <a:defRPr sz="5600">
                <a:solidFill>
                  <a:schemeClr val="bg1"/>
                </a:solidFill>
              </a:defRPr>
            </a:lvl1pPr>
          </a:lstStyle>
          <a:p>
            <a:r>
              <a:rPr lang="en-US" noProof="0" dirty="0" smtClean="0"/>
              <a:t>Click to edit Master title style</a:t>
            </a:r>
            <a:endParaRPr lang="fi-FI" noProof="0" dirty="0"/>
          </a:p>
        </p:txBody>
      </p:sp>
      <p:sp>
        <p:nvSpPr>
          <p:cNvPr id="3" name="Subtitle 2"/>
          <p:cNvSpPr>
            <a:spLocks noGrp="1"/>
          </p:cNvSpPr>
          <p:nvPr>
            <p:ph type="subTitle" idx="1"/>
          </p:nvPr>
        </p:nvSpPr>
        <p:spPr>
          <a:xfrm>
            <a:off x="586014" y="3382630"/>
            <a:ext cx="6435102" cy="384721"/>
          </a:xfrm>
        </p:spPr>
        <p:txBody>
          <a:bodyPr/>
          <a:lstStyle>
            <a:lvl1pPr marL="0" indent="0" algn="l">
              <a:buNone/>
              <a:defRPr>
                <a:solidFill>
                  <a:schemeClr val="bg1"/>
                </a:solidFill>
                <a:latin typeface="Georgia" pitchFamily="18" charset="0"/>
              </a:defRPr>
            </a:lvl1pPr>
            <a:lvl2pPr marL="478323" indent="0" algn="ctr">
              <a:buNone/>
              <a:defRPr>
                <a:solidFill>
                  <a:schemeClr val="tx1">
                    <a:tint val="75000"/>
                  </a:schemeClr>
                </a:solidFill>
              </a:defRPr>
            </a:lvl2pPr>
            <a:lvl3pPr marL="956645" indent="0" algn="ctr">
              <a:buNone/>
              <a:defRPr>
                <a:solidFill>
                  <a:schemeClr val="tx1">
                    <a:tint val="75000"/>
                  </a:schemeClr>
                </a:solidFill>
              </a:defRPr>
            </a:lvl3pPr>
            <a:lvl4pPr marL="1434968" indent="0" algn="ctr">
              <a:buNone/>
              <a:defRPr>
                <a:solidFill>
                  <a:schemeClr val="tx1">
                    <a:tint val="75000"/>
                  </a:schemeClr>
                </a:solidFill>
              </a:defRPr>
            </a:lvl4pPr>
            <a:lvl5pPr marL="1913291" indent="0" algn="ctr">
              <a:buNone/>
              <a:defRPr>
                <a:solidFill>
                  <a:schemeClr val="tx1">
                    <a:tint val="75000"/>
                  </a:schemeClr>
                </a:solidFill>
              </a:defRPr>
            </a:lvl5pPr>
            <a:lvl6pPr marL="2391613" indent="0" algn="ctr">
              <a:buNone/>
              <a:defRPr>
                <a:solidFill>
                  <a:schemeClr val="tx1">
                    <a:tint val="75000"/>
                  </a:schemeClr>
                </a:solidFill>
              </a:defRPr>
            </a:lvl6pPr>
            <a:lvl7pPr marL="2869936" indent="0" algn="ctr">
              <a:buNone/>
              <a:defRPr>
                <a:solidFill>
                  <a:schemeClr val="tx1">
                    <a:tint val="75000"/>
                  </a:schemeClr>
                </a:solidFill>
              </a:defRPr>
            </a:lvl7pPr>
            <a:lvl8pPr marL="3348258" indent="0" algn="ctr">
              <a:buNone/>
              <a:defRPr>
                <a:solidFill>
                  <a:schemeClr val="tx1">
                    <a:tint val="75000"/>
                  </a:schemeClr>
                </a:solidFill>
              </a:defRPr>
            </a:lvl8pPr>
            <a:lvl9pPr marL="3826581" indent="0" algn="ctr">
              <a:buNone/>
              <a:defRPr>
                <a:solidFill>
                  <a:schemeClr val="tx1">
                    <a:tint val="75000"/>
                  </a:schemeClr>
                </a:solidFill>
              </a:defRPr>
            </a:lvl9pPr>
          </a:lstStyle>
          <a:p>
            <a:r>
              <a:rPr lang="en-US" noProof="0" dirty="0" smtClean="0"/>
              <a:t>Click to edit Master subtitle style</a:t>
            </a:r>
            <a:endParaRPr lang="fi-FI" noProof="0" dirty="0"/>
          </a:p>
        </p:txBody>
      </p:sp>
      <p:sp>
        <p:nvSpPr>
          <p:cNvPr id="4" name="Date Placeholder 3"/>
          <p:cNvSpPr>
            <a:spLocks noGrp="1"/>
          </p:cNvSpPr>
          <p:nvPr>
            <p:ph type="dt" sz="half" idx="10"/>
          </p:nvPr>
        </p:nvSpPr>
        <p:spPr>
          <a:xfrm>
            <a:off x="2930072" y="6415621"/>
            <a:ext cx="2075007" cy="189834"/>
          </a:xfrm>
        </p:spPr>
        <p:txBody>
          <a:bodyPr wrap="none" lIns="0" tIns="0" rIns="0" bIns="0"/>
          <a:lstStyle>
            <a:lvl1pPr>
              <a:defRPr sz="1300">
                <a:solidFill>
                  <a:schemeClr val="bg1"/>
                </a:solidFill>
              </a:defRPr>
            </a:lvl1pPr>
          </a:lstStyle>
          <a:p>
            <a:fld id="{DBA86B29-D8EF-4DBC-BC2D-E6AEDE3E70DD}" type="datetime1">
              <a:rPr lang="en-US" smtClean="0"/>
              <a:pPr/>
              <a:t>11/30/2015</a:t>
            </a:fld>
            <a:endParaRPr lang="fi-FI" dirty="0"/>
          </a:p>
        </p:txBody>
      </p:sp>
      <p:sp>
        <p:nvSpPr>
          <p:cNvPr id="10" name="Text Placeholder 9"/>
          <p:cNvSpPr>
            <a:spLocks noGrp="1"/>
          </p:cNvSpPr>
          <p:nvPr>
            <p:ph type="body" sz="quarter" idx="11"/>
          </p:nvPr>
        </p:nvSpPr>
        <p:spPr>
          <a:xfrm>
            <a:off x="5266758" y="6415621"/>
            <a:ext cx="2399696" cy="438582"/>
          </a:xfrm>
        </p:spPr>
        <p:txBody>
          <a:bodyPr wrap="none" lIns="0" tIns="0" rIns="0" bIns="0"/>
          <a:lstStyle>
            <a:lvl1pPr marL="0" indent="0">
              <a:spcBef>
                <a:spcPts val="0"/>
              </a:spcBef>
              <a:buNone/>
              <a:defRPr sz="1300" b="1">
                <a:solidFill>
                  <a:schemeClr val="bg1"/>
                </a:solidFill>
              </a:defRPr>
            </a:lvl1pPr>
            <a:lvl2pPr marL="775862" indent="-297539">
              <a:spcBef>
                <a:spcPts val="301"/>
              </a:spcBef>
              <a:defRPr lang="fi-FI" sz="1300" kern="1200" dirty="0" smtClean="0">
                <a:solidFill>
                  <a:schemeClr val="bg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
        <p:nvSpPr>
          <p:cNvPr id="13" name="Text Placeholder 9"/>
          <p:cNvSpPr>
            <a:spLocks noGrp="1"/>
          </p:cNvSpPr>
          <p:nvPr>
            <p:ph type="body" sz="quarter" idx="12"/>
          </p:nvPr>
        </p:nvSpPr>
        <p:spPr>
          <a:xfrm>
            <a:off x="7603445" y="6415621"/>
            <a:ext cx="2399696" cy="438582"/>
          </a:xfrm>
        </p:spPr>
        <p:txBody>
          <a:bodyPr wrap="none" lIns="0" tIns="0" rIns="0" bIns="0"/>
          <a:lstStyle>
            <a:lvl1pPr marL="0" indent="0">
              <a:spcBef>
                <a:spcPts val="0"/>
              </a:spcBef>
              <a:buNone/>
              <a:defRPr sz="1300" b="1">
                <a:solidFill>
                  <a:schemeClr val="bg1"/>
                </a:solidFill>
              </a:defRPr>
            </a:lvl1pPr>
            <a:lvl2pPr marL="775862" indent="-297539">
              <a:spcBef>
                <a:spcPts val="301"/>
              </a:spcBef>
              <a:defRPr lang="fi-FI" sz="1300" kern="1200" dirty="0" smtClean="0">
                <a:solidFill>
                  <a:schemeClr val="bg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
        <p:nvSpPr>
          <p:cNvPr id="14" name="Text Placeholder 9"/>
          <p:cNvSpPr>
            <a:spLocks noGrp="1"/>
          </p:cNvSpPr>
          <p:nvPr>
            <p:ph type="body" sz="quarter" idx="13"/>
          </p:nvPr>
        </p:nvSpPr>
        <p:spPr>
          <a:xfrm>
            <a:off x="2930072" y="6605455"/>
            <a:ext cx="2399696" cy="438582"/>
          </a:xfrm>
        </p:spPr>
        <p:txBody>
          <a:bodyPr wrap="none" lIns="0" tIns="0" rIns="0" bIns="0"/>
          <a:lstStyle>
            <a:lvl1pPr marL="0" indent="0">
              <a:spcBef>
                <a:spcPts val="0"/>
              </a:spcBef>
              <a:buNone/>
              <a:defRPr sz="1300" b="1">
                <a:solidFill>
                  <a:schemeClr val="bg1"/>
                </a:solidFill>
              </a:defRPr>
            </a:lvl1pPr>
            <a:lvl2pPr marL="775862" indent="-297539">
              <a:spcBef>
                <a:spcPts val="301"/>
              </a:spcBef>
              <a:defRPr lang="fi-FI" sz="1300" kern="1200" dirty="0" smtClean="0">
                <a:solidFill>
                  <a:schemeClr val="bg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pic>
        <p:nvPicPr>
          <p:cNvPr id="12" name="Picture 2" descr="D:\My Graphical Design\My Logos\AALTO\Aalto_tunnukset-BIZ\03 ...Kauppakorkeakoulu\EN\PNG (SCREEN)\WHITE\Aalto_EN_Economics_13_WHITE_3.pn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b="6889"/>
          <a:stretch/>
        </p:blipFill>
        <p:spPr bwMode="auto">
          <a:xfrm>
            <a:off x="205960" y="6228379"/>
            <a:ext cx="2845738" cy="11519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60220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Slide Red">
    <p:spTree>
      <p:nvGrpSpPr>
        <p:cNvPr id="1" name=""/>
        <p:cNvGrpSpPr/>
        <p:nvPr/>
      </p:nvGrpSpPr>
      <p:grpSpPr>
        <a:xfrm>
          <a:off x="0" y="0"/>
          <a:ext cx="0" cy="0"/>
          <a:chOff x="0" y="0"/>
          <a:chExt cx="0" cy="0"/>
        </a:xfrm>
      </p:grpSpPr>
      <p:sp>
        <p:nvSpPr>
          <p:cNvPr id="8" name="Rectangle 7"/>
          <p:cNvSpPr/>
          <p:nvPr userDrawn="1"/>
        </p:nvSpPr>
        <p:spPr>
          <a:xfrm>
            <a:off x="0" y="0"/>
            <a:ext cx="9361488" cy="73802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95665" tIns="47832" rIns="95665" bIns="47832" rtlCol="0" anchor="ctr"/>
          <a:lstStyle/>
          <a:p>
            <a:pPr algn="ctr"/>
            <a:endParaRPr lang="fi-FI" noProof="0"/>
          </a:p>
        </p:txBody>
      </p:sp>
      <p:sp>
        <p:nvSpPr>
          <p:cNvPr id="2" name="Title 1"/>
          <p:cNvSpPr>
            <a:spLocks noGrp="1"/>
          </p:cNvSpPr>
          <p:nvPr>
            <p:ph type="ctrTitle"/>
          </p:nvPr>
        </p:nvSpPr>
        <p:spPr>
          <a:xfrm>
            <a:off x="586015" y="621857"/>
            <a:ext cx="8223088" cy="2680827"/>
          </a:xfrm>
        </p:spPr>
        <p:txBody>
          <a:bodyPr anchor="t">
            <a:noAutofit/>
          </a:bodyPr>
          <a:lstStyle>
            <a:lvl1pPr>
              <a:defRPr sz="5600">
                <a:solidFill>
                  <a:schemeClr val="bg1"/>
                </a:solidFill>
              </a:defRPr>
            </a:lvl1pPr>
          </a:lstStyle>
          <a:p>
            <a:r>
              <a:rPr lang="en-US" noProof="0" dirty="0" smtClean="0"/>
              <a:t>Click to edit Master title style</a:t>
            </a:r>
            <a:endParaRPr lang="fi-FI" noProof="0" dirty="0"/>
          </a:p>
        </p:txBody>
      </p:sp>
      <p:sp>
        <p:nvSpPr>
          <p:cNvPr id="3" name="Subtitle 2"/>
          <p:cNvSpPr>
            <a:spLocks noGrp="1"/>
          </p:cNvSpPr>
          <p:nvPr>
            <p:ph type="subTitle" idx="1"/>
          </p:nvPr>
        </p:nvSpPr>
        <p:spPr>
          <a:xfrm>
            <a:off x="586014" y="3382630"/>
            <a:ext cx="6435102" cy="384721"/>
          </a:xfrm>
        </p:spPr>
        <p:txBody>
          <a:bodyPr/>
          <a:lstStyle>
            <a:lvl1pPr marL="0" indent="0" algn="l">
              <a:buNone/>
              <a:defRPr>
                <a:solidFill>
                  <a:schemeClr val="bg1"/>
                </a:solidFill>
                <a:latin typeface="Georgia" pitchFamily="18" charset="0"/>
              </a:defRPr>
            </a:lvl1pPr>
            <a:lvl2pPr marL="478323" indent="0" algn="ctr">
              <a:buNone/>
              <a:defRPr>
                <a:solidFill>
                  <a:schemeClr val="tx1">
                    <a:tint val="75000"/>
                  </a:schemeClr>
                </a:solidFill>
              </a:defRPr>
            </a:lvl2pPr>
            <a:lvl3pPr marL="956645" indent="0" algn="ctr">
              <a:buNone/>
              <a:defRPr>
                <a:solidFill>
                  <a:schemeClr val="tx1">
                    <a:tint val="75000"/>
                  </a:schemeClr>
                </a:solidFill>
              </a:defRPr>
            </a:lvl3pPr>
            <a:lvl4pPr marL="1434968" indent="0" algn="ctr">
              <a:buNone/>
              <a:defRPr>
                <a:solidFill>
                  <a:schemeClr val="tx1">
                    <a:tint val="75000"/>
                  </a:schemeClr>
                </a:solidFill>
              </a:defRPr>
            </a:lvl4pPr>
            <a:lvl5pPr marL="1913291" indent="0" algn="ctr">
              <a:buNone/>
              <a:defRPr>
                <a:solidFill>
                  <a:schemeClr val="tx1">
                    <a:tint val="75000"/>
                  </a:schemeClr>
                </a:solidFill>
              </a:defRPr>
            </a:lvl5pPr>
            <a:lvl6pPr marL="2391613" indent="0" algn="ctr">
              <a:buNone/>
              <a:defRPr>
                <a:solidFill>
                  <a:schemeClr val="tx1">
                    <a:tint val="75000"/>
                  </a:schemeClr>
                </a:solidFill>
              </a:defRPr>
            </a:lvl6pPr>
            <a:lvl7pPr marL="2869936" indent="0" algn="ctr">
              <a:buNone/>
              <a:defRPr>
                <a:solidFill>
                  <a:schemeClr val="tx1">
                    <a:tint val="75000"/>
                  </a:schemeClr>
                </a:solidFill>
              </a:defRPr>
            </a:lvl7pPr>
            <a:lvl8pPr marL="3348258" indent="0" algn="ctr">
              <a:buNone/>
              <a:defRPr>
                <a:solidFill>
                  <a:schemeClr val="tx1">
                    <a:tint val="75000"/>
                  </a:schemeClr>
                </a:solidFill>
              </a:defRPr>
            </a:lvl8pPr>
            <a:lvl9pPr marL="3826581" indent="0" algn="ctr">
              <a:buNone/>
              <a:defRPr>
                <a:solidFill>
                  <a:schemeClr val="tx1">
                    <a:tint val="75000"/>
                  </a:schemeClr>
                </a:solidFill>
              </a:defRPr>
            </a:lvl9pPr>
          </a:lstStyle>
          <a:p>
            <a:r>
              <a:rPr lang="en-US" noProof="0" dirty="0" smtClean="0"/>
              <a:t>Click to edit Master subtitle style</a:t>
            </a:r>
            <a:endParaRPr lang="fi-FI" noProof="0" dirty="0"/>
          </a:p>
        </p:txBody>
      </p:sp>
      <p:sp>
        <p:nvSpPr>
          <p:cNvPr id="4" name="Date Placeholder 3"/>
          <p:cNvSpPr>
            <a:spLocks noGrp="1"/>
          </p:cNvSpPr>
          <p:nvPr>
            <p:ph type="dt" sz="half" idx="10"/>
          </p:nvPr>
        </p:nvSpPr>
        <p:spPr>
          <a:xfrm>
            <a:off x="2930072" y="6415621"/>
            <a:ext cx="2075007" cy="189834"/>
          </a:xfrm>
        </p:spPr>
        <p:txBody>
          <a:bodyPr wrap="none" lIns="0" tIns="0" rIns="0" bIns="0"/>
          <a:lstStyle>
            <a:lvl1pPr>
              <a:defRPr sz="1300">
                <a:solidFill>
                  <a:schemeClr val="bg1"/>
                </a:solidFill>
              </a:defRPr>
            </a:lvl1pPr>
          </a:lstStyle>
          <a:p>
            <a:fld id="{DBA86B29-D8EF-4DBC-BC2D-E6AEDE3E70DD}" type="datetime1">
              <a:rPr lang="en-US" smtClean="0"/>
              <a:pPr/>
              <a:t>11/30/2015</a:t>
            </a:fld>
            <a:endParaRPr lang="fi-FI" dirty="0"/>
          </a:p>
        </p:txBody>
      </p:sp>
      <p:sp>
        <p:nvSpPr>
          <p:cNvPr id="10" name="Text Placeholder 9"/>
          <p:cNvSpPr>
            <a:spLocks noGrp="1"/>
          </p:cNvSpPr>
          <p:nvPr>
            <p:ph type="body" sz="quarter" idx="11"/>
          </p:nvPr>
        </p:nvSpPr>
        <p:spPr>
          <a:xfrm>
            <a:off x="5266758" y="6415621"/>
            <a:ext cx="2399696" cy="438582"/>
          </a:xfrm>
        </p:spPr>
        <p:txBody>
          <a:bodyPr wrap="none" lIns="0" tIns="0" rIns="0" bIns="0"/>
          <a:lstStyle>
            <a:lvl1pPr marL="0" indent="0">
              <a:spcBef>
                <a:spcPts val="0"/>
              </a:spcBef>
              <a:buNone/>
              <a:defRPr sz="1300" b="1">
                <a:solidFill>
                  <a:schemeClr val="bg1"/>
                </a:solidFill>
              </a:defRPr>
            </a:lvl1pPr>
            <a:lvl2pPr marL="775862" indent="-297539">
              <a:spcBef>
                <a:spcPts val="301"/>
              </a:spcBef>
              <a:defRPr lang="fi-FI" sz="1300" kern="1200" dirty="0" smtClean="0">
                <a:solidFill>
                  <a:schemeClr val="bg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
        <p:nvSpPr>
          <p:cNvPr id="13" name="Text Placeholder 9"/>
          <p:cNvSpPr>
            <a:spLocks noGrp="1"/>
          </p:cNvSpPr>
          <p:nvPr>
            <p:ph type="body" sz="quarter" idx="12"/>
          </p:nvPr>
        </p:nvSpPr>
        <p:spPr>
          <a:xfrm>
            <a:off x="7603445" y="6415621"/>
            <a:ext cx="2399696" cy="438582"/>
          </a:xfrm>
        </p:spPr>
        <p:txBody>
          <a:bodyPr wrap="none" lIns="0" tIns="0" rIns="0" bIns="0"/>
          <a:lstStyle>
            <a:lvl1pPr marL="0" indent="0">
              <a:spcBef>
                <a:spcPts val="0"/>
              </a:spcBef>
              <a:buNone/>
              <a:defRPr sz="1300" b="1">
                <a:solidFill>
                  <a:schemeClr val="bg1"/>
                </a:solidFill>
              </a:defRPr>
            </a:lvl1pPr>
            <a:lvl2pPr marL="775862" indent="-297539">
              <a:spcBef>
                <a:spcPts val="301"/>
              </a:spcBef>
              <a:defRPr lang="fi-FI" sz="1300" kern="1200" dirty="0" smtClean="0">
                <a:solidFill>
                  <a:schemeClr val="bg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
        <p:nvSpPr>
          <p:cNvPr id="14" name="Text Placeholder 9"/>
          <p:cNvSpPr>
            <a:spLocks noGrp="1"/>
          </p:cNvSpPr>
          <p:nvPr>
            <p:ph type="body" sz="quarter" idx="13"/>
          </p:nvPr>
        </p:nvSpPr>
        <p:spPr>
          <a:xfrm>
            <a:off x="2930072" y="6605455"/>
            <a:ext cx="2399696" cy="438582"/>
          </a:xfrm>
        </p:spPr>
        <p:txBody>
          <a:bodyPr wrap="none" lIns="0" tIns="0" rIns="0" bIns="0"/>
          <a:lstStyle>
            <a:lvl1pPr marL="0" indent="0">
              <a:spcBef>
                <a:spcPts val="0"/>
              </a:spcBef>
              <a:buNone/>
              <a:defRPr sz="1300" b="1">
                <a:solidFill>
                  <a:schemeClr val="bg1"/>
                </a:solidFill>
              </a:defRPr>
            </a:lvl1pPr>
            <a:lvl2pPr marL="775862" indent="-297539">
              <a:spcBef>
                <a:spcPts val="301"/>
              </a:spcBef>
              <a:defRPr lang="fi-FI" sz="1300" kern="1200" dirty="0" smtClean="0">
                <a:solidFill>
                  <a:schemeClr val="bg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pic>
        <p:nvPicPr>
          <p:cNvPr id="11" name="Picture 2" descr="D:\My Graphical Design\My Logos\AALTO\Aalto_tunnukset-BIZ\03 ...Kauppakorkeakoulu\EN\PNG (SCREEN)\WHITE\Aalto_EN_Economics_13_WHITE_3.pn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b="6889"/>
          <a:stretch/>
        </p:blipFill>
        <p:spPr bwMode="auto">
          <a:xfrm>
            <a:off x="205960" y="6228379"/>
            <a:ext cx="2845738" cy="11519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768043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Slide Light Green">
    <p:spTree>
      <p:nvGrpSpPr>
        <p:cNvPr id="1" name=""/>
        <p:cNvGrpSpPr/>
        <p:nvPr/>
      </p:nvGrpSpPr>
      <p:grpSpPr>
        <a:xfrm>
          <a:off x="0" y="0"/>
          <a:ext cx="0" cy="0"/>
          <a:chOff x="0" y="0"/>
          <a:chExt cx="0" cy="0"/>
        </a:xfrm>
      </p:grpSpPr>
      <p:sp>
        <p:nvSpPr>
          <p:cNvPr id="8" name="Rectangle 7"/>
          <p:cNvSpPr/>
          <p:nvPr userDrawn="1"/>
        </p:nvSpPr>
        <p:spPr>
          <a:xfrm>
            <a:off x="0" y="0"/>
            <a:ext cx="9361488" cy="7380288"/>
          </a:xfrm>
          <a:prstGeom prst="rect">
            <a:avLst/>
          </a:prstGeom>
          <a:solidFill>
            <a:srgbClr val="69BE28"/>
          </a:solidFill>
          <a:ln>
            <a:noFill/>
          </a:ln>
        </p:spPr>
        <p:style>
          <a:lnRef idx="2">
            <a:schemeClr val="accent1">
              <a:shade val="50000"/>
            </a:schemeClr>
          </a:lnRef>
          <a:fillRef idx="1">
            <a:schemeClr val="accent1"/>
          </a:fillRef>
          <a:effectRef idx="0">
            <a:schemeClr val="accent1"/>
          </a:effectRef>
          <a:fontRef idx="minor">
            <a:schemeClr val="lt1"/>
          </a:fontRef>
        </p:style>
        <p:txBody>
          <a:bodyPr lIns="95665" tIns="47832" rIns="95665" bIns="47832" rtlCol="0" anchor="ctr"/>
          <a:lstStyle/>
          <a:p>
            <a:pPr algn="ctr"/>
            <a:endParaRPr lang="fi-FI" noProof="0"/>
          </a:p>
        </p:txBody>
      </p:sp>
      <p:sp>
        <p:nvSpPr>
          <p:cNvPr id="2" name="Title 1"/>
          <p:cNvSpPr>
            <a:spLocks noGrp="1"/>
          </p:cNvSpPr>
          <p:nvPr>
            <p:ph type="ctrTitle"/>
          </p:nvPr>
        </p:nvSpPr>
        <p:spPr>
          <a:xfrm>
            <a:off x="586015" y="621857"/>
            <a:ext cx="8223088" cy="2680827"/>
          </a:xfrm>
        </p:spPr>
        <p:txBody>
          <a:bodyPr anchor="t">
            <a:noAutofit/>
          </a:bodyPr>
          <a:lstStyle>
            <a:lvl1pPr>
              <a:defRPr sz="5600">
                <a:solidFill>
                  <a:schemeClr val="bg1"/>
                </a:solidFill>
              </a:defRPr>
            </a:lvl1pPr>
          </a:lstStyle>
          <a:p>
            <a:r>
              <a:rPr lang="en-US" noProof="0" dirty="0" smtClean="0"/>
              <a:t>Click to edit Master title style</a:t>
            </a:r>
            <a:endParaRPr lang="fi-FI" noProof="0" dirty="0"/>
          </a:p>
        </p:txBody>
      </p:sp>
      <p:sp>
        <p:nvSpPr>
          <p:cNvPr id="3" name="Subtitle 2"/>
          <p:cNvSpPr>
            <a:spLocks noGrp="1"/>
          </p:cNvSpPr>
          <p:nvPr>
            <p:ph type="subTitle" idx="1"/>
          </p:nvPr>
        </p:nvSpPr>
        <p:spPr>
          <a:xfrm>
            <a:off x="586014" y="3382630"/>
            <a:ext cx="6435102" cy="384721"/>
          </a:xfrm>
        </p:spPr>
        <p:txBody>
          <a:bodyPr/>
          <a:lstStyle>
            <a:lvl1pPr marL="0" indent="0" algn="l">
              <a:buNone/>
              <a:defRPr>
                <a:solidFill>
                  <a:schemeClr val="bg1"/>
                </a:solidFill>
                <a:latin typeface="Georgia" pitchFamily="18" charset="0"/>
              </a:defRPr>
            </a:lvl1pPr>
            <a:lvl2pPr marL="478323" indent="0" algn="ctr">
              <a:buNone/>
              <a:defRPr>
                <a:solidFill>
                  <a:schemeClr val="tx1">
                    <a:tint val="75000"/>
                  </a:schemeClr>
                </a:solidFill>
              </a:defRPr>
            </a:lvl2pPr>
            <a:lvl3pPr marL="956645" indent="0" algn="ctr">
              <a:buNone/>
              <a:defRPr>
                <a:solidFill>
                  <a:schemeClr val="tx1">
                    <a:tint val="75000"/>
                  </a:schemeClr>
                </a:solidFill>
              </a:defRPr>
            </a:lvl3pPr>
            <a:lvl4pPr marL="1434968" indent="0" algn="ctr">
              <a:buNone/>
              <a:defRPr>
                <a:solidFill>
                  <a:schemeClr val="tx1">
                    <a:tint val="75000"/>
                  </a:schemeClr>
                </a:solidFill>
              </a:defRPr>
            </a:lvl4pPr>
            <a:lvl5pPr marL="1913291" indent="0" algn="ctr">
              <a:buNone/>
              <a:defRPr>
                <a:solidFill>
                  <a:schemeClr val="tx1">
                    <a:tint val="75000"/>
                  </a:schemeClr>
                </a:solidFill>
              </a:defRPr>
            </a:lvl5pPr>
            <a:lvl6pPr marL="2391613" indent="0" algn="ctr">
              <a:buNone/>
              <a:defRPr>
                <a:solidFill>
                  <a:schemeClr val="tx1">
                    <a:tint val="75000"/>
                  </a:schemeClr>
                </a:solidFill>
              </a:defRPr>
            </a:lvl6pPr>
            <a:lvl7pPr marL="2869936" indent="0" algn="ctr">
              <a:buNone/>
              <a:defRPr>
                <a:solidFill>
                  <a:schemeClr val="tx1">
                    <a:tint val="75000"/>
                  </a:schemeClr>
                </a:solidFill>
              </a:defRPr>
            </a:lvl7pPr>
            <a:lvl8pPr marL="3348258" indent="0" algn="ctr">
              <a:buNone/>
              <a:defRPr>
                <a:solidFill>
                  <a:schemeClr val="tx1">
                    <a:tint val="75000"/>
                  </a:schemeClr>
                </a:solidFill>
              </a:defRPr>
            </a:lvl8pPr>
            <a:lvl9pPr marL="3826581" indent="0" algn="ctr">
              <a:buNone/>
              <a:defRPr>
                <a:solidFill>
                  <a:schemeClr val="tx1">
                    <a:tint val="75000"/>
                  </a:schemeClr>
                </a:solidFill>
              </a:defRPr>
            </a:lvl9pPr>
          </a:lstStyle>
          <a:p>
            <a:r>
              <a:rPr lang="en-US" noProof="0" dirty="0" smtClean="0"/>
              <a:t>Click to edit Master subtitle style</a:t>
            </a:r>
            <a:endParaRPr lang="fi-FI" noProof="0" dirty="0"/>
          </a:p>
        </p:txBody>
      </p:sp>
      <p:sp>
        <p:nvSpPr>
          <p:cNvPr id="4" name="Date Placeholder 3"/>
          <p:cNvSpPr>
            <a:spLocks noGrp="1"/>
          </p:cNvSpPr>
          <p:nvPr>
            <p:ph type="dt" sz="half" idx="10"/>
          </p:nvPr>
        </p:nvSpPr>
        <p:spPr>
          <a:xfrm>
            <a:off x="2930072" y="6415621"/>
            <a:ext cx="2075007" cy="189834"/>
          </a:xfrm>
        </p:spPr>
        <p:txBody>
          <a:bodyPr wrap="none" lIns="0" tIns="0" rIns="0" bIns="0"/>
          <a:lstStyle>
            <a:lvl1pPr>
              <a:defRPr sz="1300">
                <a:solidFill>
                  <a:schemeClr val="bg1"/>
                </a:solidFill>
              </a:defRPr>
            </a:lvl1pPr>
          </a:lstStyle>
          <a:p>
            <a:fld id="{DBA86B29-D8EF-4DBC-BC2D-E6AEDE3E70DD}" type="datetime1">
              <a:rPr lang="en-US" smtClean="0"/>
              <a:pPr/>
              <a:t>11/30/2015</a:t>
            </a:fld>
            <a:endParaRPr lang="fi-FI" dirty="0"/>
          </a:p>
        </p:txBody>
      </p:sp>
      <p:sp>
        <p:nvSpPr>
          <p:cNvPr id="10" name="Text Placeholder 9"/>
          <p:cNvSpPr>
            <a:spLocks noGrp="1"/>
          </p:cNvSpPr>
          <p:nvPr>
            <p:ph type="body" sz="quarter" idx="11"/>
          </p:nvPr>
        </p:nvSpPr>
        <p:spPr>
          <a:xfrm>
            <a:off x="5266758" y="6415621"/>
            <a:ext cx="2399696" cy="438582"/>
          </a:xfrm>
        </p:spPr>
        <p:txBody>
          <a:bodyPr wrap="none" lIns="0" tIns="0" rIns="0" bIns="0"/>
          <a:lstStyle>
            <a:lvl1pPr marL="0" indent="0">
              <a:spcBef>
                <a:spcPts val="0"/>
              </a:spcBef>
              <a:buNone/>
              <a:defRPr sz="1300" b="1">
                <a:solidFill>
                  <a:schemeClr val="bg1"/>
                </a:solidFill>
              </a:defRPr>
            </a:lvl1pPr>
            <a:lvl2pPr marL="775862" indent="-297539">
              <a:spcBef>
                <a:spcPts val="301"/>
              </a:spcBef>
              <a:defRPr lang="fi-FI" sz="1300" kern="1200" dirty="0" smtClean="0">
                <a:solidFill>
                  <a:schemeClr val="bg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
        <p:nvSpPr>
          <p:cNvPr id="13" name="Text Placeholder 9"/>
          <p:cNvSpPr>
            <a:spLocks noGrp="1"/>
          </p:cNvSpPr>
          <p:nvPr>
            <p:ph type="body" sz="quarter" idx="12"/>
          </p:nvPr>
        </p:nvSpPr>
        <p:spPr>
          <a:xfrm>
            <a:off x="7603445" y="6415621"/>
            <a:ext cx="2399696" cy="438582"/>
          </a:xfrm>
        </p:spPr>
        <p:txBody>
          <a:bodyPr wrap="none" lIns="0" tIns="0" rIns="0" bIns="0"/>
          <a:lstStyle>
            <a:lvl1pPr marL="0" indent="0">
              <a:spcBef>
                <a:spcPts val="0"/>
              </a:spcBef>
              <a:buNone/>
              <a:defRPr sz="1300" b="1">
                <a:solidFill>
                  <a:schemeClr val="bg1"/>
                </a:solidFill>
              </a:defRPr>
            </a:lvl1pPr>
            <a:lvl2pPr marL="775862" indent="-297539">
              <a:spcBef>
                <a:spcPts val="301"/>
              </a:spcBef>
              <a:defRPr lang="fi-FI" sz="1300" kern="1200" dirty="0" smtClean="0">
                <a:solidFill>
                  <a:schemeClr val="bg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
        <p:nvSpPr>
          <p:cNvPr id="14" name="Text Placeholder 9"/>
          <p:cNvSpPr>
            <a:spLocks noGrp="1"/>
          </p:cNvSpPr>
          <p:nvPr>
            <p:ph type="body" sz="quarter" idx="13"/>
          </p:nvPr>
        </p:nvSpPr>
        <p:spPr>
          <a:xfrm>
            <a:off x="2930072" y="6605455"/>
            <a:ext cx="2399696" cy="438582"/>
          </a:xfrm>
        </p:spPr>
        <p:txBody>
          <a:bodyPr wrap="none" lIns="0" tIns="0" rIns="0" bIns="0"/>
          <a:lstStyle>
            <a:lvl1pPr marL="0" indent="0">
              <a:spcBef>
                <a:spcPts val="0"/>
              </a:spcBef>
              <a:buNone/>
              <a:defRPr sz="1300" b="1">
                <a:solidFill>
                  <a:schemeClr val="bg1"/>
                </a:solidFill>
              </a:defRPr>
            </a:lvl1pPr>
            <a:lvl2pPr marL="775862" indent="-297539">
              <a:spcBef>
                <a:spcPts val="301"/>
              </a:spcBef>
              <a:defRPr lang="fi-FI" sz="1300" kern="1200" dirty="0" smtClean="0">
                <a:solidFill>
                  <a:schemeClr val="bg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pic>
        <p:nvPicPr>
          <p:cNvPr id="11" name="Picture 2" descr="D:\My Graphical Design\My Logos\AALTO\Aalto_tunnukset-BIZ\03 ...Kauppakorkeakoulu\EN\PNG (SCREEN)\WHITE\Aalto_EN_Economics_13_WHITE_3.pn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b="6889"/>
          <a:stretch/>
        </p:blipFill>
        <p:spPr bwMode="auto">
          <a:xfrm>
            <a:off x="205960" y="6228379"/>
            <a:ext cx="2845738" cy="11519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186779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1_Title Slide Light Green">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6113"/>
            <a:ext cx="9361488" cy="7380288"/>
          </a:xfrm>
          <a:prstGeom prst="rect">
            <a:avLst/>
          </a:prstGeom>
        </p:spPr>
      </p:pic>
      <p:sp>
        <p:nvSpPr>
          <p:cNvPr id="8" name="Rectangle 7"/>
          <p:cNvSpPr/>
          <p:nvPr userDrawn="1"/>
        </p:nvSpPr>
        <p:spPr>
          <a:xfrm>
            <a:off x="0" y="-6113"/>
            <a:ext cx="9361488" cy="7386401"/>
          </a:xfrm>
          <a:prstGeom prst="rect">
            <a:avLst/>
          </a:prstGeom>
          <a:solidFill>
            <a:srgbClr val="69BE28">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665" tIns="47832" rIns="95665" bIns="47832" rtlCol="0" anchor="ctr"/>
          <a:lstStyle/>
          <a:p>
            <a:pPr algn="ctr"/>
            <a:endParaRPr lang="fi-FI" noProof="0"/>
          </a:p>
        </p:txBody>
      </p:sp>
      <p:sp>
        <p:nvSpPr>
          <p:cNvPr id="2" name="Title 1"/>
          <p:cNvSpPr>
            <a:spLocks noGrp="1"/>
          </p:cNvSpPr>
          <p:nvPr>
            <p:ph type="ctrTitle"/>
          </p:nvPr>
        </p:nvSpPr>
        <p:spPr>
          <a:xfrm>
            <a:off x="586015" y="621857"/>
            <a:ext cx="8223088" cy="2680827"/>
          </a:xfrm>
        </p:spPr>
        <p:txBody>
          <a:bodyPr anchor="t">
            <a:noAutofit/>
          </a:bodyPr>
          <a:lstStyle>
            <a:lvl1pPr>
              <a:defRPr sz="5600">
                <a:solidFill>
                  <a:schemeClr val="bg1"/>
                </a:solidFill>
              </a:defRPr>
            </a:lvl1pPr>
          </a:lstStyle>
          <a:p>
            <a:r>
              <a:rPr lang="en-US" noProof="0" dirty="0" smtClean="0"/>
              <a:t>Click to edit Master title style</a:t>
            </a:r>
            <a:endParaRPr lang="fi-FI" noProof="0" dirty="0"/>
          </a:p>
        </p:txBody>
      </p:sp>
      <p:sp>
        <p:nvSpPr>
          <p:cNvPr id="3" name="Subtitle 2"/>
          <p:cNvSpPr>
            <a:spLocks noGrp="1"/>
          </p:cNvSpPr>
          <p:nvPr>
            <p:ph type="subTitle" idx="1"/>
          </p:nvPr>
        </p:nvSpPr>
        <p:spPr>
          <a:xfrm>
            <a:off x="586014" y="3382630"/>
            <a:ext cx="6435102" cy="384721"/>
          </a:xfrm>
        </p:spPr>
        <p:txBody>
          <a:bodyPr/>
          <a:lstStyle>
            <a:lvl1pPr marL="0" indent="0" algn="l">
              <a:buNone/>
              <a:defRPr>
                <a:solidFill>
                  <a:schemeClr val="bg1"/>
                </a:solidFill>
                <a:latin typeface="Georgia" pitchFamily="18" charset="0"/>
              </a:defRPr>
            </a:lvl1pPr>
            <a:lvl2pPr marL="478323" indent="0" algn="ctr">
              <a:buNone/>
              <a:defRPr>
                <a:solidFill>
                  <a:schemeClr val="tx1">
                    <a:tint val="75000"/>
                  </a:schemeClr>
                </a:solidFill>
              </a:defRPr>
            </a:lvl2pPr>
            <a:lvl3pPr marL="956645" indent="0" algn="ctr">
              <a:buNone/>
              <a:defRPr>
                <a:solidFill>
                  <a:schemeClr val="tx1">
                    <a:tint val="75000"/>
                  </a:schemeClr>
                </a:solidFill>
              </a:defRPr>
            </a:lvl3pPr>
            <a:lvl4pPr marL="1434968" indent="0" algn="ctr">
              <a:buNone/>
              <a:defRPr>
                <a:solidFill>
                  <a:schemeClr val="tx1">
                    <a:tint val="75000"/>
                  </a:schemeClr>
                </a:solidFill>
              </a:defRPr>
            </a:lvl4pPr>
            <a:lvl5pPr marL="1913291" indent="0" algn="ctr">
              <a:buNone/>
              <a:defRPr>
                <a:solidFill>
                  <a:schemeClr val="tx1">
                    <a:tint val="75000"/>
                  </a:schemeClr>
                </a:solidFill>
              </a:defRPr>
            </a:lvl5pPr>
            <a:lvl6pPr marL="2391613" indent="0" algn="ctr">
              <a:buNone/>
              <a:defRPr>
                <a:solidFill>
                  <a:schemeClr val="tx1">
                    <a:tint val="75000"/>
                  </a:schemeClr>
                </a:solidFill>
              </a:defRPr>
            </a:lvl6pPr>
            <a:lvl7pPr marL="2869936" indent="0" algn="ctr">
              <a:buNone/>
              <a:defRPr>
                <a:solidFill>
                  <a:schemeClr val="tx1">
                    <a:tint val="75000"/>
                  </a:schemeClr>
                </a:solidFill>
              </a:defRPr>
            </a:lvl7pPr>
            <a:lvl8pPr marL="3348258" indent="0" algn="ctr">
              <a:buNone/>
              <a:defRPr>
                <a:solidFill>
                  <a:schemeClr val="tx1">
                    <a:tint val="75000"/>
                  </a:schemeClr>
                </a:solidFill>
              </a:defRPr>
            </a:lvl8pPr>
            <a:lvl9pPr marL="3826581" indent="0" algn="ctr">
              <a:buNone/>
              <a:defRPr>
                <a:solidFill>
                  <a:schemeClr val="tx1">
                    <a:tint val="75000"/>
                  </a:schemeClr>
                </a:solidFill>
              </a:defRPr>
            </a:lvl9pPr>
          </a:lstStyle>
          <a:p>
            <a:r>
              <a:rPr lang="en-US" noProof="0" dirty="0" smtClean="0"/>
              <a:t>Click to edit Master subtitle style</a:t>
            </a:r>
            <a:endParaRPr lang="fi-FI" noProof="0" dirty="0"/>
          </a:p>
        </p:txBody>
      </p:sp>
      <p:sp>
        <p:nvSpPr>
          <p:cNvPr id="4" name="Date Placeholder 3"/>
          <p:cNvSpPr>
            <a:spLocks noGrp="1"/>
          </p:cNvSpPr>
          <p:nvPr>
            <p:ph type="dt" sz="half" idx="10"/>
          </p:nvPr>
        </p:nvSpPr>
        <p:spPr>
          <a:xfrm>
            <a:off x="2930072" y="6415621"/>
            <a:ext cx="2075007" cy="189834"/>
          </a:xfrm>
        </p:spPr>
        <p:txBody>
          <a:bodyPr wrap="none" lIns="0" tIns="0" rIns="0" bIns="0"/>
          <a:lstStyle>
            <a:lvl1pPr>
              <a:defRPr sz="1300">
                <a:solidFill>
                  <a:schemeClr val="bg1"/>
                </a:solidFill>
              </a:defRPr>
            </a:lvl1pPr>
          </a:lstStyle>
          <a:p>
            <a:fld id="{DBA86B29-D8EF-4DBC-BC2D-E6AEDE3E70DD}" type="datetime1">
              <a:rPr lang="en-US" smtClean="0"/>
              <a:pPr/>
              <a:t>11/30/2015</a:t>
            </a:fld>
            <a:endParaRPr lang="fi-FI" dirty="0"/>
          </a:p>
        </p:txBody>
      </p:sp>
      <p:sp>
        <p:nvSpPr>
          <p:cNvPr id="10" name="Text Placeholder 9"/>
          <p:cNvSpPr>
            <a:spLocks noGrp="1"/>
          </p:cNvSpPr>
          <p:nvPr>
            <p:ph type="body" sz="quarter" idx="11"/>
          </p:nvPr>
        </p:nvSpPr>
        <p:spPr>
          <a:xfrm>
            <a:off x="5266758" y="6415621"/>
            <a:ext cx="2399696" cy="438582"/>
          </a:xfrm>
        </p:spPr>
        <p:txBody>
          <a:bodyPr wrap="none" lIns="0" tIns="0" rIns="0" bIns="0"/>
          <a:lstStyle>
            <a:lvl1pPr marL="0" indent="0">
              <a:spcBef>
                <a:spcPts val="0"/>
              </a:spcBef>
              <a:buNone/>
              <a:defRPr sz="1300" b="1">
                <a:solidFill>
                  <a:schemeClr val="bg1"/>
                </a:solidFill>
              </a:defRPr>
            </a:lvl1pPr>
            <a:lvl2pPr marL="775862" indent="-297539">
              <a:spcBef>
                <a:spcPts val="301"/>
              </a:spcBef>
              <a:defRPr lang="fi-FI" sz="1300" kern="1200" dirty="0" smtClean="0">
                <a:solidFill>
                  <a:schemeClr val="bg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
        <p:nvSpPr>
          <p:cNvPr id="13" name="Text Placeholder 9"/>
          <p:cNvSpPr>
            <a:spLocks noGrp="1"/>
          </p:cNvSpPr>
          <p:nvPr>
            <p:ph type="body" sz="quarter" idx="12"/>
          </p:nvPr>
        </p:nvSpPr>
        <p:spPr>
          <a:xfrm>
            <a:off x="7603445" y="6415621"/>
            <a:ext cx="2399696" cy="438582"/>
          </a:xfrm>
        </p:spPr>
        <p:txBody>
          <a:bodyPr wrap="none" lIns="0" tIns="0" rIns="0" bIns="0"/>
          <a:lstStyle>
            <a:lvl1pPr marL="0" indent="0">
              <a:spcBef>
                <a:spcPts val="0"/>
              </a:spcBef>
              <a:buNone/>
              <a:defRPr sz="1300" b="1">
                <a:solidFill>
                  <a:schemeClr val="bg1"/>
                </a:solidFill>
              </a:defRPr>
            </a:lvl1pPr>
            <a:lvl2pPr marL="775862" indent="-297539">
              <a:spcBef>
                <a:spcPts val="301"/>
              </a:spcBef>
              <a:defRPr lang="fi-FI" sz="1300" kern="1200" dirty="0" smtClean="0">
                <a:solidFill>
                  <a:schemeClr val="bg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sp>
        <p:nvSpPr>
          <p:cNvPr id="14" name="Text Placeholder 9"/>
          <p:cNvSpPr>
            <a:spLocks noGrp="1"/>
          </p:cNvSpPr>
          <p:nvPr>
            <p:ph type="body" sz="quarter" idx="13"/>
          </p:nvPr>
        </p:nvSpPr>
        <p:spPr>
          <a:xfrm>
            <a:off x="2930072" y="6605455"/>
            <a:ext cx="2399696" cy="438582"/>
          </a:xfrm>
        </p:spPr>
        <p:txBody>
          <a:bodyPr wrap="none" lIns="0" tIns="0" rIns="0" bIns="0"/>
          <a:lstStyle>
            <a:lvl1pPr marL="0" indent="0">
              <a:spcBef>
                <a:spcPts val="0"/>
              </a:spcBef>
              <a:buNone/>
              <a:defRPr sz="1300" b="1">
                <a:solidFill>
                  <a:schemeClr val="bg1"/>
                </a:solidFill>
              </a:defRPr>
            </a:lvl1pPr>
            <a:lvl2pPr marL="775862" indent="-297539">
              <a:spcBef>
                <a:spcPts val="301"/>
              </a:spcBef>
              <a:defRPr lang="fi-FI" sz="1300" kern="1200" dirty="0" smtClean="0">
                <a:solidFill>
                  <a:schemeClr val="bg1"/>
                </a:solidFill>
                <a:latin typeface="+mn-lt"/>
                <a:ea typeface="+mn-ea"/>
                <a:cs typeface="+mn-cs"/>
              </a:defRPr>
            </a:lvl2pPr>
            <a:lvl3pPr>
              <a:defRPr sz="1300"/>
            </a:lvl3pPr>
            <a:lvl4pPr>
              <a:defRPr sz="1300"/>
            </a:lvl4pPr>
            <a:lvl5pPr>
              <a:defRPr sz="1300"/>
            </a:lvl5pPr>
          </a:lstStyle>
          <a:p>
            <a:pPr lvl="0"/>
            <a:r>
              <a:rPr lang="en-US" noProof="0" dirty="0" smtClean="0"/>
              <a:t>Click to edit Master text styles</a:t>
            </a:r>
          </a:p>
          <a:p>
            <a:pPr lvl="1"/>
            <a:r>
              <a:rPr lang="en-US" noProof="0" dirty="0" smtClean="0"/>
              <a:t>Second level</a:t>
            </a:r>
          </a:p>
        </p:txBody>
      </p:sp>
      <p:pic>
        <p:nvPicPr>
          <p:cNvPr id="15" name="Picture 2" descr="D:\My Graphical Design\My Logos\AALTO\Aalto_tunnukset-BIZ\03 ...Kauppakorkeakoulu\EN\PNG (SCREEN)\WHITE\Aalto_EN_Economics_13_WHITE_3.pn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b="6889"/>
          <a:stretch/>
        </p:blipFill>
        <p:spPr bwMode="auto">
          <a:xfrm>
            <a:off x="205960" y="6228379"/>
            <a:ext cx="2845738" cy="11519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258723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76108" y="2414348"/>
            <a:ext cx="8088309" cy="1730604"/>
          </a:xfrm>
          <a:prstGeom prst="rect">
            <a:avLst/>
          </a:prstGeom>
        </p:spPr>
        <p:txBody>
          <a:bodyPr vert="horz" lIns="0" tIns="0" rIns="0" bIns="0" rtlCol="0">
            <a:sp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fi-FI" noProof="0" dirty="0" smtClean="0"/>
          </a:p>
        </p:txBody>
      </p:sp>
      <p:sp>
        <p:nvSpPr>
          <p:cNvPr id="4" name="Date Placeholder 3"/>
          <p:cNvSpPr>
            <a:spLocks noGrp="1"/>
          </p:cNvSpPr>
          <p:nvPr>
            <p:ph type="dt" sz="half" idx="2"/>
          </p:nvPr>
        </p:nvSpPr>
        <p:spPr>
          <a:xfrm>
            <a:off x="3512401" y="6752673"/>
            <a:ext cx="1581133" cy="135596"/>
          </a:xfrm>
          <a:prstGeom prst="rect">
            <a:avLst/>
          </a:prstGeom>
        </p:spPr>
        <p:txBody>
          <a:bodyPr vert="horz" lIns="0" tIns="0" rIns="0" bIns="0" rtlCol="0" anchor="ctr"/>
          <a:lstStyle>
            <a:lvl1pPr algn="l">
              <a:defRPr sz="900" b="1">
                <a:solidFill>
                  <a:schemeClr val="tx1">
                    <a:tint val="75000"/>
                  </a:schemeClr>
                </a:solidFill>
                <a:latin typeface="Arial" pitchFamily="34" charset="0"/>
                <a:cs typeface="Arial" pitchFamily="34" charset="0"/>
              </a:defRPr>
            </a:lvl1pPr>
          </a:lstStyle>
          <a:p>
            <a:fld id="{6C98A952-51ED-4AB3-91F4-F3A38B879BE4}" type="datetime1">
              <a:rPr lang="en-US" noProof="0" smtClean="0"/>
              <a:pPr/>
              <a:t>11/30/2015</a:t>
            </a:fld>
            <a:endParaRPr lang="fi-FI" noProof="0" dirty="0"/>
          </a:p>
        </p:txBody>
      </p:sp>
      <p:sp>
        <p:nvSpPr>
          <p:cNvPr id="5" name="Footer Placeholder 4"/>
          <p:cNvSpPr>
            <a:spLocks noGrp="1"/>
          </p:cNvSpPr>
          <p:nvPr>
            <p:ph type="ftr" sz="quarter" idx="3"/>
          </p:nvPr>
        </p:nvSpPr>
        <p:spPr>
          <a:xfrm>
            <a:off x="3512401" y="6613203"/>
            <a:ext cx="1581133" cy="135596"/>
          </a:xfrm>
          <a:prstGeom prst="rect">
            <a:avLst/>
          </a:prstGeom>
        </p:spPr>
        <p:txBody>
          <a:bodyPr vert="horz" lIns="0" tIns="0" rIns="0" bIns="0" rtlCol="0" anchor="ctr"/>
          <a:lstStyle>
            <a:lvl1pPr algn="l">
              <a:defRPr sz="900" b="1">
                <a:solidFill>
                  <a:schemeClr val="tx1">
                    <a:tint val="75000"/>
                  </a:schemeClr>
                </a:solidFill>
                <a:latin typeface="Arial" pitchFamily="34" charset="0"/>
                <a:cs typeface="Arial" pitchFamily="34" charset="0"/>
              </a:defRPr>
            </a:lvl1pPr>
          </a:lstStyle>
          <a:p>
            <a:endParaRPr lang="fi-FI" noProof="0" dirty="0"/>
          </a:p>
        </p:txBody>
      </p:sp>
      <p:sp>
        <p:nvSpPr>
          <p:cNvPr id="6" name="Slide Number Placeholder 5"/>
          <p:cNvSpPr>
            <a:spLocks noGrp="1"/>
          </p:cNvSpPr>
          <p:nvPr>
            <p:ph type="sldNum" sz="quarter" idx="4"/>
          </p:nvPr>
        </p:nvSpPr>
        <p:spPr>
          <a:xfrm>
            <a:off x="3512401" y="6888269"/>
            <a:ext cx="1581133" cy="135596"/>
          </a:xfrm>
          <a:prstGeom prst="rect">
            <a:avLst/>
          </a:prstGeom>
        </p:spPr>
        <p:txBody>
          <a:bodyPr vert="horz" lIns="0" tIns="0" rIns="0" bIns="0" rtlCol="0" anchor="ctr"/>
          <a:lstStyle>
            <a:lvl1pPr algn="l">
              <a:defRPr sz="900" b="1">
                <a:solidFill>
                  <a:schemeClr val="tx1">
                    <a:tint val="75000"/>
                  </a:schemeClr>
                </a:solidFill>
                <a:latin typeface="Arial" pitchFamily="34" charset="0"/>
                <a:cs typeface="Arial" pitchFamily="34" charset="0"/>
              </a:defRPr>
            </a:lvl1pPr>
          </a:lstStyle>
          <a:p>
            <a:fld id="{52384017-E4DF-4A7A-8FA6-2DC68C3EB4D0}" type="slidenum">
              <a:rPr lang="fi-FI" noProof="0" smtClean="0"/>
              <a:pPr/>
              <a:t>‹#›</a:t>
            </a:fld>
            <a:endParaRPr lang="fi-FI" noProof="0" dirty="0"/>
          </a:p>
        </p:txBody>
      </p:sp>
      <p:sp>
        <p:nvSpPr>
          <p:cNvPr id="2" name="Title Placeholder 1"/>
          <p:cNvSpPr>
            <a:spLocks noGrp="1"/>
          </p:cNvSpPr>
          <p:nvPr>
            <p:ph type="title"/>
          </p:nvPr>
        </p:nvSpPr>
        <p:spPr>
          <a:xfrm>
            <a:off x="669707" y="621858"/>
            <a:ext cx="8094710" cy="596189"/>
          </a:xfrm>
          <a:prstGeom prst="rect">
            <a:avLst/>
          </a:prstGeom>
          <a:noFill/>
        </p:spPr>
        <p:txBody>
          <a:bodyPr vert="horz" wrap="square" lIns="0" tIns="0" rIns="0" bIns="0" rtlCol="0" anchor="t" anchorCtr="0">
            <a:spAutoFit/>
          </a:bodyPr>
          <a:lstStyle/>
          <a:p>
            <a:r>
              <a:rPr lang="en-US" noProof="0" dirty="0" smtClean="0"/>
              <a:t>Click to edit Master title style</a:t>
            </a:r>
            <a:endParaRPr lang="fi-FI" noProof="0" dirty="0"/>
          </a:p>
        </p:txBody>
      </p:sp>
      <p:pic>
        <p:nvPicPr>
          <p:cNvPr id="8" name="Picture 2" descr="D:\My Graphical Design\My Logos\AALTO\Aalto_tunnukset-BIZ\03 ...Kauppakorkeakoulu\EN\JPG (SCREEN)\RGB\Aalto_EN_Economics_13_RGB_3.jpg"/>
          <p:cNvPicPr>
            <a:picLocks noChangeAspect="1" noChangeArrowheads="1"/>
          </p:cNvPicPr>
          <p:nvPr userDrawn="1"/>
        </p:nvPicPr>
        <p:blipFill rotWithShape="1">
          <a:blip r:embed="rId29" cstate="print">
            <a:extLst>
              <a:ext uri="{28A0092B-C50C-407E-A947-70E740481C1C}">
                <a14:useLocalDpi xmlns:a14="http://schemas.microsoft.com/office/drawing/2010/main" val="0"/>
              </a:ext>
            </a:extLst>
          </a:blip>
          <a:srcRect r="4299" b="3929"/>
          <a:stretch/>
        </p:blipFill>
        <p:spPr bwMode="auto">
          <a:xfrm>
            <a:off x="215530" y="6261254"/>
            <a:ext cx="2564113" cy="111903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5" r:id="rId1"/>
    <p:sldLayoutId id="2147483673" r:id="rId2"/>
    <p:sldLayoutId id="2147483657" r:id="rId3"/>
    <p:sldLayoutId id="2147483664" r:id="rId4"/>
    <p:sldLayoutId id="2147483667" r:id="rId5"/>
    <p:sldLayoutId id="2147483681" r:id="rId6"/>
    <p:sldLayoutId id="2147483669" r:id="rId7"/>
    <p:sldLayoutId id="2147483670" r:id="rId8"/>
    <p:sldLayoutId id="2147483678" r:id="rId9"/>
    <p:sldLayoutId id="2147483671" r:id="rId10"/>
    <p:sldLayoutId id="2147483680" r:id="rId11"/>
    <p:sldLayoutId id="2147483672" r:id="rId12"/>
    <p:sldLayoutId id="2147483679" r:id="rId13"/>
    <p:sldLayoutId id="2147483658" r:id="rId14"/>
    <p:sldLayoutId id="2147483674" r:id="rId15"/>
    <p:sldLayoutId id="2147483677" r:id="rId16"/>
    <p:sldLayoutId id="2147483675" r:id="rId17"/>
    <p:sldLayoutId id="2147483676" r:id="rId18"/>
    <p:sldLayoutId id="2147483668" r:id="rId19"/>
    <p:sldLayoutId id="2147483659" r:id="rId20"/>
    <p:sldLayoutId id="2147483660" r:id="rId21"/>
    <p:sldLayoutId id="2147483661" r:id="rId22"/>
    <p:sldLayoutId id="2147483650" r:id="rId23"/>
    <p:sldLayoutId id="2147483666" r:id="rId24"/>
    <p:sldLayoutId id="2147483663" r:id="rId25"/>
    <p:sldLayoutId id="2147483692" r:id="rId26"/>
    <p:sldLayoutId id="2147483693" r:id="rId27"/>
  </p:sldLayoutIdLst>
  <p:timing>
    <p:tnLst>
      <p:par>
        <p:cTn id="1" dur="indefinite" restart="never" nodeType="tmRoot"/>
      </p:par>
    </p:tnLst>
  </p:timing>
  <p:hf sldNum="0" hdr="0" ftr="0" dt="0"/>
  <p:txStyles>
    <p:titleStyle>
      <a:lvl1pPr algn="l" defTabSz="956645" rtl="0" eaLnBrk="1" latinLnBrk="0" hangingPunct="1">
        <a:spcBef>
          <a:spcPct val="0"/>
        </a:spcBef>
        <a:buNone/>
        <a:defRPr sz="3800" b="1" kern="1200">
          <a:solidFill>
            <a:schemeClr val="accent1"/>
          </a:solidFill>
          <a:latin typeface="+mj-lt"/>
          <a:ea typeface="+mj-ea"/>
          <a:cs typeface="+mj-cs"/>
        </a:defRPr>
      </a:lvl1pPr>
    </p:titleStyle>
    <p:bodyStyle>
      <a:lvl1pPr marL="271175" indent="-271175" algn="l" defTabSz="956645" rtl="0" eaLnBrk="1" latinLnBrk="0" hangingPunct="1">
        <a:spcBef>
          <a:spcPts val="628"/>
        </a:spcBef>
        <a:buFont typeface="Arial" pitchFamily="34" charset="0"/>
        <a:buChar char="•"/>
        <a:defRPr sz="2500" kern="1200">
          <a:solidFill>
            <a:schemeClr val="tx2"/>
          </a:solidFill>
          <a:latin typeface="+mn-lt"/>
          <a:ea typeface="+mn-ea"/>
          <a:cs typeface="+mn-cs"/>
        </a:defRPr>
      </a:lvl1pPr>
      <a:lvl2pPr marL="564948" indent="-271175" algn="l" defTabSz="956645" rtl="0" eaLnBrk="1" latinLnBrk="0" hangingPunct="1">
        <a:spcBef>
          <a:spcPts val="418"/>
        </a:spcBef>
        <a:buFont typeface="Arial" pitchFamily="34" charset="0"/>
        <a:buChar char="–"/>
        <a:defRPr sz="2100" kern="1200">
          <a:solidFill>
            <a:schemeClr val="tx2"/>
          </a:solidFill>
          <a:latin typeface="+mn-lt"/>
          <a:ea typeface="+mn-ea"/>
          <a:cs typeface="+mn-cs"/>
        </a:defRPr>
      </a:lvl2pPr>
      <a:lvl3pPr marL="809759" indent="-239161" algn="l" defTabSz="956645" rtl="0" eaLnBrk="1" latinLnBrk="0" hangingPunct="1">
        <a:spcBef>
          <a:spcPts val="418"/>
        </a:spcBef>
        <a:buFont typeface="Arial" pitchFamily="34" charset="0"/>
        <a:buChar char="•"/>
        <a:defRPr sz="1900" kern="1200">
          <a:solidFill>
            <a:schemeClr val="tx2"/>
          </a:solidFill>
          <a:latin typeface="+mn-lt"/>
          <a:ea typeface="+mn-ea"/>
          <a:cs typeface="+mn-cs"/>
        </a:defRPr>
      </a:lvl3pPr>
      <a:lvl4pPr marL="1054570" indent="-239161" algn="l" defTabSz="956645" rtl="0" eaLnBrk="1" latinLnBrk="0" hangingPunct="1">
        <a:spcBef>
          <a:spcPts val="418"/>
        </a:spcBef>
        <a:buFont typeface="Arial" pitchFamily="34" charset="0"/>
        <a:buChar char="–"/>
        <a:defRPr sz="1700" kern="1200">
          <a:solidFill>
            <a:schemeClr val="tx2"/>
          </a:solidFill>
          <a:latin typeface="+mn-lt"/>
          <a:ea typeface="+mn-ea"/>
          <a:cs typeface="+mn-cs"/>
        </a:defRPr>
      </a:lvl4pPr>
      <a:lvl5pPr marL="1242886" indent="-188316" algn="l" defTabSz="956645" rtl="0" eaLnBrk="1" latinLnBrk="0" hangingPunct="1">
        <a:spcBef>
          <a:spcPts val="314"/>
        </a:spcBef>
        <a:buFont typeface="Arial" pitchFamily="34" charset="0"/>
        <a:buChar char="•"/>
        <a:defRPr sz="1500" kern="1200">
          <a:solidFill>
            <a:schemeClr val="tx2"/>
          </a:solidFill>
          <a:latin typeface="+mn-lt"/>
          <a:ea typeface="+mn-ea"/>
          <a:cs typeface="+mn-cs"/>
        </a:defRPr>
      </a:lvl5pPr>
      <a:lvl6pPr marL="2630775" indent="-239161" algn="l" defTabSz="956645"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3109097" indent="-239161" algn="l" defTabSz="956645"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3587420" indent="-239161" algn="l" defTabSz="956645"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4065742" indent="-239161" algn="l" defTabSz="956645"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fi-FI"/>
      </a:defPPr>
      <a:lvl1pPr marL="0" algn="l" defTabSz="956645" rtl="0" eaLnBrk="1" latinLnBrk="0" hangingPunct="1">
        <a:defRPr sz="1900" kern="1200">
          <a:solidFill>
            <a:schemeClr val="tx1"/>
          </a:solidFill>
          <a:latin typeface="+mn-lt"/>
          <a:ea typeface="+mn-ea"/>
          <a:cs typeface="+mn-cs"/>
        </a:defRPr>
      </a:lvl1pPr>
      <a:lvl2pPr marL="478323" algn="l" defTabSz="956645" rtl="0" eaLnBrk="1" latinLnBrk="0" hangingPunct="1">
        <a:defRPr sz="1900" kern="1200">
          <a:solidFill>
            <a:schemeClr val="tx1"/>
          </a:solidFill>
          <a:latin typeface="+mn-lt"/>
          <a:ea typeface="+mn-ea"/>
          <a:cs typeface="+mn-cs"/>
        </a:defRPr>
      </a:lvl2pPr>
      <a:lvl3pPr marL="956645" algn="l" defTabSz="956645" rtl="0" eaLnBrk="1" latinLnBrk="0" hangingPunct="1">
        <a:defRPr sz="1900" kern="1200">
          <a:solidFill>
            <a:schemeClr val="tx1"/>
          </a:solidFill>
          <a:latin typeface="+mn-lt"/>
          <a:ea typeface="+mn-ea"/>
          <a:cs typeface="+mn-cs"/>
        </a:defRPr>
      </a:lvl3pPr>
      <a:lvl4pPr marL="1434968" algn="l" defTabSz="956645" rtl="0" eaLnBrk="1" latinLnBrk="0" hangingPunct="1">
        <a:defRPr sz="1900" kern="1200">
          <a:solidFill>
            <a:schemeClr val="tx1"/>
          </a:solidFill>
          <a:latin typeface="+mn-lt"/>
          <a:ea typeface="+mn-ea"/>
          <a:cs typeface="+mn-cs"/>
        </a:defRPr>
      </a:lvl4pPr>
      <a:lvl5pPr marL="1913291" algn="l" defTabSz="956645" rtl="0" eaLnBrk="1" latinLnBrk="0" hangingPunct="1">
        <a:defRPr sz="1900" kern="1200">
          <a:solidFill>
            <a:schemeClr val="tx1"/>
          </a:solidFill>
          <a:latin typeface="+mn-lt"/>
          <a:ea typeface="+mn-ea"/>
          <a:cs typeface="+mn-cs"/>
        </a:defRPr>
      </a:lvl5pPr>
      <a:lvl6pPr marL="2391613" algn="l" defTabSz="956645" rtl="0" eaLnBrk="1" latinLnBrk="0" hangingPunct="1">
        <a:defRPr sz="1900" kern="1200">
          <a:solidFill>
            <a:schemeClr val="tx1"/>
          </a:solidFill>
          <a:latin typeface="+mn-lt"/>
          <a:ea typeface="+mn-ea"/>
          <a:cs typeface="+mn-cs"/>
        </a:defRPr>
      </a:lvl6pPr>
      <a:lvl7pPr marL="2869936" algn="l" defTabSz="956645" rtl="0" eaLnBrk="1" latinLnBrk="0" hangingPunct="1">
        <a:defRPr sz="1900" kern="1200">
          <a:solidFill>
            <a:schemeClr val="tx1"/>
          </a:solidFill>
          <a:latin typeface="+mn-lt"/>
          <a:ea typeface="+mn-ea"/>
          <a:cs typeface="+mn-cs"/>
        </a:defRPr>
      </a:lvl7pPr>
      <a:lvl8pPr marL="3348258" algn="l" defTabSz="956645" rtl="0" eaLnBrk="1" latinLnBrk="0" hangingPunct="1">
        <a:defRPr sz="1900" kern="1200">
          <a:solidFill>
            <a:schemeClr val="tx1"/>
          </a:solidFill>
          <a:latin typeface="+mn-lt"/>
          <a:ea typeface="+mn-ea"/>
          <a:cs typeface="+mn-cs"/>
        </a:defRPr>
      </a:lvl8pPr>
      <a:lvl9pPr marL="3826581" algn="l" defTabSz="956645"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7.xml"/><Relationship Id="rId5" Type="http://schemas.openxmlformats.org/officeDocument/2006/relationships/image" Target="../media/image10.jpeg"/><Relationship Id="rId4" Type="http://schemas.openxmlformats.org/officeDocument/2006/relationships/image" Target="../media/image9.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7.xml"/><Relationship Id="rId5" Type="http://schemas.openxmlformats.org/officeDocument/2006/relationships/image" Target="../media/image10.jpeg"/><Relationship Id="rId4" Type="http://schemas.openxmlformats.org/officeDocument/2006/relationships/image" Target="../media/image9.jpeg"/></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6.xml"/><Relationship Id="rId1" Type="http://schemas.openxmlformats.org/officeDocument/2006/relationships/vmlDrawing" Target="../drawings/vmlDrawing1.vml"/><Relationship Id="rId5" Type="http://schemas.openxmlformats.org/officeDocument/2006/relationships/image" Target="../media/image12.wmf"/><Relationship Id="rId4" Type="http://schemas.openxmlformats.org/officeDocument/2006/relationships/oleObject" Target="../embeddings/oleObject1.bin"/></Relationships>
</file>

<file path=ppt/slides/_rels/slide2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0264" y="1961952"/>
            <a:ext cx="8376831" cy="584775"/>
          </a:xfrm>
        </p:spPr>
        <p:txBody>
          <a:bodyPr/>
          <a:lstStyle/>
          <a:p>
            <a:r>
              <a:rPr lang="en-US" sz="3800" dirty="0" smtClean="0"/>
              <a:t>Writing and teaching with cases</a:t>
            </a:r>
            <a:endParaRPr lang="fi-FI" sz="5000" i="1" dirty="0">
              <a:solidFill>
                <a:schemeClr val="accent1"/>
              </a:solidFill>
              <a:latin typeface="Georgia" pitchFamily="18" charset="0"/>
            </a:endParaRPr>
          </a:p>
        </p:txBody>
      </p:sp>
      <p:sp>
        <p:nvSpPr>
          <p:cNvPr id="4" name="Subtitle 3"/>
          <p:cNvSpPr>
            <a:spLocks noGrp="1"/>
          </p:cNvSpPr>
          <p:nvPr>
            <p:ph type="subTitle" idx="1"/>
          </p:nvPr>
        </p:nvSpPr>
        <p:spPr>
          <a:xfrm>
            <a:off x="576288" y="4410224"/>
            <a:ext cx="8477880" cy="1800493"/>
          </a:xfrm>
        </p:spPr>
        <p:txBody>
          <a:bodyPr/>
          <a:lstStyle/>
          <a:p>
            <a:r>
              <a:rPr lang="fi-FI" sz="2900" b="1" dirty="0" smtClean="0"/>
              <a:t>November 30, 2015</a:t>
            </a:r>
          </a:p>
          <a:p>
            <a:endParaRPr lang="fi-FI" sz="2900" b="1" dirty="0"/>
          </a:p>
          <a:p>
            <a:r>
              <a:rPr lang="fi-FI" sz="2400" b="1" dirty="0" smtClean="0"/>
              <a:t>Ingmar Björkman</a:t>
            </a:r>
          </a:p>
          <a:p>
            <a:r>
              <a:rPr lang="fi-FI" sz="2000" b="1" dirty="0" smtClean="0"/>
              <a:t>(ingmar.bjorkman@aalto.fi)</a:t>
            </a:r>
          </a:p>
        </p:txBody>
      </p:sp>
      <p:sp>
        <p:nvSpPr>
          <p:cNvPr id="10" name="Text Placeholder 9"/>
          <p:cNvSpPr>
            <a:spLocks noGrp="1"/>
          </p:cNvSpPr>
          <p:nvPr>
            <p:ph type="body" sz="quarter" idx="11"/>
          </p:nvPr>
        </p:nvSpPr>
        <p:spPr>
          <a:xfrm>
            <a:off x="5266758" y="6415621"/>
            <a:ext cx="65" cy="200055"/>
          </a:xfrm>
        </p:spPr>
        <p:txBody>
          <a:bodyPr/>
          <a:lstStyle/>
          <a:p>
            <a:endParaRPr lang="fi-FI" dirty="0"/>
          </a:p>
        </p:txBody>
      </p:sp>
      <p:sp>
        <p:nvSpPr>
          <p:cNvPr id="11" name="Text Placeholder 10"/>
          <p:cNvSpPr>
            <a:spLocks noGrp="1"/>
          </p:cNvSpPr>
          <p:nvPr>
            <p:ph type="body" sz="quarter" idx="12"/>
          </p:nvPr>
        </p:nvSpPr>
        <p:spPr>
          <a:xfrm>
            <a:off x="7603445" y="6415621"/>
            <a:ext cx="65" cy="200055"/>
          </a:xfrm>
        </p:spPr>
        <p:txBody>
          <a:bodyPr/>
          <a:lstStyle/>
          <a:p>
            <a:endParaRPr lang="fi-FI"/>
          </a:p>
        </p:txBody>
      </p:sp>
      <p:sp>
        <p:nvSpPr>
          <p:cNvPr id="12" name="Text Placeholder 11"/>
          <p:cNvSpPr>
            <a:spLocks noGrp="1"/>
          </p:cNvSpPr>
          <p:nvPr>
            <p:ph type="body" sz="quarter" idx="13"/>
          </p:nvPr>
        </p:nvSpPr>
        <p:spPr>
          <a:xfrm>
            <a:off x="2930072" y="6605455"/>
            <a:ext cx="65" cy="200055"/>
          </a:xfrm>
        </p:spPr>
        <p:txBody>
          <a:bodyPr/>
          <a:lstStyle/>
          <a:p>
            <a:endParaRPr lang="fi-FI"/>
          </a:p>
        </p:txBody>
      </p:sp>
      <p:sp>
        <p:nvSpPr>
          <p:cNvPr id="5" name="Text Placeholder 4"/>
          <p:cNvSpPr>
            <a:spLocks noGrp="1"/>
          </p:cNvSpPr>
          <p:nvPr>
            <p:ph type="body" sz="quarter" idx="14"/>
          </p:nvPr>
        </p:nvSpPr>
        <p:spPr>
          <a:xfrm>
            <a:off x="586014" y="6605455"/>
            <a:ext cx="65" cy="200055"/>
          </a:xfrm>
        </p:spPr>
        <p:txBody>
          <a:bodyPr/>
          <a:lstStyle/>
          <a:p>
            <a:endParaRPr lang="fi-FI"/>
          </a:p>
        </p:txBody>
      </p:sp>
      <p:sp>
        <p:nvSpPr>
          <p:cNvPr id="3" name="Text Placeholder 2"/>
          <p:cNvSpPr>
            <a:spLocks noGrp="1"/>
          </p:cNvSpPr>
          <p:nvPr>
            <p:ph type="body" sz="quarter" idx="15"/>
          </p:nvPr>
        </p:nvSpPr>
        <p:spPr>
          <a:xfrm>
            <a:off x="586014" y="6415621"/>
            <a:ext cx="65" cy="200055"/>
          </a:xfrm>
        </p:spPr>
        <p:txBody>
          <a:bodyPr/>
          <a:lstStyle/>
          <a:p>
            <a:endParaRPr lang="fi-FI"/>
          </a:p>
        </p:txBody>
      </p:sp>
    </p:spTree>
    <p:extLst>
      <p:ext uri="{BB962C8B-B14F-4D97-AF65-F5344CB8AC3E}">
        <p14:creationId xmlns:p14="http://schemas.microsoft.com/office/powerpoint/2010/main" val="24343009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628977" y="449784"/>
            <a:ext cx="7957264" cy="492443"/>
          </a:xfrm>
        </p:spPr>
        <p:txBody>
          <a:bodyPr/>
          <a:lstStyle/>
          <a:p>
            <a:r>
              <a:rPr lang="fi-FI" altLang="en-US" sz="3200" dirty="0" err="1"/>
              <a:t>The</a:t>
            </a:r>
            <a:r>
              <a:rPr lang="fi-FI" altLang="en-US" sz="3200" dirty="0"/>
              <a:t> session</a:t>
            </a:r>
            <a:endParaRPr lang="en-US" altLang="en-US" sz="3200" dirty="0"/>
          </a:p>
        </p:txBody>
      </p:sp>
      <p:sp>
        <p:nvSpPr>
          <p:cNvPr id="45059" name="Content Placeholder 2"/>
          <p:cNvSpPr>
            <a:spLocks noGrp="1"/>
          </p:cNvSpPr>
          <p:nvPr>
            <p:ph idx="1"/>
          </p:nvPr>
        </p:nvSpPr>
        <p:spPr>
          <a:xfrm>
            <a:off x="686685" y="1313880"/>
            <a:ext cx="7957264" cy="2805896"/>
          </a:xfrm>
        </p:spPr>
        <p:txBody>
          <a:bodyPr/>
          <a:lstStyle/>
          <a:p>
            <a:r>
              <a:rPr lang="fi-FI" altLang="en-US" sz="2400" dirty="0"/>
              <a:t>Begin </a:t>
            </a:r>
            <a:r>
              <a:rPr lang="fi-FI" altLang="en-US" sz="2400" dirty="0" err="1"/>
              <a:t>by</a:t>
            </a:r>
            <a:r>
              <a:rPr lang="fi-FI" altLang="en-US" sz="2400" dirty="0"/>
              <a:t> </a:t>
            </a:r>
            <a:r>
              <a:rPr lang="fi-FI" altLang="en-US" sz="2400" dirty="0" err="1"/>
              <a:t>referring</a:t>
            </a:r>
            <a:r>
              <a:rPr lang="fi-FI" altLang="en-US" sz="2400" dirty="0"/>
              <a:t> </a:t>
            </a:r>
            <a:r>
              <a:rPr lang="fi-FI" altLang="en-US" sz="2400" dirty="0" err="1"/>
              <a:t>back</a:t>
            </a:r>
            <a:r>
              <a:rPr lang="fi-FI" altLang="en-US" sz="2400" dirty="0"/>
              <a:t> to </a:t>
            </a:r>
            <a:r>
              <a:rPr lang="fi-FI" altLang="en-US" sz="2400" dirty="0" err="1"/>
              <a:t>the</a:t>
            </a:r>
            <a:r>
              <a:rPr lang="fi-FI" altLang="en-US" sz="2400" dirty="0"/>
              <a:t> </a:t>
            </a:r>
            <a:r>
              <a:rPr lang="fi-FI" altLang="en-US" sz="2400" dirty="0" err="1"/>
              <a:t>overall</a:t>
            </a:r>
            <a:r>
              <a:rPr lang="fi-FI" altLang="en-US" sz="2400" dirty="0"/>
              <a:t> ’</a:t>
            </a:r>
            <a:r>
              <a:rPr lang="fi-FI" altLang="en-US" sz="2400" dirty="0" err="1"/>
              <a:t>map</a:t>
            </a:r>
            <a:r>
              <a:rPr lang="fi-FI" altLang="en-US" sz="2400" dirty="0"/>
              <a:t>’ of </a:t>
            </a:r>
            <a:r>
              <a:rPr lang="fi-FI" altLang="en-US" sz="2400" dirty="0" err="1"/>
              <a:t>the</a:t>
            </a:r>
            <a:r>
              <a:rPr lang="fi-FI" altLang="en-US" sz="2400" dirty="0"/>
              <a:t> </a:t>
            </a:r>
            <a:r>
              <a:rPr lang="fi-FI" altLang="en-US" sz="2400" dirty="0" err="1" smtClean="0"/>
              <a:t>course</a:t>
            </a:r>
            <a:r>
              <a:rPr lang="fi-FI" altLang="en-US" sz="2400" dirty="0" smtClean="0"/>
              <a:t> (</a:t>
            </a:r>
            <a:r>
              <a:rPr lang="fi-FI" altLang="en-US" sz="2400" dirty="0" err="1" smtClean="0"/>
              <a:t>if</a:t>
            </a:r>
            <a:r>
              <a:rPr lang="fi-FI" altLang="en-US" sz="2400" dirty="0" smtClean="0"/>
              <a:t> </a:t>
            </a:r>
            <a:r>
              <a:rPr lang="fi-FI" altLang="en-US" sz="2400" dirty="0" err="1" smtClean="0"/>
              <a:t>the</a:t>
            </a:r>
            <a:r>
              <a:rPr lang="fi-FI" altLang="en-US" sz="2400" dirty="0" smtClean="0"/>
              <a:t> case </a:t>
            </a:r>
            <a:r>
              <a:rPr lang="fi-FI" altLang="en-US" sz="2400" dirty="0" err="1" smtClean="0"/>
              <a:t>comes</a:t>
            </a:r>
            <a:r>
              <a:rPr lang="fi-FI" altLang="en-US" sz="2400" dirty="0" smtClean="0"/>
              <a:t> in </a:t>
            </a:r>
            <a:r>
              <a:rPr lang="fi-FI" altLang="en-US" sz="2400" dirty="0" err="1" smtClean="0"/>
              <a:t>the</a:t>
            </a:r>
            <a:r>
              <a:rPr lang="fi-FI" altLang="en-US" sz="2400" dirty="0" smtClean="0"/>
              <a:t> </a:t>
            </a:r>
            <a:r>
              <a:rPr lang="fi-FI" altLang="en-US" sz="2400" dirty="0" err="1" smtClean="0"/>
              <a:t>middle</a:t>
            </a:r>
            <a:r>
              <a:rPr lang="fi-FI" altLang="en-US" sz="2400" dirty="0" smtClean="0"/>
              <a:t>)</a:t>
            </a:r>
            <a:endParaRPr lang="fi-FI" altLang="en-US" sz="2400" dirty="0"/>
          </a:p>
          <a:p>
            <a:r>
              <a:rPr lang="fi-FI" altLang="en-US" sz="2400" dirty="0" err="1"/>
              <a:t>You</a:t>
            </a:r>
            <a:r>
              <a:rPr lang="fi-FI" altLang="en-US" sz="2400" dirty="0"/>
              <a:t> </a:t>
            </a:r>
            <a:r>
              <a:rPr lang="fi-FI" altLang="en-US" sz="2400" dirty="0" err="1"/>
              <a:t>may</a:t>
            </a:r>
            <a:r>
              <a:rPr lang="fi-FI" altLang="en-US" sz="2400" dirty="0"/>
              <a:t> </a:t>
            </a:r>
            <a:r>
              <a:rPr lang="fi-FI" altLang="en-US" sz="2400" dirty="0" err="1"/>
              <a:t>begin</a:t>
            </a:r>
            <a:r>
              <a:rPr lang="fi-FI" altLang="en-US" sz="2400" dirty="0"/>
              <a:t> </a:t>
            </a:r>
            <a:r>
              <a:rPr lang="fi-FI" altLang="en-US" sz="2400" dirty="0" err="1"/>
              <a:t>with</a:t>
            </a:r>
            <a:r>
              <a:rPr lang="fi-FI" altLang="en-US" sz="2400" dirty="0"/>
              <a:t> a </a:t>
            </a:r>
            <a:r>
              <a:rPr lang="fi-FI" altLang="en-US" sz="2400" dirty="0" err="1"/>
              <a:t>short</a:t>
            </a:r>
            <a:r>
              <a:rPr lang="fi-FI" altLang="en-US" sz="2400" dirty="0"/>
              <a:t> </a:t>
            </a:r>
            <a:r>
              <a:rPr lang="fi-FI" altLang="en-US" sz="2400" dirty="0" err="1"/>
              <a:t>background</a:t>
            </a:r>
            <a:r>
              <a:rPr lang="fi-FI" altLang="en-US" sz="2400" dirty="0"/>
              <a:t> to </a:t>
            </a:r>
            <a:r>
              <a:rPr lang="fi-FI" altLang="en-US" sz="2400" dirty="0" err="1"/>
              <a:t>the</a:t>
            </a:r>
            <a:r>
              <a:rPr lang="fi-FI" altLang="en-US" sz="2400" dirty="0"/>
              <a:t> case – </a:t>
            </a:r>
            <a:r>
              <a:rPr lang="fi-FI" altLang="en-US" sz="2400" dirty="0" err="1"/>
              <a:t>why</a:t>
            </a:r>
            <a:r>
              <a:rPr lang="fi-FI" altLang="en-US" sz="2400" dirty="0"/>
              <a:t> </a:t>
            </a:r>
            <a:r>
              <a:rPr lang="fi-FI" altLang="en-US" sz="2400" dirty="0" err="1"/>
              <a:t>important</a:t>
            </a:r>
            <a:r>
              <a:rPr lang="fi-FI" altLang="en-US" sz="2400" dirty="0"/>
              <a:t> </a:t>
            </a:r>
            <a:r>
              <a:rPr lang="fi-FI" altLang="en-US" sz="2400" dirty="0" err="1"/>
              <a:t>issue</a:t>
            </a:r>
            <a:r>
              <a:rPr lang="fi-FI" altLang="en-US" sz="2400" dirty="0"/>
              <a:t>(s)? </a:t>
            </a:r>
            <a:r>
              <a:rPr lang="fi-FI" altLang="en-US" sz="2400" dirty="0" err="1"/>
              <a:t>Why</a:t>
            </a:r>
            <a:r>
              <a:rPr lang="fi-FI" altLang="en-US" sz="2400" dirty="0"/>
              <a:t> </a:t>
            </a:r>
            <a:r>
              <a:rPr lang="fi-FI" altLang="en-US" sz="2400" dirty="0" err="1"/>
              <a:t>relevant</a:t>
            </a:r>
            <a:r>
              <a:rPr lang="fi-FI" altLang="en-US" sz="2400" dirty="0"/>
              <a:t>?</a:t>
            </a:r>
          </a:p>
          <a:p>
            <a:r>
              <a:rPr lang="fi-FI" altLang="en-US" sz="2400" dirty="0"/>
              <a:t>Make sure </a:t>
            </a:r>
            <a:r>
              <a:rPr lang="fi-FI" altLang="en-US" sz="2400" dirty="0" err="1"/>
              <a:t>that</a:t>
            </a:r>
            <a:r>
              <a:rPr lang="fi-FI" altLang="en-US" sz="2400" dirty="0"/>
              <a:t> </a:t>
            </a:r>
            <a:r>
              <a:rPr lang="fi-FI" altLang="en-US" sz="2400" dirty="0" err="1"/>
              <a:t>there</a:t>
            </a:r>
            <a:r>
              <a:rPr lang="fi-FI" altLang="en-US" sz="2400" dirty="0"/>
              <a:t> is a </a:t>
            </a:r>
            <a:r>
              <a:rPr lang="fi-FI" altLang="en-US" sz="2400" dirty="0" err="1"/>
              <a:t>good</a:t>
            </a:r>
            <a:r>
              <a:rPr lang="fi-FI" altLang="en-US" sz="2400" dirty="0"/>
              <a:t> </a:t>
            </a:r>
            <a:r>
              <a:rPr lang="fi-FI" altLang="en-US" sz="2400" dirty="0" err="1"/>
              <a:t>distribution</a:t>
            </a:r>
            <a:r>
              <a:rPr lang="fi-FI" altLang="en-US" sz="2400" dirty="0"/>
              <a:t> of </a:t>
            </a:r>
            <a:r>
              <a:rPr lang="fi-FI" altLang="en-US" sz="2400" dirty="0" err="1"/>
              <a:t>roles</a:t>
            </a:r>
            <a:r>
              <a:rPr lang="fi-FI" altLang="en-US" sz="2400" dirty="0"/>
              <a:t>:</a:t>
            </a:r>
          </a:p>
          <a:p>
            <a:endParaRPr lang="fi-FI" altLang="en-US" sz="2400" dirty="0"/>
          </a:p>
          <a:p>
            <a:pPr lvl="1">
              <a:buFontTx/>
              <a:buNone/>
            </a:pPr>
            <a:r>
              <a:rPr lang="fi-FI" altLang="en-US" sz="2000" dirty="0"/>
              <a:t> </a:t>
            </a:r>
            <a:endParaRPr lang="en-US" altLang="en-US" sz="2000" dirty="0"/>
          </a:p>
        </p:txBody>
      </p:sp>
      <p:sp>
        <p:nvSpPr>
          <p:cNvPr id="45060" name="TextBox 3"/>
          <p:cNvSpPr txBox="1">
            <a:spLocks noChangeArrowheads="1"/>
          </p:cNvSpPr>
          <p:nvPr/>
        </p:nvSpPr>
        <p:spPr bwMode="auto">
          <a:xfrm>
            <a:off x="527123" y="3474120"/>
            <a:ext cx="4022515" cy="267650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fi-FI" altLang="en-US" sz="2457" u="sng" dirty="0" err="1"/>
              <a:t>Teacher</a:t>
            </a:r>
            <a:endParaRPr lang="fi-FI" altLang="en-US" sz="2457" u="sng" dirty="0"/>
          </a:p>
          <a:p>
            <a:pPr eaLnBrk="1" hangingPunct="1">
              <a:buFont typeface="Wingdings" panose="05000000000000000000" pitchFamily="2" charset="2"/>
              <a:buChar char="ü"/>
            </a:pPr>
            <a:r>
              <a:rPr lang="fi-FI" altLang="en-US" sz="2048" dirty="0" err="1"/>
              <a:t>Be</a:t>
            </a:r>
            <a:r>
              <a:rPr lang="fi-FI" altLang="en-US" sz="2048" dirty="0"/>
              <a:t> </a:t>
            </a:r>
            <a:r>
              <a:rPr lang="fi-FI" altLang="en-US" sz="2048" dirty="0" err="1"/>
              <a:t>provokative</a:t>
            </a:r>
            <a:r>
              <a:rPr lang="fi-FI" altLang="en-US" sz="2048" dirty="0"/>
              <a:t>, </a:t>
            </a:r>
            <a:r>
              <a:rPr lang="fi-FI" altLang="en-US" sz="2048" dirty="0" err="1"/>
              <a:t>devil’s</a:t>
            </a:r>
            <a:r>
              <a:rPr lang="fi-FI" altLang="en-US" sz="2048" dirty="0"/>
              <a:t> </a:t>
            </a:r>
            <a:r>
              <a:rPr lang="fi-FI" altLang="en-US" sz="2048" dirty="0" err="1"/>
              <a:t>advocate</a:t>
            </a:r>
            <a:r>
              <a:rPr lang="fi-FI" altLang="en-US" sz="2048" dirty="0"/>
              <a:t>, 	…</a:t>
            </a:r>
            <a:r>
              <a:rPr lang="fi-FI" altLang="en-US" sz="2048" dirty="0" err="1"/>
              <a:t>but</a:t>
            </a:r>
            <a:r>
              <a:rPr lang="fi-FI" altLang="en-US" sz="2048" dirty="0"/>
              <a:t> </a:t>
            </a:r>
            <a:r>
              <a:rPr lang="fi-FI" altLang="en-US" sz="2048" dirty="0" err="1"/>
              <a:t>also</a:t>
            </a:r>
            <a:r>
              <a:rPr lang="fi-FI" altLang="en-US" sz="2048" dirty="0"/>
              <a:t> </a:t>
            </a:r>
            <a:r>
              <a:rPr lang="fi-FI" altLang="en-US" sz="2048" dirty="0" err="1"/>
              <a:t>give</a:t>
            </a:r>
            <a:r>
              <a:rPr lang="fi-FI" altLang="en-US" sz="2048" dirty="0"/>
              <a:t> </a:t>
            </a:r>
            <a:r>
              <a:rPr lang="fi-FI" altLang="en-US" sz="2048" dirty="0" err="1"/>
              <a:t>face</a:t>
            </a:r>
            <a:r>
              <a:rPr lang="fi-FI" altLang="en-US" sz="2048" dirty="0"/>
              <a:t>!</a:t>
            </a:r>
          </a:p>
          <a:p>
            <a:pPr eaLnBrk="1" hangingPunct="1">
              <a:buFont typeface="Wingdings" panose="05000000000000000000" pitchFamily="2" charset="2"/>
              <a:buChar char="ü"/>
            </a:pPr>
            <a:r>
              <a:rPr lang="fi-FI" altLang="en-US" sz="2048" dirty="0"/>
              <a:t> Help </a:t>
            </a:r>
            <a:r>
              <a:rPr lang="fi-FI" altLang="en-US" sz="2048" dirty="0" err="1"/>
              <a:t>synthesize</a:t>
            </a:r>
            <a:r>
              <a:rPr lang="fi-FI" altLang="en-US" sz="2048" dirty="0"/>
              <a:t> </a:t>
            </a:r>
            <a:r>
              <a:rPr lang="fi-FI" altLang="en-US" sz="2048" dirty="0" err="1"/>
              <a:t>ideas</a:t>
            </a:r>
            <a:endParaRPr lang="fi-FI" altLang="en-US" sz="2048" dirty="0"/>
          </a:p>
          <a:p>
            <a:pPr eaLnBrk="1" hangingPunct="1">
              <a:buFont typeface="Wingdings" panose="05000000000000000000" pitchFamily="2" charset="2"/>
              <a:buChar char="ü"/>
            </a:pPr>
            <a:r>
              <a:rPr lang="fi-FI" altLang="en-US" sz="2048" dirty="0"/>
              <a:t> </a:t>
            </a:r>
            <a:r>
              <a:rPr lang="fi-FI" altLang="en-US" sz="2048" dirty="0" err="1"/>
              <a:t>Move</a:t>
            </a:r>
            <a:r>
              <a:rPr lang="fi-FI" altLang="en-US" sz="2048" dirty="0"/>
              <a:t> </a:t>
            </a:r>
            <a:r>
              <a:rPr lang="fi-FI" altLang="en-US" sz="2048" dirty="0" err="1"/>
              <a:t>between</a:t>
            </a:r>
            <a:r>
              <a:rPr lang="fi-FI" altLang="en-US" sz="2048" dirty="0"/>
              <a:t> </a:t>
            </a:r>
            <a:r>
              <a:rPr lang="fi-FI" altLang="en-US" sz="2048" dirty="0" err="1"/>
              <a:t>the</a:t>
            </a:r>
            <a:r>
              <a:rPr lang="fi-FI" altLang="en-US" sz="2048" dirty="0"/>
              <a:t> </a:t>
            </a:r>
            <a:r>
              <a:rPr lang="fi-FI" altLang="en-US" sz="2048" dirty="0" err="1"/>
              <a:t>specific</a:t>
            </a:r>
            <a:r>
              <a:rPr lang="fi-FI" altLang="en-US" sz="2048" dirty="0"/>
              <a:t> (case) and </a:t>
            </a:r>
            <a:r>
              <a:rPr lang="fi-FI" altLang="en-US" sz="2048" dirty="0" err="1"/>
              <a:t>the</a:t>
            </a:r>
            <a:r>
              <a:rPr lang="fi-FI" altLang="en-US" sz="2048" dirty="0"/>
              <a:t> general (</a:t>
            </a:r>
            <a:r>
              <a:rPr lang="fi-FI" altLang="en-US" sz="2048" dirty="0" err="1"/>
              <a:t>generalization</a:t>
            </a:r>
            <a:r>
              <a:rPr lang="fi-FI" altLang="en-US" sz="2048" dirty="0"/>
              <a:t>?)</a:t>
            </a:r>
          </a:p>
          <a:p>
            <a:pPr eaLnBrk="1" hangingPunct="1">
              <a:buFont typeface="Wingdings" panose="05000000000000000000" pitchFamily="2" charset="2"/>
              <a:buChar char="ü"/>
            </a:pPr>
            <a:r>
              <a:rPr lang="fi-FI" altLang="en-US" sz="2048" dirty="0"/>
              <a:t> </a:t>
            </a:r>
            <a:r>
              <a:rPr lang="fi-FI" altLang="en-US" sz="2048" dirty="0" err="1"/>
              <a:t>Provide</a:t>
            </a:r>
            <a:r>
              <a:rPr lang="fi-FI" altLang="en-US" sz="2048" dirty="0"/>
              <a:t> </a:t>
            </a:r>
            <a:r>
              <a:rPr lang="fi-FI" altLang="en-US" sz="2048" dirty="0" err="1"/>
              <a:t>theories</a:t>
            </a:r>
            <a:r>
              <a:rPr lang="fi-FI" altLang="en-US" sz="2048" dirty="0"/>
              <a:t>/</a:t>
            </a:r>
            <a:r>
              <a:rPr lang="fi-FI" altLang="en-US" sz="2048" dirty="0" err="1"/>
              <a:t>models</a:t>
            </a:r>
            <a:r>
              <a:rPr lang="fi-FI" altLang="en-US" sz="2048" dirty="0"/>
              <a:t> (</a:t>
            </a:r>
            <a:r>
              <a:rPr lang="fi-FI" altLang="en-US" sz="2048" dirty="0" err="1"/>
              <a:t>link</a:t>
            </a:r>
            <a:r>
              <a:rPr lang="fi-FI" altLang="en-US" sz="2048" dirty="0"/>
              <a:t> to </a:t>
            </a:r>
            <a:r>
              <a:rPr lang="fi-FI" altLang="en-US" sz="2048" dirty="0" err="1"/>
              <a:t>the</a:t>
            </a:r>
            <a:r>
              <a:rPr lang="fi-FI" altLang="en-US" sz="2048" dirty="0"/>
              <a:t> </a:t>
            </a:r>
            <a:r>
              <a:rPr lang="fi-FI" altLang="en-US" sz="2048" dirty="0" err="1"/>
              <a:t>literature</a:t>
            </a:r>
            <a:r>
              <a:rPr lang="fi-FI" altLang="en-US" sz="2048" dirty="0"/>
              <a:t>!) for </a:t>
            </a:r>
            <a:r>
              <a:rPr lang="fi-FI" altLang="en-US" sz="2048" dirty="0" err="1"/>
              <a:t>sensemaking</a:t>
            </a:r>
            <a:endParaRPr lang="fi-FI" altLang="en-US" sz="2048" dirty="0"/>
          </a:p>
        </p:txBody>
      </p:sp>
      <p:sp>
        <p:nvSpPr>
          <p:cNvPr id="45061" name="TextBox 4"/>
          <p:cNvSpPr txBox="1">
            <a:spLocks noChangeArrowheads="1"/>
          </p:cNvSpPr>
          <p:nvPr/>
        </p:nvSpPr>
        <p:spPr bwMode="auto">
          <a:xfrm>
            <a:off x="4709200" y="3474120"/>
            <a:ext cx="4095651" cy="27401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fi-FI" altLang="en-US" sz="2457" u="sng"/>
              <a:t>Students</a:t>
            </a:r>
          </a:p>
          <a:p>
            <a:pPr eaLnBrk="1" hangingPunct="1">
              <a:buFont typeface="Wingdings" panose="05000000000000000000" pitchFamily="2" charset="2"/>
              <a:buChar char="Ø"/>
            </a:pPr>
            <a:r>
              <a:rPr lang="fi-FI" altLang="en-US" sz="2048"/>
              <a:t>Provide enough time for them to present (important signal!)</a:t>
            </a:r>
          </a:p>
          <a:p>
            <a:pPr eaLnBrk="1" hangingPunct="1">
              <a:buFont typeface="Wingdings" panose="05000000000000000000" pitchFamily="2" charset="2"/>
              <a:buChar char="Ø"/>
            </a:pPr>
            <a:r>
              <a:rPr lang="fi-FI" altLang="en-US" sz="2048"/>
              <a:t> Encourage them to debate – less intervention means more learning!</a:t>
            </a:r>
          </a:p>
          <a:p>
            <a:pPr eaLnBrk="1" hangingPunct="1">
              <a:buFont typeface="Wingdings" panose="05000000000000000000" pitchFamily="2" charset="2"/>
              <a:buChar char="Ø"/>
            </a:pPr>
            <a:r>
              <a:rPr lang="fi-FI" altLang="en-US" sz="2048"/>
              <a:t> Build on their comments to stimulate further discussion, refer to their comments in the wrap-up</a:t>
            </a:r>
            <a:endParaRPr lang="en-US" altLang="en-US" sz="2457"/>
          </a:p>
        </p:txBody>
      </p:sp>
    </p:spTree>
    <p:extLst>
      <p:ext uri="{BB962C8B-B14F-4D97-AF65-F5344CB8AC3E}">
        <p14:creationId xmlns:p14="http://schemas.microsoft.com/office/powerpoint/2010/main" val="11013352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8" name="Group 2"/>
          <p:cNvGrpSpPr>
            <a:grpSpLocks/>
          </p:cNvGrpSpPr>
          <p:nvPr/>
        </p:nvGrpSpPr>
        <p:grpSpPr bwMode="auto">
          <a:xfrm>
            <a:off x="1755280" y="1496045"/>
            <a:ext cx="5041551" cy="2574409"/>
            <a:chOff x="1019" y="96"/>
            <a:chExt cx="3280" cy="1736"/>
          </a:xfrm>
        </p:grpSpPr>
        <p:pic>
          <p:nvPicPr>
            <p:cNvPr id="24580" name="Picture 3" descr="Lincoln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9" y="96"/>
              <a:ext cx="3280" cy="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1" name="Picture 4" descr="John Lincoln phot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6" y="480"/>
              <a:ext cx="968" cy="1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2" name="Picture 5" descr="James Lincoln phot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81" y="480"/>
              <a:ext cx="975" cy="1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Text Box 6"/>
          <p:cNvSpPr txBox="1">
            <a:spLocks noChangeArrowheads="1"/>
          </p:cNvSpPr>
          <p:nvPr/>
        </p:nvSpPr>
        <p:spPr bwMode="auto">
          <a:xfrm>
            <a:off x="585094" y="4601305"/>
            <a:ext cx="8410712" cy="2030406"/>
          </a:xfrm>
          <a:prstGeom prst="rect">
            <a:avLst/>
          </a:prstGeom>
          <a:noFill/>
          <a:ln w="9525">
            <a:noFill/>
            <a:miter lim="800000"/>
            <a:headEnd/>
            <a:tailEnd/>
          </a:ln>
        </p:spPr>
        <p:txBody>
          <a:bodyPr>
            <a:spAutoFit/>
          </a:bodyPr>
          <a:lstStyle/>
          <a:p>
            <a:pPr algn="l"/>
            <a:r>
              <a:rPr lang="en-US" sz="2048" dirty="0"/>
              <a:t>1. How do you explain Lincoln’s success in the United States? Consider in particular the role of how people are managed, including the compensation system.</a:t>
            </a:r>
            <a:endParaRPr lang="fi-FI" sz="2048" dirty="0"/>
          </a:p>
          <a:p>
            <a:pPr algn="l"/>
            <a:r>
              <a:rPr lang="en-US" sz="2048" dirty="0"/>
              <a:t>2. Should the company introduce the compensation system and other elements of how the firm operates in the United States also in China? Why/why not?</a:t>
            </a:r>
            <a:endParaRPr lang="fi-FI" sz="2048" dirty="0"/>
          </a:p>
        </p:txBody>
      </p:sp>
    </p:spTree>
    <p:extLst>
      <p:ext uri="{BB962C8B-B14F-4D97-AF65-F5344CB8AC3E}">
        <p14:creationId xmlns:p14="http://schemas.microsoft.com/office/powerpoint/2010/main" val="729991946"/>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65684" y="372713"/>
            <a:ext cx="8556984" cy="442324"/>
          </a:xfrm>
        </p:spPr>
        <p:txBody>
          <a:bodyPr>
            <a:normAutofit fontScale="90000"/>
          </a:bodyPr>
          <a:lstStyle/>
          <a:p>
            <a:pPr eaLnBrk="1" hangingPunct="1"/>
            <a:r>
              <a:rPr lang="en-US" sz="3276" dirty="0"/>
              <a:t>Lincoln: A Study in Consistency</a:t>
            </a:r>
          </a:p>
        </p:txBody>
      </p:sp>
      <p:grpSp>
        <p:nvGrpSpPr>
          <p:cNvPr id="2" name="Group 9"/>
          <p:cNvGrpSpPr>
            <a:grpSpLocks/>
          </p:cNvGrpSpPr>
          <p:nvPr/>
        </p:nvGrpSpPr>
        <p:grpSpPr bwMode="auto">
          <a:xfrm>
            <a:off x="3803099" y="1642305"/>
            <a:ext cx="5052928" cy="3454288"/>
            <a:chOff x="2496" y="911"/>
            <a:chExt cx="3160" cy="2162"/>
          </a:xfrm>
          <a:solidFill>
            <a:srgbClr val="FFFF00"/>
          </a:solidFill>
        </p:grpSpPr>
        <p:sp>
          <p:nvSpPr>
            <p:cNvPr id="6154" name="Rectangle 11"/>
            <p:cNvSpPr>
              <a:spLocks noChangeArrowheads="1"/>
            </p:cNvSpPr>
            <p:nvPr/>
          </p:nvSpPr>
          <p:spPr bwMode="auto">
            <a:xfrm>
              <a:off x="3312" y="1440"/>
              <a:ext cx="2344" cy="1633"/>
            </a:xfrm>
            <a:prstGeom prst="rect">
              <a:avLst/>
            </a:prstGeom>
            <a:grpFill/>
            <a:ln w="9525">
              <a:solidFill>
                <a:schemeClr val="tx1"/>
              </a:solidFill>
              <a:miter lim="800000"/>
              <a:headEnd/>
              <a:tailEnd/>
            </a:ln>
          </p:spPr>
          <p:txBody>
            <a:bodyPr anchor="ctr"/>
            <a:lstStyle/>
            <a:p>
              <a:pPr algn="ctr">
                <a:tabLst>
                  <a:tab pos="1584651" algn="ctr"/>
                </a:tabLst>
                <a:defRPr/>
              </a:pPr>
              <a:r>
                <a:rPr lang="en-US" sz="1945" dirty="0">
                  <a:solidFill>
                    <a:srgbClr val="000000"/>
                  </a:solidFill>
                  <a:cs typeface="Arial" charset="0"/>
                </a:rPr>
                <a:t>	</a:t>
              </a:r>
              <a:r>
                <a:rPr lang="en-US" sz="1945" b="1" dirty="0">
                  <a:solidFill>
                    <a:srgbClr val="000000"/>
                  </a:solidFill>
                  <a:cs typeface="Arial" charset="0"/>
                </a:rPr>
                <a:t>Complementary Practices</a:t>
              </a:r>
            </a:p>
            <a:p>
              <a:pPr marL="354312" lvl="1" indent="-237291">
                <a:spcBef>
                  <a:spcPct val="50000"/>
                </a:spcBef>
                <a:tabLst>
                  <a:tab pos="1584651" algn="ctr"/>
                </a:tabLst>
                <a:defRPr/>
              </a:pPr>
              <a:r>
                <a:rPr lang="en-US" sz="1638" b="1" dirty="0">
                  <a:solidFill>
                    <a:srgbClr val="000000"/>
                  </a:solidFill>
                  <a:cs typeface="Arial" charset="0"/>
                </a:rPr>
                <a:t>High employee stock ownership</a:t>
              </a:r>
            </a:p>
            <a:p>
              <a:pPr marL="354312" lvl="1" indent="-237291">
                <a:tabLst>
                  <a:tab pos="1584651" algn="ctr"/>
                </a:tabLst>
                <a:defRPr/>
              </a:pPr>
              <a:r>
                <a:rPr lang="en-US" sz="1638" b="1" dirty="0">
                  <a:solidFill>
                    <a:srgbClr val="000000"/>
                  </a:solidFill>
                  <a:cs typeface="Arial" charset="0"/>
                </a:rPr>
                <a:t>Managers and employees treated equally</a:t>
              </a:r>
            </a:p>
            <a:p>
              <a:pPr marL="354312" lvl="1" indent="-237291">
                <a:tabLst>
                  <a:tab pos="1584651" algn="ctr"/>
                </a:tabLst>
                <a:defRPr/>
              </a:pPr>
              <a:r>
                <a:rPr lang="en-US" sz="1638" b="1" dirty="0">
                  <a:solidFill>
                    <a:srgbClr val="000000"/>
                  </a:solidFill>
                  <a:cs typeface="Arial" charset="0"/>
                </a:rPr>
                <a:t>Flat and responsive hierarchy</a:t>
              </a:r>
            </a:p>
            <a:p>
              <a:pPr marL="354312" lvl="1" indent="-237291">
                <a:tabLst>
                  <a:tab pos="1584651" algn="ctr"/>
                </a:tabLst>
                <a:defRPr/>
              </a:pPr>
              <a:r>
                <a:rPr lang="en-US" sz="1638" b="1" dirty="0">
                  <a:solidFill>
                    <a:srgbClr val="000000"/>
                  </a:solidFill>
                  <a:cs typeface="Arial" charset="0"/>
                </a:rPr>
                <a:t>Promotion from within</a:t>
              </a:r>
            </a:p>
            <a:p>
              <a:pPr marL="354312" lvl="1" indent="-237291">
                <a:tabLst>
                  <a:tab pos="1584651" algn="ctr"/>
                </a:tabLst>
                <a:defRPr/>
              </a:pPr>
              <a:r>
                <a:rPr lang="en-US" sz="1638" b="1" dirty="0">
                  <a:solidFill>
                    <a:srgbClr val="000000"/>
                  </a:solidFill>
                  <a:cs typeface="Arial" charset="0"/>
                </a:rPr>
                <a:t>Internal training emphasized</a:t>
              </a:r>
            </a:p>
            <a:p>
              <a:pPr marL="354312" lvl="1" indent="-237291">
                <a:spcAft>
                  <a:spcPct val="50000"/>
                </a:spcAft>
                <a:tabLst>
                  <a:tab pos="1584651" algn="ctr"/>
                </a:tabLst>
                <a:defRPr/>
              </a:pPr>
              <a:r>
                <a:rPr lang="en-US" sz="1638" b="1" dirty="0">
                  <a:solidFill>
                    <a:srgbClr val="000000"/>
                  </a:solidFill>
                  <a:cs typeface="Arial" charset="0"/>
                </a:rPr>
                <a:t>Effective use of advisory board</a:t>
              </a:r>
            </a:p>
          </p:txBody>
        </p:sp>
        <p:cxnSp>
          <p:nvCxnSpPr>
            <p:cNvPr id="6152" name="AutoShape 16"/>
            <p:cNvCxnSpPr>
              <a:cxnSpLocks noChangeShapeType="1"/>
              <a:endCxn id="6154" idx="0"/>
            </p:cNvCxnSpPr>
            <p:nvPr/>
          </p:nvCxnSpPr>
          <p:spPr bwMode="auto">
            <a:xfrm>
              <a:off x="3718" y="911"/>
              <a:ext cx="766" cy="529"/>
            </a:xfrm>
            <a:prstGeom prst="bentConnector2">
              <a:avLst/>
            </a:prstGeom>
            <a:grpFill/>
            <a:ln w="28575">
              <a:solidFill>
                <a:schemeClr val="tx1"/>
              </a:solidFill>
              <a:miter lim="800000"/>
              <a:headEnd type="triangle" w="med" len="med"/>
              <a:tailEnd type="triangle" w="med" len="med"/>
            </a:ln>
          </p:spPr>
        </p:cxnSp>
        <p:sp>
          <p:nvSpPr>
            <p:cNvPr id="24589" name="Line 17"/>
            <p:cNvSpPr>
              <a:spLocks noChangeShapeType="1"/>
            </p:cNvSpPr>
            <p:nvPr/>
          </p:nvSpPr>
          <p:spPr bwMode="auto">
            <a:xfrm flipH="1">
              <a:off x="2496" y="2448"/>
              <a:ext cx="816" cy="0"/>
            </a:xfrm>
            <a:prstGeom prst="line">
              <a:avLst/>
            </a:prstGeom>
            <a:grpFill/>
            <a:ln w="28575">
              <a:solidFill>
                <a:schemeClr val="tx1"/>
              </a:solidFill>
              <a:round/>
              <a:headEnd type="triangle" w="med" len="med"/>
              <a:tailEnd type="triangle" w="med" len="med"/>
            </a:ln>
          </p:spPr>
          <p:txBody>
            <a:bodyPr wrap="none">
              <a:spAutoFit/>
            </a:bodyPr>
            <a:lstStyle/>
            <a:p>
              <a:pPr>
                <a:defRPr/>
              </a:pPr>
              <a:endParaRPr lang="en-US" sz="1945">
                <a:solidFill>
                  <a:srgbClr val="000000"/>
                </a:solidFill>
                <a:latin typeface="+mj-lt"/>
                <a:cs typeface="Arial" charset="0"/>
              </a:endParaRPr>
            </a:p>
          </p:txBody>
        </p:sp>
      </p:grpSp>
      <p:grpSp>
        <p:nvGrpSpPr>
          <p:cNvPr id="3" name="Group 3"/>
          <p:cNvGrpSpPr>
            <a:grpSpLocks/>
          </p:cNvGrpSpPr>
          <p:nvPr/>
        </p:nvGrpSpPr>
        <p:grpSpPr bwMode="auto">
          <a:xfrm>
            <a:off x="313660" y="1130344"/>
            <a:ext cx="5589275" cy="4480010"/>
            <a:chOff x="768" y="624"/>
            <a:chExt cx="2566" cy="2455"/>
          </a:xfrm>
          <a:solidFill>
            <a:srgbClr val="FFFF00"/>
          </a:solidFill>
        </p:grpSpPr>
        <p:sp>
          <p:nvSpPr>
            <p:cNvPr id="24582" name="Rectangle 4"/>
            <p:cNvSpPr>
              <a:spLocks noChangeArrowheads="1"/>
            </p:cNvSpPr>
            <p:nvPr/>
          </p:nvSpPr>
          <p:spPr bwMode="auto">
            <a:xfrm>
              <a:off x="2448" y="624"/>
              <a:ext cx="886" cy="624"/>
            </a:xfrm>
            <a:prstGeom prst="rect">
              <a:avLst/>
            </a:prstGeom>
            <a:grpFill/>
            <a:ln w="12700">
              <a:solidFill>
                <a:schemeClr val="tx1"/>
              </a:solidFill>
              <a:miter lim="800000"/>
              <a:headEnd/>
              <a:tailEnd/>
            </a:ln>
          </p:spPr>
          <p:txBody>
            <a:bodyPr anchor="ctr"/>
            <a:lstStyle/>
            <a:p>
              <a:pPr algn="ctr">
                <a:tabLst>
                  <a:tab pos="698871" algn="ctr"/>
                </a:tabLst>
                <a:defRPr/>
              </a:pPr>
              <a:r>
                <a:rPr lang="en-US" sz="1945" b="1" dirty="0">
                  <a:solidFill>
                    <a:srgbClr val="000000"/>
                  </a:solidFill>
                  <a:cs typeface="Arial" charset="0"/>
                </a:rPr>
                <a:t>Strategy</a:t>
              </a:r>
            </a:p>
            <a:p>
              <a:pPr marL="354312" lvl="1" indent="-237291">
                <a:buFontTx/>
                <a:buChar char="•"/>
                <a:tabLst>
                  <a:tab pos="698871" algn="ctr"/>
                </a:tabLst>
                <a:defRPr/>
              </a:pPr>
              <a:r>
                <a:rPr lang="en-US" sz="1638" b="1" dirty="0">
                  <a:solidFill>
                    <a:srgbClr val="000000"/>
                  </a:solidFill>
                  <a:cs typeface="Arial" charset="0"/>
                </a:rPr>
                <a:t>Quality</a:t>
              </a:r>
            </a:p>
            <a:p>
              <a:pPr marL="354312" lvl="1" indent="-237291">
                <a:spcAft>
                  <a:spcPct val="50000"/>
                </a:spcAft>
                <a:buFontTx/>
                <a:buChar char="•"/>
                <a:tabLst>
                  <a:tab pos="698871" algn="ctr"/>
                </a:tabLst>
                <a:defRPr/>
              </a:pPr>
              <a:r>
                <a:rPr lang="en-US" sz="1638" b="1" dirty="0">
                  <a:solidFill>
                    <a:srgbClr val="000000"/>
                  </a:solidFill>
                  <a:cs typeface="Arial" charset="0"/>
                </a:rPr>
                <a:t>Value/costs</a:t>
              </a:r>
            </a:p>
          </p:txBody>
        </p:sp>
        <p:grpSp>
          <p:nvGrpSpPr>
            <p:cNvPr id="4" name="Group 5"/>
            <p:cNvGrpSpPr>
              <a:grpSpLocks/>
            </p:cNvGrpSpPr>
            <p:nvPr/>
          </p:nvGrpSpPr>
          <p:grpSpPr bwMode="auto">
            <a:xfrm>
              <a:off x="768" y="1385"/>
              <a:ext cx="1669" cy="1694"/>
              <a:chOff x="672" y="1385"/>
              <a:chExt cx="1669" cy="1694"/>
            </a:xfrm>
            <a:grpFill/>
          </p:grpSpPr>
          <p:sp>
            <p:nvSpPr>
              <p:cNvPr id="24585" name="Rectangle 6"/>
              <p:cNvSpPr>
                <a:spLocks noChangeArrowheads="1"/>
              </p:cNvSpPr>
              <p:nvPr/>
            </p:nvSpPr>
            <p:spPr bwMode="auto">
              <a:xfrm>
                <a:off x="672" y="1385"/>
                <a:ext cx="1669" cy="1694"/>
              </a:xfrm>
              <a:prstGeom prst="rect">
                <a:avLst/>
              </a:prstGeom>
              <a:grpFill/>
              <a:ln w="12700">
                <a:solidFill>
                  <a:schemeClr val="tx1"/>
                </a:solidFill>
                <a:miter lim="800000"/>
                <a:headEnd type="none" w="sm" len="sm"/>
                <a:tailEnd type="none" w="sm" len="sm"/>
              </a:ln>
            </p:spPr>
            <p:txBody>
              <a:bodyPr wrap="none" anchor="ctr"/>
              <a:lstStyle/>
              <a:p>
                <a:pPr>
                  <a:spcBef>
                    <a:spcPct val="20000"/>
                  </a:spcBef>
                  <a:buClr>
                    <a:schemeClr val="accent2"/>
                  </a:buClr>
                  <a:buSzPct val="40000"/>
                  <a:buFont typeface="Monotype Sorts" pitchFamily="2" charset="2"/>
                  <a:buNone/>
                  <a:defRPr/>
                </a:pPr>
                <a:endParaRPr lang="en-GB" sz="1638" dirty="0">
                  <a:solidFill>
                    <a:srgbClr val="5F5F5F"/>
                  </a:solidFill>
                  <a:cs typeface="Arial" charset="0"/>
                </a:endParaRPr>
              </a:p>
            </p:txBody>
          </p:sp>
          <p:sp>
            <p:nvSpPr>
              <p:cNvPr id="24586" name="Rectangle 7"/>
              <p:cNvSpPr>
                <a:spLocks noChangeArrowheads="1"/>
              </p:cNvSpPr>
              <p:nvPr/>
            </p:nvSpPr>
            <p:spPr bwMode="auto">
              <a:xfrm>
                <a:off x="729" y="1536"/>
                <a:ext cx="1612" cy="1516"/>
              </a:xfrm>
              <a:prstGeom prst="rect">
                <a:avLst/>
              </a:prstGeom>
              <a:grpFill/>
              <a:ln w="12700">
                <a:noFill/>
                <a:miter lim="800000"/>
                <a:headEnd type="none" w="sm" len="sm"/>
                <a:tailEnd type="none" w="sm" len="sm"/>
              </a:ln>
            </p:spPr>
            <p:txBody>
              <a:bodyPr>
                <a:spAutoFit/>
              </a:bodyPr>
              <a:lstStyle/>
              <a:p>
                <a:pPr algn="ctr">
                  <a:spcBef>
                    <a:spcPct val="30000"/>
                  </a:spcBef>
                  <a:buClr>
                    <a:schemeClr val="accent2"/>
                  </a:buClr>
                  <a:buSzPct val="40000"/>
                  <a:buFont typeface="Monotype Sorts" pitchFamily="2" charset="2"/>
                  <a:buNone/>
                  <a:defRPr/>
                </a:pPr>
                <a:r>
                  <a:rPr lang="en-US" sz="1945" b="1" dirty="0">
                    <a:solidFill>
                      <a:srgbClr val="000000"/>
                    </a:solidFill>
                    <a:latin typeface="+mj-lt"/>
                    <a:cs typeface="Arial" charset="0"/>
                  </a:rPr>
                  <a:t>Incentive System</a:t>
                </a:r>
              </a:p>
              <a:p>
                <a:pPr marL="0" lvl="1">
                  <a:spcBef>
                    <a:spcPct val="30000"/>
                  </a:spcBef>
                  <a:buClr>
                    <a:schemeClr val="tx1"/>
                  </a:buClr>
                  <a:buSzPct val="70000"/>
                  <a:defRPr/>
                </a:pPr>
                <a:r>
                  <a:rPr lang="en-US" sz="1638" b="1" dirty="0">
                    <a:solidFill>
                      <a:srgbClr val="000000"/>
                    </a:solidFill>
                    <a:cs typeface="Arial" charset="0"/>
                  </a:rPr>
                  <a:t>Piecework</a:t>
                </a:r>
              </a:p>
              <a:p>
                <a:pPr marL="0" lvl="2">
                  <a:spcBef>
                    <a:spcPct val="30000"/>
                  </a:spcBef>
                  <a:buClr>
                    <a:schemeClr val="tx1"/>
                  </a:buClr>
                  <a:buSzPct val="90000"/>
                  <a:defRPr/>
                </a:pPr>
                <a:r>
                  <a:rPr lang="en-US" sz="1638" dirty="0">
                    <a:solidFill>
                      <a:srgbClr val="000000"/>
                    </a:solidFill>
                    <a:cs typeface="Arial" charset="0"/>
                  </a:rPr>
                  <a:t>    Price transparently set</a:t>
                </a:r>
              </a:p>
              <a:p>
                <a:pPr marL="0" lvl="2">
                  <a:spcBef>
                    <a:spcPct val="30000"/>
                  </a:spcBef>
                  <a:buClr>
                    <a:schemeClr val="tx1"/>
                  </a:buClr>
                  <a:buSzPct val="90000"/>
                  <a:defRPr/>
                </a:pPr>
                <a:r>
                  <a:rPr lang="en-US" sz="1638" dirty="0">
                    <a:solidFill>
                      <a:srgbClr val="000000"/>
                    </a:solidFill>
                    <a:cs typeface="Arial" charset="0"/>
                  </a:rPr>
                  <a:t>    Price not easily changed</a:t>
                </a:r>
              </a:p>
              <a:p>
                <a:pPr marL="0" lvl="2">
                  <a:spcBef>
                    <a:spcPct val="30000"/>
                  </a:spcBef>
                  <a:buClr>
                    <a:schemeClr val="tx1"/>
                  </a:buClr>
                  <a:buSzPct val="90000"/>
                  <a:defRPr/>
                </a:pPr>
                <a:r>
                  <a:rPr lang="en-US" sz="1638" dirty="0">
                    <a:solidFill>
                      <a:srgbClr val="000000"/>
                    </a:solidFill>
                    <a:cs typeface="Arial" charset="0"/>
                  </a:rPr>
                  <a:t>    Innovation encouraged</a:t>
                </a:r>
              </a:p>
              <a:p>
                <a:pPr marL="0" lvl="1">
                  <a:spcBef>
                    <a:spcPct val="30000"/>
                  </a:spcBef>
                  <a:buClr>
                    <a:schemeClr val="tx1"/>
                  </a:buClr>
                  <a:buSzPct val="70000"/>
                  <a:defRPr/>
                </a:pPr>
                <a:r>
                  <a:rPr lang="en-US" sz="1638" b="1" dirty="0">
                    <a:solidFill>
                      <a:srgbClr val="000000"/>
                    </a:solidFill>
                    <a:cs typeface="Arial" charset="0"/>
                  </a:rPr>
                  <a:t>Bonus</a:t>
                </a:r>
              </a:p>
              <a:p>
                <a:pPr marL="0" lvl="2">
                  <a:spcBef>
                    <a:spcPct val="30000"/>
                  </a:spcBef>
                  <a:buClr>
                    <a:schemeClr val="tx1"/>
                  </a:buClr>
                  <a:buSzPct val="90000"/>
                  <a:defRPr/>
                </a:pPr>
                <a:r>
                  <a:rPr lang="en-US" sz="1638" dirty="0">
                    <a:solidFill>
                      <a:srgbClr val="000000"/>
                    </a:solidFill>
                    <a:cs typeface="Arial" charset="0"/>
                  </a:rPr>
                  <a:t>    Broadens reward criteria</a:t>
                </a:r>
                <a:endParaRPr lang="en-US" sz="1229" dirty="0">
                  <a:solidFill>
                    <a:srgbClr val="000000"/>
                  </a:solidFill>
                  <a:cs typeface="Arial" charset="0"/>
                </a:endParaRPr>
              </a:p>
              <a:p>
                <a:pPr marL="0" lvl="1">
                  <a:spcBef>
                    <a:spcPct val="30000"/>
                  </a:spcBef>
                  <a:spcAft>
                    <a:spcPct val="100000"/>
                  </a:spcAft>
                  <a:buClr>
                    <a:schemeClr val="tx1"/>
                  </a:buClr>
                  <a:buSzPct val="70000"/>
                  <a:defRPr/>
                </a:pPr>
                <a:r>
                  <a:rPr lang="en-US" sz="1638" b="1" dirty="0">
                    <a:solidFill>
                      <a:srgbClr val="000000"/>
                    </a:solidFill>
                    <a:cs typeface="Arial" charset="0"/>
                  </a:rPr>
                  <a:t>Employment Guarantee</a:t>
                </a:r>
              </a:p>
            </p:txBody>
          </p:sp>
        </p:grpSp>
        <p:cxnSp>
          <p:nvCxnSpPr>
            <p:cNvPr id="24584" name="AutoShape 8"/>
            <p:cNvCxnSpPr>
              <a:cxnSpLocks noChangeShapeType="1"/>
              <a:stCxn id="24582" idx="1"/>
              <a:endCxn id="24585" idx="0"/>
            </p:cNvCxnSpPr>
            <p:nvPr/>
          </p:nvCxnSpPr>
          <p:spPr bwMode="auto">
            <a:xfrm rot="10800000" flipV="1">
              <a:off x="1603" y="936"/>
              <a:ext cx="845" cy="449"/>
            </a:xfrm>
            <a:prstGeom prst="bentConnector2">
              <a:avLst/>
            </a:prstGeom>
            <a:grpFill/>
            <a:ln w="28575">
              <a:solidFill>
                <a:schemeClr val="tx1"/>
              </a:solidFill>
              <a:miter lim="800000"/>
              <a:headEnd type="triangle" w="med" len="med"/>
              <a:tailEnd type="triangle" w="med" len="med"/>
            </a:ln>
          </p:spPr>
        </p:cxnSp>
      </p:grpSp>
      <p:sp>
        <p:nvSpPr>
          <p:cNvPr id="22" name="Rectangle 21"/>
          <p:cNvSpPr>
            <a:spLocks noChangeArrowheads="1"/>
          </p:cNvSpPr>
          <p:nvPr/>
        </p:nvSpPr>
        <p:spPr bwMode="auto">
          <a:xfrm>
            <a:off x="5192701" y="5591697"/>
            <a:ext cx="3583694" cy="1461460"/>
          </a:xfrm>
          <a:prstGeom prst="rect">
            <a:avLst/>
          </a:prstGeom>
          <a:solidFill>
            <a:srgbClr val="FFFF00"/>
          </a:solidFill>
          <a:ln w="9525">
            <a:solidFill>
              <a:schemeClr val="tx1"/>
            </a:solidFill>
            <a:miter lim="800000"/>
            <a:headEnd/>
            <a:tailEnd/>
          </a:ln>
        </p:spPr>
        <p:txBody>
          <a:bodyPr>
            <a:spAutoFit/>
          </a:bodyPr>
          <a:lstStyle/>
          <a:p>
            <a:pPr indent="195034" algn="ctr" defTabSz="780136">
              <a:lnSpc>
                <a:spcPct val="90000"/>
              </a:lnSpc>
              <a:spcAft>
                <a:spcPct val="15000"/>
              </a:spcAft>
              <a:tabLst>
                <a:tab pos="195034" algn="l"/>
              </a:tabLst>
            </a:pPr>
            <a:r>
              <a:rPr lang="en-US" sz="1945" b="1">
                <a:solidFill>
                  <a:srgbClr val="000000"/>
                </a:solidFill>
              </a:rPr>
              <a:t>Shared values</a:t>
            </a:r>
          </a:p>
          <a:p>
            <a:pPr indent="195034" defTabSz="780136">
              <a:lnSpc>
                <a:spcPct val="90000"/>
              </a:lnSpc>
              <a:spcAft>
                <a:spcPct val="15000"/>
              </a:spcAft>
              <a:tabLst>
                <a:tab pos="195034" algn="l"/>
              </a:tabLst>
            </a:pPr>
            <a:r>
              <a:rPr lang="en-US" sz="1638" b="1">
                <a:solidFill>
                  <a:srgbClr val="000000"/>
                </a:solidFill>
              </a:rPr>
              <a:t>Belief in the individual</a:t>
            </a:r>
          </a:p>
          <a:p>
            <a:pPr indent="195034" defTabSz="780136">
              <a:lnSpc>
                <a:spcPct val="90000"/>
              </a:lnSpc>
              <a:spcAft>
                <a:spcPct val="15000"/>
              </a:spcAft>
              <a:tabLst>
                <a:tab pos="195034" algn="l"/>
              </a:tabLst>
            </a:pPr>
            <a:r>
              <a:rPr lang="en-US" sz="1638" b="1">
                <a:solidFill>
                  <a:srgbClr val="000000"/>
                </a:solidFill>
              </a:rPr>
              <a:t>Meritocracy</a:t>
            </a:r>
          </a:p>
          <a:p>
            <a:pPr indent="195034" defTabSz="780136">
              <a:lnSpc>
                <a:spcPct val="90000"/>
              </a:lnSpc>
              <a:spcAft>
                <a:spcPct val="15000"/>
              </a:spcAft>
              <a:tabLst>
                <a:tab pos="195034" algn="l"/>
              </a:tabLst>
            </a:pPr>
            <a:r>
              <a:rPr lang="en-US" sz="1638" b="1">
                <a:solidFill>
                  <a:srgbClr val="000000"/>
                </a:solidFill>
              </a:rPr>
              <a:t>Fairness</a:t>
            </a:r>
          </a:p>
          <a:p>
            <a:pPr indent="195034" defTabSz="780136">
              <a:lnSpc>
                <a:spcPct val="90000"/>
              </a:lnSpc>
              <a:spcAft>
                <a:spcPct val="15000"/>
              </a:spcAft>
              <a:tabLst>
                <a:tab pos="195034" algn="l"/>
              </a:tabLst>
            </a:pPr>
            <a:r>
              <a:rPr lang="en-US" sz="1638" b="1">
                <a:solidFill>
                  <a:srgbClr val="000000"/>
                </a:solidFill>
              </a:rPr>
              <a:t>Egalitarianism</a:t>
            </a:r>
          </a:p>
        </p:txBody>
      </p:sp>
      <p:cxnSp>
        <p:nvCxnSpPr>
          <p:cNvPr id="24" name="Straight Arrow Connector 23"/>
          <p:cNvCxnSpPr>
            <a:endCxn id="6154" idx="2"/>
          </p:cNvCxnSpPr>
          <p:nvPr/>
        </p:nvCxnSpPr>
        <p:spPr>
          <a:xfrm rot="16200000" flipV="1">
            <a:off x="6764325" y="5313778"/>
            <a:ext cx="438820" cy="3251"/>
          </a:xfrm>
          <a:prstGeom prst="straightConnector1">
            <a:avLst/>
          </a:pr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a:spLocks noChangeArrowheads="1"/>
          </p:cNvSpPr>
          <p:nvPr/>
        </p:nvSpPr>
        <p:spPr bwMode="auto">
          <a:xfrm>
            <a:off x="3206331" y="2269053"/>
            <a:ext cx="2350123" cy="722634"/>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i-FI" sz="2048" dirty="0" err="1">
                <a:solidFill>
                  <a:srgbClr val="FFFFFF"/>
                </a:solidFill>
                <a:latin typeface="+mn-lt"/>
              </a:rPr>
              <a:t>Differentation</a:t>
            </a:r>
            <a:r>
              <a:rPr lang="fi-FI" sz="2048" dirty="0">
                <a:solidFill>
                  <a:srgbClr val="FFFFFF"/>
                </a:solidFill>
                <a:latin typeface="+mn-lt"/>
              </a:rPr>
              <a:t> </a:t>
            </a:r>
            <a:r>
              <a:rPr lang="fi-FI" sz="2048" dirty="0" err="1">
                <a:solidFill>
                  <a:srgbClr val="FFFFFF"/>
                </a:solidFill>
                <a:latin typeface="+mn-lt"/>
              </a:rPr>
              <a:t>from</a:t>
            </a:r>
            <a:endParaRPr lang="fi-FI" sz="2048" dirty="0">
              <a:solidFill>
                <a:srgbClr val="FFFFFF"/>
              </a:solidFill>
              <a:latin typeface="+mn-lt"/>
            </a:endParaRPr>
          </a:p>
          <a:p>
            <a:pPr algn="ctr" eaLnBrk="1" hangingPunct="1"/>
            <a:r>
              <a:rPr lang="fi-FI" sz="2048" dirty="0" err="1">
                <a:solidFill>
                  <a:srgbClr val="FFFFFF"/>
                </a:solidFill>
                <a:latin typeface="+mn-lt"/>
              </a:rPr>
              <a:t>competing</a:t>
            </a:r>
            <a:r>
              <a:rPr lang="fi-FI" sz="2048" dirty="0">
                <a:solidFill>
                  <a:srgbClr val="FFFFFF"/>
                </a:solidFill>
                <a:latin typeface="+mn-lt"/>
              </a:rPr>
              <a:t> </a:t>
            </a:r>
            <a:r>
              <a:rPr lang="fi-FI" sz="2048" dirty="0" err="1">
                <a:solidFill>
                  <a:srgbClr val="FFFFFF"/>
                </a:solidFill>
                <a:latin typeface="+mn-lt"/>
              </a:rPr>
              <a:t>firms</a:t>
            </a:r>
            <a:r>
              <a:rPr lang="fi-FI" sz="2048" dirty="0">
                <a:solidFill>
                  <a:srgbClr val="FFFFFF"/>
                </a:solidFill>
                <a:latin typeface="+mn-lt"/>
              </a:rPr>
              <a:t> </a:t>
            </a:r>
          </a:p>
        </p:txBody>
      </p:sp>
      <p:sp>
        <p:nvSpPr>
          <p:cNvPr id="17" name="TextBox 16"/>
          <p:cNvSpPr txBox="1">
            <a:spLocks noChangeArrowheads="1"/>
          </p:cNvSpPr>
          <p:nvPr/>
        </p:nvSpPr>
        <p:spPr bwMode="auto">
          <a:xfrm>
            <a:off x="404690" y="5998356"/>
            <a:ext cx="4423953" cy="106246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i-FI" sz="2048" dirty="0" err="1">
                <a:solidFill>
                  <a:srgbClr val="FFFFFF"/>
                </a:solidFill>
                <a:latin typeface="+mn-lt"/>
              </a:rPr>
              <a:t>Flexibility</a:t>
            </a:r>
            <a:r>
              <a:rPr lang="fi-FI" sz="2048" dirty="0">
                <a:solidFill>
                  <a:srgbClr val="FFFFFF"/>
                </a:solidFill>
                <a:latin typeface="+mn-lt"/>
              </a:rPr>
              <a:t> </a:t>
            </a:r>
            <a:r>
              <a:rPr lang="fi-FI" sz="2048" dirty="0" err="1">
                <a:solidFill>
                  <a:srgbClr val="FFFFFF"/>
                </a:solidFill>
                <a:latin typeface="+mn-lt"/>
              </a:rPr>
              <a:t>additional</a:t>
            </a:r>
            <a:r>
              <a:rPr lang="fi-FI" sz="2048" dirty="0">
                <a:solidFill>
                  <a:srgbClr val="FFFFFF"/>
                </a:solidFill>
                <a:latin typeface="+mn-lt"/>
              </a:rPr>
              <a:t> </a:t>
            </a:r>
            <a:r>
              <a:rPr lang="fi-FI" sz="2048" dirty="0" err="1">
                <a:solidFill>
                  <a:srgbClr val="FFFFFF"/>
                </a:solidFill>
                <a:latin typeface="+mn-lt"/>
              </a:rPr>
              <a:t>capability</a:t>
            </a:r>
            <a:r>
              <a:rPr lang="fi-FI" sz="2048" dirty="0">
                <a:solidFill>
                  <a:srgbClr val="FFFFFF"/>
                </a:solidFill>
                <a:latin typeface="+mn-lt"/>
              </a:rPr>
              <a:t>: </a:t>
            </a:r>
          </a:p>
          <a:p>
            <a:pPr algn="ctr" eaLnBrk="1" hangingPunct="1"/>
            <a:r>
              <a:rPr lang="fi-FI" sz="2048" dirty="0" err="1">
                <a:solidFill>
                  <a:srgbClr val="FFFFFF"/>
                </a:solidFill>
                <a:latin typeface="+mn-lt"/>
              </a:rPr>
              <a:t>Part</a:t>
            </a:r>
            <a:r>
              <a:rPr lang="fi-FI" sz="2048" dirty="0">
                <a:solidFill>
                  <a:srgbClr val="FFFFFF"/>
                </a:solidFill>
                <a:latin typeface="+mn-lt"/>
              </a:rPr>
              <a:t> of </a:t>
            </a:r>
            <a:r>
              <a:rPr lang="fi-FI" sz="2048" i="1" dirty="0" err="1">
                <a:solidFill>
                  <a:srgbClr val="FFFFFF"/>
                </a:solidFill>
                <a:latin typeface="+mn-lt"/>
              </a:rPr>
              <a:t>Psychological</a:t>
            </a:r>
            <a:r>
              <a:rPr lang="fi-FI" sz="2048" i="1" dirty="0">
                <a:solidFill>
                  <a:srgbClr val="FFFFFF"/>
                </a:solidFill>
                <a:latin typeface="+mn-lt"/>
              </a:rPr>
              <a:t> </a:t>
            </a:r>
            <a:r>
              <a:rPr lang="fi-FI" sz="2048" i="1" dirty="0" err="1">
                <a:solidFill>
                  <a:srgbClr val="FFFFFF"/>
                </a:solidFill>
                <a:latin typeface="+mn-lt"/>
              </a:rPr>
              <a:t>Contract</a:t>
            </a:r>
            <a:r>
              <a:rPr lang="fi-FI" sz="2048" i="1" dirty="0">
                <a:solidFill>
                  <a:srgbClr val="FFFFFF"/>
                </a:solidFill>
                <a:latin typeface="+mn-lt"/>
              </a:rPr>
              <a:t> </a:t>
            </a:r>
          </a:p>
          <a:p>
            <a:pPr algn="ctr" eaLnBrk="1" hangingPunct="1"/>
            <a:r>
              <a:rPr lang="fi-FI" sz="2048" dirty="0">
                <a:solidFill>
                  <a:srgbClr val="FFFFFF"/>
                </a:solidFill>
                <a:latin typeface="+mn-lt"/>
              </a:rPr>
              <a:t>to </a:t>
            </a:r>
            <a:r>
              <a:rPr lang="fi-FI" sz="2048" dirty="0" err="1">
                <a:solidFill>
                  <a:srgbClr val="FFFFFF"/>
                </a:solidFill>
                <a:latin typeface="+mn-lt"/>
              </a:rPr>
              <a:t>work</a:t>
            </a:r>
            <a:r>
              <a:rPr lang="fi-FI" sz="2048" dirty="0">
                <a:solidFill>
                  <a:srgbClr val="FFFFFF"/>
                </a:solidFill>
                <a:latin typeface="+mn-lt"/>
              </a:rPr>
              <a:t> &amp; </a:t>
            </a:r>
            <a:r>
              <a:rPr lang="fi-FI" sz="2048" dirty="0" err="1">
                <a:solidFill>
                  <a:srgbClr val="FFFFFF"/>
                </a:solidFill>
                <a:latin typeface="+mn-lt"/>
              </a:rPr>
              <a:t>earn</a:t>
            </a:r>
            <a:r>
              <a:rPr lang="fi-FI" sz="2048" dirty="0">
                <a:solidFill>
                  <a:srgbClr val="FFFFFF"/>
                </a:solidFill>
                <a:latin typeface="+mn-lt"/>
              </a:rPr>
              <a:t> </a:t>
            </a:r>
            <a:r>
              <a:rPr lang="fi-FI" sz="2048" dirty="0" err="1">
                <a:solidFill>
                  <a:srgbClr val="FFFFFF"/>
                </a:solidFill>
                <a:latin typeface="+mn-lt"/>
              </a:rPr>
              <a:t>less</a:t>
            </a:r>
            <a:r>
              <a:rPr lang="fi-FI" sz="2048" dirty="0">
                <a:solidFill>
                  <a:srgbClr val="FFFFFF"/>
                </a:solidFill>
                <a:latin typeface="+mn-lt"/>
              </a:rPr>
              <a:t> </a:t>
            </a:r>
            <a:r>
              <a:rPr lang="fi-FI" sz="2048" dirty="0" err="1">
                <a:solidFill>
                  <a:srgbClr val="FFFFFF"/>
                </a:solidFill>
                <a:latin typeface="+mn-lt"/>
              </a:rPr>
              <a:t>if</a:t>
            </a:r>
            <a:r>
              <a:rPr lang="fi-FI" sz="2048" dirty="0">
                <a:solidFill>
                  <a:srgbClr val="FFFFFF"/>
                </a:solidFill>
                <a:latin typeface="+mn-lt"/>
              </a:rPr>
              <a:t> </a:t>
            </a:r>
            <a:r>
              <a:rPr lang="fi-FI" sz="2048" dirty="0" err="1">
                <a:solidFill>
                  <a:srgbClr val="FFFFFF"/>
                </a:solidFill>
                <a:latin typeface="+mn-lt"/>
              </a:rPr>
              <a:t>little</a:t>
            </a:r>
            <a:r>
              <a:rPr lang="fi-FI" sz="2048" dirty="0">
                <a:solidFill>
                  <a:srgbClr val="FFFFFF"/>
                </a:solidFill>
                <a:latin typeface="+mn-lt"/>
              </a:rPr>
              <a:t> </a:t>
            </a:r>
            <a:r>
              <a:rPr lang="fi-FI" sz="2048" dirty="0" err="1">
                <a:solidFill>
                  <a:srgbClr val="FFFFFF"/>
                </a:solidFill>
                <a:latin typeface="+mn-lt"/>
              </a:rPr>
              <a:t>demand</a:t>
            </a:r>
            <a:r>
              <a:rPr lang="fi-FI" sz="2048" dirty="0">
                <a:solidFill>
                  <a:srgbClr val="FFFFFF"/>
                </a:solidFill>
                <a:latin typeface="+mn-lt"/>
              </a:rPr>
              <a:t> </a:t>
            </a:r>
          </a:p>
        </p:txBody>
      </p:sp>
      <p:sp>
        <p:nvSpPr>
          <p:cNvPr id="5" name="TextBox 4"/>
          <p:cNvSpPr txBox="1"/>
          <p:nvPr/>
        </p:nvSpPr>
        <p:spPr>
          <a:xfrm>
            <a:off x="1716" y="1478523"/>
            <a:ext cx="4103153" cy="739822"/>
          </a:xfrm>
          <a:prstGeom prst="rect">
            <a:avLst/>
          </a:prstGeom>
          <a:solidFill>
            <a:srgbClr val="00742C"/>
          </a:solidFill>
        </p:spPr>
        <p:txBody>
          <a:bodyPr wrap="none" rtlCol="0">
            <a:spAutoFit/>
          </a:bodyPr>
          <a:lstStyle/>
          <a:p>
            <a:r>
              <a:rPr lang="fi-FI" sz="2048" dirty="0">
                <a:solidFill>
                  <a:schemeClr val="bg1"/>
                </a:solidFill>
              </a:rPr>
              <a:t>Key </a:t>
            </a:r>
            <a:r>
              <a:rPr lang="fi-FI" sz="2048" dirty="0" err="1">
                <a:solidFill>
                  <a:schemeClr val="bg1"/>
                </a:solidFill>
              </a:rPr>
              <a:t>capabilities</a:t>
            </a:r>
            <a:r>
              <a:rPr lang="fi-FI" sz="2048" dirty="0">
                <a:solidFill>
                  <a:schemeClr val="bg1"/>
                </a:solidFill>
              </a:rPr>
              <a:t>: </a:t>
            </a:r>
            <a:r>
              <a:rPr lang="fi-FI" sz="2048" dirty="0" err="1">
                <a:solidFill>
                  <a:schemeClr val="bg1"/>
                </a:solidFill>
              </a:rPr>
              <a:t>Extremely</a:t>
            </a:r>
            <a:r>
              <a:rPr lang="fi-FI" sz="2048" dirty="0">
                <a:solidFill>
                  <a:schemeClr val="bg1"/>
                </a:solidFill>
              </a:rPr>
              <a:t> </a:t>
            </a:r>
            <a:r>
              <a:rPr lang="fi-FI" sz="2048" dirty="0" err="1">
                <a:solidFill>
                  <a:schemeClr val="bg1"/>
                </a:solidFill>
              </a:rPr>
              <a:t>High</a:t>
            </a:r>
            <a:r>
              <a:rPr lang="fi-FI" sz="2048" dirty="0">
                <a:solidFill>
                  <a:schemeClr val="bg1"/>
                </a:solidFill>
              </a:rPr>
              <a:t> </a:t>
            </a:r>
          </a:p>
          <a:p>
            <a:r>
              <a:rPr lang="fi-FI" sz="2048" dirty="0">
                <a:solidFill>
                  <a:schemeClr val="bg1"/>
                </a:solidFill>
              </a:rPr>
              <a:t>Productivity, </a:t>
            </a:r>
            <a:r>
              <a:rPr lang="fi-FI" sz="2048" dirty="0" err="1">
                <a:solidFill>
                  <a:schemeClr val="bg1"/>
                </a:solidFill>
              </a:rPr>
              <a:t>Consistent</a:t>
            </a:r>
            <a:r>
              <a:rPr lang="fi-FI" sz="2048" dirty="0">
                <a:solidFill>
                  <a:schemeClr val="bg1"/>
                </a:solidFill>
              </a:rPr>
              <a:t> </a:t>
            </a:r>
            <a:r>
              <a:rPr lang="fi-FI" sz="2048" dirty="0" err="1">
                <a:solidFill>
                  <a:schemeClr val="bg1"/>
                </a:solidFill>
              </a:rPr>
              <a:t>Quality</a:t>
            </a:r>
            <a:endParaRPr lang="fi-FI" sz="2048" dirty="0">
              <a:solidFill>
                <a:schemeClr val="bg1"/>
              </a:solidFill>
            </a:endParaRPr>
          </a:p>
        </p:txBody>
      </p:sp>
    </p:spTree>
    <p:extLst>
      <p:ext uri="{BB962C8B-B14F-4D97-AF65-F5344CB8AC3E}">
        <p14:creationId xmlns:p14="http://schemas.microsoft.com/office/powerpoint/2010/main" val="42644007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877639" y="472133"/>
            <a:ext cx="7391675" cy="877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2640" tIns="45507" rIns="92640" bIns="45507" anchor="ctr"/>
          <a:lstStyle>
            <a:lvl1pPr defTabSz="762000" eaLnBrk="0" hangingPunct="0">
              <a:defRPr>
                <a:solidFill>
                  <a:schemeClr val="tx1"/>
                </a:solidFill>
                <a:latin typeface="Arial" charset="0"/>
              </a:defRPr>
            </a:lvl1pPr>
            <a:lvl2pPr marL="742950" indent="-285750" defTabSz="762000" eaLnBrk="0" hangingPunct="0">
              <a:defRPr>
                <a:solidFill>
                  <a:schemeClr val="tx1"/>
                </a:solidFill>
                <a:latin typeface="Arial" charset="0"/>
              </a:defRPr>
            </a:lvl2pPr>
            <a:lvl3pPr marL="1143000" indent="-228600" defTabSz="762000" eaLnBrk="0" hangingPunct="0">
              <a:defRPr>
                <a:solidFill>
                  <a:schemeClr val="tx1"/>
                </a:solidFill>
                <a:latin typeface="Arial" charset="0"/>
              </a:defRPr>
            </a:lvl3pPr>
            <a:lvl4pPr marL="1600200" indent="-228600" defTabSz="762000" eaLnBrk="0" hangingPunct="0">
              <a:defRPr>
                <a:solidFill>
                  <a:schemeClr val="tx1"/>
                </a:solidFill>
                <a:latin typeface="Arial" charset="0"/>
              </a:defRPr>
            </a:lvl4pPr>
            <a:lvl5pPr marL="2057400" indent="-228600" defTabSz="762000" eaLnBrk="0" hangingPunct="0">
              <a:defRPr>
                <a:solidFill>
                  <a:schemeClr val="tx1"/>
                </a:solidFill>
                <a:latin typeface="Arial" charset="0"/>
              </a:defRPr>
            </a:lvl5pPr>
            <a:lvl6pPr marL="2514600" indent="-228600" defTabSz="762000" eaLnBrk="0" fontAlgn="base" hangingPunct="0">
              <a:spcBef>
                <a:spcPct val="0"/>
              </a:spcBef>
              <a:spcAft>
                <a:spcPct val="0"/>
              </a:spcAft>
              <a:defRPr>
                <a:solidFill>
                  <a:schemeClr val="tx1"/>
                </a:solidFill>
                <a:latin typeface="Arial" charset="0"/>
              </a:defRPr>
            </a:lvl6pPr>
            <a:lvl7pPr marL="2971800" indent="-228600" defTabSz="762000" eaLnBrk="0" fontAlgn="base" hangingPunct="0">
              <a:spcBef>
                <a:spcPct val="0"/>
              </a:spcBef>
              <a:spcAft>
                <a:spcPct val="0"/>
              </a:spcAft>
              <a:defRPr>
                <a:solidFill>
                  <a:schemeClr val="tx1"/>
                </a:solidFill>
                <a:latin typeface="Arial" charset="0"/>
              </a:defRPr>
            </a:lvl7pPr>
            <a:lvl8pPr marL="3429000" indent="-228600" defTabSz="762000" eaLnBrk="0" fontAlgn="base" hangingPunct="0">
              <a:spcBef>
                <a:spcPct val="0"/>
              </a:spcBef>
              <a:spcAft>
                <a:spcPct val="0"/>
              </a:spcAft>
              <a:defRPr>
                <a:solidFill>
                  <a:schemeClr val="tx1"/>
                </a:solidFill>
                <a:latin typeface="Arial" charset="0"/>
              </a:defRPr>
            </a:lvl8pPr>
            <a:lvl9pPr marL="3886200" indent="-228600" defTabSz="762000" eaLnBrk="0" fontAlgn="base" hangingPunct="0">
              <a:spcBef>
                <a:spcPct val="0"/>
              </a:spcBef>
              <a:spcAft>
                <a:spcPct val="0"/>
              </a:spcAft>
              <a:defRPr>
                <a:solidFill>
                  <a:schemeClr val="tx1"/>
                </a:solidFill>
                <a:latin typeface="Arial" charset="0"/>
              </a:defRPr>
            </a:lvl9pPr>
          </a:lstStyle>
          <a:p>
            <a:r>
              <a:rPr lang="en-GB" sz="3276" b="1">
                <a:solidFill>
                  <a:srgbClr val="FFFFFF"/>
                </a:solidFill>
                <a:latin typeface="Times New Roman" pitchFamily="18" charset="0"/>
              </a:rPr>
              <a:t>Strategy, capabilities, people strategy…</a:t>
            </a:r>
          </a:p>
          <a:p>
            <a:pPr algn="ctr"/>
            <a:r>
              <a:rPr lang="en-GB" sz="1638">
                <a:solidFill>
                  <a:srgbClr val="FFFFFF"/>
                </a:solidFill>
                <a:latin typeface="Times New Roman" pitchFamily="18" charset="0"/>
              </a:rPr>
              <a:t>Adapted from Vlado Pucik, IMD</a:t>
            </a:r>
            <a:r>
              <a:rPr lang="en-GB" sz="2457">
                <a:solidFill>
                  <a:srgbClr val="FFFFFF"/>
                </a:solidFill>
                <a:latin typeface="Times New Roman" pitchFamily="18" charset="0"/>
              </a:rPr>
              <a:t> </a:t>
            </a:r>
            <a:r>
              <a:rPr lang="en-US" sz="2457">
                <a:solidFill>
                  <a:srgbClr val="FFFFFF"/>
                </a:solidFill>
                <a:latin typeface="Times New Roman" pitchFamily="18" charset="0"/>
              </a:rPr>
              <a:t> </a:t>
            </a:r>
          </a:p>
        </p:txBody>
      </p:sp>
      <p:grpSp>
        <p:nvGrpSpPr>
          <p:cNvPr id="27651" name="Group 3"/>
          <p:cNvGrpSpPr>
            <a:grpSpLocks/>
          </p:cNvGrpSpPr>
          <p:nvPr/>
        </p:nvGrpSpPr>
        <p:grpSpPr bwMode="auto">
          <a:xfrm>
            <a:off x="477826" y="3074171"/>
            <a:ext cx="8517979" cy="2374805"/>
            <a:chOff x="294" y="1877"/>
            <a:chExt cx="5241" cy="1294"/>
          </a:xfrm>
        </p:grpSpPr>
        <p:sp>
          <p:nvSpPr>
            <p:cNvPr id="27659" name="Rectangle 4"/>
            <p:cNvSpPr>
              <a:spLocks noChangeArrowheads="1"/>
            </p:cNvSpPr>
            <p:nvPr/>
          </p:nvSpPr>
          <p:spPr bwMode="auto">
            <a:xfrm>
              <a:off x="294" y="1877"/>
              <a:ext cx="5241" cy="934"/>
            </a:xfrm>
            <a:prstGeom prst="rect">
              <a:avLst/>
            </a:prstGeom>
            <a:solidFill>
              <a:srgbClr val="C9ECFF"/>
            </a:solidFill>
            <a:ln w="12700">
              <a:solidFill>
                <a:srgbClr val="063DE8"/>
              </a:solidFill>
              <a:miter lim="800000"/>
              <a:headEnd/>
              <a:tailEnd/>
            </a:ln>
          </p:spPr>
          <p:txBody>
            <a:bodyPr wrap="none" anchor="ctr"/>
            <a:lstStyle/>
            <a:p>
              <a:endParaRPr lang="fi-FI" sz="1945"/>
            </a:p>
          </p:txBody>
        </p:sp>
        <p:sp>
          <p:nvSpPr>
            <p:cNvPr id="27660" name="Text Box 5"/>
            <p:cNvSpPr txBox="1">
              <a:spLocks noChangeArrowheads="1"/>
            </p:cNvSpPr>
            <p:nvPr/>
          </p:nvSpPr>
          <p:spPr bwMode="auto">
            <a:xfrm>
              <a:off x="1350" y="1894"/>
              <a:ext cx="3991" cy="1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defTabSz="762000" eaLnBrk="0" hangingPunct="0">
                <a:defRPr>
                  <a:solidFill>
                    <a:schemeClr val="tx1"/>
                  </a:solidFill>
                  <a:latin typeface="Arial" charset="0"/>
                </a:defRPr>
              </a:lvl1pPr>
              <a:lvl2pPr marL="742950" indent="-285750" defTabSz="762000" eaLnBrk="0" hangingPunct="0">
                <a:defRPr>
                  <a:solidFill>
                    <a:schemeClr val="tx1"/>
                  </a:solidFill>
                  <a:latin typeface="Arial" charset="0"/>
                </a:defRPr>
              </a:lvl2pPr>
              <a:lvl3pPr marL="1143000" indent="-228600" defTabSz="762000" eaLnBrk="0" hangingPunct="0">
                <a:defRPr>
                  <a:solidFill>
                    <a:schemeClr val="tx1"/>
                  </a:solidFill>
                  <a:latin typeface="Arial" charset="0"/>
                </a:defRPr>
              </a:lvl3pPr>
              <a:lvl4pPr marL="1600200" indent="-228600" defTabSz="762000" eaLnBrk="0" hangingPunct="0">
                <a:defRPr>
                  <a:solidFill>
                    <a:schemeClr val="tx1"/>
                  </a:solidFill>
                  <a:latin typeface="Arial" charset="0"/>
                </a:defRPr>
              </a:lvl4pPr>
              <a:lvl5pPr marL="2057400" indent="-228600" defTabSz="762000" eaLnBrk="0" hangingPunct="0">
                <a:defRPr>
                  <a:solidFill>
                    <a:schemeClr val="tx1"/>
                  </a:solidFill>
                  <a:latin typeface="Arial" charset="0"/>
                </a:defRPr>
              </a:lvl5pPr>
              <a:lvl6pPr marL="2514600" indent="-228600" defTabSz="762000" eaLnBrk="0" fontAlgn="base" hangingPunct="0">
                <a:spcBef>
                  <a:spcPct val="0"/>
                </a:spcBef>
                <a:spcAft>
                  <a:spcPct val="0"/>
                </a:spcAft>
                <a:defRPr>
                  <a:solidFill>
                    <a:schemeClr val="tx1"/>
                  </a:solidFill>
                  <a:latin typeface="Arial" charset="0"/>
                </a:defRPr>
              </a:lvl6pPr>
              <a:lvl7pPr marL="2971800" indent="-228600" defTabSz="762000" eaLnBrk="0" fontAlgn="base" hangingPunct="0">
                <a:spcBef>
                  <a:spcPct val="0"/>
                </a:spcBef>
                <a:spcAft>
                  <a:spcPct val="0"/>
                </a:spcAft>
                <a:defRPr>
                  <a:solidFill>
                    <a:schemeClr val="tx1"/>
                  </a:solidFill>
                  <a:latin typeface="Arial" charset="0"/>
                </a:defRPr>
              </a:lvl7pPr>
              <a:lvl8pPr marL="3429000" indent="-228600" defTabSz="762000" eaLnBrk="0" fontAlgn="base" hangingPunct="0">
                <a:spcBef>
                  <a:spcPct val="0"/>
                </a:spcBef>
                <a:spcAft>
                  <a:spcPct val="0"/>
                </a:spcAft>
                <a:defRPr>
                  <a:solidFill>
                    <a:schemeClr val="tx1"/>
                  </a:solidFill>
                  <a:latin typeface="Arial" charset="0"/>
                </a:defRPr>
              </a:lvl8pPr>
              <a:lvl9pPr marL="3886200" indent="-228600" defTabSz="762000" eaLnBrk="0" fontAlgn="base" hangingPunct="0">
                <a:spcBef>
                  <a:spcPct val="0"/>
                </a:spcBef>
                <a:spcAft>
                  <a:spcPct val="0"/>
                </a:spcAft>
                <a:defRPr>
                  <a:solidFill>
                    <a:schemeClr val="tx1"/>
                  </a:solidFill>
                  <a:latin typeface="Arial" charset="0"/>
                </a:defRPr>
              </a:lvl9pPr>
            </a:lstStyle>
            <a:p>
              <a:r>
                <a:rPr lang="en-GB" sz="2400" dirty="0"/>
                <a:t>What are the enabling and </a:t>
              </a:r>
              <a:r>
                <a:rPr lang="en-GB" sz="2400" u="sng" dirty="0"/>
                <a:t>differentiating</a:t>
              </a:r>
              <a:r>
                <a:rPr lang="en-GB" sz="2400" dirty="0"/>
                <a:t> organizational </a:t>
              </a:r>
              <a:r>
                <a:rPr lang="en-GB" sz="2400" b="1" dirty="0">
                  <a:solidFill>
                    <a:srgbClr val="FF3300"/>
                  </a:solidFill>
                </a:rPr>
                <a:t>capabilities</a:t>
              </a:r>
              <a:r>
                <a:rPr lang="en-GB" sz="2400" dirty="0"/>
                <a:t>?</a:t>
              </a:r>
            </a:p>
            <a:p>
              <a:r>
                <a:rPr lang="en-GB" sz="2252" dirty="0"/>
                <a:t>(A typical capability can be observed – must be valuable, rare, difficult to imitate)</a:t>
              </a:r>
              <a:endParaRPr lang="en-US" sz="2252" dirty="0"/>
            </a:p>
            <a:p>
              <a:endParaRPr lang="en-US" sz="2662" dirty="0"/>
            </a:p>
            <a:p>
              <a:endParaRPr lang="en-US" sz="2662" dirty="0"/>
            </a:p>
          </p:txBody>
        </p:sp>
      </p:grpSp>
      <p:sp>
        <p:nvSpPr>
          <p:cNvPr id="27652" name="Rectangle 6"/>
          <p:cNvSpPr>
            <a:spLocks noChangeArrowheads="1"/>
          </p:cNvSpPr>
          <p:nvPr/>
        </p:nvSpPr>
        <p:spPr bwMode="auto">
          <a:xfrm>
            <a:off x="906895" y="1427785"/>
            <a:ext cx="887391" cy="5260961"/>
          </a:xfrm>
          <a:prstGeom prst="rect">
            <a:avLst/>
          </a:prstGeom>
          <a:gradFill rotWithShape="0">
            <a:gsLst>
              <a:gs pos="0">
                <a:srgbClr val="6666FF"/>
              </a:gs>
              <a:gs pos="50000">
                <a:srgbClr val="9999FF"/>
              </a:gs>
              <a:gs pos="100000">
                <a:srgbClr val="6666FF"/>
              </a:gs>
            </a:gsLst>
            <a:lin ang="0" scaled="1"/>
          </a:gradFill>
          <a:ln w="12700">
            <a:solidFill>
              <a:srgbClr val="6666FF"/>
            </a:solidFill>
            <a:miter lim="800000"/>
            <a:headEnd/>
            <a:tailEnd/>
          </a:ln>
        </p:spPr>
        <p:txBody>
          <a:bodyPr wrap="none" anchor="ctr"/>
          <a:lstStyle/>
          <a:p>
            <a:endParaRPr lang="fi-FI" sz="1945"/>
          </a:p>
        </p:txBody>
      </p:sp>
      <p:grpSp>
        <p:nvGrpSpPr>
          <p:cNvPr id="27653" name="Group 7"/>
          <p:cNvGrpSpPr>
            <a:grpSpLocks/>
          </p:cNvGrpSpPr>
          <p:nvPr/>
        </p:nvGrpSpPr>
        <p:grpSpPr bwMode="auto">
          <a:xfrm>
            <a:off x="511958" y="4931836"/>
            <a:ext cx="8491974" cy="2007718"/>
            <a:chOff x="293" y="2789"/>
            <a:chExt cx="5225" cy="1004"/>
          </a:xfrm>
        </p:grpSpPr>
        <p:sp>
          <p:nvSpPr>
            <p:cNvPr id="27657" name="Rectangle 8"/>
            <p:cNvSpPr>
              <a:spLocks noChangeArrowheads="1"/>
            </p:cNvSpPr>
            <p:nvPr/>
          </p:nvSpPr>
          <p:spPr bwMode="auto">
            <a:xfrm>
              <a:off x="293" y="2789"/>
              <a:ext cx="5225" cy="841"/>
            </a:xfrm>
            <a:prstGeom prst="rect">
              <a:avLst/>
            </a:prstGeom>
            <a:solidFill>
              <a:srgbClr val="C9ECFF"/>
            </a:solidFill>
            <a:ln w="12700">
              <a:solidFill>
                <a:srgbClr val="063DE8"/>
              </a:solidFill>
              <a:miter lim="800000"/>
              <a:headEnd/>
              <a:tailEnd/>
            </a:ln>
          </p:spPr>
          <p:txBody>
            <a:bodyPr wrap="none" anchor="ctr"/>
            <a:lstStyle/>
            <a:p>
              <a:endParaRPr lang="fi-FI" sz="1945"/>
            </a:p>
          </p:txBody>
        </p:sp>
        <p:sp>
          <p:nvSpPr>
            <p:cNvPr id="27658" name="Text Box 9"/>
            <p:cNvSpPr txBox="1">
              <a:spLocks noChangeArrowheads="1"/>
            </p:cNvSpPr>
            <p:nvPr/>
          </p:nvSpPr>
          <p:spPr bwMode="auto">
            <a:xfrm>
              <a:off x="1328" y="2826"/>
              <a:ext cx="4190" cy="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defTabSz="762000" eaLnBrk="0" hangingPunct="0">
                <a:defRPr>
                  <a:solidFill>
                    <a:schemeClr val="tx1"/>
                  </a:solidFill>
                  <a:latin typeface="Arial" charset="0"/>
                </a:defRPr>
              </a:lvl1pPr>
              <a:lvl2pPr marL="742950" indent="-285750" defTabSz="762000" eaLnBrk="0" hangingPunct="0">
                <a:defRPr>
                  <a:solidFill>
                    <a:schemeClr val="tx1"/>
                  </a:solidFill>
                  <a:latin typeface="Arial" charset="0"/>
                </a:defRPr>
              </a:lvl2pPr>
              <a:lvl3pPr marL="1143000" indent="-228600" defTabSz="762000" eaLnBrk="0" hangingPunct="0">
                <a:defRPr>
                  <a:solidFill>
                    <a:schemeClr val="tx1"/>
                  </a:solidFill>
                  <a:latin typeface="Arial" charset="0"/>
                </a:defRPr>
              </a:lvl3pPr>
              <a:lvl4pPr marL="1600200" indent="-228600" defTabSz="762000" eaLnBrk="0" hangingPunct="0">
                <a:defRPr>
                  <a:solidFill>
                    <a:schemeClr val="tx1"/>
                  </a:solidFill>
                  <a:latin typeface="Arial" charset="0"/>
                </a:defRPr>
              </a:lvl4pPr>
              <a:lvl5pPr marL="2057400" indent="-228600" defTabSz="762000" eaLnBrk="0" hangingPunct="0">
                <a:defRPr>
                  <a:solidFill>
                    <a:schemeClr val="tx1"/>
                  </a:solidFill>
                  <a:latin typeface="Arial" charset="0"/>
                </a:defRPr>
              </a:lvl5pPr>
              <a:lvl6pPr marL="2514600" indent="-228600" defTabSz="762000" eaLnBrk="0" fontAlgn="base" hangingPunct="0">
                <a:spcBef>
                  <a:spcPct val="0"/>
                </a:spcBef>
                <a:spcAft>
                  <a:spcPct val="0"/>
                </a:spcAft>
                <a:defRPr>
                  <a:solidFill>
                    <a:schemeClr val="tx1"/>
                  </a:solidFill>
                  <a:latin typeface="Arial" charset="0"/>
                </a:defRPr>
              </a:lvl6pPr>
              <a:lvl7pPr marL="2971800" indent="-228600" defTabSz="762000" eaLnBrk="0" fontAlgn="base" hangingPunct="0">
                <a:spcBef>
                  <a:spcPct val="0"/>
                </a:spcBef>
                <a:spcAft>
                  <a:spcPct val="0"/>
                </a:spcAft>
                <a:defRPr>
                  <a:solidFill>
                    <a:schemeClr val="tx1"/>
                  </a:solidFill>
                  <a:latin typeface="Arial" charset="0"/>
                </a:defRPr>
              </a:lvl7pPr>
              <a:lvl8pPr marL="3429000" indent="-228600" defTabSz="762000" eaLnBrk="0" fontAlgn="base" hangingPunct="0">
                <a:spcBef>
                  <a:spcPct val="0"/>
                </a:spcBef>
                <a:spcAft>
                  <a:spcPct val="0"/>
                </a:spcAft>
                <a:defRPr>
                  <a:solidFill>
                    <a:schemeClr val="tx1"/>
                  </a:solidFill>
                  <a:latin typeface="Arial" charset="0"/>
                </a:defRPr>
              </a:lvl8pPr>
              <a:lvl9pPr marL="3886200" indent="-228600" defTabSz="762000" eaLnBrk="0" fontAlgn="base" hangingPunct="0">
                <a:spcBef>
                  <a:spcPct val="0"/>
                </a:spcBef>
                <a:spcAft>
                  <a:spcPct val="0"/>
                </a:spcAft>
                <a:defRPr>
                  <a:solidFill>
                    <a:schemeClr val="tx1"/>
                  </a:solidFill>
                  <a:latin typeface="Arial" charset="0"/>
                </a:defRPr>
              </a:lvl9pPr>
            </a:lstStyle>
            <a:p>
              <a:r>
                <a:rPr lang="en-GB" sz="2400" dirty="0"/>
                <a:t>What kind of </a:t>
              </a:r>
              <a:r>
                <a:rPr lang="en-GB" sz="2400" b="1" dirty="0" smtClean="0">
                  <a:solidFill>
                    <a:srgbClr val="FF0000"/>
                  </a:solidFill>
                </a:rPr>
                <a:t>people (HR) management strategy </a:t>
              </a:r>
              <a:r>
                <a:rPr lang="en-GB" sz="2400" dirty="0"/>
                <a:t>can create </a:t>
              </a:r>
              <a:r>
                <a:rPr lang="en-GB" sz="2400" b="1" dirty="0">
                  <a:solidFill>
                    <a:srgbClr val="FF3300"/>
                  </a:solidFill>
                </a:rPr>
                <a:t>competitive</a:t>
              </a:r>
              <a:r>
                <a:rPr lang="en-GB" sz="2400" dirty="0"/>
                <a:t> advantage?</a:t>
              </a:r>
            </a:p>
            <a:p>
              <a:r>
                <a:rPr lang="en-GB" sz="2252" dirty="0"/>
                <a:t>[</a:t>
              </a:r>
              <a:r>
                <a:rPr lang="en-US" sz="2252" dirty="0"/>
                <a:t>What human capital is required? What kind of social architecture (org. culture, social capital?)]</a:t>
              </a:r>
            </a:p>
            <a:p>
              <a:endParaRPr lang="en-US" sz="2662" u="sng" dirty="0"/>
            </a:p>
          </p:txBody>
        </p:sp>
      </p:grpSp>
      <p:grpSp>
        <p:nvGrpSpPr>
          <p:cNvPr id="27654" name="Group 10"/>
          <p:cNvGrpSpPr>
            <a:grpSpLocks/>
          </p:cNvGrpSpPr>
          <p:nvPr/>
        </p:nvGrpSpPr>
        <p:grpSpPr bwMode="auto">
          <a:xfrm>
            <a:off x="468075" y="1621191"/>
            <a:ext cx="8491975" cy="1371717"/>
            <a:chOff x="288" y="983"/>
            <a:chExt cx="5225" cy="844"/>
          </a:xfrm>
        </p:grpSpPr>
        <p:sp>
          <p:nvSpPr>
            <p:cNvPr id="27655" name="Rectangle 11"/>
            <p:cNvSpPr>
              <a:spLocks noChangeArrowheads="1"/>
            </p:cNvSpPr>
            <p:nvPr/>
          </p:nvSpPr>
          <p:spPr bwMode="auto">
            <a:xfrm>
              <a:off x="288" y="983"/>
              <a:ext cx="5225" cy="718"/>
            </a:xfrm>
            <a:prstGeom prst="rect">
              <a:avLst/>
            </a:prstGeom>
            <a:solidFill>
              <a:srgbClr val="C9ECFF"/>
            </a:solidFill>
            <a:ln w="12700">
              <a:solidFill>
                <a:srgbClr val="063DE8"/>
              </a:solidFill>
              <a:miter lim="800000"/>
              <a:headEnd/>
              <a:tailEnd/>
            </a:ln>
          </p:spPr>
          <p:txBody>
            <a:bodyPr wrap="none" anchor="ctr"/>
            <a:lstStyle/>
            <a:p>
              <a:endParaRPr lang="fi-FI" sz="1945"/>
            </a:p>
          </p:txBody>
        </p:sp>
        <p:sp>
          <p:nvSpPr>
            <p:cNvPr id="27656" name="Text Box 12"/>
            <p:cNvSpPr txBox="1">
              <a:spLocks noChangeArrowheads="1"/>
            </p:cNvSpPr>
            <p:nvPr/>
          </p:nvSpPr>
          <p:spPr bwMode="auto">
            <a:xfrm>
              <a:off x="1331" y="1064"/>
              <a:ext cx="4045" cy="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defTabSz="762000" eaLnBrk="0" hangingPunct="0">
                <a:defRPr>
                  <a:solidFill>
                    <a:schemeClr val="tx1"/>
                  </a:solidFill>
                  <a:latin typeface="Arial" charset="0"/>
                </a:defRPr>
              </a:lvl1pPr>
              <a:lvl2pPr marL="742950" indent="-285750" defTabSz="762000" eaLnBrk="0" hangingPunct="0">
                <a:defRPr>
                  <a:solidFill>
                    <a:schemeClr val="tx1"/>
                  </a:solidFill>
                  <a:latin typeface="Arial" charset="0"/>
                </a:defRPr>
              </a:lvl2pPr>
              <a:lvl3pPr marL="1143000" indent="-228600" defTabSz="762000" eaLnBrk="0" hangingPunct="0">
                <a:defRPr>
                  <a:solidFill>
                    <a:schemeClr val="tx1"/>
                  </a:solidFill>
                  <a:latin typeface="Arial" charset="0"/>
                </a:defRPr>
              </a:lvl3pPr>
              <a:lvl4pPr marL="1600200" indent="-228600" defTabSz="762000" eaLnBrk="0" hangingPunct="0">
                <a:defRPr>
                  <a:solidFill>
                    <a:schemeClr val="tx1"/>
                  </a:solidFill>
                  <a:latin typeface="Arial" charset="0"/>
                </a:defRPr>
              </a:lvl4pPr>
              <a:lvl5pPr marL="2057400" indent="-228600" defTabSz="762000" eaLnBrk="0" hangingPunct="0">
                <a:defRPr>
                  <a:solidFill>
                    <a:schemeClr val="tx1"/>
                  </a:solidFill>
                  <a:latin typeface="Arial" charset="0"/>
                </a:defRPr>
              </a:lvl5pPr>
              <a:lvl6pPr marL="2514600" indent="-228600" defTabSz="762000" eaLnBrk="0" fontAlgn="base" hangingPunct="0">
                <a:spcBef>
                  <a:spcPct val="0"/>
                </a:spcBef>
                <a:spcAft>
                  <a:spcPct val="0"/>
                </a:spcAft>
                <a:defRPr>
                  <a:solidFill>
                    <a:schemeClr val="tx1"/>
                  </a:solidFill>
                  <a:latin typeface="Arial" charset="0"/>
                </a:defRPr>
              </a:lvl6pPr>
              <a:lvl7pPr marL="2971800" indent="-228600" defTabSz="762000" eaLnBrk="0" fontAlgn="base" hangingPunct="0">
                <a:spcBef>
                  <a:spcPct val="0"/>
                </a:spcBef>
                <a:spcAft>
                  <a:spcPct val="0"/>
                </a:spcAft>
                <a:defRPr>
                  <a:solidFill>
                    <a:schemeClr val="tx1"/>
                  </a:solidFill>
                  <a:latin typeface="Arial" charset="0"/>
                </a:defRPr>
              </a:lvl7pPr>
              <a:lvl8pPr marL="3429000" indent="-228600" defTabSz="762000" eaLnBrk="0" fontAlgn="base" hangingPunct="0">
                <a:spcBef>
                  <a:spcPct val="0"/>
                </a:spcBef>
                <a:spcAft>
                  <a:spcPct val="0"/>
                </a:spcAft>
                <a:defRPr>
                  <a:solidFill>
                    <a:schemeClr val="tx1"/>
                  </a:solidFill>
                  <a:latin typeface="Arial" charset="0"/>
                </a:defRPr>
              </a:lvl8pPr>
              <a:lvl9pPr marL="3886200" indent="-228600" defTabSz="762000" eaLnBrk="0" fontAlgn="base" hangingPunct="0">
                <a:spcBef>
                  <a:spcPct val="0"/>
                </a:spcBef>
                <a:spcAft>
                  <a:spcPct val="0"/>
                </a:spcAft>
                <a:defRPr>
                  <a:solidFill>
                    <a:schemeClr val="tx1"/>
                  </a:solidFill>
                  <a:latin typeface="Arial" charset="0"/>
                </a:defRPr>
              </a:lvl9pPr>
            </a:lstStyle>
            <a:p>
              <a:r>
                <a:rPr lang="en-GB" sz="2400" dirty="0"/>
                <a:t>What is our business model? How do we</a:t>
              </a:r>
            </a:p>
            <a:p>
              <a:r>
                <a:rPr lang="en-GB" sz="2400" dirty="0"/>
                <a:t>deliver value to our </a:t>
              </a:r>
              <a:r>
                <a:rPr lang="en-GB" sz="2400" b="1" dirty="0">
                  <a:solidFill>
                    <a:srgbClr val="FF3300"/>
                  </a:solidFill>
                </a:rPr>
                <a:t>customers</a:t>
              </a:r>
              <a:r>
                <a:rPr lang="en-GB" sz="2400" dirty="0"/>
                <a:t>?</a:t>
              </a:r>
              <a:endParaRPr lang="fr-CH" sz="2400" dirty="0"/>
            </a:p>
            <a:p>
              <a:endParaRPr lang="en-US" sz="2662" dirty="0"/>
            </a:p>
          </p:txBody>
        </p:sp>
      </p:grpSp>
    </p:spTree>
    <p:extLst>
      <p:ext uri="{BB962C8B-B14F-4D97-AF65-F5344CB8AC3E}">
        <p14:creationId xmlns:p14="http://schemas.microsoft.com/office/powerpoint/2010/main" val="17552197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b="1" smtClean="0">
                <a:ea typeface="ＭＳ Ｐゴシック" pitchFamily="-110" charset="-128"/>
              </a:rPr>
              <a:t>HR Practices: Guiding Principles</a:t>
            </a:r>
          </a:p>
        </p:txBody>
      </p:sp>
      <p:sp>
        <p:nvSpPr>
          <p:cNvPr id="26627" name="Content Placeholder 2"/>
          <p:cNvSpPr>
            <a:spLocks noGrp="1"/>
          </p:cNvSpPr>
          <p:nvPr>
            <p:ph idx="1"/>
          </p:nvPr>
        </p:nvSpPr>
        <p:spPr>
          <a:xfrm>
            <a:off x="598907" y="1503452"/>
            <a:ext cx="8371531" cy="4276055"/>
          </a:xfrm>
        </p:spPr>
        <p:txBody>
          <a:bodyPr>
            <a:normAutofit/>
          </a:bodyPr>
          <a:lstStyle/>
          <a:p>
            <a:pPr>
              <a:spcBef>
                <a:spcPts val="614"/>
              </a:spcBef>
            </a:pPr>
            <a:r>
              <a:rPr lang="en-US" dirty="0" smtClean="0">
                <a:ea typeface="ＭＳ Ｐゴシック" pitchFamily="-110" charset="-128"/>
              </a:rPr>
              <a:t>Starting point: Internal consistency</a:t>
            </a:r>
          </a:p>
          <a:p>
            <a:pPr lvl="1">
              <a:spcBef>
                <a:spcPts val="614"/>
              </a:spcBef>
            </a:pPr>
            <a:r>
              <a:rPr lang="en-US" sz="2048" dirty="0">
                <a:ea typeface="ＭＳ Ｐゴシック" pitchFamily="-110" charset="-128"/>
              </a:rPr>
              <a:t>Fit across HR practices</a:t>
            </a:r>
          </a:p>
          <a:p>
            <a:pPr lvl="1">
              <a:spcBef>
                <a:spcPts val="614"/>
              </a:spcBef>
            </a:pPr>
            <a:r>
              <a:rPr lang="en-US" sz="2048" dirty="0">
                <a:ea typeface="ＭＳ Ｐゴシック" pitchFamily="-110" charset="-128"/>
              </a:rPr>
              <a:t>Fit with other parts of the work organization</a:t>
            </a:r>
          </a:p>
          <a:p>
            <a:pPr lvl="1">
              <a:spcBef>
                <a:spcPts val="614"/>
              </a:spcBef>
              <a:spcAft>
                <a:spcPts val="1229"/>
              </a:spcAft>
            </a:pPr>
            <a:r>
              <a:rPr lang="en-US" sz="2048" dirty="0">
                <a:ea typeface="ＭＳ Ｐゴシック" pitchFamily="-110" charset="-128"/>
              </a:rPr>
              <a:t>Consistency between HRM strategy, policies, &amp; actual practices</a:t>
            </a:r>
            <a:endParaRPr lang="en-US" sz="1433" dirty="0">
              <a:ea typeface="ＭＳ Ｐゴシック" pitchFamily="-110" charset="-128"/>
            </a:endParaRPr>
          </a:p>
          <a:p>
            <a:pPr>
              <a:spcBef>
                <a:spcPts val="614"/>
              </a:spcBef>
            </a:pPr>
            <a:r>
              <a:rPr lang="en-US" dirty="0" smtClean="0">
                <a:ea typeface="ＭＳ Ｐゴシック" pitchFamily="-110" charset="-128"/>
              </a:rPr>
              <a:t>Differentiation?</a:t>
            </a:r>
          </a:p>
          <a:p>
            <a:pPr lvl="1">
              <a:spcBef>
                <a:spcPts val="614"/>
              </a:spcBef>
            </a:pPr>
            <a:r>
              <a:rPr lang="en-GB" sz="2048" i="1" dirty="0">
                <a:ea typeface="ＭＳ Ｐゴシック" pitchFamily="-110" charset="-128"/>
              </a:rPr>
              <a:t>Internally</a:t>
            </a:r>
            <a:r>
              <a:rPr lang="en-GB" sz="2048" dirty="0">
                <a:ea typeface="ＭＳ Ｐゴシック" pitchFamily="-110" charset="-128"/>
              </a:rPr>
              <a:t> across employee groups, and</a:t>
            </a:r>
          </a:p>
          <a:p>
            <a:pPr lvl="1">
              <a:spcBef>
                <a:spcPts val="614"/>
              </a:spcBef>
            </a:pPr>
            <a:r>
              <a:rPr lang="en-GB" sz="2048" dirty="0">
                <a:ea typeface="ＭＳ Ｐゴシック" pitchFamily="-110" charset="-128"/>
              </a:rPr>
              <a:t>Across units in the corporation</a:t>
            </a:r>
          </a:p>
          <a:p>
            <a:pPr lvl="1">
              <a:spcBef>
                <a:spcPts val="614"/>
              </a:spcBef>
              <a:spcAft>
                <a:spcPts val="1229"/>
              </a:spcAft>
            </a:pPr>
            <a:r>
              <a:rPr lang="en-GB" sz="2048" i="1" dirty="0">
                <a:ea typeface="ＭＳ Ｐゴシック" pitchFamily="-110" charset="-128"/>
              </a:rPr>
              <a:t>Externally</a:t>
            </a:r>
            <a:r>
              <a:rPr lang="en-GB" sz="2048" dirty="0">
                <a:ea typeface="ＭＳ Ｐゴシック" pitchFamily="-110" charset="-128"/>
              </a:rPr>
              <a:t> from other firms</a:t>
            </a:r>
          </a:p>
        </p:txBody>
      </p:sp>
      <p:sp>
        <p:nvSpPr>
          <p:cNvPr id="4" name="TextBox 3"/>
          <p:cNvSpPr txBox="1">
            <a:spLocks noChangeArrowheads="1"/>
          </p:cNvSpPr>
          <p:nvPr/>
        </p:nvSpPr>
        <p:spPr bwMode="auto">
          <a:xfrm>
            <a:off x="3715205" y="5743856"/>
            <a:ext cx="1963121" cy="481640"/>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57" b="1" i="1" dirty="0">
                <a:solidFill>
                  <a:srgbClr val="FFFF00"/>
                </a:solidFill>
                <a:ea typeface="ＭＳ Ｐゴシック" pitchFamily="-110" charset="-128"/>
              </a:rPr>
              <a:t>At Lincoln?</a:t>
            </a:r>
          </a:p>
        </p:txBody>
      </p:sp>
    </p:spTree>
    <p:extLst>
      <p:ext uri="{BB962C8B-B14F-4D97-AF65-F5344CB8AC3E}">
        <p14:creationId xmlns:p14="http://schemas.microsoft.com/office/powerpoint/2010/main" val="24824382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6627">
                                            <p:txEl>
                                              <p:pRg st="1" end="1"/>
                                            </p:txEl>
                                          </p:spTgt>
                                        </p:tgtEl>
                                        <p:attrNameLst>
                                          <p:attrName>style.visibility</p:attrName>
                                        </p:attrNameLst>
                                      </p:cBhvr>
                                      <p:to>
                                        <p:strVal val="visible"/>
                                      </p:to>
                                    </p:set>
                                    <p:anim calcmode="lin" valueType="num">
                                      <p:cBhvr additive="base">
                                        <p:cTn id="11" dur="500" fill="hold"/>
                                        <p:tgtEl>
                                          <p:spTgt spid="2662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662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6627">
                                            <p:txEl>
                                              <p:pRg st="2" end="2"/>
                                            </p:txEl>
                                          </p:spTgt>
                                        </p:tgtEl>
                                        <p:attrNameLst>
                                          <p:attrName>style.visibility</p:attrName>
                                        </p:attrNameLst>
                                      </p:cBhvr>
                                      <p:to>
                                        <p:strVal val="visible"/>
                                      </p:to>
                                    </p:set>
                                    <p:anim calcmode="lin" valueType="num">
                                      <p:cBhvr additive="base">
                                        <p:cTn id="15" dur="500" fill="hold"/>
                                        <p:tgtEl>
                                          <p:spTgt spid="2662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662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6627">
                                            <p:txEl>
                                              <p:pRg st="3" end="3"/>
                                            </p:txEl>
                                          </p:spTgt>
                                        </p:tgtEl>
                                        <p:attrNameLst>
                                          <p:attrName>style.visibility</p:attrName>
                                        </p:attrNameLst>
                                      </p:cBhvr>
                                      <p:to>
                                        <p:strVal val="visible"/>
                                      </p:to>
                                    </p:set>
                                    <p:anim calcmode="lin" valueType="num">
                                      <p:cBhvr additive="base">
                                        <p:cTn id="19" dur="500" fill="hold"/>
                                        <p:tgtEl>
                                          <p:spTgt spid="2662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66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6627">
                                            <p:txEl>
                                              <p:pRg st="4" end="4"/>
                                            </p:txEl>
                                          </p:spTgt>
                                        </p:tgtEl>
                                        <p:attrNameLst>
                                          <p:attrName>style.visibility</p:attrName>
                                        </p:attrNameLst>
                                      </p:cBhvr>
                                      <p:to>
                                        <p:strVal val="visible"/>
                                      </p:to>
                                    </p:set>
                                    <p:anim calcmode="lin" valueType="num">
                                      <p:cBhvr additive="base">
                                        <p:cTn id="25" dur="500" fill="hold"/>
                                        <p:tgtEl>
                                          <p:spTgt spid="266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6627">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6627">
                                            <p:txEl>
                                              <p:pRg st="5" end="5"/>
                                            </p:txEl>
                                          </p:spTgt>
                                        </p:tgtEl>
                                        <p:attrNameLst>
                                          <p:attrName>style.visibility</p:attrName>
                                        </p:attrNameLst>
                                      </p:cBhvr>
                                      <p:to>
                                        <p:strVal val="visible"/>
                                      </p:to>
                                    </p:set>
                                    <p:anim calcmode="lin" valueType="num">
                                      <p:cBhvr additive="base">
                                        <p:cTn id="29" dur="500" fill="hold"/>
                                        <p:tgtEl>
                                          <p:spTgt spid="26627">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6627">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26627">
                                            <p:txEl>
                                              <p:pRg st="6" end="6"/>
                                            </p:txEl>
                                          </p:spTgt>
                                        </p:tgtEl>
                                        <p:attrNameLst>
                                          <p:attrName>style.visibility</p:attrName>
                                        </p:attrNameLst>
                                      </p:cBhvr>
                                      <p:to>
                                        <p:strVal val="visible"/>
                                      </p:to>
                                    </p:set>
                                    <p:anim calcmode="lin" valueType="num">
                                      <p:cBhvr additive="base">
                                        <p:cTn id="33" dur="500" fill="hold"/>
                                        <p:tgtEl>
                                          <p:spTgt spid="26627">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6627">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26627">
                                            <p:txEl>
                                              <p:pRg st="7" end="7"/>
                                            </p:txEl>
                                          </p:spTgt>
                                        </p:tgtEl>
                                        <p:attrNameLst>
                                          <p:attrName>style.visibility</p:attrName>
                                        </p:attrNameLst>
                                      </p:cBhvr>
                                      <p:to>
                                        <p:strVal val="visible"/>
                                      </p:to>
                                    </p:set>
                                    <p:anim calcmode="lin" valueType="num">
                                      <p:cBhvr additive="base">
                                        <p:cTn id="37" dur="500" fill="hold"/>
                                        <p:tgtEl>
                                          <p:spTgt spid="26627">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662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anim calcmode="lin" valueType="num">
                                      <p:cBhvr additive="base">
                                        <p:cTn id="43" dur="500" fill="hold"/>
                                        <p:tgtEl>
                                          <p:spTgt spid="4"/>
                                        </p:tgtEl>
                                        <p:attrNameLst>
                                          <p:attrName>ppt_x</p:attrName>
                                        </p:attrNameLst>
                                      </p:cBhvr>
                                      <p:tavLst>
                                        <p:tav tm="0">
                                          <p:val>
                                            <p:strVal val="#ppt_x"/>
                                          </p:val>
                                        </p:tav>
                                        <p:tav tm="100000">
                                          <p:val>
                                            <p:strVal val="#ppt_x"/>
                                          </p:val>
                                        </p:tav>
                                      </p:tavLst>
                                    </p:anim>
                                    <p:anim calcmode="lin" valueType="num">
                                      <p:cBhvr additive="base">
                                        <p:cTn id="4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normAutofit/>
          </a:bodyPr>
          <a:lstStyle/>
          <a:p>
            <a:r>
              <a:rPr lang="en-US" sz="2867" dirty="0">
                <a:ea typeface="ＭＳ Ｐゴシック" pitchFamily="-110" charset="-128"/>
              </a:rPr>
              <a:t>HR Practices: Guiding Principles - Lincoln?</a:t>
            </a:r>
          </a:p>
        </p:txBody>
      </p:sp>
      <p:sp>
        <p:nvSpPr>
          <p:cNvPr id="29699" name="Content Placeholder 2"/>
          <p:cNvSpPr>
            <a:spLocks noGrp="1"/>
          </p:cNvSpPr>
          <p:nvPr>
            <p:ph idx="1"/>
          </p:nvPr>
        </p:nvSpPr>
        <p:spPr>
          <a:xfrm>
            <a:off x="711676" y="1500857"/>
            <a:ext cx="8337575" cy="4276054"/>
          </a:xfrm>
        </p:spPr>
        <p:txBody>
          <a:bodyPr>
            <a:normAutofit/>
          </a:bodyPr>
          <a:lstStyle/>
          <a:p>
            <a:r>
              <a:rPr lang="en-US" b="1" dirty="0" smtClean="0">
                <a:ea typeface="ＭＳ Ｐゴシック" pitchFamily="-110" charset="-128"/>
              </a:rPr>
              <a:t>Starting point: Internal consistency</a:t>
            </a:r>
          </a:p>
          <a:p>
            <a:pPr lvl="1"/>
            <a:r>
              <a:rPr lang="en-US" sz="2048" b="1" dirty="0">
                <a:ea typeface="ＭＳ Ｐゴシック" pitchFamily="-110" charset="-128"/>
              </a:rPr>
              <a:t>Fit across HR practices</a:t>
            </a:r>
          </a:p>
          <a:p>
            <a:pPr lvl="1"/>
            <a:r>
              <a:rPr lang="en-US" sz="2048" b="1" dirty="0">
                <a:ea typeface="ＭＳ Ｐゴシック" pitchFamily="-110" charset="-128"/>
              </a:rPr>
              <a:t>Fit with other parts of the work organization</a:t>
            </a:r>
          </a:p>
          <a:p>
            <a:pPr lvl="1">
              <a:spcAft>
                <a:spcPts val="1229"/>
              </a:spcAft>
            </a:pPr>
            <a:r>
              <a:rPr lang="en-US" sz="2048" b="1" dirty="0">
                <a:ea typeface="ＭＳ Ｐゴシック" pitchFamily="-110" charset="-128"/>
              </a:rPr>
              <a:t>Consistency between HRM strategy, policies, and actual practices</a:t>
            </a:r>
          </a:p>
          <a:p>
            <a:r>
              <a:rPr lang="en-US" dirty="0" smtClean="0">
                <a:ea typeface="ＭＳ Ｐゴシック" pitchFamily="-110" charset="-128"/>
              </a:rPr>
              <a:t>Differentiation?</a:t>
            </a:r>
          </a:p>
          <a:p>
            <a:pPr lvl="1"/>
            <a:r>
              <a:rPr lang="en-GB" sz="2048" i="1" dirty="0">
                <a:ea typeface="ＭＳ Ｐゴシック" pitchFamily="-110" charset="-128"/>
              </a:rPr>
              <a:t>Internally</a:t>
            </a:r>
            <a:r>
              <a:rPr lang="en-GB" sz="2048" dirty="0">
                <a:ea typeface="ＭＳ Ｐゴシック" pitchFamily="-110" charset="-128"/>
              </a:rPr>
              <a:t> across employee groups, and – </a:t>
            </a:r>
            <a:r>
              <a:rPr lang="en-GB" sz="2048" b="1" dirty="0">
                <a:ea typeface="ＭＳ Ｐゴシック" pitchFamily="-110" charset="-128"/>
              </a:rPr>
              <a:t>NO, very little!</a:t>
            </a:r>
          </a:p>
          <a:p>
            <a:pPr lvl="1"/>
            <a:r>
              <a:rPr lang="en-GB" sz="2048" dirty="0">
                <a:ea typeface="ＭＳ Ｐゴシック" pitchFamily="-110" charset="-128"/>
              </a:rPr>
              <a:t>Across units – </a:t>
            </a:r>
            <a:r>
              <a:rPr lang="en-GB" sz="2048" b="1" dirty="0">
                <a:ea typeface="ＭＳ Ｐゴシック" pitchFamily="-110" charset="-128"/>
              </a:rPr>
              <a:t>Initially a strong NO, then pendulum swing towards a weak YES, </a:t>
            </a:r>
            <a:r>
              <a:rPr lang="en-GB" sz="2048" b="1" i="1" dirty="0">
                <a:ea typeface="ＭＳ Ｐゴシック" pitchFamily="-110" charset="-128"/>
              </a:rPr>
              <a:t>but what to do in China?</a:t>
            </a:r>
          </a:p>
          <a:p>
            <a:pPr lvl="1">
              <a:spcAft>
                <a:spcPts val="1229"/>
              </a:spcAft>
            </a:pPr>
            <a:r>
              <a:rPr lang="en-GB" sz="2048" b="1" i="1" dirty="0">
                <a:ea typeface="ＭＳ Ｐゴシック" pitchFamily="-110" charset="-128"/>
              </a:rPr>
              <a:t>Externally</a:t>
            </a:r>
            <a:r>
              <a:rPr lang="en-GB" sz="2048" b="1" dirty="0">
                <a:ea typeface="ＭＳ Ｐゴシック" pitchFamily="-110" charset="-128"/>
              </a:rPr>
              <a:t> from other firms</a:t>
            </a:r>
            <a:endParaRPr lang="en-US" sz="1843" b="1" dirty="0">
              <a:ea typeface="ＭＳ Ｐゴシック" pitchFamily="-110" charset="-128"/>
            </a:endParaRPr>
          </a:p>
        </p:txBody>
      </p:sp>
    </p:spTree>
    <p:extLst>
      <p:ext uri="{BB962C8B-B14F-4D97-AF65-F5344CB8AC3E}">
        <p14:creationId xmlns:p14="http://schemas.microsoft.com/office/powerpoint/2010/main" val="11347231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8" name="Group 2"/>
          <p:cNvGrpSpPr>
            <a:grpSpLocks/>
          </p:cNvGrpSpPr>
          <p:nvPr/>
        </p:nvGrpSpPr>
        <p:grpSpPr bwMode="auto">
          <a:xfrm>
            <a:off x="1755280" y="1496045"/>
            <a:ext cx="5041551" cy="2574409"/>
            <a:chOff x="1019" y="96"/>
            <a:chExt cx="3280" cy="1736"/>
          </a:xfrm>
        </p:grpSpPr>
        <p:pic>
          <p:nvPicPr>
            <p:cNvPr id="24580" name="Picture 3" descr="Lincoln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9" y="96"/>
              <a:ext cx="3280" cy="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1" name="Picture 4" descr="John Lincoln phot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6" y="480"/>
              <a:ext cx="968" cy="1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2" name="Picture 5" descr="James Lincoln phot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81" y="480"/>
              <a:ext cx="975" cy="1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Text Box 6"/>
          <p:cNvSpPr txBox="1">
            <a:spLocks noChangeArrowheads="1"/>
          </p:cNvSpPr>
          <p:nvPr/>
        </p:nvSpPr>
        <p:spPr bwMode="auto">
          <a:xfrm>
            <a:off x="585094" y="4601305"/>
            <a:ext cx="8410712" cy="1062468"/>
          </a:xfrm>
          <a:prstGeom prst="rect">
            <a:avLst/>
          </a:prstGeom>
          <a:noFill/>
          <a:ln w="9525">
            <a:noFill/>
            <a:miter lim="800000"/>
            <a:headEnd/>
            <a:tailEnd/>
          </a:ln>
        </p:spPr>
        <p:txBody>
          <a:bodyPr>
            <a:spAutoFit/>
          </a:bodyPr>
          <a:lstStyle/>
          <a:p>
            <a:pPr algn="l"/>
            <a:r>
              <a:rPr lang="en-US" sz="2048" dirty="0"/>
              <a:t>2. Should the company introduce the compensation system and other elements of how the firm operates in the United States also in China? Why/why not?</a:t>
            </a:r>
            <a:endParaRPr lang="fi-FI" sz="2048" dirty="0"/>
          </a:p>
        </p:txBody>
      </p:sp>
    </p:spTree>
    <p:extLst>
      <p:ext uri="{BB962C8B-B14F-4D97-AF65-F5344CB8AC3E}">
        <p14:creationId xmlns:p14="http://schemas.microsoft.com/office/powerpoint/2010/main" val="359695354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Oval 2"/>
          <p:cNvSpPr>
            <a:spLocks noChangeArrowheads="1"/>
          </p:cNvSpPr>
          <p:nvPr/>
        </p:nvSpPr>
        <p:spPr bwMode="auto">
          <a:xfrm>
            <a:off x="7089378" y="3339900"/>
            <a:ext cx="2285113" cy="1400973"/>
          </a:xfrm>
          <a:prstGeom prst="ellipse">
            <a:avLst/>
          </a:prstGeom>
          <a:solidFill>
            <a:srgbClr val="99FF99"/>
          </a:solidFill>
          <a:ln w="9525">
            <a:solidFill>
              <a:schemeClr val="tx1"/>
            </a:solidFill>
            <a:round/>
            <a:headEnd/>
            <a:tailEnd/>
          </a:ln>
        </p:spPr>
        <p:txBody>
          <a:bodyPr wrap="none" anchor="ctr"/>
          <a:lstStyle/>
          <a:p>
            <a:pPr algn="ctr"/>
            <a:r>
              <a:rPr lang="fi-FI" sz="1945" b="1" dirty="0" err="1"/>
              <a:t>Performance</a:t>
            </a:r>
            <a:r>
              <a:rPr lang="fi-FI" sz="1945" b="1" dirty="0"/>
              <a:t>?</a:t>
            </a:r>
            <a:endParaRPr lang="en-US" sz="1945" b="1" dirty="0"/>
          </a:p>
        </p:txBody>
      </p:sp>
      <p:pic>
        <p:nvPicPr>
          <p:cNvPr id="32771" name="Picture 3" descr="basemap_world"/>
          <p:cNvPicPr>
            <a:picLocks noChangeAspect="1" noChangeArrowheads="1"/>
          </p:cNvPicPr>
          <p:nvPr/>
        </p:nvPicPr>
        <p:blipFill>
          <a:blip r:embed="rId2">
            <a:extLst>
              <a:ext uri="{28A0092B-C50C-407E-A947-70E740481C1C}">
                <a14:useLocalDpi xmlns:a14="http://schemas.microsoft.com/office/drawing/2010/main" val="0"/>
              </a:ext>
            </a:extLst>
          </a:blip>
          <a:srcRect l="31412" t="19084" r="42319" b="5479"/>
          <a:stretch>
            <a:fillRect/>
          </a:stretch>
        </p:blipFill>
        <p:spPr bwMode="auto">
          <a:xfrm>
            <a:off x="1215694" y="1478168"/>
            <a:ext cx="4423953" cy="4497089"/>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pic>
      <p:grpSp>
        <p:nvGrpSpPr>
          <p:cNvPr id="32772" name="Group 4"/>
          <p:cNvGrpSpPr>
            <a:grpSpLocks/>
          </p:cNvGrpSpPr>
          <p:nvPr/>
        </p:nvGrpSpPr>
        <p:grpSpPr bwMode="auto">
          <a:xfrm>
            <a:off x="2764566" y="1383739"/>
            <a:ext cx="3776626" cy="5563318"/>
            <a:chOff x="4848" y="1728"/>
            <a:chExt cx="758" cy="2225"/>
          </a:xfrm>
        </p:grpSpPr>
        <p:sp>
          <p:nvSpPr>
            <p:cNvPr id="32780" name="Rectangle 5"/>
            <p:cNvSpPr>
              <a:spLocks noChangeArrowheads="1"/>
            </p:cNvSpPr>
            <p:nvPr/>
          </p:nvSpPr>
          <p:spPr bwMode="auto">
            <a:xfrm>
              <a:off x="5206" y="1728"/>
              <a:ext cx="400" cy="140"/>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36856" tIns="36856" rIns="36856" bIns="36856">
              <a:spAutoFit/>
            </a:bodyPr>
            <a:lstStyle/>
            <a:p>
              <a:pPr algn="r">
                <a:lnSpc>
                  <a:spcPct val="90000"/>
                </a:lnSpc>
                <a:spcBef>
                  <a:spcPct val="20000"/>
                </a:spcBef>
                <a:buFont typeface="Times" pitchFamily="18" charset="0"/>
                <a:buNone/>
              </a:pPr>
              <a:r>
                <a:rPr lang="nb-NO" sz="1945" b="1">
                  <a:solidFill>
                    <a:srgbClr val="00366C"/>
                  </a:solidFill>
                </a:rPr>
                <a:t>Standardization</a:t>
              </a:r>
              <a:endParaRPr lang="nb-NO" sz="1945">
                <a:solidFill>
                  <a:srgbClr val="00366C"/>
                </a:solidFill>
              </a:endParaRPr>
            </a:p>
          </p:txBody>
        </p:sp>
        <p:sp>
          <p:nvSpPr>
            <p:cNvPr id="32781" name="Rectangle 6"/>
            <p:cNvSpPr>
              <a:spLocks noChangeArrowheads="1"/>
            </p:cNvSpPr>
            <p:nvPr/>
          </p:nvSpPr>
          <p:spPr bwMode="auto">
            <a:xfrm>
              <a:off x="5279" y="3408"/>
              <a:ext cx="283" cy="545"/>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36856" tIns="36856" rIns="36856" bIns="36856">
              <a:spAutoFit/>
            </a:bodyPr>
            <a:lstStyle/>
            <a:p>
              <a:pPr algn="r">
                <a:lnSpc>
                  <a:spcPct val="90000"/>
                </a:lnSpc>
                <a:spcBef>
                  <a:spcPct val="20000"/>
                </a:spcBef>
                <a:buFont typeface="Times" pitchFamily="18" charset="0"/>
                <a:buNone/>
              </a:pPr>
              <a:endParaRPr lang="nb-NO" sz="1945" b="1">
                <a:solidFill>
                  <a:srgbClr val="00366C"/>
                </a:solidFill>
              </a:endParaRPr>
            </a:p>
            <a:p>
              <a:pPr algn="r">
                <a:lnSpc>
                  <a:spcPct val="90000"/>
                </a:lnSpc>
                <a:spcBef>
                  <a:spcPct val="20000"/>
                </a:spcBef>
                <a:buFont typeface="Times" pitchFamily="18" charset="0"/>
                <a:buNone/>
              </a:pPr>
              <a:endParaRPr lang="nb-NO" sz="1945" b="1">
                <a:solidFill>
                  <a:srgbClr val="00366C"/>
                </a:solidFill>
              </a:endParaRPr>
            </a:p>
            <a:p>
              <a:pPr algn="r">
                <a:lnSpc>
                  <a:spcPct val="90000"/>
                </a:lnSpc>
                <a:spcBef>
                  <a:spcPct val="20000"/>
                </a:spcBef>
                <a:buFont typeface="Times" pitchFamily="18" charset="0"/>
                <a:buNone/>
              </a:pPr>
              <a:endParaRPr lang="nb-NO" sz="1945" b="1">
                <a:solidFill>
                  <a:srgbClr val="00366C"/>
                </a:solidFill>
              </a:endParaRPr>
            </a:p>
            <a:p>
              <a:pPr algn="r">
                <a:lnSpc>
                  <a:spcPct val="90000"/>
                </a:lnSpc>
                <a:spcBef>
                  <a:spcPct val="20000"/>
                </a:spcBef>
                <a:buFont typeface="Times" pitchFamily="18" charset="0"/>
                <a:buNone/>
              </a:pPr>
              <a:r>
                <a:rPr lang="nb-NO" sz="1945" b="1">
                  <a:solidFill>
                    <a:srgbClr val="00366C"/>
                  </a:solidFill>
                </a:rPr>
                <a:t>Adaptation</a:t>
              </a:r>
              <a:endParaRPr lang="nb-NO" sz="1945">
                <a:solidFill>
                  <a:srgbClr val="00366C"/>
                </a:solidFill>
              </a:endParaRPr>
            </a:p>
          </p:txBody>
        </p:sp>
        <p:sp>
          <p:nvSpPr>
            <p:cNvPr id="32782" name="AutoShape 7"/>
            <p:cNvSpPr>
              <a:spLocks noChangeArrowheads="1"/>
            </p:cNvSpPr>
            <p:nvPr/>
          </p:nvSpPr>
          <p:spPr bwMode="auto">
            <a:xfrm>
              <a:off x="4848" y="2688"/>
              <a:ext cx="698" cy="192"/>
            </a:xfrm>
            <a:prstGeom prst="roundRect">
              <a:avLst>
                <a:gd name="adj" fmla="val 16667"/>
              </a:avLst>
            </a:prstGeom>
            <a:solidFill>
              <a:srgbClr val="CCFFCC">
                <a:alpha val="50195"/>
              </a:srgbClr>
            </a:solidFill>
            <a:ln w="9525">
              <a:solidFill>
                <a:schemeClr val="tx1"/>
              </a:solidFill>
              <a:round/>
              <a:headEnd/>
              <a:tailEnd/>
            </a:ln>
          </p:spPr>
          <p:txBody>
            <a:bodyPr wrap="none" anchor="ctr"/>
            <a:lstStyle/>
            <a:p>
              <a:r>
                <a:rPr lang="nb-NO" sz="2048" b="1" dirty="0" err="1"/>
                <a:t>Subsidiary</a:t>
              </a:r>
              <a:r>
                <a:rPr lang="nb-NO" sz="2048" b="1" dirty="0"/>
                <a:t> HRM </a:t>
              </a:r>
              <a:r>
                <a:rPr lang="nb-NO" sz="2048" b="1" dirty="0" err="1"/>
                <a:t>practices</a:t>
              </a:r>
              <a:endParaRPr lang="en-GB" sz="2048" b="1" dirty="0"/>
            </a:p>
          </p:txBody>
        </p:sp>
        <p:sp>
          <p:nvSpPr>
            <p:cNvPr id="32783" name="AutoShape 8"/>
            <p:cNvSpPr>
              <a:spLocks noChangeArrowheads="1"/>
            </p:cNvSpPr>
            <p:nvPr/>
          </p:nvSpPr>
          <p:spPr bwMode="auto">
            <a:xfrm>
              <a:off x="4848" y="1920"/>
              <a:ext cx="672" cy="192"/>
            </a:xfrm>
            <a:prstGeom prst="roundRect">
              <a:avLst>
                <a:gd name="adj" fmla="val 16667"/>
              </a:avLst>
            </a:prstGeom>
            <a:solidFill>
              <a:srgbClr val="CCFFCC">
                <a:alpha val="50195"/>
              </a:srgbClr>
            </a:solidFill>
            <a:ln w="9525">
              <a:solidFill>
                <a:schemeClr val="tx1"/>
              </a:solidFill>
              <a:round/>
              <a:headEnd/>
              <a:tailEnd/>
            </a:ln>
          </p:spPr>
          <p:txBody>
            <a:bodyPr wrap="none" anchor="ctr"/>
            <a:lstStyle/>
            <a:p>
              <a:r>
                <a:rPr lang="nb-NO" sz="2048" b="1" dirty="0"/>
                <a:t>MNC (</a:t>
              </a:r>
              <a:r>
                <a:rPr lang="nb-NO" sz="2048" b="1" dirty="0" err="1"/>
                <a:t>Headquarters</a:t>
              </a:r>
              <a:r>
                <a:rPr lang="nb-NO" sz="2048" b="1" dirty="0"/>
                <a:t>)</a:t>
              </a:r>
              <a:endParaRPr lang="en-GB" sz="2048" b="1" dirty="0"/>
            </a:p>
          </p:txBody>
        </p:sp>
        <p:sp>
          <p:nvSpPr>
            <p:cNvPr id="32784" name="AutoShape 9"/>
            <p:cNvSpPr>
              <a:spLocks noChangeArrowheads="1"/>
            </p:cNvSpPr>
            <p:nvPr/>
          </p:nvSpPr>
          <p:spPr bwMode="auto">
            <a:xfrm rot="5400000">
              <a:off x="4920" y="2280"/>
              <a:ext cx="528" cy="288"/>
            </a:xfrm>
            <a:prstGeom prst="rightArrow">
              <a:avLst>
                <a:gd name="adj1" fmla="val 50000"/>
                <a:gd name="adj2" fmla="val 45833"/>
              </a:avLst>
            </a:prstGeom>
            <a:solidFill>
              <a:srgbClr val="E5E7D4">
                <a:alpha val="50195"/>
              </a:srgbClr>
            </a:solidFill>
            <a:ln w="9525">
              <a:solidFill>
                <a:schemeClr val="tx1"/>
              </a:solidFill>
              <a:miter lim="800000"/>
              <a:headEnd/>
              <a:tailEnd/>
            </a:ln>
          </p:spPr>
          <p:txBody>
            <a:bodyPr wrap="none" anchor="ctr"/>
            <a:lstStyle/>
            <a:p>
              <a:endParaRPr lang="fi-FI" sz="1945"/>
            </a:p>
          </p:txBody>
        </p:sp>
        <p:sp>
          <p:nvSpPr>
            <p:cNvPr id="32785" name="AutoShape 10"/>
            <p:cNvSpPr>
              <a:spLocks noChangeArrowheads="1"/>
            </p:cNvSpPr>
            <p:nvPr/>
          </p:nvSpPr>
          <p:spPr bwMode="auto">
            <a:xfrm rot="-5400000">
              <a:off x="4920" y="3000"/>
              <a:ext cx="528" cy="288"/>
            </a:xfrm>
            <a:prstGeom prst="rightArrow">
              <a:avLst>
                <a:gd name="adj1" fmla="val 50000"/>
                <a:gd name="adj2" fmla="val 45833"/>
              </a:avLst>
            </a:prstGeom>
            <a:solidFill>
              <a:srgbClr val="E5E7D4">
                <a:alpha val="50195"/>
              </a:srgbClr>
            </a:solidFill>
            <a:ln w="9525">
              <a:solidFill>
                <a:schemeClr val="tx1"/>
              </a:solidFill>
              <a:miter lim="800000"/>
              <a:headEnd/>
              <a:tailEnd/>
            </a:ln>
          </p:spPr>
          <p:txBody>
            <a:bodyPr wrap="none" anchor="ctr"/>
            <a:lstStyle/>
            <a:p>
              <a:endParaRPr lang="fi-FI" sz="1945"/>
            </a:p>
          </p:txBody>
        </p:sp>
      </p:grpSp>
      <p:sp>
        <p:nvSpPr>
          <p:cNvPr id="32773" name="Line 11"/>
          <p:cNvSpPr>
            <a:spLocks noChangeShapeType="1"/>
          </p:cNvSpPr>
          <p:nvPr/>
        </p:nvSpPr>
        <p:spPr bwMode="auto">
          <a:xfrm>
            <a:off x="6242251" y="4040387"/>
            <a:ext cx="847127"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i-FI" sz="1945"/>
          </a:p>
        </p:txBody>
      </p:sp>
      <p:sp>
        <p:nvSpPr>
          <p:cNvPr id="32774" name="Rectangle 12"/>
          <p:cNvSpPr>
            <a:spLocks noChangeArrowheads="1"/>
          </p:cNvSpPr>
          <p:nvPr/>
        </p:nvSpPr>
        <p:spPr bwMode="auto">
          <a:xfrm>
            <a:off x="2762940" y="5975258"/>
            <a:ext cx="2876707" cy="737867"/>
          </a:xfrm>
          <a:prstGeom prst="rect">
            <a:avLst/>
          </a:prstGeom>
          <a:solidFill>
            <a:srgbClr val="CCFFCC"/>
          </a:solidFill>
          <a:ln w="9525">
            <a:solidFill>
              <a:schemeClr val="tx1"/>
            </a:solidFill>
            <a:miter lim="800000"/>
            <a:headEnd/>
            <a:tailEnd/>
          </a:ln>
        </p:spPr>
        <p:txBody>
          <a:bodyPr wrap="none" anchor="ctr"/>
          <a:lstStyle/>
          <a:p>
            <a:r>
              <a:rPr lang="fi-FI" sz="2048" b="1" dirty="0" err="1"/>
              <a:t>Cultural</a:t>
            </a:r>
            <a:r>
              <a:rPr lang="fi-FI" sz="2048" b="1" dirty="0"/>
              <a:t>, </a:t>
            </a:r>
            <a:r>
              <a:rPr lang="fi-FI" sz="2048" b="1" dirty="0" err="1"/>
              <a:t>institutional</a:t>
            </a:r>
            <a:r>
              <a:rPr lang="fi-FI" sz="2048" b="1" dirty="0"/>
              <a:t>, </a:t>
            </a:r>
          </a:p>
          <a:p>
            <a:r>
              <a:rPr lang="fi-FI" sz="2048" b="1" dirty="0" err="1"/>
              <a:t>economic</a:t>
            </a:r>
            <a:r>
              <a:rPr lang="fi-FI" sz="2048" b="1" dirty="0"/>
              <a:t> </a:t>
            </a:r>
            <a:r>
              <a:rPr lang="fi-FI" sz="2048" b="1" dirty="0" err="1"/>
              <a:t>environment</a:t>
            </a:r>
            <a:endParaRPr lang="en-US" sz="2048" b="1" dirty="0"/>
          </a:p>
        </p:txBody>
      </p:sp>
      <p:sp>
        <p:nvSpPr>
          <p:cNvPr id="32775" name="Rectangle 13"/>
          <p:cNvSpPr>
            <a:spLocks noChangeArrowheads="1"/>
          </p:cNvSpPr>
          <p:nvPr/>
        </p:nvSpPr>
        <p:spPr bwMode="auto">
          <a:xfrm>
            <a:off x="523333" y="3690144"/>
            <a:ext cx="1872298" cy="700486"/>
          </a:xfrm>
          <a:prstGeom prst="rect">
            <a:avLst/>
          </a:prstGeom>
          <a:solidFill>
            <a:srgbClr val="FFFF99"/>
          </a:solidFill>
          <a:ln w="12700">
            <a:solidFill>
              <a:schemeClr val="tx1"/>
            </a:solidFill>
            <a:miter lim="800000"/>
            <a:headEnd type="none" w="sm" len="sm"/>
            <a:tailEnd type="none" w="sm" len="sm"/>
          </a:ln>
        </p:spPr>
        <p:txBody>
          <a:bodyPr wrap="none" anchor="ctr"/>
          <a:lstStyle/>
          <a:p>
            <a:r>
              <a:rPr lang="fi-FI" sz="2048" b="1" dirty="0" err="1"/>
              <a:t>Subsidiary</a:t>
            </a:r>
            <a:r>
              <a:rPr lang="fi-FI" sz="2048" b="1" dirty="0"/>
              <a:t> </a:t>
            </a:r>
          </a:p>
          <a:p>
            <a:r>
              <a:rPr lang="fi-FI" sz="2048" b="1" dirty="0" err="1"/>
              <a:t>characteristics</a:t>
            </a:r>
            <a:endParaRPr lang="en-US" sz="2048" b="1" dirty="0"/>
          </a:p>
        </p:txBody>
      </p:sp>
      <p:sp>
        <p:nvSpPr>
          <p:cNvPr id="32776" name="Line 14"/>
          <p:cNvSpPr>
            <a:spLocks noChangeShapeType="1"/>
          </p:cNvSpPr>
          <p:nvPr/>
        </p:nvSpPr>
        <p:spPr bwMode="auto">
          <a:xfrm>
            <a:off x="2395632" y="4018036"/>
            <a:ext cx="36730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i-FI" sz="1945"/>
          </a:p>
        </p:txBody>
      </p:sp>
      <p:sp>
        <p:nvSpPr>
          <p:cNvPr id="32777" name="Rectangle 14"/>
          <p:cNvSpPr>
            <a:spLocks noChangeArrowheads="1"/>
          </p:cNvSpPr>
          <p:nvPr/>
        </p:nvSpPr>
        <p:spPr bwMode="auto">
          <a:xfrm>
            <a:off x="523334" y="367521"/>
            <a:ext cx="6139796" cy="610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3276" b="1" i="1" dirty="0"/>
              <a:t>What kind of HRM practices?</a:t>
            </a:r>
            <a:endParaRPr lang="fi-FI" sz="3276" b="1" i="1" dirty="0"/>
          </a:p>
        </p:txBody>
      </p:sp>
      <p:sp>
        <p:nvSpPr>
          <p:cNvPr id="16" name="TextBox 15"/>
          <p:cNvSpPr txBox="1">
            <a:spLocks noChangeArrowheads="1"/>
          </p:cNvSpPr>
          <p:nvPr/>
        </p:nvSpPr>
        <p:spPr bwMode="auto">
          <a:xfrm>
            <a:off x="658231" y="2451677"/>
            <a:ext cx="8045028" cy="47045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i-FI" sz="2457" i="1">
                <a:solidFill>
                  <a:srgbClr val="FFFFFF"/>
                </a:solidFill>
              </a:rPr>
              <a:t>1. What practices are important for our competitiveness?</a:t>
            </a:r>
          </a:p>
        </p:txBody>
      </p:sp>
      <p:sp>
        <p:nvSpPr>
          <p:cNvPr id="17" name="TextBox 16"/>
          <p:cNvSpPr txBox="1">
            <a:spLocks noChangeArrowheads="1"/>
          </p:cNvSpPr>
          <p:nvPr/>
        </p:nvSpPr>
        <p:spPr bwMode="auto">
          <a:xfrm>
            <a:off x="793128" y="5492008"/>
            <a:ext cx="7613530" cy="48164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i-FI" sz="2457" i="1" dirty="0">
                <a:solidFill>
                  <a:srgbClr val="FFFFFF"/>
                </a:solidFill>
              </a:rPr>
              <a:t>2. In </a:t>
            </a:r>
            <a:r>
              <a:rPr lang="fi-FI" sz="2457" i="1" dirty="0" err="1">
                <a:solidFill>
                  <a:srgbClr val="FFFFFF"/>
                </a:solidFill>
              </a:rPr>
              <a:t>what</a:t>
            </a:r>
            <a:r>
              <a:rPr lang="fi-FI" sz="2457" i="1" dirty="0">
                <a:solidFill>
                  <a:srgbClr val="FFFFFF"/>
                </a:solidFill>
              </a:rPr>
              <a:t> </a:t>
            </a:r>
            <a:r>
              <a:rPr lang="fi-FI" sz="2457" i="1" dirty="0" err="1">
                <a:solidFill>
                  <a:srgbClr val="FFFFFF"/>
                </a:solidFill>
              </a:rPr>
              <a:t>way</a:t>
            </a:r>
            <a:r>
              <a:rPr lang="fi-FI" sz="2457" i="1" dirty="0">
                <a:solidFill>
                  <a:srgbClr val="FFFFFF"/>
                </a:solidFill>
              </a:rPr>
              <a:t> MUST </a:t>
            </a:r>
            <a:r>
              <a:rPr lang="fi-FI" sz="2457" i="1" dirty="0" err="1">
                <a:solidFill>
                  <a:srgbClr val="FFFFFF"/>
                </a:solidFill>
              </a:rPr>
              <a:t>we</a:t>
            </a:r>
            <a:r>
              <a:rPr lang="fi-FI" sz="2457" i="1" dirty="0">
                <a:solidFill>
                  <a:srgbClr val="FFFFFF"/>
                </a:solidFill>
              </a:rPr>
              <a:t> </a:t>
            </a:r>
            <a:r>
              <a:rPr lang="fi-FI" sz="2457" i="1" dirty="0" err="1">
                <a:solidFill>
                  <a:srgbClr val="FFFFFF"/>
                </a:solidFill>
              </a:rPr>
              <a:t>adapt</a:t>
            </a:r>
            <a:r>
              <a:rPr lang="fi-FI" sz="2457" i="1" dirty="0">
                <a:solidFill>
                  <a:srgbClr val="FFFFFF"/>
                </a:solidFill>
              </a:rPr>
              <a:t> to the </a:t>
            </a:r>
            <a:r>
              <a:rPr lang="fi-FI" sz="2457" i="1" dirty="0" err="1">
                <a:solidFill>
                  <a:srgbClr val="FFFFFF"/>
                </a:solidFill>
              </a:rPr>
              <a:t>local</a:t>
            </a:r>
            <a:r>
              <a:rPr lang="fi-FI" sz="2457" i="1" dirty="0">
                <a:solidFill>
                  <a:srgbClr val="FFFFFF"/>
                </a:solidFill>
              </a:rPr>
              <a:t> </a:t>
            </a:r>
            <a:r>
              <a:rPr lang="fi-FI" sz="2457" i="1" dirty="0" err="1">
                <a:solidFill>
                  <a:srgbClr val="FFFFFF"/>
                </a:solidFill>
              </a:rPr>
              <a:t>context</a:t>
            </a:r>
            <a:r>
              <a:rPr lang="fi-FI" sz="2457" i="1" dirty="0">
                <a:solidFill>
                  <a:srgbClr val="FFFFFF"/>
                </a:solidFill>
              </a:rPr>
              <a:t>?</a:t>
            </a:r>
          </a:p>
        </p:txBody>
      </p:sp>
    </p:spTree>
    <p:extLst>
      <p:ext uri="{BB962C8B-B14F-4D97-AF65-F5344CB8AC3E}">
        <p14:creationId xmlns:p14="http://schemas.microsoft.com/office/powerpoint/2010/main" val="4402329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bg/>
                                          </p:spTgt>
                                        </p:tgtEl>
                                        <p:attrNameLst>
                                          <p:attrName>style.visibility</p:attrName>
                                        </p:attrNameLst>
                                      </p:cBhvr>
                                      <p:to>
                                        <p:strVal val="visible"/>
                                      </p:to>
                                    </p:set>
                                    <p:anim calcmode="lin" valueType="num">
                                      <p:cBhvr additive="base">
                                        <p:cTn id="13" dur="500" fill="hold"/>
                                        <p:tgtEl>
                                          <p:spTgt spid="17">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17">
                                            <p:bg/>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432272" y="816236"/>
            <a:ext cx="8712968" cy="430887"/>
          </a:xfrm>
        </p:spPr>
        <p:txBody>
          <a:bodyPr/>
          <a:lstStyle/>
          <a:p>
            <a:r>
              <a:rPr lang="fi-FI" altLang="en-US" sz="2800" dirty="0" err="1"/>
              <a:t>Potential</a:t>
            </a:r>
            <a:r>
              <a:rPr lang="fi-FI" altLang="en-US" sz="2800" dirty="0"/>
              <a:t> </a:t>
            </a:r>
            <a:r>
              <a:rPr lang="fi-FI" altLang="en-US" sz="2800" dirty="0" err="1"/>
              <a:t>problems</a:t>
            </a:r>
            <a:r>
              <a:rPr lang="fi-FI" altLang="en-US" sz="2800" dirty="0"/>
              <a:t>/</a:t>
            </a:r>
            <a:r>
              <a:rPr lang="fi-FI" altLang="en-US" sz="2800" dirty="0" err="1"/>
              <a:t>challenges</a:t>
            </a:r>
            <a:r>
              <a:rPr lang="fi-FI" altLang="en-US" sz="2800" dirty="0"/>
              <a:t> in </a:t>
            </a:r>
            <a:r>
              <a:rPr lang="fi-FI" altLang="en-US" sz="2800" dirty="0" err="1"/>
              <a:t>using</a:t>
            </a:r>
            <a:r>
              <a:rPr lang="fi-FI" altLang="en-US" sz="2800" dirty="0"/>
              <a:t> </a:t>
            </a:r>
            <a:r>
              <a:rPr lang="fi-FI" altLang="en-US" sz="2800" dirty="0" err="1" smtClean="0"/>
              <a:t>cases</a:t>
            </a:r>
            <a:endParaRPr lang="en-US" altLang="en-US" sz="2800" dirty="0"/>
          </a:p>
        </p:txBody>
      </p:sp>
      <p:sp>
        <p:nvSpPr>
          <p:cNvPr id="46083" name="Content Placeholder 2"/>
          <p:cNvSpPr>
            <a:spLocks noGrp="1"/>
          </p:cNvSpPr>
          <p:nvPr>
            <p:ph idx="1"/>
          </p:nvPr>
        </p:nvSpPr>
        <p:spPr>
          <a:xfrm>
            <a:off x="576288" y="1831578"/>
            <a:ext cx="8147420" cy="3154710"/>
          </a:xfrm>
        </p:spPr>
        <p:txBody>
          <a:bodyPr/>
          <a:lstStyle/>
          <a:p>
            <a:r>
              <a:rPr lang="fi-FI" altLang="en-US" sz="2000" dirty="0" err="1"/>
              <a:t>Typically</a:t>
            </a:r>
            <a:r>
              <a:rPr lang="fi-FI" altLang="en-US" sz="2000" dirty="0"/>
              <a:t> </a:t>
            </a:r>
            <a:r>
              <a:rPr lang="fi-FI" altLang="en-US" sz="2000" dirty="0" err="1"/>
              <a:t>relatively</a:t>
            </a:r>
            <a:r>
              <a:rPr lang="fi-FI" altLang="en-US" sz="2000" dirty="0"/>
              <a:t> </a:t>
            </a:r>
            <a:r>
              <a:rPr lang="fi-FI" altLang="en-US" sz="2000" dirty="0" err="1"/>
              <a:t>shallow</a:t>
            </a:r>
            <a:r>
              <a:rPr lang="fi-FI" altLang="en-US" sz="2000" dirty="0"/>
              <a:t> </a:t>
            </a:r>
            <a:r>
              <a:rPr lang="fi-FI" altLang="en-US" sz="2000" dirty="0" err="1"/>
              <a:t>analyses</a:t>
            </a:r>
            <a:r>
              <a:rPr lang="fi-FI" altLang="en-US" sz="2000" dirty="0"/>
              <a:t> </a:t>
            </a:r>
            <a:r>
              <a:rPr lang="fi-FI" altLang="en-US" sz="2000" dirty="0" err="1"/>
              <a:t>which</a:t>
            </a:r>
            <a:r>
              <a:rPr lang="fi-FI" altLang="en-US" sz="2000" dirty="0"/>
              <a:t> </a:t>
            </a:r>
            <a:r>
              <a:rPr lang="fi-FI" altLang="en-US" sz="2000" dirty="0" err="1"/>
              <a:t>give</a:t>
            </a:r>
            <a:r>
              <a:rPr lang="fi-FI" altLang="en-US" sz="2000" dirty="0"/>
              <a:t> </a:t>
            </a:r>
            <a:r>
              <a:rPr lang="fi-FI" altLang="en-US" sz="2000" dirty="0" err="1"/>
              <a:t>the</a:t>
            </a:r>
            <a:r>
              <a:rPr lang="fi-FI" altLang="en-US" sz="2000" dirty="0"/>
              <a:t> </a:t>
            </a:r>
            <a:r>
              <a:rPr lang="fi-FI" altLang="en-US" sz="2000" dirty="0" err="1"/>
              <a:t>illusion</a:t>
            </a:r>
            <a:r>
              <a:rPr lang="fi-FI" altLang="en-US" sz="2000" dirty="0"/>
              <a:t> of </a:t>
            </a:r>
            <a:r>
              <a:rPr lang="fi-FI" altLang="en-US" sz="2000" dirty="0" err="1"/>
              <a:t>students</a:t>
            </a:r>
            <a:r>
              <a:rPr lang="fi-FI" altLang="en-US" sz="2000" dirty="0"/>
              <a:t> </a:t>
            </a:r>
            <a:r>
              <a:rPr lang="fi-FI" altLang="en-US" sz="2000" dirty="0" err="1"/>
              <a:t>learning</a:t>
            </a:r>
            <a:r>
              <a:rPr lang="fi-FI" altLang="en-US" sz="2000" dirty="0"/>
              <a:t> </a:t>
            </a:r>
            <a:r>
              <a:rPr lang="fi-FI" altLang="en-US" sz="2000" dirty="0" err="1"/>
              <a:t>how</a:t>
            </a:r>
            <a:r>
              <a:rPr lang="fi-FI" altLang="en-US" sz="2000" dirty="0"/>
              <a:t> to act as </a:t>
            </a:r>
            <a:r>
              <a:rPr lang="fi-FI" altLang="en-US" sz="2000" dirty="0" err="1"/>
              <a:t>leaders</a:t>
            </a:r>
            <a:r>
              <a:rPr lang="fi-FI" altLang="en-US" sz="2000" dirty="0"/>
              <a:t>/</a:t>
            </a:r>
            <a:r>
              <a:rPr lang="fi-FI" altLang="en-US" sz="2000" dirty="0" err="1"/>
              <a:t>managers</a:t>
            </a:r>
            <a:endParaRPr lang="fi-FI" altLang="en-US" sz="2000" dirty="0"/>
          </a:p>
          <a:p>
            <a:r>
              <a:rPr lang="fi-FI" altLang="en-US" sz="2000" dirty="0" err="1"/>
              <a:t>Stories</a:t>
            </a:r>
            <a:r>
              <a:rPr lang="fi-FI" altLang="en-US" sz="2000" dirty="0"/>
              <a:t> of </a:t>
            </a:r>
            <a:r>
              <a:rPr lang="fi-FI" altLang="en-US" sz="2000" dirty="0" err="1"/>
              <a:t>what</a:t>
            </a:r>
            <a:r>
              <a:rPr lang="fi-FI" altLang="en-US" sz="2000" dirty="0"/>
              <a:t> </a:t>
            </a:r>
            <a:r>
              <a:rPr lang="fi-FI" altLang="en-US" sz="2000" dirty="0" err="1"/>
              <a:t>leads</a:t>
            </a:r>
            <a:r>
              <a:rPr lang="fi-FI" altLang="en-US" sz="2000" dirty="0"/>
              <a:t> to </a:t>
            </a:r>
            <a:r>
              <a:rPr lang="fi-FI" altLang="en-US" sz="2000" dirty="0" err="1"/>
              <a:t>success</a:t>
            </a:r>
            <a:r>
              <a:rPr lang="fi-FI" altLang="en-US" sz="2000" dirty="0"/>
              <a:t> </a:t>
            </a:r>
            <a:r>
              <a:rPr lang="fi-FI" altLang="en-US" sz="2000" dirty="0" err="1"/>
              <a:t>without</a:t>
            </a:r>
            <a:r>
              <a:rPr lang="fi-FI" altLang="en-US" sz="2000" dirty="0"/>
              <a:t> </a:t>
            </a:r>
            <a:r>
              <a:rPr lang="fi-FI" altLang="en-US" sz="2000" dirty="0" err="1"/>
              <a:t>profound</a:t>
            </a:r>
            <a:r>
              <a:rPr lang="fi-FI" altLang="en-US" sz="2000" dirty="0"/>
              <a:t> </a:t>
            </a:r>
            <a:r>
              <a:rPr lang="fi-FI" altLang="en-US" sz="2000" dirty="0" err="1"/>
              <a:t>understanding</a:t>
            </a:r>
            <a:r>
              <a:rPr lang="fi-FI" altLang="en-US" sz="2000" dirty="0"/>
              <a:t> of </a:t>
            </a:r>
            <a:r>
              <a:rPr lang="fi-FI" altLang="en-US" sz="2000" dirty="0" err="1"/>
              <a:t>why</a:t>
            </a:r>
            <a:r>
              <a:rPr lang="fi-FI" altLang="en-US" sz="2000" dirty="0"/>
              <a:t> (</a:t>
            </a:r>
            <a:r>
              <a:rPr lang="fi-FI" altLang="en-US" sz="2000" dirty="0" err="1"/>
              <a:t>theories</a:t>
            </a:r>
            <a:r>
              <a:rPr lang="fi-FI" altLang="en-US" sz="2000" dirty="0"/>
              <a:t>, </a:t>
            </a:r>
            <a:r>
              <a:rPr lang="fi-FI" altLang="en-US" sz="2000" dirty="0" err="1"/>
              <a:t>also</a:t>
            </a:r>
            <a:r>
              <a:rPr lang="fi-FI" altLang="en-US" sz="2000" dirty="0"/>
              <a:t> </a:t>
            </a:r>
            <a:r>
              <a:rPr lang="fi-FI" altLang="en-US" sz="2000" dirty="0" err="1"/>
              <a:t>contingencies</a:t>
            </a:r>
            <a:r>
              <a:rPr lang="fi-FI" altLang="en-US" sz="2000" dirty="0"/>
              <a:t>) </a:t>
            </a:r>
            <a:r>
              <a:rPr lang="fi-FI" altLang="en-US" sz="2000" dirty="0" err="1"/>
              <a:t>are</a:t>
            </a:r>
            <a:r>
              <a:rPr lang="fi-FI" altLang="en-US" sz="2000" dirty="0"/>
              <a:t> </a:t>
            </a:r>
            <a:r>
              <a:rPr lang="fi-FI" altLang="en-US" sz="2000" dirty="0" err="1"/>
              <a:t>potentially</a:t>
            </a:r>
            <a:r>
              <a:rPr lang="fi-FI" altLang="en-US" sz="2000" dirty="0"/>
              <a:t> </a:t>
            </a:r>
            <a:r>
              <a:rPr lang="fi-FI" altLang="en-US" sz="2000" dirty="0" err="1"/>
              <a:t>dangerous</a:t>
            </a:r>
            <a:endParaRPr lang="fi-FI" altLang="en-US" sz="2000" dirty="0"/>
          </a:p>
          <a:p>
            <a:r>
              <a:rPr lang="fi-FI" altLang="en-US" sz="2000" dirty="0" err="1"/>
              <a:t>Students</a:t>
            </a:r>
            <a:r>
              <a:rPr lang="fi-FI" altLang="en-US" sz="2000" dirty="0"/>
              <a:t> </a:t>
            </a:r>
            <a:r>
              <a:rPr lang="fi-FI" altLang="en-US" sz="2000" dirty="0" err="1"/>
              <a:t>learn</a:t>
            </a:r>
            <a:r>
              <a:rPr lang="fi-FI" altLang="en-US" sz="2000" dirty="0"/>
              <a:t> a </a:t>
            </a:r>
            <a:r>
              <a:rPr lang="fi-FI" altLang="en-US" sz="2000" dirty="0" err="1"/>
              <a:t>habit</a:t>
            </a:r>
            <a:r>
              <a:rPr lang="fi-FI" altLang="en-US" sz="2000" dirty="0"/>
              <a:t> of </a:t>
            </a:r>
            <a:r>
              <a:rPr lang="fi-FI" altLang="en-US" sz="2000" dirty="0" err="1"/>
              <a:t>making</a:t>
            </a:r>
            <a:r>
              <a:rPr lang="fi-FI" altLang="en-US" sz="2000" dirty="0"/>
              <a:t> </a:t>
            </a:r>
            <a:r>
              <a:rPr lang="fi-FI" altLang="en-US" sz="2000" dirty="0" err="1"/>
              <a:t>up</a:t>
            </a:r>
            <a:r>
              <a:rPr lang="fi-FI" altLang="en-US" sz="2000" dirty="0"/>
              <a:t> </a:t>
            </a:r>
            <a:r>
              <a:rPr lang="fi-FI" altLang="en-US" sz="2000" dirty="0" err="1"/>
              <a:t>arguments</a:t>
            </a:r>
            <a:endParaRPr lang="fi-FI" altLang="en-US" sz="2000" dirty="0"/>
          </a:p>
          <a:p>
            <a:r>
              <a:rPr lang="fi-FI" altLang="en-US" sz="2000" dirty="0"/>
              <a:t>Limited </a:t>
            </a:r>
            <a:r>
              <a:rPr lang="fi-FI" altLang="en-US" sz="2000" dirty="0" err="1"/>
              <a:t>control</a:t>
            </a:r>
            <a:r>
              <a:rPr lang="fi-FI" altLang="en-US" sz="2000" dirty="0"/>
              <a:t> </a:t>
            </a:r>
            <a:r>
              <a:rPr lang="fi-FI" altLang="en-US" sz="2000" dirty="0" err="1"/>
              <a:t>over</a:t>
            </a:r>
            <a:r>
              <a:rPr lang="fi-FI" altLang="en-US" sz="2000" dirty="0"/>
              <a:t> </a:t>
            </a:r>
            <a:r>
              <a:rPr lang="fi-FI" altLang="en-US" sz="2000" dirty="0" err="1"/>
              <a:t>how</a:t>
            </a:r>
            <a:r>
              <a:rPr lang="fi-FI" altLang="en-US" sz="2000" dirty="0"/>
              <a:t> </a:t>
            </a:r>
            <a:r>
              <a:rPr lang="fi-FI" altLang="en-US" sz="2000" dirty="0" err="1"/>
              <a:t>the</a:t>
            </a:r>
            <a:r>
              <a:rPr lang="fi-FI" altLang="en-US" sz="2000" dirty="0"/>
              <a:t> </a:t>
            </a:r>
            <a:r>
              <a:rPr lang="fi-FI" altLang="en-US" sz="2000" dirty="0" err="1"/>
              <a:t>discussion</a:t>
            </a:r>
            <a:r>
              <a:rPr lang="fi-FI" altLang="en-US" sz="2000" dirty="0"/>
              <a:t> </a:t>
            </a:r>
            <a:r>
              <a:rPr lang="fi-FI" altLang="en-US" sz="2000" dirty="0" err="1"/>
              <a:t>evolves</a:t>
            </a:r>
            <a:r>
              <a:rPr lang="fi-FI" altLang="en-US" sz="2000" dirty="0"/>
              <a:t> in </a:t>
            </a:r>
            <a:r>
              <a:rPr lang="fi-FI" altLang="en-US" sz="2000" dirty="0" err="1"/>
              <a:t>class</a:t>
            </a:r>
            <a:endParaRPr lang="fi-FI" altLang="en-US" sz="2000" dirty="0"/>
          </a:p>
          <a:p>
            <a:r>
              <a:rPr lang="fi-FI" altLang="en-US" sz="2000" dirty="0"/>
              <a:t>How to </a:t>
            </a:r>
            <a:r>
              <a:rPr lang="fi-FI" altLang="en-US" sz="2000" dirty="0" err="1"/>
              <a:t>make</a:t>
            </a:r>
            <a:r>
              <a:rPr lang="fi-FI" altLang="en-US" sz="2000" dirty="0"/>
              <a:t> sure </a:t>
            </a:r>
            <a:r>
              <a:rPr lang="fi-FI" altLang="en-US" sz="2000" dirty="0" err="1"/>
              <a:t>that</a:t>
            </a:r>
            <a:r>
              <a:rPr lang="fi-FI" altLang="en-US" sz="2000" dirty="0"/>
              <a:t> </a:t>
            </a:r>
            <a:r>
              <a:rPr lang="fi-FI" altLang="en-US" sz="2000" dirty="0" err="1"/>
              <a:t>the</a:t>
            </a:r>
            <a:r>
              <a:rPr lang="fi-FI" altLang="en-US" sz="2000" dirty="0"/>
              <a:t> </a:t>
            </a:r>
            <a:r>
              <a:rPr lang="fi-FI" altLang="en-US" sz="2000" dirty="0" err="1"/>
              <a:t>students</a:t>
            </a:r>
            <a:r>
              <a:rPr lang="fi-FI" altLang="en-US" sz="2000" dirty="0"/>
              <a:t> </a:t>
            </a:r>
            <a:r>
              <a:rPr lang="fi-FI" altLang="en-US" sz="2000" dirty="0" err="1"/>
              <a:t>prepare</a:t>
            </a:r>
            <a:r>
              <a:rPr lang="fi-FI" altLang="en-US" sz="2000" dirty="0"/>
              <a:t> </a:t>
            </a:r>
            <a:r>
              <a:rPr lang="fi-FI" altLang="en-US" sz="2000" dirty="0" err="1"/>
              <a:t>properly</a:t>
            </a:r>
            <a:r>
              <a:rPr lang="fi-FI" altLang="en-US" sz="2000" dirty="0"/>
              <a:t>? </a:t>
            </a:r>
            <a:r>
              <a:rPr lang="fi-FI" altLang="en-US" sz="2000" dirty="0" err="1"/>
              <a:t>Extremely</a:t>
            </a:r>
            <a:r>
              <a:rPr lang="fi-FI" altLang="en-US" sz="2000" dirty="0"/>
              <a:t> </a:t>
            </a:r>
            <a:r>
              <a:rPr lang="fi-FI" altLang="en-US" sz="2000" dirty="0" err="1"/>
              <a:t>time</a:t>
            </a:r>
            <a:r>
              <a:rPr lang="fi-FI" altLang="en-US" sz="2000" dirty="0"/>
              <a:t> </a:t>
            </a:r>
            <a:r>
              <a:rPr lang="fi-FI" altLang="en-US" sz="2000" dirty="0" err="1"/>
              <a:t>consuming</a:t>
            </a:r>
            <a:r>
              <a:rPr lang="fi-FI" altLang="en-US" sz="2000" dirty="0"/>
              <a:t> to </a:t>
            </a:r>
            <a:r>
              <a:rPr lang="fi-FI" altLang="en-US" sz="2000" dirty="0" err="1"/>
              <a:t>read</a:t>
            </a:r>
            <a:r>
              <a:rPr lang="fi-FI" altLang="en-US" sz="2000" dirty="0"/>
              <a:t> case </a:t>
            </a:r>
            <a:r>
              <a:rPr lang="fi-FI" altLang="en-US" sz="2000" dirty="0" err="1"/>
              <a:t>analyses</a:t>
            </a:r>
            <a:r>
              <a:rPr lang="fi-FI" altLang="en-US" sz="2000" dirty="0"/>
              <a:t> </a:t>
            </a:r>
            <a:r>
              <a:rPr lang="fi-FI" altLang="en-US" sz="2000" dirty="0" err="1"/>
              <a:t>if</a:t>
            </a:r>
            <a:r>
              <a:rPr lang="fi-FI" altLang="en-US" sz="2000" dirty="0"/>
              <a:t> </a:t>
            </a:r>
            <a:r>
              <a:rPr lang="fi-FI" altLang="en-US" sz="2000" dirty="0" err="1"/>
              <a:t>large</a:t>
            </a:r>
            <a:r>
              <a:rPr lang="fi-FI" altLang="en-US" sz="2000" dirty="0"/>
              <a:t> </a:t>
            </a:r>
            <a:r>
              <a:rPr lang="fi-FI" altLang="en-US" sz="2000" dirty="0" err="1"/>
              <a:t>class</a:t>
            </a:r>
            <a:endParaRPr lang="fi-FI" altLang="en-US" sz="2000" dirty="0"/>
          </a:p>
          <a:p>
            <a:endParaRPr lang="en-US" altLang="en-US" sz="2000" dirty="0"/>
          </a:p>
        </p:txBody>
      </p:sp>
    </p:spTree>
    <p:extLst>
      <p:ext uri="{BB962C8B-B14F-4D97-AF65-F5344CB8AC3E}">
        <p14:creationId xmlns:p14="http://schemas.microsoft.com/office/powerpoint/2010/main" val="21257836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6288" y="3690144"/>
            <a:ext cx="7957265" cy="584775"/>
          </a:xfrm>
        </p:spPr>
        <p:txBody>
          <a:bodyPr/>
          <a:lstStyle/>
          <a:p>
            <a:r>
              <a:rPr lang="fi-FI" dirty="0" err="1" smtClean="0"/>
              <a:t>Extra</a:t>
            </a:r>
            <a:r>
              <a:rPr lang="fi-FI" dirty="0" smtClean="0"/>
              <a:t> </a:t>
            </a:r>
            <a:r>
              <a:rPr lang="fi-FI" dirty="0" err="1" smtClean="0"/>
              <a:t>slides</a:t>
            </a:r>
            <a:endParaRPr lang="en-US" dirty="0"/>
          </a:p>
        </p:txBody>
      </p:sp>
      <p:sp>
        <p:nvSpPr>
          <p:cNvPr id="5" name="Text Placeholder 4"/>
          <p:cNvSpPr>
            <a:spLocks noGrp="1"/>
          </p:cNvSpPr>
          <p:nvPr>
            <p:ph type="body" sz="quarter" idx="13"/>
          </p:nvPr>
        </p:nvSpPr>
        <p:spPr/>
        <p:txBody>
          <a:bodyPr/>
          <a:lstStyle/>
          <a:p>
            <a:endParaRPr lang="en-US"/>
          </a:p>
        </p:txBody>
      </p:sp>
      <p:sp>
        <p:nvSpPr>
          <p:cNvPr id="6" name="Text Placeholder 5"/>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341560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731367" y="618406"/>
            <a:ext cx="7957264" cy="580698"/>
          </a:xfrm>
        </p:spPr>
        <p:txBody>
          <a:bodyPr/>
          <a:lstStyle/>
          <a:p>
            <a:r>
              <a:rPr lang="fi-FI" altLang="en-US" sz="3686" dirty="0" err="1"/>
              <a:t>Why</a:t>
            </a:r>
            <a:r>
              <a:rPr lang="fi-FI" altLang="en-US" sz="3686" dirty="0"/>
              <a:t> </a:t>
            </a:r>
            <a:r>
              <a:rPr lang="fi-FI" altLang="en-US" sz="3686" dirty="0" err="1"/>
              <a:t>use</a:t>
            </a:r>
            <a:r>
              <a:rPr lang="fi-FI" altLang="en-US" sz="3686" dirty="0"/>
              <a:t> </a:t>
            </a:r>
            <a:r>
              <a:rPr lang="fi-FI" altLang="en-US" sz="3686" dirty="0" err="1"/>
              <a:t>cases</a:t>
            </a:r>
            <a:r>
              <a:rPr lang="fi-FI" altLang="en-US" sz="3686" dirty="0"/>
              <a:t> in </a:t>
            </a:r>
            <a:r>
              <a:rPr lang="fi-FI" altLang="en-US" sz="3686" dirty="0" err="1"/>
              <a:t>teaching</a:t>
            </a:r>
            <a:r>
              <a:rPr lang="fi-FI" altLang="en-US" sz="3686" dirty="0"/>
              <a:t>?</a:t>
            </a:r>
            <a:endParaRPr lang="en-US" altLang="en-US" sz="3686" dirty="0"/>
          </a:p>
        </p:txBody>
      </p:sp>
      <p:sp>
        <p:nvSpPr>
          <p:cNvPr id="41987" name="Content Placeholder 2"/>
          <p:cNvSpPr>
            <a:spLocks noGrp="1"/>
          </p:cNvSpPr>
          <p:nvPr>
            <p:ph idx="1"/>
          </p:nvPr>
        </p:nvSpPr>
        <p:spPr>
          <a:xfrm>
            <a:off x="468075" y="1529904"/>
            <a:ext cx="8483848" cy="4703852"/>
          </a:xfrm>
        </p:spPr>
        <p:txBody>
          <a:bodyPr/>
          <a:lstStyle/>
          <a:p>
            <a:r>
              <a:rPr lang="fi-FI" altLang="en-US" sz="2000" dirty="0" err="1" smtClean="0"/>
              <a:t>The</a:t>
            </a:r>
            <a:r>
              <a:rPr lang="fi-FI" altLang="en-US" sz="2000" dirty="0" smtClean="0"/>
              <a:t> </a:t>
            </a:r>
            <a:r>
              <a:rPr lang="fi-FI" altLang="en-US" sz="2000" dirty="0" err="1" smtClean="0"/>
              <a:t>use</a:t>
            </a:r>
            <a:r>
              <a:rPr lang="fi-FI" altLang="en-US" sz="2000" dirty="0" smtClean="0"/>
              <a:t> of </a:t>
            </a:r>
            <a:r>
              <a:rPr lang="fi-FI" altLang="en-US" sz="2000" dirty="0" err="1" smtClean="0"/>
              <a:t>cases</a:t>
            </a:r>
            <a:r>
              <a:rPr lang="fi-FI" altLang="en-US" sz="2000" dirty="0" smtClean="0"/>
              <a:t> (</a:t>
            </a:r>
            <a:r>
              <a:rPr lang="fi-FI" altLang="en-US" sz="2000" dirty="0" err="1" smtClean="0"/>
              <a:t>from</a:t>
            </a:r>
            <a:r>
              <a:rPr lang="fi-FI" altLang="en-US" sz="2000" dirty="0" smtClean="0"/>
              <a:t> </a:t>
            </a:r>
            <a:r>
              <a:rPr lang="fi-FI" altLang="en-US" sz="2000" dirty="0" err="1" smtClean="0"/>
              <a:t>full</a:t>
            </a:r>
            <a:r>
              <a:rPr lang="fi-FI" altLang="en-US" sz="2000" dirty="0" smtClean="0"/>
              <a:t> </a:t>
            </a:r>
            <a:r>
              <a:rPr lang="fi-FI" altLang="en-US" sz="2000" dirty="0" err="1" smtClean="0"/>
              <a:t>cases</a:t>
            </a:r>
            <a:r>
              <a:rPr lang="fi-FI" altLang="en-US" sz="2000" dirty="0" smtClean="0"/>
              <a:t> to </a:t>
            </a:r>
            <a:r>
              <a:rPr lang="fi-FI" altLang="en-US" sz="2000" dirty="0" err="1" smtClean="0"/>
              <a:t>brief</a:t>
            </a:r>
            <a:r>
              <a:rPr lang="fi-FI" altLang="en-US" sz="2000" dirty="0" smtClean="0"/>
              <a:t> </a:t>
            </a:r>
            <a:r>
              <a:rPr lang="fi-FI" altLang="en-US" sz="2000" dirty="0" err="1" smtClean="0"/>
              <a:t>newspaper</a:t>
            </a:r>
            <a:r>
              <a:rPr lang="fi-FI" altLang="en-US" sz="2000" dirty="0" smtClean="0"/>
              <a:t> </a:t>
            </a:r>
            <a:r>
              <a:rPr lang="fi-FI" altLang="en-US" sz="2000" dirty="0" err="1" smtClean="0"/>
              <a:t>articles</a:t>
            </a:r>
            <a:r>
              <a:rPr lang="fi-FI" altLang="en-US" sz="2000" dirty="0" smtClean="0"/>
              <a:t>) </a:t>
            </a:r>
            <a:r>
              <a:rPr lang="fi-FI" altLang="en-US" sz="2000" dirty="0" err="1" smtClean="0"/>
              <a:t>allows</a:t>
            </a:r>
            <a:r>
              <a:rPr lang="fi-FI" altLang="en-US" sz="2000" dirty="0" smtClean="0"/>
              <a:t> for  </a:t>
            </a:r>
            <a:r>
              <a:rPr lang="fi-FI" altLang="en-US" sz="2000" dirty="0" err="1" smtClean="0"/>
              <a:t>problem-based</a:t>
            </a:r>
            <a:r>
              <a:rPr lang="fi-FI" altLang="en-US" sz="2000" dirty="0" smtClean="0"/>
              <a:t> </a:t>
            </a:r>
            <a:r>
              <a:rPr lang="fi-FI" altLang="en-US" sz="2000" dirty="0"/>
              <a:t>and </a:t>
            </a:r>
            <a:r>
              <a:rPr lang="fi-FI" altLang="en-US" sz="2000" dirty="0" err="1"/>
              <a:t>experiential</a:t>
            </a:r>
            <a:r>
              <a:rPr lang="fi-FI" altLang="en-US" sz="2000" dirty="0"/>
              <a:t> </a:t>
            </a:r>
            <a:r>
              <a:rPr lang="fi-FI" altLang="en-US" sz="2000" dirty="0" err="1"/>
              <a:t>learning</a:t>
            </a:r>
            <a:r>
              <a:rPr lang="fi-FI" altLang="en-US" sz="2000" dirty="0"/>
              <a:t>, </a:t>
            </a:r>
            <a:r>
              <a:rPr lang="fi-FI" altLang="en-US" sz="2000" dirty="0" err="1"/>
              <a:t>but</a:t>
            </a:r>
            <a:r>
              <a:rPr lang="fi-FI" altLang="en-US" sz="2000" dirty="0"/>
              <a:t> </a:t>
            </a:r>
            <a:r>
              <a:rPr lang="fi-FI" altLang="en-US" sz="2000" dirty="0" err="1" smtClean="0"/>
              <a:t>can</a:t>
            </a:r>
            <a:r>
              <a:rPr lang="fi-FI" altLang="en-US" sz="2000" dirty="0" smtClean="0"/>
              <a:t> </a:t>
            </a:r>
            <a:r>
              <a:rPr lang="fi-FI" altLang="en-US" sz="2000" dirty="0" err="1" smtClean="0"/>
              <a:t>also</a:t>
            </a:r>
            <a:r>
              <a:rPr lang="fi-FI" altLang="en-US" sz="2000" dirty="0" smtClean="0"/>
              <a:t> </a:t>
            </a:r>
            <a:r>
              <a:rPr lang="fi-FI" altLang="en-US" sz="2000" dirty="0" err="1" smtClean="0"/>
              <a:t>be</a:t>
            </a:r>
            <a:r>
              <a:rPr lang="fi-FI" altLang="en-US" sz="2000" dirty="0" smtClean="0"/>
              <a:t> </a:t>
            </a:r>
            <a:r>
              <a:rPr lang="fi-FI" altLang="en-US" sz="2000" dirty="0" err="1" smtClean="0"/>
              <a:t>used</a:t>
            </a:r>
            <a:r>
              <a:rPr lang="fi-FI" altLang="en-US" sz="2000" dirty="0" smtClean="0"/>
              <a:t> </a:t>
            </a:r>
            <a:r>
              <a:rPr lang="fi-FI" altLang="en-US" sz="2000" dirty="0"/>
              <a:t>to </a:t>
            </a:r>
            <a:r>
              <a:rPr lang="fi-FI" altLang="en-US" sz="2000" dirty="0" err="1"/>
              <a:t>illustrate</a:t>
            </a:r>
            <a:r>
              <a:rPr lang="fi-FI" altLang="en-US" sz="2000" dirty="0"/>
              <a:t> </a:t>
            </a:r>
            <a:r>
              <a:rPr lang="fi-FI" altLang="en-US" sz="2000" dirty="0" err="1"/>
              <a:t>theories</a:t>
            </a:r>
            <a:r>
              <a:rPr lang="fi-FI" altLang="en-US" sz="2000" dirty="0"/>
              <a:t>/</a:t>
            </a:r>
            <a:r>
              <a:rPr lang="fi-FI" altLang="en-US" sz="2000" dirty="0" err="1"/>
              <a:t>models</a:t>
            </a:r>
            <a:endParaRPr lang="fi-FI" altLang="en-US" sz="2000" dirty="0"/>
          </a:p>
          <a:p>
            <a:r>
              <a:rPr lang="fi-FI" altLang="en-US" sz="2000" dirty="0"/>
              <a:t>Focus on </a:t>
            </a:r>
            <a:r>
              <a:rPr lang="fi-FI" altLang="en-US" sz="2000" dirty="0" err="1"/>
              <a:t>students</a:t>
            </a:r>
            <a:r>
              <a:rPr lang="fi-FI" altLang="en-US" sz="2000" dirty="0"/>
              <a:t>’ </a:t>
            </a:r>
            <a:r>
              <a:rPr lang="fi-FI" altLang="en-US" sz="2000" dirty="0" err="1"/>
              <a:t>ability</a:t>
            </a:r>
            <a:r>
              <a:rPr lang="fi-FI" altLang="en-US" sz="2000" dirty="0"/>
              <a:t> to </a:t>
            </a:r>
            <a:r>
              <a:rPr lang="fi-FI" altLang="en-US" sz="2000" dirty="0" err="1"/>
              <a:t>apply</a:t>
            </a:r>
            <a:r>
              <a:rPr lang="fi-FI" altLang="en-US" sz="2000" dirty="0"/>
              <a:t> </a:t>
            </a:r>
            <a:r>
              <a:rPr lang="fi-FI" altLang="en-US" sz="2000" dirty="0" err="1"/>
              <a:t>theories</a:t>
            </a:r>
            <a:r>
              <a:rPr lang="fi-FI" altLang="en-US" sz="2000" dirty="0"/>
              <a:t>/</a:t>
            </a:r>
            <a:r>
              <a:rPr lang="fi-FI" altLang="en-US" sz="2000" dirty="0" err="1"/>
              <a:t>models</a:t>
            </a:r>
            <a:r>
              <a:rPr lang="fi-FI" altLang="en-US" sz="2000" dirty="0"/>
              <a:t>/</a:t>
            </a:r>
            <a:r>
              <a:rPr lang="fi-FI" altLang="en-US" sz="2000" dirty="0" err="1"/>
              <a:t>concepts</a:t>
            </a:r>
            <a:r>
              <a:rPr lang="fi-FI" altLang="en-US" sz="2000" dirty="0"/>
              <a:t> </a:t>
            </a:r>
            <a:r>
              <a:rPr lang="fi-FI" altLang="en-US" sz="2000" dirty="0">
                <a:sym typeface="Wingdings" panose="05000000000000000000" pitchFamily="2" charset="2"/>
              </a:rPr>
              <a:t> </a:t>
            </a:r>
            <a:r>
              <a:rPr lang="fi-FI" altLang="en-US" sz="2000" dirty="0" err="1">
                <a:sym typeface="Wingdings" panose="05000000000000000000" pitchFamily="2" charset="2"/>
              </a:rPr>
              <a:t>basis</a:t>
            </a:r>
            <a:r>
              <a:rPr lang="fi-FI" altLang="en-US" sz="2000" dirty="0">
                <a:sym typeface="Wingdings" panose="05000000000000000000" pitchFamily="2" charset="2"/>
              </a:rPr>
              <a:t> for </a:t>
            </a:r>
            <a:r>
              <a:rPr lang="fi-FI" altLang="en-US" sz="2000" dirty="0" err="1">
                <a:sym typeface="Wingdings" panose="05000000000000000000" pitchFamily="2" charset="2"/>
              </a:rPr>
              <a:t>them</a:t>
            </a:r>
            <a:r>
              <a:rPr lang="fi-FI" altLang="en-US" sz="2000" dirty="0">
                <a:sym typeface="Wingdings" panose="05000000000000000000" pitchFamily="2" charset="2"/>
              </a:rPr>
              <a:t> and </a:t>
            </a:r>
            <a:r>
              <a:rPr lang="fi-FI" altLang="en-US" sz="2000" dirty="0" err="1">
                <a:sym typeface="Wingdings" panose="05000000000000000000" pitchFamily="2" charset="2"/>
              </a:rPr>
              <a:t>faculty</a:t>
            </a:r>
            <a:r>
              <a:rPr lang="fi-FI" altLang="en-US" sz="2000" dirty="0">
                <a:sym typeface="Wingdings" panose="05000000000000000000" pitchFamily="2" charset="2"/>
              </a:rPr>
              <a:t> to </a:t>
            </a:r>
            <a:r>
              <a:rPr lang="fi-FI" altLang="en-US" sz="2000" dirty="0" err="1">
                <a:sym typeface="Wingdings" panose="05000000000000000000" pitchFamily="2" charset="2"/>
              </a:rPr>
              <a:t>follow</a:t>
            </a:r>
            <a:r>
              <a:rPr lang="fi-FI" altLang="en-US" sz="2000" dirty="0">
                <a:sym typeface="Wingdings" panose="05000000000000000000" pitchFamily="2" charset="2"/>
              </a:rPr>
              <a:t> </a:t>
            </a:r>
            <a:r>
              <a:rPr lang="fi-FI" altLang="en-US" sz="2000" dirty="0" err="1">
                <a:sym typeface="Wingdings" panose="05000000000000000000" pitchFamily="2" charset="2"/>
              </a:rPr>
              <a:t>up</a:t>
            </a:r>
            <a:r>
              <a:rPr lang="fi-FI" altLang="en-US" sz="2000" dirty="0">
                <a:sym typeface="Wingdings" panose="05000000000000000000" pitchFamily="2" charset="2"/>
              </a:rPr>
              <a:t> </a:t>
            </a:r>
            <a:r>
              <a:rPr lang="fi-FI" altLang="en-US" sz="2000" dirty="0" err="1">
                <a:sym typeface="Wingdings" panose="05000000000000000000" pitchFamily="2" charset="2"/>
              </a:rPr>
              <a:t>their</a:t>
            </a:r>
            <a:r>
              <a:rPr lang="fi-FI" altLang="en-US" sz="2000" dirty="0">
                <a:sym typeface="Wingdings" panose="05000000000000000000" pitchFamily="2" charset="2"/>
              </a:rPr>
              <a:t> </a:t>
            </a:r>
            <a:r>
              <a:rPr lang="fi-FI" altLang="en-US" sz="2000" dirty="0" err="1">
                <a:sym typeface="Wingdings" panose="05000000000000000000" pitchFamily="2" charset="2"/>
              </a:rPr>
              <a:t>level</a:t>
            </a:r>
            <a:r>
              <a:rPr lang="fi-FI" altLang="en-US" sz="2000" dirty="0">
                <a:sym typeface="Wingdings" panose="05000000000000000000" pitchFamily="2" charset="2"/>
              </a:rPr>
              <a:t> of </a:t>
            </a:r>
            <a:r>
              <a:rPr lang="fi-FI" altLang="en-US" sz="2000" dirty="0" err="1">
                <a:sym typeface="Wingdings" panose="05000000000000000000" pitchFamily="2" charset="2"/>
              </a:rPr>
              <a:t>understanding</a:t>
            </a:r>
            <a:endParaRPr lang="fi-FI" altLang="en-US" sz="2000" dirty="0"/>
          </a:p>
          <a:p>
            <a:r>
              <a:rPr lang="fi-FI" altLang="en-US" sz="2000" dirty="0" err="1"/>
              <a:t>Students</a:t>
            </a:r>
            <a:r>
              <a:rPr lang="fi-FI" altLang="en-US" sz="2000" dirty="0"/>
              <a:t> </a:t>
            </a:r>
            <a:r>
              <a:rPr lang="fi-FI" altLang="en-US" sz="2000" dirty="0" err="1"/>
              <a:t>learn</a:t>
            </a:r>
            <a:r>
              <a:rPr lang="fi-FI" altLang="en-US" sz="2000" dirty="0"/>
              <a:t> to </a:t>
            </a:r>
            <a:r>
              <a:rPr lang="fi-FI" altLang="en-US" sz="2000" dirty="0" err="1"/>
              <a:t>argue</a:t>
            </a:r>
            <a:r>
              <a:rPr lang="fi-FI" altLang="en-US" sz="2000" dirty="0"/>
              <a:t> </a:t>
            </a:r>
            <a:r>
              <a:rPr lang="fi-FI" altLang="en-US" sz="2000" dirty="0" err="1"/>
              <a:t>their</a:t>
            </a:r>
            <a:r>
              <a:rPr lang="fi-FI" altLang="en-US" sz="2000" dirty="0"/>
              <a:t> </a:t>
            </a:r>
            <a:r>
              <a:rPr lang="fi-FI" altLang="en-US" sz="2000" dirty="0" err="1" smtClean="0"/>
              <a:t>views</a:t>
            </a:r>
            <a:r>
              <a:rPr lang="fi-FI" altLang="en-US" sz="2000" dirty="0" smtClean="0"/>
              <a:t> &amp; </a:t>
            </a:r>
            <a:r>
              <a:rPr lang="fi-FI" altLang="en-US" sz="2000" dirty="0" err="1" smtClean="0"/>
              <a:t>work</a:t>
            </a:r>
            <a:r>
              <a:rPr lang="fi-FI" altLang="en-US" sz="2000" dirty="0" smtClean="0"/>
              <a:t> in </a:t>
            </a:r>
            <a:r>
              <a:rPr lang="fi-FI" altLang="en-US" sz="2000" dirty="0" err="1" smtClean="0"/>
              <a:t>teams</a:t>
            </a:r>
            <a:r>
              <a:rPr lang="fi-FI" altLang="en-US" sz="2000" dirty="0" smtClean="0"/>
              <a:t> = </a:t>
            </a:r>
            <a:r>
              <a:rPr lang="fi-FI" altLang="en-US" sz="2000" dirty="0" err="1" smtClean="0"/>
              <a:t>skills</a:t>
            </a:r>
            <a:r>
              <a:rPr lang="fi-FI" altLang="en-US" sz="2000" dirty="0" smtClean="0"/>
              <a:t> </a:t>
            </a:r>
            <a:r>
              <a:rPr lang="fi-FI" altLang="en-US" sz="2000" dirty="0" err="1"/>
              <a:t>development</a:t>
            </a:r>
            <a:endParaRPr lang="fi-FI" altLang="en-US" sz="2000" dirty="0"/>
          </a:p>
          <a:p>
            <a:r>
              <a:rPr lang="fi-FI" altLang="en-US" sz="2000" dirty="0" err="1"/>
              <a:t>Activates</a:t>
            </a:r>
            <a:r>
              <a:rPr lang="fi-FI" altLang="en-US" sz="2000" dirty="0"/>
              <a:t> </a:t>
            </a:r>
            <a:r>
              <a:rPr lang="fi-FI" altLang="en-US" sz="2000" dirty="0" err="1"/>
              <a:t>students</a:t>
            </a:r>
            <a:r>
              <a:rPr lang="fi-FI" altLang="en-US" sz="2000" dirty="0"/>
              <a:t>: </a:t>
            </a:r>
            <a:r>
              <a:rPr lang="fi-FI" altLang="en-US" sz="2000" dirty="0" err="1"/>
              <a:t>preparation</a:t>
            </a:r>
            <a:r>
              <a:rPr lang="fi-FI" altLang="en-US" sz="2000" dirty="0"/>
              <a:t>, in </a:t>
            </a:r>
            <a:r>
              <a:rPr lang="fi-FI" altLang="en-US" sz="2000" dirty="0" err="1"/>
              <a:t>class</a:t>
            </a:r>
            <a:r>
              <a:rPr lang="fi-FI" altLang="en-US" sz="2000" dirty="0"/>
              <a:t> </a:t>
            </a:r>
            <a:r>
              <a:rPr lang="fi-FI" altLang="en-US" sz="2000" dirty="0" err="1"/>
              <a:t>reflection</a:t>
            </a:r>
            <a:r>
              <a:rPr lang="fi-FI" altLang="en-US" sz="2000" dirty="0"/>
              <a:t> (</a:t>
            </a:r>
            <a:r>
              <a:rPr lang="fi-FI" altLang="en-US" sz="2000" dirty="0" err="1"/>
              <a:t>small</a:t>
            </a:r>
            <a:r>
              <a:rPr lang="fi-FI" altLang="en-US" sz="2000" dirty="0"/>
              <a:t> </a:t>
            </a:r>
            <a:r>
              <a:rPr lang="fi-FI" altLang="en-US" sz="2000" dirty="0" err="1"/>
              <a:t>groups</a:t>
            </a:r>
            <a:r>
              <a:rPr lang="fi-FI" altLang="en-US" sz="2000" dirty="0"/>
              <a:t> and </a:t>
            </a:r>
            <a:r>
              <a:rPr lang="fi-FI" altLang="en-US" sz="2000" dirty="0" err="1"/>
              <a:t>plenary</a:t>
            </a:r>
            <a:r>
              <a:rPr lang="fi-FI" altLang="en-US" sz="2000" dirty="0"/>
              <a:t>) &amp; </a:t>
            </a:r>
            <a:r>
              <a:rPr lang="fi-FI" altLang="en-US" sz="2000" dirty="0" err="1"/>
              <a:t>debate</a:t>
            </a:r>
            <a:r>
              <a:rPr lang="fi-FI" altLang="en-US" sz="2000" dirty="0"/>
              <a:t> - </a:t>
            </a:r>
            <a:r>
              <a:rPr lang="fi-FI" altLang="en-US" sz="2000" dirty="0" err="1"/>
              <a:t>builds</a:t>
            </a:r>
            <a:r>
              <a:rPr lang="fi-FI" altLang="en-US" sz="2000" dirty="0"/>
              <a:t> on </a:t>
            </a:r>
            <a:r>
              <a:rPr lang="fi-FI" altLang="en-US" sz="2000" dirty="0" err="1"/>
              <a:t>emotional</a:t>
            </a:r>
            <a:r>
              <a:rPr lang="fi-FI" altLang="en-US" sz="2000" dirty="0"/>
              <a:t> side of </a:t>
            </a:r>
            <a:r>
              <a:rPr lang="fi-FI" altLang="en-US" sz="2000" dirty="0" err="1"/>
              <a:t>the</a:t>
            </a:r>
            <a:r>
              <a:rPr lang="fi-FI" altLang="en-US" sz="2000" dirty="0"/>
              <a:t> </a:t>
            </a:r>
            <a:r>
              <a:rPr lang="fi-FI" altLang="en-US" sz="2000" dirty="0" err="1"/>
              <a:t>learning</a:t>
            </a:r>
            <a:r>
              <a:rPr lang="fi-FI" altLang="en-US" sz="2000" dirty="0"/>
              <a:t> </a:t>
            </a:r>
            <a:r>
              <a:rPr lang="fi-FI" altLang="en-US" sz="2000" dirty="0" err="1"/>
              <a:t>process</a:t>
            </a:r>
            <a:endParaRPr lang="fi-FI" altLang="en-US" sz="2000" dirty="0"/>
          </a:p>
          <a:p>
            <a:pPr lvl="1"/>
            <a:r>
              <a:rPr lang="fi-FI" altLang="en-US" sz="1800" dirty="0" err="1"/>
              <a:t>frustration</a:t>
            </a:r>
            <a:r>
              <a:rPr lang="fi-FI" altLang="en-US" sz="1800" dirty="0"/>
              <a:t>, </a:t>
            </a:r>
            <a:r>
              <a:rPr lang="fi-FI" altLang="en-US" sz="1800" dirty="0" err="1"/>
              <a:t>uncertainty</a:t>
            </a:r>
            <a:r>
              <a:rPr lang="fi-FI" altLang="en-US" sz="1800" dirty="0"/>
              <a:t> to </a:t>
            </a:r>
            <a:r>
              <a:rPr lang="fi-FI" altLang="en-US" sz="1800" dirty="0" err="1"/>
              <a:t>curiosity</a:t>
            </a:r>
            <a:r>
              <a:rPr lang="fi-FI" altLang="en-US" sz="1800" dirty="0"/>
              <a:t> and </a:t>
            </a:r>
            <a:r>
              <a:rPr lang="fi-FI" altLang="en-US" sz="1800" dirty="0" err="1"/>
              <a:t>perhaps</a:t>
            </a:r>
            <a:r>
              <a:rPr lang="fi-FI" altLang="en-US" sz="1800" dirty="0"/>
              <a:t> </a:t>
            </a:r>
            <a:r>
              <a:rPr lang="fi-FI" altLang="en-US" sz="1800" dirty="0" err="1"/>
              <a:t>also</a:t>
            </a:r>
            <a:r>
              <a:rPr lang="fi-FI" altLang="en-US" sz="1800" dirty="0"/>
              <a:t> </a:t>
            </a:r>
            <a:r>
              <a:rPr lang="fi-FI" altLang="en-US" sz="1800" dirty="0" err="1"/>
              <a:t>determination</a:t>
            </a:r>
            <a:r>
              <a:rPr lang="fi-FI" altLang="en-US" sz="1800" dirty="0"/>
              <a:t> as </a:t>
            </a:r>
            <a:r>
              <a:rPr lang="fi-FI" altLang="en-US" sz="1800" dirty="0" err="1"/>
              <a:t>they</a:t>
            </a:r>
            <a:r>
              <a:rPr lang="fi-FI" altLang="en-US" sz="1800" dirty="0"/>
              <a:t> </a:t>
            </a:r>
            <a:r>
              <a:rPr lang="fi-FI" altLang="en-US" sz="1800" dirty="0" err="1"/>
              <a:t>struggle</a:t>
            </a:r>
            <a:r>
              <a:rPr lang="fi-FI" altLang="en-US" sz="1800" dirty="0"/>
              <a:t> </a:t>
            </a:r>
            <a:r>
              <a:rPr lang="fi-FI" altLang="en-US" sz="1800" dirty="0" err="1"/>
              <a:t>with</a:t>
            </a:r>
            <a:r>
              <a:rPr lang="fi-FI" altLang="en-US" sz="1800" dirty="0"/>
              <a:t> case </a:t>
            </a:r>
            <a:r>
              <a:rPr lang="fi-FI" altLang="en-US" sz="1800" dirty="0" err="1"/>
              <a:t>questions</a:t>
            </a:r>
            <a:r>
              <a:rPr lang="fi-FI" altLang="en-US" sz="1800" dirty="0"/>
              <a:t>?</a:t>
            </a:r>
          </a:p>
          <a:p>
            <a:pPr lvl="1"/>
            <a:r>
              <a:rPr lang="fi-FI" altLang="en-US" sz="1800" dirty="0" err="1">
                <a:sym typeface="Wingdings" panose="05000000000000000000" pitchFamily="2" charset="2"/>
              </a:rPr>
              <a:t>from</a:t>
            </a:r>
            <a:r>
              <a:rPr lang="fi-FI" altLang="en-US" sz="1800" dirty="0">
                <a:sym typeface="Wingdings" panose="05000000000000000000" pitchFamily="2" charset="2"/>
              </a:rPr>
              <a:t> </a:t>
            </a:r>
            <a:r>
              <a:rPr lang="fi-FI" altLang="en-US" sz="1800" dirty="0" err="1">
                <a:sym typeface="Wingdings" panose="05000000000000000000" pitchFamily="2" charset="2"/>
              </a:rPr>
              <a:t>disappointment</a:t>
            </a:r>
            <a:r>
              <a:rPr lang="fi-FI" altLang="en-US" sz="1800" dirty="0">
                <a:sym typeface="Wingdings" panose="05000000000000000000" pitchFamily="2" charset="2"/>
              </a:rPr>
              <a:t> to </a:t>
            </a:r>
            <a:r>
              <a:rPr lang="fi-FI" altLang="en-US" sz="1800" dirty="0" err="1">
                <a:sym typeface="Wingdings" panose="05000000000000000000" pitchFamily="2" charset="2"/>
              </a:rPr>
              <a:t>satisfaction</a:t>
            </a:r>
            <a:r>
              <a:rPr lang="fi-FI" altLang="en-US" sz="1800" dirty="0">
                <a:sym typeface="Wingdings" panose="05000000000000000000" pitchFamily="2" charset="2"/>
              </a:rPr>
              <a:t>, </a:t>
            </a:r>
            <a:r>
              <a:rPr lang="fi-FI" altLang="en-US" sz="1800" dirty="0" err="1">
                <a:sym typeface="Wingdings" panose="05000000000000000000" pitchFamily="2" charset="2"/>
              </a:rPr>
              <a:t>confidence</a:t>
            </a:r>
            <a:r>
              <a:rPr lang="fi-FI" altLang="en-US" sz="1800" dirty="0">
                <a:sym typeface="Wingdings" panose="05000000000000000000" pitchFamily="2" charset="2"/>
              </a:rPr>
              <a:t> in </a:t>
            </a:r>
            <a:r>
              <a:rPr lang="fi-FI" altLang="en-US" sz="1800" dirty="0" err="1">
                <a:sym typeface="Wingdings" panose="05000000000000000000" pitchFamily="2" charset="2"/>
              </a:rPr>
              <a:t>the</a:t>
            </a:r>
            <a:r>
              <a:rPr lang="fi-FI" altLang="en-US" sz="1800" dirty="0">
                <a:sym typeface="Wingdings" panose="05000000000000000000" pitchFamily="2" charset="2"/>
              </a:rPr>
              <a:t> </a:t>
            </a:r>
            <a:r>
              <a:rPr lang="fi-FI" altLang="en-US" sz="1800" dirty="0" err="1">
                <a:sym typeface="Wingdings" panose="05000000000000000000" pitchFamily="2" charset="2"/>
              </a:rPr>
              <a:t>classroom</a:t>
            </a:r>
            <a:r>
              <a:rPr lang="fi-FI" altLang="en-US" sz="1800" dirty="0">
                <a:sym typeface="Wingdings" panose="05000000000000000000" pitchFamily="2" charset="2"/>
              </a:rPr>
              <a:t>?</a:t>
            </a:r>
          </a:p>
          <a:p>
            <a:r>
              <a:rPr lang="fi-FI" altLang="en-US" sz="2000" dirty="0" err="1" smtClean="0">
                <a:sym typeface="Wingdings" panose="05000000000000000000" pitchFamily="2" charset="2"/>
              </a:rPr>
              <a:t>Provides</a:t>
            </a:r>
            <a:r>
              <a:rPr lang="fi-FI" altLang="en-US" sz="2000" dirty="0" smtClean="0">
                <a:sym typeface="Wingdings" panose="05000000000000000000" pitchFamily="2" charset="2"/>
              </a:rPr>
              <a:t> </a:t>
            </a:r>
            <a:r>
              <a:rPr lang="fi-FI" altLang="en-US" sz="2000" dirty="0" err="1">
                <a:sym typeface="Wingdings" panose="05000000000000000000" pitchFamily="2" charset="2"/>
              </a:rPr>
              <a:t>visible</a:t>
            </a:r>
            <a:r>
              <a:rPr lang="fi-FI" altLang="en-US" sz="2000" dirty="0">
                <a:sym typeface="Wingdings" panose="05000000000000000000" pitchFamily="2" charset="2"/>
              </a:rPr>
              <a:t> </a:t>
            </a:r>
            <a:r>
              <a:rPr lang="fi-FI" altLang="en-US" sz="2000" dirty="0" err="1">
                <a:sym typeface="Wingdings" panose="05000000000000000000" pitchFamily="2" charset="2"/>
              </a:rPr>
              <a:t>examples</a:t>
            </a:r>
            <a:r>
              <a:rPr lang="fi-FI" altLang="en-US" sz="2000" dirty="0">
                <a:sym typeface="Wingdings" panose="05000000000000000000" pitchFamily="2" charset="2"/>
              </a:rPr>
              <a:t> </a:t>
            </a:r>
            <a:r>
              <a:rPr lang="fi-FI" altLang="en-US" sz="2000" dirty="0" err="1">
                <a:sym typeface="Wingdings" panose="05000000000000000000" pitchFamily="2" charset="2"/>
              </a:rPr>
              <a:t>that</a:t>
            </a:r>
            <a:r>
              <a:rPr lang="fi-FI" altLang="en-US" sz="2000" dirty="0">
                <a:sym typeface="Wingdings" panose="05000000000000000000" pitchFamily="2" charset="2"/>
              </a:rPr>
              <a:t> </a:t>
            </a:r>
            <a:r>
              <a:rPr lang="fi-FI" altLang="en-US" sz="2000" dirty="0" err="1">
                <a:sym typeface="Wingdings" panose="05000000000000000000" pitchFamily="2" charset="2"/>
              </a:rPr>
              <a:t>can</a:t>
            </a:r>
            <a:r>
              <a:rPr lang="fi-FI" altLang="en-US" sz="2000" dirty="0">
                <a:sym typeface="Wingdings" panose="05000000000000000000" pitchFamily="2" charset="2"/>
              </a:rPr>
              <a:t> </a:t>
            </a:r>
            <a:r>
              <a:rPr lang="fi-FI" altLang="en-US" sz="2000" dirty="0" err="1">
                <a:sym typeface="Wingdings" panose="05000000000000000000" pitchFamily="2" charset="2"/>
              </a:rPr>
              <a:t>be</a:t>
            </a:r>
            <a:r>
              <a:rPr lang="fi-FI" altLang="en-US" sz="2000" dirty="0">
                <a:sym typeface="Wingdings" panose="05000000000000000000" pitchFamily="2" charset="2"/>
              </a:rPr>
              <a:t> </a:t>
            </a:r>
            <a:r>
              <a:rPr lang="fi-FI" altLang="en-US" sz="2000" dirty="0" err="1">
                <a:sym typeface="Wingdings" panose="05000000000000000000" pitchFamily="2" charset="2"/>
              </a:rPr>
              <a:t>referred</a:t>
            </a:r>
            <a:r>
              <a:rPr lang="fi-FI" altLang="en-US" sz="2000" dirty="0">
                <a:sym typeface="Wingdings" panose="05000000000000000000" pitchFamily="2" charset="2"/>
              </a:rPr>
              <a:t> to </a:t>
            </a:r>
            <a:r>
              <a:rPr lang="fi-FI" altLang="en-US" sz="2000" dirty="0" err="1">
                <a:sym typeface="Wingdings" panose="05000000000000000000" pitchFamily="2" charset="2"/>
              </a:rPr>
              <a:t>subsequently</a:t>
            </a:r>
            <a:endParaRPr lang="fi-FI" altLang="en-US" sz="2000" dirty="0">
              <a:sym typeface="Wingdings" panose="05000000000000000000" pitchFamily="2" charset="2"/>
            </a:endParaRPr>
          </a:p>
          <a:p>
            <a:r>
              <a:rPr lang="fi-FI" altLang="en-US" sz="2000" dirty="0" err="1"/>
              <a:t>Writing</a:t>
            </a:r>
            <a:r>
              <a:rPr lang="fi-FI" altLang="en-US" sz="2000" dirty="0"/>
              <a:t> </a:t>
            </a:r>
            <a:r>
              <a:rPr lang="fi-FI" altLang="en-US" sz="2000" dirty="0" err="1"/>
              <a:t>own</a:t>
            </a:r>
            <a:r>
              <a:rPr lang="fi-FI" altLang="en-US" sz="2000" dirty="0"/>
              <a:t> </a:t>
            </a:r>
            <a:r>
              <a:rPr lang="fi-FI" altLang="en-US" sz="2000" dirty="0" err="1"/>
              <a:t>cases</a:t>
            </a:r>
            <a:r>
              <a:rPr lang="fi-FI" altLang="en-US" sz="2000" dirty="0"/>
              <a:t> </a:t>
            </a:r>
            <a:r>
              <a:rPr lang="fi-FI" altLang="en-US" sz="2000" dirty="0" err="1"/>
              <a:t>ensures</a:t>
            </a:r>
            <a:r>
              <a:rPr lang="fi-FI" altLang="en-US" sz="2000" dirty="0"/>
              <a:t> </a:t>
            </a:r>
            <a:r>
              <a:rPr lang="fi-FI" altLang="en-US" sz="2000" dirty="0" err="1"/>
              <a:t>fit</a:t>
            </a:r>
            <a:r>
              <a:rPr lang="fi-FI" altLang="en-US" sz="2000" dirty="0"/>
              <a:t> </a:t>
            </a:r>
            <a:r>
              <a:rPr lang="fi-FI" altLang="en-US" sz="2000" dirty="0" err="1"/>
              <a:t>with</a:t>
            </a:r>
            <a:r>
              <a:rPr lang="fi-FI" altLang="en-US" sz="2000" dirty="0"/>
              <a:t> </a:t>
            </a:r>
            <a:r>
              <a:rPr lang="fi-FI" altLang="en-US" sz="2000" dirty="0" err="1" smtClean="0"/>
              <a:t>learning</a:t>
            </a:r>
            <a:r>
              <a:rPr lang="fi-FI" altLang="en-US" sz="2000" dirty="0" smtClean="0"/>
              <a:t> </a:t>
            </a:r>
            <a:r>
              <a:rPr lang="fi-FI" altLang="en-US" sz="2000" dirty="0" err="1"/>
              <a:t>objectives</a:t>
            </a:r>
            <a:r>
              <a:rPr lang="fi-FI" altLang="en-US" sz="2000" dirty="0"/>
              <a:t>, </a:t>
            </a:r>
            <a:r>
              <a:rPr lang="fi-FI" altLang="en-US" sz="2000" dirty="0" err="1"/>
              <a:t>that</a:t>
            </a:r>
            <a:r>
              <a:rPr lang="fi-FI" altLang="en-US" sz="2000" dirty="0"/>
              <a:t> </a:t>
            </a:r>
            <a:r>
              <a:rPr lang="fi-FI" altLang="en-US" sz="2000" dirty="0" err="1"/>
              <a:t>you</a:t>
            </a:r>
            <a:r>
              <a:rPr lang="fi-FI" altLang="en-US" sz="2000" dirty="0"/>
              <a:t> </a:t>
            </a:r>
            <a:r>
              <a:rPr lang="fi-FI" altLang="en-US" sz="2000" dirty="0" err="1"/>
              <a:t>really</a:t>
            </a:r>
            <a:r>
              <a:rPr lang="fi-FI" altLang="en-US" sz="2000" dirty="0"/>
              <a:t> </a:t>
            </a:r>
            <a:r>
              <a:rPr lang="fi-FI" altLang="en-US" sz="2000" dirty="0" err="1"/>
              <a:t>know</a:t>
            </a:r>
            <a:r>
              <a:rPr lang="fi-FI" altLang="en-US" sz="2000" dirty="0"/>
              <a:t> </a:t>
            </a:r>
            <a:r>
              <a:rPr lang="fi-FI" altLang="en-US" sz="2000" dirty="0" err="1"/>
              <a:t>the</a:t>
            </a:r>
            <a:r>
              <a:rPr lang="fi-FI" altLang="en-US" sz="2000" dirty="0"/>
              <a:t> </a:t>
            </a:r>
            <a:r>
              <a:rPr lang="fi-FI" altLang="en-US" sz="2000" dirty="0" err="1"/>
              <a:t>story</a:t>
            </a:r>
            <a:r>
              <a:rPr lang="fi-FI" altLang="en-US" sz="2000" dirty="0"/>
              <a:t>, </a:t>
            </a:r>
            <a:r>
              <a:rPr lang="fi-FI" altLang="en-US" sz="2000" dirty="0" err="1" smtClean="0"/>
              <a:t>tend</a:t>
            </a:r>
            <a:r>
              <a:rPr lang="fi-FI" altLang="en-US" sz="2000" dirty="0" smtClean="0"/>
              <a:t> to </a:t>
            </a:r>
            <a:r>
              <a:rPr lang="fi-FI" altLang="en-US" sz="2000" dirty="0" err="1" smtClean="0"/>
              <a:t>give</a:t>
            </a:r>
            <a:r>
              <a:rPr lang="fi-FI" altLang="en-US" sz="2000" dirty="0" smtClean="0"/>
              <a:t> </a:t>
            </a:r>
            <a:r>
              <a:rPr lang="fi-FI" altLang="en-US" sz="2000" dirty="0" err="1" smtClean="0"/>
              <a:t>good</a:t>
            </a:r>
            <a:r>
              <a:rPr lang="fi-FI" altLang="en-US" sz="2000" dirty="0" smtClean="0"/>
              <a:t> </a:t>
            </a:r>
            <a:r>
              <a:rPr lang="fi-FI" altLang="en-US" sz="2000" dirty="0" err="1" smtClean="0"/>
              <a:t>ratings</a:t>
            </a:r>
            <a:r>
              <a:rPr lang="fi-FI" altLang="en-US" sz="2000" dirty="0" smtClean="0"/>
              <a:t>, and </a:t>
            </a:r>
            <a:r>
              <a:rPr lang="fi-FI" altLang="en-US" sz="2000" dirty="0" err="1" smtClean="0"/>
              <a:t>looks</a:t>
            </a:r>
            <a:r>
              <a:rPr lang="fi-FI" altLang="en-US" sz="2000" dirty="0" smtClean="0"/>
              <a:t> </a:t>
            </a:r>
            <a:r>
              <a:rPr lang="fi-FI" altLang="en-US" sz="2000" dirty="0" err="1" smtClean="0"/>
              <a:t>good</a:t>
            </a:r>
            <a:r>
              <a:rPr lang="fi-FI" altLang="en-US" sz="2000" dirty="0" smtClean="0"/>
              <a:t> </a:t>
            </a:r>
            <a:r>
              <a:rPr lang="fi-FI" altLang="en-US" sz="2000" dirty="0"/>
              <a:t>on </a:t>
            </a:r>
            <a:r>
              <a:rPr lang="fi-FI" altLang="en-US" sz="2000" dirty="0" err="1"/>
              <a:t>your</a:t>
            </a:r>
            <a:r>
              <a:rPr lang="fi-FI" altLang="en-US" sz="2000" dirty="0"/>
              <a:t> </a:t>
            </a:r>
            <a:r>
              <a:rPr lang="fi-FI" altLang="en-US" sz="2000" dirty="0" smtClean="0"/>
              <a:t>CV</a:t>
            </a:r>
            <a:endParaRPr lang="fi-FI" altLang="en-US" sz="2000" dirty="0"/>
          </a:p>
        </p:txBody>
      </p:sp>
    </p:spTree>
    <p:extLst>
      <p:ext uri="{BB962C8B-B14F-4D97-AF65-F5344CB8AC3E}">
        <p14:creationId xmlns:p14="http://schemas.microsoft.com/office/powerpoint/2010/main" val="18233577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216248" y="461268"/>
            <a:ext cx="8928992" cy="1107996"/>
          </a:xfrm>
        </p:spPr>
        <p:txBody>
          <a:bodyPr/>
          <a:lstStyle/>
          <a:p>
            <a:r>
              <a:rPr lang="fi-FI" altLang="fi-FI" sz="2400" dirty="0" smtClean="0"/>
              <a:t>The </a:t>
            </a:r>
            <a:r>
              <a:rPr lang="fi-FI" altLang="fi-FI" sz="2400" i="1" dirty="0" err="1"/>
              <a:t>Psychological</a:t>
            </a:r>
            <a:r>
              <a:rPr lang="fi-FI" altLang="fi-FI" sz="2400" i="1" dirty="0"/>
              <a:t> </a:t>
            </a:r>
            <a:r>
              <a:rPr lang="fi-FI" altLang="fi-FI" sz="2400" i="1" dirty="0" err="1"/>
              <a:t>Contract</a:t>
            </a:r>
            <a:r>
              <a:rPr lang="fi-FI" altLang="fi-FI" sz="2400" i="1" dirty="0"/>
              <a:t> </a:t>
            </a:r>
            <a:r>
              <a:rPr lang="fi-FI" altLang="fi-FI" sz="2000" dirty="0"/>
              <a:t>(</a:t>
            </a:r>
            <a:r>
              <a:rPr lang="fi-FI" altLang="fi-FI" sz="2000" dirty="0" err="1"/>
              <a:t>obligations</a:t>
            </a:r>
            <a:r>
              <a:rPr lang="fi-FI" altLang="fi-FI" sz="2000" dirty="0"/>
              <a:t> </a:t>
            </a:r>
            <a:r>
              <a:rPr lang="fi-FI" altLang="fi-FI" sz="2000" dirty="0" smtClean="0"/>
              <a:t>– </a:t>
            </a:r>
            <a:r>
              <a:rPr lang="fi-FI" altLang="fi-FI" sz="2000" dirty="0" err="1"/>
              <a:t>expectations</a:t>
            </a:r>
            <a:r>
              <a:rPr lang="fi-FI" altLang="fi-FI" sz="2000" dirty="0" smtClean="0"/>
              <a:t>) </a:t>
            </a:r>
            <a:r>
              <a:rPr lang="fi-FI" altLang="fi-FI" sz="2400" dirty="0" err="1" smtClean="0"/>
              <a:t>between</a:t>
            </a:r>
            <a:r>
              <a:rPr lang="fi-FI" altLang="fi-FI" sz="2400" dirty="0" smtClean="0"/>
              <a:t> </a:t>
            </a:r>
            <a:r>
              <a:rPr lang="fi-FI" altLang="fi-FI" sz="2400" dirty="0" err="1" smtClean="0"/>
              <a:t>you</a:t>
            </a:r>
            <a:r>
              <a:rPr lang="fi-FI" altLang="fi-FI" sz="2400" dirty="0" smtClean="0"/>
              <a:t> &amp; the </a:t>
            </a:r>
            <a:r>
              <a:rPr lang="fi-FI" altLang="fi-FI" sz="2400" dirty="0" err="1" smtClean="0"/>
              <a:t>students</a:t>
            </a:r>
            <a:r>
              <a:rPr lang="fi-FI" altLang="fi-FI" sz="2400" dirty="0" smtClean="0"/>
              <a:t> is </a:t>
            </a:r>
            <a:r>
              <a:rPr lang="fi-FI" altLang="fi-FI" sz="2400" dirty="0" err="1" smtClean="0"/>
              <a:t>crucial</a:t>
            </a:r>
            <a:r>
              <a:rPr lang="fi-FI" altLang="fi-FI" sz="2400" dirty="0" smtClean="0"/>
              <a:t> for </a:t>
            </a:r>
            <a:r>
              <a:rPr lang="fi-FI" altLang="fi-FI" sz="2400" dirty="0" err="1" smtClean="0"/>
              <a:t>their</a:t>
            </a:r>
            <a:r>
              <a:rPr lang="fi-FI" altLang="fi-FI" sz="2400" dirty="0" smtClean="0"/>
              <a:t> </a:t>
            </a:r>
            <a:r>
              <a:rPr lang="fi-FI" altLang="fi-FI" sz="2400" dirty="0" err="1" smtClean="0"/>
              <a:t>investments</a:t>
            </a:r>
            <a:r>
              <a:rPr lang="fi-FI" altLang="fi-FI" sz="2400" dirty="0" smtClean="0"/>
              <a:t> and </a:t>
            </a:r>
            <a:r>
              <a:rPr lang="fi-FI" altLang="fi-FI" sz="2400" dirty="0" err="1" smtClean="0"/>
              <a:t>how</a:t>
            </a:r>
            <a:r>
              <a:rPr lang="fi-FI" altLang="fi-FI" sz="2400" dirty="0" smtClean="0"/>
              <a:t> </a:t>
            </a:r>
            <a:r>
              <a:rPr lang="fi-FI" altLang="fi-FI" sz="2400" dirty="0" err="1" smtClean="0"/>
              <a:t>they</a:t>
            </a:r>
            <a:r>
              <a:rPr lang="fi-FI" altLang="fi-FI" sz="2400" dirty="0" smtClean="0"/>
              <a:t> </a:t>
            </a:r>
            <a:r>
              <a:rPr lang="fi-FI" altLang="fi-FI" sz="2400" dirty="0" err="1" smtClean="0"/>
              <a:t>perceive</a:t>
            </a:r>
            <a:r>
              <a:rPr lang="fi-FI" altLang="fi-FI" sz="2400" dirty="0" smtClean="0"/>
              <a:t> </a:t>
            </a:r>
            <a:r>
              <a:rPr lang="fi-FI" altLang="fi-FI" sz="2400" dirty="0" err="1" smtClean="0"/>
              <a:t>your</a:t>
            </a:r>
            <a:r>
              <a:rPr lang="fi-FI" altLang="fi-FI" sz="2400" dirty="0" smtClean="0"/>
              <a:t> </a:t>
            </a:r>
            <a:r>
              <a:rPr lang="fi-FI" altLang="fi-FI" sz="2400" dirty="0" err="1" smtClean="0"/>
              <a:t>contribution</a:t>
            </a:r>
            <a:endParaRPr lang="en-US" altLang="fi-FI" sz="2400" i="1" dirty="0"/>
          </a:p>
        </p:txBody>
      </p:sp>
      <p:sp>
        <p:nvSpPr>
          <p:cNvPr id="34819" name="Content Placeholder 2"/>
          <p:cNvSpPr>
            <a:spLocks noGrp="1"/>
          </p:cNvSpPr>
          <p:nvPr>
            <p:ph idx="1"/>
          </p:nvPr>
        </p:nvSpPr>
        <p:spPr>
          <a:xfrm>
            <a:off x="504280" y="2105968"/>
            <a:ext cx="8496944" cy="4683333"/>
          </a:xfrm>
        </p:spPr>
        <p:txBody>
          <a:bodyPr/>
          <a:lstStyle/>
          <a:p>
            <a:r>
              <a:rPr lang="fi-FI" altLang="fi-FI" sz="2000" dirty="0" err="1"/>
              <a:t>Clarify</a:t>
            </a:r>
            <a:r>
              <a:rPr lang="fi-FI" altLang="fi-FI" sz="2000" dirty="0"/>
              <a:t> the </a:t>
            </a:r>
            <a:r>
              <a:rPr lang="fi-FI" altLang="fi-FI" sz="2000" b="1" dirty="0" err="1"/>
              <a:t>obligations</a:t>
            </a:r>
            <a:r>
              <a:rPr lang="fi-FI" altLang="fi-FI" sz="2000" dirty="0"/>
              <a:t> and </a:t>
            </a:r>
            <a:r>
              <a:rPr lang="fi-FI" altLang="fi-FI" sz="2000" b="1" dirty="0" err="1"/>
              <a:t>expectations</a:t>
            </a:r>
            <a:r>
              <a:rPr lang="fi-FI" altLang="fi-FI" sz="2000" dirty="0"/>
              <a:t> </a:t>
            </a:r>
            <a:r>
              <a:rPr lang="fi-FI" altLang="fi-FI" sz="2000" dirty="0" err="1"/>
              <a:t>from</a:t>
            </a:r>
            <a:r>
              <a:rPr lang="fi-FI" altLang="fi-FI" sz="2000" dirty="0"/>
              <a:t> the </a:t>
            </a:r>
            <a:r>
              <a:rPr lang="fi-FI" altLang="fi-FI" sz="2000" dirty="0" err="1"/>
              <a:t>beginning</a:t>
            </a:r>
            <a:endParaRPr lang="fi-FI" altLang="fi-FI" sz="2000" dirty="0"/>
          </a:p>
          <a:p>
            <a:r>
              <a:rPr lang="fi-FI" altLang="fi-FI" sz="2000" dirty="0" smtClean="0"/>
              <a:t>Show </a:t>
            </a:r>
            <a:r>
              <a:rPr lang="fi-FI" altLang="fi-FI" sz="2000" dirty="0" err="1"/>
              <a:t>how</a:t>
            </a:r>
            <a:r>
              <a:rPr lang="fi-FI" altLang="fi-FI" sz="2000" dirty="0"/>
              <a:t> </a:t>
            </a:r>
            <a:r>
              <a:rPr lang="fi-FI" altLang="fi-FI" sz="2000" b="1" u="sng" dirty="0" err="1"/>
              <a:t>you</a:t>
            </a:r>
            <a:r>
              <a:rPr lang="fi-FI" altLang="fi-FI" sz="2000" dirty="0"/>
              <a:t> </a:t>
            </a:r>
            <a:r>
              <a:rPr lang="fi-FI" altLang="fi-FI" sz="2000" b="1" dirty="0" err="1"/>
              <a:t>invest</a:t>
            </a:r>
            <a:r>
              <a:rPr lang="fi-FI" altLang="fi-FI" sz="2000" dirty="0"/>
              <a:t> in </a:t>
            </a:r>
            <a:r>
              <a:rPr lang="fi-FI" altLang="fi-FI" sz="2000" b="1" dirty="0" err="1"/>
              <a:t>their</a:t>
            </a:r>
            <a:r>
              <a:rPr lang="fi-FI" altLang="fi-FI" sz="2000" dirty="0"/>
              <a:t> </a:t>
            </a:r>
            <a:r>
              <a:rPr lang="fi-FI" altLang="fi-FI" sz="2000" dirty="0" err="1"/>
              <a:t>learning</a:t>
            </a:r>
            <a:r>
              <a:rPr lang="fi-FI" altLang="fi-FI" sz="2000" dirty="0"/>
              <a:t> </a:t>
            </a:r>
            <a:r>
              <a:rPr lang="fi-FI" altLang="fi-FI" sz="2000" dirty="0" err="1"/>
              <a:t>by</a:t>
            </a:r>
            <a:r>
              <a:rPr lang="fi-FI" altLang="fi-FI" sz="2000" dirty="0"/>
              <a:t> </a:t>
            </a:r>
            <a:endParaRPr lang="fi-FI" altLang="fi-FI" sz="2000" dirty="0" smtClean="0"/>
          </a:p>
          <a:p>
            <a:pPr lvl="1"/>
            <a:r>
              <a:rPr lang="fi-FI" altLang="fi-FI" sz="1800" dirty="0" err="1" smtClean="0"/>
              <a:t>Updating</a:t>
            </a:r>
            <a:r>
              <a:rPr lang="fi-FI" altLang="fi-FI" sz="1800" dirty="0" smtClean="0"/>
              <a:t> </a:t>
            </a:r>
            <a:r>
              <a:rPr lang="fi-FI" altLang="fi-FI" sz="1800" dirty="0" err="1" smtClean="0"/>
              <a:t>material</a:t>
            </a:r>
            <a:endParaRPr lang="fi-FI" altLang="fi-FI" sz="1800" dirty="0" smtClean="0"/>
          </a:p>
          <a:p>
            <a:pPr lvl="1"/>
            <a:r>
              <a:rPr lang="fi-FI" altLang="fi-FI" sz="1800" dirty="0" err="1"/>
              <a:t>A</a:t>
            </a:r>
            <a:r>
              <a:rPr lang="fi-FI" altLang="fi-FI" sz="1800" dirty="0" err="1" smtClean="0"/>
              <a:t>rriving</a:t>
            </a:r>
            <a:r>
              <a:rPr lang="fi-FI" altLang="fi-FI" sz="1800" dirty="0" smtClean="0"/>
              <a:t> </a:t>
            </a:r>
            <a:r>
              <a:rPr lang="fi-FI" altLang="fi-FI" sz="1800" dirty="0" err="1"/>
              <a:t>early</a:t>
            </a:r>
            <a:r>
              <a:rPr lang="fi-FI" altLang="fi-FI" sz="1800" dirty="0"/>
              <a:t> to </a:t>
            </a:r>
            <a:r>
              <a:rPr lang="fi-FI" altLang="fi-FI" sz="1800" dirty="0" err="1" smtClean="0"/>
              <a:t>class</a:t>
            </a:r>
            <a:endParaRPr lang="fi-FI" altLang="fi-FI" sz="1800" dirty="0" smtClean="0"/>
          </a:p>
          <a:p>
            <a:pPr lvl="1"/>
            <a:r>
              <a:rPr lang="fi-FI" altLang="fi-FI" sz="1800" dirty="0" err="1"/>
              <a:t>G</a:t>
            </a:r>
            <a:r>
              <a:rPr lang="fi-FI" altLang="fi-FI" sz="1800" dirty="0" err="1" smtClean="0"/>
              <a:t>rading</a:t>
            </a:r>
            <a:r>
              <a:rPr lang="fi-FI" altLang="fi-FI" sz="1800" dirty="0" smtClean="0"/>
              <a:t> </a:t>
            </a:r>
            <a:r>
              <a:rPr lang="fi-FI" altLang="fi-FI" sz="1800" dirty="0" err="1" smtClean="0"/>
              <a:t>quickly</a:t>
            </a:r>
            <a:endParaRPr lang="fi-FI" altLang="fi-FI" sz="1800" dirty="0" smtClean="0"/>
          </a:p>
          <a:p>
            <a:pPr lvl="1"/>
            <a:r>
              <a:rPr lang="fi-FI" altLang="fi-FI" sz="1800" dirty="0" err="1" smtClean="0"/>
              <a:t>Providing</a:t>
            </a:r>
            <a:r>
              <a:rPr lang="fi-FI" altLang="fi-FI" sz="1800" dirty="0" smtClean="0"/>
              <a:t> feedback to </a:t>
            </a:r>
            <a:r>
              <a:rPr lang="fi-FI" altLang="fi-FI" sz="1800" dirty="0" err="1" smtClean="0"/>
              <a:t>students</a:t>
            </a:r>
            <a:r>
              <a:rPr lang="fi-FI" altLang="fi-FI" sz="1800" dirty="0" smtClean="0"/>
              <a:t>, </a:t>
            </a:r>
            <a:r>
              <a:rPr lang="fi-FI" altLang="fi-FI" sz="1800" dirty="0" err="1" smtClean="0"/>
              <a:t>requesting</a:t>
            </a:r>
            <a:r>
              <a:rPr lang="fi-FI" altLang="fi-FI" sz="1800" dirty="0" smtClean="0"/>
              <a:t> &amp; </a:t>
            </a:r>
            <a:r>
              <a:rPr lang="fi-FI" altLang="fi-FI" sz="1800" dirty="0" err="1" smtClean="0"/>
              <a:t>reacting</a:t>
            </a:r>
            <a:r>
              <a:rPr lang="fi-FI" altLang="fi-FI" sz="1800" dirty="0" smtClean="0"/>
              <a:t> on </a:t>
            </a:r>
            <a:r>
              <a:rPr lang="fi-FI" altLang="fi-FI" sz="1800" dirty="0" err="1" smtClean="0"/>
              <a:t>their</a:t>
            </a:r>
            <a:r>
              <a:rPr lang="fi-FI" altLang="fi-FI" sz="1800" dirty="0" smtClean="0"/>
              <a:t> feedback</a:t>
            </a:r>
          </a:p>
          <a:p>
            <a:pPr lvl="1"/>
            <a:r>
              <a:rPr lang="fi-FI" altLang="fi-FI" sz="1800" dirty="0" err="1" smtClean="0"/>
              <a:t>Being</a:t>
            </a:r>
            <a:r>
              <a:rPr lang="fi-FI" altLang="fi-FI" sz="1800" dirty="0" smtClean="0"/>
              <a:t> </a:t>
            </a:r>
            <a:r>
              <a:rPr lang="fi-FI" altLang="fi-FI" sz="1800" dirty="0" err="1" smtClean="0"/>
              <a:t>resonsive</a:t>
            </a:r>
            <a:r>
              <a:rPr lang="fi-FI" altLang="fi-FI" sz="1800" dirty="0" smtClean="0"/>
              <a:t> to </a:t>
            </a:r>
            <a:r>
              <a:rPr lang="fi-FI" altLang="fi-FI" sz="1800" dirty="0" err="1" smtClean="0"/>
              <a:t>student</a:t>
            </a:r>
            <a:r>
              <a:rPr lang="fi-FI" altLang="fi-FI" sz="1800" dirty="0" smtClean="0"/>
              <a:t> </a:t>
            </a:r>
            <a:r>
              <a:rPr lang="fi-FI" altLang="fi-FI" sz="1800" dirty="0" err="1" smtClean="0"/>
              <a:t>requests</a:t>
            </a:r>
            <a:r>
              <a:rPr lang="fi-FI" altLang="fi-FI" sz="1800" dirty="0" smtClean="0"/>
              <a:t> and </a:t>
            </a:r>
            <a:r>
              <a:rPr lang="fi-FI" altLang="fi-FI" sz="1800" dirty="0" err="1" smtClean="0"/>
              <a:t>wishes</a:t>
            </a:r>
            <a:endParaRPr lang="fi-FI" altLang="fi-FI" sz="1800" dirty="0"/>
          </a:p>
          <a:p>
            <a:r>
              <a:rPr lang="fi-FI" altLang="fi-FI" sz="2000" dirty="0" err="1" smtClean="0"/>
              <a:t>Give</a:t>
            </a:r>
            <a:r>
              <a:rPr lang="fi-FI" altLang="fi-FI" sz="2000" dirty="0" smtClean="0"/>
              <a:t> </a:t>
            </a:r>
            <a:r>
              <a:rPr lang="fi-FI" altLang="fi-FI" sz="2000" b="1" dirty="0" err="1"/>
              <a:t>positive</a:t>
            </a:r>
            <a:r>
              <a:rPr lang="fi-FI" altLang="fi-FI" sz="2000" b="1" dirty="0"/>
              <a:t> feedback </a:t>
            </a:r>
            <a:r>
              <a:rPr lang="fi-FI" altLang="fi-FI" sz="2000" dirty="0"/>
              <a:t>to </a:t>
            </a:r>
            <a:r>
              <a:rPr lang="fi-FI" altLang="fi-FI" sz="2000" dirty="0" err="1"/>
              <a:t>students</a:t>
            </a:r>
            <a:r>
              <a:rPr lang="fi-FI" altLang="fi-FI" sz="2000" dirty="0"/>
              <a:t> </a:t>
            </a:r>
            <a:r>
              <a:rPr lang="fi-FI" altLang="fi-FI" sz="2000" dirty="0" err="1"/>
              <a:t>who</a:t>
            </a:r>
            <a:r>
              <a:rPr lang="fi-FI" altLang="fi-FI" sz="2000" dirty="0"/>
              <a:t> live </a:t>
            </a:r>
            <a:r>
              <a:rPr lang="fi-FI" altLang="fi-FI" sz="2000" dirty="0" err="1"/>
              <a:t>up</a:t>
            </a:r>
            <a:r>
              <a:rPr lang="fi-FI" altLang="fi-FI" sz="2000" dirty="0"/>
              <a:t> to </a:t>
            </a:r>
            <a:r>
              <a:rPr lang="fi-FI" altLang="fi-FI" sz="2000" dirty="0" err="1"/>
              <a:t>or</a:t>
            </a:r>
            <a:r>
              <a:rPr lang="fi-FI" altLang="fi-FI" sz="2000" dirty="0"/>
              <a:t> </a:t>
            </a:r>
            <a:r>
              <a:rPr lang="fi-FI" altLang="fi-FI" sz="2000" dirty="0" err="1"/>
              <a:t>even</a:t>
            </a:r>
            <a:r>
              <a:rPr lang="fi-FI" altLang="fi-FI" sz="2000" dirty="0"/>
              <a:t> </a:t>
            </a:r>
            <a:r>
              <a:rPr lang="fi-FI" altLang="fi-FI" sz="2000" dirty="0" err="1"/>
              <a:t>surpass</a:t>
            </a:r>
            <a:r>
              <a:rPr lang="fi-FI" altLang="fi-FI" sz="2000" dirty="0"/>
              <a:t> </a:t>
            </a:r>
            <a:r>
              <a:rPr lang="fi-FI" altLang="fi-FI" sz="2000" dirty="0" err="1"/>
              <a:t>their</a:t>
            </a:r>
            <a:r>
              <a:rPr lang="fi-FI" altLang="fi-FI" sz="2000" dirty="0"/>
              <a:t> </a:t>
            </a:r>
            <a:r>
              <a:rPr lang="fi-FI" altLang="fi-FI" sz="2000" dirty="0" err="1"/>
              <a:t>obligations</a:t>
            </a:r>
            <a:r>
              <a:rPr lang="fi-FI" altLang="fi-FI" sz="2000" dirty="0"/>
              <a:t>, </a:t>
            </a:r>
            <a:r>
              <a:rPr lang="fi-FI" altLang="fi-FI" sz="2000" b="1" dirty="0"/>
              <a:t>’</a:t>
            </a:r>
            <a:r>
              <a:rPr lang="fi-FI" altLang="fi-FI" sz="2000" b="1" dirty="0" err="1"/>
              <a:t>punish</a:t>
            </a:r>
            <a:r>
              <a:rPr lang="fi-FI" altLang="fi-FI" sz="2000" b="1" dirty="0"/>
              <a:t>’</a:t>
            </a:r>
            <a:r>
              <a:rPr lang="fi-FI" altLang="fi-FI" sz="2000" dirty="0"/>
              <a:t> </a:t>
            </a:r>
            <a:r>
              <a:rPr lang="fi-FI" altLang="fi-FI" sz="2000" dirty="0" err="1"/>
              <a:t>those</a:t>
            </a:r>
            <a:r>
              <a:rPr lang="fi-FI" altLang="fi-FI" sz="2000" dirty="0"/>
              <a:t> </a:t>
            </a:r>
            <a:r>
              <a:rPr lang="fi-FI" altLang="fi-FI" sz="2000" dirty="0" err="1"/>
              <a:t>that</a:t>
            </a:r>
            <a:r>
              <a:rPr lang="fi-FI" altLang="fi-FI" sz="2000" dirty="0"/>
              <a:t> </a:t>
            </a:r>
            <a:r>
              <a:rPr lang="fi-FI" altLang="fi-FI" sz="2000" dirty="0" err="1"/>
              <a:t>don’t</a:t>
            </a:r>
            <a:endParaRPr lang="fi-FI" altLang="fi-FI" sz="2000" dirty="0"/>
          </a:p>
          <a:p>
            <a:pPr lvl="1"/>
            <a:r>
              <a:rPr lang="fi-FI" altLang="fi-FI" sz="1800" dirty="0" err="1"/>
              <a:t>Don’t</a:t>
            </a:r>
            <a:r>
              <a:rPr lang="fi-FI" altLang="fi-FI" sz="1800" dirty="0"/>
              <a:t> </a:t>
            </a:r>
            <a:r>
              <a:rPr lang="fi-FI" altLang="fi-FI" sz="1800" dirty="0" err="1"/>
              <a:t>accept</a:t>
            </a:r>
            <a:r>
              <a:rPr lang="fi-FI" altLang="fi-FI" sz="1800" dirty="0"/>
              <a:t> </a:t>
            </a:r>
            <a:r>
              <a:rPr lang="fi-FI" altLang="fi-FI" sz="1800" dirty="0" err="1"/>
              <a:t>under-performance</a:t>
            </a:r>
            <a:r>
              <a:rPr lang="fi-FI" altLang="fi-FI" sz="1800" dirty="0"/>
              <a:t>, </a:t>
            </a:r>
            <a:r>
              <a:rPr lang="fi-FI" altLang="fi-FI" sz="1800" dirty="0" err="1"/>
              <a:t>late</a:t>
            </a:r>
            <a:r>
              <a:rPr lang="fi-FI" altLang="fi-FI" sz="1800" dirty="0"/>
              <a:t> </a:t>
            </a:r>
            <a:r>
              <a:rPr lang="fi-FI" altLang="fi-FI" sz="1800" dirty="0" err="1"/>
              <a:t>papers</a:t>
            </a:r>
            <a:r>
              <a:rPr lang="fi-FI" altLang="fi-FI" sz="1800" dirty="0"/>
              <a:t>, </a:t>
            </a:r>
            <a:r>
              <a:rPr lang="fi-FI" altLang="fi-FI" sz="1800" dirty="0" err="1"/>
              <a:t>absentism</a:t>
            </a:r>
            <a:r>
              <a:rPr lang="fi-FI" altLang="fi-FI" sz="1800" dirty="0"/>
              <a:t>, </a:t>
            </a:r>
            <a:r>
              <a:rPr lang="fi-FI" altLang="fi-FI" sz="1800" dirty="0" err="1"/>
              <a:t>students</a:t>
            </a:r>
            <a:r>
              <a:rPr lang="fi-FI" altLang="fi-FI" sz="1800" dirty="0"/>
              <a:t> </a:t>
            </a:r>
            <a:r>
              <a:rPr lang="fi-FI" altLang="fi-FI" sz="1800" dirty="0" err="1"/>
              <a:t>who</a:t>
            </a:r>
            <a:r>
              <a:rPr lang="fi-FI" altLang="fi-FI" sz="1800" dirty="0"/>
              <a:t> </a:t>
            </a:r>
            <a:r>
              <a:rPr lang="fi-FI" altLang="fi-FI" sz="1800" dirty="0" err="1"/>
              <a:t>arrive</a:t>
            </a:r>
            <a:r>
              <a:rPr lang="fi-FI" altLang="fi-FI" sz="1800" dirty="0"/>
              <a:t> </a:t>
            </a:r>
            <a:r>
              <a:rPr lang="fi-FI" altLang="fi-FI" sz="1800" dirty="0" err="1"/>
              <a:t>late</a:t>
            </a:r>
            <a:r>
              <a:rPr lang="fi-FI" altLang="fi-FI" sz="1800" dirty="0"/>
              <a:t> </a:t>
            </a:r>
            <a:r>
              <a:rPr lang="fi-FI" altLang="fi-FI" sz="1800" dirty="0" err="1"/>
              <a:t>or</a:t>
            </a:r>
            <a:r>
              <a:rPr lang="fi-FI" altLang="fi-FI" sz="1800" dirty="0"/>
              <a:t> </a:t>
            </a:r>
            <a:r>
              <a:rPr lang="fi-FI" altLang="fi-FI" sz="1800" dirty="0" err="1"/>
              <a:t>leave</a:t>
            </a:r>
            <a:r>
              <a:rPr lang="fi-FI" altLang="fi-FI" sz="1800" dirty="0"/>
              <a:t> </a:t>
            </a:r>
            <a:r>
              <a:rPr lang="fi-FI" altLang="fi-FI" sz="1800" dirty="0" err="1"/>
              <a:t>early</a:t>
            </a:r>
            <a:r>
              <a:rPr lang="fi-FI" altLang="fi-FI" sz="1800" dirty="0"/>
              <a:t> </a:t>
            </a:r>
          </a:p>
          <a:p>
            <a:pPr lvl="1"/>
            <a:r>
              <a:rPr lang="fi-FI" altLang="fi-FI" sz="1800" dirty="0" err="1"/>
              <a:t>Build</a:t>
            </a:r>
            <a:r>
              <a:rPr lang="fi-FI" altLang="fi-FI" sz="1800" dirty="0"/>
              <a:t> in </a:t>
            </a:r>
            <a:r>
              <a:rPr lang="fi-FI" altLang="fi-FI" sz="1800" dirty="0" err="1"/>
              <a:t>mechanisms</a:t>
            </a:r>
            <a:r>
              <a:rPr lang="fi-FI" altLang="fi-FI" sz="1800" dirty="0"/>
              <a:t> to </a:t>
            </a:r>
            <a:r>
              <a:rPr lang="fi-FI" altLang="fi-FI" sz="1800" dirty="0" err="1"/>
              <a:t>deal</a:t>
            </a:r>
            <a:r>
              <a:rPr lang="fi-FI" altLang="fi-FI" sz="1800" dirty="0"/>
              <a:t> with </a:t>
            </a:r>
            <a:r>
              <a:rPr lang="fi-FI" altLang="fi-FI" sz="1800" dirty="0" err="1"/>
              <a:t>students</a:t>
            </a:r>
            <a:r>
              <a:rPr lang="fi-FI" altLang="fi-FI" sz="1800" dirty="0"/>
              <a:t> </a:t>
            </a:r>
            <a:r>
              <a:rPr lang="fi-FI" altLang="fi-FI" sz="1800" dirty="0" err="1"/>
              <a:t>who</a:t>
            </a:r>
            <a:r>
              <a:rPr lang="fi-FI" altLang="fi-FI" sz="1800" dirty="0"/>
              <a:t> </a:t>
            </a:r>
            <a:r>
              <a:rPr lang="fi-FI" altLang="fi-FI" sz="1800" dirty="0" err="1" smtClean="0"/>
              <a:t>surpass</a:t>
            </a:r>
            <a:r>
              <a:rPr lang="fi-FI" altLang="fi-FI" sz="1800" dirty="0" smtClean="0"/>
              <a:t> as </a:t>
            </a:r>
            <a:r>
              <a:rPr lang="fi-FI" altLang="fi-FI" sz="1800" dirty="0" err="1" smtClean="0"/>
              <a:t>well</a:t>
            </a:r>
            <a:r>
              <a:rPr lang="fi-FI" altLang="fi-FI" sz="1800" dirty="0" smtClean="0"/>
              <a:t> as </a:t>
            </a:r>
            <a:r>
              <a:rPr lang="fi-FI" altLang="fi-FI" sz="1800" dirty="0" err="1" smtClean="0"/>
              <a:t>don’t</a:t>
            </a:r>
            <a:r>
              <a:rPr lang="fi-FI" altLang="fi-FI" sz="1800" dirty="0" smtClean="0"/>
              <a:t> </a:t>
            </a:r>
            <a:r>
              <a:rPr lang="fi-FI" altLang="fi-FI" sz="1800" dirty="0"/>
              <a:t>live </a:t>
            </a:r>
            <a:r>
              <a:rPr lang="fi-FI" altLang="fi-FI" sz="1800" dirty="0" err="1"/>
              <a:t>up</a:t>
            </a:r>
            <a:r>
              <a:rPr lang="fi-FI" altLang="fi-FI" sz="1800" dirty="0"/>
              <a:t> to the </a:t>
            </a:r>
            <a:r>
              <a:rPr lang="fi-FI" altLang="fi-FI" sz="1800" dirty="0" err="1"/>
              <a:t>contract</a:t>
            </a:r>
            <a:r>
              <a:rPr lang="fi-FI" altLang="fi-FI" sz="1800" dirty="0"/>
              <a:t> – </a:t>
            </a:r>
            <a:r>
              <a:rPr lang="fi-FI" altLang="fi-FI" sz="1800" dirty="0" err="1"/>
              <a:t>this</a:t>
            </a:r>
            <a:r>
              <a:rPr lang="fi-FI" altLang="fi-FI" sz="1800" dirty="0"/>
              <a:t> is </a:t>
            </a:r>
            <a:r>
              <a:rPr lang="fi-FI" altLang="fi-FI" sz="1800" dirty="0" err="1"/>
              <a:t>also</a:t>
            </a:r>
            <a:r>
              <a:rPr lang="fi-FI" altLang="fi-FI" sz="1800" dirty="0"/>
              <a:t> a </a:t>
            </a:r>
            <a:r>
              <a:rPr lang="fi-FI" altLang="fi-FI" sz="1800" dirty="0" err="1"/>
              <a:t>question</a:t>
            </a:r>
            <a:r>
              <a:rPr lang="fi-FI" altLang="fi-FI" sz="1800" dirty="0"/>
              <a:t> of ’</a:t>
            </a:r>
            <a:r>
              <a:rPr lang="fi-FI" altLang="fi-FI" sz="1800" dirty="0" err="1"/>
              <a:t>Equity</a:t>
            </a:r>
            <a:r>
              <a:rPr lang="fi-FI" altLang="fi-FI" sz="1800" dirty="0"/>
              <a:t>’ (</a:t>
            </a:r>
            <a:r>
              <a:rPr lang="fi-FI" altLang="fi-FI" sz="1800" dirty="0" err="1"/>
              <a:t>fairness</a:t>
            </a:r>
            <a:r>
              <a:rPr lang="fi-FI" altLang="fi-FI" sz="1800" dirty="0"/>
              <a:t>)</a:t>
            </a:r>
          </a:p>
          <a:p>
            <a:endParaRPr lang="en-US" altLang="fi-FI" sz="2400" dirty="0" smtClean="0"/>
          </a:p>
        </p:txBody>
      </p:sp>
    </p:spTree>
    <p:extLst>
      <p:ext uri="{BB962C8B-B14F-4D97-AF65-F5344CB8AC3E}">
        <p14:creationId xmlns:p14="http://schemas.microsoft.com/office/powerpoint/2010/main" val="10667884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360264" y="384391"/>
            <a:ext cx="8640960" cy="492443"/>
          </a:xfrm>
        </p:spPr>
        <p:txBody>
          <a:bodyPr/>
          <a:lstStyle/>
          <a:p>
            <a:r>
              <a:rPr lang="fi-FI" altLang="fi-FI" sz="3200" dirty="0" err="1"/>
              <a:t>Ideas</a:t>
            </a:r>
            <a:r>
              <a:rPr lang="fi-FI" altLang="fi-FI" sz="3200" dirty="0"/>
              <a:t> </a:t>
            </a:r>
            <a:r>
              <a:rPr lang="fi-FI" altLang="fi-FI" sz="3200" dirty="0" err="1"/>
              <a:t>about</a:t>
            </a:r>
            <a:r>
              <a:rPr lang="fi-FI" altLang="fi-FI" sz="3200" dirty="0"/>
              <a:t> </a:t>
            </a:r>
            <a:r>
              <a:rPr lang="fi-FI" altLang="fi-FI" sz="3200" dirty="0" err="1"/>
              <a:t>classroom</a:t>
            </a:r>
            <a:r>
              <a:rPr lang="fi-FI" altLang="fi-FI" sz="3200" dirty="0"/>
              <a:t> interaction(1)</a:t>
            </a:r>
            <a:endParaRPr lang="en-US" altLang="fi-FI" sz="3200" dirty="0"/>
          </a:p>
        </p:txBody>
      </p:sp>
      <p:sp>
        <p:nvSpPr>
          <p:cNvPr id="36867" name="Content Placeholder 2"/>
          <p:cNvSpPr>
            <a:spLocks noGrp="1"/>
          </p:cNvSpPr>
          <p:nvPr>
            <p:ph idx="1"/>
          </p:nvPr>
        </p:nvSpPr>
        <p:spPr>
          <a:xfrm>
            <a:off x="585093" y="1457896"/>
            <a:ext cx="8191302" cy="4570482"/>
          </a:xfrm>
        </p:spPr>
        <p:txBody>
          <a:bodyPr/>
          <a:lstStyle/>
          <a:p>
            <a:pPr>
              <a:spcBef>
                <a:spcPts val="600"/>
              </a:spcBef>
            </a:pPr>
            <a:r>
              <a:rPr lang="fi-FI" altLang="fi-FI" sz="2400" dirty="0" err="1"/>
              <a:t>Aim</a:t>
            </a:r>
            <a:r>
              <a:rPr lang="fi-FI" altLang="fi-FI" sz="2400" dirty="0"/>
              <a:t> for </a:t>
            </a:r>
            <a:r>
              <a:rPr lang="fi-FI" altLang="fi-FI" sz="2400" b="1" dirty="0" err="1">
                <a:solidFill>
                  <a:srgbClr val="CC3300"/>
                </a:solidFill>
              </a:rPr>
              <a:t>broad</a:t>
            </a:r>
            <a:r>
              <a:rPr lang="fi-FI" altLang="fi-FI" sz="2400" b="1" dirty="0">
                <a:solidFill>
                  <a:srgbClr val="CC3300"/>
                </a:solidFill>
              </a:rPr>
              <a:t> </a:t>
            </a:r>
            <a:r>
              <a:rPr lang="fi-FI" altLang="fi-FI" sz="2400" b="1" dirty="0" err="1">
                <a:solidFill>
                  <a:srgbClr val="CC3300"/>
                </a:solidFill>
              </a:rPr>
              <a:t>participation</a:t>
            </a:r>
            <a:r>
              <a:rPr lang="fi-FI" altLang="fi-FI" sz="2400" b="1" dirty="0">
                <a:solidFill>
                  <a:srgbClr val="CC3300"/>
                </a:solidFill>
              </a:rPr>
              <a:t> </a:t>
            </a:r>
            <a:r>
              <a:rPr lang="fi-FI" altLang="fi-FI" sz="2400" dirty="0"/>
              <a:t>– </a:t>
            </a:r>
            <a:r>
              <a:rPr lang="fi-FI" altLang="fi-FI" sz="2400" dirty="0" err="1"/>
              <a:t>some</a:t>
            </a:r>
            <a:r>
              <a:rPr lang="fi-FI" altLang="fi-FI" sz="2400" dirty="0"/>
              <a:t> </a:t>
            </a:r>
            <a:r>
              <a:rPr lang="fi-FI" altLang="fi-FI" sz="2400" dirty="0" err="1"/>
              <a:t>ideas</a:t>
            </a:r>
            <a:endParaRPr lang="fi-FI" altLang="fi-FI" sz="2400" dirty="0"/>
          </a:p>
          <a:p>
            <a:pPr lvl="1">
              <a:spcBef>
                <a:spcPts val="600"/>
              </a:spcBef>
            </a:pPr>
            <a:r>
              <a:rPr lang="fi-FI" altLang="fi-FI" sz="2000" dirty="0"/>
              <a:t>Focus on </a:t>
            </a:r>
            <a:r>
              <a:rPr lang="fi-FI" altLang="fi-FI" sz="2000" dirty="0" err="1"/>
              <a:t>participation</a:t>
            </a:r>
            <a:r>
              <a:rPr lang="fi-FI" altLang="fi-FI" sz="2000" dirty="0"/>
              <a:t> </a:t>
            </a:r>
            <a:r>
              <a:rPr lang="fi-FI" altLang="fi-FI" sz="2000" dirty="0" err="1"/>
              <a:t>from</a:t>
            </a:r>
            <a:r>
              <a:rPr lang="fi-FI" altLang="fi-FI" sz="2000" dirty="0"/>
              <a:t> the </a:t>
            </a:r>
            <a:r>
              <a:rPr lang="fi-FI" altLang="fi-FI" sz="2000" b="1" dirty="0" err="1"/>
              <a:t>first</a:t>
            </a:r>
            <a:r>
              <a:rPr lang="fi-FI" altLang="fi-FI" sz="2000" b="1" dirty="0"/>
              <a:t> </a:t>
            </a:r>
            <a:r>
              <a:rPr lang="fi-FI" altLang="fi-FI" sz="2000" b="1" dirty="0" err="1"/>
              <a:t>minute</a:t>
            </a:r>
            <a:r>
              <a:rPr lang="fi-FI" altLang="fi-FI" sz="2000" dirty="0"/>
              <a:t>: </a:t>
            </a:r>
            <a:r>
              <a:rPr lang="fi-FI" altLang="fi-FI" sz="2000" dirty="0" err="1"/>
              <a:t>Quizz</a:t>
            </a:r>
            <a:r>
              <a:rPr lang="fi-FI" altLang="fi-FI" sz="2000" dirty="0" smtClean="0"/>
              <a:t>?</a:t>
            </a:r>
            <a:endParaRPr lang="fi-FI" altLang="fi-FI" sz="2000" dirty="0"/>
          </a:p>
          <a:p>
            <a:pPr lvl="1">
              <a:spcBef>
                <a:spcPts val="600"/>
              </a:spcBef>
            </a:pPr>
            <a:r>
              <a:rPr lang="fi-FI" altLang="fi-FI" sz="2000" dirty="0" err="1"/>
              <a:t>Use</a:t>
            </a:r>
            <a:r>
              <a:rPr lang="fi-FI" altLang="fi-FI" sz="2000" dirty="0"/>
              <a:t> </a:t>
            </a:r>
            <a:r>
              <a:rPr lang="fi-FI" altLang="fi-FI" sz="2000" dirty="0" err="1"/>
              <a:t>buzz</a:t>
            </a:r>
            <a:r>
              <a:rPr lang="fi-FI" altLang="fi-FI" sz="2000" dirty="0"/>
              <a:t> </a:t>
            </a:r>
            <a:r>
              <a:rPr lang="fi-FI" altLang="fi-FI" sz="2000" dirty="0" err="1"/>
              <a:t>groups</a:t>
            </a:r>
            <a:r>
              <a:rPr lang="fi-FI" altLang="fi-FI" sz="2000" dirty="0"/>
              <a:t> </a:t>
            </a:r>
            <a:r>
              <a:rPr lang="fi-FI" altLang="fi-FI" sz="2000" dirty="0">
                <a:sym typeface="Wingdings" pitchFamily="2" charset="2"/>
              </a:rPr>
              <a:t> ’</a:t>
            </a:r>
            <a:r>
              <a:rPr lang="fi-FI" altLang="fi-FI" sz="2000" dirty="0" err="1">
                <a:sym typeface="Wingdings" pitchFamily="2" charset="2"/>
              </a:rPr>
              <a:t>mandatory</a:t>
            </a:r>
            <a:r>
              <a:rPr lang="fi-FI" altLang="fi-FI" sz="2000" dirty="0">
                <a:sym typeface="Wingdings" pitchFamily="2" charset="2"/>
              </a:rPr>
              <a:t>’ </a:t>
            </a:r>
            <a:r>
              <a:rPr lang="fi-FI" altLang="fi-FI" sz="2000" dirty="0" err="1">
                <a:sym typeface="Wingdings" pitchFamily="2" charset="2"/>
              </a:rPr>
              <a:t>presentation</a:t>
            </a:r>
            <a:r>
              <a:rPr lang="fi-FI" altLang="fi-FI" sz="2000" dirty="0">
                <a:sym typeface="Wingdings" pitchFamily="2" charset="2"/>
              </a:rPr>
              <a:t> of </a:t>
            </a:r>
            <a:r>
              <a:rPr lang="fi-FI" altLang="fi-FI" sz="2000" b="1" dirty="0" err="1">
                <a:sym typeface="Wingdings" pitchFamily="2" charset="2"/>
              </a:rPr>
              <a:t>group</a:t>
            </a:r>
            <a:r>
              <a:rPr lang="fi-FI" altLang="fi-FI" sz="2000" b="1" dirty="0">
                <a:sym typeface="Wingdings" pitchFamily="2" charset="2"/>
              </a:rPr>
              <a:t> </a:t>
            </a:r>
            <a:r>
              <a:rPr lang="fi-FI" altLang="fi-FI" sz="2000" b="1" dirty="0" err="1">
                <a:sym typeface="Wingdings" pitchFamily="2" charset="2"/>
              </a:rPr>
              <a:t>comments</a:t>
            </a:r>
            <a:r>
              <a:rPr lang="fi-FI" altLang="fi-FI" sz="2000" b="1" dirty="0">
                <a:sym typeface="Wingdings" pitchFamily="2" charset="2"/>
              </a:rPr>
              <a:t> </a:t>
            </a:r>
          </a:p>
          <a:p>
            <a:pPr lvl="1">
              <a:spcBef>
                <a:spcPts val="600"/>
              </a:spcBef>
            </a:pPr>
            <a:r>
              <a:rPr lang="fi-FI" altLang="fi-FI" sz="2000" dirty="0" err="1">
                <a:sym typeface="Wingdings" pitchFamily="2" charset="2"/>
              </a:rPr>
              <a:t>Use</a:t>
            </a:r>
            <a:r>
              <a:rPr lang="fi-FI" altLang="fi-FI" sz="2000" dirty="0">
                <a:sym typeface="Wingdings" pitchFamily="2" charset="2"/>
              </a:rPr>
              <a:t> </a:t>
            </a:r>
            <a:r>
              <a:rPr lang="fi-FI" altLang="fi-FI" sz="2000" dirty="0" err="1">
                <a:sym typeface="Wingdings" pitchFamily="2" charset="2"/>
              </a:rPr>
              <a:t>team</a:t>
            </a:r>
            <a:r>
              <a:rPr lang="fi-FI" altLang="fi-FI" sz="2000" dirty="0">
                <a:sym typeface="Wingdings" pitchFamily="2" charset="2"/>
              </a:rPr>
              <a:t> </a:t>
            </a:r>
            <a:r>
              <a:rPr lang="fi-FI" altLang="fi-FI" sz="2000" b="1" dirty="0" err="1">
                <a:sym typeface="Wingdings" pitchFamily="2" charset="2"/>
              </a:rPr>
              <a:t>role</a:t>
            </a:r>
            <a:r>
              <a:rPr lang="fi-FI" altLang="fi-FI" sz="2000" b="1" dirty="0">
                <a:sym typeface="Wingdings" pitchFamily="2" charset="2"/>
              </a:rPr>
              <a:t> play  </a:t>
            </a:r>
            <a:r>
              <a:rPr lang="fi-FI" altLang="fi-FI" sz="2000" dirty="0" err="1">
                <a:sym typeface="Wingdings" pitchFamily="2" charset="2"/>
              </a:rPr>
              <a:t>joint</a:t>
            </a:r>
            <a:r>
              <a:rPr lang="fi-FI" altLang="fi-FI" sz="2000" dirty="0">
                <a:sym typeface="Wingdings" pitchFamily="2" charset="2"/>
              </a:rPr>
              <a:t> </a:t>
            </a:r>
            <a:r>
              <a:rPr lang="fi-FI" altLang="fi-FI" sz="2000" dirty="0" err="1">
                <a:sym typeface="Wingdings" pitchFamily="2" charset="2"/>
              </a:rPr>
              <a:t>reporting</a:t>
            </a:r>
            <a:r>
              <a:rPr lang="fi-FI" altLang="fi-FI" sz="2000" dirty="0">
                <a:sym typeface="Wingdings" pitchFamily="2" charset="2"/>
              </a:rPr>
              <a:t> </a:t>
            </a:r>
            <a:r>
              <a:rPr lang="fi-FI" altLang="fi-FI" sz="2000" dirty="0" err="1">
                <a:sym typeface="Wingdings" pitchFamily="2" charset="2"/>
              </a:rPr>
              <a:t>afterwards</a:t>
            </a:r>
            <a:r>
              <a:rPr lang="fi-FI" altLang="fi-FI" sz="2000" dirty="0">
                <a:sym typeface="Wingdings" pitchFamily="2" charset="2"/>
              </a:rPr>
              <a:t> to the </a:t>
            </a:r>
            <a:r>
              <a:rPr lang="fi-FI" altLang="fi-FI" sz="2000" dirty="0" err="1">
                <a:sym typeface="Wingdings" pitchFamily="2" charset="2"/>
              </a:rPr>
              <a:t>whole</a:t>
            </a:r>
            <a:r>
              <a:rPr lang="fi-FI" altLang="fi-FI" sz="2000" dirty="0">
                <a:sym typeface="Wingdings" pitchFamily="2" charset="2"/>
              </a:rPr>
              <a:t> </a:t>
            </a:r>
            <a:r>
              <a:rPr lang="fi-FI" altLang="fi-FI" sz="2000" dirty="0" err="1">
                <a:sym typeface="Wingdings" pitchFamily="2" charset="2"/>
              </a:rPr>
              <a:t>class</a:t>
            </a:r>
            <a:endParaRPr lang="fi-FI" altLang="fi-FI" sz="2000" dirty="0">
              <a:sym typeface="Wingdings" pitchFamily="2" charset="2"/>
            </a:endParaRPr>
          </a:p>
          <a:p>
            <a:pPr lvl="1">
              <a:spcBef>
                <a:spcPts val="600"/>
              </a:spcBef>
            </a:pPr>
            <a:r>
              <a:rPr lang="fi-FI" altLang="fi-FI" sz="2000" dirty="0" err="1" smtClean="0">
                <a:sym typeface="Wingdings" pitchFamily="2" charset="2"/>
              </a:rPr>
              <a:t>Invite</a:t>
            </a:r>
            <a:r>
              <a:rPr lang="fi-FI" altLang="fi-FI" sz="2000" dirty="0" smtClean="0">
                <a:sym typeface="Wingdings" pitchFamily="2" charset="2"/>
              </a:rPr>
              <a:t> </a:t>
            </a:r>
            <a:r>
              <a:rPr lang="fi-FI" altLang="fi-FI" sz="2000" b="1" dirty="0" err="1">
                <a:sym typeface="Wingdings" pitchFamily="2" charset="2"/>
              </a:rPr>
              <a:t>counter</a:t>
            </a:r>
            <a:r>
              <a:rPr lang="fi-FI" altLang="fi-FI" sz="2000" b="1" dirty="0">
                <a:sym typeface="Wingdings" pitchFamily="2" charset="2"/>
              </a:rPr>
              <a:t> </a:t>
            </a:r>
            <a:r>
              <a:rPr lang="fi-FI" altLang="fi-FI" sz="2000" b="1" dirty="0" err="1">
                <a:sym typeface="Wingdings" pitchFamily="2" charset="2"/>
              </a:rPr>
              <a:t>arguments</a:t>
            </a:r>
            <a:r>
              <a:rPr lang="fi-FI" altLang="fi-FI" sz="2000" dirty="0">
                <a:sym typeface="Wingdings" pitchFamily="2" charset="2"/>
              </a:rPr>
              <a:t>: ’Do </a:t>
            </a:r>
            <a:r>
              <a:rPr lang="fi-FI" altLang="fi-FI" sz="2000" dirty="0" err="1">
                <a:sym typeface="Wingdings" pitchFamily="2" charset="2"/>
              </a:rPr>
              <a:t>you</a:t>
            </a:r>
            <a:r>
              <a:rPr lang="fi-FI" altLang="fi-FI" sz="2000" dirty="0">
                <a:sym typeface="Wingdings" pitchFamily="2" charset="2"/>
              </a:rPr>
              <a:t> </a:t>
            </a:r>
            <a:r>
              <a:rPr lang="fi-FI" altLang="fi-FI" sz="2000" dirty="0" err="1">
                <a:sym typeface="Wingdings" pitchFamily="2" charset="2"/>
              </a:rPr>
              <a:t>all</a:t>
            </a:r>
            <a:r>
              <a:rPr lang="fi-FI" altLang="fi-FI" sz="2000" dirty="0">
                <a:sym typeface="Wingdings" pitchFamily="2" charset="2"/>
              </a:rPr>
              <a:t> </a:t>
            </a:r>
            <a:r>
              <a:rPr lang="fi-FI" altLang="fi-FI" sz="2000" dirty="0" err="1">
                <a:sym typeface="Wingdings" pitchFamily="2" charset="2"/>
              </a:rPr>
              <a:t>agree</a:t>
            </a:r>
            <a:r>
              <a:rPr lang="fi-FI" altLang="fi-FI" sz="2000" dirty="0">
                <a:sym typeface="Wingdings" pitchFamily="2" charset="2"/>
              </a:rPr>
              <a:t>?’ ’How </a:t>
            </a:r>
            <a:r>
              <a:rPr lang="fi-FI" altLang="fi-FI" sz="2000" dirty="0" err="1">
                <a:sym typeface="Wingdings" pitchFamily="2" charset="2"/>
              </a:rPr>
              <a:t>many</a:t>
            </a:r>
            <a:r>
              <a:rPr lang="fi-FI" altLang="fi-FI" sz="2000" dirty="0">
                <a:sym typeface="Wingdings" pitchFamily="2" charset="2"/>
              </a:rPr>
              <a:t> </a:t>
            </a:r>
            <a:r>
              <a:rPr lang="fi-FI" altLang="fi-FI" sz="2000" dirty="0" err="1">
                <a:sym typeface="Wingdings" pitchFamily="2" charset="2"/>
              </a:rPr>
              <a:t>are</a:t>
            </a:r>
            <a:r>
              <a:rPr lang="fi-FI" altLang="fi-FI" sz="2000" dirty="0">
                <a:sym typeface="Wingdings" pitchFamily="2" charset="2"/>
              </a:rPr>
              <a:t> for and </a:t>
            </a:r>
            <a:r>
              <a:rPr lang="fi-FI" altLang="fi-FI" sz="2000" dirty="0" err="1">
                <a:sym typeface="Wingdings" pitchFamily="2" charset="2"/>
              </a:rPr>
              <a:t>against</a:t>
            </a:r>
            <a:r>
              <a:rPr lang="fi-FI" altLang="fi-FI" sz="2000" dirty="0">
                <a:sym typeface="Wingdings" pitchFamily="2" charset="2"/>
              </a:rPr>
              <a:t>’ -- </a:t>
            </a:r>
            <a:r>
              <a:rPr lang="fi-FI" altLang="fi-FI" sz="2000" dirty="0" err="1">
                <a:sym typeface="Wingdings" pitchFamily="2" charset="2"/>
              </a:rPr>
              <a:t>Why</a:t>
            </a:r>
            <a:r>
              <a:rPr lang="fi-FI" altLang="fi-FI" sz="2000" dirty="0">
                <a:sym typeface="Wingdings" pitchFamily="2" charset="2"/>
              </a:rPr>
              <a:t>?</a:t>
            </a:r>
          </a:p>
          <a:p>
            <a:pPr lvl="1">
              <a:spcBef>
                <a:spcPts val="600"/>
              </a:spcBef>
            </a:pPr>
            <a:r>
              <a:rPr lang="fi-FI" altLang="fi-FI" sz="2000" b="1" dirty="0" err="1">
                <a:sym typeface="Wingdings" pitchFamily="2" charset="2"/>
              </a:rPr>
              <a:t>Exaggerate</a:t>
            </a:r>
            <a:r>
              <a:rPr lang="fi-FI" altLang="fi-FI" sz="2000" b="1" dirty="0">
                <a:sym typeface="Wingdings" pitchFamily="2" charset="2"/>
              </a:rPr>
              <a:t> </a:t>
            </a:r>
            <a:r>
              <a:rPr lang="fi-FI" altLang="fi-FI" sz="2000" dirty="0" err="1">
                <a:sym typeface="Wingdings" pitchFamily="2" charset="2"/>
              </a:rPr>
              <a:t>so</a:t>
            </a:r>
            <a:r>
              <a:rPr lang="fi-FI" altLang="fi-FI" sz="2000" dirty="0">
                <a:sym typeface="Wingdings" pitchFamily="2" charset="2"/>
              </a:rPr>
              <a:t> </a:t>
            </a:r>
            <a:r>
              <a:rPr lang="fi-FI" altLang="fi-FI" sz="2000" dirty="0" err="1">
                <a:sym typeface="Wingdings" pitchFamily="2" charset="2"/>
              </a:rPr>
              <a:t>much</a:t>
            </a:r>
            <a:r>
              <a:rPr lang="fi-FI" altLang="fi-FI" sz="2000" dirty="0">
                <a:sym typeface="Wingdings" pitchFamily="2" charset="2"/>
              </a:rPr>
              <a:t> as to </a:t>
            </a:r>
            <a:r>
              <a:rPr lang="fi-FI" altLang="fi-FI" sz="2000" dirty="0" err="1">
                <a:sym typeface="Wingdings" pitchFamily="2" charset="2"/>
              </a:rPr>
              <a:t>provoke</a:t>
            </a:r>
            <a:r>
              <a:rPr lang="fi-FI" altLang="fi-FI" sz="2000" dirty="0">
                <a:sym typeface="Wingdings" pitchFamily="2" charset="2"/>
              </a:rPr>
              <a:t> </a:t>
            </a:r>
            <a:r>
              <a:rPr lang="fi-FI" altLang="fi-FI" sz="2000" dirty="0" err="1">
                <a:sym typeface="Wingdings" pitchFamily="2" charset="2"/>
              </a:rPr>
              <a:t>reactions</a:t>
            </a:r>
            <a:endParaRPr lang="fi-FI" altLang="fi-FI" sz="2000" dirty="0">
              <a:sym typeface="Wingdings" pitchFamily="2" charset="2"/>
            </a:endParaRPr>
          </a:p>
          <a:p>
            <a:pPr lvl="1">
              <a:spcBef>
                <a:spcPts val="600"/>
              </a:spcBef>
            </a:pPr>
            <a:r>
              <a:rPr lang="fi-FI" altLang="fi-FI" sz="2000" b="1" dirty="0" err="1">
                <a:sym typeface="Wingdings" pitchFamily="2" charset="2"/>
              </a:rPr>
              <a:t>Give</a:t>
            </a:r>
            <a:r>
              <a:rPr lang="fi-FI" altLang="fi-FI" sz="2000" b="1" dirty="0">
                <a:sym typeface="Wingdings" pitchFamily="2" charset="2"/>
              </a:rPr>
              <a:t> </a:t>
            </a:r>
            <a:r>
              <a:rPr lang="fi-FI" altLang="fi-FI" sz="2000" b="1" dirty="0" err="1">
                <a:sym typeface="Wingdings" pitchFamily="2" charset="2"/>
              </a:rPr>
              <a:t>face</a:t>
            </a:r>
            <a:r>
              <a:rPr lang="fi-FI" altLang="fi-FI" sz="2000" b="1" dirty="0">
                <a:sym typeface="Wingdings" pitchFamily="2" charset="2"/>
              </a:rPr>
              <a:t> </a:t>
            </a:r>
            <a:r>
              <a:rPr lang="fi-FI" altLang="fi-FI" sz="2000" dirty="0">
                <a:sym typeface="Wingdings" pitchFamily="2" charset="2"/>
              </a:rPr>
              <a:t>&amp; </a:t>
            </a:r>
            <a:r>
              <a:rPr lang="fi-FI" altLang="fi-FI" sz="2000" b="1" dirty="0" err="1">
                <a:sym typeface="Wingdings" pitchFamily="2" charset="2"/>
              </a:rPr>
              <a:t>build</a:t>
            </a:r>
            <a:r>
              <a:rPr lang="fi-FI" altLang="fi-FI" sz="2000" b="1" dirty="0">
                <a:sym typeface="Wingdings" pitchFamily="2" charset="2"/>
              </a:rPr>
              <a:t> on </a:t>
            </a:r>
            <a:r>
              <a:rPr lang="fi-FI" altLang="fi-FI" sz="2000" dirty="0" err="1">
                <a:sym typeface="Wingdings" pitchFamily="2" charset="2"/>
              </a:rPr>
              <a:t>comments</a:t>
            </a:r>
            <a:r>
              <a:rPr lang="fi-FI" altLang="fi-FI" sz="2000" dirty="0">
                <a:sym typeface="Wingdings" pitchFamily="2" charset="2"/>
              </a:rPr>
              <a:t> made </a:t>
            </a:r>
            <a:r>
              <a:rPr lang="fi-FI" altLang="fi-FI" sz="2000" dirty="0" err="1">
                <a:sym typeface="Wingdings" pitchFamily="2" charset="2"/>
              </a:rPr>
              <a:t>by</a:t>
            </a:r>
            <a:r>
              <a:rPr lang="fi-FI" altLang="fi-FI" sz="2000" dirty="0">
                <a:sym typeface="Wingdings" pitchFamily="2" charset="2"/>
              </a:rPr>
              <a:t> the </a:t>
            </a:r>
            <a:r>
              <a:rPr lang="fi-FI" altLang="fi-FI" sz="2000" dirty="0" err="1">
                <a:sym typeface="Wingdings" pitchFamily="2" charset="2"/>
              </a:rPr>
              <a:t>students</a:t>
            </a:r>
            <a:r>
              <a:rPr lang="fi-FI" altLang="fi-FI" sz="2000" dirty="0">
                <a:sym typeface="Wingdings" pitchFamily="2" charset="2"/>
              </a:rPr>
              <a:t> </a:t>
            </a:r>
            <a:r>
              <a:rPr lang="fi-FI" altLang="fi-FI" sz="2000" dirty="0" smtClean="0">
                <a:sym typeface="Wingdings" pitchFamily="2" charset="2"/>
              </a:rPr>
              <a:t>to </a:t>
            </a:r>
            <a:r>
              <a:rPr lang="fi-FI" altLang="fi-FI" sz="2000" dirty="0" err="1">
                <a:sym typeface="Wingdings" pitchFamily="2" charset="2"/>
              </a:rPr>
              <a:t>encourage</a:t>
            </a:r>
            <a:r>
              <a:rPr lang="fi-FI" altLang="fi-FI" sz="2000" dirty="0">
                <a:sym typeface="Wingdings" pitchFamily="2" charset="2"/>
              </a:rPr>
              <a:t> </a:t>
            </a:r>
            <a:r>
              <a:rPr lang="fi-FI" altLang="fi-FI" sz="2000" dirty="0" err="1">
                <a:sym typeface="Wingdings" pitchFamily="2" charset="2"/>
              </a:rPr>
              <a:t>others</a:t>
            </a:r>
            <a:r>
              <a:rPr lang="fi-FI" altLang="fi-FI" sz="2000" dirty="0">
                <a:sym typeface="Wingdings" pitchFamily="2" charset="2"/>
              </a:rPr>
              <a:t> to </a:t>
            </a:r>
            <a:r>
              <a:rPr lang="fi-FI" altLang="fi-FI" sz="2000" dirty="0" err="1">
                <a:sym typeface="Wingdings" pitchFamily="2" charset="2"/>
              </a:rPr>
              <a:t>be</a:t>
            </a:r>
            <a:r>
              <a:rPr lang="fi-FI" altLang="fi-FI" sz="2000" dirty="0">
                <a:sym typeface="Wingdings" pitchFamily="2" charset="2"/>
              </a:rPr>
              <a:t> </a:t>
            </a:r>
            <a:r>
              <a:rPr lang="fi-FI" altLang="fi-FI" sz="2000" dirty="0" err="1">
                <a:sym typeface="Wingdings" pitchFamily="2" charset="2"/>
              </a:rPr>
              <a:t>active</a:t>
            </a:r>
            <a:r>
              <a:rPr lang="fi-FI" altLang="fi-FI" sz="2000" dirty="0">
                <a:sym typeface="Wingdings" pitchFamily="2" charset="2"/>
              </a:rPr>
              <a:t> in the </a:t>
            </a:r>
            <a:r>
              <a:rPr lang="fi-FI" altLang="fi-FI" sz="2000" dirty="0" err="1">
                <a:sym typeface="Wingdings" pitchFamily="2" charset="2"/>
              </a:rPr>
              <a:t>future</a:t>
            </a:r>
            <a:endParaRPr lang="fi-FI" altLang="fi-FI" sz="2000" dirty="0">
              <a:sym typeface="Wingdings" pitchFamily="2" charset="2"/>
            </a:endParaRPr>
          </a:p>
          <a:p>
            <a:pPr lvl="1">
              <a:spcBef>
                <a:spcPts val="600"/>
              </a:spcBef>
              <a:spcAft>
                <a:spcPts val="600"/>
              </a:spcAft>
            </a:pPr>
            <a:r>
              <a:rPr lang="fi-FI" altLang="fi-FI" sz="2000" dirty="0" err="1">
                <a:sym typeface="Wingdings" pitchFamily="2" charset="2"/>
              </a:rPr>
              <a:t>Use</a:t>
            </a:r>
            <a:r>
              <a:rPr lang="fi-FI" altLang="fi-FI" sz="2000" dirty="0">
                <a:sym typeface="Wingdings" pitchFamily="2" charset="2"/>
              </a:rPr>
              <a:t> of </a:t>
            </a:r>
            <a:r>
              <a:rPr lang="fi-FI" altLang="fi-FI" sz="2000" b="1" dirty="0" err="1">
                <a:sym typeface="Wingdings" pitchFamily="2" charset="2"/>
              </a:rPr>
              <a:t>testimonials</a:t>
            </a:r>
            <a:r>
              <a:rPr lang="fi-FI" altLang="fi-FI" sz="2000" dirty="0">
                <a:sym typeface="Wingdings" pitchFamily="2" charset="2"/>
              </a:rPr>
              <a:t>: ’</a:t>
            </a:r>
            <a:r>
              <a:rPr lang="fi-FI" altLang="fi-FI" sz="2000" dirty="0" err="1">
                <a:sym typeface="Wingdings" pitchFamily="2" charset="2"/>
              </a:rPr>
              <a:t>Who</a:t>
            </a:r>
            <a:r>
              <a:rPr lang="fi-FI" altLang="fi-FI" sz="2000" dirty="0">
                <a:sym typeface="Wingdings" pitchFamily="2" charset="2"/>
              </a:rPr>
              <a:t> </a:t>
            </a:r>
            <a:r>
              <a:rPr lang="fi-FI" altLang="fi-FI" sz="2000" dirty="0" err="1">
                <a:sym typeface="Wingdings" pitchFamily="2" charset="2"/>
              </a:rPr>
              <a:t>knows</a:t>
            </a:r>
            <a:r>
              <a:rPr lang="fi-FI" altLang="fi-FI" sz="2000" dirty="0">
                <a:sym typeface="Wingdings" pitchFamily="2" charset="2"/>
              </a:rPr>
              <a:t> </a:t>
            </a:r>
            <a:r>
              <a:rPr lang="fi-FI" altLang="fi-FI" sz="2000" dirty="0" err="1">
                <a:sym typeface="Wingdings" pitchFamily="2" charset="2"/>
              </a:rPr>
              <a:t>this</a:t>
            </a:r>
            <a:r>
              <a:rPr lang="fi-FI" altLang="fi-FI" sz="2000" dirty="0">
                <a:sym typeface="Wingdings" pitchFamily="2" charset="2"/>
              </a:rPr>
              <a:t> </a:t>
            </a:r>
            <a:r>
              <a:rPr lang="fi-FI" altLang="fi-FI" sz="2000" dirty="0" err="1">
                <a:sym typeface="Wingdings" pitchFamily="2" charset="2"/>
              </a:rPr>
              <a:t>firm</a:t>
            </a:r>
            <a:r>
              <a:rPr lang="fi-FI" altLang="fi-FI" sz="2000" dirty="0">
                <a:sym typeface="Wingdings" pitchFamily="2" charset="2"/>
              </a:rPr>
              <a:t>? </a:t>
            </a:r>
            <a:r>
              <a:rPr lang="fi-FI" altLang="fi-FI" sz="2000" dirty="0" err="1">
                <a:sym typeface="Wingdings" pitchFamily="2" charset="2"/>
              </a:rPr>
              <a:t>Tell</a:t>
            </a:r>
            <a:r>
              <a:rPr lang="fi-FI" altLang="fi-FI" sz="2000" dirty="0">
                <a:sym typeface="Wingdings" pitchFamily="2" charset="2"/>
              </a:rPr>
              <a:t> us </a:t>
            </a:r>
            <a:r>
              <a:rPr lang="fi-FI" altLang="fi-FI" sz="2000" dirty="0" err="1">
                <a:sym typeface="Wingdings" pitchFamily="2" charset="2"/>
              </a:rPr>
              <a:t>about</a:t>
            </a:r>
            <a:r>
              <a:rPr lang="fi-FI" altLang="fi-FI" sz="2000" dirty="0">
                <a:sym typeface="Wingdings" pitchFamily="2" charset="2"/>
              </a:rPr>
              <a:t> </a:t>
            </a:r>
            <a:r>
              <a:rPr lang="fi-FI" altLang="fi-FI" sz="2000" dirty="0" err="1">
                <a:sym typeface="Wingdings" pitchFamily="2" charset="2"/>
              </a:rPr>
              <a:t>it</a:t>
            </a:r>
            <a:r>
              <a:rPr lang="fi-FI" altLang="fi-FI" sz="2000" dirty="0">
                <a:sym typeface="Wingdings" pitchFamily="2" charset="2"/>
              </a:rPr>
              <a:t>’</a:t>
            </a:r>
          </a:p>
          <a:p>
            <a:pPr>
              <a:spcBef>
                <a:spcPts val="600"/>
              </a:spcBef>
            </a:pPr>
            <a:r>
              <a:rPr lang="fi-FI" altLang="fi-FI" sz="2400" dirty="0" err="1">
                <a:sym typeface="Wingdings" pitchFamily="2" charset="2"/>
              </a:rPr>
              <a:t>Learn</a:t>
            </a:r>
            <a:r>
              <a:rPr lang="fi-FI" altLang="fi-FI" sz="2400" dirty="0">
                <a:sym typeface="Wingdings" pitchFamily="2" charset="2"/>
              </a:rPr>
              <a:t> </a:t>
            </a:r>
            <a:r>
              <a:rPr lang="fi-FI" altLang="fi-FI" sz="2400" b="1" dirty="0" err="1">
                <a:solidFill>
                  <a:srgbClr val="CC3300"/>
                </a:solidFill>
                <a:sym typeface="Wingdings" pitchFamily="2" charset="2"/>
              </a:rPr>
              <a:t>whom</a:t>
            </a:r>
            <a:r>
              <a:rPr lang="fi-FI" altLang="fi-FI" sz="2400" b="1" dirty="0">
                <a:solidFill>
                  <a:srgbClr val="CC3300"/>
                </a:solidFill>
                <a:sym typeface="Wingdings" pitchFamily="2" charset="2"/>
              </a:rPr>
              <a:t> </a:t>
            </a:r>
            <a:r>
              <a:rPr lang="fi-FI" altLang="fi-FI" sz="2400" b="1" dirty="0" err="1">
                <a:solidFill>
                  <a:srgbClr val="CC3300"/>
                </a:solidFill>
                <a:sym typeface="Wingdings" pitchFamily="2" charset="2"/>
              </a:rPr>
              <a:t>you</a:t>
            </a:r>
            <a:r>
              <a:rPr lang="fi-FI" altLang="fi-FI" sz="2400" b="1" dirty="0">
                <a:solidFill>
                  <a:srgbClr val="CC3300"/>
                </a:solidFill>
                <a:sym typeface="Wingdings" pitchFamily="2" charset="2"/>
              </a:rPr>
              <a:t> </a:t>
            </a:r>
            <a:r>
              <a:rPr lang="fi-FI" altLang="fi-FI" sz="2400" b="1" dirty="0" err="1">
                <a:solidFill>
                  <a:srgbClr val="CC3300"/>
                </a:solidFill>
                <a:sym typeface="Wingdings" pitchFamily="2" charset="2"/>
              </a:rPr>
              <a:t>can</a:t>
            </a:r>
            <a:r>
              <a:rPr lang="fi-FI" altLang="fi-FI" sz="2400" b="1" dirty="0">
                <a:solidFill>
                  <a:srgbClr val="CC3300"/>
                </a:solidFill>
                <a:sym typeface="Wingdings" pitchFamily="2" charset="2"/>
              </a:rPr>
              <a:t> </a:t>
            </a:r>
            <a:r>
              <a:rPr lang="fi-FI" altLang="fi-FI" sz="2400" b="1" dirty="0" err="1">
                <a:solidFill>
                  <a:srgbClr val="CC3300"/>
                </a:solidFill>
                <a:sym typeface="Wingdings" pitchFamily="2" charset="2"/>
              </a:rPr>
              <a:t>provoke</a:t>
            </a:r>
            <a:r>
              <a:rPr lang="fi-FI" altLang="fi-FI" sz="2400" b="1" dirty="0">
                <a:solidFill>
                  <a:srgbClr val="CC3300"/>
                </a:solidFill>
                <a:sym typeface="Wingdings" pitchFamily="2" charset="2"/>
              </a:rPr>
              <a:t>, ’</a:t>
            </a:r>
            <a:r>
              <a:rPr lang="fi-FI" altLang="fi-FI" sz="2400" b="1" dirty="0" err="1">
                <a:solidFill>
                  <a:srgbClr val="CC3300"/>
                </a:solidFill>
                <a:sym typeface="Wingdings" pitchFamily="2" charset="2"/>
              </a:rPr>
              <a:t>role</a:t>
            </a:r>
            <a:r>
              <a:rPr lang="fi-FI" altLang="fi-FI" sz="2400" b="1" dirty="0">
                <a:solidFill>
                  <a:srgbClr val="CC3300"/>
                </a:solidFill>
                <a:sym typeface="Wingdings" pitchFamily="2" charset="2"/>
              </a:rPr>
              <a:t> play’ with </a:t>
            </a:r>
            <a:r>
              <a:rPr lang="fi-FI" altLang="fi-FI" sz="2400" dirty="0" err="1">
                <a:sym typeface="Wingdings" pitchFamily="2" charset="2"/>
              </a:rPr>
              <a:t>without</a:t>
            </a:r>
            <a:r>
              <a:rPr lang="fi-FI" altLang="fi-FI" sz="2400" dirty="0">
                <a:sym typeface="Wingdings" pitchFamily="2" charset="2"/>
              </a:rPr>
              <a:t> </a:t>
            </a:r>
            <a:r>
              <a:rPr lang="fi-FI" altLang="fi-FI" sz="2400" dirty="0" err="1">
                <a:sym typeface="Wingdings" pitchFamily="2" charset="2"/>
              </a:rPr>
              <a:t>risking</a:t>
            </a:r>
            <a:r>
              <a:rPr lang="fi-FI" altLang="fi-FI" sz="2400" dirty="0">
                <a:sym typeface="Wingdings" pitchFamily="2" charset="2"/>
              </a:rPr>
              <a:t> </a:t>
            </a:r>
            <a:r>
              <a:rPr lang="fi-FI" altLang="fi-FI" sz="2400" dirty="0" err="1">
                <a:sym typeface="Wingdings" pitchFamily="2" charset="2"/>
              </a:rPr>
              <a:t>loss</a:t>
            </a:r>
            <a:r>
              <a:rPr lang="fi-FI" altLang="fi-FI" sz="2400" dirty="0">
                <a:sym typeface="Wingdings" pitchFamily="2" charset="2"/>
              </a:rPr>
              <a:t> of </a:t>
            </a:r>
            <a:r>
              <a:rPr lang="fi-FI" altLang="fi-FI" sz="2400" dirty="0" err="1">
                <a:sym typeface="Wingdings" pitchFamily="2" charset="2"/>
              </a:rPr>
              <a:t>face</a:t>
            </a:r>
            <a:r>
              <a:rPr lang="fi-FI" altLang="fi-FI" sz="2400" dirty="0">
                <a:sym typeface="Wingdings" pitchFamily="2" charset="2"/>
              </a:rPr>
              <a:t>, </a:t>
            </a:r>
            <a:r>
              <a:rPr lang="fi-FI" altLang="fi-FI" sz="2400" dirty="0" err="1">
                <a:sym typeface="Wingdings" pitchFamily="2" charset="2"/>
              </a:rPr>
              <a:t>withdrawal</a:t>
            </a:r>
            <a:endParaRPr lang="fi-FI" altLang="fi-FI" sz="2400" dirty="0">
              <a:sym typeface="Wingdings" pitchFamily="2" charset="2"/>
            </a:endParaRPr>
          </a:p>
        </p:txBody>
      </p:sp>
    </p:spTree>
    <p:extLst>
      <p:ext uri="{BB962C8B-B14F-4D97-AF65-F5344CB8AC3E}">
        <p14:creationId xmlns:p14="http://schemas.microsoft.com/office/powerpoint/2010/main" val="3847561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 calcmode="lin" valueType="num">
                                      <p:cBhvr additive="base">
                                        <p:cTn id="7" dur="500" fill="hold"/>
                                        <p:tgtEl>
                                          <p:spTgt spid="368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686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6867">
                                            <p:txEl>
                                              <p:pRg st="1" end="1"/>
                                            </p:txEl>
                                          </p:spTgt>
                                        </p:tgtEl>
                                        <p:attrNameLst>
                                          <p:attrName>style.visibility</p:attrName>
                                        </p:attrNameLst>
                                      </p:cBhvr>
                                      <p:to>
                                        <p:strVal val="visible"/>
                                      </p:to>
                                    </p:set>
                                    <p:anim calcmode="lin" valueType="num">
                                      <p:cBhvr additive="base">
                                        <p:cTn id="11" dur="500" fill="hold"/>
                                        <p:tgtEl>
                                          <p:spTgt spid="3686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686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6867">
                                            <p:txEl>
                                              <p:pRg st="2" end="2"/>
                                            </p:txEl>
                                          </p:spTgt>
                                        </p:tgtEl>
                                        <p:attrNameLst>
                                          <p:attrName>style.visibility</p:attrName>
                                        </p:attrNameLst>
                                      </p:cBhvr>
                                      <p:to>
                                        <p:strVal val="visible"/>
                                      </p:to>
                                    </p:set>
                                    <p:anim calcmode="lin" valueType="num">
                                      <p:cBhvr additive="base">
                                        <p:cTn id="15" dur="500" fill="hold"/>
                                        <p:tgtEl>
                                          <p:spTgt spid="3686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686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6867">
                                            <p:txEl>
                                              <p:pRg st="3" end="3"/>
                                            </p:txEl>
                                          </p:spTgt>
                                        </p:tgtEl>
                                        <p:attrNameLst>
                                          <p:attrName>style.visibility</p:attrName>
                                        </p:attrNameLst>
                                      </p:cBhvr>
                                      <p:to>
                                        <p:strVal val="visible"/>
                                      </p:to>
                                    </p:set>
                                    <p:anim calcmode="lin" valueType="num">
                                      <p:cBhvr additive="base">
                                        <p:cTn id="19" dur="500" fill="hold"/>
                                        <p:tgtEl>
                                          <p:spTgt spid="3686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686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6867">
                                            <p:txEl>
                                              <p:pRg st="4" end="4"/>
                                            </p:txEl>
                                          </p:spTgt>
                                        </p:tgtEl>
                                        <p:attrNameLst>
                                          <p:attrName>style.visibility</p:attrName>
                                        </p:attrNameLst>
                                      </p:cBhvr>
                                      <p:to>
                                        <p:strVal val="visible"/>
                                      </p:to>
                                    </p:set>
                                    <p:anim calcmode="lin" valueType="num">
                                      <p:cBhvr additive="base">
                                        <p:cTn id="23" dur="500" fill="hold"/>
                                        <p:tgtEl>
                                          <p:spTgt spid="3686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6867">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6867">
                                            <p:txEl>
                                              <p:pRg st="5" end="5"/>
                                            </p:txEl>
                                          </p:spTgt>
                                        </p:tgtEl>
                                        <p:attrNameLst>
                                          <p:attrName>style.visibility</p:attrName>
                                        </p:attrNameLst>
                                      </p:cBhvr>
                                      <p:to>
                                        <p:strVal val="visible"/>
                                      </p:to>
                                    </p:set>
                                    <p:anim calcmode="lin" valueType="num">
                                      <p:cBhvr additive="base">
                                        <p:cTn id="27" dur="500" fill="hold"/>
                                        <p:tgtEl>
                                          <p:spTgt spid="36867">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6867">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6867">
                                            <p:txEl>
                                              <p:pRg st="6" end="6"/>
                                            </p:txEl>
                                          </p:spTgt>
                                        </p:tgtEl>
                                        <p:attrNameLst>
                                          <p:attrName>style.visibility</p:attrName>
                                        </p:attrNameLst>
                                      </p:cBhvr>
                                      <p:to>
                                        <p:strVal val="visible"/>
                                      </p:to>
                                    </p:set>
                                    <p:anim calcmode="lin" valueType="num">
                                      <p:cBhvr additive="base">
                                        <p:cTn id="31" dur="500" fill="hold"/>
                                        <p:tgtEl>
                                          <p:spTgt spid="36867">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6867">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6867">
                                            <p:txEl>
                                              <p:pRg st="7" end="7"/>
                                            </p:txEl>
                                          </p:spTgt>
                                        </p:tgtEl>
                                        <p:attrNameLst>
                                          <p:attrName>style.visibility</p:attrName>
                                        </p:attrNameLst>
                                      </p:cBhvr>
                                      <p:to>
                                        <p:strVal val="visible"/>
                                      </p:to>
                                    </p:set>
                                    <p:anim calcmode="lin" valueType="num">
                                      <p:cBhvr additive="base">
                                        <p:cTn id="35" dur="500" fill="hold"/>
                                        <p:tgtEl>
                                          <p:spTgt spid="36867">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686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6867">
                                            <p:txEl>
                                              <p:pRg st="8" end="8"/>
                                            </p:txEl>
                                          </p:spTgt>
                                        </p:tgtEl>
                                        <p:attrNameLst>
                                          <p:attrName>style.visibility</p:attrName>
                                        </p:attrNameLst>
                                      </p:cBhvr>
                                      <p:to>
                                        <p:strVal val="visible"/>
                                      </p:to>
                                    </p:set>
                                    <p:anim calcmode="lin" valueType="num">
                                      <p:cBhvr additive="base">
                                        <p:cTn id="41" dur="500" fill="hold"/>
                                        <p:tgtEl>
                                          <p:spTgt spid="36867">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6867">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658230" y="461268"/>
            <a:ext cx="7957265" cy="492443"/>
          </a:xfrm>
        </p:spPr>
        <p:txBody>
          <a:bodyPr/>
          <a:lstStyle/>
          <a:p>
            <a:r>
              <a:rPr lang="fi-FI" altLang="fi-FI" sz="3200" dirty="0" err="1"/>
              <a:t>Ideas</a:t>
            </a:r>
            <a:r>
              <a:rPr lang="fi-FI" altLang="fi-FI" sz="3200" dirty="0"/>
              <a:t> </a:t>
            </a:r>
            <a:r>
              <a:rPr lang="fi-FI" altLang="fi-FI" sz="3200" dirty="0" err="1"/>
              <a:t>about</a:t>
            </a:r>
            <a:r>
              <a:rPr lang="fi-FI" altLang="fi-FI" sz="3200" dirty="0"/>
              <a:t> </a:t>
            </a:r>
            <a:r>
              <a:rPr lang="fi-FI" altLang="fi-FI" sz="3200" dirty="0" err="1"/>
              <a:t>classroom</a:t>
            </a:r>
            <a:r>
              <a:rPr lang="fi-FI" altLang="fi-FI" sz="3200" dirty="0"/>
              <a:t> interaction(2)</a:t>
            </a:r>
            <a:endParaRPr lang="en-US" altLang="fi-FI" sz="3200" dirty="0"/>
          </a:p>
        </p:txBody>
      </p:sp>
      <p:sp>
        <p:nvSpPr>
          <p:cNvPr id="37891" name="Content Placeholder 2"/>
          <p:cNvSpPr>
            <a:spLocks noGrp="1"/>
          </p:cNvSpPr>
          <p:nvPr>
            <p:ph idx="1"/>
          </p:nvPr>
        </p:nvSpPr>
        <p:spPr>
          <a:xfrm>
            <a:off x="576288" y="1385888"/>
            <a:ext cx="8118165" cy="4606389"/>
          </a:xfrm>
        </p:spPr>
        <p:txBody>
          <a:bodyPr/>
          <a:lstStyle/>
          <a:p>
            <a:r>
              <a:rPr lang="fi-FI" altLang="fi-FI" sz="2400" dirty="0" err="1">
                <a:latin typeface="Albertus Extra Bold" pitchFamily="34" charset="0"/>
              </a:rPr>
              <a:t>Build</a:t>
            </a:r>
            <a:r>
              <a:rPr lang="fi-FI" altLang="fi-FI" sz="2400" dirty="0">
                <a:latin typeface="Albertus Extra Bold" pitchFamily="34" charset="0"/>
              </a:rPr>
              <a:t> in </a:t>
            </a:r>
            <a:r>
              <a:rPr lang="fi-FI" altLang="fi-FI" sz="2400" b="1" dirty="0" err="1">
                <a:solidFill>
                  <a:schemeClr val="accent4">
                    <a:lumMod val="75000"/>
                  </a:schemeClr>
                </a:solidFill>
                <a:latin typeface="Albertus Extra Bold" pitchFamily="34" charset="0"/>
              </a:rPr>
              <a:t>surprises</a:t>
            </a:r>
            <a:endParaRPr lang="fi-FI" altLang="fi-FI" sz="2400" b="1" dirty="0">
              <a:solidFill>
                <a:schemeClr val="accent4">
                  <a:lumMod val="75000"/>
                </a:schemeClr>
              </a:solidFill>
              <a:latin typeface="Albertus Extra Bold" pitchFamily="34" charset="0"/>
            </a:endParaRPr>
          </a:p>
          <a:p>
            <a:pPr lvl="1"/>
            <a:r>
              <a:rPr lang="fi-FI" altLang="fi-FI" sz="2000" dirty="0" err="1"/>
              <a:t>Use</a:t>
            </a:r>
            <a:r>
              <a:rPr lang="fi-FI" altLang="fi-FI" sz="2000" dirty="0"/>
              <a:t> </a:t>
            </a:r>
            <a:r>
              <a:rPr lang="fi-FI" altLang="fi-FI" sz="2000" dirty="0" smtClean="0"/>
              <a:t>a </a:t>
            </a:r>
            <a:r>
              <a:rPr lang="fi-FI" altLang="fi-FI" sz="2000" dirty="0" err="1"/>
              <a:t>film</a:t>
            </a:r>
            <a:r>
              <a:rPr lang="fi-FI" altLang="fi-FI" sz="2000" dirty="0"/>
              <a:t>, </a:t>
            </a:r>
            <a:r>
              <a:rPr lang="fi-FI" altLang="fi-FI" sz="2000" dirty="0" err="1" smtClean="0"/>
              <a:t>some</a:t>
            </a:r>
            <a:r>
              <a:rPr lang="fi-FI" altLang="fi-FI" sz="2000" dirty="0" smtClean="0"/>
              <a:t> </a:t>
            </a:r>
            <a:r>
              <a:rPr lang="fi-FI" altLang="fi-FI" sz="2000" dirty="0" err="1" smtClean="0"/>
              <a:t>kind</a:t>
            </a:r>
            <a:r>
              <a:rPr lang="fi-FI" altLang="fi-FI" sz="2000" dirty="0" smtClean="0"/>
              <a:t> of internet </a:t>
            </a:r>
            <a:r>
              <a:rPr lang="fi-FI" altLang="fi-FI" sz="2000" dirty="0" err="1"/>
              <a:t>clip</a:t>
            </a:r>
            <a:r>
              <a:rPr lang="fi-FI" altLang="fi-FI" sz="2000" dirty="0"/>
              <a:t>, </a:t>
            </a:r>
            <a:r>
              <a:rPr lang="fi-FI" altLang="fi-FI" sz="2000" dirty="0" err="1"/>
              <a:t>newspaper</a:t>
            </a:r>
            <a:r>
              <a:rPr lang="fi-FI" altLang="fi-FI" sz="2000" dirty="0"/>
              <a:t> </a:t>
            </a:r>
            <a:r>
              <a:rPr lang="fi-FI" altLang="fi-FI" sz="2000" dirty="0" err="1"/>
              <a:t>article</a:t>
            </a:r>
            <a:endParaRPr lang="fi-FI" altLang="fi-FI" sz="2000" dirty="0"/>
          </a:p>
          <a:p>
            <a:pPr lvl="1"/>
            <a:r>
              <a:rPr lang="fi-FI" altLang="fi-FI" sz="2000" dirty="0" err="1"/>
              <a:t>Bring</a:t>
            </a:r>
            <a:r>
              <a:rPr lang="fi-FI" altLang="fi-FI" sz="2000" dirty="0"/>
              <a:t> in </a:t>
            </a:r>
            <a:r>
              <a:rPr lang="fi-FI" altLang="fi-FI" sz="2000" dirty="0" err="1"/>
              <a:t>surprise</a:t>
            </a:r>
            <a:r>
              <a:rPr lang="fi-FI" altLang="fi-FI" sz="2000" dirty="0"/>
              <a:t> </a:t>
            </a:r>
            <a:r>
              <a:rPr lang="fi-FI" altLang="fi-FI" sz="2000" dirty="0" err="1"/>
              <a:t>guest</a:t>
            </a:r>
            <a:r>
              <a:rPr lang="fi-FI" altLang="fi-FI" sz="2000" dirty="0"/>
              <a:t>, </a:t>
            </a:r>
            <a:r>
              <a:rPr lang="fi-FI" altLang="fi-FI" sz="2000" dirty="0" err="1"/>
              <a:t>e.g</a:t>
            </a:r>
            <a:r>
              <a:rPr lang="fi-FI" altLang="fi-FI" sz="2000" dirty="0"/>
              <a:t>. </a:t>
            </a:r>
            <a:r>
              <a:rPr lang="fi-FI" altLang="fi-FI" sz="2000" dirty="0" err="1"/>
              <a:t>individual</a:t>
            </a:r>
            <a:r>
              <a:rPr lang="fi-FI" altLang="fi-FI" sz="2000" dirty="0"/>
              <a:t> </a:t>
            </a:r>
            <a:r>
              <a:rPr lang="fi-FI" altLang="fi-FI" sz="2000" dirty="0" err="1"/>
              <a:t>from</a:t>
            </a:r>
            <a:r>
              <a:rPr lang="fi-FI" altLang="fi-FI" sz="2000" dirty="0"/>
              <a:t> </a:t>
            </a:r>
            <a:r>
              <a:rPr lang="fi-FI" altLang="fi-FI" sz="2000" dirty="0" err="1" smtClean="0"/>
              <a:t>the</a:t>
            </a:r>
            <a:r>
              <a:rPr lang="fi-FI" altLang="fi-FI" sz="2000" dirty="0" smtClean="0"/>
              <a:t> </a:t>
            </a:r>
            <a:r>
              <a:rPr lang="fi-FI" altLang="fi-FI" sz="2000" dirty="0"/>
              <a:t>case </a:t>
            </a:r>
            <a:r>
              <a:rPr lang="fi-FI" altLang="fi-FI" sz="2000" dirty="0" err="1"/>
              <a:t>company</a:t>
            </a:r>
            <a:endParaRPr lang="fi-FI" altLang="fi-FI" sz="2000" dirty="0"/>
          </a:p>
          <a:p>
            <a:pPr lvl="1"/>
            <a:r>
              <a:rPr lang="fi-FI" altLang="fi-FI" sz="2000" dirty="0" err="1"/>
              <a:t>Break</a:t>
            </a:r>
            <a:r>
              <a:rPr lang="fi-FI" altLang="fi-FI" sz="2000" dirty="0"/>
              <a:t> for </a:t>
            </a:r>
            <a:r>
              <a:rPr lang="fi-FI" altLang="fi-FI" sz="2000" dirty="0" err="1"/>
              <a:t>sudden</a:t>
            </a:r>
            <a:r>
              <a:rPr lang="fi-FI" altLang="fi-FI" sz="2000" dirty="0"/>
              <a:t> </a:t>
            </a:r>
            <a:r>
              <a:rPr lang="fi-FI" altLang="fi-FI" sz="2000" dirty="0" err="1"/>
              <a:t>buzz</a:t>
            </a:r>
            <a:r>
              <a:rPr lang="fi-FI" altLang="fi-FI" sz="2000" dirty="0"/>
              <a:t> </a:t>
            </a:r>
            <a:r>
              <a:rPr lang="fi-FI" altLang="fi-FI" sz="2000" dirty="0" err="1"/>
              <a:t>group</a:t>
            </a:r>
            <a:r>
              <a:rPr lang="fi-FI" altLang="fi-FI" sz="2000" dirty="0"/>
              <a:t> </a:t>
            </a:r>
            <a:r>
              <a:rPr lang="fi-FI" altLang="fi-FI" sz="2000" dirty="0" err="1"/>
              <a:t>discussion</a:t>
            </a:r>
            <a:r>
              <a:rPr lang="fi-FI" altLang="fi-FI" sz="2000" dirty="0"/>
              <a:t> </a:t>
            </a:r>
            <a:r>
              <a:rPr lang="fi-FI" altLang="fi-FI" sz="2000" dirty="0">
                <a:sym typeface="Wingdings" pitchFamily="2" charset="2"/>
              </a:rPr>
              <a:t> </a:t>
            </a:r>
            <a:r>
              <a:rPr lang="fi-FI" altLang="fi-FI" sz="2000" dirty="0" err="1">
                <a:sym typeface="Wingdings" pitchFamily="2" charset="2"/>
              </a:rPr>
              <a:t>Debate</a:t>
            </a:r>
            <a:r>
              <a:rPr lang="fi-FI" altLang="fi-FI" sz="2000" dirty="0">
                <a:sym typeface="Wingdings" pitchFamily="2" charset="2"/>
              </a:rPr>
              <a:t> </a:t>
            </a:r>
            <a:r>
              <a:rPr lang="fi-FI" altLang="fi-FI" sz="2000" dirty="0" err="1">
                <a:sym typeface="Wingdings" pitchFamily="2" charset="2"/>
              </a:rPr>
              <a:t>where</a:t>
            </a:r>
            <a:r>
              <a:rPr lang="fi-FI" altLang="fi-FI" sz="2000" dirty="0">
                <a:sym typeface="Wingdings" pitchFamily="2" charset="2"/>
              </a:rPr>
              <a:t> </a:t>
            </a:r>
            <a:r>
              <a:rPr lang="fi-FI" altLang="fi-FI" sz="2000" dirty="0" err="1">
                <a:sym typeface="Wingdings" pitchFamily="2" charset="2"/>
              </a:rPr>
              <a:t>different</a:t>
            </a:r>
            <a:r>
              <a:rPr lang="fi-FI" altLang="fi-FI" sz="2000" dirty="0">
                <a:sym typeface="Wingdings" pitchFamily="2" charset="2"/>
              </a:rPr>
              <a:t> </a:t>
            </a:r>
            <a:r>
              <a:rPr lang="fi-FI" altLang="fi-FI" sz="2000" dirty="0" err="1">
                <a:sym typeface="Wingdings" pitchFamily="2" charset="2"/>
              </a:rPr>
              <a:t>views</a:t>
            </a:r>
            <a:r>
              <a:rPr lang="fi-FI" altLang="fi-FI" sz="2000" dirty="0">
                <a:sym typeface="Wingdings" pitchFamily="2" charset="2"/>
              </a:rPr>
              <a:t> </a:t>
            </a:r>
            <a:r>
              <a:rPr lang="fi-FI" altLang="fi-FI" sz="2000" dirty="0" err="1">
                <a:sym typeface="Wingdings" pitchFamily="2" charset="2"/>
              </a:rPr>
              <a:t>are</a:t>
            </a:r>
            <a:r>
              <a:rPr lang="fi-FI" altLang="fi-FI" sz="2000" dirty="0">
                <a:sym typeface="Wingdings" pitchFamily="2" charset="2"/>
              </a:rPr>
              <a:t> </a:t>
            </a:r>
            <a:r>
              <a:rPr lang="fi-FI" altLang="fi-FI" sz="2000" dirty="0" err="1">
                <a:sym typeface="Wingdings" pitchFamily="2" charset="2"/>
              </a:rPr>
              <a:t>being</a:t>
            </a:r>
            <a:r>
              <a:rPr lang="fi-FI" altLang="fi-FI" sz="2000" dirty="0">
                <a:sym typeface="Wingdings" pitchFamily="2" charset="2"/>
              </a:rPr>
              <a:t> </a:t>
            </a:r>
            <a:r>
              <a:rPr lang="fi-FI" altLang="fi-FI" sz="2000" dirty="0" err="1">
                <a:sym typeface="Wingdings" pitchFamily="2" charset="2"/>
              </a:rPr>
              <a:t>defended</a:t>
            </a:r>
            <a:endParaRPr lang="fi-FI" altLang="fi-FI" sz="2000" dirty="0">
              <a:sym typeface="Wingdings" pitchFamily="2" charset="2"/>
            </a:endParaRPr>
          </a:p>
          <a:p>
            <a:pPr lvl="1">
              <a:spcAft>
                <a:spcPts val="600"/>
              </a:spcAft>
            </a:pPr>
            <a:r>
              <a:rPr lang="fi-FI" altLang="fi-FI" sz="2000" dirty="0" err="1">
                <a:sym typeface="Wingdings" pitchFamily="2" charset="2"/>
              </a:rPr>
              <a:t>Use</a:t>
            </a:r>
            <a:r>
              <a:rPr lang="fi-FI" altLang="fi-FI" sz="2000" dirty="0">
                <a:sym typeface="Wingdings" pitchFamily="2" charset="2"/>
              </a:rPr>
              <a:t> </a:t>
            </a:r>
            <a:r>
              <a:rPr lang="fi-FI" altLang="fi-FI" sz="2000" dirty="0" err="1">
                <a:sym typeface="Wingdings" pitchFamily="2" charset="2"/>
              </a:rPr>
              <a:t>lottery</a:t>
            </a:r>
            <a:r>
              <a:rPr lang="fi-FI" altLang="fi-FI" sz="2000" dirty="0">
                <a:sym typeface="Wingdings" pitchFamily="2" charset="2"/>
              </a:rPr>
              <a:t> to </a:t>
            </a:r>
            <a:r>
              <a:rPr lang="fi-FI" altLang="fi-FI" sz="2000" dirty="0" err="1">
                <a:sym typeface="Wingdings" pitchFamily="2" charset="2"/>
              </a:rPr>
              <a:t>determine</a:t>
            </a:r>
            <a:r>
              <a:rPr lang="fi-FI" altLang="fi-FI" sz="2000" dirty="0">
                <a:sym typeface="Wingdings" pitchFamily="2" charset="2"/>
              </a:rPr>
              <a:t> </a:t>
            </a:r>
            <a:r>
              <a:rPr lang="fi-FI" altLang="fi-FI" sz="2000" dirty="0" err="1">
                <a:sym typeface="Wingdings" pitchFamily="2" charset="2"/>
              </a:rPr>
              <a:t>who</a:t>
            </a:r>
            <a:r>
              <a:rPr lang="fi-FI" altLang="fi-FI" sz="2000" dirty="0">
                <a:sym typeface="Wingdings" pitchFamily="2" charset="2"/>
              </a:rPr>
              <a:t> </a:t>
            </a:r>
            <a:r>
              <a:rPr lang="fi-FI" altLang="fi-FI" sz="2000" dirty="0" err="1">
                <a:sym typeface="Wingdings" pitchFamily="2" charset="2"/>
              </a:rPr>
              <a:t>will</a:t>
            </a:r>
            <a:r>
              <a:rPr lang="fi-FI" altLang="fi-FI" sz="2000" dirty="0">
                <a:sym typeface="Wingdings" pitchFamily="2" charset="2"/>
              </a:rPr>
              <a:t> </a:t>
            </a:r>
            <a:r>
              <a:rPr lang="fi-FI" altLang="fi-FI" sz="2000" dirty="0" err="1">
                <a:sym typeface="Wingdings" pitchFamily="2" charset="2"/>
              </a:rPr>
              <a:t>present</a:t>
            </a:r>
            <a:endParaRPr lang="fi-FI" altLang="fi-FI" sz="2000" dirty="0">
              <a:sym typeface="Wingdings" pitchFamily="2" charset="2"/>
            </a:endParaRPr>
          </a:p>
          <a:p>
            <a:r>
              <a:rPr lang="fi-FI" altLang="fi-FI" sz="2400" dirty="0" err="1">
                <a:latin typeface="Albertus Extra Bold" pitchFamily="34" charset="0"/>
                <a:sym typeface="Wingdings" pitchFamily="2" charset="2"/>
              </a:rPr>
              <a:t>Use</a:t>
            </a:r>
            <a:r>
              <a:rPr lang="fi-FI" altLang="fi-FI" sz="2400" dirty="0">
                <a:latin typeface="Albertus Extra Bold" pitchFamily="34" charset="0"/>
                <a:sym typeface="Wingdings" pitchFamily="2" charset="2"/>
              </a:rPr>
              <a:t> </a:t>
            </a:r>
            <a:r>
              <a:rPr lang="fi-FI" altLang="fi-FI" sz="2400" b="1" dirty="0" err="1">
                <a:solidFill>
                  <a:schemeClr val="accent4">
                    <a:lumMod val="75000"/>
                  </a:schemeClr>
                </a:solidFill>
                <a:latin typeface="Albertus Extra Bold" pitchFamily="34" charset="0"/>
                <a:sym typeface="Wingdings" pitchFamily="2" charset="2"/>
              </a:rPr>
              <a:t>buzz</a:t>
            </a:r>
            <a:r>
              <a:rPr lang="fi-FI" altLang="fi-FI" sz="2400" b="1" dirty="0">
                <a:solidFill>
                  <a:schemeClr val="accent4">
                    <a:lumMod val="75000"/>
                  </a:schemeClr>
                </a:solidFill>
                <a:latin typeface="Albertus Extra Bold" pitchFamily="34" charset="0"/>
                <a:sym typeface="Wingdings" pitchFamily="2" charset="2"/>
              </a:rPr>
              <a:t> </a:t>
            </a:r>
            <a:r>
              <a:rPr lang="fi-FI" altLang="fi-FI" sz="2400" b="1" dirty="0" err="1">
                <a:solidFill>
                  <a:schemeClr val="accent4">
                    <a:lumMod val="75000"/>
                  </a:schemeClr>
                </a:solidFill>
                <a:latin typeface="Albertus Extra Bold" pitchFamily="34" charset="0"/>
                <a:sym typeface="Wingdings" pitchFamily="2" charset="2"/>
              </a:rPr>
              <a:t>groups/debates</a:t>
            </a:r>
            <a:r>
              <a:rPr lang="fi-FI" altLang="fi-FI" sz="2400" b="1" dirty="0">
                <a:solidFill>
                  <a:schemeClr val="accent4">
                    <a:lumMod val="75000"/>
                  </a:schemeClr>
                </a:solidFill>
                <a:latin typeface="Albertus Extra Bold" pitchFamily="34" charset="0"/>
                <a:sym typeface="Wingdings" pitchFamily="2" charset="2"/>
              </a:rPr>
              <a:t> </a:t>
            </a:r>
            <a:r>
              <a:rPr lang="fi-FI" altLang="fi-FI" sz="2400" dirty="0" err="1">
                <a:sym typeface="Wingdings" pitchFamily="2" charset="2"/>
              </a:rPr>
              <a:t>within</a:t>
            </a:r>
            <a:r>
              <a:rPr lang="fi-FI" altLang="fi-FI" sz="2400" dirty="0">
                <a:sym typeface="Wingdings" pitchFamily="2" charset="2"/>
              </a:rPr>
              <a:t> </a:t>
            </a:r>
            <a:r>
              <a:rPr lang="fi-FI" altLang="fi-FI" sz="2400" dirty="0" err="1">
                <a:sym typeface="Wingdings" pitchFamily="2" charset="2"/>
              </a:rPr>
              <a:t>structure</a:t>
            </a:r>
            <a:r>
              <a:rPr lang="fi-FI" altLang="fi-FI" sz="2400" dirty="0">
                <a:sym typeface="Wingdings" pitchFamily="2" charset="2"/>
              </a:rPr>
              <a:t> of </a:t>
            </a:r>
            <a:r>
              <a:rPr lang="fi-FI" altLang="fi-FI" sz="2400" dirty="0" err="1">
                <a:sym typeface="Wingdings" pitchFamily="2" charset="2"/>
              </a:rPr>
              <a:t>large</a:t>
            </a:r>
            <a:r>
              <a:rPr lang="fi-FI" altLang="fi-FI" sz="2400" dirty="0">
                <a:sym typeface="Wingdings" pitchFamily="2" charset="2"/>
              </a:rPr>
              <a:t> </a:t>
            </a:r>
            <a:r>
              <a:rPr lang="fi-FI" altLang="fi-FI" sz="2400" dirty="0" err="1">
                <a:sym typeface="Wingdings" pitchFamily="2" charset="2"/>
              </a:rPr>
              <a:t>class</a:t>
            </a:r>
            <a:endParaRPr lang="fi-FI" altLang="fi-FI" sz="2400" dirty="0">
              <a:sym typeface="Wingdings" pitchFamily="2" charset="2"/>
            </a:endParaRPr>
          </a:p>
          <a:p>
            <a:pPr lvl="1"/>
            <a:r>
              <a:rPr lang="fi-FI" altLang="fi-FI" sz="2000" dirty="0">
                <a:sym typeface="Wingdings" pitchFamily="2" charset="2"/>
              </a:rPr>
              <a:t>’</a:t>
            </a:r>
            <a:r>
              <a:rPr lang="fi-FI" altLang="fi-FI" sz="2000" dirty="0" err="1">
                <a:sym typeface="Wingdings" pitchFamily="2" charset="2"/>
              </a:rPr>
              <a:t>Relate</a:t>
            </a:r>
            <a:r>
              <a:rPr lang="fi-FI" altLang="fi-FI" sz="2000" dirty="0">
                <a:sym typeface="Wingdings" pitchFamily="2" charset="2"/>
              </a:rPr>
              <a:t> </a:t>
            </a:r>
            <a:r>
              <a:rPr lang="fi-FI" altLang="fi-FI" sz="2000" dirty="0" err="1">
                <a:sym typeface="Wingdings" pitchFamily="2" charset="2"/>
              </a:rPr>
              <a:t>what</a:t>
            </a:r>
            <a:r>
              <a:rPr lang="fi-FI" altLang="fi-FI" sz="2000" dirty="0">
                <a:sym typeface="Wingdings" pitchFamily="2" charset="2"/>
              </a:rPr>
              <a:t> </a:t>
            </a:r>
            <a:r>
              <a:rPr lang="fi-FI" altLang="fi-FI" sz="2000" dirty="0" err="1">
                <a:sym typeface="Wingdings" pitchFamily="2" charset="2"/>
              </a:rPr>
              <a:t>has</a:t>
            </a:r>
            <a:r>
              <a:rPr lang="fi-FI" altLang="fi-FI" sz="2000" dirty="0">
                <a:sym typeface="Wingdings" pitchFamily="2" charset="2"/>
              </a:rPr>
              <a:t> </a:t>
            </a:r>
            <a:r>
              <a:rPr lang="fi-FI" altLang="fi-FI" sz="2000" dirty="0" err="1">
                <a:sym typeface="Wingdings" pitchFamily="2" charset="2"/>
              </a:rPr>
              <a:t>been</a:t>
            </a:r>
            <a:r>
              <a:rPr lang="fi-FI" altLang="fi-FI" sz="2000" dirty="0">
                <a:sym typeface="Wingdings" pitchFamily="2" charset="2"/>
              </a:rPr>
              <a:t> </a:t>
            </a:r>
            <a:r>
              <a:rPr lang="fi-FI" altLang="fi-FI" sz="2000" dirty="0" err="1">
                <a:sym typeface="Wingdings" pitchFamily="2" charset="2"/>
              </a:rPr>
              <a:t>discussed</a:t>
            </a:r>
            <a:r>
              <a:rPr lang="fi-FI" altLang="fi-FI" sz="2000" dirty="0">
                <a:sym typeface="Wingdings" pitchFamily="2" charset="2"/>
              </a:rPr>
              <a:t> to </a:t>
            </a:r>
            <a:r>
              <a:rPr lang="fi-FI" altLang="fi-FI" sz="2000" dirty="0" err="1">
                <a:sym typeface="Wingdings" pitchFamily="2" charset="2"/>
              </a:rPr>
              <a:t>your</a:t>
            </a:r>
            <a:r>
              <a:rPr lang="fi-FI" altLang="fi-FI" sz="2000" dirty="0">
                <a:sym typeface="Wingdings" pitchFamily="2" charset="2"/>
              </a:rPr>
              <a:t> </a:t>
            </a:r>
            <a:r>
              <a:rPr lang="fi-FI" altLang="fi-FI" sz="2000" dirty="0" err="1">
                <a:sym typeface="Wingdings" pitchFamily="2" charset="2"/>
              </a:rPr>
              <a:t>own</a:t>
            </a:r>
            <a:r>
              <a:rPr lang="fi-FI" altLang="fi-FI" sz="2000" dirty="0">
                <a:sym typeface="Wingdings" pitchFamily="2" charset="2"/>
              </a:rPr>
              <a:t> </a:t>
            </a:r>
            <a:r>
              <a:rPr lang="fi-FI" altLang="fi-FI" sz="2000" dirty="0" err="1">
                <a:sym typeface="Wingdings" pitchFamily="2" charset="2"/>
              </a:rPr>
              <a:t>experience</a:t>
            </a:r>
            <a:r>
              <a:rPr lang="fi-FI" altLang="fi-FI" sz="2000" dirty="0">
                <a:sym typeface="Wingdings" pitchFamily="2" charset="2"/>
              </a:rPr>
              <a:t>’</a:t>
            </a:r>
          </a:p>
          <a:p>
            <a:pPr lvl="1"/>
            <a:r>
              <a:rPr lang="fi-FI" altLang="fi-FI" sz="2000" dirty="0">
                <a:sym typeface="Wingdings" pitchFamily="2" charset="2"/>
              </a:rPr>
              <a:t>’</a:t>
            </a:r>
            <a:r>
              <a:rPr lang="fi-FI" altLang="fi-FI" sz="2000" dirty="0" err="1">
                <a:sym typeface="Wingdings" pitchFamily="2" charset="2"/>
              </a:rPr>
              <a:t>What</a:t>
            </a:r>
            <a:r>
              <a:rPr lang="fi-FI" altLang="fi-FI" sz="2000" dirty="0">
                <a:sym typeface="Wingdings" pitchFamily="2" charset="2"/>
              </a:rPr>
              <a:t> is ”</a:t>
            </a:r>
            <a:r>
              <a:rPr lang="fi-FI" altLang="fi-FI" sz="2000" dirty="0" err="1">
                <a:sym typeface="Wingdings" pitchFamily="2" charset="2"/>
              </a:rPr>
              <a:t>Strategy</a:t>
            </a:r>
            <a:r>
              <a:rPr lang="fi-FI" altLang="fi-FI" sz="2000" dirty="0">
                <a:sym typeface="Wingdings" pitchFamily="2" charset="2"/>
              </a:rPr>
              <a:t>”?’ ’</a:t>
            </a:r>
            <a:r>
              <a:rPr lang="fi-FI" altLang="fi-FI" sz="2000" dirty="0" err="1">
                <a:sym typeface="Wingdings" pitchFamily="2" charset="2"/>
              </a:rPr>
              <a:t>Develop</a:t>
            </a:r>
            <a:r>
              <a:rPr lang="fi-FI" altLang="fi-FI" sz="2000" dirty="0">
                <a:sym typeface="Wingdings" pitchFamily="2" charset="2"/>
              </a:rPr>
              <a:t> </a:t>
            </a:r>
            <a:r>
              <a:rPr lang="fi-FI" altLang="fi-FI" sz="2000" dirty="0" err="1">
                <a:sym typeface="Wingdings" pitchFamily="2" charset="2"/>
              </a:rPr>
              <a:t>arguments</a:t>
            </a:r>
            <a:r>
              <a:rPr lang="fi-FI" altLang="fi-FI" sz="2000" dirty="0">
                <a:sym typeface="Wingdings" pitchFamily="2" charset="2"/>
              </a:rPr>
              <a:t> for and </a:t>
            </a:r>
            <a:r>
              <a:rPr lang="fi-FI" altLang="fi-FI" sz="2000" dirty="0" err="1">
                <a:sym typeface="Wingdings" pitchFamily="2" charset="2"/>
              </a:rPr>
              <a:t>against</a:t>
            </a:r>
            <a:r>
              <a:rPr lang="fi-FI" altLang="fi-FI" sz="2000" dirty="0">
                <a:sym typeface="Wingdings" pitchFamily="2" charset="2"/>
              </a:rPr>
              <a:t> X’</a:t>
            </a:r>
          </a:p>
          <a:p>
            <a:pPr lvl="1">
              <a:spcAft>
                <a:spcPts val="600"/>
              </a:spcAft>
            </a:pPr>
            <a:r>
              <a:rPr lang="fi-FI" altLang="fi-FI" sz="2000" dirty="0">
                <a:sym typeface="Wingdings" pitchFamily="2" charset="2"/>
              </a:rPr>
              <a:t>’</a:t>
            </a:r>
            <a:r>
              <a:rPr lang="fi-FI" altLang="fi-FI" sz="2000" dirty="0" err="1">
                <a:sym typeface="Wingdings" pitchFamily="2" charset="2"/>
              </a:rPr>
              <a:t>List</a:t>
            </a:r>
            <a:r>
              <a:rPr lang="fi-FI" altLang="fi-FI" sz="2000" dirty="0">
                <a:sym typeface="Wingdings" pitchFamily="2" charset="2"/>
              </a:rPr>
              <a:t> the </a:t>
            </a:r>
            <a:r>
              <a:rPr lang="fi-FI" altLang="fi-FI" sz="2000" dirty="0" err="1">
                <a:sym typeface="Wingdings" pitchFamily="2" charset="2"/>
              </a:rPr>
              <a:t>three</a:t>
            </a:r>
            <a:r>
              <a:rPr lang="fi-FI" altLang="fi-FI" sz="2000" dirty="0">
                <a:sym typeface="Wingdings" pitchFamily="2" charset="2"/>
              </a:rPr>
              <a:t> </a:t>
            </a:r>
            <a:r>
              <a:rPr lang="fi-FI" altLang="fi-FI" sz="2000" dirty="0" err="1">
                <a:sym typeface="Wingdings" pitchFamily="2" charset="2"/>
              </a:rPr>
              <a:t>most</a:t>
            </a:r>
            <a:r>
              <a:rPr lang="fi-FI" altLang="fi-FI" sz="2000" dirty="0">
                <a:sym typeface="Wingdings" pitchFamily="2" charset="2"/>
              </a:rPr>
              <a:t> </a:t>
            </a:r>
            <a:r>
              <a:rPr lang="fi-FI" altLang="fi-FI" sz="2000" dirty="0" err="1">
                <a:sym typeface="Wingdings" pitchFamily="2" charset="2"/>
              </a:rPr>
              <a:t>important</a:t>
            </a:r>
            <a:r>
              <a:rPr lang="fi-FI" altLang="fi-FI" sz="2000" dirty="0">
                <a:sym typeface="Wingdings" pitchFamily="2" charset="2"/>
              </a:rPr>
              <a:t> </a:t>
            </a:r>
            <a:r>
              <a:rPr lang="fi-FI" altLang="fi-FI" sz="2000" dirty="0" err="1">
                <a:sym typeface="Wingdings" pitchFamily="2" charset="2"/>
              </a:rPr>
              <a:t>learning</a:t>
            </a:r>
            <a:r>
              <a:rPr lang="fi-FI" altLang="fi-FI" sz="2000" dirty="0">
                <a:sym typeface="Wingdings" pitchFamily="2" charset="2"/>
              </a:rPr>
              <a:t> </a:t>
            </a:r>
            <a:r>
              <a:rPr lang="fi-FI" altLang="fi-FI" sz="2000" dirty="0" err="1">
                <a:sym typeface="Wingdings" pitchFamily="2" charset="2"/>
              </a:rPr>
              <a:t>points</a:t>
            </a:r>
            <a:r>
              <a:rPr lang="fi-FI" altLang="fi-FI" sz="2000" dirty="0">
                <a:sym typeface="Wingdings" pitchFamily="2" charset="2"/>
              </a:rPr>
              <a:t> </a:t>
            </a:r>
            <a:r>
              <a:rPr lang="fi-FI" altLang="fi-FI" sz="2000" dirty="0" err="1">
                <a:sym typeface="Wingdings" pitchFamily="2" charset="2"/>
              </a:rPr>
              <a:t>from</a:t>
            </a:r>
            <a:r>
              <a:rPr lang="fi-FI" altLang="fi-FI" sz="2000" dirty="0">
                <a:sym typeface="Wingdings" pitchFamily="2" charset="2"/>
              </a:rPr>
              <a:t> the case’</a:t>
            </a:r>
          </a:p>
          <a:p>
            <a:r>
              <a:rPr lang="fi-FI" altLang="fi-FI" sz="2400" dirty="0" err="1">
                <a:latin typeface="Albertus Extra Bold" pitchFamily="34" charset="0"/>
                <a:sym typeface="Wingdings" pitchFamily="2" charset="2"/>
              </a:rPr>
              <a:t>Use</a:t>
            </a:r>
            <a:r>
              <a:rPr lang="fi-FI" altLang="fi-FI" sz="2400" dirty="0">
                <a:latin typeface="Albertus Extra Bold" pitchFamily="34" charset="0"/>
                <a:sym typeface="Wingdings" pitchFamily="2" charset="2"/>
              </a:rPr>
              <a:t> </a:t>
            </a:r>
            <a:r>
              <a:rPr lang="fi-FI" altLang="fi-FI" sz="2400" b="1" dirty="0" err="1">
                <a:solidFill>
                  <a:schemeClr val="accent4">
                    <a:lumMod val="75000"/>
                  </a:schemeClr>
                </a:solidFill>
                <a:latin typeface="Albertus Extra Bold" pitchFamily="34" charset="0"/>
                <a:sym typeface="Wingdings" pitchFamily="2" charset="2"/>
              </a:rPr>
              <a:t>different</a:t>
            </a:r>
            <a:r>
              <a:rPr lang="fi-FI" altLang="fi-FI" sz="2400" b="1" dirty="0">
                <a:solidFill>
                  <a:schemeClr val="accent4">
                    <a:lumMod val="75000"/>
                  </a:schemeClr>
                </a:solidFill>
                <a:latin typeface="Albertus Extra Bold" pitchFamily="34" charset="0"/>
                <a:sym typeface="Wingdings" pitchFamily="2" charset="2"/>
              </a:rPr>
              <a:t> media </a:t>
            </a:r>
            <a:r>
              <a:rPr lang="fi-FI" altLang="fi-FI" sz="2400" dirty="0">
                <a:sym typeface="Wingdings" pitchFamily="2" charset="2"/>
              </a:rPr>
              <a:t>for </a:t>
            </a:r>
            <a:r>
              <a:rPr lang="fi-FI" altLang="fi-FI" sz="2400" dirty="0" err="1">
                <a:sym typeface="Wingdings" pitchFamily="2" charset="2"/>
              </a:rPr>
              <a:t>texts</a:t>
            </a:r>
            <a:r>
              <a:rPr lang="fi-FI" altLang="fi-FI" sz="2400" dirty="0">
                <a:sym typeface="Wingdings" pitchFamily="2" charset="2"/>
              </a:rPr>
              <a:t>: PP </a:t>
            </a:r>
            <a:r>
              <a:rPr lang="fi-FI" altLang="fi-FI" sz="2400" dirty="0" err="1">
                <a:sym typeface="Wingdings" pitchFamily="2" charset="2"/>
              </a:rPr>
              <a:t>slides</a:t>
            </a:r>
            <a:r>
              <a:rPr lang="fi-FI" altLang="fi-FI" sz="2400" dirty="0">
                <a:sym typeface="Wingdings" pitchFamily="2" charset="2"/>
              </a:rPr>
              <a:t>, </a:t>
            </a:r>
            <a:r>
              <a:rPr lang="fi-FI" altLang="fi-FI" sz="2400" dirty="0" smtClean="0">
                <a:sym typeface="Wingdings" pitchFamily="2" charset="2"/>
              </a:rPr>
              <a:t>white </a:t>
            </a:r>
            <a:r>
              <a:rPr lang="fi-FI" altLang="fi-FI" sz="2400" dirty="0" err="1" smtClean="0">
                <a:sym typeface="Wingdings" pitchFamily="2" charset="2"/>
              </a:rPr>
              <a:t>board</a:t>
            </a:r>
            <a:r>
              <a:rPr lang="fi-FI" altLang="fi-FI" sz="2400" dirty="0" smtClean="0">
                <a:sym typeface="Wingdings" pitchFamily="2" charset="2"/>
              </a:rPr>
              <a:t>, </a:t>
            </a:r>
            <a:r>
              <a:rPr lang="fi-FI" altLang="fi-FI" sz="2400" dirty="0" err="1" smtClean="0">
                <a:sym typeface="Wingdings" pitchFamily="2" charset="2"/>
              </a:rPr>
              <a:t>flip</a:t>
            </a:r>
            <a:r>
              <a:rPr lang="fi-FI" altLang="fi-FI" sz="2400" dirty="0" smtClean="0">
                <a:sym typeface="Wingdings" pitchFamily="2" charset="2"/>
              </a:rPr>
              <a:t> </a:t>
            </a:r>
            <a:r>
              <a:rPr lang="fi-FI" altLang="fi-FI" sz="2400" dirty="0" err="1" smtClean="0">
                <a:sym typeface="Wingdings" pitchFamily="2" charset="2"/>
              </a:rPr>
              <a:t>charts</a:t>
            </a:r>
            <a:r>
              <a:rPr lang="fi-FI" altLang="fi-FI" sz="2400" dirty="0" smtClean="0">
                <a:sym typeface="Wingdings" pitchFamily="2" charset="2"/>
              </a:rPr>
              <a:t> </a:t>
            </a:r>
            <a:r>
              <a:rPr lang="fi-FI" altLang="fi-FI" sz="2400" dirty="0" err="1" smtClean="0">
                <a:sym typeface="Wingdings" pitchFamily="2" charset="2"/>
              </a:rPr>
              <a:t>but</a:t>
            </a:r>
            <a:r>
              <a:rPr lang="fi-FI" altLang="fi-FI" sz="2400" dirty="0" smtClean="0">
                <a:sym typeface="Wingdings" pitchFamily="2" charset="2"/>
              </a:rPr>
              <a:t> </a:t>
            </a:r>
            <a:r>
              <a:rPr lang="fi-FI" altLang="fi-FI" sz="2400" dirty="0" err="1" smtClean="0">
                <a:sym typeface="Wingdings" pitchFamily="2" charset="2"/>
              </a:rPr>
              <a:t>also</a:t>
            </a:r>
            <a:r>
              <a:rPr lang="fi-FI" altLang="fi-FI" sz="2400" dirty="0" smtClean="0">
                <a:sym typeface="Wingdings" pitchFamily="2" charset="2"/>
              </a:rPr>
              <a:t> ”</a:t>
            </a:r>
            <a:r>
              <a:rPr lang="fi-FI" altLang="fi-FI" sz="2400" dirty="0" err="1" smtClean="0">
                <a:sym typeface="Wingdings" pitchFamily="2" charset="2"/>
              </a:rPr>
              <a:t>silly</a:t>
            </a:r>
            <a:r>
              <a:rPr lang="fi-FI" altLang="fi-FI" sz="2400" dirty="0" smtClean="0">
                <a:sym typeface="Wingdings" pitchFamily="2" charset="2"/>
              </a:rPr>
              <a:t> </a:t>
            </a:r>
            <a:r>
              <a:rPr lang="fi-FI" altLang="fi-FI" sz="2400" dirty="0" err="1" smtClean="0">
                <a:sym typeface="Wingdings" pitchFamily="2" charset="2"/>
              </a:rPr>
              <a:t>drawings</a:t>
            </a:r>
            <a:r>
              <a:rPr lang="fi-FI" altLang="fi-FI" sz="2400" dirty="0" smtClean="0">
                <a:sym typeface="Wingdings" pitchFamily="2" charset="2"/>
              </a:rPr>
              <a:t>”, ”</a:t>
            </a:r>
            <a:r>
              <a:rPr lang="fi-FI" altLang="fi-FI" sz="2400" dirty="0" err="1" smtClean="0">
                <a:sym typeface="Wingdings" pitchFamily="2" charset="2"/>
              </a:rPr>
              <a:t>crazy</a:t>
            </a:r>
            <a:r>
              <a:rPr lang="fi-FI" altLang="fi-FI" sz="2400" dirty="0" smtClean="0">
                <a:sym typeface="Wingdings" pitchFamily="2" charset="2"/>
              </a:rPr>
              <a:t> </a:t>
            </a:r>
            <a:r>
              <a:rPr lang="fi-FI" altLang="fi-FI" sz="2400" dirty="0" err="1" smtClean="0">
                <a:sym typeface="Wingdings" pitchFamily="2" charset="2"/>
              </a:rPr>
              <a:t>formulas</a:t>
            </a:r>
            <a:r>
              <a:rPr lang="fi-FI" altLang="fi-FI" sz="2400" dirty="0" smtClean="0">
                <a:sym typeface="Wingdings" pitchFamily="2" charset="2"/>
              </a:rPr>
              <a:t>”, etc.</a:t>
            </a:r>
            <a:endParaRPr lang="fi-FI" altLang="fi-FI" sz="2400" dirty="0">
              <a:sym typeface="Wingdings" pitchFamily="2" charset="2"/>
            </a:endParaRPr>
          </a:p>
        </p:txBody>
      </p:sp>
    </p:spTree>
    <p:extLst>
      <p:ext uri="{BB962C8B-B14F-4D97-AF65-F5344CB8AC3E}">
        <p14:creationId xmlns:p14="http://schemas.microsoft.com/office/powerpoint/2010/main" val="2083115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 calcmode="lin" valueType="num">
                                      <p:cBhvr additive="base">
                                        <p:cTn id="7" dur="500" fill="hold"/>
                                        <p:tgtEl>
                                          <p:spTgt spid="378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789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7891">
                                            <p:txEl>
                                              <p:pRg st="1" end="1"/>
                                            </p:txEl>
                                          </p:spTgt>
                                        </p:tgtEl>
                                        <p:attrNameLst>
                                          <p:attrName>style.visibility</p:attrName>
                                        </p:attrNameLst>
                                      </p:cBhvr>
                                      <p:to>
                                        <p:strVal val="visible"/>
                                      </p:to>
                                    </p:set>
                                    <p:anim calcmode="lin" valueType="num">
                                      <p:cBhvr additive="base">
                                        <p:cTn id="11" dur="500" fill="hold"/>
                                        <p:tgtEl>
                                          <p:spTgt spid="37891">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7891">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7891">
                                            <p:txEl>
                                              <p:pRg st="2" end="2"/>
                                            </p:txEl>
                                          </p:spTgt>
                                        </p:tgtEl>
                                        <p:attrNameLst>
                                          <p:attrName>style.visibility</p:attrName>
                                        </p:attrNameLst>
                                      </p:cBhvr>
                                      <p:to>
                                        <p:strVal val="visible"/>
                                      </p:to>
                                    </p:set>
                                    <p:anim calcmode="lin" valueType="num">
                                      <p:cBhvr additive="base">
                                        <p:cTn id="15" dur="500" fill="hold"/>
                                        <p:tgtEl>
                                          <p:spTgt spid="37891">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7891">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7891">
                                            <p:txEl>
                                              <p:pRg st="3" end="3"/>
                                            </p:txEl>
                                          </p:spTgt>
                                        </p:tgtEl>
                                        <p:attrNameLst>
                                          <p:attrName>style.visibility</p:attrName>
                                        </p:attrNameLst>
                                      </p:cBhvr>
                                      <p:to>
                                        <p:strVal val="visible"/>
                                      </p:to>
                                    </p:set>
                                    <p:anim calcmode="lin" valueType="num">
                                      <p:cBhvr additive="base">
                                        <p:cTn id="19" dur="500" fill="hold"/>
                                        <p:tgtEl>
                                          <p:spTgt spid="37891">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7891">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7891">
                                            <p:txEl>
                                              <p:pRg st="4" end="4"/>
                                            </p:txEl>
                                          </p:spTgt>
                                        </p:tgtEl>
                                        <p:attrNameLst>
                                          <p:attrName>style.visibility</p:attrName>
                                        </p:attrNameLst>
                                      </p:cBhvr>
                                      <p:to>
                                        <p:strVal val="visible"/>
                                      </p:to>
                                    </p:set>
                                    <p:anim calcmode="lin" valueType="num">
                                      <p:cBhvr additive="base">
                                        <p:cTn id="23" dur="500" fill="hold"/>
                                        <p:tgtEl>
                                          <p:spTgt spid="37891">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789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7891">
                                            <p:txEl>
                                              <p:pRg st="5" end="5"/>
                                            </p:txEl>
                                          </p:spTgt>
                                        </p:tgtEl>
                                        <p:attrNameLst>
                                          <p:attrName>style.visibility</p:attrName>
                                        </p:attrNameLst>
                                      </p:cBhvr>
                                      <p:to>
                                        <p:strVal val="visible"/>
                                      </p:to>
                                    </p:set>
                                    <p:anim calcmode="lin" valueType="num">
                                      <p:cBhvr additive="base">
                                        <p:cTn id="29" dur="500" fill="hold"/>
                                        <p:tgtEl>
                                          <p:spTgt spid="37891">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7891">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7891">
                                            <p:txEl>
                                              <p:pRg st="6" end="6"/>
                                            </p:txEl>
                                          </p:spTgt>
                                        </p:tgtEl>
                                        <p:attrNameLst>
                                          <p:attrName>style.visibility</p:attrName>
                                        </p:attrNameLst>
                                      </p:cBhvr>
                                      <p:to>
                                        <p:strVal val="visible"/>
                                      </p:to>
                                    </p:set>
                                    <p:anim calcmode="lin" valueType="num">
                                      <p:cBhvr additive="base">
                                        <p:cTn id="33" dur="500" fill="hold"/>
                                        <p:tgtEl>
                                          <p:spTgt spid="37891">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7891">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7891">
                                            <p:txEl>
                                              <p:pRg st="7" end="7"/>
                                            </p:txEl>
                                          </p:spTgt>
                                        </p:tgtEl>
                                        <p:attrNameLst>
                                          <p:attrName>style.visibility</p:attrName>
                                        </p:attrNameLst>
                                      </p:cBhvr>
                                      <p:to>
                                        <p:strVal val="visible"/>
                                      </p:to>
                                    </p:set>
                                    <p:anim calcmode="lin" valueType="num">
                                      <p:cBhvr additive="base">
                                        <p:cTn id="37" dur="500" fill="hold"/>
                                        <p:tgtEl>
                                          <p:spTgt spid="37891">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7891">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7891">
                                            <p:txEl>
                                              <p:pRg st="8" end="8"/>
                                            </p:txEl>
                                          </p:spTgt>
                                        </p:tgtEl>
                                        <p:attrNameLst>
                                          <p:attrName>style.visibility</p:attrName>
                                        </p:attrNameLst>
                                      </p:cBhvr>
                                      <p:to>
                                        <p:strVal val="visible"/>
                                      </p:to>
                                    </p:set>
                                    <p:anim calcmode="lin" valueType="num">
                                      <p:cBhvr additive="base">
                                        <p:cTn id="41" dur="500" fill="hold"/>
                                        <p:tgtEl>
                                          <p:spTgt spid="37891">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7891">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7891">
                                            <p:txEl>
                                              <p:pRg st="9" end="9"/>
                                            </p:txEl>
                                          </p:spTgt>
                                        </p:tgtEl>
                                        <p:attrNameLst>
                                          <p:attrName>style.visibility</p:attrName>
                                        </p:attrNameLst>
                                      </p:cBhvr>
                                      <p:to>
                                        <p:strVal val="visible"/>
                                      </p:to>
                                    </p:set>
                                    <p:anim calcmode="lin" valueType="num">
                                      <p:cBhvr additive="base">
                                        <p:cTn id="47" dur="500" fill="hold"/>
                                        <p:tgtEl>
                                          <p:spTgt spid="37891">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7891">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658230" y="461268"/>
            <a:ext cx="8270986" cy="492443"/>
          </a:xfrm>
        </p:spPr>
        <p:txBody>
          <a:bodyPr/>
          <a:lstStyle/>
          <a:p>
            <a:r>
              <a:rPr lang="fi-FI" altLang="fi-FI" sz="3200" dirty="0" err="1"/>
              <a:t>Ideas</a:t>
            </a:r>
            <a:r>
              <a:rPr lang="fi-FI" altLang="fi-FI" sz="3200" dirty="0"/>
              <a:t> </a:t>
            </a:r>
            <a:r>
              <a:rPr lang="fi-FI" altLang="fi-FI" sz="3200" dirty="0" err="1"/>
              <a:t>about</a:t>
            </a:r>
            <a:r>
              <a:rPr lang="fi-FI" altLang="fi-FI" sz="3200" dirty="0"/>
              <a:t> </a:t>
            </a:r>
            <a:r>
              <a:rPr lang="fi-FI" altLang="fi-FI" sz="3200" dirty="0" err="1"/>
              <a:t>classroom</a:t>
            </a:r>
            <a:r>
              <a:rPr lang="fi-FI" altLang="fi-FI" sz="3200" dirty="0"/>
              <a:t> interaction(3)</a:t>
            </a:r>
            <a:endParaRPr lang="en-US" altLang="fi-FI" sz="3200" dirty="0"/>
          </a:p>
        </p:txBody>
      </p:sp>
      <p:sp>
        <p:nvSpPr>
          <p:cNvPr id="38915" name="Content Placeholder 2"/>
          <p:cNvSpPr>
            <a:spLocks noGrp="1"/>
          </p:cNvSpPr>
          <p:nvPr>
            <p:ph idx="1"/>
          </p:nvPr>
        </p:nvSpPr>
        <p:spPr>
          <a:xfrm>
            <a:off x="576288" y="1457896"/>
            <a:ext cx="8483849" cy="3375283"/>
          </a:xfrm>
        </p:spPr>
        <p:txBody>
          <a:bodyPr/>
          <a:lstStyle/>
          <a:p>
            <a:r>
              <a:rPr lang="fi-FI" altLang="fi-FI" sz="2400" dirty="0" err="1">
                <a:sym typeface="Wingdings" pitchFamily="2" charset="2"/>
              </a:rPr>
              <a:t>Be</a:t>
            </a:r>
            <a:r>
              <a:rPr lang="fi-FI" altLang="fi-FI" sz="2400" dirty="0">
                <a:sym typeface="Wingdings" pitchFamily="2" charset="2"/>
              </a:rPr>
              <a:t> </a:t>
            </a:r>
            <a:r>
              <a:rPr lang="fi-FI" altLang="fi-FI" sz="2400" b="1" dirty="0" err="1">
                <a:sym typeface="Wingdings" pitchFamily="2" charset="2"/>
              </a:rPr>
              <a:t>Sensitive</a:t>
            </a:r>
            <a:r>
              <a:rPr lang="fi-FI" altLang="fi-FI" sz="2400" dirty="0">
                <a:sym typeface="Wingdings" pitchFamily="2" charset="2"/>
              </a:rPr>
              <a:t> </a:t>
            </a:r>
            <a:r>
              <a:rPr lang="fi-FI" altLang="fi-FI" sz="2400" dirty="0" err="1">
                <a:sym typeface="Wingdings" pitchFamily="2" charset="2"/>
              </a:rPr>
              <a:t>concerning</a:t>
            </a:r>
            <a:r>
              <a:rPr lang="fi-FI" altLang="fi-FI" sz="2400" dirty="0">
                <a:sym typeface="Wingdings" pitchFamily="2" charset="2"/>
              </a:rPr>
              <a:t> the </a:t>
            </a:r>
            <a:r>
              <a:rPr lang="fi-FI" altLang="fi-FI" sz="2400" b="1" dirty="0" err="1">
                <a:sym typeface="Wingdings" pitchFamily="2" charset="2"/>
              </a:rPr>
              <a:t>Atmosphere</a:t>
            </a:r>
            <a:r>
              <a:rPr lang="fi-FI" altLang="fi-FI" sz="2400" dirty="0">
                <a:sym typeface="Wingdings" pitchFamily="2" charset="2"/>
              </a:rPr>
              <a:t> in the </a:t>
            </a:r>
            <a:r>
              <a:rPr lang="fi-FI" altLang="fi-FI" sz="2400" dirty="0" err="1">
                <a:sym typeface="Wingdings" pitchFamily="2" charset="2"/>
              </a:rPr>
              <a:t>class</a:t>
            </a:r>
            <a:endParaRPr lang="fi-FI" altLang="fi-FI" sz="2400" dirty="0">
              <a:sym typeface="Wingdings" pitchFamily="2" charset="2"/>
            </a:endParaRPr>
          </a:p>
          <a:p>
            <a:pPr lvl="1">
              <a:spcAft>
                <a:spcPts val="600"/>
              </a:spcAft>
            </a:pPr>
            <a:r>
              <a:rPr lang="fi-FI" altLang="fi-FI" sz="2000" dirty="0" err="1">
                <a:sym typeface="Wingdings" pitchFamily="2" charset="2"/>
              </a:rPr>
              <a:t>Change</a:t>
            </a:r>
            <a:r>
              <a:rPr lang="fi-FI" altLang="fi-FI" sz="2000" dirty="0">
                <a:sym typeface="Wingdings" pitchFamily="2" charset="2"/>
              </a:rPr>
              <a:t> </a:t>
            </a:r>
            <a:r>
              <a:rPr lang="fi-FI" altLang="fi-FI" sz="2000" dirty="0" err="1">
                <a:sym typeface="Wingdings" pitchFamily="2" charset="2"/>
              </a:rPr>
              <a:t>pace</a:t>
            </a:r>
            <a:r>
              <a:rPr lang="fi-FI" altLang="fi-FI" sz="2000" dirty="0">
                <a:sym typeface="Wingdings" pitchFamily="2" charset="2"/>
              </a:rPr>
              <a:t> (</a:t>
            </a:r>
            <a:r>
              <a:rPr lang="fi-FI" altLang="fi-FI" sz="2000" dirty="0" err="1">
                <a:sym typeface="Wingdings" pitchFamily="2" charset="2"/>
              </a:rPr>
              <a:t>surprises</a:t>
            </a:r>
            <a:r>
              <a:rPr lang="fi-FI" altLang="fi-FI" sz="2000" dirty="0">
                <a:sym typeface="Wingdings" pitchFamily="2" charset="2"/>
              </a:rPr>
              <a:t>!) </a:t>
            </a:r>
            <a:r>
              <a:rPr lang="fi-FI" altLang="fi-FI" sz="2000" dirty="0" err="1">
                <a:sym typeface="Wingdings" pitchFamily="2" charset="2"/>
              </a:rPr>
              <a:t>if</a:t>
            </a:r>
            <a:r>
              <a:rPr lang="fi-FI" altLang="fi-FI" sz="2000" dirty="0">
                <a:sym typeface="Wingdings" pitchFamily="2" charset="2"/>
              </a:rPr>
              <a:t> the </a:t>
            </a:r>
            <a:r>
              <a:rPr lang="fi-FI" altLang="fi-FI" sz="2000" dirty="0" err="1">
                <a:sym typeface="Wingdings" pitchFamily="2" charset="2"/>
              </a:rPr>
              <a:t>ambiance</a:t>
            </a:r>
            <a:r>
              <a:rPr lang="fi-FI" altLang="fi-FI" sz="2000" dirty="0">
                <a:sym typeface="Wingdings" pitchFamily="2" charset="2"/>
              </a:rPr>
              <a:t> </a:t>
            </a:r>
            <a:r>
              <a:rPr lang="fi-FI" altLang="fi-FI" sz="2000" dirty="0" err="1" smtClean="0">
                <a:sym typeface="Wingdings" pitchFamily="2" charset="2"/>
              </a:rPr>
              <a:t>drops</a:t>
            </a:r>
            <a:endParaRPr lang="fi-FI" altLang="fi-FI" sz="2000" dirty="0">
              <a:sym typeface="Wingdings" pitchFamily="2" charset="2"/>
            </a:endParaRPr>
          </a:p>
          <a:p>
            <a:r>
              <a:rPr lang="fi-FI" altLang="fi-FI" sz="2400" dirty="0">
                <a:sym typeface="Wingdings" pitchFamily="2" charset="2"/>
              </a:rPr>
              <a:t>How to </a:t>
            </a:r>
            <a:r>
              <a:rPr lang="fi-FI" altLang="fi-FI" sz="2400" b="1" dirty="0" err="1">
                <a:sym typeface="Wingdings" pitchFamily="2" charset="2"/>
              </a:rPr>
              <a:t>respond</a:t>
            </a:r>
            <a:r>
              <a:rPr lang="fi-FI" altLang="fi-FI" sz="2400" b="1" dirty="0">
                <a:sym typeface="Wingdings" pitchFamily="2" charset="2"/>
              </a:rPr>
              <a:t> to ’</a:t>
            </a:r>
            <a:r>
              <a:rPr lang="fi-FI" altLang="fi-FI" sz="2400" b="1" dirty="0" err="1">
                <a:sym typeface="Wingdings" pitchFamily="2" charset="2"/>
              </a:rPr>
              <a:t>wrong</a:t>
            </a:r>
            <a:r>
              <a:rPr lang="fi-FI" altLang="fi-FI" sz="2400" b="1" dirty="0">
                <a:sym typeface="Wingdings" pitchFamily="2" charset="2"/>
              </a:rPr>
              <a:t>’ </a:t>
            </a:r>
            <a:r>
              <a:rPr lang="fi-FI" altLang="fi-FI" sz="2400" b="1" dirty="0" err="1">
                <a:sym typeface="Wingdings" pitchFamily="2" charset="2"/>
              </a:rPr>
              <a:t>answers</a:t>
            </a:r>
            <a:r>
              <a:rPr lang="fi-FI" altLang="fi-FI" sz="2400" dirty="0">
                <a:sym typeface="Wingdings" pitchFamily="2" charset="2"/>
              </a:rPr>
              <a:t>? </a:t>
            </a:r>
            <a:r>
              <a:rPr lang="fi-FI" altLang="fi-FI" sz="2400" dirty="0" err="1">
                <a:sym typeface="Wingdings" pitchFamily="2" charset="2"/>
              </a:rPr>
              <a:t>Make</a:t>
            </a:r>
            <a:r>
              <a:rPr lang="fi-FI" altLang="fi-FI" sz="2400" dirty="0">
                <a:sym typeface="Wingdings" pitchFamily="2" charset="2"/>
              </a:rPr>
              <a:t> sure to </a:t>
            </a:r>
            <a:r>
              <a:rPr lang="fi-FI" altLang="fi-FI" sz="2400" dirty="0" err="1">
                <a:sym typeface="Wingdings" pitchFamily="2" charset="2"/>
              </a:rPr>
              <a:t>avoid</a:t>
            </a:r>
            <a:r>
              <a:rPr lang="fi-FI" altLang="fi-FI" sz="2400" dirty="0">
                <a:sym typeface="Wingdings" pitchFamily="2" charset="2"/>
              </a:rPr>
              <a:t> </a:t>
            </a:r>
            <a:r>
              <a:rPr lang="fi-FI" altLang="fi-FI" sz="2400" dirty="0" err="1">
                <a:sym typeface="Wingdings" pitchFamily="2" charset="2"/>
              </a:rPr>
              <a:t>loss</a:t>
            </a:r>
            <a:r>
              <a:rPr lang="fi-FI" altLang="fi-FI" sz="2400" dirty="0">
                <a:sym typeface="Wingdings" pitchFamily="2" charset="2"/>
              </a:rPr>
              <a:t> of </a:t>
            </a:r>
            <a:r>
              <a:rPr lang="fi-FI" altLang="fi-FI" sz="2400" dirty="0" err="1">
                <a:sym typeface="Wingdings" pitchFamily="2" charset="2"/>
              </a:rPr>
              <a:t>face</a:t>
            </a:r>
            <a:r>
              <a:rPr lang="fi-FI" altLang="fi-FI" sz="2400" dirty="0">
                <a:sym typeface="Wingdings" pitchFamily="2" charset="2"/>
              </a:rPr>
              <a:t>, </a:t>
            </a:r>
            <a:r>
              <a:rPr lang="fi-FI" altLang="fi-FI" sz="2400" dirty="0" err="1">
                <a:sym typeface="Wingdings" pitchFamily="2" charset="2"/>
              </a:rPr>
              <a:t>risk</a:t>
            </a:r>
            <a:r>
              <a:rPr lang="fi-FI" altLang="fi-FI" sz="2400" dirty="0">
                <a:sym typeface="Wingdings" pitchFamily="2" charset="2"/>
              </a:rPr>
              <a:t> of </a:t>
            </a:r>
            <a:r>
              <a:rPr lang="fi-FI" altLang="fi-FI" sz="2400" dirty="0" err="1" smtClean="0">
                <a:sym typeface="Wingdings" pitchFamily="2" charset="2"/>
              </a:rPr>
              <a:t>ridicule</a:t>
            </a:r>
            <a:r>
              <a:rPr lang="fi-FI" altLang="fi-FI" sz="2400" dirty="0" smtClean="0">
                <a:sym typeface="Wingdings" pitchFamily="2" charset="2"/>
              </a:rPr>
              <a:t>, </a:t>
            </a:r>
            <a:r>
              <a:rPr lang="fi-FI" altLang="fi-FI" sz="2400" dirty="0" err="1">
                <a:sym typeface="Wingdings" pitchFamily="2" charset="2"/>
              </a:rPr>
              <a:t>effects</a:t>
            </a:r>
            <a:r>
              <a:rPr lang="fi-FI" altLang="fi-FI" sz="2400" dirty="0">
                <a:sym typeface="Wingdings" pitchFamily="2" charset="2"/>
              </a:rPr>
              <a:t> on </a:t>
            </a:r>
            <a:r>
              <a:rPr lang="fi-FI" altLang="fi-FI" sz="2400" dirty="0" err="1">
                <a:sym typeface="Wingdings" pitchFamily="2" charset="2"/>
              </a:rPr>
              <a:t>subsequent</a:t>
            </a:r>
            <a:r>
              <a:rPr lang="fi-FI" altLang="fi-FI" sz="2400" dirty="0">
                <a:sym typeface="Wingdings" pitchFamily="2" charset="2"/>
              </a:rPr>
              <a:t> </a:t>
            </a:r>
            <a:r>
              <a:rPr lang="fi-FI" altLang="fi-FI" sz="2400" dirty="0" err="1">
                <a:sym typeface="Wingdings" pitchFamily="2" charset="2"/>
              </a:rPr>
              <a:t>activity</a:t>
            </a:r>
            <a:r>
              <a:rPr lang="fi-FI" altLang="fi-FI" sz="2400" dirty="0">
                <a:sym typeface="Wingdings" pitchFamily="2" charset="2"/>
              </a:rPr>
              <a:t> </a:t>
            </a:r>
            <a:r>
              <a:rPr lang="fi-FI" altLang="fi-FI" sz="2400" dirty="0" err="1">
                <a:sym typeface="Wingdings" pitchFamily="2" charset="2"/>
              </a:rPr>
              <a:t>level</a:t>
            </a:r>
            <a:r>
              <a:rPr lang="fi-FI" altLang="fi-FI" sz="2400" dirty="0">
                <a:sym typeface="Wingdings" pitchFamily="2" charset="2"/>
              </a:rPr>
              <a:t> </a:t>
            </a:r>
            <a:r>
              <a:rPr lang="fi-FI" altLang="fi-FI" sz="2400" dirty="0" err="1">
                <a:sym typeface="Wingdings" pitchFamily="2" charset="2"/>
              </a:rPr>
              <a:t>by</a:t>
            </a:r>
            <a:r>
              <a:rPr lang="fi-FI" altLang="fi-FI" sz="2400" dirty="0">
                <a:sym typeface="Wingdings" pitchFamily="2" charset="2"/>
              </a:rPr>
              <a:t> </a:t>
            </a:r>
            <a:r>
              <a:rPr lang="fi-FI" altLang="fi-FI" sz="2400" dirty="0" err="1">
                <a:sym typeface="Wingdings" pitchFamily="2" charset="2"/>
              </a:rPr>
              <a:t>e.g</a:t>
            </a:r>
            <a:r>
              <a:rPr lang="fi-FI" altLang="fi-FI" sz="2400" dirty="0">
                <a:sym typeface="Wingdings" pitchFamily="2" charset="2"/>
              </a:rPr>
              <a:t>.</a:t>
            </a:r>
          </a:p>
          <a:p>
            <a:pPr lvl="1"/>
            <a:r>
              <a:rPr lang="fi-FI" altLang="fi-FI" sz="2000" dirty="0" err="1">
                <a:sym typeface="Wingdings" pitchFamily="2" charset="2"/>
              </a:rPr>
              <a:t>Interpreting</a:t>
            </a:r>
            <a:r>
              <a:rPr lang="fi-FI" altLang="fi-FI" sz="2000" dirty="0">
                <a:sym typeface="Wingdings" pitchFamily="2" charset="2"/>
              </a:rPr>
              <a:t> the </a:t>
            </a:r>
            <a:r>
              <a:rPr lang="fi-FI" altLang="fi-FI" sz="2000" dirty="0" err="1">
                <a:sym typeface="Wingdings" pitchFamily="2" charset="2"/>
              </a:rPr>
              <a:t>answer</a:t>
            </a:r>
            <a:r>
              <a:rPr lang="fi-FI" altLang="fi-FI" sz="2000" dirty="0">
                <a:sym typeface="Wingdings" pitchFamily="2" charset="2"/>
              </a:rPr>
              <a:t> </a:t>
            </a:r>
            <a:r>
              <a:rPr lang="fi-FI" altLang="fi-FI" sz="2000" dirty="0" smtClean="0">
                <a:sym typeface="Wingdings" pitchFamily="2" charset="2"/>
              </a:rPr>
              <a:t>to </a:t>
            </a:r>
            <a:r>
              <a:rPr lang="fi-FI" altLang="fi-FI" sz="2000" dirty="0" err="1">
                <a:sym typeface="Wingdings" pitchFamily="2" charset="2"/>
              </a:rPr>
              <a:t>turn</a:t>
            </a:r>
            <a:r>
              <a:rPr lang="fi-FI" altLang="fi-FI" sz="2000" dirty="0">
                <a:sym typeface="Wingdings" pitchFamily="2" charset="2"/>
              </a:rPr>
              <a:t> it into an </a:t>
            </a:r>
            <a:r>
              <a:rPr lang="fi-FI" altLang="fi-FI" sz="2000" dirty="0" err="1">
                <a:sym typeface="Wingdings" pitchFamily="2" charset="2"/>
              </a:rPr>
              <a:t>interesting</a:t>
            </a:r>
            <a:r>
              <a:rPr lang="fi-FI" altLang="fi-FI" sz="2000" dirty="0">
                <a:sym typeface="Wingdings" pitchFamily="2" charset="2"/>
              </a:rPr>
              <a:t> twist </a:t>
            </a:r>
            <a:r>
              <a:rPr lang="fi-FI" altLang="fi-FI" sz="2000" dirty="0" err="1">
                <a:sym typeface="Wingdings" pitchFamily="2" charset="2"/>
              </a:rPr>
              <a:t>or</a:t>
            </a:r>
            <a:r>
              <a:rPr lang="fi-FI" altLang="fi-FI" sz="2000" dirty="0">
                <a:sym typeface="Wingdings" pitchFamily="2" charset="2"/>
              </a:rPr>
              <a:t> </a:t>
            </a:r>
            <a:r>
              <a:rPr lang="fi-FI" altLang="fi-FI" sz="2000" dirty="0" err="1">
                <a:sym typeface="Wingdings" pitchFamily="2" charset="2"/>
              </a:rPr>
              <a:t>transition</a:t>
            </a:r>
            <a:r>
              <a:rPr lang="fi-FI" altLang="fi-FI" sz="2000" dirty="0">
                <a:sym typeface="Wingdings" pitchFamily="2" charset="2"/>
              </a:rPr>
              <a:t> to </a:t>
            </a:r>
            <a:r>
              <a:rPr lang="fi-FI" altLang="fi-FI" sz="2000" dirty="0" err="1">
                <a:sym typeface="Wingdings" pitchFamily="2" charset="2"/>
              </a:rPr>
              <a:t>another</a:t>
            </a:r>
            <a:r>
              <a:rPr lang="fi-FI" altLang="fi-FI" sz="2000" dirty="0">
                <a:sym typeface="Wingdings" pitchFamily="2" charset="2"/>
              </a:rPr>
              <a:t> </a:t>
            </a:r>
            <a:r>
              <a:rPr lang="fi-FI" altLang="fi-FI" sz="2000" dirty="0" err="1">
                <a:sym typeface="Wingdings" pitchFamily="2" charset="2"/>
              </a:rPr>
              <a:t>issue</a:t>
            </a:r>
            <a:endParaRPr lang="fi-FI" altLang="fi-FI" sz="2000" dirty="0">
              <a:sym typeface="Wingdings" pitchFamily="2" charset="2"/>
            </a:endParaRPr>
          </a:p>
          <a:p>
            <a:pPr lvl="1"/>
            <a:r>
              <a:rPr lang="fi-FI" altLang="fi-FI" sz="2000" dirty="0" err="1">
                <a:sym typeface="Wingdings" pitchFamily="2" charset="2"/>
              </a:rPr>
              <a:t>Asking</a:t>
            </a:r>
            <a:r>
              <a:rPr lang="fi-FI" altLang="fi-FI" sz="2000" dirty="0">
                <a:sym typeface="Wingdings" pitchFamily="2" charset="2"/>
              </a:rPr>
              <a:t> </a:t>
            </a:r>
            <a:r>
              <a:rPr lang="fi-FI" altLang="fi-FI" sz="2000" dirty="0" err="1">
                <a:sym typeface="Wingdings" pitchFamily="2" charset="2"/>
              </a:rPr>
              <a:t>others</a:t>
            </a:r>
            <a:r>
              <a:rPr lang="fi-FI" altLang="fi-FI" sz="2000" dirty="0">
                <a:sym typeface="Wingdings" pitchFamily="2" charset="2"/>
              </a:rPr>
              <a:t> to </a:t>
            </a:r>
            <a:r>
              <a:rPr lang="fi-FI" altLang="fi-FI" sz="2000" dirty="0" err="1">
                <a:sym typeface="Wingdings" pitchFamily="2" charset="2"/>
              </a:rPr>
              <a:t>elaborate</a:t>
            </a:r>
            <a:endParaRPr lang="fi-FI" altLang="fi-FI" sz="2000" dirty="0">
              <a:sym typeface="Wingdings" pitchFamily="2" charset="2"/>
            </a:endParaRPr>
          </a:p>
          <a:p>
            <a:pPr lvl="1">
              <a:buFontTx/>
              <a:buNone/>
            </a:pPr>
            <a:endParaRPr lang="fi-FI" altLang="fi-FI" sz="2000" dirty="0">
              <a:sym typeface="Wingdings" pitchFamily="2" charset="2"/>
            </a:endParaRPr>
          </a:p>
        </p:txBody>
      </p:sp>
    </p:spTree>
    <p:extLst>
      <p:ext uri="{BB962C8B-B14F-4D97-AF65-F5344CB8AC3E}">
        <p14:creationId xmlns:p14="http://schemas.microsoft.com/office/powerpoint/2010/main" val="3214996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additive="base">
                                        <p:cTn id="7" dur="500" fill="hold"/>
                                        <p:tgtEl>
                                          <p:spTgt spid="389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891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8915">
                                            <p:txEl>
                                              <p:pRg st="1" end="1"/>
                                            </p:txEl>
                                          </p:spTgt>
                                        </p:tgtEl>
                                        <p:attrNameLst>
                                          <p:attrName>style.visibility</p:attrName>
                                        </p:attrNameLst>
                                      </p:cBhvr>
                                      <p:to>
                                        <p:strVal val="visible"/>
                                      </p:to>
                                    </p:set>
                                    <p:anim calcmode="lin" valueType="num">
                                      <p:cBhvr additive="base">
                                        <p:cTn id="11" dur="500" fill="hold"/>
                                        <p:tgtEl>
                                          <p:spTgt spid="3891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89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8915">
                                            <p:txEl>
                                              <p:pRg st="2" end="2"/>
                                            </p:txEl>
                                          </p:spTgt>
                                        </p:tgtEl>
                                        <p:attrNameLst>
                                          <p:attrName>style.visibility</p:attrName>
                                        </p:attrNameLst>
                                      </p:cBhvr>
                                      <p:to>
                                        <p:strVal val="visible"/>
                                      </p:to>
                                    </p:set>
                                    <p:anim calcmode="lin" valueType="num">
                                      <p:cBhvr additive="base">
                                        <p:cTn id="17" dur="500" fill="hold"/>
                                        <p:tgtEl>
                                          <p:spTgt spid="3891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8915">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8915">
                                            <p:txEl>
                                              <p:pRg st="3" end="3"/>
                                            </p:txEl>
                                          </p:spTgt>
                                        </p:tgtEl>
                                        <p:attrNameLst>
                                          <p:attrName>style.visibility</p:attrName>
                                        </p:attrNameLst>
                                      </p:cBhvr>
                                      <p:to>
                                        <p:strVal val="visible"/>
                                      </p:to>
                                    </p:set>
                                    <p:anim calcmode="lin" valueType="num">
                                      <p:cBhvr additive="base">
                                        <p:cTn id="21" dur="500" fill="hold"/>
                                        <p:tgtEl>
                                          <p:spTgt spid="3891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8915">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8915">
                                            <p:txEl>
                                              <p:pRg st="4" end="4"/>
                                            </p:txEl>
                                          </p:spTgt>
                                        </p:tgtEl>
                                        <p:attrNameLst>
                                          <p:attrName>style.visibility</p:attrName>
                                        </p:attrNameLst>
                                      </p:cBhvr>
                                      <p:to>
                                        <p:strVal val="visible"/>
                                      </p:to>
                                    </p:set>
                                    <p:anim calcmode="lin" valueType="num">
                                      <p:cBhvr additive="base">
                                        <p:cTn id="25" dur="500" fill="hold"/>
                                        <p:tgtEl>
                                          <p:spTgt spid="3891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891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noGrp="1"/>
          </p:cNvSpPr>
          <p:nvPr>
            <p:ph type="title"/>
          </p:nvPr>
        </p:nvSpPr>
        <p:spPr>
          <a:xfrm>
            <a:off x="658230" y="461268"/>
            <a:ext cx="7957265" cy="492443"/>
          </a:xfrm>
        </p:spPr>
        <p:txBody>
          <a:bodyPr/>
          <a:lstStyle/>
          <a:p>
            <a:r>
              <a:rPr lang="fi-FI" altLang="fi-FI" sz="3200" dirty="0" err="1"/>
              <a:t>Ideas</a:t>
            </a:r>
            <a:r>
              <a:rPr lang="fi-FI" altLang="fi-FI" sz="3200" dirty="0"/>
              <a:t> </a:t>
            </a:r>
            <a:r>
              <a:rPr lang="fi-FI" altLang="fi-FI" sz="3200" dirty="0" err="1"/>
              <a:t>about</a:t>
            </a:r>
            <a:r>
              <a:rPr lang="fi-FI" altLang="fi-FI" sz="3200" dirty="0"/>
              <a:t> </a:t>
            </a:r>
            <a:r>
              <a:rPr lang="fi-FI" altLang="fi-FI" sz="3200" dirty="0" err="1"/>
              <a:t>classroom</a:t>
            </a:r>
            <a:r>
              <a:rPr lang="fi-FI" altLang="fi-FI" sz="3200" dirty="0"/>
              <a:t> interaction(4)</a:t>
            </a:r>
            <a:endParaRPr lang="en-US" altLang="fi-FI" sz="3200" dirty="0"/>
          </a:p>
        </p:txBody>
      </p:sp>
      <p:sp>
        <p:nvSpPr>
          <p:cNvPr id="4100" name="Content Placeholder 2"/>
          <p:cNvSpPr>
            <a:spLocks noGrp="1"/>
          </p:cNvSpPr>
          <p:nvPr>
            <p:ph idx="1"/>
          </p:nvPr>
        </p:nvSpPr>
        <p:spPr>
          <a:xfrm>
            <a:off x="623918" y="1385888"/>
            <a:ext cx="8483849" cy="3775393"/>
          </a:xfrm>
        </p:spPr>
        <p:txBody>
          <a:bodyPr/>
          <a:lstStyle/>
          <a:p>
            <a:pPr>
              <a:spcAft>
                <a:spcPts val="600"/>
              </a:spcAft>
            </a:pPr>
            <a:r>
              <a:rPr lang="fi-FI" altLang="fi-FI" sz="2400" dirty="0"/>
              <a:t>Show </a:t>
            </a:r>
            <a:r>
              <a:rPr lang="fi-FI" altLang="fi-FI" sz="2400" b="1" dirty="0" err="1">
                <a:solidFill>
                  <a:srgbClr val="8E0000"/>
                </a:solidFill>
              </a:rPr>
              <a:t>Enthusiasm</a:t>
            </a:r>
            <a:r>
              <a:rPr lang="fi-FI" altLang="fi-FI" sz="2400" dirty="0"/>
              <a:t>, </a:t>
            </a:r>
            <a:r>
              <a:rPr lang="fi-FI" altLang="fi-FI" sz="2400" dirty="0" err="1"/>
              <a:t>have</a:t>
            </a:r>
            <a:r>
              <a:rPr lang="fi-FI" altLang="fi-FI" sz="2400" dirty="0"/>
              <a:t> </a:t>
            </a:r>
            <a:r>
              <a:rPr lang="fi-FI" altLang="fi-FI" sz="2400" b="1" dirty="0">
                <a:solidFill>
                  <a:srgbClr val="8E0000"/>
                </a:solidFill>
              </a:rPr>
              <a:t>Fun</a:t>
            </a:r>
            <a:r>
              <a:rPr lang="fi-FI" altLang="fi-FI" sz="2400" dirty="0"/>
              <a:t>, </a:t>
            </a:r>
            <a:r>
              <a:rPr lang="fi-FI" altLang="fi-FI" sz="2400" dirty="0" err="1"/>
              <a:t>keep</a:t>
            </a:r>
            <a:r>
              <a:rPr lang="fi-FI" altLang="fi-FI" sz="2400" dirty="0"/>
              <a:t> </a:t>
            </a:r>
            <a:r>
              <a:rPr lang="fi-FI" altLang="fi-FI" sz="2400" dirty="0" err="1"/>
              <a:t>up</a:t>
            </a:r>
            <a:r>
              <a:rPr lang="fi-FI" altLang="fi-FI" sz="2400" dirty="0"/>
              <a:t> the </a:t>
            </a:r>
            <a:r>
              <a:rPr lang="fi-FI" altLang="fi-FI" sz="2400" b="1" dirty="0">
                <a:solidFill>
                  <a:srgbClr val="8E0000"/>
                </a:solidFill>
              </a:rPr>
              <a:t>Energy</a:t>
            </a:r>
            <a:r>
              <a:rPr lang="fi-FI" altLang="fi-FI" sz="2400" dirty="0"/>
              <a:t> </a:t>
            </a:r>
            <a:r>
              <a:rPr lang="fi-FI" altLang="fi-FI" sz="2400" dirty="0" err="1"/>
              <a:t>level</a:t>
            </a:r>
            <a:endParaRPr lang="fi-FI" altLang="fi-FI" sz="2000" dirty="0"/>
          </a:p>
          <a:p>
            <a:pPr>
              <a:spcAft>
                <a:spcPts val="600"/>
              </a:spcAft>
            </a:pPr>
            <a:r>
              <a:rPr lang="fi-FI" altLang="fi-FI" sz="2400" dirty="0" err="1"/>
              <a:t>Always</a:t>
            </a:r>
            <a:r>
              <a:rPr lang="fi-FI" altLang="fi-FI" sz="2400" dirty="0"/>
              <a:t> </a:t>
            </a:r>
            <a:r>
              <a:rPr lang="fi-FI" altLang="fi-FI" sz="2400" b="1" dirty="0" err="1">
                <a:solidFill>
                  <a:srgbClr val="800000"/>
                </a:solidFill>
              </a:rPr>
              <a:t>Speak</a:t>
            </a:r>
            <a:r>
              <a:rPr lang="fi-FI" altLang="fi-FI" sz="2400" b="1" dirty="0">
                <a:solidFill>
                  <a:srgbClr val="800000"/>
                </a:solidFill>
              </a:rPr>
              <a:t> To </a:t>
            </a:r>
            <a:r>
              <a:rPr lang="fi-FI" altLang="fi-FI" sz="2400" dirty="0"/>
              <a:t>the </a:t>
            </a:r>
            <a:r>
              <a:rPr lang="fi-FI" altLang="fi-FI" sz="2400" dirty="0" err="1"/>
              <a:t>students</a:t>
            </a:r>
            <a:r>
              <a:rPr lang="fi-FI" altLang="fi-FI" sz="2400" dirty="0"/>
              <a:t>: </a:t>
            </a:r>
            <a:r>
              <a:rPr lang="fi-FI" altLang="fi-FI" sz="2400" dirty="0" err="1"/>
              <a:t>eye</a:t>
            </a:r>
            <a:r>
              <a:rPr lang="fi-FI" altLang="fi-FI" sz="2400" dirty="0"/>
              <a:t> </a:t>
            </a:r>
            <a:r>
              <a:rPr lang="fi-FI" altLang="fi-FI" sz="2400" dirty="0" err="1"/>
              <a:t>contact</a:t>
            </a:r>
            <a:r>
              <a:rPr lang="fi-FI" altLang="fi-FI" sz="2400" dirty="0"/>
              <a:t> </a:t>
            </a:r>
            <a:r>
              <a:rPr lang="fi-FI" altLang="fi-FI" sz="2400" dirty="0" err="1"/>
              <a:t>important</a:t>
            </a:r>
            <a:r>
              <a:rPr lang="fi-FI" altLang="fi-FI" sz="2400" dirty="0"/>
              <a:t> </a:t>
            </a:r>
          </a:p>
          <a:p>
            <a:r>
              <a:rPr lang="fi-FI" altLang="fi-FI" sz="2400" b="1" dirty="0" err="1">
                <a:solidFill>
                  <a:srgbClr val="800000"/>
                </a:solidFill>
                <a:sym typeface="Wingdings" pitchFamily="2" charset="2"/>
              </a:rPr>
              <a:t>Move</a:t>
            </a:r>
            <a:r>
              <a:rPr lang="fi-FI" altLang="fi-FI" sz="2400" b="1" dirty="0">
                <a:solidFill>
                  <a:srgbClr val="800000"/>
                </a:solidFill>
                <a:sym typeface="Wingdings" pitchFamily="2" charset="2"/>
              </a:rPr>
              <a:t> </a:t>
            </a:r>
            <a:r>
              <a:rPr lang="fi-FI" altLang="fi-FI" sz="2400" b="1" dirty="0" err="1">
                <a:solidFill>
                  <a:srgbClr val="800000"/>
                </a:solidFill>
                <a:sym typeface="Wingdings" pitchFamily="2" charset="2"/>
              </a:rPr>
              <a:t>A</a:t>
            </a:r>
            <a:r>
              <a:rPr lang="fi-FI" altLang="fi-FI" sz="2400" b="1" dirty="0" err="1" smtClean="0">
                <a:solidFill>
                  <a:srgbClr val="800000"/>
                </a:solidFill>
                <a:sym typeface="Wingdings" pitchFamily="2" charset="2"/>
              </a:rPr>
              <a:t>round</a:t>
            </a:r>
            <a:r>
              <a:rPr lang="fi-FI" altLang="fi-FI" sz="2400" b="1" dirty="0" smtClean="0">
                <a:solidFill>
                  <a:srgbClr val="800000"/>
                </a:solidFill>
                <a:sym typeface="Wingdings" pitchFamily="2" charset="2"/>
              </a:rPr>
              <a:t> </a:t>
            </a:r>
            <a:r>
              <a:rPr lang="fi-FI" altLang="fi-FI" sz="2400" dirty="0">
                <a:sym typeface="Wingdings" pitchFamily="2" charset="2"/>
              </a:rPr>
              <a:t>the </a:t>
            </a:r>
            <a:r>
              <a:rPr lang="fi-FI" altLang="fi-FI" sz="2400" dirty="0" err="1">
                <a:sym typeface="Wingdings" pitchFamily="2" charset="2"/>
              </a:rPr>
              <a:t>classroom</a:t>
            </a:r>
            <a:r>
              <a:rPr lang="fi-FI" altLang="fi-FI" sz="2400" dirty="0">
                <a:sym typeface="Wingdings" pitchFamily="2" charset="2"/>
              </a:rPr>
              <a:t> (</a:t>
            </a:r>
            <a:r>
              <a:rPr lang="fi-FI" altLang="fi-FI" sz="2400" dirty="0" err="1">
                <a:sym typeface="Wingdings" pitchFamily="2" charset="2"/>
              </a:rPr>
              <a:t>but</a:t>
            </a:r>
            <a:r>
              <a:rPr lang="fi-FI" altLang="fi-FI" sz="2400" dirty="0">
                <a:sym typeface="Wingdings" pitchFamily="2" charset="2"/>
              </a:rPr>
              <a:t> </a:t>
            </a:r>
            <a:r>
              <a:rPr lang="fi-FI" altLang="fi-FI" sz="2400" dirty="0" err="1">
                <a:sym typeface="Wingdings" pitchFamily="2" charset="2"/>
              </a:rPr>
              <a:t>not</a:t>
            </a:r>
            <a:r>
              <a:rPr lang="fi-FI" altLang="fi-FI" sz="2400" dirty="0">
                <a:sym typeface="Wingdings" pitchFamily="2" charset="2"/>
              </a:rPr>
              <a:t> </a:t>
            </a:r>
            <a:r>
              <a:rPr lang="fi-FI" altLang="fi-FI" sz="2400" u="sng" dirty="0" err="1">
                <a:sym typeface="Wingdings" pitchFamily="2" charset="2"/>
              </a:rPr>
              <a:t>all</a:t>
            </a:r>
            <a:r>
              <a:rPr lang="fi-FI" altLang="fi-FI" sz="2400" dirty="0">
                <a:sym typeface="Wingdings" pitchFamily="2" charset="2"/>
              </a:rPr>
              <a:t> </a:t>
            </a:r>
            <a:r>
              <a:rPr lang="fi-FI" altLang="fi-FI" sz="2400" dirty="0" err="1">
                <a:sym typeface="Wingdings" pitchFamily="2" charset="2"/>
              </a:rPr>
              <a:t>too</a:t>
            </a:r>
            <a:r>
              <a:rPr lang="fi-FI" altLang="fi-FI" sz="2400" dirty="0">
                <a:sym typeface="Wingdings" pitchFamily="2" charset="2"/>
              </a:rPr>
              <a:t> </a:t>
            </a:r>
            <a:r>
              <a:rPr lang="fi-FI" altLang="fi-FI" sz="2400" dirty="0" err="1">
                <a:sym typeface="Wingdings" pitchFamily="2" charset="2"/>
              </a:rPr>
              <a:t>much</a:t>
            </a:r>
            <a:r>
              <a:rPr lang="fi-FI" altLang="fi-FI" sz="2400" dirty="0">
                <a:sym typeface="Wingdings" pitchFamily="2" charset="2"/>
              </a:rPr>
              <a:t>)</a:t>
            </a:r>
          </a:p>
          <a:p>
            <a:pPr lvl="1"/>
            <a:r>
              <a:rPr lang="fi-FI" altLang="fi-FI" sz="2000" dirty="0" err="1">
                <a:sym typeface="Wingdings" pitchFamily="2" charset="2"/>
              </a:rPr>
              <a:t>Keeps</a:t>
            </a:r>
            <a:r>
              <a:rPr lang="fi-FI" altLang="fi-FI" sz="2000" dirty="0">
                <a:sym typeface="Wingdings" pitchFamily="2" charset="2"/>
              </a:rPr>
              <a:t> the </a:t>
            </a:r>
            <a:r>
              <a:rPr lang="fi-FI" altLang="fi-FI" sz="2000" dirty="0" err="1">
                <a:sym typeface="Wingdings" pitchFamily="2" charset="2"/>
              </a:rPr>
              <a:t>students</a:t>
            </a:r>
            <a:r>
              <a:rPr lang="fi-FI" altLang="fi-FI" sz="2000" dirty="0">
                <a:sym typeface="Wingdings" pitchFamily="2" charset="2"/>
              </a:rPr>
              <a:t> </a:t>
            </a:r>
            <a:r>
              <a:rPr lang="fi-FI" altLang="fi-FI" sz="2000" dirty="0" err="1">
                <a:sym typeface="Wingdings" pitchFamily="2" charset="2"/>
              </a:rPr>
              <a:t>awake</a:t>
            </a:r>
            <a:r>
              <a:rPr lang="fi-FI" altLang="fi-FI" sz="2000" dirty="0">
                <a:sym typeface="Wingdings" pitchFamily="2" charset="2"/>
              </a:rPr>
              <a:t> and </a:t>
            </a:r>
            <a:r>
              <a:rPr lang="fi-FI" altLang="fi-FI" sz="2000" dirty="0" err="1">
                <a:sym typeface="Wingdings" pitchFamily="2" charset="2"/>
              </a:rPr>
              <a:t>give</a:t>
            </a:r>
            <a:r>
              <a:rPr lang="fi-FI" altLang="fi-FI" sz="2000" dirty="0">
                <a:sym typeface="Wingdings" pitchFamily="2" charset="2"/>
              </a:rPr>
              <a:t> </a:t>
            </a:r>
            <a:r>
              <a:rPr lang="fi-FI" altLang="fi-FI" sz="2000" dirty="0" err="1">
                <a:sym typeface="Wingdings" pitchFamily="2" charset="2"/>
              </a:rPr>
              <a:t>them</a:t>
            </a:r>
            <a:r>
              <a:rPr lang="fi-FI" altLang="fi-FI" sz="2000" dirty="0">
                <a:sym typeface="Wingdings" pitchFamily="2" charset="2"/>
              </a:rPr>
              <a:t> the </a:t>
            </a:r>
            <a:r>
              <a:rPr lang="fi-FI" altLang="fi-FI" sz="2000" dirty="0" err="1">
                <a:sym typeface="Wingdings" pitchFamily="2" charset="2"/>
              </a:rPr>
              <a:t>feeling</a:t>
            </a:r>
            <a:r>
              <a:rPr lang="fi-FI" altLang="fi-FI" sz="2000" dirty="0">
                <a:sym typeface="Wingdings" pitchFamily="2" charset="2"/>
              </a:rPr>
              <a:t> </a:t>
            </a:r>
            <a:r>
              <a:rPr lang="fi-FI" altLang="fi-FI" sz="2000" dirty="0" err="1">
                <a:sym typeface="Wingdings" pitchFamily="2" charset="2"/>
              </a:rPr>
              <a:t>that</a:t>
            </a:r>
            <a:r>
              <a:rPr lang="fi-FI" altLang="fi-FI" sz="2000" dirty="0">
                <a:sym typeface="Wingdings" pitchFamily="2" charset="2"/>
              </a:rPr>
              <a:t> </a:t>
            </a:r>
            <a:r>
              <a:rPr lang="fi-FI" altLang="fi-FI" sz="2000" dirty="0" err="1">
                <a:sym typeface="Wingdings" pitchFamily="2" charset="2"/>
              </a:rPr>
              <a:t>you</a:t>
            </a:r>
            <a:r>
              <a:rPr lang="fi-FI" altLang="fi-FI" sz="2000" dirty="0">
                <a:sym typeface="Wingdings" pitchFamily="2" charset="2"/>
              </a:rPr>
              <a:t> </a:t>
            </a:r>
            <a:r>
              <a:rPr lang="fi-FI" altLang="fi-FI" sz="2000" dirty="0" err="1">
                <a:sym typeface="Wingdings" pitchFamily="2" charset="2"/>
              </a:rPr>
              <a:t>speak</a:t>
            </a:r>
            <a:r>
              <a:rPr lang="fi-FI" altLang="fi-FI" sz="2000" dirty="0">
                <a:sym typeface="Wingdings" pitchFamily="2" charset="2"/>
              </a:rPr>
              <a:t> to and </a:t>
            </a:r>
            <a:r>
              <a:rPr lang="fi-FI" altLang="fi-FI" sz="2000" dirty="0" err="1">
                <a:sym typeface="Wingdings" pitchFamily="2" charset="2"/>
              </a:rPr>
              <a:t>interact</a:t>
            </a:r>
            <a:r>
              <a:rPr lang="fi-FI" altLang="fi-FI" sz="2000" dirty="0">
                <a:sym typeface="Wingdings" pitchFamily="2" charset="2"/>
              </a:rPr>
              <a:t> with </a:t>
            </a:r>
            <a:r>
              <a:rPr lang="fi-FI" altLang="fi-FI" sz="2000" dirty="0" err="1">
                <a:sym typeface="Wingdings" pitchFamily="2" charset="2"/>
              </a:rPr>
              <a:t>everyone</a:t>
            </a:r>
            <a:r>
              <a:rPr lang="fi-FI" altLang="fi-FI" sz="2000" dirty="0">
                <a:sym typeface="Wingdings" pitchFamily="2" charset="2"/>
              </a:rPr>
              <a:t>  - </a:t>
            </a:r>
            <a:r>
              <a:rPr lang="fi-FI" altLang="fi-FI" sz="2000" u="sng" dirty="0" err="1">
                <a:sym typeface="Wingdings" pitchFamily="2" charset="2"/>
              </a:rPr>
              <a:t>especially</a:t>
            </a:r>
            <a:r>
              <a:rPr lang="fi-FI" altLang="fi-FI" sz="2000" dirty="0">
                <a:sym typeface="Wingdings" pitchFamily="2" charset="2"/>
              </a:rPr>
              <a:t> </a:t>
            </a:r>
            <a:r>
              <a:rPr lang="fi-FI" altLang="fi-FI" sz="2000" dirty="0" err="1">
                <a:sym typeface="Wingdings" pitchFamily="2" charset="2"/>
              </a:rPr>
              <a:t>even</a:t>
            </a:r>
            <a:r>
              <a:rPr lang="fi-FI" altLang="fi-FI" sz="2000" dirty="0">
                <a:sym typeface="Wingdings" pitchFamily="2" charset="2"/>
              </a:rPr>
              <a:t> </a:t>
            </a:r>
            <a:r>
              <a:rPr lang="fi-FI" altLang="fi-FI" sz="2000" dirty="0" err="1">
                <a:sym typeface="Wingdings" pitchFamily="2" charset="2"/>
              </a:rPr>
              <a:t>those</a:t>
            </a:r>
            <a:r>
              <a:rPr lang="fi-FI" altLang="fi-FI" sz="2000" dirty="0">
                <a:sym typeface="Wingdings" pitchFamily="2" charset="2"/>
              </a:rPr>
              <a:t> in the </a:t>
            </a:r>
            <a:r>
              <a:rPr lang="fi-FI" altLang="fi-FI" sz="2000" dirty="0" err="1">
                <a:sym typeface="Wingdings" pitchFamily="2" charset="2"/>
              </a:rPr>
              <a:t>back</a:t>
            </a:r>
            <a:r>
              <a:rPr lang="fi-FI" altLang="fi-FI" sz="2000" dirty="0">
                <a:sym typeface="Wingdings" pitchFamily="2" charset="2"/>
              </a:rPr>
              <a:t> </a:t>
            </a:r>
            <a:r>
              <a:rPr lang="fi-FI" altLang="fi-FI" sz="2000" dirty="0" err="1">
                <a:sym typeface="Wingdings" pitchFamily="2" charset="2"/>
              </a:rPr>
              <a:t>row</a:t>
            </a:r>
            <a:endParaRPr lang="fi-FI" altLang="fi-FI" sz="2000" dirty="0">
              <a:sym typeface="Wingdings" pitchFamily="2" charset="2"/>
            </a:endParaRPr>
          </a:p>
          <a:p>
            <a:pPr lvl="1"/>
            <a:r>
              <a:rPr lang="fi-FI" altLang="fi-FI" sz="2000" dirty="0" err="1">
                <a:sym typeface="Wingdings" pitchFamily="2" charset="2"/>
              </a:rPr>
              <a:t>Moving</a:t>
            </a:r>
            <a:r>
              <a:rPr lang="fi-FI" altLang="fi-FI" sz="2000" dirty="0">
                <a:sym typeface="Wingdings" pitchFamily="2" charset="2"/>
              </a:rPr>
              <a:t> </a:t>
            </a:r>
            <a:r>
              <a:rPr lang="fi-FI" altLang="fi-FI" sz="2000" dirty="0" err="1">
                <a:sym typeface="Wingdings" pitchFamily="2" charset="2"/>
              </a:rPr>
              <a:t>closer</a:t>
            </a:r>
            <a:r>
              <a:rPr lang="fi-FI" altLang="fi-FI" sz="2000" dirty="0">
                <a:sym typeface="Wingdings" pitchFamily="2" charset="2"/>
              </a:rPr>
              <a:t> for </a:t>
            </a:r>
            <a:r>
              <a:rPr lang="fi-FI" altLang="fi-FI" sz="2000" dirty="0" err="1">
                <a:sym typeface="Wingdings" pitchFamily="2" charset="2"/>
              </a:rPr>
              <a:t>emphasis</a:t>
            </a:r>
            <a:r>
              <a:rPr lang="fi-FI" altLang="fi-FI" sz="2000" dirty="0">
                <a:sym typeface="Wingdings" pitchFamily="2" charset="2"/>
              </a:rPr>
              <a:t> and to </a:t>
            </a:r>
            <a:r>
              <a:rPr lang="fi-FI" altLang="fi-FI" sz="2000" dirty="0" err="1">
                <a:sym typeface="Wingdings" pitchFamily="2" charset="2"/>
              </a:rPr>
              <a:t>create</a:t>
            </a:r>
            <a:r>
              <a:rPr lang="fi-FI" altLang="fi-FI" sz="2000" dirty="0">
                <a:sym typeface="Wingdings" pitchFamily="2" charset="2"/>
              </a:rPr>
              <a:t> ’mini </a:t>
            </a:r>
            <a:r>
              <a:rPr lang="fi-FI" altLang="fi-FI" sz="2000" dirty="0" err="1">
                <a:sym typeface="Wingdings" pitchFamily="2" charset="2"/>
              </a:rPr>
              <a:t>role</a:t>
            </a:r>
            <a:r>
              <a:rPr lang="fi-FI" altLang="fi-FI" sz="2000" dirty="0">
                <a:sym typeface="Wingdings" pitchFamily="2" charset="2"/>
              </a:rPr>
              <a:t> play’, </a:t>
            </a:r>
            <a:r>
              <a:rPr lang="fi-FI" altLang="fi-FI" sz="2000" dirty="0" err="1">
                <a:sym typeface="Wingdings" pitchFamily="2" charset="2"/>
              </a:rPr>
              <a:t>distance</a:t>
            </a:r>
            <a:r>
              <a:rPr lang="fi-FI" altLang="fi-FI" sz="2000" dirty="0">
                <a:sym typeface="Wingdings" pitchFamily="2" charset="2"/>
              </a:rPr>
              <a:t> </a:t>
            </a:r>
            <a:r>
              <a:rPr lang="fi-FI" altLang="fi-FI" sz="2000" dirty="0" err="1">
                <a:sym typeface="Wingdings" pitchFamily="2" charset="2"/>
              </a:rPr>
              <a:t>yourself</a:t>
            </a:r>
            <a:r>
              <a:rPr lang="fi-FI" altLang="fi-FI" sz="2000" dirty="0">
                <a:sym typeface="Wingdings" pitchFamily="2" charset="2"/>
              </a:rPr>
              <a:t> to </a:t>
            </a:r>
            <a:r>
              <a:rPr lang="fi-FI" altLang="fi-FI" sz="2000" dirty="0" err="1">
                <a:sym typeface="Wingdings" pitchFamily="2" charset="2"/>
              </a:rPr>
              <a:t>turn</a:t>
            </a:r>
            <a:r>
              <a:rPr lang="fi-FI" altLang="fi-FI" sz="2000" dirty="0">
                <a:sym typeface="Wingdings" pitchFamily="2" charset="2"/>
              </a:rPr>
              <a:t> </a:t>
            </a:r>
            <a:r>
              <a:rPr lang="fi-FI" altLang="fi-FI" sz="2000" dirty="0" err="1">
                <a:sym typeface="Wingdings" pitchFamily="2" charset="2"/>
              </a:rPr>
              <a:t>back</a:t>
            </a:r>
            <a:r>
              <a:rPr lang="fi-FI" altLang="fi-FI" sz="2000" dirty="0">
                <a:sym typeface="Wingdings" pitchFamily="2" charset="2"/>
              </a:rPr>
              <a:t> to the </a:t>
            </a:r>
            <a:r>
              <a:rPr lang="fi-FI" altLang="fi-FI" sz="2000" dirty="0" err="1">
                <a:sym typeface="Wingdings" pitchFamily="2" charset="2"/>
              </a:rPr>
              <a:t>whole</a:t>
            </a:r>
            <a:r>
              <a:rPr lang="fi-FI" altLang="fi-FI" sz="2000" dirty="0">
                <a:sym typeface="Wingdings" pitchFamily="2" charset="2"/>
              </a:rPr>
              <a:t> </a:t>
            </a:r>
            <a:r>
              <a:rPr lang="fi-FI" altLang="fi-FI" sz="2000" dirty="0" err="1">
                <a:sym typeface="Wingdings" pitchFamily="2" charset="2"/>
              </a:rPr>
              <a:t>class</a:t>
            </a:r>
            <a:r>
              <a:rPr lang="fi-FI" altLang="fi-FI" sz="2000" dirty="0">
                <a:sym typeface="Wingdings" pitchFamily="2" charset="2"/>
              </a:rPr>
              <a:t>, </a:t>
            </a:r>
            <a:r>
              <a:rPr lang="fi-FI" altLang="fi-FI" sz="2000" dirty="0" err="1">
                <a:sym typeface="Wingdings" pitchFamily="2" charset="2"/>
              </a:rPr>
              <a:t>perhaps</a:t>
            </a:r>
            <a:r>
              <a:rPr lang="fi-FI" altLang="fi-FI" sz="2000" dirty="0">
                <a:sym typeface="Wingdings" pitchFamily="2" charset="2"/>
              </a:rPr>
              <a:t> </a:t>
            </a:r>
            <a:r>
              <a:rPr lang="fi-FI" altLang="fi-FI" sz="2000" dirty="0" err="1">
                <a:sym typeface="Wingdings" pitchFamily="2" charset="2"/>
              </a:rPr>
              <a:t>also</a:t>
            </a:r>
            <a:r>
              <a:rPr lang="fi-FI" altLang="fi-FI" sz="2000" dirty="0">
                <a:sym typeface="Wingdings" pitchFamily="2" charset="2"/>
              </a:rPr>
              <a:t> </a:t>
            </a:r>
            <a:r>
              <a:rPr lang="fi-FI" altLang="fi-FI" sz="2000" dirty="0" err="1">
                <a:sym typeface="Wingdings" pitchFamily="2" charset="2"/>
              </a:rPr>
              <a:t>repeating</a:t>
            </a:r>
            <a:r>
              <a:rPr lang="fi-FI" altLang="fi-FI" sz="2000" dirty="0">
                <a:sym typeface="Wingdings" pitchFamily="2" charset="2"/>
              </a:rPr>
              <a:t> </a:t>
            </a:r>
            <a:r>
              <a:rPr lang="fi-FI" altLang="fi-FI" sz="2000" dirty="0" err="1">
                <a:sym typeface="Wingdings" pitchFamily="2" charset="2"/>
              </a:rPr>
              <a:t>question</a:t>
            </a:r>
            <a:endParaRPr lang="fi-FI" altLang="fi-FI" sz="2000" dirty="0">
              <a:sym typeface="Wingdings" pitchFamily="2" charset="2"/>
            </a:endParaRPr>
          </a:p>
          <a:p>
            <a:pPr lvl="1">
              <a:buFontTx/>
              <a:buNone/>
            </a:pPr>
            <a:endParaRPr lang="fi-FI" altLang="fi-FI" sz="2000" dirty="0">
              <a:sym typeface="Wingdings" pitchFamily="2" charset="2"/>
            </a:endParaRPr>
          </a:p>
          <a:p>
            <a:pPr lvl="1"/>
            <a:endParaRPr lang="fi-FI" altLang="fi-FI" sz="2000" dirty="0">
              <a:sym typeface="Wingdings" pitchFamily="2" charset="2"/>
            </a:endParaRPr>
          </a:p>
        </p:txBody>
      </p:sp>
      <p:sp>
        <p:nvSpPr>
          <p:cNvPr id="4101" name="TextBox 3"/>
          <p:cNvSpPr txBox="1">
            <a:spLocks noChangeArrowheads="1"/>
          </p:cNvSpPr>
          <p:nvPr/>
        </p:nvSpPr>
        <p:spPr bwMode="auto">
          <a:xfrm>
            <a:off x="614046" y="4986288"/>
            <a:ext cx="6309616" cy="1312316"/>
          </a:xfrm>
          <a:prstGeom prst="rect">
            <a:avLst/>
          </a:prstGeom>
          <a:noFill/>
          <a:ln w="9525">
            <a:solidFill>
              <a:srgbClr val="7030A0"/>
            </a:solidFill>
            <a:miter lim="800000"/>
            <a:headEnd/>
            <a:tailEnd/>
          </a:ln>
          <a:extLst>
            <a:ext uri="{909E8E84-426E-40DD-AFC4-6F175D3DCCD1}">
              <a14:hiddenFill xmlns:a14="http://schemas.microsoft.com/office/drawing/2010/main">
                <a:solidFill>
                  <a:srgbClr val="FFFFFF"/>
                </a:solidFill>
              </a14:hiddenFill>
            </a:ext>
          </a:extLst>
        </p:spPr>
        <p:txBody>
          <a:bodyPr wrap="none" lIns="95665" tIns="47832" rIns="95665" bIns="47832">
            <a:spAutoFit/>
          </a:bodyPr>
          <a:lstStyle>
            <a:lvl1pPr marL="342900" indent="-342900" eaLnBrk="0" hangingPunct="0">
              <a:defRPr sz="2400">
                <a:solidFill>
                  <a:schemeClr val="tx1"/>
                </a:solidFill>
                <a:latin typeface="Times New Roman" pitchFamily="18" charset="0"/>
                <a:cs typeface="Arial" charset="0"/>
              </a:defRPr>
            </a:lvl1pPr>
            <a:lvl2pPr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marL="0" lvl="1" algn="ctr" eaLnBrk="1" hangingPunct="1"/>
            <a:r>
              <a:rPr lang="fi-FI" altLang="fi-FI" sz="2100" dirty="0" err="1">
                <a:sym typeface="Wingdings" pitchFamily="2" charset="2"/>
              </a:rPr>
              <a:t>But</a:t>
            </a:r>
            <a:r>
              <a:rPr lang="fi-FI" altLang="fi-FI" sz="2100" dirty="0">
                <a:sym typeface="Wingdings" pitchFamily="2" charset="2"/>
              </a:rPr>
              <a:t> </a:t>
            </a:r>
            <a:r>
              <a:rPr lang="fi-FI" altLang="fi-FI" sz="2100" dirty="0" err="1">
                <a:sym typeface="Wingdings" pitchFamily="2" charset="2"/>
              </a:rPr>
              <a:t>perhaps</a:t>
            </a:r>
            <a:r>
              <a:rPr lang="fi-FI" altLang="fi-FI" sz="2100" dirty="0">
                <a:sym typeface="Wingdings" pitchFamily="2" charset="2"/>
              </a:rPr>
              <a:t> </a:t>
            </a:r>
            <a:r>
              <a:rPr lang="fi-FI" altLang="fi-FI" sz="2100" dirty="0" err="1">
                <a:sym typeface="Wingdings" pitchFamily="2" charset="2"/>
              </a:rPr>
              <a:t>most</a:t>
            </a:r>
            <a:r>
              <a:rPr lang="fi-FI" altLang="fi-FI" sz="2100" dirty="0">
                <a:sym typeface="Wingdings" pitchFamily="2" charset="2"/>
              </a:rPr>
              <a:t> </a:t>
            </a:r>
            <a:r>
              <a:rPr lang="fi-FI" altLang="fi-FI" sz="2100" dirty="0" err="1">
                <a:sym typeface="Wingdings" pitchFamily="2" charset="2"/>
              </a:rPr>
              <a:t>important</a:t>
            </a:r>
            <a:r>
              <a:rPr lang="fi-FI" altLang="fi-FI" sz="2100" dirty="0">
                <a:sym typeface="Wingdings" pitchFamily="2" charset="2"/>
              </a:rPr>
              <a:t> </a:t>
            </a:r>
            <a:r>
              <a:rPr lang="fi-FI" altLang="fi-FI" sz="2100" dirty="0" err="1">
                <a:sym typeface="Wingdings" pitchFamily="2" charset="2"/>
              </a:rPr>
              <a:t>piece</a:t>
            </a:r>
            <a:r>
              <a:rPr lang="fi-FI" altLang="fi-FI" sz="2100" dirty="0">
                <a:sym typeface="Wingdings" pitchFamily="2" charset="2"/>
              </a:rPr>
              <a:t> </a:t>
            </a:r>
            <a:r>
              <a:rPr lang="fi-FI" altLang="fi-FI" sz="2100" dirty="0" smtClean="0">
                <a:sym typeface="Wingdings" pitchFamily="2" charset="2"/>
              </a:rPr>
              <a:t>of </a:t>
            </a:r>
            <a:r>
              <a:rPr lang="fi-FI" altLang="fi-FI" sz="2100" dirty="0" err="1">
                <a:sym typeface="Wingdings" pitchFamily="2" charset="2"/>
              </a:rPr>
              <a:t>advice</a:t>
            </a:r>
            <a:r>
              <a:rPr lang="fi-FI" altLang="fi-FI" sz="2100" dirty="0">
                <a:sym typeface="Wingdings" pitchFamily="2" charset="2"/>
              </a:rPr>
              <a:t> is:</a:t>
            </a:r>
          </a:p>
          <a:p>
            <a:pPr marL="0" lvl="1" algn="ctr" eaLnBrk="1" hangingPunct="1"/>
            <a:r>
              <a:rPr lang="fi-FI" altLang="fi-FI" sz="2900" b="1" dirty="0" err="1">
                <a:solidFill>
                  <a:srgbClr val="C00000"/>
                </a:solidFill>
                <a:sym typeface="Wingdings" pitchFamily="2" charset="2"/>
              </a:rPr>
              <a:t>Develop</a:t>
            </a:r>
            <a:r>
              <a:rPr lang="fi-FI" altLang="fi-FI" sz="2900" b="1" dirty="0">
                <a:solidFill>
                  <a:srgbClr val="C00000"/>
                </a:solidFill>
                <a:sym typeface="Wingdings" pitchFamily="2" charset="2"/>
              </a:rPr>
              <a:t> </a:t>
            </a:r>
            <a:r>
              <a:rPr lang="fi-FI" altLang="fi-FI" sz="2900" b="1" dirty="0" err="1">
                <a:solidFill>
                  <a:srgbClr val="C00000"/>
                </a:solidFill>
                <a:sym typeface="Wingdings" pitchFamily="2" charset="2"/>
              </a:rPr>
              <a:t>your</a:t>
            </a:r>
            <a:r>
              <a:rPr lang="fi-FI" altLang="fi-FI" sz="2900" b="1" dirty="0">
                <a:solidFill>
                  <a:srgbClr val="C00000"/>
                </a:solidFill>
                <a:sym typeface="Wingdings" pitchFamily="2" charset="2"/>
              </a:rPr>
              <a:t> </a:t>
            </a:r>
            <a:r>
              <a:rPr lang="fi-FI" altLang="fi-FI" sz="2900" b="1" dirty="0" err="1">
                <a:solidFill>
                  <a:srgbClr val="C00000"/>
                </a:solidFill>
                <a:sym typeface="Wingdings" pitchFamily="2" charset="2"/>
              </a:rPr>
              <a:t>own</a:t>
            </a:r>
            <a:r>
              <a:rPr lang="fi-FI" altLang="fi-FI" sz="2900" b="1" dirty="0">
                <a:solidFill>
                  <a:srgbClr val="C00000"/>
                </a:solidFill>
                <a:sym typeface="Wingdings" pitchFamily="2" charset="2"/>
              </a:rPr>
              <a:t> </a:t>
            </a:r>
            <a:r>
              <a:rPr lang="fi-FI" altLang="fi-FI" sz="2900" b="1" dirty="0" err="1">
                <a:solidFill>
                  <a:srgbClr val="C00000"/>
                </a:solidFill>
                <a:sym typeface="Wingdings" pitchFamily="2" charset="2"/>
              </a:rPr>
              <a:t>style</a:t>
            </a:r>
            <a:r>
              <a:rPr lang="fi-FI" altLang="fi-FI" sz="2900" b="1" dirty="0">
                <a:solidFill>
                  <a:srgbClr val="C00000"/>
                </a:solidFill>
                <a:sym typeface="Wingdings" pitchFamily="2" charset="2"/>
              </a:rPr>
              <a:t>!</a:t>
            </a:r>
          </a:p>
          <a:p>
            <a:pPr marL="0" lvl="1" algn="ctr" eaLnBrk="1" hangingPunct="1"/>
            <a:r>
              <a:rPr lang="fi-FI" altLang="fi-FI" sz="2900" b="1" dirty="0" err="1">
                <a:solidFill>
                  <a:srgbClr val="C00000"/>
                </a:solidFill>
                <a:sym typeface="Wingdings" pitchFamily="2" charset="2"/>
              </a:rPr>
              <a:t>Dare</a:t>
            </a:r>
            <a:r>
              <a:rPr lang="fi-FI" altLang="fi-FI" sz="2900" b="1" dirty="0">
                <a:solidFill>
                  <a:srgbClr val="C00000"/>
                </a:solidFill>
                <a:sym typeface="Wingdings" pitchFamily="2" charset="2"/>
              </a:rPr>
              <a:t> to </a:t>
            </a:r>
            <a:r>
              <a:rPr lang="fi-FI" altLang="fi-FI" sz="2900" b="1" u="sng" dirty="0" err="1">
                <a:solidFill>
                  <a:srgbClr val="C00000"/>
                </a:solidFill>
                <a:sym typeface="Wingdings" pitchFamily="2" charset="2"/>
              </a:rPr>
              <a:t>experiment</a:t>
            </a:r>
            <a:r>
              <a:rPr lang="fi-FI" altLang="fi-FI" sz="2900" b="1" dirty="0">
                <a:solidFill>
                  <a:srgbClr val="C00000"/>
                </a:solidFill>
                <a:sym typeface="Wingdings" pitchFamily="2" charset="2"/>
              </a:rPr>
              <a:t> and </a:t>
            </a:r>
            <a:r>
              <a:rPr lang="fi-FI" altLang="fi-FI" sz="2900" b="1" u="sng" dirty="0" err="1">
                <a:solidFill>
                  <a:srgbClr val="C00000"/>
                </a:solidFill>
                <a:sym typeface="Wingdings" pitchFamily="2" charset="2"/>
              </a:rPr>
              <a:t>learn</a:t>
            </a:r>
            <a:r>
              <a:rPr lang="fi-FI" altLang="fi-FI" sz="2900" b="1" dirty="0">
                <a:solidFill>
                  <a:srgbClr val="C00000"/>
                </a:solidFill>
                <a:sym typeface="Wingdings" pitchFamily="2" charset="2"/>
              </a:rPr>
              <a:t> </a:t>
            </a:r>
            <a:r>
              <a:rPr lang="fi-FI" altLang="fi-FI" sz="2900" b="1" dirty="0" err="1">
                <a:solidFill>
                  <a:srgbClr val="C00000"/>
                </a:solidFill>
                <a:sym typeface="Wingdings" pitchFamily="2" charset="2"/>
              </a:rPr>
              <a:t>from</a:t>
            </a:r>
            <a:r>
              <a:rPr lang="fi-FI" altLang="fi-FI" sz="2900" b="1" dirty="0">
                <a:solidFill>
                  <a:srgbClr val="C00000"/>
                </a:solidFill>
                <a:sym typeface="Wingdings" pitchFamily="2" charset="2"/>
              </a:rPr>
              <a:t> </a:t>
            </a:r>
            <a:r>
              <a:rPr lang="fi-FI" altLang="fi-FI" sz="2900" b="1" dirty="0" err="1">
                <a:solidFill>
                  <a:srgbClr val="C00000"/>
                </a:solidFill>
                <a:sym typeface="Wingdings" pitchFamily="2" charset="2"/>
              </a:rPr>
              <a:t>it</a:t>
            </a:r>
            <a:r>
              <a:rPr lang="fi-FI" altLang="fi-FI" sz="2900" b="1" dirty="0">
                <a:solidFill>
                  <a:srgbClr val="C00000"/>
                </a:solidFill>
                <a:sym typeface="Wingdings" pitchFamily="2" charset="2"/>
              </a:rPr>
              <a:t>!!</a:t>
            </a:r>
            <a:endParaRPr lang="en-US" altLang="fi-FI" dirty="0"/>
          </a:p>
        </p:txBody>
      </p:sp>
      <p:graphicFrame>
        <p:nvGraphicFramePr>
          <p:cNvPr id="4098" name="Object 4"/>
          <p:cNvGraphicFramePr>
            <a:graphicFrameLocks noChangeAspect="1"/>
          </p:cNvGraphicFramePr>
          <p:nvPr>
            <p:extLst>
              <p:ext uri="{D42A27DB-BD31-4B8C-83A1-F6EECF244321}">
                <p14:modId xmlns:p14="http://schemas.microsoft.com/office/powerpoint/2010/main" val="138999245"/>
              </p:ext>
            </p:extLst>
          </p:nvPr>
        </p:nvGraphicFramePr>
        <p:xfrm>
          <a:off x="7633072" y="4410224"/>
          <a:ext cx="1045041" cy="2767608"/>
        </p:xfrm>
        <a:graphic>
          <a:graphicData uri="http://schemas.openxmlformats.org/presentationml/2006/ole">
            <mc:AlternateContent xmlns:mc="http://schemas.openxmlformats.org/markup-compatibility/2006">
              <mc:Choice xmlns:v="urn:schemas-microsoft-com:vml" Requires="v">
                <p:oleObj spid="_x0000_s4126" name="Clip" r:id="rId4" imgW="1295640" imgH="3934080" progId="MS_ClipArt_Gallery.2">
                  <p:embed/>
                </p:oleObj>
              </mc:Choice>
              <mc:Fallback>
                <p:oleObj name="Clip" r:id="rId4" imgW="1295640" imgH="3934080" progId="MS_ClipArt_Gallery.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33072" y="4410224"/>
                        <a:ext cx="1045041" cy="27676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564240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100">
                                            <p:txEl>
                                              <p:pRg st="0" end="0"/>
                                            </p:txEl>
                                          </p:spTgt>
                                        </p:tgtEl>
                                        <p:attrNameLst>
                                          <p:attrName>style.visibility</p:attrName>
                                        </p:attrNameLst>
                                      </p:cBhvr>
                                      <p:to>
                                        <p:strVal val="visible"/>
                                      </p:to>
                                    </p:set>
                                    <p:anim calcmode="lin" valueType="num">
                                      <p:cBhvr additive="base">
                                        <p:cTn id="7" dur="500" fill="hold"/>
                                        <p:tgtEl>
                                          <p:spTgt spid="410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10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100">
                                            <p:txEl>
                                              <p:pRg st="1" end="1"/>
                                            </p:txEl>
                                          </p:spTgt>
                                        </p:tgtEl>
                                        <p:attrNameLst>
                                          <p:attrName>style.visibility</p:attrName>
                                        </p:attrNameLst>
                                      </p:cBhvr>
                                      <p:to>
                                        <p:strVal val="visible"/>
                                      </p:to>
                                    </p:set>
                                    <p:anim calcmode="lin" valueType="num">
                                      <p:cBhvr additive="base">
                                        <p:cTn id="13" dur="500" fill="hold"/>
                                        <p:tgtEl>
                                          <p:spTgt spid="410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10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100">
                                            <p:txEl>
                                              <p:pRg st="2" end="2"/>
                                            </p:txEl>
                                          </p:spTgt>
                                        </p:tgtEl>
                                        <p:attrNameLst>
                                          <p:attrName>style.visibility</p:attrName>
                                        </p:attrNameLst>
                                      </p:cBhvr>
                                      <p:to>
                                        <p:strVal val="visible"/>
                                      </p:to>
                                    </p:set>
                                    <p:anim calcmode="lin" valueType="num">
                                      <p:cBhvr additive="base">
                                        <p:cTn id="19" dur="500" fill="hold"/>
                                        <p:tgtEl>
                                          <p:spTgt spid="410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100">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100">
                                            <p:txEl>
                                              <p:pRg st="3" end="3"/>
                                            </p:txEl>
                                          </p:spTgt>
                                        </p:tgtEl>
                                        <p:attrNameLst>
                                          <p:attrName>style.visibility</p:attrName>
                                        </p:attrNameLst>
                                      </p:cBhvr>
                                      <p:to>
                                        <p:strVal val="visible"/>
                                      </p:to>
                                    </p:set>
                                    <p:anim calcmode="lin" valueType="num">
                                      <p:cBhvr additive="base">
                                        <p:cTn id="23" dur="500" fill="hold"/>
                                        <p:tgtEl>
                                          <p:spTgt spid="4100">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100">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100">
                                            <p:txEl>
                                              <p:pRg st="4" end="4"/>
                                            </p:txEl>
                                          </p:spTgt>
                                        </p:tgtEl>
                                        <p:attrNameLst>
                                          <p:attrName>style.visibility</p:attrName>
                                        </p:attrNameLst>
                                      </p:cBhvr>
                                      <p:to>
                                        <p:strVal val="visible"/>
                                      </p:to>
                                    </p:set>
                                    <p:anim calcmode="lin" valueType="num">
                                      <p:cBhvr additive="base">
                                        <p:cTn id="27" dur="500" fill="hold"/>
                                        <p:tgtEl>
                                          <p:spTgt spid="4100">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10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4101"/>
                                        </p:tgtEl>
                                        <p:attrNameLst>
                                          <p:attrName>style.visibility</p:attrName>
                                        </p:attrNameLst>
                                      </p:cBhvr>
                                      <p:to>
                                        <p:strVal val="visible"/>
                                      </p:to>
                                    </p:set>
                                    <p:anim calcmode="lin" valueType="num">
                                      <p:cBhvr additive="base">
                                        <p:cTn id="33" dur="500" fill="hold"/>
                                        <p:tgtEl>
                                          <p:spTgt spid="4101"/>
                                        </p:tgtEl>
                                        <p:attrNameLst>
                                          <p:attrName>ppt_x</p:attrName>
                                        </p:attrNameLst>
                                      </p:cBhvr>
                                      <p:tavLst>
                                        <p:tav tm="0">
                                          <p:val>
                                            <p:strVal val="#ppt_x"/>
                                          </p:val>
                                        </p:tav>
                                        <p:tav tm="100000">
                                          <p:val>
                                            <p:strVal val="#ppt_x"/>
                                          </p:val>
                                        </p:tav>
                                      </p:tavLst>
                                    </p:anim>
                                    <p:anim calcmode="lin" valueType="num">
                                      <p:cBhvr additive="base">
                                        <p:cTn id="34" dur="500" fill="hold"/>
                                        <p:tgtEl>
                                          <p:spTgt spid="410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361488" cy="7380288"/>
          </a:xfrm>
          <a:prstGeom prst="rect">
            <a:avLst/>
          </a:prstGeom>
        </p:spPr>
      </p:pic>
      <p:sp>
        <p:nvSpPr>
          <p:cNvPr id="6" name="Content Placeholder 5"/>
          <p:cNvSpPr>
            <a:spLocks noGrp="1"/>
          </p:cNvSpPr>
          <p:nvPr>
            <p:ph idx="1"/>
          </p:nvPr>
        </p:nvSpPr>
        <p:spPr>
          <a:xfrm>
            <a:off x="676108" y="2414348"/>
            <a:ext cx="8088309" cy="397459"/>
          </a:xfrm>
        </p:spPr>
        <p:txBody>
          <a:bodyPr/>
          <a:lstStyle/>
          <a:p>
            <a:pPr marL="0" indent="0">
              <a:buNone/>
            </a:pPr>
            <a:endParaRPr lang="fi-FI" dirty="0"/>
          </a:p>
        </p:txBody>
      </p:sp>
      <p:sp>
        <p:nvSpPr>
          <p:cNvPr id="7" name="Text Placeholder 6"/>
          <p:cNvSpPr>
            <a:spLocks noGrp="1"/>
          </p:cNvSpPr>
          <p:nvPr>
            <p:ph type="body" sz="quarter" idx="13"/>
          </p:nvPr>
        </p:nvSpPr>
        <p:spPr/>
        <p:txBody>
          <a:bodyPr/>
          <a:lstStyle/>
          <a:p>
            <a:endParaRPr lang="fi-FI"/>
          </a:p>
        </p:txBody>
      </p:sp>
      <p:sp>
        <p:nvSpPr>
          <p:cNvPr id="9" name="Text Placeholder 8"/>
          <p:cNvSpPr>
            <a:spLocks noGrp="1"/>
          </p:cNvSpPr>
          <p:nvPr>
            <p:ph type="body" sz="quarter" idx="14"/>
          </p:nvPr>
        </p:nvSpPr>
        <p:spPr/>
        <p:txBody>
          <a:bodyPr/>
          <a:lstStyle/>
          <a:p>
            <a:endParaRPr lang="fi-FI"/>
          </a:p>
        </p:txBody>
      </p:sp>
      <p:sp>
        <p:nvSpPr>
          <p:cNvPr id="2" name="Title 1"/>
          <p:cNvSpPr>
            <a:spLocks noGrp="1"/>
          </p:cNvSpPr>
          <p:nvPr>
            <p:ph type="title"/>
          </p:nvPr>
        </p:nvSpPr>
        <p:spPr>
          <a:xfrm>
            <a:off x="669707" y="473329"/>
            <a:ext cx="8094710" cy="830997"/>
          </a:xfrm>
        </p:spPr>
        <p:txBody>
          <a:bodyPr/>
          <a:lstStyle/>
          <a:p>
            <a:pPr algn="ctr"/>
            <a:r>
              <a:rPr lang="fi-FI" sz="5400" dirty="0" err="1" smtClean="0">
                <a:solidFill>
                  <a:schemeClr val="tx2"/>
                </a:solidFill>
              </a:rPr>
              <a:t>Good</a:t>
            </a:r>
            <a:r>
              <a:rPr lang="fi-FI" sz="5400" dirty="0" smtClean="0">
                <a:solidFill>
                  <a:schemeClr val="tx2"/>
                </a:solidFill>
              </a:rPr>
              <a:t> </a:t>
            </a:r>
            <a:r>
              <a:rPr lang="fi-FI" sz="5400" dirty="0" err="1" smtClean="0">
                <a:solidFill>
                  <a:schemeClr val="tx2"/>
                </a:solidFill>
              </a:rPr>
              <a:t>luck</a:t>
            </a:r>
            <a:r>
              <a:rPr lang="fi-FI" sz="5400" dirty="0" smtClean="0">
                <a:solidFill>
                  <a:schemeClr val="tx2"/>
                </a:solidFill>
              </a:rPr>
              <a:t>!</a:t>
            </a:r>
            <a:endParaRPr lang="fi-FI" sz="5400" dirty="0">
              <a:solidFill>
                <a:schemeClr val="tx2"/>
              </a:solidFill>
            </a:endParaRPr>
          </a:p>
        </p:txBody>
      </p:sp>
      <p:sp>
        <p:nvSpPr>
          <p:cNvPr id="8" name="TextBox 7"/>
          <p:cNvSpPr txBox="1"/>
          <p:nvPr/>
        </p:nvSpPr>
        <p:spPr>
          <a:xfrm rot="16200000">
            <a:off x="5561060" y="3579860"/>
            <a:ext cx="7380288" cy="220568"/>
          </a:xfrm>
          <a:prstGeom prst="rect">
            <a:avLst/>
          </a:prstGeom>
          <a:noFill/>
        </p:spPr>
        <p:txBody>
          <a:bodyPr wrap="square" lIns="95665" tIns="47832" rIns="95665" bIns="47832" rtlCol="0">
            <a:spAutoFit/>
          </a:bodyPr>
          <a:lstStyle/>
          <a:p>
            <a:r>
              <a:rPr lang="fi-FI" sz="800" dirty="0">
                <a:solidFill>
                  <a:schemeClr val="bg1"/>
                </a:solidFill>
              </a:rPr>
              <a:t>Photo by </a:t>
            </a:r>
            <a:r>
              <a:rPr lang="en-US" sz="800" dirty="0" err="1">
                <a:solidFill>
                  <a:schemeClr val="bg1"/>
                </a:solidFill>
              </a:rPr>
              <a:t>Tuuli</a:t>
            </a:r>
            <a:r>
              <a:rPr lang="en-US" sz="800" dirty="0">
                <a:solidFill>
                  <a:schemeClr val="bg1"/>
                </a:solidFill>
              </a:rPr>
              <a:t> </a:t>
            </a:r>
            <a:r>
              <a:rPr lang="en-US" sz="800" dirty="0" err="1">
                <a:solidFill>
                  <a:schemeClr val="bg1"/>
                </a:solidFill>
              </a:rPr>
              <a:t>Sotamaa</a:t>
            </a:r>
            <a:endParaRPr lang="en-US" sz="800" dirty="0">
              <a:solidFill>
                <a:schemeClr val="bg1"/>
              </a:solidFill>
            </a:endParaRPr>
          </a:p>
        </p:txBody>
      </p:sp>
    </p:spTree>
    <p:extLst>
      <p:ext uri="{BB962C8B-B14F-4D97-AF65-F5344CB8AC3E}">
        <p14:creationId xmlns:p14="http://schemas.microsoft.com/office/powerpoint/2010/main" val="28483247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669707" y="621858"/>
            <a:ext cx="8094710" cy="492443"/>
          </a:xfrm>
        </p:spPr>
        <p:txBody>
          <a:bodyPr/>
          <a:lstStyle/>
          <a:p>
            <a:r>
              <a:rPr lang="fi-FI" sz="3200" dirty="0" err="1" smtClean="0"/>
              <a:t>Pre-assignment</a:t>
            </a:r>
            <a:r>
              <a:rPr lang="fi-FI" sz="3200" dirty="0" smtClean="0"/>
              <a:t>, </a:t>
            </a:r>
            <a:r>
              <a:rPr lang="fi-FI" sz="3200" dirty="0" err="1" smtClean="0"/>
              <a:t>structure</a:t>
            </a:r>
            <a:r>
              <a:rPr lang="fi-FI" sz="3200" dirty="0" smtClean="0"/>
              <a:t> for </a:t>
            </a:r>
            <a:r>
              <a:rPr lang="fi-FI" sz="3200" dirty="0" err="1" smtClean="0"/>
              <a:t>today</a:t>
            </a:r>
            <a:endParaRPr lang="en-US" sz="3200" dirty="0"/>
          </a:p>
        </p:txBody>
      </p:sp>
      <p:sp>
        <p:nvSpPr>
          <p:cNvPr id="10" name="Content Placeholder 9"/>
          <p:cNvSpPr>
            <a:spLocks noGrp="1"/>
          </p:cNvSpPr>
          <p:nvPr>
            <p:ph idx="1"/>
          </p:nvPr>
        </p:nvSpPr>
        <p:spPr>
          <a:xfrm>
            <a:off x="676108" y="1673920"/>
            <a:ext cx="8088309" cy="2462213"/>
          </a:xfrm>
        </p:spPr>
        <p:txBody>
          <a:bodyPr/>
          <a:lstStyle/>
          <a:p>
            <a:pPr marL="0" indent="0">
              <a:buNone/>
            </a:pPr>
            <a:r>
              <a:rPr lang="en-US" sz="2000" dirty="0"/>
              <a:t>1. </a:t>
            </a:r>
            <a:r>
              <a:rPr lang="en-US" sz="2000" dirty="0" smtClean="0"/>
              <a:t>If </a:t>
            </a:r>
            <a:r>
              <a:rPr lang="en-US" sz="2000" dirty="0"/>
              <a:t>you wanted to write a case on a company from your field, what do you expect the different tasks / stages in the entire process would be?</a:t>
            </a:r>
          </a:p>
          <a:p>
            <a:pPr marL="0" indent="0">
              <a:buNone/>
            </a:pPr>
            <a:r>
              <a:rPr lang="en-US" sz="2000" dirty="0" smtClean="0"/>
              <a:t>2. </a:t>
            </a:r>
            <a:r>
              <a:rPr lang="en-US" sz="2000" dirty="0"/>
              <a:t>If you wrote a case, what do you think the main challenges would be</a:t>
            </a:r>
            <a:r>
              <a:rPr lang="en-US" sz="2000" dirty="0" smtClean="0"/>
              <a:t>?</a:t>
            </a:r>
          </a:p>
          <a:p>
            <a:pPr marL="0" indent="0">
              <a:buNone/>
            </a:pPr>
            <a:r>
              <a:rPr lang="en-US" sz="2000" dirty="0" smtClean="0"/>
              <a:t>3. How </a:t>
            </a:r>
            <a:r>
              <a:rPr lang="en-US" sz="2000" dirty="0"/>
              <a:t>would you prepare for teaching this particular case?</a:t>
            </a:r>
          </a:p>
          <a:p>
            <a:pPr marL="0" indent="0">
              <a:buNone/>
            </a:pPr>
            <a:r>
              <a:rPr lang="en-US" sz="2000" dirty="0"/>
              <a:t>4</a:t>
            </a:r>
            <a:r>
              <a:rPr lang="en-US" sz="2000" dirty="0" smtClean="0"/>
              <a:t>. </a:t>
            </a:r>
            <a:r>
              <a:rPr lang="en-US" sz="2000" dirty="0"/>
              <a:t>What would be your teaching objectives, teaching methods and expectations of class performance?</a:t>
            </a:r>
          </a:p>
          <a:p>
            <a:pPr marL="0" indent="0">
              <a:buNone/>
            </a:pPr>
            <a:r>
              <a:rPr lang="en-US" sz="2000" dirty="0"/>
              <a:t>5</a:t>
            </a:r>
            <a:r>
              <a:rPr lang="en-US" sz="2000" dirty="0" smtClean="0"/>
              <a:t>. </a:t>
            </a:r>
            <a:r>
              <a:rPr lang="en-US" sz="2000" dirty="0"/>
              <a:t>How would you facilitate students' learning experience</a:t>
            </a:r>
            <a:r>
              <a:rPr lang="en-US" sz="2000" dirty="0" smtClean="0"/>
              <a:t>?</a:t>
            </a:r>
            <a:endParaRPr lang="en-US" sz="2000" dirty="0"/>
          </a:p>
        </p:txBody>
      </p:sp>
      <p:sp>
        <p:nvSpPr>
          <p:cNvPr id="11" name="Text Placeholder 10"/>
          <p:cNvSpPr>
            <a:spLocks noGrp="1"/>
          </p:cNvSpPr>
          <p:nvPr>
            <p:ph type="body" sz="quarter" idx="13"/>
          </p:nvPr>
        </p:nvSpPr>
        <p:spPr/>
        <p:txBody>
          <a:bodyPr/>
          <a:lstStyle/>
          <a:p>
            <a:endParaRPr lang="en-US"/>
          </a:p>
        </p:txBody>
      </p:sp>
      <p:sp>
        <p:nvSpPr>
          <p:cNvPr id="12" name="Text Placeholder 11"/>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3442992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707" y="621858"/>
            <a:ext cx="8094710" cy="984885"/>
          </a:xfrm>
        </p:spPr>
        <p:txBody>
          <a:bodyPr/>
          <a:lstStyle/>
          <a:p>
            <a:r>
              <a:rPr lang="fi-FI" sz="3200" dirty="0" err="1" smtClean="0"/>
              <a:t>Some</a:t>
            </a:r>
            <a:r>
              <a:rPr lang="fi-FI" sz="3200" dirty="0" smtClean="0"/>
              <a:t> </a:t>
            </a:r>
            <a:r>
              <a:rPr lang="fi-FI" sz="3200" dirty="0" err="1" smtClean="0"/>
              <a:t>thoughts</a:t>
            </a:r>
            <a:r>
              <a:rPr lang="fi-FI" sz="3200" dirty="0" smtClean="0"/>
              <a:t> on case </a:t>
            </a:r>
            <a:r>
              <a:rPr lang="fi-FI" sz="3200" dirty="0" err="1" smtClean="0"/>
              <a:t>writing</a:t>
            </a:r>
            <a:r>
              <a:rPr lang="fi-FI" sz="3200" dirty="0" smtClean="0"/>
              <a:t>: </a:t>
            </a:r>
            <a:r>
              <a:rPr lang="fi-FI" sz="3200" dirty="0" err="1" smtClean="0"/>
              <a:t>Managing</a:t>
            </a:r>
            <a:r>
              <a:rPr lang="fi-FI" sz="3200" dirty="0" smtClean="0"/>
              <a:t> </a:t>
            </a:r>
            <a:r>
              <a:rPr lang="fi-FI" sz="3200" dirty="0" err="1" smtClean="0"/>
              <a:t>relationships</a:t>
            </a:r>
            <a:endParaRPr lang="en-US" sz="3200" dirty="0"/>
          </a:p>
        </p:txBody>
      </p:sp>
      <p:sp>
        <p:nvSpPr>
          <p:cNvPr id="3" name="Content Placeholder 2"/>
          <p:cNvSpPr>
            <a:spLocks noGrp="1"/>
          </p:cNvSpPr>
          <p:nvPr>
            <p:ph idx="1"/>
          </p:nvPr>
        </p:nvSpPr>
        <p:spPr>
          <a:xfrm>
            <a:off x="669707" y="2249984"/>
            <a:ext cx="8331517" cy="3790781"/>
          </a:xfrm>
        </p:spPr>
        <p:txBody>
          <a:bodyPr/>
          <a:lstStyle/>
          <a:p>
            <a:r>
              <a:rPr lang="fi-FI" sz="2000" dirty="0" err="1" smtClean="0"/>
              <a:t>Start</a:t>
            </a:r>
            <a:r>
              <a:rPr lang="fi-FI" sz="2000" dirty="0" smtClean="0"/>
              <a:t> </a:t>
            </a:r>
            <a:r>
              <a:rPr lang="fi-FI" sz="2000" dirty="0" err="1" smtClean="0"/>
              <a:t>with</a:t>
            </a:r>
            <a:r>
              <a:rPr lang="fi-FI" sz="2000" dirty="0" smtClean="0"/>
              <a:t> an idea of </a:t>
            </a:r>
            <a:r>
              <a:rPr lang="fi-FI" sz="2000" dirty="0" err="1" smtClean="0"/>
              <a:t>the</a:t>
            </a:r>
            <a:r>
              <a:rPr lang="fi-FI" sz="2000" dirty="0" smtClean="0"/>
              <a:t> </a:t>
            </a:r>
            <a:r>
              <a:rPr lang="fi-FI" sz="2000" dirty="0" err="1" smtClean="0"/>
              <a:t>learning</a:t>
            </a:r>
            <a:r>
              <a:rPr lang="fi-FI" sz="2000" dirty="0" smtClean="0"/>
              <a:t> </a:t>
            </a:r>
            <a:r>
              <a:rPr lang="fi-FI" sz="2000" dirty="0" err="1" smtClean="0"/>
              <a:t>objective</a:t>
            </a:r>
            <a:r>
              <a:rPr lang="fi-FI" sz="2000" dirty="0" smtClean="0"/>
              <a:t>(s) of </a:t>
            </a:r>
            <a:r>
              <a:rPr lang="fi-FI" sz="2000" dirty="0" err="1" smtClean="0"/>
              <a:t>the</a:t>
            </a:r>
            <a:r>
              <a:rPr lang="fi-FI" sz="2000" dirty="0" smtClean="0"/>
              <a:t> case</a:t>
            </a:r>
          </a:p>
          <a:p>
            <a:r>
              <a:rPr lang="fi-FI" sz="2000" dirty="0" smtClean="0"/>
              <a:t>Make sure </a:t>
            </a:r>
            <a:r>
              <a:rPr lang="fi-FI" sz="2000" dirty="0" err="1" smtClean="0"/>
              <a:t>that</a:t>
            </a:r>
            <a:r>
              <a:rPr lang="fi-FI" sz="2000" dirty="0" smtClean="0"/>
              <a:t> </a:t>
            </a:r>
            <a:r>
              <a:rPr lang="fi-FI" sz="2000" dirty="0" err="1" smtClean="0"/>
              <a:t>you</a:t>
            </a:r>
            <a:r>
              <a:rPr lang="fi-FI" sz="2000" dirty="0" smtClean="0"/>
              <a:t> </a:t>
            </a:r>
            <a:r>
              <a:rPr lang="fi-FI" sz="2000" dirty="0" err="1" smtClean="0"/>
              <a:t>have</a:t>
            </a:r>
            <a:r>
              <a:rPr lang="fi-FI" sz="2000" dirty="0" smtClean="0"/>
              <a:t> </a:t>
            </a:r>
            <a:r>
              <a:rPr lang="fi-FI" sz="2000" dirty="0" err="1" smtClean="0"/>
              <a:t>sufficiently</a:t>
            </a:r>
            <a:r>
              <a:rPr lang="fi-FI" sz="2000" dirty="0" smtClean="0"/>
              <a:t> </a:t>
            </a:r>
            <a:r>
              <a:rPr lang="fi-FI" sz="2000" dirty="0" err="1" smtClean="0"/>
              <a:t>good</a:t>
            </a:r>
            <a:r>
              <a:rPr lang="fi-FI" sz="2000" dirty="0" smtClean="0"/>
              <a:t> </a:t>
            </a:r>
            <a:r>
              <a:rPr lang="fi-FI" sz="2000" dirty="0" err="1" smtClean="0"/>
              <a:t>contacts</a:t>
            </a:r>
            <a:r>
              <a:rPr lang="fi-FI" sz="2000" dirty="0" smtClean="0"/>
              <a:t> (at </a:t>
            </a:r>
            <a:r>
              <a:rPr lang="fi-FI" sz="2000" dirty="0" err="1" smtClean="0"/>
              <a:t>all</a:t>
            </a:r>
            <a:r>
              <a:rPr lang="fi-FI" sz="2000" dirty="0" smtClean="0"/>
              <a:t> </a:t>
            </a:r>
            <a:r>
              <a:rPr lang="fi-FI" sz="2000" dirty="0" err="1" smtClean="0"/>
              <a:t>levels</a:t>
            </a:r>
            <a:r>
              <a:rPr lang="fi-FI" sz="2000" dirty="0" smtClean="0"/>
              <a:t>) to </a:t>
            </a:r>
            <a:r>
              <a:rPr lang="fi-FI" sz="2000" dirty="0" err="1" smtClean="0"/>
              <a:t>make</a:t>
            </a:r>
            <a:r>
              <a:rPr lang="fi-FI" sz="2000" dirty="0" smtClean="0"/>
              <a:t> it </a:t>
            </a:r>
            <a:r>
              <a:rPr lang="fi-FI" sz="2000" dirty="0" err="1" smtClean="0"/>
              <a:t>work</a:t>
            </a:r>
            <a:r>
              <a:rPr lang="fi-FI" sz="2000" dirty="0" smtClean="0"/>
              <a:t> </a:t>
            </a:r>
            <a:r>
              <a:rPr lang="fi-FI" sz="2000" dirty="0" err="1" smtClean="0"/>
              <a:t>from</a:t>
            </a:r>
            <a:r>
              <a:rPr lang="fi-FI" sz="2000" dirty="0" smtClean="0"/>
              <a:t> data </a:t>
            </a:r>
            <a:r>
              <a:rPr lang="fi-FI" sz="2000" dirty="0" err="1" smtClean="0"/>
              <a:t>collection</a:t>
            </a:r>
            <a:r>
              <a:rPr lang="fi-FI" sz="2000" dirty="0" smtClean="0"/>
              <a:t> to case </a:t>
            </a:r>
            <a:r>
              <a:rPr lang="fi-FI" sz="2000" dirty="0" err="1" smtClean="0"/>
              <a:t>clearance</a:t>
            </a:r>
            <a:r>
              <a:rPr lang="fi-FI" sz="2000" dirty="0" smtClean="0"/>
              <a:t> </a:t>
            </a:r>
            <a:r>
              <a:rPr lang="fi-FI" sz="2000" dirty="0" err="1" smtClean="0"/>
              <a:t>by</a:t>
            </a:r>
            <a:r>
              <a:rPr lang="fi-FI" sz="2000" dirty="0" smtClean="0"/>
              <a:t> </a:t>
            </a:r>
            <a:r>
              <a:rPr lang="fi-FI" sz="2000" dirty="0" err="1" smtClean="0"/>
              <a:t>the</a:t>
            </a:r>
            <a:r>
              <a:rPr lang="fi-FI" sz="2000" dirty="0" smtClean="0"/>
              <a:t> </a:t>
            </a:r>
            <a:r>
              <a:rPr lang="fi-FI" sz="2000" dirty="0" err="1" smtClean="0"/>
              <a:t>organization</a:t>
            </a:r>
            <a:endParaRPr lang="fi-FI" sz="2000" dirty="0" smtClean="0"/>
          </a:p>
          <a:p>
            <a:r>
              <a:rPr lang="fi-FI" sz="2000" dirty="0" err="1" smtClean="0"/>
              <a:t>Clarify</a:t>
            </a:r>
            <a:r>
              <a:rPr lang="fi-FI" sz="2000" dirty="0" smtClean="0"/>
              <a:t> </a:t>
            </a:r>
            <a:r>
              <a:rPr lang="fi-FI" sz="2000" dirty="0" err="1" smtClean="0"/>
              <a:t>expections</a:t>
            </a:r>
            <a:r>
              <a:rPr lang="fi-FI" sz="2000" dirty="0" smtClean="0"/>
              <a:t> to </a:t>
            </a:r>
            <a:r>
              <a:rPr lang="fi-FI" sz="2000" dirty="0" err="1" smtClean="0"/>
              <a:t>the</a:t>
            </a:r>
            <a:r>
              <a:rPr lang="fi-FI" sz="2000" dirty="0"/>
              <a:t> </a:t>
            </a:r>
            <a:r>
              <a:rPr lang="fi-FI" sz="2000" dirty="0" smtClean="0"/>
              <a:t>case </a:t>
            </a:r>
            <a:r>
              <a:rPr lang="fi-FI" sz="2000" dirty="0" err="1" smtClean="0"/>
              <a:t>organzation</a:t>
            </a:r>
            <a:r>
              <a:rPr lang="fi-FI" sz="2000" dirty="0" smtClean="0"/>
              <a:t> </a:t>
            </a:r>
            <a:r>
              <a:rPr lang="fi-FI" sz="2000" dirty="0" err="1" smtClean="0"/>
              <a:t>from</a:t>
            </a:r>
            <a:r>
              <a:rPr lang="fi-FI" sz="2000" dirty="0" smtClean="0"/>
              <a:t> </a:t>
            </a:r>
            <a:r>
              <a:rPr lang="fi-FI" sz="2000" dirty="0" err="1" smtClean="0"/>
              <a:t>the</a:t>
            </a:r>
            <a:r>
              <a:rPr lang="fi-FI" sz="2000" dirty="0" smtClean="0"/>
              <a:t> </a:t>
            </a:r>
            <a:r>
              <a:rPr lang="fi-FI" sz="2000" dirty="0" err="1" smtClean="0"/>
              <a:t>beginning</a:t>
            </a:r>
            <a:endParaRPr lang="fi-FI" sz="2000" dirty="0" smtClean="0"/>
          </a:p>
          <a:p>
            <a:pPr lvl="1"/>
            <a:r>
              <a:rPr lang="fi-FI" sz="1800" dirty="0" err="1" smtClean="0"/>
              <a:t>Send</a:t>
            </a:r>
            <a:r>
              <a:rPr lang="fi-FI" sz="1800" dirty="0" smtClean="0"/>
              <a:t> a copy of a case </a:t>
            </a:r>
            <a:r>
              <a:rPr lang="fi-FI" sz="1800" dirty="0" err="1" smtClean="0"/>
              <a:t>that</a:t>
            </a:r>
            <a:r>
              <a:rPr lang="fi-FI" sz="1800" dirty="0" smtClean="0"/>
              <a:t> </a:t>
            </a:r>
            <a:r>
              <a:rPr lang="fi-FI" sz="1800" dirty="0" err="1" smtClean="0"/>
              <a:t>you</a:t>
            </a:r>
            <a:r>
              <a:rPr lang="fi-FI" sz="1800" dirty="0" smtClean="0"/>
              <a:t> </a:t>
            </a:r>
            <a:r>
              <a:rPr lang="fi-FI" sz="1800" dirty="0" err="1" smtClean="0"/>
              <a:t>would</a:t>
            </a:r>
            <a:r>
              <a:rPr lang="fi-FI" sz="1800" dirty="0" smtClean="0"/>
              <a:t> </a:t>
            </a:r>
            <a:r>
              <a:rPr lang="fi-FI" sz="1800" dirty="0" err="1" smtClean="0"/>
              <a:t>like</a:t>
            </a:r>
            <a:r>
              <a:rPr lang="fi-FI" sz="1800" dirty="0" smtClean="0"/>
              <a:t> to </a:t>
            </a:r>
            <a:r>
              <a:rPr lang="fi-FI" sz="1800" dirty="0" err="1" smtClean="0"/>
              <a:t>emulate</a:t>
            </a:r>
            <a:endParaRPr lang="fi-FI" sz="1800" dirty="0"/>
          </a:p>
          <a:p>
            <a:r>
              <a:rPr lang="fi-FI" sz="2000" dirty="0" err="1" smtClean="0"/>
              <a:t>Be</a:t>
            </a:r>
            <a:r>
              <a:rPr lang="fi-FI" sz="2000" dirty="0" smtClean="0"/>
              <a:t> </a:t>
            </a:r>
            <a:r>
              <a:rPr lang="fi-FI" sz="2000" dirty="0" err="1" smtClean="0"/>
              <a:t>prepared</a:t>
            </a:r>
            <a:r>
              <a:rPr lang="fi-FI" sz="2000" dirty="0" smtClean="0"/>
              <a:t> to </a:t>
            </a:r>
            <a:r>
              <a:rPr lang="fi-FI" sz="2000" dirty="0" err="1" smtClean="0"/>
              <a:t>revise</a:t>
            </a:r>
            <a:r>
              <a:rPr lang="fi-FI" sz="2000" dirty="0" smtClean="0"/>
              <a:t> </a:t>
            </a:r>
            <a:r>
              <a:rPr lang="fi-FI" sz="2000" dirty="0" err="1" smtClean="0"/>
              <a:t>the</a:t>
            </a:r>
            <a:r>
              <a:rPr lang="fi-FI" sz="2000" dirty="0" smtClean="0"/>
              <a:t> case </a:t>
            </a:r>
            <a:r>
              <a:rPr lang="fi-FI" sz="2000" dirty="0" err="1" smtClean="0"/>
              <a:t>extensively</a:t>
            </a:r>
            <a:r>
              <a:rPr lang="fi-FI" sz="2000" dirty="0" smtClean="0"/>
              <a:t> </a:t>
            </a:r>
            <a:r>
              <a:rPr lang="fi-FI" sz="2000" dirty="0" err="1" smtClean="0"/>
              <a:t>based</a:t>
            </a:r>
            <a:r>
              <a:rPr lang="fi-FI" sz="2000" dirty="0" smtClean="0"/>
              <a:t> on feedback </a:t>
            </a:r>
            <a:r>
              <a:rPr lang="fi-FI" sz="2000" dirty="0" err="1" smtClean="0"/>
              <a:t>from</a:t>
            </a:r>
            <a:r>
              <a:rPr lang="fi-FI" sz="2000" dirty="0" smtClean="0"/>
              <a:t> </a:t>
            </a:r>
            <a:r>
              <a:rPr lang="fi-FI" sz="2000" dirty="0" err="1" smtClean="0"/>
              <a:t>the</a:t>
            </a:r>
            <a:r>
              <a:rPr lang="fi-FI" sz="2000" dirty="0" smtClean="0"/>
              <a:t> </a:t>
            </a:r>
            <a:r>
              <a:rPr lang="fi-FI" sz="2000" dirty="0" err="1" smtClean="0"/>
              <a:t>interviewees</a:t>
            </a:r>
            <a:r>
              <a:rPr lang="fi-FI" sz="2000" dirty="0" smtClean="0"/>
              <a:t>, top management, and </a:t>
            </a:r>
            <a:r>
              <a:rPr lang="fi-FI" sz="2000" dirty="0" err="1" smtClean="0"/>
              <a:t>external</a:t>
            </a:r>
            <a:r>
              <a:rPr lang="fi-FI" sz="2000" dirty="0" smtClean="0"/>
              <a:t> </a:t>
            </a:r>
            <a:r>
              <a:rPr lang="fi-FI" sz="2000" dirty="0" err="1" smtClean="0"/>
              <a:t>communication</a:t>
            </a:r>
            <a:r>
              <a:rPr lang="fi-FI" sz="2000" dirty="0" smtClean="0"/>
              <a:t> </a:t>
            </a:r>
            <a:r>
              <a:rPr lang="fi-FI" sz="2000" dirty="0" err="1" smtClean="0"/>
              <a:t>people</a:t>
            </a:r>
            <a:endParaRPr lang="fi-FI" sz="2000" dirty="0" smtClean="0"/>
          </a:p>
          <a:p>
            <a:r>
              <a:rPr lang="fi-FI" sz="2000" dirty="0" err="1" smtClean="0"/>
              <a:t>Balance</a:t>
            </a:r>
            <a:r>
              <a:rPr lang="fi-FI" sz="2000" dirty="0" smtClean="0"/>
              <a:t> </a:t>
            </a:r>
            <a:r>
              <a:rPr lang="fi-FI" sz="2000" dirty="0" err="1" smtClean="0"/>
              <a:t>the</a:t>
            </a:r>
            <a:r>
              <a:rPr lang="fi-FI" sz="2000" dirty="0" smtClean="0"/>
              <a:t> </a:t>
            </a:r>
            <a:r>
              <a:rPr lang="fi-FI" sz="2000" dirty="0" err="1" smtClean="0"/>
              <a:t>advantages</a:t>
            </a:r>
            <a:r>
              <a:rPr lang="fi-FI" sz="2000" dirty="0" smtClean="0"/>
              <a:t> of </a:t>
            </a:r>
            <a:r>
              <a:rPr lang="fi-FI" sz="2000" dirty="0" err="1" smtClean="0"/>
              <a:t>describing</a:t>
            </a:r>
            <a:r>
              <a:rPr lang="fi-FI" sz="2000" dirty="0" smtClean="0"/>
              <a:t> a </a:t>
            </a:r>
            <a:r>
              <a:rPr lang="fi-FI" sz="2000" dirty="0" err="1" smtClean="0"/>
              <a:t>real</a:t>
            </a:r>
            <a:r>
              <a:rPr lang="fi-FI" sz="2000" dirty="0" smtClean="0"/>
              <a:t> </a:t>
            </a:r>
            <a:r>
              <a:rPr lang="fi-FI" sz="2000" dirty="0" err="1" smtClean="0"/>
              <a:t>company</a:t>
            </a:r>
            <a:r>
              <a:rPr lang="fi-FI" sz="2000" dirty="0" smtClean="0"/>
              <a:t> and </a:t>
            </a:r>
            <a:r>
              <a:rPr lang="fi-FI" sz="2000" dirty="0" err="1" smtClean="0"/>
              <a:t>people</a:t>
            </a:r>
            <a:r>
              <a:rPr lang="fi-FI" sz="2000" dirty="0" smtClean="0"/>
              <a:t> </a:t>
            </a:r>
            <a:r>
              <a:rPr lang="fi-FI" sz="2000" dirty="0" err="1" smtClean="0"/>
              <a:t>with</a:t>
            </a:r>
            <a:r>
              <a:rPr lang="fi-FI" sz="2000" dirty="0" smtClean="0"/>
              <a:t> </a:t>
            </a:r>
            <a:r>
              <a:rPr lang="fi-FI" sz="2000" dirty="0" err="1" smtClean="0"/>
              <a:t>that</a:t>
            </a:r>
            <a:r>
              <a:rPr lang="fi-FI" sz="2000" dirty="0" smtClean="0"/>
              <a:t> of ”</a:t>
            </a:r>
            <a:r>
              <a:rPr lang="fi-FI" sz="2000" dirty="0" err="1" smtClean="0"/>
              <a:t>revealing</a:t>
            </a:r>
            <a:r>
              <a:rPr lang="fi-FI" sz="2000" dirty="0" smtClean="0"/>
              <a:t> </a:t>
            </a:r>
            <a:r>
              <a:rPr lang="fi-FI" sz="2000" dirty="0" err="1" smtClean="0"/>
              <a:t>everything</a:t>
            </a:r>
            <a:r>
              <a:rPr lang="fi-FI" sz="2000" dirty="0" smtClean="0"/>
              <a:t>” (</a:t>
            </a:r>
            <a:r>
              <a:rPr lang="fi-FI" sz="2000" dirty="0" err="1" smtClean="0"/>
              <a:t>even</a:t>
            </a:r>
            <a:r>
              <a:rPr lang="fi-FI" sz="2000" dirty="0" smtClean="0"/>
              <a:t> </a:t>
            </a:r>
            <a:r>
              <a:rPr lang="fi-FI" sz="2000" dirty="0" err="1" smtClean="0"/>
              <a:t>telling</a:t>
            </a:r>
            <a:r>
              <a:rPr lang="fi-FI" sz="2000" dirty="0" smtClean="0"/>
              <a:t> an </a:t>
            </a:r>
            <a:r>
              <a:rPr lang="fi-FI" sz="2000" dirty="0" err="1" smtClean="0"/>
              <a:t>even</a:t>
            </a:r>
            <a:r>
              <a:rPr lang="fi-FI" sz="2000" dirty="0" smtClean="0"/>
              <a:t> </a:t>
            </a:r>
            <a:r>
              <a:rPr lang="fi-FI" sz="2000" dirty="0" err="1" smtClean="0"/>
              <a:t>better</a:t>
            </a:r>
            <a:r>
              <a:rPr lang="fi-FI" sz="2000" dirty="0" smtClean="0"/>
              <a:t> </a:t>
            </a:r>
            <a:r>
              <a:rPr lang="fi-FI" sz="2000" dirty="0" err="1" smtClean="0"/>
              <a:t>story</a:t>
            </a:r>
            <a:r>
              <a:rPr lang="fi-FI" sz="2000" dirty="0" smtClean="0"/>
              <a:t>!) </a:t>
            </a:r>
            <a:r>
              <a:rPr lang="fi-FI" sz="2000" dirty="0" err="1" smtClean="0"/>
              <a:t>if</a:t>
            </a:r>
            <a:r>
              <a:rPr lang="fi-FI" sz="2000" dirty="0" smtClean="0"/>
              <a:t> </a:t>
            </a:r>
            <a:r>
              <a:rPr lang="fi-FI" sz="2000" dirty="0" err="1" smtClean="0"/>
              <a:t>disguising</a:t>
            </a:r>
            <a:r>
              <a:rPr lang="fi-FI" sz="2000" dirty="0" smtClean="0"/>
              <a:t> it</a:t>
            </a:r>
          </a:p>
          <a:p>
            <a:endParaRPr lang="en-US" sz="2000" dirty="0"/>
          </a:p>
        </p:txBody>
      </p:sp>
    </p:spTree>
    <p:extLst>
      <p:ext uri="{BB962C8B-B14F-4D97-AF65-F5344CB8AC3E}">
        <p14:creationId xmlns:p14="http://schemas.microsoft.com/office/powerpoint/2010/main" val="2975062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707" y="621858"/>
            <a:ext cx="8094710" cy="492443"/>
          </a:xfrm>
        </p:spPr>
        <p:txBody>
          <a:bodyPr/>
          <a:lstStyle/>
          <a:p>
            <a:r>
              <a:rPr lang="fi-FI" sz="3200" dirty="0" err="1" smtClean="0"/>
              <a:t>Writing</a:t>
            </a:r>
            <a:r>
              <a:rPr lang="fi-FI" sz="3200" dirty="0" smtClean="0"/>
              <a:t> </a:t>
            </a:r>
            <a:r>
              <a:rPr lang="fi-FI" sz="3200" dirty="0" err="1" smtClean="0"/>
              <a:t>the</a:t>
            </a:r>
            <a:r>
              <a:rPr lang="fi-FI" sz="3200" dirty="0" smtClean="0"/>
              <a:t> case: </a:t>
            </a:r>
            <a:r>
              <a:rPr lang="fi-FI" sz="3200" dirty="0" err="1" smtClean="0"/>
              <a:t>Some</a:t>
            </a:r>
            <a:r>
              <a:rPr lang="fi-FI" sz="3200" dirty="0" smtClean="0"/>
              <a:t> general </a:t>
            </a:r>
            <a:r>
              <a:rPr lang="fi-FI" sz="3200" dirty="0" err="1" smtClean="0"/>
              <a:t>principles</a:t>
            </a:r>
            <a:r>
              <a:rPr lang="fi-FI" sz="3200" dirty="0" smtClean="0"/>
              <a:t> </a:t>
            </a:r>
            <a:endParaRPr lang="en-US" sz="3200" dirty="0"/>
          </a:p>
        </p:txBody>
      </p:sp>
      <p:sp>
        <p:nvSpPr>
          <p:cNvPr id="3" name="Content Placeholder 2"/>
          <p:cNvSpPr>
            <a:spLocks noGrp="1"/>
          </p:cNvSpPr>
          <p:nvPr>
            <p:ph idx="1"/>
          </p:nvPr>
        </p:nvSpPr>
        <p:spPr>
          <a:xfrm>
            <a:off x="669707" y="1745928"/>
            <a:ext cx="8413769" cy="2049792"/>
          </a:xfrm>
        </p:spPr>
        <p:txBody>
          <a:bodyPr/>
          <a:lstStyle/>
          <a:p>
            <a:pPr>
              <a:lnSpc>
                <a:spcPct val="90000"/>
              </a:lnSpc>
            </a:pPr>
            <a:r>
              <a:rPr lang="en-US" altLang="en-US" sz="2400" dirty="0"/>
              <a:t>Tell an engaging </a:t>
            </a:r>
            <a:r>
              <a:rPr lang="en-US" altLang="en-US" sz="2400" dirty="0" smtClean="0"/>
              <a:t>story, if possible with emotional elements</a:t>
            </a:r>
            <a:endParaRPr lang="en-US" altLang="en-US" sz="2400" dirty="0"/>
          </a:p>
          <a:p>
            <a:pPr>
              <a:lnSpc>
                <a:spcPct val="90000"/>
              </a:lnSpc>
            </a:pPr>
            <a:r>
              <a:rPr lang="en-US" altLang="en-US" sz="2400" dirty="0"/>
              <a:t>Make us care about the characters, the </a:t>
            </a:r>
            <a:r>
              <a:rPr lang="en-US" altLang="en-US" sz="2400" dirty="0" smtClean="0"/>
              <a:t>problems/questions</a:t>
            </a:r>
            <a:endParaRPr lang="en-US" altLang="en-US" sz="2400" dirty="0"/>
          </a:p>
          <a:p>
            <a:pPr>
              <a:lnSpc>
                <a:spcPct val="90000"/>
              </a:lnSpc>
            </a:pPr>
            <a:r>
              <a:rPr lang="en-US" altLang="en-US" sz="2400" dirty="0" smtClean="0"/>
              <a:t>Make the case as realistic </a:t>
            </a:r>
            <a:r>
              <a:rPr lang="en-US" altLang="en-US" sz="2400" dirty="0"/>
              <a:t>to </a:t>
            </a:r>
            <a:r>
              <a:rPr lang="en-US" altLang="en-US" sz="2400" dirty="0" smtClean="0"/>
              <a:t>the learners as possible</a:t>
            </a:r>
            <a:endParaRPr lang="en-US" altLang="en-US" sz="2400" dirty="0"/>
          </a:p>
          <a:p>
            <a:pPr>
              <a:lnSpc>
                <a:spcPct val="90000"/>
              </a:lnSpc>
            </a:pPr>
            <a:r>
              <a:rPr lang="en-US" altLang="en-US" sz="2400" dirty="0" smtClean="0"/>
              <a:t>Raise </a:t>
            </a:r>
            <a:r>
              <a:rPr lang="en-US" altLang="en-US" sz="2400" dirty="0"/>
              <a:t>learning issues important to the curriculum</a:t>
            </a:r>
          </a:p>
          <a:p>
            <a:endParaRPr lang="en-US" sz="2400" dirty="0"/>
          </a:p>
        </p:txBody>
      </p:sp>
    </p:spTree>
    <p:extLst>
      <p:ext uri="{BB962C8B-B14F-4D97-AF65-F5344CB8AC3E}">
        <p14:creationId xmlns:p14="http://schemas.microsoft.com/office/powerpoint/2010/main" val="154929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707" y="621858"/>
            <a:ext cx="8094710" cy="492443"/>
          </a:xfrm>
        </p:spPr>
        <p:txBody>
          <a:bodyPr/>
          <a:lstStyle/>
          <a:p>
            <a:r>
              <a:rPr lang="fi-FI" sz="3200" dirty="0" err="1" smtClean="0"/>
              <a:t>Typical</a:t>
            </a:r>
            <a:r>
              <a:rPr lang="fi-FI" sz="3200" dirty="0" smtClean="0"/>
              <a:t> </a:t>
            </a:r>
            <a:r>
              <a:rPr lang="fi-FI" sz="3200" dirty="0" err="1" smtClean="0"/>
              <a:t>structure</a:t>
            </a:r>
            <a:endParaRPr lang="en-US" sz="3200" dirty="0"/>
          </a:p>
        </p:txBody>
      </p:sp>
      <p:sp>
        <p:nvSpPr>
          <p:cNvPr id="3" name="Content Placeholder 2"/>
          <p:cNvSpPr>
            <a:spLocks noGrp="1"/>
          </p:cNvSpPr>
          <p:nvPr>
            <p:ph idx="1"/>
          </p:nvPr>
        </p:nvSpPr>
        <p:spPr>
          <a:xfrm>
            <a:off x="654651" y="1673920"/>
            <a:ext cx="8490589" cy="2462213"/>
          </a:xfrm>
        </p:spPr>
        <p:txBody>
          <a:bodyPr/>
          <a:lstStyle/>
          <a:p>
            <a:r>
              <a:rPr lang="fi-FI" sz="2000" dirty="0" err="1" smtClean="0"/>
              <a:t>Start</a:t>
            </a:r>
            <a:r>
              <a:rPr lang="fi-FI" sz="2000" dirty="0" smtClean="0"/>
              <a:t> </a:t>
            </a:r>
            <a:r>
              <a:rPr lang="fi-FI" sz="2000" dirty="0" err="1" smtClean="0"/>
              <a:t>by</a:t>
            </a:r>
            <a:r>
              <a:rPr lang="fi-FI" sz="2000" dirty="0" smtClean="0"/>
              <a:t> </a:t>
            </a:r>
            <a:r>
              <a:rPr lang="fi-FI" sz="2000" dirty="0" err="1" smtClean="0"/>
              <a:t>setting</a:t>
            </a:r>
            <a:r>
              <a:rPr lang="fi-FI" sz="2000" dirty="0" smtClean="0"/>
              <a:t> </a:t>
            </a:r>
            <a:r>
              <a:rPr lang="fi-FI" sz="2000" dirty="0" err="1" smtClean="0"/>
              <a:t>the</a:t>
            </a:r>
            <a:r>
              <a:rPr lang="fi-FI" sz="2000" dirty="0" smtClean="0"/>
              <a:t> </a:t>
            </a:r>
            <a:r>
              <a:rPr lang="fi-FI" sz="2000" dirty="0" err="1" smtClean="0"/>
              <a:t>scene</a:t>
            </a:r>
            <a:r>
              <a:rPr lang="fi-FI" sz="2000" dirty="0" smtClean="0"/>
              <a:t>: </a:t>
            </a:r>
            <a:r>
              <a:rPr lang="fi-FI" sz="2000" dirty="0" err="1" smtClean="0"/>
              <a:t>key</a:t>
            </a:r>
            <a:r>
              <a:rPr lang="fi-FI" sz="2000" dirty="0" smtClean="0"/>
              <a:t> </a:t>
            </a:r>
            <a:r>
              <a:rPr lang="fi-FI" sz="2000" dirty="0" err="1" smtClean="0"/>
              <a:t>actor</a:t>
            </a:r>
            <a:r>
              <a:rPr lang="fi-FI" sz="2000" dirty="0" smtClean="0"/>
              <a:t>(s), </a:t>
            </a:r>
            <a:r>
              <a:rPr lang="fi-FI" sz="2000" dirty="0" err="1" smtClean="0"/>
              <a:t>perhaps</a:t>
            </a:r>
            <a:r>
              <a:rPr lang="fi-FI" sz="2000" dirty="0" smtClean="0"/>
              <a:t> </a:t>
            </a:r>
            <a:r>
              <a:rPr lang="fi-FI" sz="2000" dirty="0" err="1" smtClean="0"/>
              <a:t>the</a:t>
            </a:r>
            <a:r>
              <a:rPr lang="fi-FI" sz="2000" dirty="0" smtClean="0"/>
              <a:t> </a:t>
            </a:r>
            <a:r>
              <a:rPr lang="fi-FI" sz="2000" dirty="0" err="1" smtClean="0"/>
              <a:t>problem</a:t>
            </a:r>
            <a:r>
              <a:rPr lang="fi-FI" sz="2000" dirty="0" smtClean="0"/>
              <a:t>/</a:t>
            </a:r>
            <a:r>
              <a:rPr lang="fi-FI" sz="2000" dirty="0" err="1" smtClean="0"/>
              <a:t>situation</a:t>
            </a:r>
            <a:r>
              <a:rPr lang="fi-FI" sz="2000" dirty="0" smtClean="0"/>
              <a:t> at a general </a:t>
            </a:r>
            <a:r>
              <a:rPr lang="fi-FI" sz="2000" dirty="0" err="1" smtClean="0"/>
              <a:t>level</a:t>
            </a:r>
            <a:endParaRPr lang="fi-FI" sz="2000" dirty="0" smtClean="0"/>
          </a:p>
          <a:p>
            <a:r>
              <a:rPr lang="fi-FI" sz="2000" dirty="0" err="1" smtClean="0"/>
              <a:t>Background</a:t>
            </a:r>
            <a:endParaRPr lang="fi-FI" sz="2000" dirty="0" smtClean="0"/>
          </a:p>
          <a:p>
            <a:r>
              <a:rPr lang="fi-FI" sz="2000" dirty="0" smtClean="0"/>
              <a:t>More </a:t>
            </a:r>
            <a:r>
              <a:rPr lang="fi-FI" sz="2000" dirty="0" err="1" smtClean="0"/>
              <a:t>information</a:t>
            </a:r>
            <a:r>
              <a:rPr lang="fi-FI" sz="2000" dirty="0" smtClean="0"/>
              <a:t> </a:t>
            </a:r>
            <a:r>
              <a:rPr lang="fi-FI" sz="2000" dirty="0" err="1" smtClean="0"/>
              <a:t>about</a:t>
            </a:r>
            <a:r>
              <a:rPr lang="fi-FI" sz="2000" dirty="0" smtClean="0"/>
              <a:t> </a:t>
            </a:r>
            <a:r>
              <a:rPr lang="fi-FI" sz="2000" dirty="0" err="1" smtClean="0"/>
              <a:t>the</a:t>
            </a:r>
            <a:r>
              <a:rPr lang="fi-FI" sz="2000" dirty="0" smtClean="0"/>
              <a:t> </a:t>
            </a:r>
            <a:r>
              <a:rPr lang="fi-FI" sz="2000" dirty="0" err="1" smtClean="0"/>
              <a:t>organization</a:t>
            </a:r>
            <a:r>
              <a:rPr lang="fi-FI" sz="2000" dirty="0" smtClean="0"/>
              <a:t>(s), </a:t>
            </a:r>
            <a:r>
              <a:rPr lang="fi-FI" sz="2000" dirty="0" err="1" smtClean="0"/>
              <a:t>key</a:t>
            </a:r>
            <a:r>
              <a:rPr lang="fi-FI" sz="2000" dirty="0" smtClean="0"/>
              <a:t> </a:t>
            </a:r>
            <a:r>
              <a:rPr lang="fi-FI" sz="2000" dirty="0" err="1" smtClean="0"/>
              <a:t>actors</a:t>
            </a:r>
            <a:endParaRPr lang="fi-FI" sz="2000" dirty="0" smtClean="0"/>
          </a:p>
          <a:p>
            <a:r>
              <a:rPr lang="fi-FI" sz="2000" dirty="0" smtClean="0"/>
              <a:t>Outline </a:t>
            </a:r>
            <a:r>
              <a:rPr lang="fi-FI" sz="2000" dirty="0" err="1" smtClean="0"/>
              <a:t>the</a:t>
            </a:r>
            <a:r>
              <a:rPr lang="fi-FI" sz="2000" dirty="0" smtClean="0"/>
              <a:t> </a:t>
            </a:r>
            <a:r>
              <a:rPr lang="fi-FI" sz="2000" dirty="0" err="1" smtClean="0"/>
              <a:t>overall</a:t>
            </a:r>
            <a:r>
              <a:rPr lang="fi-FI" sz="2000" dirty="0" smtClean="0"/>
              <a:t> </a:t>
            </a:r>
            <a:r>
              <a:rPr lang="fi-FI" sz="2000" dirty="0" err="1" smtClean="0"/>
              <a:t>issue</a:t>
            </a:r>
            <a:r>
              <a:rPr lang="fi-FI" sz="2000" dirty="0" smtClean="0"/>
              <a:t>/</a:t>
            </a:r>
            <a:r>
              <a:rPr lang="fi-FI" sz="2000" dirty="0" err="1" smtClean="0"/>
              <a:t>problem</a:t>
            </a:r>
            <a:r>
              <a:rPr lang="fi-FI" sz="2000" dirty="0" smtClean="0"/>
              <a:t>/</a:t>
            </a:r>
            <a:r>
              <a:rPr lang="fi-FI" sz="2000" dirty="0" err="1" smtClean="0"/>
              <a:t>situation</a:t>
            </a:r>
            <a:endParaRPr lang="fi-FI" sz="2000" dirty="0" smtClean="0"/>
          </a:p>
          <a:p>
            <a:r>
              <a:rPr lang="fi-FI" sz="2000" dirty="0" err="1" smtClean="0"/>
              <a:t>End</a:t>
            </a:r>
            <a:r>
              <a:rPr lang="fi-FI" sz="2000" dirty="0" smtClean="0"/>
              <a:t> </a:t>
            </a:r>
            <a:r>
              <a:rPr lang="fi-FI" sz="2000" dirty="0" err="1" smtClean="0"/>
              <a:t>by</a:t>
            </a:r>
            <a:r>
              <a:rPr lang="fi-FI" sz="2000" dirty="0" smtClean="0"/>
              <a:t> </a:t>
            </a:r>
            <a:r>
              <a:rPr lang="fi-FI" sz="2000" dirty="0" err="1" smtClean="0"/>
              <a:t>returning</a:t>
            </a:r>
            <a:r>
              <a:rPr lang="fi-FI" sz="2000" dirty="0" smtClean="0"/>
              <a:t> to </a:t>
            </a:r>
            <a:r>
              <a:rPr lang="fi-FI" sz="2000" dirty="0" err="1" smtClean="0"/>
              <a:t>the</a:t>
            </a:r>
            <a:r>
              <a:rPr lang="fi-FI" sz="2000" dirty="0" smtClean="0"/>
              <a:t> </a:t>
            </a:r>
            <a:r>
              <a:rPr lang="fi-FI" sz="2000" dirty="0" err="1" smtClean="0"/>
              <a:t>beginning</a:t>
            </a:r>
            <a:r>
              <a:rPr lang="fi-FI" sz="2000" dirty="0" smtClean="0"/>
              <a:t>, </a:t>
            </a:r>
            <a:r>
              <a:rPr lang="fi-FI" sz="2000" dirty="0" err="1" smtClean="0"/>
              <a:t>typically</a:t>
            </a:r>
            <a:r>
              <a:rPr lang="fi-FI" sz="2000" dirty="0" smtClean="0"/>
              <a:t> </a:t>
            </a:r>
            <a:r>
              <a:rPr lang="fi-FI" sz="2000" dirty="0" err="1" smtClean="0"/>
              <a:t>clarifying</a:t>
            </a:r>
            <a:r>
              <a:rPr lang="fi-FI" sz="2000" dirty="0" smtClean="0"/>
              <a:t> </a:t>
            </a:r>
            <a:r>
              <a:rPr lang="fi-FI" sz="2000" dirty="0" err="1" smtClean="0"/>
              <a:t>the</a:t>
            </a:r>
            <a:r>
              <a:rPr lang="fi-FI" sz="2000" dirty="0" smtClean="0"/>
              <a:t> </a:t>
            </a:r>
            <a:r>
              <a:rPr lang="fi-FI" sz="2000" dirty="0" err="1" smtClean="0"/>
              <a:t>decision</a:t>
            </a:r>
            <a:r>
              <a:rPr lang="fi-FI" sz="2000" dirty="0" smtClean="0"/>
              <a:t> </a:t>
            </a:r>
            <a:r>
              <a:rPr lang="fi-FI" sz="2000" dirty="0" err="1" smtClean="0"/>
              <a:t>making</a:t>
            </a:r>
            <a:r>
              <a:rPr lang="fi-FI" sz="2000" dirty="0" smtClean="0"/>
              <a:t> </a:t>
            </a:r>
            <a:r>
              <a:rPr lang="fi-FI" sz="2000" dirty="0" err="1" smtClean="0"/>
              <a:t>situation</a:t>
            </a:r>
            <a:r>
              <a:rPr lang="fi-FI" sz="2000" dirty="0" smtClean="0"/>
              <a:t> </a:t>
            </a:r>
            <a:r>
              <a:rPr lang="fi-FI" sz="2000" dirty="0" err="1" smtClean="0"/>
              <a:t>that</a:t>
            </a:r>
            <a:r>
              <a:rPr lang="fi-FI" sz="2000" dirty="0" smtClean="0"/>
              <a:t> </a:t>
            </a:r>
            <a:r>
              <a:rPr lang="fi-FI" sz="2000" dirty="0" err="1" smtClean="0"/>
              <a:t>the</a:t>
            </a:r>
            <a:r>
              <a:rPr lang="fi-FI" sz="2000" dirty="0" smtClean="0"/>
              <a:t> </a:t>
            </a:r>
            <a:r>
              <a:rPr lang="fi-FI" sz="2000" dirty="0" err="1" smtClean="0"/>
              <a:t>protagonist</a:t>
            </a:r>
            <a:r>
              <a:rPr lang="fi-FI" sz="2000" dirty="0" smtClean="0"/>
              <a:t> </a:t>
            </a:r>
            <a:r>
              <a:rPr lang="fi-FI" sz="2000" dirty="0" err="1" smtClean="0"/>
              <a:t>finds</a:t>
            </a:r>
            <a:r>
              <a:rPr lang="fi-FI" sz="2000" dirty="0" smtClean="0"/>
              <a:t> </a:t>
            </a:r>
            <a:r>
              <a:rPr lang="fi-FI" sz="2000" dirty="0" err="1" smtClean="0"/>
              <a:t>him</a:t>
            </a:r>
            <a:r>
              <a:rPr lang="fi-FI" sz="2000" dirty="0" smtClean="0"/>
              <a:t>/</a:t>
            </a:r>
            <a:r>
              <a:rPr lang="fi-FI" sz="2000" dirty="0" err="1" smtClean="0"/>
              <a:t>herself</a:t>
            </a:r>
            <a:r>
              <a:rPr lang="fi-FI" sz="2000" dirty="0" smtClean="0"/>
              <a:t> in</a:t>
            </a:r>
          </a:p>
        </p:txBody>
      </p:sp>
    </p:spTree>
    <p:extLst>
      <p:ext uri="{BB962C8B-B14F-4D97-AF65-F5344CB8AC3E}">
        <p14:creationId xmlns:p14="http://schemas.microsoft.com/office/powerpoint/2010/main" val="793250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707" y="621858"/>
            <a:ext cx="8094710" cy="492443"/>
          </a:xfrm>
        </p:spPr>
        <p:txBody>
          <a:bodyPr/>
          <a:lstStyle/>
          <a:p>
            <a:r>
              <a:rPr lang="fi-FI" sz="3200" dirty="0" err="1" smtClean="0"/>
              <a:t>Making</a:t>
            </a:r>
            <a:r>
              <a:rPr lang="fi-FI" sz="3200" dirty="0" smtClean="0"/>
              <a:t> an </a:t>
            </a:r>
            <a:r>
              <a:rPr lang="fi-FI" sz="3200" dirty="0" err="1" smtClean="0"/>
              <a:t>impact</a:t>
            </a:r>
            <a:r>
              <a:rPr lang="fi-FI" sz="3200" dirty="0" smtClean="0"/>
              <a:t> </a:t>
            </a:r>
            <a:r>
              <a:rPr lang="fi-FI" sz="3200" dirty="0" err="1" smtClean="0"/>
              <a:t>with</a:t>
            </a:r>
            <a:r>
              <a:rPr lang="fi-FI" sz="3200" dirty="0" smtClean="0"/>
              <a:t> </a:t>
            </a:r>
            <a:r>
              <a:rPr lang="fi-FI" sz="3200" dirty="0" err="1" smtClean="0"/>
              <a:t>your</a:t>
            </a:r>
            <a:r>
              <a:rPr lang="fi-FI" sz="3200" dirty="0" smtClean="0"/>
              <a:t> case</a:t>
            </a:r>
            <a:endParaRPr lang="en-US" sz="3200" dirty="0"/>
          </a:p>
        </p:txBody>
      </p:sp>
      <p:sp>
        <p:nvSpPr>
          <p:cNvPr id="3" name="Content Placeholder 2"/>
          <p:cNvSpPr>
            <a:spLocks noGrp="1"/>
          </p:cNvSpPr>
          <p:nvPr>
            <p:ph idx="1"/>
          </p:nvPr>
        </p:nvSpPr>
        <p:spPr>
          <a:xfrm>
            <a:off x="636643" y="1745928"/>
            <a:ext cx="8088309" cy="3688189"/>
          </a:xfrm>
        </p:spPr>
        <p:txBody>
          <a:bodyPr/>
          <a:lstStyle/>
          <a:p>
            <a:r>
              <a:rPr lang="fi-FI" dirty="0" smtClean="0"/>
              <a:t>Write </a:t>
            </a:r>
            <a:r>
              <a:rPr lang="fi-FI" dirty="0" err="1" smtClean="0"/>
              <a:t>good</a:t>
            </a:r>
            <a:r>
              <a:rPr lang="fi-FI" dirty="0" smtClean="0"/>
              <a:t> </a:t>
            </a:r>
            <a:r>
              <a:rPr lang="fi-FI" dirty="0" err="1" smtClean="0"/>
              <a:t>teaching</a:t>
            </a:r>
            <a:r>
              <a:rPr lang="fi-FI" dirty="0" smtClean="0"/>
              <a:t> </a:t>
            </a:r>
            <a:r>
              <a:rPr lang="fi-FI" dirty="0" err="1" smtClean="0"/>
              <a:t>notes</a:t>
            </a:r>
            <a:endParaRPr lang="fi-FI" dirty="0" smtClean="0"/>
          </a:p>
          <a:p>
            <a:pPr lvl="1"/>
            <a:r>
              <a:rPr lang="fi-FI" dirty="0" err="1" smtClean="0"/>
              <a:t>Slides</a:t>
            </a:r>
            <a:r>
              <a:rPr lang="fi-FI" dirty="0" smtClean="0"/>
              <a:t> and </a:t>
            </a:r>
            <a:r>
              <a:rPr lang="fi-FI" dirty="0" err="1" smtClean="0"/>
              <a:t>other</a:t>
            </a:r>
            <a:r>
              <a:rPr lang="fi-FI" dirty="0" smtClean="0"/>
              <a:t> </a:t>
            </a:r>
            <a:r>
              <a:rPr lang="fi-FI" dirty="0" err="1" smtClean="0"/>
              <a:t>teaching</a:t>
            </a:r>
            <a:r>
              <a:rPr lang="fi-FI" dirty="0" smtClean="0"/>
              <a:t> </a:t>
            </a:r>
            <a:r>
              <a:rPr lang="fi-FI" dirty="0" err="1" smtClean="0"/>
              <a:t>material</a:t>
            </a:r>
            <a:endParaRPr lang="fi-FI" dirty="0" smtClean="0"/>
          </a:p>
          <a:p>
            <a:pPr lvl="1"/>
            <a:r>
              <a:rPr lang="fi-FI" dirty="0" err="1" smtClean="0"/>
              <a:t>Overview</a:t>
            </a:r>
            <a:r>
              <a:rPr lang="fi-FI" dirty="0" smtClean="0"/>
              <a:t> of </a:t>
            </a:r>
            <a:r>
              <a:rPr lang="fi-FI" dirty="0" err="1" smtClean="0"/>
              <a:t>learning</a:t>
            </a:r>
            <a:r>
              <a:rPr lang="fi-FI" dirty="0" smtClean="0"/>
              <a:t> </a:t>
            </a:r>
            <a:r>
              <a:rPr lang="fi-FI" dirty="0" err="1" smtClean="0"/>
              <a:t>objectives</a:t>
            </a:r>
            <a:r>
              <a:rPr lang="fi-FI" dirty="0" smtClean="0"/>
              <a:t>, </a:t>
            </a:r>
            <a:r>
              <a:rPr lang="fi-FI" dirty="0" err="1" smtClean="0"/>
              <a:t>student</a:t>
            </a:r>
            <a:r>
              <a:rPr lang="fi-FI" dirty="0" smtClean="0"/>
              <a:t> </a:t>
            </a:r>
            <a:r>
              <a:rPr lang="fi-FI" dirty="0" err="1" smtClean="0"/>
              <a:t>questions</a:t>
            </a:r>
            <a:r>
              <a:rPr lang="fi-FI" dirty="0" smtClean="0"/>
              <a:t>, </a:t>
            </a:r>
            <a:r>
              <a:rPr lang="fi-FI" dirty="0" err="1" smtClean="0"/>
              <a:t>ideas</a:t>
            </a:r>
            <a:r>
              <a:rPr lang="fi-FI" dirty="0" smtClean="0"/>
              <a:t> for </a:t>
            </a:r>
            <a:r>
              <a:rPr lang="fi-FI" dirty="0" err="1" smtClean="0"/>
              <a:t>the</a:t>
            </a:r>
            <a:r>
              <a:rPr lang="fi-FI" dirty="0" smtClean="0"/>
              <a:t> </a:t>
            </a:r>
            <a:r>
              <a:rPr lang="fi-FI" dirty="0" err="1" smtClean="0"/>
              <a:t>structure</a:t>
            </a:r>
            <a:r>
              <a:rPr lang="fi-FI" dirty="0" smtClean="0"/>
              <a:t> and </a:t>
            </a:r>
            <a:r>
              <a:rPr lang="fi-FI" dirty="0" err="1" smtClean="0"/>
              <a:t>content</a:t>
            </a:r>
            <a:r>
              <a:rPr lang="fi-FI" dirty="0" smtClean="0"/>
              <a:t> of </a:t>
            </a:r>
            <a:r>
              <a:rPr lang="fi-FI" dirty="0" err="1" smtClean="0"/>
              <a:t>the</a:t>
            </a:r>
            <a:r>
              <a:rPr lang="fi-FI" dirty="0" smtClean="0"/>
              <a:t> </a:t>
            </a:r>
            <a:r>
              <a:rPr lang="fi-FI" dirty="0" err="1" smtClean="0"/>
              <a:t>actual</a:t>
            </a:r>
            <a:r>
              <a:rPr lang="fi-FI" dirty="0" smtClean="0"/>
              <a:t> session</a:t>
            </a:r>
          </a:p>
          <a:p>
            <a:r>
              <a:rPr lang="fi-FI" dirty="0" err="1" smtClean="0"/>
              <a:t>Publish</a:t>
            </a:r>
            <a:r>
              <a:rPr lang="fi-FI" dirty="0" smtClean="0"/>
              <a:t> </a:t>
            </a:r>
            <a:r>
              <a:rPr lang="fi-FI" dirty="0" err="1" smtClean="0"/>
              <a:t>your</a:t>
            </a:r>
            <a:r>
              <a:rPr lang="fi-FI" dirty="0" smtClean="0"/>
              <a:t> </a:t>
            </a:r>
            <a:r>
              <a:rPr lang="fi-FI" dirty="0" err="1" smtClean="0"/>
              <a:t>teaching</a:t>
            </a:r>
            <a:r>
              <a:rPr lang="fi-FI" dirty="0" smtClean="0"/>
              <a:t> case</a:t>
            </a:r>
          </a:p>
          <a:p>
            <a:r>
              <a:rPr lang="fi-FI" dirty="0" smtClean="0"/>
              <a:t>Market it </a:t>
            </a:r>
            <a:r>
              <a:rPr lang="fi-FI" dirty="0" err="1" smtClean="0"/>
              <a:t>by</a:t>
            </a:r>
            <a:r>
              <a:rPr lang="fi-FI" dirty="0" smtClean="0"/>
              <a:t> </a:t>
            </a:r>
            <a:r>
              <a:rPr lang="fi-FI" dirty="0" err="1" smtClean="0"/>
              <a:t>sending</a:t>
            </a:r>
            <a:r>
              <a:rPr lang="fi-FI" dirty="0" smtClean="0"/>
              <a:t> it to </a:t>
            </a:r>
            <a:r>
              <a:rPr lang="fi-FI" dirty="0" err="1" smtClean="0"/>
              <a:t>colleagues</a:t>
            </a:r>
            <a:r>
              <a:rPr lang="fi-FI" dirty="0" smtClean="0"/>
              <a:t> </a:t>
            </a:r>
            <a:r>
              <a:rPr lang="fi-FI" dirty="0" err="1" smtClean="0"/>
              <a:t>who</a:t>
            </a:r>
            <a:r>
              <a:rPr lang="fi-FI" dirty="0" smtClean="0"/>
              <a:t> </a:t>
            </a:r>
            <a:r>
              <a:rPr lang="fi-FI" dirty="0" err="1" smtClean="0"/>
              <a:t>might</a:t>
            </a:r>
            <a:r>
              <a:rPr lang="fi-FI" dirty="0" smtClean="0"/>
              <a:t> </a:t>
            </a:r>
            <a:r>
              <a:rPr lang="fi-FI" dirty="0" err="1" smtClean="0"/>
              <a:t>be</a:t>
            </a:r>
            <a:r>
              <a:rPr lang="fi-FI" dirty="0" smtClean="0"/>
              <a:t> </a:t>
            </a:r>
            <a:r>
              <a:rPr lang="fi-FI" dirty="0" err="1" smtClean="0"/>
              <a:t>interested</a:t>
            </a:r>
            <a:r>
              <a:rPr lang="fi-FI" dirty="0" smtClean="0"/>
              <a:t> in </a:t>
            </a:r>
            <a:r>
              <a:rPr lang="fi-FI" dirty="0" err="1" smtClean="0"/>
              <a:t>the</a:t>
            </a:r>
            <a:r>
              <a:rPr lang="fi-FI" dirty="0" smtClean="0"/>
              <a:t> case</a:t>
            </a:r>
          </a:p>
          <a:p>
            <a:r>
              <a:rPr lang="fi-FI" dirty="0" smtClean="0"/>
              <a:t>Update </a:t>
            </a:r>
            <a:r>
              <a:rPr lang="fi-FI" dirty="0" err="1" smtClean="0"/>
              <a:t>the</a:t>
            </a:r>
            <a:r>
              <a:rPr lang="fi-FI" dirty="0" smtClean="0"/>
              <a:t> case </a:t>
            </a:r>
            <a:r>
              <a:rPr lang="fi-FI" dirty="0" err="1" smtClean="0"/>
              <a:t>after</a:t>
            </a:r>
            <a:r>
              <a:rPr lang="fi-FI" dirty="0" smtClean="0"/>
              <a:t> </a:t>
            </a:r>
            <a:r>
              <a:rPr lang="fi-FI" dirty="0" err="1" smtClean="0"/>
              <a:t>some</a:t>
            </a:r>
            <a:r>
              <a:rPr lang="fi-FI" dirty="0" smtClean="0"/>
              <a:t> </a:t>
            </a:r>
            <a:r>
              <a:rPr lang="fi-FI" dirty="0" err="1" smtClean="0"/>
              <a:t>years</a:t>
            </a:r>
            <a:r>
              <a:rPr lang="fi-FI" dirty="0" smtClean="0"/>
              <a:t> </a:t>
            </a:r>
            <a:r>
              <a:rPr lang="fi-FI" dirty="0" err="1" smtClean="0"/>
              <a:t>with</a:t>
            </a:r>
            <a:r>
              <a:rPr lang="fi-FI" dirty="0" smtClean="0"/>
              <a:t> </a:t>
            </a:r>
            <a:r>
              <a:rPr lang="fi-FI" dirty="0" err="1" smtClean="0"/>
              <a:t>new</a:t>
            </a:r>
            <a:r>
              <a:rPr lang="fi-FI" dirty="0" smtClean="0"/>
              <a:t> </a:t>
            </a:r>
            <a:r>
              <a:rPr lang="fi-FI" dirty="0" err="1" smtClean="0"/>
              <a:t>information</a:t>
            </a:r>
            <a:endParaRPr lang="fi-FI" dirty="0" smtClean="0"/>
          </a:p>
          <a:p>
            <a:endParaRPr lang="en-US" dirty="0"/>
          </a:p>
        </p:txBody>
      </p:sp>
    </p:spTree>
    <p:extLst>
      <p:ext uri="{BB962C8B-B14F-4D97-AF65-F5344CB8AC3E}">
        <p14:creationId xmlns:p14="http://schemas.microsoft.com/office/powerpoint/2010/main" val="2063699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15629" y="589906"/>
            <a:ext cx="8556985" cy="492443"/>
          </a:xfrm>
        </p:spPr>
        <p:txBody>
          <a:bodyPr/>
          <a:lstStyle/>
          <a:p>
            <a:r>
              <a:rPr lang="fi-FI" altLang="en-US" sz="3200" dirty="0"/>
              <a:t>Using </a:t>
            </a:r>
            <a:r>
              <a:rPr lang="fi-FI" altLang="en-US" sz="3200" dirty="0" err="1"/>
              <a:t>cases</a:t>
            </a:r>
            <a:r>
              <a:rPr lang="fi-FI" altLang="en-US" sz="3200" dirty="0"/>
              <a:t> </a:t>
            </a:r>
            <a:r>
              <a:rPr lang="fi-FI" altLang="en-US" sz="3200" dirty="0" err="1"/>
              <a:t>with</a:t>
            </a:r>
            <a:r>
              <a:rPr lang="fi-FI" altLang="en-US" sz="3200" dirty="0"/>
              <a:t> </a:t>
            </a:r>
            <a:r>
              <a:rPr lang="fi-FI" altLang="en-US" sz="3200" dirty="0" err="1" smtClean="0"/>
              <a:t>BSc</a:t>
            </a:r>
            <a:r>
              <a:rPr lang="fi-FI" altLang="en-US" sz="3200" dirty="0" smtClean="0"/>
              <a:t> and </a:t>
            </a:r>
            <a:r>
              <a:rPr lang="fi-FI" altLang="en-US" sz="3200" dirty="0" err="1" smtClean="0"/>
              <a:t>MSc</a:t>
            </a:r>
            <a:r>
              <a:rPr lang="fi-FI" altLang="en-US" sz="3200" dirty="0" smtClean="0"/>
              <a:t> </a:t>
            </a:r>
            <a:r>
              <a:rPr lang="fi-FI" altLang="en-US" sz="3200" dirty="0" err="1" smtClean="0"/>
              <a:t>students</a:t>
            </a:r>
            <a:endParaRPr lang="en-US" altLang="en-US" sz="3200" dirty="0"/>
          </a:p>
        </p:txBody>
      </p:sp>
      <p:sp>
        <p:nvSpPr>
          <p:cNvPr id="43011" name="Content Placeholder 2"/>
          <p:cNvSpPr>
            <a:spLocks noGrp="1"/>
          </p:cNvSpPr>
          <p:nvPr>
            <p:ph idx="1"/>
          </p:nvPr>
        </p:nvSpPr>
        <p:spPr>
          <a:xfrm>
            <a:off x="525333" y="1601912"/>
            <a:ext cx="8337575" cy="4967514"/>
          </a:xfrm>
        </p:spPr>
        <p:txBody>
          <a:bodyPr/>
          <a:lstStyle/>
          <a:p>
            <a:pPr marL="546095" indent="-546095" algn="ctr">
              <a:lnSpc>
                <a:spcPct val="90000"/>
              </a:lnSpc>
              <a:spcBef>
                <a:spcPts val="600"/>
              </a:spcBef>
              <a:buNone/>
            </a:pPr>
            <a:r>
              <a:rPr lang="fi-FI" altLang="en-US" sz="2400" b="1" u="sng" dirty="0" err="1"/>
              <a:t>Pedagogical</a:t>
            </a:r>
            <a:r>
              <a:rPr lang="fi-FI" altLang="en-US" sz="2400" b="1" u="sng" dirty="0"/>
              <a:t> </a:t>
            </a:r>
            <a:r>
              <a:rPr lang="fi-FI" altLang="en-US" sz="2400" b="1" u="sng" dirty="0" err="1"/>
              <a:t>assumptions</a:t>
            </a:r>
            <a:r>
              <a:rPr lang="fi-FI" altLang="en-US" sz="2000" dirty="0" smtClean="0"/>
              <a:t>	</a:t>
            </a:r>
          </a:p>
          <a:p>
            <a:pPr marL="546095" indent="-546095" algn="ctr">
              <a:lnSpc>
                <a:spcPct val="90000"/>
              </a:lnSpc>
              <a:spcBef>
                <a:spcPts val="600"/>
              </a:spcBef>
              <a:buNone/>
            </a:pPr>
            <a:endParaRPr lang="fi-FI" altLang="en-US" sz="2000" dirty="0"/>
          </a:p>
          <a:p>
            <a:pPr marL="546095" indent="-546095">
              <a:lnSpc>
                <a:spcPct val="90000"/>
              </a:lnSpc>
              <a:spcBef>
                <a:spcPts val="600"/>
              </a:spcBef>
            </a:pPr>
            <a:r>
              <a:rPr lang="fi-FI" altLang="en-US" sz="2000" dirty="0" err="1"/>
              <a:t>The</a:t>
            </a:r>
            <a:r>
              <a:rPr lang="fi-FI" altLang="en-US" sz="2000" dirty="0"/>
              <a:t> </a:t>
            </a:r>
            <a:r>
              <a:rPr lang="fi-FI" altLang="en-US" sz="2000" dirty="0" err="1"/>
              <a:t>students</a:t>
            </a:r>
            <a:r>
              <a:rPr lang="fi-FI" altLang="en-US" sz="2000" dirty="0"/>
              <a:t> </a:t>
            </a:r>
            <a:r>
              <a:rPr lang="fi-FI" altLang="en-US" sz="2000" dirty="0" err="1"/>
              <a:t>must</a:t>
            </a:r>
            <a:r>
              <a:rPr lang="fi-FI" altLang="en-US" sz="2000" dirty="0"/>
              <a:t> </a:t>
            </a:r>
            <a:r>
              <a:rPr lang="fi-FI" altLang="en-US" sz="2000" dirty="0" err="1"/>
              <a:t>confront</a:t>
            </a:r>
            <a:r>
              <a:rPr lang="fi-FI" altLang="en-US" sz="2000" dirty="0"/>
              <a:t> ’</a:t>
            </a:r>
            <a:r>
              <a:rPr lang="fi-FI" altLang="en-US" sz="2000" dirty="0" err="1"/>
              <a:t>the</a:t>
            </a:r>
            <a:r>
              <a:rPr lang="fi-FI" altLang="en-US" sz="2000" dirty="0"/>
              <a:t> </a:t>
            </a:r>
            <a:r>
              <a:rPr lang="fi-FI" altLang="en-US" sz="2000" dirty="0" err="1"/>
              <a:t>complex</a:t>
            </a:r>
            <a:r>
              <a:rPr lang="fi-FI" altLang="en-US" sz="2000" dirty="0"/>
              <a:t> </a:t>
            </a:r>
            <a:r>
              <a:rPr lang="fi-FI" altLang="en-US" sz="2000" dirty="0" err="1"/>
              <a:t>reality</a:t>
            </a:r>
            <a:r>
              <a:rPr lang="fi-FI" altLang="en-US" sz="2000" dirty="0"/>
              <a:t>’: </a:t>
            </a:r>
            <a:r>
              <a:rPr lang="fi-FI" altLang="en-US" sz="2000" dirty="0" err="1"/>
              <a:t>feel</a:t>
            </a:r>
            <a:r>
              <a:rPr lang="fi-FI" altLang="en-US" sz="2000" dirty="0"/>
              <a:t> </a:t>
            </a:r>
            <a:r>
              <a:rPr lang="fi-FI" altLang="en-US" sz="2000" dirty="0" err="1"/>
              <a:t>lost</a:t>
            </a:r>
            <a:r>
              <a:rPr lang="fi-FI" altLang="en-US" sz="2000" dirty="0"/>
              <a:t>, </a:t>
            </a:r>
            <a:r>
              <a:rPr lang="fi-FI" altLang="en-US" sz="2000" dirty="0" err="1"/>
              <a:t>be</a:t>
            </a:r>
            <a:r>
              <a:rPr lang="fi-FI" altLang="en-US" sz="2000" dirty="0"/>
              <a:t> </a:t>
            </a:r>
            <a:r>
              <a:rPr lang="fi-FI" altLang="en-US" sz="2000" dirty="0" err="1"/>
              <a:t>frustrated</a:t>
            </a:r>
            <a:r>
              <a:rPr lang="fi-FI" altLang="en-US" sz="2000" dirty="0"/>
              <a:t>, </a:t>
            </a:r>
            <a:r>
              <a:rPr lang="fi-FI" altLang="en-US" sz="2000" dirty="0" err="1"/>
              <a:t>try</a:t>
            </a:r>
            <a:r>
              <a:rPr lang="fi-FI" altLang="en-US" sz="2000" dirty="0"/>
              <a:t> </a:t>
            </a:r>
            <a:r>
              <a:rPr lang="fi-FI" altLang="en-US" sz="2000" dirty="0" err="1"/>
              <a:t>again</a:t>
            </a:r>
            <a:r>
              <a:rPr lang="fi-FI" altLang="en-US" sz="2000" dirty="0"/>
              <a:t> to </a:t>
            </a:r>
            <a:r>
              <a:rPr lang="fi-FI" altLang="en-US" sz="2000" dirty="0" err="1"/>
              <a:t>make</a:t>
            </a:r>
            <a:r>
              <a:rPr lang="fi-FI" altLang="en-US" sz="2000" dirty="0"/>
              <a:t> </a:t>
            </a:r>
            <a:r>
              <a:rPr lang="fi-FI" altLang="en-US" sz="2000" dirty="0" err="1"/>
              <a:t>sense</a:t>
            </a:r>
            <a:r>
              <a:rPr lang="fi-FI" altLang="en-US" sz="2000" dirty="0"/>
              <a:t>, </a:t>
            </a:r>
            <a:r>
              <a:rPr lang="fi-FI" altLang="en-US" sz="2000" dirty="0" err="1"/>
              <a:t>make</a:t>
            </a:r>
            <a:r>
              <a:rPr lang="fi-FI" altLang="en-US" sz="2000" dirty="0"/>
              <a:t> </a:t>
            </a:r>
            <a:r>
              <a:rPr lang="fi-FI" altLang="en-US" sz="2000" dirty="0" err="1"/>
              <a:t>mistakes</a:t>
            </a:r>
            <a:r>
              <a:rPr lang="fi-FI" altLang="en-US" sz="2000" dirty="0"/>
              <a:t>, etc. to </a:t>
            </a:r>
            <a:r>
              <a:rPr lang="fi-FI" altLang="en-US" sz="2000" dirty="0" err="1"/>
              <a:t>realize</a:t>
            </a:r>
            <a:r>
              <a:rPr lang="fi-FI" altLang="en-US" sz="2000" dirty="0"/>
              <a:t> </a:t>
            </a:r>
            <a:r>
              <a:rPr lang="fi-FI" altLang="en-US" sz="2000" dirty="0" err="1"/>
              <a:t>their</a:t>
            </a:r>
            <a:r>
              <a:rPr lang="fi-FI" altLang="en-US" sz="2000" dirty="0"/>
              <a:t> </a:t>
            </a:r>
            <a:r>
              <a:rPr lang="fi-FI" altLang="en-US" sz="2000" dirty="0" err="1"/>
              <a:t>need</a:t>
            </a:r>
            <a:r>
              <a:rPr lang="fi-FI" altLang="en-US" sz="2000" dirty="0"/>
              <a:t> for </a:t>
            </a:r>
            <a:r>
              <a:rPr lang="fi-FI" altLang="en-US" sz="2000" dirty="0" err="1"/>
              <a:t>conceptual</a:t>
            </a:r>
            <a:r>
              <a:rPr lang="fi-FI" altLang="en-US" sz="2000" dirty="0"/>
              <a:t>/</a:t>
            </a:r>
            <a:r>
              <a:rPr lang="fi-FI" altLang="en-US" sz="2000" dirty="0" err="1"/>
              <a:t>theoretical</a:t>
            </a:r>
            <a:r>
              <a:rPr lang="fi-FI" altLang="en-US" sz="2000" dirty="0"/>
              <a:t> ’help’</a:t>
            </a:r>
          </a:p>
          <a:p>
            <a:pPr marL="546095" indent="-546095">
              <a:lnSpc>
                <a:spcPct val="90000"/>
              </a:lnSpc>
              <a:spcBef>
                <a:spcPts val="600"/>
              </a:spcBef>
            </a:pPr>
            <a:r>
              <a:rPr lang="fi-FI" altLang="en-US" sz="2000" dirty="0" err="1"/>
              <a:t>The</a:t>
            </a:r>
            <a:r>
              <a:rPr lang="fi-FI" altLang="en-US" sz="2000" dirty="0"/>
              <a:t> </a:t>
            </a:r>
            <a:r>
              <a:rPr lang="fi-FI" altLang="en-US" sz="2000" dirty="0" err="1"/>
              <a:t>less</a:t>
            </a:r>
            <a:r>
              <a:rPr lang="fi-FI" altLang="en-US" sz="2000" dirty="0"/>
              <a:t> </a:t>
            </a:r>
            <a:r>
              <a:rPr lang="fi-FI" altLang="en-US" sz="2000" dirty="0" err="1"/>
              <a:t>experience</a:t>
            </a:r>
            <a:r>
              <a:rPr lang="fi-FI" altLang="en-US" sz="2000" dirty="0"/>
              <a:t> </a:t>
            </a:r>
            <a:r>
              <a:rPr lang="fi-FI" altLang="en-US" sz="2000" dirty="0" err="1"/>
              <a:t>they</a:t>
            </a:r>
            <a:r>
              <a:rPr lang="fi-FI" altLang="en-US" sz="2000" dirty="0"/>
              <a:t> </a:t>
            </a:r>
            <a:r>
              <a:rPr lang="fi-FI" altLang="en-US" sz="2000" dirty="0" err="1"/>
              <a:t>have</a:t>
            </a:r>
            <a:r>
              <a:rPr lang="fi-FI" altLang="en-US" sz="2000" dirty="0"/>
              <a:t>, </a:t>
            </a:r>
            <a:r>
              <a:rPr lang="fi-FI" altLang="en-US" sz="2000" dirty="0" err="1"/>
              <a:t>the</a:t>
            </a:r>
            <a:r>
              <a:rPr lang="fi-FI" altLang="en-US" sz="2000" dirty="0"/>
              <a:t> </a:t>
            </a:r>
            <a:r>
              <a:rPr lang="fi-FI" altLang="en-US" sz="2000" dirty="0" err="1"/>
              <a:t>more</a:t>
            </a:r>
            <a:r>
              <a:rPr lang="fi-FI" altLang="en-US" sz="2000" dirty="0"/>
              <a:t> </a:t>
            </a:r>
            <a:r>
              <a:rPr lang="fi-FI" altLang="en-US" sz="2000" dirty="0" err="1"/>
              <a:t>we</a:t>
            </a:r>
            <a:r>
              <a:rPr lang="fi-FI" altLang="en-US" sz="2000" dirty="0"/>
              <a:t> </a:t>
            </a:r>
            <a:r>
              <a:rPr lang="fi-FI" altLang="en-US" sz="2000" dirty="0" err="1"/>
              <a:t>need</a:t>
            </a:r>
            <a:r>
              <a:rPr lang="fi-FI" altLang="en-US" sz="2000" dirty="0"/>
              <a:t> to </a:t>
            </a:r>
            <a:r>
              <a:rPr lang="fi-FI" altLang="en-US" sz="2000" dirty="0" err="1"/>
              <a:t>move</a:t>
            </a:r>
            <a:r>
              <a:rPr lang="fi-FI" altLang="en-US" sz="2000" dirty="0"/>
              <a:t> </a:t>
            </a:r>
            <a:r>
              <a:rPr lang="fi-FI" altLang="en-US" sz="2000" dirty="0" err="1"/>
              <a:t>between</a:t>
            </a:r>
            <a:r>
              <a:rPr lang="fi-FI" altLang="en-US" sz="2000" dirty="0"/>
              <a:t> </a:t>
            </a:r>
            <a:r>
              <a:rPr lang="fi-FI" altLang="en-US" sz="2000" dirty="0" err="1"/>
              <a:t>theories</a:t>
            </a:r>
            <a:r>
              <a:rPr lang="fi-FI" altLang="en-US" sz="2000" dirty="0"/>
              <a:t>/</a:t>
            </a:r>
            <a:r>
              <a:rPr lang="fi-FI" altLang="en-US" sz="2000" dirty="0" err="1"/>
              <a:t>models</a:t>
            </a:r>
            <a:r>
              <a:rPr lang="fi-FI" altLang="en-US" sz="2000" dirty="0"/>
              <a:t> and </a:t>
            </a:r>
            <a:r>
              <a:rPr lang="fi-FI" altLang="en-US" sz="2000" dirty="0" err="1"/>
              <a:t>descriptions</a:t>
            </a:r>
            <a:r>
              <a:rPr lang="fi-FI" altLang="en-US" sz="2000" dirty="0"/>
              <a:t> of ’</a:t>
            </a:r>
            <a:r>
              <a:rPr lang="fi-FI" altLang="en-US" sz="2000" dirty="0" err="1"/>
              <a:t>the</a:t>
            </a:r>
            <a:r>
              <a:rPr lang="fi-FI" altLang="en-US" sz="2000" dirty="0"/>
              <a:t> </a:t>
            </a:r>
            <a:r>
              <a:rPr lang="fi-FI" altLang="en-US" sz="2000" dirty="0" err="1"/>
              <a:t>reality</a:t>
            </a:r>
            <a:r>
              <a:rPr lang="fi-FI" altLang="en-US" sz="2000" dirty="0"/>
              <a:t>’</a:t>
            </a:r>
          </a:p>
          <a:p>
            <a:pPr marL="955666" lvl="1" indent="-546095">
              <a:lnSpc>
                <a:spcPct val="90000"/>
              </a:lnSpc>
              <a:spcBef>
                <a:spcPts val="600"/>
              </a:spcBef>
            </a:pPr>
            <a:r>
              <a:rPr lang="fi-FI" altLang="en-US" sz="1800" dirty="0" err="1"/>
              <a:t>May</a:t>
            </a:r>
            <a:r>
              <a:rPr lang="fi-FI" altLang="en-US" sz="1800" dirty="0"/>
              <a:t> </a:t>
            </a:r>
            <a:r>
              <a:rPr lang="fi-FI" altLang="en-US" sz="1800" dirty="0" err="1"/>
              <a:t>e.g</a:t>
            </a:r>
            <a:r>
              <a:rPr lang="fi-FI" altLang="en-US" sz="1800" dirty="0"/>
              <a:t>. </a:t>
            </a:r>
            <a:r>
              <a:rPr lang="fi-FI" altLang="en-US" sz="1800" dirty="0" err="1"/>
              <a:t>begin</a:t>
            </a:r>
            <a:r>
              <a:rPr lang="fi-FI" altLang="en-US" sz="1800" dirty="0"/>
              <a:t> </a:t>
            </a:r>
            <a:r>
              <a:rPr lang="fi-FI" altLang="en-US" sz="1800" dirty="0" err="1"/>
              <a:t>with</a:t>
            </a:r>
            <a:r>
              <a:rPr lang="fi-FI" altLang="en-US" sz="1800" dirty="0"/>
              <a:t> </a:t>
            </a:r>
            <a:r>
              <a:rPr lang="fi-FI" altLang="en-US" sz="1800" dirty="0" err="1"/>
              <a:t>broad</a:t>
            </a:r>
            <a:r>
              <a:rPr lang="fi-FI" altLang="en-US" sz="1800" dirty="0"/>
              <a:t> </a:t>
            </a:r>
            <a:r>
              <a:rPr lang="fi-FI" altLang="en-US" sz="1800" dirty="0" err="1"/>
              <a:t>questions</a:t>
            </a:r>
            <a:r>
              <a:rPr lang="fi-FI" altLang="en-US" sz="1800" dirty="0"/>
              <a:t> </a:t>
            </a:r>
            <a:r>
              <a:rPr lang="fi-FI" altLang="en-US" sz="1800" dirty="0" err="1"/>
              <a:t>posed</a:t>
            </a:r>
            <a:r>
              <a:rPr lang="fi-FI" altLang="en-US" sz="1800" dirty="0"/>
              <a:t> </a:t>
            </a:r>
            <a:r>
              <a:rPr lang="fi-FI" altLang="en-US" sz="1800" dirty="0" err="1"/>
              <a:t>during</a:t>
            </a:r>
            <a:r>
              <a:rPr lang="fi-FI" altLang="en-US" sz="1800" dirty="0"/>
              <a:t> </a:t>
            </a:r>
            <a:r>
              <a:rPr lang="fi-FI" altLang="en-US" sz="1800" dirty="0" err="1"/>
              <a:t>lectures</a:t>
            </a:r>
            <a:r>
              <a:rPr lang="fi-FI" altLang="en-US" sz="1800" dirty="0"/>
              <a:t>, </a:t>
            </a:r>
            <a:r>
              <a:rPr lang="fi-FI" altLang="en-US" sz="1800" dirty="0" err="1"/>
              <a:t>followed</a:t>
            </a:r>
            <a:r>
              <a:rPr lang="fi-FI" altLang="en-US" sz="1800" dirty="0"/>
              <a:t> </a:t>
            </a:r>
            <a:r>
              <a:rPr lang="fi-FI" altLang="en-US" sz="1800" dirty="0" err="1"/>
              <a:t>by</a:t>
            </a:r>
            <a:r>
              <a:rPr lang="fi-FI" altLang="en-US" sz="1800" dirty="0"/>
              <a:t> </a:t>
            </a:r>
            <a:r>
              <a:rPr lang="fi-FI" altLang="en-US" sz="1800" dirty="0" err="1"/>
              <a:t>useful</a:t>
            </a:r>
            <a:r>
              <a:rPr lang="fi-FI" altLang="en-US" sz="1800" dirty="0"/>
              <a:t> </a:t>
            </a:r>
            <a:r>
              <a:rPr lang="fi-FI" altLang="en-US" sz="1800" dirty="0" err="1"/>
              <a:t>theories</a:t>
            </a:r>
            <a:r>
              <a:rPr lang="fi-FI" altLang="en-US" sz="1800" dirty="0"/>
              <a:t>/</a:t>
            </a:r>
            <a:r>
              <a:rPr lang="fi-FI" altLang="en-US" sz="1800" dirty="0" err="1"/>
              <a:t>models</a:t>
            </a:r>
            <a:r>
              <a:rPr lang="fi-FI" altLang="en-US" sz="1800" dirty="0"/>
              <a:t> and case </a:t>
            </a:r>
            <a:r>
              <a:rPr lang="fi-FI" altLang="en-US" sz="1800" dirty="0" err="1"/>
              <a:t>material</a:t>
            </a:r>
            <a:r>
              <a:rPr lang="fi-FI" altLang="en-US" sz="1800" dirty="0"/>
              <a:t> to </a:t>
            </a:r>
            <a:r>
              <a:rPr lang="fi-FI" altLang="en-US" sz="1800" dirty="0" err="1"/>
              <a:t>demonstrate</a:t>
            </a:r>
            <a:r>
              <a:rPr lang="fi-FI" altLang="en-US" sz="1800" dirty="0"/>
              <a:t> </a:t>
            </a:r>
            <a:r>
              <a:rPr lang="fi-FI" altLang="en-US" sz="1800" dirty="0" err="1"/>
              <a:t>these</a:t>
            </a:r>
            <a:endParaRPr lang="fi-FI" altLang="en-US" sz="1800" dirty="0"/>
          </a:p>
          <a:p>
            <a:pPr marL="955666" lvl="1" indent="-546095">
              <a:lnSpc>
                <a:spcPct val="90000"/>
              </a:lnSpc>
              <a:spcBef>
                <a:spcPts val="600"/>
              </a:spcBef>
            </a:pPr>
            <a:r>
              <a:rPr lang="fi-FI" altLang="en-US" sz="1800" dirty="0" err="1"/>
              <a:t>Then</a:t>
            </a:r>
            <a:r>
              <a:rPr lang="fi-FI" altLang="en-US" sz="1800" dirty="0"/>
              <a:t> </a:t>
            </a:r>
            <a:r>
              <a:rPr lang="fi-FI" altLang="en-US" sz="1800" dirty="0" err="1"/>
              <a:t>have</a:t>
            </a:r>
            <a:r>
              <a:rPr lang="fi-FI" altLang="en-US" sz="1800" dirty="0"/>
              <a:t> </a:t>
            </a:r>
            <a:r>
              <a:rPr lang="fi-FI" altLang="en-US" sz="1800" dirty="0" err="1"/>
              <a:t>cases</a:t>
            </a:r>
            <a:r>
              <a:rPr lang="fi-FI" altLang="en-US" sz="1800" dirty="0"/>
              <a:t> </a:t>
            </a:r>
            <a:r>
              <a:rPr lang="fi-FI" altLang="en-US" sz="1800" dirty="0" err="1"/>
              <a:t>where</a:t>
            </a:r>
            <a:r>
              <a:rPr lang="fi-FI" altLang="en-US" sz="1800" dirty="0"/>
              <a:t> </a:t>
            </a:r>
            <a:r>
              <a:rPr lang="fi-FI" altLang="en-US" sz="1800" dirty="0" err="1"/>
              <a:t>the</a:t>
            </a:r>
            <a:r>
              <a:rPr lang="fi-FI" altLang="en-US" sz="1800" dirty="0"/>
              <a:t> </a:t>
            </a:r>
            <a:r>
              <a:rPr lang="fi-FI" altLang="en-US" sz="1800" dirty="0" err="1"/>
              <a:t>students</a:t>
            </a:r>
            <a:r>
              <a:rPr lang="fi-FI" altLang="en-US" sz="1800" dirty="0"/>
              <a:t> </a:t>
            </a:r>
            <a:r>
              <a:rPr lang="fi-FI" altLang="en-US" sz="1800" dirty="0" err="1"/>
              <a:t>are</a:t>
            </a:r>
            <a:r>
              <a:rPr lang="fi-FI" altLang="en-US" sz="1800" dirty="0"/>
              <a:t> to </a:t>
            </a:r>
            <a:r>
              <a:rPr lang="fi-FI" altLang="en-US" sz="1800" dirty="0" err="1"/>
              <a:t>frame</a:t>
            </a:r>
            <a:r>
              <a:rPr lang="fi-FI" altLang="en-US" sz="1800" dirty="0"/>
              <a:t> </a:t>
            </a:r>
            <a:r>
              <a:rPr lang="fi-FI" altLang="en-US" sz="1800" dirty="0" err="1"/>
              <a:t>questions</a:t>
            </a:r>
            <a:r>
              <a:rPr lang="fi-FI" altLang="en-US" sz="1800" dirty="0"/>
              <a:t>/</a:t>
            </a:r>
            <a:r>
              <a:rPr lang="fi-FI" altLang="en-US" sz="1800" dirty="0" err="1"/>
              <a:t>problem</a:t>
            </a:r>
            <a:r>
              <a:rPr lang="fi-FI" altLang="en-US" sz="1800" dirty="0"/>
              <a:t> &amp; </a:t>
            </a:r>
            <a:r>
              <a:rPr lang="fi-FI" altLang="en-US" sz="1800" dirty="0" err="1"/>
              <a:t>develop</a:t>
            </a:r>
            <a:r>
              <a:rPr lang="fi-FI" altLang="en-US" sz="1800" dirty="0"/>
              <a:t> </a:t>
            </a:r>
            <a:r>
              <a:rPr lang="fi-FI" altLang="en-US" sz="1800" dirty="0" err="1"/>
              <a:t>solutions</a:t>
            </a:r>
            <a:r>
              <a:rPr lang="fi-FI" altLang="en-US" sz="1800" dirty="0"/>
              <a:t> </a:t>
            </a:r>
            <a:r>
              <a:rPr lang="fi-FI" altLang="en-US" sz="1800" dirty="0" err="1"/>
              <a:t>with</a:t>
            </a:r>
            <a:r>
              <a:rPr lang="fi-FI" altLang="en-US" sz="1800" dirty="0"/>
              <a:t> </a:t>
            </a:r>
            <a:r>
              <a:rPr lang="fi-FI" altLang="en-US" sz="1800" dirty="0" err="1"/>
              <a:t>the</a:t>
            </a:r>
            <a:r>
              <a:rPr lang="fi-FI" altLang="en-US" sz="1800" dirty="0"/>
              <a:t> help of </a:t>
            </a:r>
            <a:r>
              <a:rPr lang="fi-FI" altLang="en-US" sz="1800" dirty="0" err="1"/>
              <a:t>these</a:t>
            </a:r>
            <a:r>
              <a:rPr lang="fi-FI" altLang="en-US" sz="1800" dirty="0"/>
              <a:t> </a:t>
            </a:r>
            <a:r>
              <a:rPr lang="fi-FI" altLang="en-US" sz="1800" dirty="0" err="1"/>
              <a:t>theories</a:t>
            </a:r>
            <a:r>
              <a:rPr lang="fi-FI" altLang="en-US" sz="1800" dirty="0"/>
              <a:t>/</a:t>
            </a:r>
            <a:r>
              <a:rPr lang="fi-FI" altLang="en-US" sz="1800" dirty="0" err="1"/>
              <a:t>models</a:t>
            </a:r>
            <a:endParaRPr lang="fi-FI" altLang="en-US" sz="1800" dirty="0"/>
          </a:p>
          <a:p>
            <a:pPr marL="955666" lvl="1" indent="-546095">
              <a:lnSpc>
                <a:spcPct val="90000"/>
              </a:lnSpc>
              <a:spcBef>
                <a:spcPts val="600"/>
              </a:spcBef>
            </a:pPr>
            <a:r>
              <a:rPr lang="fi-FI" altLang="en-US" sz="1800" dirty="0" err="1"/>
              <a:t>Finally</a:t>
            </a:r>
            <a:r>
              <a:rPr lang="fi-FI" altLang="en-US" sz="1800" dirty="0"/>
              <a:t> </a:t>
            </a:r>
            <a:r>
              <a:rPr lang="fi-FI" altLang="en-US" sz="1800" dirty="0" err="1"/>
              <a:t>the</a:t>
            </a:r>
            <a:r>
              <a:rPr lang="fi-FI" altLang="en-US" sz="1800" dirty="0"/>
              <a:t> </a:t>
            </a:r>
            <a:r>
              <a:rPr lang="fi-FI" altLang="en-US" sz="1800" dirty="0" err="1"/>
              <a:t>students</a:t>
            </a:r>
            <a:r>
              <a:rPr lang="fi-FI" altLang="en-US" sz="1800" dirty="0"/>
              <a:t> </a:t>
            </a:r>
            <a:r>
              <a:rPr lang="fi-FI" altLang="en-US" sz="1800" dirty="0" err="1"/>
              <a:t>are</a:t>
            </a:r>
            <a:r>
              <a:rPr lang="fi-FI" altLang="en-US" sz="1800" dirty="0"/>
              <a:t> to </a:t>
            </a:r>
            <a:r>
              <a:rPr lang="fi-FI" altLang="en-US" sz="1800" dirty="0" err="1"/>
              <a:t>develop</a:t>
            </a:r>
            <a:r>
              <a:rPr lang="fi-FI" altLang="en-US" sz="1800" dirty="0"/>
              <a:t> </a:t>
            </a:r>
            <a:r>
              <a:rPr lang="fi-FI" altLang="en-US" sz="1800" dirty="0" err="1"/>
              <a:t>their</a:t>
            </a:r>
            <a:r>
              <a:rPr lang="fi-FI" altLang="en-US" sz="1800" dirty="0"/>
              <a:t> </a:t>
            </a:r>
            <a:r>
              <a:rPr lang="fi-FI" altLang="en-US" sz="1800" dirty="0" err="1"/>
              <a:t>own</a:t>
            </a:r>
            <a:r>
              <a:rPr lang="fi-FI" altLang="en-US" sz="1800" dirty="0"/>
              <a:t> </a:t>
            </a:r>
            <a:r>
              <a:rPr lang="fi-FI" altLang="en-US" sz="1800" dirty="0" err="1"/>
              <a:t>cases</a:t>
            </a:r>
            <a:r>
              <a:rPr lang="fi-FI" altLang="en-US" sz="1800" dirty="0"/>
              <a:t>/</a:t>
            </a:r>
            <a:r>
              <a:rPr lang="fi-FI" altLang="en-US" sz="1800" dirty="0" err="1"/>
              <a:t>write</a:t>
            </a:r>
            <a:r>
              <a:rPr lang="fi-FI" altLang="en-US" sz="1800" dirty="0"/>
              <a:t> </a:t>
            </a:r>
            <a:r>
              <a:rPr lang="fi-FI" altLang="en-US" sz="1800" dirty="0" err="1"/>
              <a:t>papers</a:t>
            </a:r>
            <a:r>
              <a:rPr lang="fi-FI" altLang="en-US" sz="1800" dirty="0"/>
              <a:t> </a:t>
            </a:r>
            <a:r>
              <a:rPr lang="fi-FI" altLang="en-US" sz="1800" dirty="0" err="1"/>
              <a:t>based</a:t>
            </a:r>
            <a:r>
              <a:rPr lang="fi-FI" altLang="en-US" sz="1800" dirty="0"/>
              <a:t> on data </a:t>
            </a:r>
            <a:r>
              <a:rPr lang="fi-FI" altLang="en-US" sz="1800" dirty="0" err="1"/>
              <a:t>that</a:t>
            </a:r>
            <a:r>
              <a:rPr lang="fi-FI" altLang="en-US" sz="1800" dirty="0"/>
              <a:t> </a:t>
            </a:r>
            <a:r>
              <a:rPr lang="fi-FI" altLang="en-US" sz="1800" dirty="0" err="1"/>
              <a:t>they</a:t>
            </a:r>
            <a:r>
              <a:rPr lang="fi-FI" altLang="en-US" sz="1800" dirty="0"/>
              <a:t> </a:t>
            </a:r>
            <a:r>
              <a:rPr lang="fi-FI" altLang="en-US" sz="1800" dirty="0" err="1"/>
              <a:t>collect</a:t>
            </a:r>
            <a:endParaRPr lang="fi-FI" altLang="en-US" sz="1800" dirty="0"/>
          </a:p>
          <a:p>
            <a:pPr marL="546095" indent="-546095">
              <a:lnSpc>
                <a:spcPct val="90000"/>
              </a:lnSpc>
              <a:spcBef>
                <a:spcPts val="600"/>
              </a:spcBef>
            </a:pPr>
            <a:r>
              <a:rPr lang="fi-FI" altLang="en-US" sz="2000" dirty="0" err="1"/>
              <a:t>With</a:t>
            </a:r>
            <a:r>
              <a:rPr lang="fi-FI" altLang="en-US" sz="2000" dirty="0"/>
              <a:t> </a:t>
            </a:r>
            <a:r>
              <a:rPr lang="fi-FI" altLang="en-US" sz="2000" dirty="0" err="1"/>
              <a:t>more</a:t>
            </a:r>
            <a:r>
              <a:rPr lang="fi-FI" altLang="en-US" sz="2000" dirty="0"/>
              <a:t> </a:t>
            </a:r>
            <a:r>
              <a:rPr lang="fi-FI" altLang="en-US" sz="2000" dirty="0" err="1"/>
              <a:t>advanced</a:t>
            </a:r>
            <a:r>
              <a:rPr lang="fi-FI" altLang="en-US" sz="2000" dirty="0"/>
              <a:t> </a:t>
            </a:r>
            <a:r>
              <a:rPr lang="fi-FI" altLang="en-US" sz="2000" dirty="0" err="1"/>
              <a:t>students</a:t>
            </a:r>
            <a:r>
              <a:rPr lang="fi-FI" altLang="en-US" sz="2000" dirty="0"/>
              <a:t>, </a:t>
            </a:r>
            <a:r>
              <a:rPr lang="fi-FI" altLang="en-US" sz="2000" dirty="0" err="1"/>
              <a:t>they</a:t>
            </a:r>
            <a:r>
              <a:rPr lang="fi-FI" altLang="en-US" sz="2000" dirty="0"/>
              <a:t> </a:t>
            </a:r>
            <a:r>
              <a:rPr lang="fi-FI" altLang="en-US" sz="2000" dirty="0" err="1"/>
              <a:t>may</a:t>
            </a:r>
            <a:r>
              <a:rPr lang="fi-FI" altLang="en-US" sz="2000" dirty="0"/>
              <a:t> </a:t>
            </a:r>
            <a:r>
              <a:rPr lang="fi-FI" altLang="en-US" sz="2000" dirty="0" err="1"/>
              <a:t>be</a:t>
            </a:r>
            <a:r>
              <a:rPr lang="fi-FI" altLang="en-US" sz="2000" dirty="0"/>
              <a:t> </a:t>
            </a:r>
            <a:r>
              <a:rPr lang="fi-FI" altLang="en-US" sz="2000" dirty="0" err="1"/>
              <a:t>asked</a:t>
            </a:r>
            <a:r>
              <a:rPr lang="fi-FI" altLang="en-US" sz="2000" dirty="0"/>
              <a:t> to </a:t>
            </a:r>
            <a:r>
              <a:rPr lang="fi-FI" altLang="en-US" sz="2000" dirty="0" err="1"/>
              <a:t>produce</a:t>
            </a:r>
            <a:r>
              <a:rPr lang="fi-FI" altLang="en-US" sz="2000" dirty="0"/>
              <a:t> </a:t>
            </a:r>
            <a:r>
              <a:rPr lang="fi-FI" altLang="en-US" sz="2000" dirty="0" err="1"/>
              <a:t>own</a:t>
            </a:r>
            <a:r>
              <a:rPr lang="fi-FI" altLang="en-US" sz="2000" dirty="0"/>
              <a:t> </a:t>
            </a:r>
            <a:r>
              <a:rPr lang="fi-FI" altLang="en-US" sz="2000" dirty="0" err="1"/>
              <a:t>cases</a:t>
            </a:r>
            <a:endParaRPr lang="fi-FI" altLang="en-US" sz="2000" dirty="0"/>
          </a:p>
          <a:p>
            <a:pPr marL="546095" indent="-546095">
              <a:spcBef>
                <a:spcPts val="600"/>
              </a:spcBef>
            </a:pPr>
            <a:endParaRPr lang="en-US" altLang="en-US" sz="2000" dirty="0" smtClean="0"/>
          </a:p>
        </p:txBody>
      </p:sp>
    </p:spTree>
    <p:extLst>
      <p:ext uri="{BB962C8B-B14F-4D97-AF65-F5344CB8AC3E}">
        <p14:creationId xmlns:p14="http://schemas.microsoft.com/office/powerpoint/2010/main" val="6856172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658231" y="377776"/>
            <a:ext cx="7957264" cy="492443"/>
          </a:xfrm>
        </p:spPr>
        <p:txBody>
          <a:bodyPr/>
          <a:lstStyle/>
          <a:p>
            <a:r>
              <a:rPr lang="fi-FI" altLang="en-US" sz="3200" dirty="0" err="1"/>
              <a:t>Preparation</a:t>
            </a:r>
            <a:r>
              <a:rPr lang="fi-FI" altLang="en-US" sz="3200" dirty="0"/>
              <a:t> of case </a:t>
            </a:r>
            <a:r>
              <a:rPr lang="fi-FI" altLang="en-US" sz="3200" dirty="0" err="1"/>
              <a:t>teaching</a:t>
            </a:r>
            <a:r>
              <a:rPr lang="fi-FI" altLang="en-US" sz="3200" dirty="0"/>
              <a:t> session</a:t>
            </a:r>
            <a:endParaRPr lang="en-US" altLang="en-US" sz="3200" dirty="0"/>
          </a:p>
        </p:txBody>
      </p:sp>
      <p:sp>
        <p:nvSpPr>
          <p:cNvPr id="44035" name="Content Placeholder 2"/>
          <p:cNvSpPr>
            <a:spLocks noGrp="1"/>
          </p:cNvSpPr>
          <p:nvPr>
            <p:ph idx="1"/>
          </p:nvPr>
        </p:nvSpPr>
        <p:spPr>
          <a:xfrm>
            <a:off x="658231" y="1313880"/>
            <a:ext cx="8264438" cy="4985980"/>
          </a:xfrm>
        </p:spPr>
        <p:txBody>
          <a:bodyPr/>
          <a:lstStyle/>
          <a:p>
            <a:pPr>
              <a:spcBef>
                <a:spcPts val="600"/>
              </a:spcBef>
            </a:pPr>
            <a:r>
              <a:rPr lang="fi-FI" altLang="en-US" sz="2000" dirty="0" err="1"/>
              <a:t>Develop</a:t>
            </a:r>
            <a:r>
              <a:rPr lang="fi-FI" altLang="en-US" sz="2000" dirty="0"/>
              <a:t> </a:t>
            </a:r>
            <a:r>
              <a:rPr lang="fi-FI" altLang="en-US" sz="2000" b="1" dirty="0" err="1"/>
              <a:t>clear</a:t>
            </a:r>
            <a:r>
              <a:rPr lang="fi-FI" altLang="en-US" sz="2000" b="1" dirty="0"/>
              <a:t> </a:t>
            </a:r>
            <a:r>
              <a:rPr lang="fi-FI" altLang="en-US" sz="2000" b="1" dirty="0" err="1"/>
              <a:t>learning</a:t>
            </a:r>
            <a:r>
              <a:rPr lang="fi-FI" altLang="en-US" sz="2000" b="1" dirty="0"/>
              <a:t> </a:t>
            </a:r>
            <a:r>
              <a:rPr lang="fi-FI" altLang="en-US" sz="2000" b="1" dirty="0" err="1"/>
              <a:t>objectives</a:t>
            </a:r>
            <a:r>
              <a:rPr lang="fi-FI" altLang="en-US" sz="2000" b="1" dirty="0"/>
              <a:t> </a:t>
            </a:r>
            <a:r>
              <a:rPr lang="fi-FI" altLang="en-US" sz="2000" dirty="0"/>
              <a:t>(1-2 </a:t>
            </a:r>
            <a:r>
              <a:rPr lang="fi-FI" altLang="en-US" sz="2000" dirty="0" err="1"/>
              <a:t>key</a:t>
            </a:r>
            <a:r>
              <a:rPr lang="fi-FI" altLang="en-US" sz="2000" dirty="0"/>
              <a:t> </a:t>
            </a:r>
            <a:r>
              <a:rPr lang="fi-FI" altLang="en-US" sz="2000" dirty="0" err="1"/>
              <a:t>ideas</a:t>
            </a:r>
            <a:r>
              <a:rPr lang="fi-FI" altLang="en-US" sz="2000" dirty="0"/>
              <a:t>/session!)</a:t>
            </a:r>
          </a:p>
          <a:p>
            <a:pPr lvl="1">
              <a:spcBef>
                <a:spcPts val="600"/>
              </a:spcBef>
            </a:pPr>
            <a:r>
              <a:rPr lang="fi-FI" altLang="en-US" sz="1800" dirty="0" err="1"/>
              <a:t>Theory</a:t>
            </a:r>
            <a:r>
              <a:rPr lang="fi-FI" altLang="en-US" sz="1800" dirty="0"/>
              <a:t>/</a:t>
            </a:r>
            <a:r>
              <a:rPr lang="fi-FI" altLang="en-US" sz="1800" dirty="0" err="1"/>
              <a:t>model</a:t>
            </a:r>
            <a:r>
              <a:rPr lang="fi-FI" altLang="en-US" sz="1800" dirty="0"/>
              <a:t>/</a:t>
            </a:r>
            <a:r>
              <a:rPr lang="fi-FI" altLang="en-US" sz="1800" dirty="0" err="1"/>
              <a:t>concepts</a:t>
            </a:r>
            <a:r>
              <a:rPr lang="fi-FI" altLang="en-US" sz="1800" dirty="0"/>
              <a:t> </a:t>
            </a:r>
            <a:r>
              <a:rPr lang="fi-FI" altLang="en-US" sz="1800" dirty="0" err="1"/>
              <a:t>that</a:t>
            </a:r>
            <a:r>
              <a:rPr lang="fi-FI" altLang="en-US" sz="1800" dirty="0"/>
              <a:t> help </a:t>
            </a:r>
            <a:r>
              <a:rPr lang="fi-FI" altLang="en-US" sz="1800" dirty="0" err="1"/>
              <a:t>structure</a:t>
            </a:r>
            <a:r>
              <a:rPr lang="fi-FI" altLang="en-US" sz="1800" dirty="0"/>
              <a:t> </a:t>
            </a:r>
            <a:r>
              <a:rPr lang="fi-FI" altLang="en-US" sz="1800" dirty="0" err="1"/>
              <a:t>the</a:t>
            </a:r>
            <a:r>
              <a:rPr lang="fi-FI" altLang="en-US" sz="1800" dirty="0"/>
              <a:t> </a:t>
            </a:r>
            <a:r>
              <a:rPr lang="fi-FI" altLang="en-US" sz="1800" dirty="0" err="1"/>
              <a:t>problem</a:t>
            </a:r>
            <a:r>
              <a:rPr lang="fi-FI" altLang="en-US" sz="1800" dirty="0"/>
              <a:t>?</a:t>
            </a:r>
          </a:p>
          <a:p>
            <a:pPr>
              <a:spcBef>
                <a:spcPts val="600"/>
              </a:spcBef>
            </a:pPr>
            <a:r>
              <a:rPr lang="fi-FI" altLang="en-US" sz="2000" b="1" dirty="0"/>
              <a:t>Outline</a:t>
            </a:r>
            <a:r>
              <a:rPr lang="fi-FI" altLang="en-US" sz="2000" dirty="0"/>
              <a:t> </a:t>
            </a:r>
            <a:r>
              <a:rPr lang="fi-FI" altLang="en-US" sz="2000" dirty="0" err="1"/>
              <a:t>the</a:t>
            </a:r>
            <a:r>
              <a:rPr lang="fi-FI" altLang="en-US" sz="2000" dirty="0"/>
              <a:t> session (on </a:t>
            </a:r>
            <a:r>
              <a:rPr lang="fi-FI" altLang="en-US" sz="2000" dirty="0" err="1"/>
              <a:t>paper</a:t>
            </a:r>
            <a:r>
              <a:rPr lang="fi-FI" altLang="en-US" sz="2000" dirty="0"/>
              <a:t> for </a:t>
            </a:r>
            <a:r>
              <a:rPr lang="fi-FI" altLang="en-US" sz="2000" dirty="0" err="1"/>
              <a:t>you</a:t>
            </a:r>
            <a:r>
              <a:rPr lang="fi-FI" altLang="en-US" sz="2000" dirty="0"/>
              <a:t> to </a:t>
            </a:r>
            <a:r>
              <a:rPr lang="fi-FI" altLang="en-US" sz="2000" dirty="0" err="1"/>
              <a:t>consult</a:t>
            </a:r>
            <a:r>
              <a:rPr lang="fi-FI" altLang="en-US" sz="2000" dirty="0"/>
              <a:t> </a:t>
            </a:r>
            <a:r>
              <a:rPr lang="fi-FI" altLang="en-US" sz="2000" dirty="0" err="1"/>
              <a:t>if</a:t>
            </a:r>
            <a:r>
              <a:rPr lang="fi-FI" altLang="en-US" sz="2000" dirty="0"/>
              <a:t> </a:t>
            </a:r>
            <a:r>
              <a:rPr lang="fi-FI" altLang="en-US" sz="2000" dirty="0" err="1"/>
              <a:t>needed</a:t>
            </a:r>
            <a:r>
              <a:rPr lang="fi-FI" altLang="en-US" sz="2000" dirty="0"/>
              <a:t>): </a:t>
            </a:r>
          </a:p>
          <a:p>
            <a:pPr lvl="1">
              <a:spcBef>
                <a:spcPts val="600"/>
              </a:spcBef>
            </a:pPr>
            <a:r>
              <a:rPr lang="fi-FI" altLang="en-US" sz="1800" dirty="0"/>
              <a:t>How long </a:t>
            </a:r>
            <a:r>
              <a:rPr lang="fi-FI" altLang="en-US" sz="1800" dirty="0" err="1"/>
              <a:t>time</a:t>
            </a:r>
            <a:r>
              <a:rPr lang="fi-FI" altLang="en-US" sz="1800" dirty="0"/>
              <a:t> on </a:t>
            </a:r>
            <a:r>
              <a:rPr lang="fi-FI" altLang="en-US" sz="1800" dirty="0" err="1"/>
              <a:t>what</a:t>
            </a:r>
            <a:r>
              <a:rPr lang="fi-FI" altLang="en-US" sz="1800" dirty="0"/>
              <a:t>?</a:t>
            </a:r>
          </a:p>
          <a:p>
            <a:pPr lvl="1">
              <a:spcBef>
                <a:spcPts val="600"/>
              </a:spcBef>
            </a:pPr>
            <a:r>
              <a:rPr lang="fi-FI" altLang="en-US" sz="1800" dirty="0"/>
              <a:t>If </a:t>
            </a:r>
            <a:r>
              <a:rPr lang="fi-FI" altLang="en-US" sz="1800" dirty="0" err="1"/>
              <a:t>group</a:t>
            </a:r>
            <a:r>
              <a:rPr lang="fi-FI" altLang="en-US" sz="1800" dirty="0"/>
              <a:t> </a:t>
            </a:r>
            <a:r>
              <a:rPr lang="fi-FI" altLang="en-US" sz="1800" dirty="0" err="1"/>
              <a:t>work</a:t>
            </a:r>
            <a:r>
              <a:rPr lang="fi-FI" altLang="en-US" sz="1800" dirty="0"/>
              <a:t>: </a:t>
            </a:r>
            <a:r>
              <a:rPr lang="fi-FI" altLang="en-US" sz="1800" dirty="0" err="1"/>
              <a:t>note</a:t>
            </a:r>
            <a:r>
              <a:rPr lang="fi-FI" altLang="en-US" sz="1800" dirty="0"/>
              <a:t> </a:t>
            </a:r>
            <a:r>
              <a:rPr lang="fi-FI" altLang="en-US" sz="1800" dirty="0" err="1"/>
              <a:t>that</a:t>
            </a:r>
            <a:r>
              <a:rPr lang="fi-FI" altLang="en-US" sz="1800" dirty="0"/>
              <a:t> it </a:t>
            </a:r>
            <a:r>
              <a:rPr lang="fi-FI" altLang="en-US" sz="1800" dirty="0" err="1"/>
              <a:t>usually</a:t>
            </a:r>
            <a:r>
              <a:rPr lang="fi-FI" altLang="en-US" sz="1800" dirty="0"/>
              <a:t> </a:t>
            </a:r>
            <a:r>
              <a:rPr lang="fi-FI" altLang="en-US" sz="1800" dirty="0" err="1"/>
              <a:t>takes</a:t>
            </a:r>
            <a:r>
              <a:rPr lang="fi-FI" altLang="en-US" sz="1800" dirty="0"/>
              <a:t> </a:t>
            </a:r>
            <a:r>
              <a:rPr lang="fi-FI" altLang="en-US" sz="1800" dirty="0" err="1"/>
              <a:t>more</a:t>
            </a:r>
            <a:r>
              <a:rPr lang="fi-FI" altLang="en-US" sz="1800" dirty="0"/>
              <a:t> </a:t>
            </a:r>
            <a:r>
              <a:rPr lang="fi-FI" altLang="en-US" sz="1800" dirty="0" err="1"/>
              <a:t>time</a:t>
            </a:r>
            <a:r>
              <a:rPr lang="fi-FI" altLang="en-US" sz="1800" dirty="0"/>
              <a:t> </a:t>
            </a:r>
            <a:r>
              <a:rPr lang="fi-FI" altLang="en-US" sz="1800" dirty="0" err="1"/>
              <a:t>than</a:t>
            </a:r>
            <a:r>
              <a:rPr lang="fi-FI" altLang="en-US" sz="1800" dirty="0"/>
              <a:t> </a:t>
            </a:r>
            <a:r>
              <a:rPr lang="fi-FI" altLang="en-US" sz="1800" dirty="0" err="1"/>
              <a:t>expected</a:t>
            </a:r>
            <a:endParaRPr lang="fi-FI" altLang="en-US" sz="1800" dirty="0"/>
          </a:p>
          <a:p>
            <a:pPr lvl="1">
              <a:spcBef>
                <a:spcPts val="600"/>
              </a:spcBef>
            </a:pPr>
            <a:r>
              <a:rPr lang="fi-FI" altLang="en-US" sz="1800" dirty="0"/>
              <a:t>Plan </a:t>
            </a:r>
            <a:r>
              <a:rPr lang="fi-FI" altLang="en-US" sz="1800" dirty="0" err="1"/>
              <a:t>questions</a:t>
            </a:r>
            <a:r>
              <a:rPr lang="fi-FI" altLang="en-US" sz="1800" dirty="0"/>
              <a:t> for </a:t>
            </a:r>
            <a:r>
              <a:rPr lang="fi-FI" altLang="en-US" sz="1800" dirty="0" err="1"/>
              <a:t>each</a:t>
            </a:r>
            <a:r>
              <a:rPr lang="fi-FI" altLang="en-US" sz="1800" dirty="0"/>
              <a:t> </a:t>
            </a:r>
            <a:r>
              <a:rPr lang="fi-FI" altLang="en-US" sz="1800" dirty="0" err="1"/>
              <a:t>issue</a:t>
            </a:r>
            <a:r>
              <a:rPr lang="fi-FI" altLang="en-US" sz="1800" dirty="0"/>
              <a:t> </a:t>
            </a:r>
            <a:r>
              <a:rPr lang="fi-FI" altLang="en-US" sz="1800" dirty="0" err="1"/>
              <a:t>that</a:t>
            </a:r>
            <a:r>
              <a:rPr lang="fi-FI" altLang="en-US" sz="1800" dirty="0"/>
              <a:t> </a:t>
            </a:r>
            <a:r>
              <a:rPr lang="fi-FI" altLang="en-US" sz="1800" dirty="0" err="1"/>
              <a:t>you</a:t>
            </a:r>
            <a:r>
              <a:rPr lang="fi-FI" altLang="en-US" sz="1800" dirty="0"/>
              <a:t> </a:t>
            </a:r>
            <a:r>
              <a:rPr lang="fi-FI" altLang="en-US" sz="1800" dirty="0" err="1"/>
              <a:t>are</a:t>
            </a:r>
            <a:r>
              <a:rPr lang="fi-FI" altLang="en-US" sz="1800" dirty="0"/>
              <a:t> </a:t>
            </a:r>
            <a:r>
              <a:rPr lang="fi-FI" altLang="en-US" sz="1800" dirty="0" err="1"/>
              <a:t>covering</a:t>
            </a:r>
            <a:endParaRPr lang="fi-FI" altLang="en-US" sz="1800" dirty="0"/>
          </a:p>
          <a:p>
            <a:pPr lvl="1">
              <a:spcBef>
                <a:spcPts val="600"/>
              </a:spcBef>
            </a:pPr>
            <a:r>
              <a:rPr lang="fi-FI" altLang="en-US" sz="1800" dirty="0"/>
              <a:t>Plan </a:t>
            </a:r>
            <a:r>
              <a:rPr lang="fi-FI" altLang="en-US" sz="1800" dirty="0" err="1"/>
              <a:t>how</a:t>
            </a:r>
            <a:r>
              <a:rPr lang="fi-FI" altLang="en-US" sz="1800" dirty="0"/>
              <a:t> to </a:t>
            </a:r>
            <a:r>
              <a:rPr lang="fi-FI" altLang="en-US" sz="1800" dirty="0" err="1"/>
              <a:t>use</a:t>
            </a:r>
            <a:r>
              <a:rPr lang="fi-FI" altLang="en-US" sz="1800" dirty="0"/>
              <a:t> </a:t>
            </a:r>
            <a:r>
              <a:rPr lang="fi-FI" altLang="en-US" sz="1800" dirty="0" err="1"/>
              <a:t>the</a:t>
            </a:r>
            <a:r>
              <a:rPr lang="fi-FI" altLang="en-US" sz="1800" dirty="0"/>
              <a:t> </a:t>
            </a:r>
            <a:r>
              <a:rPr lang="fi-FI" altLang="en-US" sz="1800" dirty="0" err="1"/>
              <a:t>board</a:t>
            </a:r>
            <a:r>
              <a:rPr lang="fi-FI" altLang="en-US" sz="1800" dirty="0"/>
              <a:t>/</a:t>
            </a:r>
            <a:r>
              <a:rPr lang="fi-FI" altLang="en-US" sz="1800" dirty="0" err="1"/>
              <a:t>overhead</a:t>
            </a:r>
            <a:endParaRPr lang="fi-FI" altLang="en-US" sz="1800" dirty="0"/>
          </a:p>
          <a:p>
            <a:pPr>
              <a:spcBef>
                <a:spcPts val="600"/>
              </a:spcBef>
            </a:pPr>
            <a:r>
              <a:rPr lang="fi-FI" altLang="en-US" sz="2000" dirty="0" err="1"/>
              <a:t>Teaching</a:t>
            </a:r>
            <a:r>
              <a:rPr lang="fi-FI" altLang="en-US" sz="2000" dirty="0"/>
              <a:t> </a:t>
            </a:r>
            <a:r>
              <a:rPr lang="fi-FI" altLang="en-US" sz="2000" dirty="0" err="1"/>
              <a:t>notes</a:t>
            </a:r>
            <a:r>
              <a:rPr lang="fi-FI" altLang="en-US" sz="2000" dirty="0"/>
              <a:t> </a:t>
            </a:r>
            <a:r>
              <a:rPr lang="fi-FI" altLang="en-US" sz="2000" dirty="0" err="1"/>
              <a:t>are</a:t>
            </a:r>
            <a:r>
              <a:rPr lang="fi-FI" altLang="en-US" sz="2000" dirty="0"/>
              <a:t> </a:t>
            </a:r>
            <a:r>
              <a:rPr lang="fi-FI" altLang="en-US" sz="2000" dirty="0" err="1"/>
              <a:t>helpful</a:t>
            </a:r>
            <a:r>
              <a:rPr lang="fi-FI" altLang="en-US" sz="2000" dirty="0"/>
              <a:t>, </a:t>
            </a:r>
            <a:r>
              <a:rPr lang="fi-FI" altLang="en-US" sz="2000" dirty="0" err="1"/>
              <a:t>but</a:t>
            </a:r>
            <a:r>
              <a:rPr lang="fi-FI" altLang="en-US" sz="2000" dirty="0"/>
              <a:t> </a:t>
            </a:r>
            <a:r>
              <a:rPr lang="fi-FI" altLang="en-US" sz="2000" b="1" dirty="0" err="1"/>
              <a:t>make</a:t>
            </a:r>
            <a:r>
              <a:rPr lang="fi-FI" altLang="en-US" sz="2000" b="1" dirty="0"/>
              <a:t> it </a:t>
            </a:r>
            <a:r>
              <a:rPr lang="fi-FI" altLang="en-US" sz="2000" b="1" dirty="0" err="1"/>
              <a:t>your</a:t>
            </a:r>
            <a:r>
              <a:rPr lang="fi-FI" altLang="en-US" sz="2000" b="1" dirty="0"/>
              <a:t> </a:t>
            </a:r>
            <a:r>
              <a:rPr lang="fi-FI" altLang="en-US" sz="2000" b="1" dirty="0" err="1"/>
              <a:t>own</a:t>
            </a:r>
            <a:r>
              <a:rPr lang="fi-FI" altLang="en-US" sz="2000" dirty="0"/>
              <a:t>!</a:t>
            </a:r>
          </a:p>
          <a:p>
            <a:pPr>
              <a:spcBef>
                <a:spcPts val="600"/>
              </a:spcBef>
            </a:pPr>
            <a:r>
              <a:rPr lang="fi-FI" altLang="en-US" sz="2000" dirty="0" err="1"/>
              <a:t>Continuously</a:t>
            </a:r>
            <a:r>
              <a:rPr lang="fi-FI" altLang="en-US" sz="2000" dirty="0"/>
              <a:t> </a:t>
            </a:r>
            <a:r>
              <a:rPr lang="fi-FI" altLang="en-US" sz="2000" b="1" dirty="0" err="1"/>
              <a:t>learn</a:t>
            </a:r>
            <a:r>
              <a:rPr lang="fi-FI" altLang="en-US" sz="2000" b="1" dirty="0"/>
              <a:t> </a:t>
            </a:r>
            <a:r>
              <a:rPr lang="fi-FI" altLang="en-US" sz="2000" b="1" dirty="0" err="1"/>
              <a:t>more</a:t>
            </a:r>
            <a:r>
              <a:rPr lang="fi-FI" altLang="en-US" sz="2000" b="1" dirty="0"/>
              <a:t> </a:t>
            </a:r>
            <a:r>
              <a:rPr lang="fi-FI" altLang="en-US" sz="2000" dirty="0" err="1"/>
              <a:t>about</a:t>
            </a:r>
            <a:r>
              <a:rPr lang="fi-FI" altLang="en-US" sz="2000" dirty="0"/>
              <a:t> </a:t>
            </a:r>
            <a:r>
              <a:rPr lang="fi-FI" altLang="en-US" sz="2000" dirty="0" err="1"/>
              <a:t>the</a:t>
            </a:r>
            <a:r>
              <a:rPr lang="fi-FI" altLang="en-US" sz="2000" dirty="0"/>
              <a:t> case: </a:t>
            </a:r>
          </a:p>
          <a:p>
            <a:pPr lvl="1">
              <a:spcBef>
                <a:spcPts val="600"/>
              </a:spcBef>
            </a:pPr>
            <a:r>
              <a:rPr lang="fi-FI" altLang="en-US" sz="1800" dirty="0" err="1"/>
              <a:t>up-dated</a:t>
            </a:r>
            <a:r>
              <a:rPr lang="fi-FI" altLang="en-US" sz="1800" dirty="0"/>
              <a:t> </a:t>
            </a:r>
            <a:r>
              <a:rPr lang="fi-FI" altLang="en-US" sz="1800" dirty="0" err="1"/>
              <a:t>search</a:t>
            </a:r>
            <a:r>
              <a:rPr lang="fi-FI" altLang="en-US" sz="1800" dirty="0"/>
              <a:t> on </a:t>
            </a:r>
            <a:r>
              <a:rPr lang="fi-FI" altLang="en-US" sz="1800" dirty="0" smtClean="0"/>
              <a:t>internet: </a:t>
            </a:r>
            <a:r>
              <a:rPr lang="fi-FI" altLang="en-US" sz="1800" dirty="0" err="1" smtClean="0"/>
              <a:t>always</a:t>
            </a:r>
            <a:r>
              <a:rPr lang="fi-FI" altLang="en-US" sz="1800" dirty="0" smtClean="0"/>
              <a:t> </a:t>
            </a:r>
            <a:r>
              <a:rPr lang="fi-FI" altLang="en-US" sz="1800" dirty="0" err="1" smtClean="0"/>
              <a:t>the</a:t>
            </a:r>
            <a:r>
              <a:rPr lang="fi-FI" altLang="en-US" sz="1800" dirty="0" smtClean="0"/>
              <a:t> </a:t>
            </a:r>
            <a:r>
              <a:rPr lang="fi-FI" altLang="en-US" sz="1800" dirty="0" err="1" smtClean="0"/>
              <a:t>previous</a:t>
            </a:r>
            <a:r>
              <a:rPr lang="fi-FI" altLang="en-US" sz="1800" dirty="0" smtClean="0"/>
              <a:t>/</a:t>
            </a:r>
            <a:r>
              <a:rPr lang="fi-FI" altLang="en-US" sz="1800" dirty="0" err="1" smtClean="0"/>
              <a:t>same</a:t>
            </a:r>
            <a:r>
              <a:rPr lang="fi-FI" altLang="en-US" sz="1800" dirty="0" smtClean="0"/>
              <a:t> </a:t>
            </a:r>
            <a:r>
              <a:rPr lang="fi-FI" altLang="en-US" sz="1800" dirty="0" err="1" smtClean="0"/>
              <a:t>day</a:t>
            </a:r>
            <a:r>
              <a:rPr lang="fi-FI" altLang="en-US" sz="1800" dirty="0" smtClean="0"/>
              <a:t>!, </a:t>
            </a:r>
            <a:endParaRPr lang="fi-FI" altLang="en-US" sz="1800" dirty="0"/>
          </a:p>
          <a:p>
            <a:pPr lvl="1">
              <a:spcBef>
                <a:spcPts val="600"/>
              </a:spcBef>
            </a:pPr>
            <a:r>
              <a:rPr lang="fi-FI" altLang="en-US" sz="1800" dirty="0" err="1"/>
              <a:t>c</a:t>
            </a:r>
            <a:r>
              <a:rPr lang="fi-FI" altLang="en-US" sz="1800" dirty="0" err="1" smtClean="0"/>
              <a:t>ollect</a:t>
            </a:r>
            <a:r>
              <a:rPr lang="fi-FI" altLang="en-US" sz="1800" dirty="0" smtClean="0"/>
              <a:t> </a:t>
            </a:r>
            <a:r>
              <a:rPr lang="fi-FI" altLang="en-US" sz="1800" dirty="0" err="1" smtClean="0"/>
              <a:t>material</a:t>
            </a:r>
            <a:r>
              <a:rPr lang="fi-FI" altLang="en-US" sz="1800" dirty="0" smtClean="0"/>
              <a:t> to </a:t>
            </a:r>
            <a:r>
              <a:rPr lang="fi-FI" altLang="en-US" sz="1800" dirty="0" err="1" smtClean="0"/>
              <a:t>use</a:t>
            </a:r>
            <a:r>
              <a:rPr lang="fi-FI" altLang="en-US" sz="1800" dirty="0" smtClean="0"/>
              <a:t>: </a:t>
            </a:r>
            <a:r>
              <a:rPr lang="fi-FI" sz="1800" dirty="0" err="1" smtClean="0"/>
              <a:t>videos</a:t>
            </a:r>
            <a:r>
              <a:rPr lang="fi-FI" sz="1800" dirty="0"/>
              <a:t>, media </a:t>
            </a:r>
            <a:r>
              <a:rPr lang="fi-FI" sz="1800" dirty="0" err="1"/>
              <a:t>clips</a:t>
            </a:r>
            <a:r>
              <a:rPr lang="fi-FI" sz="1800" dirty="0"/>
              <a:t>, </a:t>
            </a:r>
            <a:r>
              <a:rPr lang="fi-FI" sz="1800" dirty="0" err="1"/>
              <a:t>LInkedIn</a:t>
            </a:r>
            <a:r>
              <a:rPr lang="fi-FI" sz="1800" dirty="0"/>
              <a:t> data &amp; </a:t>
            </a:r>
            <a:r>
              <a:rPr lang="fi-FI" sz="1800" dirty="0" err="1" smtClean="0"/>
              <a:t>comments</a:t>
            </a:r>
            <a:r>
              <a:rPr lang="fi-FI" sz="1800" dirty="0" smtClean="0"/>
              <a:t>, etc.</a:t>
            </a:r>
            <a:endParaRPr lang="fi-FI" altLang="en-US" sz="1800" dirty="0"/>
          </a:p>
          <a:p>
            <a:pPr lvl="1">
              <a:spcBef>
                <a:spcPts val="600"/>
              </a:spcBef>
            </a:pPr>
            <a:r>
              <a:rPr lang="fi-FI" altLang="en-US" sz="1800" dirty="0" err="1"/>
              <a:t>make</a:t>
            </a:r>
            <a:r>
              <a:rPr lang="fi-FI" altLang="en-US" sz="1800" dirty="0"/>
              <a:t> </a:t>
            </a:r>
            <a:r>
              <a:rPr lang="fi-FI" altLang="en-US" sz="1800" dirty="0" err="1"/>
              <a:t>notes</a:t>
            </a:r>
            <a:r>
              <a:rPr lang="fi-FI" altLang="en-US" sz="1800" dirty="0"/>
              <a:t> on </a:t>
            </a:r>
            <a:r>
              <a:rPr lang="fi-FI" altLang="en-US" sz="1800" dirty="0" err="1"/>
              <a:t>what</a:t>
            </a:r>
            <a:r>
              <a:rPr lang="fi-FI" altLang="en-US" sz="1800" dirty="0"/>
              <a:t> </a:t>
            </a:r>
            <a:r>
              <a:rPr lang="fi-FI" altLang="en-US" sz="1800" dirty="0" err="1"/>
              <a:t>works</a:t>
            </a:r>
            <a:r>
              <a:rPr lang="fi-FI" altLang="en-US" sz="1800" dirty="0"/>
              <a:t> and </a:t>
            </a:r>
            <a:r>
              <a:rPr lang="fi-FI" altLang="en-US" sz="1800" dirty="0" err="1"/>
              <a:t>what</a:t>
            </a:r>
            <a:r>
              <a:rPr lang="fi-FI" altLang="en-US" sz="1800" dirty="0"/>
              <a:t> </a:t>
            </a:r>
            <a:r>
              <a:rPr lang="fi-FI" altLang="en-US" sz="1800" dirty="0" err="1" smtClean="0"/>
              <a:t>doesn’t</a:t>
            </a:r>
            <a:r>
              <a:rPr lang="fi-FI" altLang="en-US" sz="1800" dirty="0" smtClean="0"/>
              <a:t>, and </a:t>
            </a:r>
            <a:r>
              <a:rPr lang="fi-FI" altLang="en-US" sz="1800" dirty="0" err="1" smtClean="0"/>
              <a:t>do</a:t>
            </a:r>
            <a:r>
              <a:rPr lang="fi-FI" altLang="en-US" sz="1800" dirty="0" smtClean="0"/>
              <a:t> it </a:t>
            </a:r>
            <a:r>
              <a:rPr lang="fi-FI" altLang="en-US" sz="1800" dirty="0" err="1" smtClean="0"/>
              <a:t>immediately</a:t>
            </a:r>
            <a:endParaRPr lang="fi-FI" altLang="en-US" sz="1800" dirty="0"/>
          </a:p>
          <a:p>
            <a:pPr>
              <a:spcBef>
                <a:spcPts val="600"/>
              </a:spcBef>
            </a:pPr>
            <a:r>
              <a:rPr lang="fi-FI" altLang="en-US" sz="2000" dirty="0" err="1"/>
              <a:t>Your</a:t>
            </a:r>
            <a:r>
              <a:rPr lang="fi-FI" altLang="en-US" sz="2000" dirty="0"/>
              <a:t> </a:t>
            </a:r>
            <a:r>
              <a:rPr lang="fi-FI" altLang="en-US" sz="2000" dirty="0" err="1"/>
              <a:t>level</a:t>
            </a:r>
            <a:r>
              <a:rPr lang="fi-FI" altLang="en-US" sz="2000" dirty="0"/>
              <a:t> of </a:t>
            </a:r>
            <a:r>
              <a:rPr lang="fi-FI" altLang="en-US" sz="2000" dirty="0" err="1"/>
              <a:t>preparation</a:t>
            </a:r>
            <a:r>
              <a:rPr lang="fi-FI" altLang="en-US" sz="2000" dirty="0"/>
              <a:t> </a:t>
            </a:r>
            <a:r>
              <a:rPr lang="fi-FI" altLang="en-US" sz="2000" b="1" dirty="0" err="1"/>
              <a:t>sets</a:t>
            </a:r>
            <a:r>
              <a:rPr lang="fi-FI" altLang="en-US" sz="2000" b="1" dirty="0"/>
              <a:t> </a:t>
            </a:r>
            <a:r>
              <a:rPr lang="fi-FI" altLang="en-US" sz="2000" b="1" dirty="0" err="1"/>
              <a:t>performance</a:t>
            </a:r>
            <a:r>
              <a:rPr lang="fi-FI" altLang="en-US" sz="2000" b="1" dirty="0"/>
              <a:t> </a:t>
            </a:r>
            <a:r>
              <a:rPr lang="fi-FI" altLang="en-US" sz="2000" b="1" dirty="0" err="1"/>
              <a:t>standards</a:t>
            </a:r>
            <a:r>
              <a:rPr lang="fi-FI" altLang="en-US" sz="2000" b="1" dirty="0"/>
              <a:t> </a:t>
            </a:r>
            <a:r>
              <a:rPr lang="fi-FI" altLang="en-US" sz="2000" dirty="0"/>
              <a:t>for </a:t>
            </a:r>
            <a:r>
              <a:rPr lang="fi-FI" altLang="en-US" sz="2000" dirty="0" err="1"/>
              <a:t>students</a:t>
            </a:r>
            <a:r>
              <a:rPr lang="fi-FI" altLang="en-US" sz="2000" dirty="0"/>
              <a:t>! … and </a:t>
            </a:r>
            <a:r>
              <a:rPr lang="fi-FI" altLang="en-US" sz="2000" dirty="0" err="1"/>
              <a:t>makes</a:t>
            </a:r>
            <a:r>
              <a:rPr lang="fi-FI" altLang="en-US" sz="2000" dirty="0"/>
              <a:t> it </a:t>
            </a:r>
            <a:r>
              <a:rPr lang="fi-FI" altLang="en-US" sz="2000" dirty="0" err="1"/>
              <a:t>more</a:t>
            </a:r>
            <a:r>
              <a:rPr lang="fi-FI" altLang="en-US" sz="2000" dirty="0"/>
              <a:t> </a:t>
            </a:r>
            <a:r>
              <a:rPr lang="fi-FI" altLang="en-US" sz="2000" dirty="0" err="1"/>
              <a:t>fun</a:t>
            </a:r>
            <a:r>
              <a:rPr lang="fi-FI" altLang="en-US" sz="2000" dirty="0"/>
              <a:t> to </a:t>
            </a:r>
            <a:r>
              <a:rPr lang="fi-FI" altLang="en-US" sz="2000" dirty="0" err="1"/>
              <a:t>teach</a:t>
            </a:r>
            <a:r>
              <a:rPr lang="fi-FI" altLang="en-US" sz="2000" dirty="0"/>
              <a:t> </a:t>
            </a:r>
            <a:r>
              <a:rPr lang="fi-FI" altLang="en-US" sz="2000" dirty="0" err="1"/>
              <a:t>the</a:t>
            </a:r>
            <a:r>
              <a:rPr lang="fi-FI" altLang="en-US" sz="2000" dirty="0"/>
              <a:t> case</a:t>
            </a:r>
          </a:p>
        </p:txBody>
      </p:sp>
    </p:spTree>
    <p:extLst>
      <p:ext uri="{BB962C8B-B14F-4D97-AF65-F5344CB8AC3E}">
        <p14:creationId xmlns:p14="http://schemas.microsoft.com/office/powerpoint/2010/main" val="1997613216"/>
      </p:ext>
    </p:extLst>
  </p:cSld>
  <p:clrMapOvr>
    <a:masterClrMapping/>
  </p:clrMapOvr>
  <p:timing>
    <p:tnLst>
      <p:par>
        <p:cTn id="1" dur="indefinite" restart="never" nodeType="tmRoot"/>
      </p:par>
    </p:tnLst>
  </p:timing>
</p:sld>
</file>

<file path=ppt/theme/theme1.xml><?xml version="1.0" encoding="utf-8"?>
<a:theme xmlns:a="http://schemas.openxmlformats.org/drawingml/2006/main" name="aalto_yliopisto">
  <a:themeElements>
    <a:clrScheme name="Aalto Presentation">
      <a:dk1>
        <a:srgbClr val="000000"/>
      </a:dk1>
      <a:lt1>
        <a:srgbClr val="FFFFFF"/>
      </a:lt1>
      <a:dk2>
        <a:srgbClr val="0065BD"/>
      </a:dk2>
      <a:lt2>
        <a:srgbClr val="FECB00"/>
      </a:lt2>
      <a:accent1>
        <a:srgbClr val="009B3A"/>
      </a:accent1>
      <a:accent2>
        <a:srgbClr val="FF7900"/>
      </a:accent2>
      <a:accent3>
        <a:srgbClr val="00A8B4"/>
      </a:accent3>
      <a:accent4>
        <a:srgbClr val="B1059D"/>
      </a:accent4>
      <a:accent5>
        <a:srgbClr val="928B81"/>
      </a:accent5>
      <a:accent6>
        <a:srgbClr val="ED2939"/>
      </a:accent6>
      <a:hlink>
        <a:srgbClr val="009B3A"/>
      </a:hlink>
      <a:folHlink>
        <a:srgbClr val="6639B7"/>
      </a:folHlink>
    </a:clrScheme>
    <a:fontScheme name="Aalto_fonts">
      <a:majorFont>
        <a:latin typeface="Arial"/>
        <a:ea typeface=""/>
        <a:cs typeface=""/>
      </a:majorFont>
      <a:minorFont>
        <a:latin typeface="Arial"/>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29521</TotalTime>
  <Words>2321</Words>
  <Application>Microsoft Office PowerPoint</Application>
  <PresentationFormat>Custom</PresentationFormat>
  <Paragraphs>248</Paragraphs>
  <Slides>25</Slides>
  <Notes>7</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7" baseType="lpstr">
      <vt:lpstr>ＭＳ Ｐゴシック</vt:lpstr>
      <vt:lpstr>Albertus Extra Bold</vt:lpstr>
      <vt:lpstr>Arial</vt:lpstr>
      <vt:lpstr>Calibri</vt:lpstr>
      <vt:lpstr>Georgia</vt:lpstr>
      <vt:lpstr>Monotype Sorts</vt:lpstr>
      <vt:lpstr>Symbol</vt:lpstr>
      <vt:lpstr>Times</vt:lpstr>
      <vt:lpstr>Times New Roman</vt:lpstr>
      <vt:lpstr>Wingdings</vt:lpstr>
      <vt:lpstr>aalto_yliopisto</vt:lpstr>
      <vt:lpstr>Clip</vt:lpstr>
      <vt:lpstr>Writing and teaching with cases</vt:lpstr>
      <vt:lpstr>Why use cases in teaching?</vt:lpstr>
      <vt:lpstr>Pre-assignment, structure for today</vt:lpstr>
      <vt:lpstr>Some thoughts on case writing: Managing relationships</vt:lpstr>
      <vt:lpstr>Writing the case: Some general principles </vt:lpstr>
      <vt:lpstr>Typical structure</vt:lpstr>
      <vt:lpstr>Making an impact with your case</vt:lpstr>
      <vt:lpstr>Using cases with BSc and MSc students</vt:lpstr>
      <vt:lpstr>Preparation of case teaching session</vt:lpstr>
      <vt:lpstr>The session</vt:lpstr>
      <vt:lpstr>PowerPoint Presentation</vt:lpstr>
      <vt:lpstr>Lincoln: A Study in Consistency</vt:lpstr>
      <vt:lpstr>PowerPoint Presentation</vt:lpstr>
      <vt:lpstr>HR Practices: Guiding Principles</vt:lpstr>
      <vt:lpstr>HR Practices: Guiding Principles - Lincoln?</vt:lpstr>
      <vt:lpstr>PowerPoint Presentation</vt:lpstr>
      <vt:lpstr>PowerPoint Presentation</vt:lpstr>
      <vt:lpstr>Potential problems/challenges in using cases</vt:lpstr>
      <vt:lpstr>Extra slides</vt:lpstr>
      <vt:lpstr>The Psychological Contract (obligations – expectations) between you &amp; the students is crucial for their investments and how they perceive your contribution</vt:lpstr>
      <vt:lpstr>Ideas about classroom interaction(1)</vt:lpstr>
      <vt:lpstr>Ideas about classroom interaction(2)</vt:lpstr>
      <vt:lpstr>Ideas about classroom interaction(3)</vt:lpstr>
      <vt:lpstr>Ideas about classroom interaction(4)</vt:lpstr>
      <vt:lpstr>Good luck!</vt:lpstr>
    </vt:vector>
  </TitlesOfParts>
  <Company>Aalto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Juha Juvonen</dc:creator>
  <cp:lastModifiedBy>Elonheimo Marja</cp:lastModifiedBy>
  <cp:revision>830</cp:revision>
  <cp:lastPrinted>2012-08-21T13:24:07Z</cp:lastPrinted>
  <dcterms:created xsi:type="dcterms:W3CDTF">2011-03-07T13:06:09Z</dcterms:created>
  <dcterms:modified xsi:type="dcterms:W3CDTF">2015-11-30T14:17:59Z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vTieturiVerId">
    <vt:lpwstr>002</vt:lpwstr>
  </property>
</Properties>
</file>