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0" r:id="rId5"/>
    <p:sldMasterId id="2147483728" r:id="rId6"/>
  </p:sldMasterIdLst>
  <p:notesMasterIdLst>
    <p:notesMasterId r:id="rId12"/>
  </p:notesMasterIdLst>
  <p:handoutMasterIdLst>
    <p:handoutMasterId r:id="rId13"/>
  </p:handoutMasterIdLst>
  <p:sldIdLst>
    <p:sldId id="256" r:id="rId7"/>
    <p:sldId id="258" r:id="rId8"/>
    <p:sldId id="257" r:id="rId9"/>
    <p:sldId id="260" r:id="rId10"/>
    <p:sldId id="261"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0094" autoAdjust="0"/>
  </p:normalViewPr>
  <p:slideViewPr>
    <p:cSldViewPr snapToGrid="0" snapToObjects="1">
      <p:cViewPr varScale="1">
        <p:scale>
          <a:sx n="88" d="100"/>
          <a:sy n="88" d="100"/>
        </p:scale>
        <p:origin x="684"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17.10.2022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hyperlink" Target="https://www.instagram.com/aaltobiz"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6.png"/><Relationship Id="rId14" Type="http://schemas.openxmlformats.org/officeDocument/2006/relationships/hyperlink" Target="https://www.linkedin.com/school/aalto-university/"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3.xml"/><Relationship Id="rId6" Type="http://schemas.openxmlformats.org/officeDocument/2006/relationships/hyperlink" Target="https://www.instagram.com/aaltobiz"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6.png"/><Relationship Id="rId14" Type="http://schemas.openxmlformats.org/officeDocument/2006/relationships/hyperlink" Target="https://www.linkedin.com/school/aalto-university/"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Date</a:t>
            </a:r>
          </a:p>
        </p:txBody>
      </p:sp>
      <p:pic>
        <p:nvPicPr>
          <p:cNvPr id="3" name="Kuva 2">
            <a:extLst>
              <a:ext uri="{FF2B5EF4-FFF2-40B4-BE49-F238E27FC236}">
                <a16:creationId xmlns:a16="http://schemas.microsoft.com/office/drawing/2014/main" id="{09954DB0-CD15-479C-AFFB-20914C5C914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501900"/>
            <a:ext cx="1850304" cy="1641600"/>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7" name="Kuva 6">
            <a:extLst>
              <a:ext uri="{FF2B5EF4-FFF2-40B4-BE49-F238E27FC236}">
                <a16:creationId xmlns:a16="http://schemas.microsoft.com/office/drawing/2014/main" id="{96CBC861-03F0-400F-8E2A-500431955E1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8394"/>
            <a:ext cx="1991440" cy="856800"/>
          </a:xfrm>
          <a:prstGeom prst="rect">
            <a:avLst/>
          </a:prstGeom>
        </p:spPr>
      </p:pic>
      <p:sp>
        <p:nvSpPr>
          <p:cNvPr id="19" name="Text Placeholder 5">
            <a:extLst>
              <a:ext uri="{FF2B5EF4-FFF2-40B4-BE49-F238E27FC236}">
                <a16:creationId xmlns:a16="http://schemas.microsoft.com/office/drawing/2014/main" id="{0CD30196-688A-4A13-B795-86CB97F91D94}"/>
              </a:ext>
            </a:extLst>
          </p:cNvPr>
          <p:cNvSpPr>
            <a:spLocks noGrp="1"/>
          </p:cNvSpPr>
          <p:nvPr>
            <p:ph type="body" sz="quarter" idx="11" hasCustomPrompt="1"/>
          </p:nvPr>
        </p:nvSpPr>
        <p:spPr>
          <a:xfrm>
            <a:off x="290831" y="2440262"/>
            <a:ext cx="1539000" cy="198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en-GB" noProof="1"/>
              <a:t>Add text</a:t>
            </a:r>
          </a:p>
        </p:txBody>
      </p:sp>
      <p:sp>
        <p:nvSpPr>
          <p:cNvPr id="20" name="Text Placeholder 5">
            <a:extLst>
              <a:ext uri="{FF2B5EF4-FFF2-40B4-BE49-F238E27FC236}">
                <a16:creationId xmlns:a16="http://schemas.microsoft.com/office/drawing/2014/main" id="{7BB029E0-B8CA-4313-A5E2-B76B123D4B44}"/>
              </a:ext>
            </a:extLst>
          </p:cNvPr>
          <p:cNvSpPr>
            <a:spLocks noGrp="1"/>
          </p:cNvSpPr>
          <p:nvPr>
            <p:ph type="body" sz="quarter" idx="12" hasCustomPrompt="1"/>
          </p:nvPr>
        </p:nvSpPr>
        <p:spPr>
          <a:xfrm>
            <a:off x="2030003"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21" name="Text Placeholder 23">
            <a:extLst>
              <a:ext uri="{FF2B5EF4-FFF2-40B4-BE49-F238E27FC236}">
                <a16:creationId xmlns:a16="http://schemas.microsoft.com/office/drawing/2014/main" id="{8E1D5A5A-6EC4-429D-8903-8B585A051642}"/>
              </a:ext>
            </a:extLst>
          </p:cNvPr>
          <p:cNvSpPr>
            <a:spLocks noGrp="1"/>
          </p:cNvSpPr>
          <p:nvPr>
            <p:ph type="body" sz="quarter" idx="16" hasCustomPrompt="1"/>
          </p:nvPr>
        </p:nvSpPr>
        <p:spPr>
          <a:xfrm>
            <a:off x="502331"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2014</a:t>
            </a:r>
          </a:p>
        </p:txBody>
      </p:sp>
      <p:sp>
        <p:nvSpPr>
          <p:cNvPr id="25" name="Text Placeholder 23">
            <a:extLst>
              <a:ext uri="{FF2B5EF4-FFF2-40B4-BE49-F238E27FC236}">
                <a16:creationId xmlns:a16="http://schemas.microsoft.com/office/drawing/2014/main" id="{61A079E9-1E77-49C6-B99C-B0FADB9417EF}"/>
              </a:ext>
            </a:extLst>
          </p:cNvPr>
          <p:cNvSpPr>
            <a:spLocks noGrp="1"/>
          </p:cNvSpPr>
          <p:nvPr>
            <p:ph type="body" sz="quarter" idx="17" hasCustomPrompt="1"/>
          </p:nvPr>
        </p:nvSpPr>
        <p:spPr>
          <a:xfrm>
            <a:off x="2241503"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2015</a:t>
            </a:r>
          </a:p>
        </p:txBody>
      </p:sp>
      <p:sp>
        <p:nvSpPr>
          <p:cNvPr id="30" name="Text Placeholder 23">
            <a:extLst>
              <a:ext uri="{FF2B5EF4-FFF2-40B4-BE49-F238E27FC236}">
                <a16:creationId xmlns:a16="http://schemas.microsoft.com/office/drawing/2014/main" id="{178619C4-AF8E-430B-93EA-DE240ED3D154}"/>
              </a:ext>
            </a:extLst>
          </p:cNvPr>
          <p:cNvSpPr>
            <a:spLocks noGrp="1"/>
          </p:cNvSpPr>
          <p:nvPr>
            <p:ph type="body" sz="quarter" idx="18" hasCustomPrompt="1"/>
          </p:nvPr>
        </p:nvSpPr>
        <p:spPr>
          <a:xfrm>
            <a:off x="3980675"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2016</a:t>
            </a:r>
          </a:p>
        </p:txBody>
      </p:sp>
      <p:sp>
        <p:nvSpPr>
          <p:cNvPr id="31" name="Text Placeholder 23">
            <a:extLst>
              <a:ext uri="{FF2B5EF4-FFF2-40B4-BE49-F238E27FC236}">
                <a16:creationId xmlns:a16="http://schemas.microsoft.com/office/drawing/2014/main" id="{94F816EB-6077-445A-ADDC-F2D87F59F951}"/>
              </a:ext>
            </a:extLst>
          </p:cNvPr>
          <p:cNvSpPr>
            <a:spLocks noGrp="1"/>
          </p:cNvSpPr>
          <p:nvPr>
            <p:ph type="body" sz="quarter" idx="19" hasCustomPrompt="1"/>
          </p:nvPr>
        </p:nvSpPr>
        <p:spPr>
          <a:xfrm>
            <a:off x="5719847"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2017</a:t>
            </a:r>
          </a:p>
        </p:txBody>
      </p:sp>
      <p:sp>
        <p:nvSpPr>
          <p:cNvPr id="32" name="Text Placeholder 23">
            <a:extLst>
              <a:ext uri="{FF2B5EF4-FFF2-40B4-BE49-F238E27FC236}">
                <a16:creationId xmlns:a16="http://schemas.microsoft.com/office/drawing/2014/main" id="{11ACF50A-566E-43FC-B378-B4C409FAAC8B}"/>
              </a:ext>
            </a:extLst>
          </p:cNvPr>
          <p:cNvSpPr>
            <a:spLocks noGrp="1"/>
          </p:cNvSpPr>
          <p:nvPr>
            <p:ph type="body" sz="quarter" idx="20" hasCustomPrompt="1"/>
          </p:nvPr>
        </p:nvSpPr>
        <p:spPr>
          <a:xfrm>
            <a:off x="7459018"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2018</a:t>
            </a:r>
          </a:p>
        </p:txBody>
      </p:sp>
      <p:sp>
        <p:nvSpPr>
          <p:cNvPr id="33" name="Text Placeholder 5">
            <a:extLst>
              <a:ext uri="{FF2B5EF4-FFF2-40B4-BE49-F238E27FC236}">
                <a16:creationId xmlns:a16="http://schemas.microsoft.com/office/drawing/2014/main" id="{B81E2B16-37A1-4E1B-A15A-2AFBF19EB9A0}"/>
              </a:ext>
            </a:extLst>
          </p:cNvPr>
          <p:cNvSpPr>
            <a:spLocks noGrp="1"/>
          </p:cNvSpPr>
          <p:nvPr>
            <p:ph type="body" sz="quarter" idx="23" hasCustomPrompt="1"/>
          </p:nvPr>
        </p:nvSpPr>
        <p:spPr>
          <a:xfrm>
            <a:off x="3769175"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34" name="Text Placeholder 5">
            <a:extLst>
              <a:ext uri="{FF2B5EF4-FFF2-40B4-BE49-F238E27FC236}">
                <a16:creationId xmlns:a16="http://schemas.microsoft.com/office/drawing/2014/main" id="{CF8CF593-B534-407C-B2EA-E4AF9450B54A}"/>
              </a:ext>
            </a:extLst>
          </p:cNvPr>
          <p:cNvSpPr>
            <a:spLocks noGrp="1"/>
          </p:cNvSpPr>
          <p:nvPr>
            <p:ph type="body" sz="quarter" idx="24" hasCustomPrompt="1"/>
          </p:nvPr>
        </p:nvSpPr>
        <p:spPr>
          <a:xfrm>
            <a:off x="5508347"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35" name="Text Placeholder 5">
            <a:extLst>
              <a:ext uri="{FF2B5EF4-FFF2-40B4-BE49-F238E27FC236}">
                <a16:creationId xmlns:a16="http://schemas.microsoft.com/office/drawing/2014/main" id="{2103FBCE-6866-423B-BA54-BC3CF58C7878}"/>
              </a:ext>
            </a:extLst>
          </p:cNvPr>
          <p:cNvSpPr>
            <a:spLocks noGrp="1"/>
          </p:cNvSpPr>
          <p:nvPr>
            <p:ph type="body" sz="quarter" idx="25" hasCustomPrompt="1"/>
          </p:nvPr>
        </p:nvSpPr>
        <p:spPr>
          <a:xfrm>
            <a:off x="7247518"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18" name="Text Placeholder 23">
            <a:extLst>
              <a:ext uri="{FF2B5EF4-FFF2-40B4-BE49-F238E27FC236}">
                <a16:creationId xmlns:a16="http://schemas.microsoft.com/office/drawing/2014/main" id="{3826C66F-A30A-4BE4-AD4F-29552055FAE1}"/>
              </a:ext>
            </a:extLst>
          </p:cNvPr>
          <p:cNvSpPr>
            <a:spLocks noGrp="1"/>
          </p:cNvSpPr>
          <p:nvPr>
            <p:ph type="body" sz="quarter" idx="16" hasCustomPrompt="1"/>
          </p:nvPr>
        </p:nvSpPr>
        <p:spPr>
          <a:xfrm>
            <a:off x="505754"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1</a:t>
            </a:r>
          </a:p>
        </p:txBody>
      </p:sp>
      <p:sp>
        <p:nvSpPr>
          <p:cNvPr id="20" name="Text Placeholder 23">
            <a:extLst>
              <a:ext uri="{FF2B5EF4-FFF2-40B4-BE49-F238E27FC236}">
                <a16:creationId xmlns:a16="http://schemas.microsoft.com/office/drawing/2014/main" id="{F9CB4F4C-3FAF-42D6-BE91-819C2FEE99D4}"/>
              </a:ext>
            </a:extLst>
          </p:cNvPr>
          <p:cNvSpPr>
            <a:spLocks noGrp="1"/>
          </p:cNvSpPr>
          <p:nvPr>
            <p:ph type="body" sz="quarter" idx="17" hasCustomPrompt="1"/>
          </p:nvPr>
        </p:nvSpPr>
        <p:spPr>
          <a:xfrm>
            <a:off x="2243548"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a:t>
            </a:r>
          </a:p>
        </p:txBody>
      </p:sp>
      <p:sp>
        <p:nvSpPr>
          <p:cNvPr id="21" name="Text Placeholder 23">
            <a:extLst>
              <a:ext uri="{FF2B5EF4-FFF2-40B4-BE49-F238E27FC236}">
                <a16:creationId xmlns:a16="http://schemas.microsoft.com/office/drawing/2014/main" id="{2B90AAE6-D6BE-4E09-B6A1-1E96D0822FCB}"/>
              </a:ext>
            </a:extLst>
          </p:cNvPr>
          <p:cNvSpPr>
            <a:spLocks noGrp="1"/>
          </p:cNvSpPr>
          <p:nvPr>
            <p:ph type="body" sz="quarter" idx="18" hasCustomPrompt="1"/>
          </p:nvPr>
        </p:nvSpPr>
        <p:spPr>
          <a:xfrm>
            <a:off x="3981342"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3</a:t>
            </a:r>
          </a:p>
        </p:txBody>
      </p:sp>
      <p:sp>
        <p:nvSpPr>
          <p:cNvPr id="22" name="Text Placeholder 23">
            <a:extLst>
              <a:ext uri="{FF2B5EF4-FFF2-40B4-BE49-F238E27FC236}">
                <a16:creationId xmlns:a16="http://schemas.microsoft.com/office/drawing/2014/main" id="{EB558988-9B86-4C2A-A931-24FCBAAD7BA2}"/>
              </a:ext>
            </a:extLst>
          </p:cNvPr>
          <p:cNvSpPr>
            <a:spLocks noGrp="1"/>
          </p:cNvSpPr>
          <p:nvPr>
            <p:ph type="body" sz="quarter" idx="19" hasCustomPrompt="1"/>
          </p:nvPr>
        </p:nvSpPr>
        <p:spPr>
          <a:xfrm>
            <a:off x="5719136"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4</a:t>
            </a:r>
          </a:p>
        </p:txBody>
      </p:sp>
      <p:sp>
        <p:nvSpPr>
          <p:cNvPr id="23" name="Text Placeholder 23">
            <a:extLst>
              <a:ext uri="{FF2B5EF4-FFF2-40B4-BE49-F238E27FC236}">
                <a16:creationId xmlns:a16="http://schemas.microsoft.com/office/drawing/2014/main" id="{A4E339AC-681A-4687-AA6F-2564BD700045}"/>
              </a:ext>
            </a:extLst>
          </p:cNvPr>
          <p:cNvSpPr>
            <a:spLocks noGrp="1"/>
          </p:cNvSpPr>
          <p:nvPr>
            <p:ph type="body" sz="quarter" idx="20" hasCustomPrompt="1"/>
          </p:nvPr>
        </p:nvSpPr>
        <p:spPr>
          <a:xfrm>
            <a:off x="7456931"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5</a:t>
            </a:r>
          </a:p>
        </p:txBody>
      </p:sp>
      <p:sp>
        <p:nvSpPr>
          <p:cNvPr id="25" name="Text Placeholder 3">
            <a:extLst>
              <a:ext uri="{FF2B5EF4-FFF2-40B4-BE49-F238E27FC236}">
                <a16:creationId xmlns:a16="http://schemas.microsoft.com/office/drawing/2014/main" id="{444E812B-7DD4-42B0-9C0F-08BEFD367DCB}"/>
              </a:ext>
            </a:extLst>
          </p:cNvPr>
          <p:cNvSpPr>
            <a:spLocks noGrp="1"/>
          </p:cNvSpPr>
          <p:nvPr>
            <p:ph type="body" sz="half" idx="2" hasCustomPrompt="1"/>
          </p:nvPr>
        </p:nvSpPr>
        <p:spPr>
          <a:xfrm>
            <a:off x="294254"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1</a:t>
            </a:r>
          </a:p>
        </p:txBody>
      </p:sp>
      <p:sp>
        <p:nvSpPr>
          <p:cNvPr id="30" name="Text Placeholder 3">
            <a:extLst>
              <a:ext uri="{FF2B5EF4-FFF2-40B4-BE49-F238E27FC236}">
                <a16:creationId xmlns:a16="http://schemas.microsoft.com/office/drawing/2014/main" id="{6B25A543-3E2F-4CF3-838A-D956BD75A246}"/>
              </a:ext>
            </a:extLst>
          </p:cNvPr>
          <p:cNvSpPr>
            <a:spLocks noGrp="1"/>
          </p:cNvSpPr>
          <p:nvPr>
            <p:ph type="body" sz="half" idx="21" hasCustomPrompt="1"/>
          </p:nvPr>
        </p:nvSpPr>
        <p:spPr>
          <a:xfrm>
            <a:off x="2032048"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2</a:t>
            </a:r>
          </a:p>
        </p:txBody>
      </p:sp>
      <p:sp>
        <p:nvSpPr>
          <p:cNvPr id="31" name="Text Placeholder 3">
            <a:extLst>
              <a:ext uri="{FF2B5EF4-FFF2-40B4-BE49-F238E27FC236}">
                <a16:creationId xmlns:a16="http://schemas.microsoft.com/office/drawing/2014/main" id="{AFFA594E-57FA-4F87-8704-4C6E6F754CA6}"/>
              </a:ext>
            </a:extLst>
          </p:cNvPr>
          <p:cNvSpPr>
            <a:spLocks noGrp="1"/>
          </p:cNvSpPr>
          <p:nvPr>
            <p:ph type="body" sz="half" idx="22" hasCustomPrompt="1"/>
          </p:nvPr>
        </p:nvSpPr>
        <p:spPr>
          <a:xfrm>
            <a:off x="3769842"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3</a:t>
            </a:r>
          </a:p>
        </p:txBody>
      </p:sp>
      <p:sp>
        <p:nvSpPr>
          <p:cNvPr id="32" name="Text Placeholder 3">
            <a:extLst>
              <a:ext uri="{FF2B5EF4-FFF2-40B4-BE49-F238E27FC236}">
                <a16:creationId xmlns:a16="http://schemas.microsoft.com/office/drawing/2014/main" id="{79815074-342E-4889-88CD-1CA47A98D62F}"/>
              </a:ext>
            </a:extLst>
          </p:cNvPr>
          <p:cNvSpPr>
            <a:spLocks noGrp="1"/>
          </p:cNvSpPr>
          <p:nvPr>
            <p:ph type="body" sz="half" idx="23" hasCustomPrompt="1"/>
          </p:nvPr>
        </p:nvSpPr>
        <p:spPr>
          <a:xfrm>
            <a:off x="5507636"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4</a:t>
            </a:r>
          </a:p>
        </p:txBody>
      </p:sp>
      <p:sp>
        <p:nvSpPr>
          <p:cNvPr id="38" name="Text Placeholder 3">
            <a:extLst>
              <a:ext uri="{FF2B5EF4-FFF2-40B4-BE49-F238E27FC236}">
                <a16:creationId xmlns:a16="http://schemas.microsoft.com/office/drawing/2014/main" id="{29F41EE5-04F3-4E4E-A49A-4F451A21AAE5}"/>
              </a:ext>
            </a:extLst>
          </p:cNvPr>
          <p:cNvSpPr>
            <a:spLocks noGrp="1"/>
          </p:cNvSpPr>
          <p:nvPr>
            <p:ph type="body" sz="half" idx="24" hasCustomPrompt="1"/>
          </p:nvPr>
        </p:nvSpPr>
        <p:spPr>
          <a:xfrm>
            <a:off x="7245431"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noProof="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180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chemeClr val="tx1"/>
                </a:solidFill>
                <a:latin typeface="+mj-lt"/>
              </a:defRPr>
            </a:lvl1pPr>
            <a:lvl2pPr marL="342900" indent="0">
              <a:buNone/>
              <a:defRPr/>
            </a:lvl2pPr>
          </a:lstStyle>
          <a:p>
            <a:pPr lvl="0"/>
            <a:r>
              <a:rPr lang="en-GB" noProof="0"/>
              <a:t>Add text</a:t>
            </a:r>
          </a:p>
        </p:txBody>
      </p:sp>
      <p:pic>
        <p:nvPicPr>
          <p:cNvPr id="13" name="Kuva 12">
            <a:extLst>
              <a:ext uri="{FF2B5EF4-FFF2-40B4-BE49-F238E27FC236}">
                <a16:creationId xmlns:a16="http://schemas.microsoft.com/office/drawing/2014/main" id="{C9347860-25FE-4238-99AE-A80001A8AC8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3501900"/>
            <a:ext cx="1850304" cy="1641600"/>
          </a:xfrm>
          <a:prstGeom prst="rect">
            <a:avLst/>
          </a:prstGeom>
        </p:spPr>
      </p:pic>
      <p:grpSp>
        <p:nvGrpSpPr>
          <p:cNvPr id="2" name="Ryhmä 1">
            <a:extLst>
              <a:ext uri="{FF2B5EF4-FFF2-40B4-BE49-F238E27FC236}">
                <a16:creationId xmlns:a16="http://schemas.microsoft.com/office/drawing/2014/main" id="{26B21FF2-24DA-4F2F-BA98-59921521DB43}"/>
              </a:ext>
            </a:extLst>
          </p:cNvPr>
          <p:cNvGrpSpPr/>
          <p:nvPr userDrawn="1"/>
        </p:nvGrpSpPr>
        <p:grpSpPr>
          <a:xfrm>
            <a:off x="3072065" y="2781436"/>
            <a:ext cx="2990354" cy="436060"/>
            <a:chOff x="3072065" y="2781436"/>
            <a:chExt cx="2990354" cy="436060"/>
          </a:xfrm>
        </p:grpSpPr>
        <p:pic>
          <p:nvPicPr>
            <p:cNvPr id="14" name="Picture 28">
              <a:hlinkClick r:id="rId4"/>
              <a:extLst>
                <a:ext uri="{FF2B5EF4-FFF2-40B4-BE49-F238E27FC236}">
                  <a16:creationId xmlns:a16="http://schemas.microsoft.com/office/drawing/2014/main" id="{3EF2E1DA-C88B-48C9-8176-65FE844099A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2065" y="2798396"/>
              <a:ext cx="419100" cy="419100"/>
            </a:xfrm>
            <a:prstGeom prst="rect">
              <a:avLst/>
            </a:prstGeom>
          </p:spPr>
        </p:pic>
        <p:pic>
          <p:nvPicPr>
            <p:cNvPr id="15" name="Picture 29">
              <a:hlinkClick r:id="rId6"/>
              <a:extLst>
                <a:ext uri="{FF2B5EF4-FFF2-40B4-BE49-F238E27FC236}">
                  <a16:creationId xmlns:a16="http://schemas.microsoft.com/office/drawing/2014/main" id="{E7E65751-08BE-4F57-B486-459DDCFB154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586316" y="2798396"/>
              <a:ext cx="419100" cy="419100"/>
            </a:xfrm>
            <a:prstGeom prst="rect">
              <a:avLst/>
            </a:prstGeom>
          </p:spPr>
        </p:pic>
        <p:pic>
          <p:nvPicPr>
            <p:cNvPr id="17" name="Picture 30">
              <a:hlinkClick r:id="rId8"/>
              <a:extLst>
                <a:ext uri="{FF2B5EF4-FFF2-40B4-BE49-F238E27FC236}">
                  <a16:creationId xmlns:a16="http://schemas.microsoft.com/office/drawing/2014/main" id="{DEFF7CDA-D281-4C4B-82A2-B7F1F2E8C17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100567" y="2798396"/>
              <a:ext cx="419100" cy="419100"/>
            </a:xfrm>
            <a:prstGeom prst="rect">
              <a:avLst/>
            </a:prstGeom>
          </p:spPr>
        </p:pic>
        <p:pic>
          <p:nvPicPr>
            <p:cNvPr id="18" name="Picture 31">
              <a:hlinkClick r:id="rId10"/>
              <a:extLst>
                <a:ext uri="{FF2B5EF4-FFF2-40B4-BE49-F238E27FC236}">
                  <a16:creationId xmlns:a16="http://schemas.microsoft.com/office/drawing/2014/main" id="{8387CA75-37F7-482D-8285-BA9153DF6E4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614818" y="2798396"/>
              <a:ext cx="419100" cy="419100"/>
            </a:xfrm>
            <a:prstGeom prst="rect">
              <a:avLst/>
            </a:prstGeom>
          </p:spPr>
        </p:pic>
        <p:pic>
          <p:nvPicPr>
            <p:cNvPr id="19" name="Picture 32">
              <a:hlinkClick r:id="rId12"/>
              <a:extLst>
                <a:ext uri="{FF2B5EF4-FFF2-40B4-BE49-F238E27FC236}">
                  <a16:creationId xmlns:a16="http://schemas.microsoft.com/office/drawing/2014/main" id="{C6AC5F31-1817-4EBD-8227-BB4F487C19C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29069" y="2781436"/>
              <a:ext cx="419100" cy="419100"/>
            </a:xfrm>
            <a:prstGeom prst="rect">
              <a:avLst/>
            </a:prstGeom>
          </p:spPr>
        </p:pic>
        <p:pic>
          <p:nvPicPr>
            <p:cNvPr id="20" name="Picture 33">
              <a:hlinkClick r:id="rId14"/>
              <a:extLst>
                <a:ext uri="{FF2B5EF4-FFF2-40B4-BE49-F238E27FC236}">
                  <a16:creationId xmlns:a16="http://schemas.microsoft.com/office/drawing/2014/main" id="{45B5CEB8-F90A-4354-8655-6832A00E3C6E}"/>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643319" y="2781436"/>
              <a:ext cx="419100" cy="419100"/>
            </a:xfrm>
            <a:prstGeom prst="rect">
              <a:avLst/>
            </a:prstGeom>
          </p:spPr>
        </p:pic>
      </p:gr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280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914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8159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9214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3759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8297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615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tx1"/>
                </a:solidFill>
              </a:defRPr>
            </a:lvl1pPr>
          </a:lstStyle>
          <a:p>
            <a:r>
              <a:rPr lang="en-GB" noProof="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10" name="Kuva 9">
            <a:extLst>
              <a:ext uri="{FF2B5EF4-FFF2-40B4-BE49-F238E27FC236}">
                <a16:creationId xmlns:a16="http://schemas.microsoft.com/office/drawing/2014/main" id="{E0D3A071-9CC9-48AC-9D2F-A9841C2BEF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501900"/>
            <a:ext cx="1850304" cy="16416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633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B61BEF0D-F0BB-DE4B-95CE-6DB70DBA9567}" type="datetimeFigureOut">
              <a:rPr lang="en-US" dirty="0"/>
              <a:pPr/>
              <a:t>17.10.2022</a:t>
            </a:fld>
            <a:endParaRPr lang="en-US" dirty="0"/>
          </a:p>
        </p:txBody>
      </p:sp>
      <p:sp>
        <p:nvSpPr>
          <p:cNvPr id="6" name="Footer Placeholder 5"/>
          <p:cNvSpPr>
            <a:spLocks noGrp="1"/>
          </p:cNvSpPr>
          <p:nvPr>
            <p:ph type="ftr" sz="quarter" idx="11"/>
          </p:nvPr>
        </p:nvSpPr>
        <p:spPr>
          <a:xfrm>
            <a:off x="856059" y="4412457"/>
            <a:ext cx="3829050" cy="273844"/>
          </a:xfr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206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1303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7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602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609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5375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8857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7104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018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8" name="Kuva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12" noProof="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Headline</a:t>
            </a:r>
          </a:p>
        </p:txBody>
      </p:sp>
      <p:sp>
        <p:nvSpPr>
          <p:cNvPr id="8" name="Text Placeholder 3"/>
          <p:cNvSpPr>
            <a:spLocks noGrp="1"/>
          </p:cNvSpPr>
          <p:nvPr>
            <p:ph type="body" sz="half" idx="2" hasCustomPrompt="1"/>
          </p:nvPr>
        </p:nvSpPr>
        <p:spPr>
          <a:xfrm>
            <a:off x="431826" y="2571750"/>
            <a:ext cx="7998597" cy="501388"/>
          </a:xfrm>
          <a:prstGeom prst="rect">
            <a:avLst/>
          </a:prstGeom>
        </p:spPr>
        <p:txBody>
          <a:bodyPr lIns="0" rIns="0"/>
          <a:lstStyle>
            <a:lvl1pPr marL="0" indent="0">
              <a:lnSpc>
                <a:spcPct val="100000"/>
              </a:lnSpc>
              <a:buNone/>
              <a:defRPr sz="2520" b="1" i="0" baseline="0">
                <a:solidFill>
                  <a:schemeClr val="tx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No Image - Sub</a:t>
            </a:r>
          </a:p>
        </p:txBody>
      </p:sp>
      <p:sp>
        <p:nvSpPr>
          <p:cNvPr id="9" name="Text Placeholder 3"/>
          <p:cNvSpPr>
            <a:spLocks noGrp="1"/>
          </p:cNvSpPr>
          <p:nvPr>
            <p:ph type="body" sz="half" idx="12" hasCustomPrompt="1"/>
          </p:nvPr>
        </p:nvSpPr>
        <p:spPr>
          <a:xfrm>
            <a:off x="5966385" y="4215388"/>
            <a:ext cx="2464025" cy="294419"/>
          </a:xfrm>
          <a:prstGeom prst="rect">
            <a:avLst/>
          </a:prstGeom>
        </p:spPr>
        <p:txBody>
          <a:bodyPr/>
          <a:lstStyle>
            <a:lvl1pPr marL="0" indent="0">
              <a:lnSpc>
                <a:spcPct val="100000"/>
              </a:lnSpc>
              <a:buNone/>
              <a:defRPr sz="1215" b="1" i="0" baseline="0">
                <a:solidFill>
                  <a:schemeClr val="tx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Name</a:t>
            </a:r>
          </a:p>
        </p:txBody>
      </p:sp>
      <p:sp>
        <p:nvSpPr>
          <p:cNvPr id="11" name="Text Placeholder 3"/>
          <p:cNvSpPr>
            <a:spLocks noGrp="1"/>
          </p:cNvSpPr>
          <p:nvPr>
            <p:ph type="body" sz="half" idx="13" hasCustomPrompt="1"/>
          </p:nvPr>
        </p:nvSpPr>
        <p:spPr>
          <a:xfrm>
            <a:off x="5966385" y="4509807"/>
            <a:ext cx="2464025" cy="294419"/>
          </a:xfrm>
          <a:prstGeom prst="rect">
            <a:avLst/>
          </a:prstGeom>
        </p:spPr>
        <p:txBody>
          <a:bodyPr/>
          <a:lstStyle>
            <a:lvl1pPr marL="0" indent="0">
              <a:lnSpc>
                <a:spcPct val="100000"/>
              </a:lnSpc>
              <a:buNone/>
              <a:defRPr sz="1215" b="1" i="0" baseline="0">
                <a:solidFill>
                  <a:schemeClr val="tx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Date</a:t>
            </a:r>
          </a:p>
        </p:txBody>
      </p:sp>
      <p:pic>
        <p:nvPicPr>
          <p:cNvPr id="10" name="Kuva 9">
            <a:extLst>
              <a:ext uri="{FF2B5EF4-FFF2-40B4-BE49-F238E27FC236}">
                <a16:creationId xmlns:a16="http://schemas.microsoft.com/office/drawing/2014/main" id="{B2A74CD6-20E7-4615-B9CF-4B8A7B5277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3605589"/>
            <a:ext cx="1886823" cy="1506600"/>
          </a:xfrm>
          <a:prstGeom prst="rect">
            <a:avLst/>
          </a:prstGeom>
        </p:spPr>
      </p:pic>
    </p:spTree>
    <p:extLst>
      <p:ext uri="{BB962C8B-B14F-4D97-AF65-F5344CB8AC3E}">
        <p14:creationId xmlns:p14="http://schemas.microsoft.com/office/powerpoint/2010/main" val="1350175082"/>
      </p:ext>
    </p:extLst>
  </p:cSld>
  <p:clrMapOvr>
    <a:masterClrMapping/>
  </p:clrMapOvr>
  <p:extLst>
    <p:ext uri="{DCECCB84-F9BA-43D5-87BE-67443E8EF086}">
      <p15:sldGuideLst xmlns:p15="http://schemas.microsoft.com/office/powerpoint/2012/main">
        <p15:guide id="1" orient="horz" pos="3287">
          <p15:clr>
            <a:srgbClr val="FBAE40"/>
          </p15:clr>
        </p15:guide>
        <p15:guide id="2" pos="2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3"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12" noProof="0"/>
          </a:p>
        </p:txBody>
      </p:sp>
      <p:sp>
        <p:nvSpPr>
          <p:cNvPr id="9" name="Title 8"/>
          <p:cNvSpPr>
            <a:spLocks noGrp="1"/>
          </p:cNvSpPr>
          <p:nvPr>
            <p:ph type="title" hasCustomPrompt="1"/>
          </p:nvPr>
        </p:nvSpPr>
        <p:spPr>
          <a:xfrm>
            <a:off x="442403" y="896701"/>
            <a:ext cx="3869137" cy="570773"/>
          </a:xfrm>
          <a:prstGeom prst="rect">
            <a:avLst/>
          </a:prstGeom>
        </p:spPr>
        <p:txBody>
          <a:bodyPr lIns="0" tIns="0" rIns="0" bIns="0" anchor="b"/>
          <a:lstStyle>
            <a:lvl1pPr>
              <a:lnSpc>
                <a:spcPct val="100000"/>
              </a:lnSpc>
              <a:defRPr sz="3600" b="1" baseline="0">
                <a:solidFill>
                  <a:schemeClr val="tx1"/>
                </a:solidFill>
              </a:defRPr>
            </a:lvl1pPr>
          </a:lstStyle>
          <a:p>
            <a:r>
              <a:rPr lang="en-GB" noProof="0"/>
              <a:t>Headline</a:t>
            </a:r>
          </a:p>
        </p:txBody>
      </p:sp>
      <p:sp>
        <p:nvSpPr>
          <p:cNvPr id="13" name="Text Placeholder 3"/>
          <p:cNvSpPr>
            <a:spLocks noGrp="1"/>
          </p:cNvSpPr>
          <p:nvPr>
            <p:ph type="body" sz="half" idx="2" hasCustomPrompt="1"/>
          </p:nvPr>
        </p:nvSpPr>
        <p:spPr>
          <a:xfrm>
            <a:off x="442403" y="1781298"/>
            <a:ext cx="3869137" cy="351692"/>
          </a:xfrm>
          <a:prstGeom prst="rect">
            <a:avLst/>
          </a:prstGeom>
        </p:spPr>
        <p:txBody>
          <a:bodyPr lIns="0" tIns="0" rIns="0" bIns="0"/>
          <a:lstStyle>
            <a:lvl1pPr marL="0" indent="0">
              <a:lnSpc>
                <a:spcPct val="100000"/>
              </a:lnSpc>
              <a:buNone/>
              <a:defRPr sz="2520" b="1" i="0" baseline="0">
                <a:solidFill>
                  <a:schemeClr val="tx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Sub Headline</a:t>
            </a:r>
          </a:p>
        </p:txBody>
      </p:sp>
      <p:sp>
        <p:nvSpPr>
          <p:cNvPr id="12" name="Text Placeholder 3"/>
          <p:cNvSpPr>
            <a:spLocks noGrp="1"/>
          </p:cNvSpPr>
          <p:nvPr>
            <p:ph type="body" sz="half" idx="11" hasCustomPrompt="1"/>
          </p:nvPr>
        </p:nvSpPr>
        <p:spPr>
          <a:xfrm>
            <a:off x="442403" y="2794134"/>
            <a:ext cx="3869137" cy="294419"/>
          </a:xfrm>
          <a:prstGeom prst="rect">
            <a:avLst/>
          </a:prstGeom>
        </p:spPr>
        <p:txBody>
          <a:bodyPr lIns="0" tIns="0" rIns="0" bIns="0"/>
          <a:lstStyle>
            <a:lvl1pPr marL="0" indent="0">
              <a:buNone/>
              <a:defRPr sz="1620" b="1" i="0" baseline="0">
                <a:solidFill>
                  <a:schemeClr val="tx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Name</a:t>
            </a:r>
          </a:p>
        </p:txBody>
      </p:sp>
      <p:sp>
        <p:nvSpPr>
          <p:cNvPr id="16" name="Text Placeholder 3"/>
          <p:cNvSpPr>
            <a:spLocks noGrp="1"/>
          </p:cNvSpPr>
          <p:nvPr>
            <p:ph type="body" sz="half" idx="12" hasCustomPrompt="1"/>
          </p:nvPr>
        </p:nvSpPr>
        <p:spPr>
          <a:xfrm>
            <a:off x="442403" y="3088551"/>
            <a:ext cx="3869137" cy="324054"/>
          </a:xfrm>
          <a:prstGeom prst="rect">
            <a:avLst/>
          </a:prstGeom>
        </p:spPr>
        <p:txBody>
          <a:bodyPr lIns="0" tIns="0" rIns="0" bIns="0"/>
          <a:lstStyle>
            <a:lvl1pPr marL="0" indent="0">
              <a:buNone/>
              <a:defRPr sz="1620" b="1" i="0" baseline="0">
                <a:solidFill>
                  <a:schemeClr val="tx1"/>
                </a:solidFill>
                <a:latin typeface="arial" charset="0"/>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17160" rtl="0" eaLnBrk="1" fontAlgn="auto" latinLnBrk="0" hangingPunct="1">
              <a:lnSpc>
                <a:spcPct val="90000"/>
              </a:lnSpc>
              <a:spcBef>
                <a:spcPts val="675"/>
              </a:spcBef>
              <a:spcAft>
                <a:spcPts val="0"/>
              </a:spcAft>
              <a:buClrTx/>
              <a:buSzTx/>
              <a:buFont typeface="Arial"/>
              <a:buNone/>
              <a:tabLst/>
              <a:defRPr sz="2160" b="1" i="0" baseline="0">
                <a:solidFill>
                  <a:schemeClr val="bg1">
                    <a:alpha val="62000"/>
                  </a:schemeClr>
                </a:solidFill>
              </a:defRPr>
            </a:lvl1pPr>
            <a:lvl2pPr marL="308579" indent="0">
              <a:buNone/>
              <a:defRPr sz="1890"/>
            </a:lvl2pPr>
            <a:lvl3pPr marL="617160" indent="0">
              <a:buNone/>
              <a:defRPr sz="1620"/>
            </a:lvl3pPr>
            <a:lvl4pPr marL="925738" indent="0">
              <a:buNone/>
              <a:defRPr sz="1350"/>
            </a:lvl4pPr>
            <a:lvl5pPr marL="1234319" indent="0">
              <a:buNone/>
              <a:defRPr sz="1350"/>
            </a:lvl5pPr>
            <a:lvl6pPr marL="1542897" indent="0">
              <a:buNone/>
              <a:defRPr sz="1350"/>
            </a:lvl6pPr>
            <a:lvl7pPr marL="1851476" indent="0">
              <a:buNone/>
              <a:defRPr sz="1350"/>
            </a:lvl7pPr>
            <a:lvl8pPr marL="2160054" indent="0">
              <a:buNone/>
              <a:defRPr sz="1350"/>
            </a:lvl8pPr>
            <a:lvl9pPr marL="2468637" indent="0">
              <a:buNone/>
              <a:defRPr sz="135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10" name="Kuva 9">
            <a:extLst>
              <a:ext uri="{FF2B5EF4-FFF2-40B4-BE49-F238E27FC236}">
                <a16:creationId xmlns:a16="http://schemas.microsoft.com/office/drawing/2014/main" id="{FDE6FEC0-D463-4F39-9043-DB3EB64D71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3605589"/>
            <a:ext cx="1886823" cy="1506600"/>
          </a:xfrm>
          <a:prstGeom prst="rect">
            <a:avLst/>
          </a:prstGeom>
        </p:spPr>
      </p:pic>
    </p:spTree>
    <p:extLst>
      <p:ext uri="{BB962C8B-B14F-4D97-AF65-F5344CB8AC3E}">
        <p14:creationId xmlns:p14="http://schemas.microsoft.com/office/powerpoint/2010/main" val="1970519651"/>
      </p:ext>
    </p:extLst>
  </p:cSld>
  <p:clrMapOvr>
    <a:masterClrMapping/>
  </p:clrMapOvr>
  <p:extLst>
    <p:ext uri="{DCECCB84-F9BA-43D5-87BE-67443E8EF086}">
      <p15:sldGuideLst xmlns:p15="http://schemas.microsoft.com/office/powerpoint/2012/main">
        <p15:guide id="1" orient="horz" pos="32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4" y="194353"/>
            <a:ext cx="8492897" cy="999574"/>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Body slide title </a:t>
            </a:r>
          </a:p>
        </p:txBody>
      </p:sp>
      <p:sp>
        <p:nvSpPr>
          <p:cNvPr id="13" name="Text Placeholder 3"/>
          <p:cNvSpPr>
            <a:spLocks noGrp="1"/>
          </p:cNvSpPr>
          <p:nvPr>
            <p:ph type="body" sz="half" idx="11" hasCustomPrompt="1"/>
          </p:nvPr>
        </p:nvSpPr>
        <p:spPr>
          <a:xfrm>
            <a:off x="292354" y="1407385"/>
            <a:ext cx="8492897" cy="3049460"/>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panose="020B0604020202020204" pitchFamily="34" charset="0"/>
              <a:buNone/>
              <a:tabLst/>
              <a:defRPr sz="1890" b="1" baseline="0">
                <a:solidFill>
                  <a:schemeClr val="tx1"/>
                </a:solidFill>
              </a:defRPr>
            </a:lvl1pPr>
            <a:lvl2pPr marL="565730" indent="-244293">
              <a:buFont typeface="Arial" panose="020B0604020202020204" pitchFamily="34" charset="0"/>
              <a:buChar char="•"/>
              <a:defRPr sz="1890"/>
            </a:lvl2pPr>
            <a:lvl3pPr marL="724305" indent="-158576">
              <a:buFont typeface="Arial" panose="020B0604020202020204" pitchFamily="34" charset="0"/>
              <a:buChar char="•"/>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73704" cy="771120"/>
          </a:xfrm>
          <a:prstGeom prst="rect">
            <a:avLst/>
          </a:prstGeom>
        </p:spPr>
      </p:pic>
    </p:spTree>
    <p:extLst>
      <p:ext uri="{BB962C8B-B14F-4D97-AF65-F5344CB8AC3E}">
        <p14:creationId xmlns:p14="http://schemas.microsoft.com/office/powerpoint/2010/main" val="156965906"/>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6" y="192870"/>
            <a:ext cx="8497093" cy="1016294"/>
          </a:xfrm>
          <a:prstGeom prst="rect">
            <a:avLst/>
          </a:prstGeom>
        </p:spPr>
        <p:txBody>
          <a:bodyPr lIns="0" tIns="0" rIns="0" bIns="0" anchor="t"/>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Body slide title</a:t>
            </a:r>
          </a:p>
        </p:txBody>
      </p:sp>
      <p:sp>
        <p:nvSpPr>
          <p:cNvPr id="13" name="Text Placeholder 3"/>
          <p:cNvSpPr>
            <a:spLocks noGrp="1"/>
          </p:cNvSpPr>
          <p:nvPr>
            <p:ph type="body" sz="half" idx="11" hasCustomPrompt="1"/>
          </p:nvPr>
        </p:nvSpPr>
        <p:spPr>
          <a:xfrm>
            <a:off x="287339" y="1513704"/>
            <a:ext cx="4150122" cy="2936212"/>
          </a:xfrm>
          <a:prstGeom prst="rect">
            <a:avLst/>
          </a:prstGeom>
        </p:spPr>
        <p:txBody>
          <a:bodyPr lIns="0" tIns="0" rIns="0" bIns="0"/>
          <a:lstStyle>
            <a:lvl1pPr marL="308579" marR="0" indent="-308579" algn="l" defTabSz="617160" rtl="0" eaLnBrk="1" fontAlgn="auto" latinLnBrk="0" hangingPunct="1">
              <a:lnSpc>
                <a:spcPct val="100000"/>
              </a:lnSpc>
              <a:spcBef>
                <a:spcPts val="675"/>
              </a:spcBef>
              <a:spcAft>
                <a:spcPts val="0"/>
              </a:spcAft>
              <a:buClrTx/>
              <a:buSzTx/>
              <a:buFont typeface="Arial" panose="020B0604020202020204" pitchFamily="34" charset="0"/>
              <a:buChar char="•"/>
              <a:tabLst/>
              <a:defRPr sz="1890" b="1" baseline="0">
                <a:solidFill>
                  <a:schemeClr val="tx1"/>
                </a:solidFill>
              </a:defRPr>
            </a:lvl1pPr>
            <a:lvl2pPr marL="565730" indent="-257148">
              <a:buFont typeface="Arial" panose="020B0604020202020204" pitchFamily="34" charset="0"/>
              <a:buChar char="•"/>
              <a:defRPr sz="1890"/>
            </a:lvl2pPr>
            <a:lvl3pPr marL="724305" indent="-158576">
              <a:buFont typeface="Arial" panose="020B0604020202020204" pitchFamily="34" charset="0"/>
              <a:buChar char="•"/>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4706541" y="1513704"/>
            <a:ext cx="4078684" cy="2936212"/>
          </a:xfrm>
          <a:prstGeom prst="rect">
            <a:avLst/>
          </a:prstGeom>
        </p:spPr>
        <p:txBody>
          <a:bodyPr lIns="0" tIns="0" rIns="0" bIns="0"/>
          <a:lstStyle>
            <a:lvl1pPr marL="308579" marR="0" indent="-308579" algn="l" defTabSz="617160" rtl="0" eaLnBrk="1" fontAlgn="auto" latinLnBrk="0" hangingPunct="1">
              <a:lnSpc>
                <a:spcPct val="100000"/>
              </a:lnSpc>
              <a:spcBef>
                <a:spcPts val="675"/>
              </a:spcBef>
              <a:spcAft>
                <a:spcPts val="0"/>
              </a:spcAft>
              <a:buClrTx/>
              <a:buSzTx/>
              <a:buFont typeface="Arial" panose="020B0604020202020204" pitchFamily="34" charset="0"/>
              <a:buChar char="•"/>
              <a:tabLst/>
              <a:defRPr sz="1890" b="1" baseline="0">
                <a:solidFill>
                  <a:schemeClr val="tx1"/>
                </a:solidFill>
              </a:defRPr>
            </a:lvl1pPr>
            <a:lvl2pPr marL="565730" indent="-257148">
              <a:buFont typeface="Arial" panose="020B0604020202020204" pitchFamily="34" charset="0"/>
              <a:buChar char="•"/>
              <a:defRPr sz="1890"/>
            </a:lvl2pPr>
            <a:lvl3pPr marL="724305" indent="-158576">
              <a:buFont typeface="Arial" panose="020B0604020202020204" pitchFamily="34" charset="0"/>
              <a:buChar char="•"/>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73704" cy="771120"/>
          </a:xfrm>
          <a:prstGeom prst="rect">
            <a:avLst/>
          </a:prstGeom>
        </p:spPr>
      </p:pic>
    </p:spTree>
    <p:extLst>
      <p:ext uri="{BB962C8B-B14F-4D97-AF65-F5344CB8AC3E}">
        <p14:creationId xmlns:p14="http://schemas.microsoft.com/office/powerpoint/2010/main" val="1228933406"/>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143500"/>
          </a:xfrm>
          <a:prstGeom prst="rect">
            <a:avLst/>
          </a:prstGeom>
        </p:spPr>
        <p:txBody>
          <a:bodyPr/>
          <a:lstStyle>
            <a:lvl1pPr marL="0" indent="0">
              <a:buNone/>
              <a:defRPr sz="2160" b="1" baseline="0">
                <a:solidFill>
                  <a:schemeClr val="bg1">
                    <a:lumMod val="85000"/>
                    <a:alpha val="62000"/>
                  </a:schemeClr>
                </a:solidFill>
              </a:defRPr>
            </a:lvl1pPr>
            <a:lvl2pPr marL="308579" indent="0">
              <a:buNone/>
              <a:defRPr sz="1890"/>
            </a:lvl2pPr>
            <a:lvl3pPr marL="617160" indent="0">
              <a:buNone/>
              <a:defRPr sz="1620"/>
            </a:lvl3pPr>
            <a:lvl4pPr marL="925738" indent="0">
              <a:buNone/>
              <a:defRPr sz="1350"/>
            </a:lvl4pPr>
            <a:lvl5pPr marL="1234319" indent="0">
              <a:buNone/>
              <a:defRPr sz="1350"/>
            </a:lvl5pPr>
            <a:lvl6pPr marL="1542897" indent="0">
              <a:buNone/>
              <a:defRPr sz="1350"/>
            </a:lvl6pPr>
            <a:lvl7pPr marL="1851476" indent="0">
              <a:buNone/>
              <a:defRPr sz="1350"/>
            </a:lvl7pPr>
            <a:lvl8pPr marL="2160054" indent="0">
              <a:buNone/>
              <a:defRPr sz="1350"/>
            </a:lvl8pPr>
            <a:lvl9pPr marL="2468637" indent="0">
              <a:buNone/>
              <a:defRPr sz="135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287364" y="1524452"/>
            <a:ext cx="4052221" cy="2925463"/>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Tx/>
              <a:buNone/>
              <a:tabLst/>
              <a:defRPr lang="en-GB" sz="1890" b="1" smtClean="0"/>
            </a:lvl1pPr>
            <a:lvl2pPr marL="308579" indent="0">
              <a:buFontTx/>
              <a:buNone/>
              <a:defRPr sz="1890"/>
            </a:lvl2pPr>
            <a:lvl3pPr marL="565730" indent="0">
              <a:buFontTx/>
              <a:buNone/>
              <a:defRPr sz="144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Your text here</a:t>
            </a:r>
          </a:p>
        </p:txBody>
      </p:sp>
      <p:sp>
        <p:nvSpPr>
          <p:cNvPr id="11" name="Text Placeholder 3"/>
          <p:cNvSpPr>
            <a:spLocks noGrp="1"/>
          </p:cNvSpPr>
          <p:nvPr>
            <p:ph type="body" sz="half" idx="10" hasCustomPrompt="1"/>
          </p:nvPr>
        </p:nvSpPr>
        <p:spPr>
          <a:xfrm>
            <a:off x="287364" y="200715"/>
            <a:ext cx="4052221" cy="1041475"/>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73704" cy="771120"/>
          </a:xfrm>
          <a:prstGeom prst="rect">
            <a:avLst/>
          </a:prstGeom>
        </p:spPr>
      </p:pic>
    </p:spTree>
    <p:extLst>
      <p:ext uri="{BB962C8B-B14F-4D97-AF65-F5344CB8AC3E}">
        <p14:creationId xmlns:p14="http://schemas.microsoft.com/office/powerpoint/2010/main" val="3662445475"/>
      </p:ext>
    </p:extLst>
  </p:cSld>
  <p:clrMapOvr>
    <a:masterClrMapping/>
  </p:clrMapOvr>
  <p:extLst>
    <p:ext uri="{DCECCB84-F9BA-43D5-87BE-67443E8EF086}">
      <p15:sldGuideLst xmlns:p15="http://schemas.microsoft.com/office/powerpoint/2012/main">
        <p15:guide id="1" orient="horz" pos="341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912" noProof="0"/>
          </a:p>
        </p:txBody>
      </p:sp>
      <p:sp>
        <p:nvSpPr>
          <p:cNvPr id="6" name="Picture Placeholder 2"/>
          <p:cNvSpPr>
            <a:spLocks noGrp="1"/>
          </p:cNvSpPr>
          <p:nvPr>
            <p:ph type="pic" idx="11" hasCustomPrompt="1"/>
          </p:nvPr>
        </p:nvSpPr>
        <p:spPr>
          <a:xfrm>
            <a:off x="4710816" y="0"/>
            <a:ext cx="4433207" cy="5143500"/>
          </a:xfrm>
          <a:prstGeom prst="rect">
            <a:avLst/>
          </a:prstGeom>
        </p:spPr>
        <p:txBody>
          <a:bodyPr/>
          <a:lstStyle>
            <a:lvl1pPr marL="0" marR="0" indent="0" algn="l" defTabSz="617160" rtl="0" eaLnBrk="1" fontAlgn="auto" latinLnBrk="0" hangingPunct="1">
              <a:lnSpc>
                <a:spcPct val="90000"/>
              </a:lnSpc>
              <a:spcBef>
                <a:spcPts val="675"/>
              </a:spcBef>
              <a:spcAft>
                <a:spcPts val="0"/>
              </a:spcAft>
              <a:buClrTx/>
              <a:buSzTx/>
              <a:buFont typeface="Arial"/>
              <a:buNone/>
              <a:tabLst/>
              <a:defRPr sz="2160" b="1" baseline="0">
                <a:solidFill>
                  <a:schemeClr val="bg1">
                    <a:alpha val="62000"/>
                  </a:schemeClr>
                </a:solidFill>
              </a:defRPr>
            </a:lvl1pPr>
            <a:lvl2pPr marL="308579" indent="0">
              <a:buNone/>
              <a:defRPr sz="1890"/>
            </a:lvl2pPr>
            <a:lvl3pPr marL="617160" indent="0">
              <a:buNone/>
              <a:defRPr sz="1620"/>
            </a:lvl3pPr>
            <a:lvl4pPr marL="925738" indent="0">
              <a:buNone/>
              <a:defRPr sz="1350"/>
            </a:lvl4pPr>
            <a:lvl5pPr marL="1234319" indent="0">
              <a:buNone/>
              <a:defRPr sz="1350"/>
            </a:lvl5pPr>
            <a:lvl6pPr marL="1542897" indent="0">
              <a:buNone/>
              <a:defRPr sz="1350"/>
            </a:lvl6pPr>
            <a:lvl7pPr marL="1851476" indent="0">
              <a:buNone/>
              <a:defRPr sz="1350"/>
            </a:lvl7pPr>
            <a:lvl8pPr marL="2160054" indent="0">
              <a:buNone/>
              <a:defRPr sz="1350"/>
            </a:lvl8pPr>
            <a:lvl9pPr marL="2468637" indent="0">
              <a:buNone/>
              <a:defRPr sz="135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7"/>
            <a:ext cx="4218160" cy="3767587"/>
          </a:xfrm>
          <a:prstGeom prst="rect">
            <a:avLst/>
          </a:prstGeom>
        </p:spPr>
        <p:txBody>
          <a:bodyPr lIns="0" tIns="0" rIns="0" bIns="0"/>
          <a:lstStyle>
            <a:lvl1pPr marL="0" indent="0">
              <a:lnSpc>
                <a:spcPct val="100000"/>
              </a:lnSpc>
              <a:buNone/>
              <a:defRPr sz="2970" b="1">
                <a:solidFill>
                  <a:schemeClr val="tx1"/>
                </a:solidFill>
              </a:defRPr>
            </a:lvl1pPr>
          </a:lstStyle>
          <a:p>
            <a:r>
              <a:rPr lang="en-GB" noProof="0"/>
              <a:t>Lorem ipsum dolor sit amet, consectetur adipiscing elit. Maecenas velit velit, consequat eget ullamcorper a, maximus ac ex.</a:t>
            </a:r>
          </a:p>
        </p:txBody>
      </p:sp>
      <p:pic>
        <p:nvPicPr>
          <p:cNvPr id="3" name="Kuva 2">
            <a:extLst>
              <a:ext uri="{FF2B5EF4-FFF2-40B4-BE49-F238E27FC236}">
                <a16:creationId xmlns:a16="http://schemas.microsoft.com/office/drawing/2014/main" id="{52CCC480-13D2-4814-87C1-ECF3FE05D2A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339342"/>
            <a:ext cx="1991440" cy="771120"/>
          </a:xfrm>
          <a:prstGeom prst="rect">
            <a:avLst/>
          </a:prstGeom>
        </p:spPr>
      </p:pic>
    </p:spTree>
    <p:extLst>
      <p:ext uri="{BB962C8B-B14F-4D97-AF65-F5344CB8AC3E}">
        <p14:creationId xmlns:p14="http://schemas.microsoft.com/office/powerpoint/2010/main" val="194048445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12" noProof="0"/>
          </a:p>
        </p:txBody>
      </p:sp>
      <p:sp>
        <p:nvSpPr>
          <p:cNvPr id="7" name="Text Placeholder 3"/>
          <p:cNvSpPr>
            <a:spLocks noGrp="1"/>
          </p:cNvSpPr>
          <p:nvPr>
            <p:ph type="body" sz="half" idx="11" hasCustomPrompt="1"/>
          </p:nvPr>
        </p:nvSpPr>
        <p:spPr>
          <a:xfrm>
            <a:off x="755662" y="1759438"/>
            <a:ext cx="7669159" cy="1352265"/>
          </a:xfrm>
          <a:prstGeom prst="rect">
            <a:avLst/>
          </a:prstGeom>
        </p:spPr>
        <p:txBody>
          <a:bodyPr lIns="0" rIns="0"/>
          <a:lstStyle>
            <a:lvl1pPr marL="0" indent="0" algn="l">
              <a:lnSpc>
                <a:spcPct val="100000"/>
              </a:lnSpc>
              <a:spcBef>
                <a:spcPts val="0"/>
              </a:spcBef>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8" name="Kuva 7">
            <a:extLst>
              <a:ext uri="{FF2B5EF4-FFF2-40B4-BE49-F238E27FC236}">
                <a16:creationId xmlns:a16="http://schemas.microsoft.com/office/drawing/2014/main" id="{61842CE2-1B1D-49EA-9D06-D1D577851B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339342"/>
            <a:ext cx="1991440" cy="771120"/>
          </a:xfrm>
          <a:prstGeom prst="rect">
            <a:avLst/>
          </a:prstGeom>
        </p:spPr>
      </p:pic>
    </p:spTree>
    <p:extLst>
      <p:ext uri="{BB962C8B-B14F-4D97-AF65-F5344CB8AC3E}">
        <p14:creationId xmlns:p14="http://schemas.microsoft.com/office/powerpoint/2010/main" val="168671949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4" y="194351"/>
            <a:ext cx="8497093" cy="1007055"/>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4" y="1374229"/>
            <a:ext cx="8497093" cy="3075686"/>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73704" cy="771120"/>
          </a:xfrm>
          <a:prstGeom prst="rect">
            <a:avLst/>
          </a:prstGeom>
        </p:spPr>
      </p:pic>
    </p:spTree>
    <p:extLst>
      <p:ext uri="{BB962C8B-B14F-4D97-AF65-F5344CB8AC3E}">
        <p14:creationId xmlns:p14="http://schemas.microsoft.com/office/powerpoint/2010/main" val="3743646989"/>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4" y="194351"/>
            <a:ext cx="8497093" cy="1007055"/>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73704" cy="771120"/>
          </a:xfrm>
          <a:prstGeom prst="rect">
            <a:avLst/>
          </a:prstGeom>
        </p:spPr>
      </p:pic>
      <p:sp>
        <p:nvSpPr>
          <p:cNvPr id="10" name="Chart Placeholder 2">
            <a:extLst>
              <a:ext uri="{FF2B5EF4-FFF2-40B4-BE49-F238E27FC236}">
                <a16:creationId xmlns:a16="http://schemas.microsoft.com/office/drawing/2014/main" id="{38E9F79E-594E-4FED-A2F4-706A9F56D293}"/>
              </a:ext>
            </a:extLst>
          </p:cNvPr>
          <p:cNvSpPr>
            <a:spLocks noGrp="1"/>
          </p:cNvSpPr>
          <p:nvPr>
            <p:ph type="chart" sz="quarter" idx="12" hasCustomPrompt="1"/>
          </p:nvPr>
        </p:nvSpPr>
        <p:spPr>
          <a:xfrm>
            <a:off x="287339" y="1374229"/>
            <a:ext cx="8497107" cy="3075686"/>
          </a:xfrm>
          <a:prstGeom prst="rect">
            <a:avLst/>
          </a:prstGeom>
        </p:spPr>
        <p:txBody>
          <a:bodyPr/>
          <a:lstStyle>
            <a:lvl1pPr marL="0" marR="0" indent="0" algn="ctr" defTabSz="617160" rtl="0" eaLnBrk="1" fontAlgn="auto" latinLnBrk="0" hangingPunct="1">
              <a:lnSpc>
                <a:spcPct val="90000"/>
              </a:lnSpc>
              <a:spcBef>
                <a:spcPts val="675"/>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3389086045"/>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93623"/>
            <a:ext cx="8489928" cy="995897"/>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19" name="Kuva 18">
            <a:extLst>
              <a:ext uri="{FF2B5EF4-FFF2-40B4-BE49-F238E27FC236}">
                <a16:creationId xmlns:a16="http://schemas.microsoft.com/office/drawing/2014/main" id="{6441E2E8-A0AE-4545-84B3-D0D1F835AD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339342"/>
            <a:ext cx="1991440" cy="771120"/>
          </a:xfrm>
          <a:prstGeom prst="rect">
            <a:avLst/>
          </a:prstGeom>
        </p:spPr>
      </p:pic>
      <p:sp>
        <p:nvSpPr>
          <p:cNvPr id="20" name="Text Placeholder 5">
            <a:extLst>
              <a:ext uri="{FF2B5EF4-FFF2-40B4-BE49-F238E27FC236}">
                <a16:creationId xmlns:a16="http://schemas.microsoft.com/office/drawing/2014/main" id="{F4B408B3-A120-4BDA-9CCA-15A5BC134C87}"/>
              </a:ext>
            </a:extLst>
          </p:cNvPr>
          <p:cNvSpPr>
            <a:spLocks noGrp="1"/>
          </p:cNvSpPr>
          <p:nvPr>
            <p:ph type="body" sz="quarter" idx="11" hasCustomPrompt="1"/>
          </p:nvPr>
        </p:nvSpPr>
        <p:spPr>
          <a:xfrm>
            <a:off x="295200" y="2485079"/>
            <a:ext cx="1539000" cy="1944000"/>
          </a:xfrm>
          <a:prstGeom prst="rect">
            <a:avLst/>
          </a:prstGeom>
        </p:spPr>
        <p:txBody>
          <a:bodyPr lIns="0" tIns="0" rIns="0" bIns="0"/>
          <a:lstStyle>
            <a:lvl1pPr marL="72896" indent="-72896" algn="l" defTabSz="462947" rtl="0" eaLnBrk="1" latinLnBrk="0" hangingPunct="1">
              <a:lnSpc>
                <a:spcPct val="100000"/>
              </a:lnSpc>
              <a:buFont typeface="Arial" charset="0"/>
              <a:buChar char="•"/>
              <a:defRPr sz="1260" b="1">
                <a:solidFill>
                  <a:schemeClr val="tx1"/>
                </a:solidFill>
              </a:defRPr>
            </a:lvl1pPr>
            <a:lvl2pPr marL="0" indent="0">
              <a:lnSpc>
                <a:spcPts val="1350"/>
              </a:lnSpc>
              <a:buNone/>
              <a:defRPr lang="en-US" sz="1215" b="1" kern="1200" dirty="0" smtClean="0">
                <a:solidFill>
                  <a:schemeClr val="bg1"/>
                </a:solidFill>
                <a:latin typeface="+mn-lt"/>
                <a:ea typeface="Arial" charset="0"/>
                <a:cs typeface="Arial" charset="0"/>
              </a:defRPr>
            </a:lvl2pPr>
            <a:lvl3pPr>
              <a:buClr>
                <a:schemeClr val="bg1"/>
              </a:buClr>
              <a:defRPr sz="709">
                <a:solidFill>
                  <a:schemeClr val="bg1"/>
                </a:solidFill>
              </a:defRPr>
            </a:lvl3pPr>
          </a:lstStyle>
          <a:p>
            <a:pPr marL="72896" lvl="0" indent="-72896" algn="l" defTabSz="462947" rtl="0" eaLnBrk="1" latinLnBrk="0" hangingPunct="1">
              <a:lnSpc>
                <a:spcPts val="878"/>
              </a:lnSpc>
              <a:buFont typeface="Arial" charset="0"/>
              <a:buChar char="•"/>
            </a:pPr>
            <a:r>
              <a:rPr lang="en-GB" noProof="0"/>
              <a:t>Add text</a:t>
            </a:r>
          </a:p>
        </p:txBody>
      </p:sp>
      <p:sp>
        <p:nvSpPr>
          <p:cNvPr id="21" name="Text Placeholder 5">
            <a:extLst>
              <a:ext uri="{FF2B5EF4-FFF2-40B4-BE49-F238E27FC236}">
                <a16:creationId xmlns:a16="http://schemas.microsoft.com/office/drawing/2014/main" id="{B9B64BB6-E4F0-485B-9067-6459869EA934}"/>
              </a:ext>
            </a:extLst>
          </p:cNvPr>
          <p:cNvSpPr>
            <a:spLocks noGrp="1"/>
          </p:cNvSpPr>
          <p:nvPr>
            <p:ph type="body" sz="quarter" idx="12" hasCustomPrompt="1"/>
          </p:nvPr>
        </p:nvSpPr>
        <p:spPr>
          <a:xfrm>
            <a:off x="2039978" y="2485080"/>
            <a:ext cx="1539000" cy="1944000"/>
          </a:xfrm>
          <a:prstGeom prst="rect">
            <a:avLst/>
          </a:prstGeom>
        </p:spPr>
        <p:txBody>
          <a:bodyPr lIns="0" tIns="0" rIns="0" bIns="0"/>
          <a:lstStyle>
            <a:lvl1pPr marL="72896" marR="0" indent="-72896" algn="l" defTabSz="462947" rtl="0" eaLnBrk="1" fontAlgn="auto" latinLnBrk="0" hangingPunct="1">
              <a:lnSpc>
                <a:spcPct val="100000"/>
              </a:lnSpc>
              <a:spcBef>
                <a:spcPts val="675"/>
              </a:spcBef>
              <a:spcAft>
                <a:spcPts val="0"/>
              </a:spcAft>
              <a:buClrTx/>
              <a:buSzTx/>
              <a:buFont typeface="Arial" charset="0"/>
              <a:buChar char="•"/>
              <a:tabLst/>
              <a:defRPr sz="1260" b="1">
                <a:solidFill>
                  <a:schemeClr val="tx1"/>
                </a:solidFill>
              </a:defRPr>
            </a:lvl1pPr>
            <a:lvl2pPr marL="115719" indent="-115719">
              <a:lnSpc>
                <a:spcPts val="1440"/>
              </a:lnSpc>
              <a:buClr>
                <a:schemeClr val="bg1"/>
              </a:buClr>
              <a:defRPr lang="en-US" sz="1215" b="1" kern="1200" dirty="0" smtClean="0">
                <a:solidFill>
                  <a:schemeClr val="bg1"/>
                </a:solidFill>
                <a:latin typeface="+mn-lt"/>
                <a:ea typeface="Arial" charset="0"/>
                <a:cs typeface="Arial" charset="0"/>
              </a:defRPr>
            </a:lvl2pPr>
          </a:lstStyle>
          <a:p>
            <a:pPr marL="72896" marR="0" lvl="0" indent="-72896" algn="l" defTabSz="462947" rtl="0" eaLnBrk="1" fontAlgn="auto" latinLnBrk="0" hangingPunct="1">
              <a:lnSpc>
                <a:spcPts val="878"/>
              </a:lnSpc>
              <a:spcBef>
                <a:spcPts val="675"/>
              </a:spcBef>
              <a:spcAft>
                <a:spcPts val="0"/>
              </a:spcAft>
              <a:buClrTx/>
              <a:buSzTx/>
              <a:buFont typeface="Arial" charset="0"/>
              <a:buChar char="•"/>
              <a:tabLst/>
              <a:defRPr/>
            </a:pPr>
            <a:r>
              <a:rPr lang="en-GB" noProof="0"/>
              <a:t>Add text</a:t>
            </a:r>
          </a:p>
          <a:p>
            <a:pPr marL="72896" lvl="0" indent="-72896" algn="l" defTabSz="462947" rtl="0" eaLnBrk="1" latinLnBrk="0" hangingPunct="1">
              <a:lnSpc>
                <a:spcPts val="878"/>
              </a:lnSpc>
              <a:buFont typeface="Arial" charset="0"/>
              <a:buChar char="•"/>
            </a:pPr>
            <a:endParaRPr lang="en-GB" noProof="0"/>
          </a:p>
        </p:txBody>
      </p:sp>
      <p:sp>
        <p:nvSpPr>
          <p:cNvPr id="25" name="Text Placeholder 23">
            <a:extLst>
              <a:ext uri="{FF2B5EF4-FFF2-40B4-BE49-F238E27FC236}">
                <a16:creationId xmlns:a16="http://schemas.microsoft.com/office/drawing/2014/main" id="{85362C26-8171-4321-8F32-E82EE7B3E358}"/>
              </a:ext>
            </a:extLst>
          </p:cNvPr>
          <p:cNvSpPr>
            <a:spLocks noGrp="1"/>
          </p:cNvSpPr>
          <p:nvPr>
            <p:ph type="body" sz="quarter" idx="16" hasCustomPrompt="1"/>
          </p:nvPr>
        </p:nvSpPr>
        <p:spPr>
          <a:xfrm>
            <a:off x="506700" y="1323729"/>
            <a:ext cx="1116000" cy="100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2014</a:t>
            </a:r>
          </a:p>
        </p:txBody>
      </p:sp>
      <p:sp>
        <p:nvSpPr>
          <p:cNvPr id="30" name="Text Placeholder 23">
            <a:extLst>
              <a:ext uri="{FF2B5EF4-FFF2-40B4-BE49-F238E27FC236}">
                <a16:creationId xmlns:a16="http://schemas.microsoft.com/office/drawing/2014/main" id="{69275DD0-F8ED-4B34-AFE4-76341EF5942D}"/>
              </a:ext>
            </a:extLst>
          </p:cNvPr>
          <p:cNvSpPr>
            <a:spLocks noGrp="1"/>
          </p:cNvSpPr>
          <p:nvPr>
            <p:ph type="body" sz="quarter" idx="17" hasCustomPrompt="1"/>
          </p:nvPr>
        </p:nvSpPr>
        <p:spPr>
          <a:xfrm>
            <a:off x="2251478" y="1323729"/>
            <a:ext cx="1116000" cy="100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2015</a:t>
            </a:r>
          </a:p>
        </p:txBody>
      </p:sp>
      <p:sp>
        <p:nvSpPr>
          <p:cNvPr id="31" name="Text Placeholder 23">
            <a:extLst>
              <a:ext uri="{FF2B5EF4-FFF2-40B4-BE49-F238E27FC236}">
                <a16:creationId xmlns:a16="http://schemas.microsoft.com/office/drawing/2014/main" id="{4B65ECC1-A3F2-4007-86EF-63D9F1A3762F}"/>
              </a:ext>
            </a:extLst>
          </p:cNvPr>
          <p:cNvSpPr>
            <a:spLocks noGrp="1"/>
          </p:cNvSpPr>
          <p:nvPr>
            <p:ph type="body" sz="quarter" idx="18" hasCustomPrompt="1"/>
          </p:nvPr>
        </p:nvSpPr>
        <p:spPr>
          <a:xfrm>
            <a:off x="3983001" y="1323729"/>
            <a:ext cx="1116000" cy="100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2016</a:t>
            </a:r>
          </a:p>
        </p:txBody>
      </p:sp>
      <p:sp>
        <p:nvSpPr>
          <p:cNvPr id="32" name="Text Placeholder 23">
            <a:extLst>
              <a:ext uri="{FF2B5EF4-FFF2-40B4-BE49-F238E27FC236}">
                <a16:creationId xmlns:a16="http://schemas.microsoft.com/office/drawing/2014/main" id="{B443D59B-9A4E-484C-9EA2-387B85037DB4}"/>
              </a:ext>
            </a:extLst>
          </p:cNvPr>
          <p:cNvSpPr>
            <a:spLocks noGrp="1"/>
          </p:cNvSpPr>
          <p:nvPr>
            <p:ph type="body" sz="quarter" idx="19" hasCustomPrompt="1"/>
          </p:nvPr>
        </p:nvSpPr>
        <p:spPr>
          <a:xfrm>
            <a:off x="5727495" y="1323729"/>
            <a:ext cx="1116000" cy="100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2017</a:t>
            </a:r>
          </a:p>
        </p:txBody>
      </p:sp>
      <p:sp>
        <p:nvSpPr>
          <p:cNvPr id="33" name="Text Placeholder 23">
            <a:extLst>
              <a:ext uri="{FF2B5EF4-FFF2-40B4-BE49-F238E27FC236}">
                <a16:creationId xmlns:a16="http://schemas.microsoft.com/office/drawing/2014/main" id="{00EE8630-E2C8-4C1D-A0C1-9D457077F859}"/>
              </a:ext>
            </a:extLst>
          </p:cNvPr>
          <p:cNvSpPr>
            <a:spLocks noGrp="1"/>
          </p:cNvSpPr>
          <p:nvPr>
            <p:ph type="body" sz="quarter" idx="20" hasCustomPrompt="1"/>
          </p:nvPr>
        </p:nvSpPr>
        <p:spPr>
          <a:xfrm>
            <a:off x="7459018" y="1323729"/>
            <a:ext cx="1116000" cy="100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tx2"/>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2018</a:t>
            </a:r>
          </a:p>
        </p:txBody>
      </p:sp>
      <p:sp>
        <p:nvSpPr>
          <p:cNvPr id="34" name="Text Placeholder 5">
            <a:extLst>
              <a:ext uri="{FF2B5EF4-FFF2-40B4-BE49-F238E27FC236}">
                <a16:creationId xmlns:a16="http://schemas.microsoft.com/office/drawing/2014/main" id="{00E451EE-0FDE-4EEE-A9B2-582CBF4ADAAD}"/>
              </a:ext>
            </a:extLst>
          </p:cNvPr>
          <p:cNvSpPr>
            <a:spLocks noGrp="1"/>
          </p:cNvSpPr>
          <p:nvPr>
            <p:ph type="body" sz="quarter" idx="23" hasCustomPrompt="1"/>
          </p:nvPr>
        </p:nvSpPr>
        <p:spPr>
          <a:xfrm>
            <a:off x="3771501" y="2485080"/>
            <a:ext cx="1539000" cy="1944000"/>
          </a:xfrm>
          <a:prstGeom prst="rect">
            <a:avLst/>
          </a:prstGeom>
        </p:spPr>
        <p:txBody>
          <a:bodyPr lIns="0" tIns="0" rIns="0" bIns="0"/>
          <a:lstStyle>
            <a:lvl1pPr marL="72896" marR="0" indent="-72896" algn="l" defTabSz="462947" rtl="0" eaLnBrk="1" fontAlgn="auto" latinLnBrk="0" hangingPunct="1">
              <a:lnSpc>
                <a:spcPct val="100000"/>
              </a:lnSpc>
              <a:spcBef>
                <a:spcPts val="675"/>
              </a:spcBef>
              <a:spcAft>
                <a:spcPts val="0"/>
              </a:spcAft>
              <a:buClrTx/>
              <a:buSzTx/>
              <a:buFont typeface="Arial" charset="0"/>
              <a:buChar char="•"/>
              <a:tabLst/>
              <a:defRPr sz="1260" b="1">
                <a:solidFill>
                  <a:schemeClr val="tx1"/>
                </a:solidFill>
              </a:defRPr>
            </a:lvl1pPr>
            <a:lvl2pPr marL="115719" indent="-115719">
              <a:lnSpc>
                <a:spcPts val="1440"/>
              </a:lnSpc>
              <a:buClr>
                <a:schemeClr val="bg1"/>
              </a:buClr>
              <a:defRPr lang="en-US" sz="1215" b="1" kern="1200" dirty="0" smtClean="0">
                <a:solidFill>
                  <a:schemeClr val="bg1"/>
                </a:solidFill>
                <a:latin typeface="+mn-lt"/>
                <a:ea typeface="Arial" charset="0"/>
                <a:cs typeface="Arial" charset="0"/>
              </a:defRPr>
            </a:lvl2pPr>
          </a:lstStyle>
          <a:p>
            <a:pPr marL="72896" marR="0" lvl="0" indent="-72896" algn="l" defTabSz="462947" rtl="0" eaLnBrk="1" fontAlgn="auto" latinLnBrk="0" hangingPunct="1">
              <a:lnSpc>
                <a:spcPts val="878"/>
              </a:lnSpc>
              <a:spcBef>
                <a:spcPts val="675"/>
              </a:spcBef>
              <a:spcAft>
                <a:spcPts val="0"/>
              </a:spcAft>
              <a:buClrTx/>
              <a:buSzTx/>
              <a:buFont typeface="Arial" charset="0"/>
              <a:buChar char="•"/>
              <a:tabLst/>
              <a:defRPr/>
            </a:pPr>
            <a:r>
              <a:rPr lang="en-GB" noProof="0"/>
              <a:t>Add text</a:t>
            </a:r>
          </a:p>
          <a:p>
            <a:pPr marL="72896" lvl="0" indent="-72896" algn="l" defTabSz="462947" rtl="0" eaLnBrk="1" latinLnBrk="0" hangingPunct="1">
              <a:lnSpc>
                <a:spcPts val="878"/>
              </a:lnSpc>
              <a:buFont typeface="Arial" charset="0"/>
              <a:buChar char="•"/>
            </a:pPr>
            <a:endParaRPr lang="en-GB" noProof="0"/>
          </a:p>
        </p:txBody>
      </p:sp>
      <p:sp>
        <p:nvSpPr>
          <p:cNvPr id="35" name="Text Placeholder 5">
            <a:extLst>
              <a:ext uri="{FF2B5EF4-FFF2-40B4-BE49-F238E27FC236}">
                <a16:creationId xmlns:a16="http://schemas.microsoft.com/office/drawing/2014/main" id="{CAB9C1E6-A5FE-44DE-88E9-1E9B2F39C49A}"/>
              </a:ext>
            </a:extLst>
          </p:cNvPr>
          <p:cNvSpPr>
            <a:spLocks noGrp="1"/>
          </p:cNvSpPr>
          <p:nvPr>
            <p:ph type="body" sz="quarter" idx="24" hasCustomPrompt="1"/>
          </p:nvPr>
        </p:nvSpPr>
        <p:spPr>
          <a:xfrm>
            <a:off x="5515995" y="2485080"/>
            <a:ext cx="1539000" cy="1944000"/>
          </a:xfrm>
          <a:prstGeom prst="rect">
            <a:avLst/>
          </a:prstGeom>
        </p:spPr>
        <p:txBody>
          <a:bodyPr lIns="0" tIns="0" rIns="0" bIns="0"/>
          <a:lstStyle>
            <a:lvl1pPr marL="72896" marR="0" indent="-72896" algn="l" defTabSz="462947" rtl="0" eaLnBrk="1" fontAlgn="auto" latinLnBrk="0" hangingPunct="1">
              <a:lnSpc>
                <a:spcPct val="100000"/>
              </a:lnSpc>
              <a:spcBef>
                <a:spcPts val="675"/>
              </a:spcBef>
              <a:spcAft>
                <a:spcPts val="0"/>
              </a:spcAft>
              <a:buClrTx/>
              <a:buSzTx/>
              <a:buFont typeface="Arial" charset="0"/>
              <a:buChar char="•"/>
              <a:tabLst/>
              <a:defRPr sz="1260" b="1">
                <a:solidFill>
                  <a:schemeClr val="tx1"/>
                </a:solidFill>
              </a:defRPr>
            </a:lvl1pPr>
            <a:lvl2pPr marL="115719" indent="-115719">
              <a:lnSpc>
                <a:spcPts val="1440"/>
              </a:lnSpc>
              <a:buClr>
                <a:schemeClr val="bg1"/>
              </a:buClr>
              <a:defRPr lang="en-US" sz="1215" b="1" kern="1200" dirty="0" smtClean="0">
                <a:solidFill>
                  <a:schemeClr val="bg1"/>
                </a:solidFill>
                <a:latin typeface="+mn-lt"/>
                <a:ea typeface="Arial" charset="0"/>
                <a:cs typeface="Arial" charset="0"/>
              </a:defRPr>
            </a:lvl2pPr>
          </a:lstStyle>
          <a:p>
            <a:pPr marL="72896" marR="0" lvl="0" indent="-72896" algn="l" defTabSz="462947" rtl="0" eaLnBrk="1" fontAlgn="auto" latinLnBrk="0" hangingPunct="1">
              <a:lnSpc>
                <a:spcPts val="878"/>
              </a:lnSpc>
              <a:spcBef>
                <a:spcPts val="675"/>
              </a:spcBef>
              <a:spcAft>
                <a:spcPts val="0"/>
              </a:spcAft>
              <a:buClrTx/>
              <a:buSzTx/>
              <a:buFont typeface="Arial" charset="0"/>
              <a:buChar char="•"/>
              <a:tabLst/>
              <a:defRPr/>
            </a:pPr>
            <a:r>
              <a:rPr lang="en-GB" noProof="0"/>
              <a:t>Add text</a:t>
            </a:r>
          </a:p>
          <a:p>
            <a:pPr marL="72896" lvl="0" indent="-72896" algn="l" defTabSz="462947" rtl="0" eaLnBrk="1" latinLnBrk="0" hangingPunct="1">
              <a:lnSpc>
                <a:spcPts val="878"/>
              </a:lnSpc>
              <a:buFont typeface="Arial" charset="0"/>
              <a:buChar char="•"/>
            </a:pPr>
            <a:endParaRPr lang="en-GB" noProof="0"/>
          </a:p>
        </p:txBody>
      </p:sp>
      <p:sp>
        <p:nvSpPr>
          <p:cNvPr id="36" name="Text Placeholder 5">
            <a:extLst>
              <a:ext uri="{FF2B5EF4-FFF2-40B4-BE49-F238E27FC236}">
                <a16:creationId xmlns:a16="http://schemas.microsoft.com/office/drawing/2014/main" id="{A2CFFA32-24A2-474D-A5C7-0C06678729E3}"/>
              </a:ext>
            </a:extLst>
          </p:cNvPr>
          <p:cNvSpPr>
            <a:spLocks noGrp="1"/>
          </p:cNvSpPr>
          <p:nvPr>
            <p:ph type="body" sz="quarter" idx="25" hasCustomPrompt="1"/>
          </p:nvPr>
        </p:nvSpPr>
        <p:spPr>
          <a:xfrm>
            <a:off x="7247518" y="2485080"/>
            <a:ext cx="1539000" cy="1944000"/>
          </a:xfrm>
          <a:prstGeom prst="rect">
            <a:avLst/>
          </a:prstGeom>
        </p:spPr>
        <p:txBody>
          <a:bodyPr lIns="0" tIns="0" rIns="0" bIns="0"/>
          <a:lstStyle>
            <a:lvl1pPr marL="72896" marR="0" indent="-72896" algn="l" defTabSz="462947" rtl="0" eaLnBrk="1" fontAlgn="auto" latinLnBrk="0" hangingPunct="1">
              <a:lnSpc>
                <a:spcPct val="100000"/>
              </a:lnSpc>
              <a:spcBef>
                <a:spcPts val="675"/>
              </a:spcBef>
              <a:spcAft>
                <a:spcPts val="0"/>
              </a:spcAft>
              <a:buClrTx/>
              <a:buSzTx/>
              <a:buFont typeface="Arial" charset="0"/>
              <a:buChar char="•"/>
              <a:tabLst/>
              <a:defRPr sz="1260" b="1">
                <a:solidFill>
                  <a:schemeClr val="tx1"/>
                </a:solidFill>
              </a:defRPr>
            </a:lvl1pPr>
            <a:lvl2pPr marL="115719" indent="-115719">
              <a:lnSpc>
                <a:spcPts val="1440"/>
              </a:lnSpc>
              <a:buClr>
                <a:schemeClr val="bg1"/>
              </a:buClr>
              <a:defRPr lang="en-US" sz="1215" b="1" kern="1200" dirty="0" smtClean="0">
                <a:solidFill>
                  <a:schemeClr val="bg1"/>
                </a:solidFill>
                <a:latin typeface="+mn-lt"/>
                <a:ea typeface="Arial" charset="0"/>
                <a:cs typeface="Arial" charset="0"/>
              </a:defRPr>
            </a:lvl2pPr>
          </a:lstStyle>
          <a:p>
            <a:pPr marL="72896" marR="0" lvl="0" indent="-72896" algn="l" defTabSz="462947" rtl="0" eaLnBrk="1" fontAlgn="auto" latinLnBrk="0" hangingPunct="1">
              <a:lnSpc>
                <a:spcPts val="878"/>
              </a:lnSpc>
              <a:spcBef>
                <a:spcPts val="675"/>
              </a:spcBef>
              <a:spcAft>
                <a:spcPts val="0"/>
              </a:spcAft>
              <a:buClrTx/>
              <a:buSzTx/>
              <a:buFont typeface="Arial" charset="0"/>
              <a:buChar char="•"/>
              <a:tabLst/>
              <a:defRPr/>
            </a:pPr>
            <a:r>
              <a:rPr lang="en-GB" noProof="0"/>
              <a:t>Add text</a:t>
            </a:r>
          </a:p>
          <a:p>
            <a:pPr marL="72896" lvl="0" indent="-72896" algn="l" defTabSz="462947" rtl="0" eaLnBrk="1" latinLnBrk="0" hangingPunct="1">
              <a:lnSpc>
                <a:spcPts val="878"/>
              </a:lnSpc>
              <a:buFont typeface="Arial" charset="0"/>
              <a:buChar char="•"/>
            </a:pPr>
            <a:endParaRPr lang="en-GB" noProof="0"/>
          </a:p>
        </p:txBody>
      </p:sp>
    </p:spTree>
    <p:extLst>
      <p:ext uri="{BB962C8B-B14F-4D97-AF65-F5344CB8AC3E}">
        <p14:creationId xmlns:p14="http://schemas.microsoft.com/office/powerpoint/2010/main" val="2327419091"/>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287364" y="194192"/>
            <a:ext cx="8497093" cy="1136681"/>
          </a:xfrm>
          <a:prstGeom prst="rect">
            <a:avLst/>
          </a:prstGeom>
        </p:spPr>
        <p:txBody>
          <a:bodyPr lIns="0" tIns="0" rIns="0" bIns="0"/>
          <a:lstStyle>
            <a:lvl1pPr marL="0" indent="0">
              <a:lnSpc>
                <a:spcPct val="100000"/>
              </a:lnSpc>
              <a:buNone/>
              <a:defRPr sz="3600" b="1" baseline="0">
                <a:solidFill>
                  <a:schemeClr val="tx1"/>
                </a:solidFill>
              </a:defRPr>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Body slide title</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1069"/>
            <a:ext cx="2073704" cy="771120"/>
          </a:xfrm>
          <a:prstGeom prst="rect">
            <a:avLst/>
          </a:prstGeom>
        </p:spPr>
      </p:pic>
      <p:sp>
        <p:nvSpPr>
          <p:cNvPr id="18" name="Text Placeholder 3">
            <a:extLst>
              <a:ext uri="{FF2B5EF4-FFF2-40B4-BE49-F238E27FC236}">
                <a16:creationId xmlns:a16="http://schemas.microsoft.com/office/drawing/2014/main" id="{84B72183-4D42-482E-B4DE-D814A279E4D3}"/>
              </a:ext>
            </a:extLst>
          </p:cNvPr>
          <p:cNvSpPr>
            <a:spLocks noGrp="1"/>
          </p:cNvSpPr>
          <p:nvPr>
            <p:ph type="body" sz="half" idx="2" hasCustomPrompt="1"/>
          </p:nvPr>
        </p:nvSpPr>
        <p:spPr>
          <a:xfrm>
            <a:off x="294254" y="2484215"/>
            <a:ext cx="1539000" cy="1930017"/>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Point 1</a:t>
            </a:r>
          </a:p>
        </p:txBody>
      </p:sp>
      <p:sp>
        <p:nvSpPr>
          <p:cNvPr id="20" name="Text Placeholder 3">
            <a:extLst>
              <a:ext uri="{FF2B5EF4-FFF2-40B4-BE49-F238E27FC236}">
                <a16:creationId xmlns:a16="http://schemas.microsoft.com/office/drawing/2014/main" id="{5024D431-7E4E-4628-AB13-0C1B378E7F2D}"/>
              </a:ext>
            </a:extLst>
          </p:cNvPr>
          <p:cNvSpPr>
            <a:spLocks noGrp="1"/>
          </p:cNvSpPr>
          <p:nvPr>
            <p:ph type="body" sz="half" idx="21" hasCustomPrompt="1"/>
          </p:nvPr>
        </p:nvSpPr>
        <p:spPr>
          <a:xfrm>
            <a:off x="2048379" y="2484216"/>
            <a:ext cx="1539000" cy="1944000"/>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Point 2</a:t>
            </a:r>
          </a:p>
        </p:txBody>
      </p:sp>
      <p:sp>
        <p:nvSpPr>
          <p:cNvPr id="21" name="Text Placeholder 3">
            <a:extLst>
              <a:ext uri="{FF2B5EF4-FFF2-40B4-BE49-F238E27FC236}">
                <a16:creationId xmlns:a16="http://schemas.microsoft.com/office/drawing/2014/main" id="{1A099528-46CF-4D76-B994-C91452CA2F28}"/>
              </a:ext>
            </a:extLst>
          </p:cNvPr>
          <p:cNvSpPr>
            <a:spLocks noGrp="1"/>
          </p:cNvSpPr>
          <p:nvPr>
            <p:ph type="body" sz="half" idx="22" hasCustomPrompt="1"/>
          </p:nvPr>
        </p:nvSpPr>
        <p:spPr>
          <a:xfrm>
            <a:off x="3788504" y="2484215"/>
            <a:ext cx="1539000" cy="1944000"/>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Point 3</a:t>
            </a:r>
          </a:p>
        </p:txBody>
      </p:sp>
      <p:sp>
        <p:nvSpPr>
          <p:cNvPr id="22" name="Text Placeholder 3">
            <a:extLst>
              <a:ext uri="{FF2B5EF4-FFF2-40B4-BE49-F238E27FC236}">
                <a16:creationId xmlns:a16="http://schemas.microsoft.com/office/drawing/2014/main" id="{766B8669-98AE-401D-8A6E-FE7DECB7C16E}"/>
              </a:ext>
            </a:extLst>
          </p:cNvPr>
          <p:cNvSpPr>
            <a:spLocks noGrp="1"/>
          </p:cNvSpPr>
          <p:nvPr>
            <p:ph type="body" sz="half" idx="23" hasCustomPrompt="1"/>
          </p:nvPr>
        </p:nvSpPr>
        <p:spPr>
          <a:xfrm>
            <a:off x="5519300" y="2484215"/>
            <a:ext cx="1539000" cy="1944000"/>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Point 4</a:t>
            </a:r>
          </a:p>
        </p:txBody>
      </p:sp>
      <p:sp>
        <p:nvSpPr>
          <p:cNvPr id="23" name="Text Placeholder 3">
            <a:extLst>
              <a:ext uri="{FF2B5EF4-FFF2-40B4-BE49-F238E27FC236}">
                <a16:creationId xmlns:a16="http://schemas.microsoft.com/office/drawing/2014/main" id="{1B86F51F-A123-4303-B058-63EA517D44A8}"/>
              </a:ext>
            </a:extLst>
          </p:cNvPr>
          <p:cNvSpPr>
            <a:spLocks noGrp="1"/>
          </p:cNvSpPr>
          <p:nvPr>
            <p:ph type="body" sz="half" idx="24" hasCustomPrompt="1"/>
          </p:nvPr>
        </p:nvSpPr>
        <p:spPr>
          <a:xfrm>
            <a:off x="7245431" y="2484214"/>
            <a:ext cx="1539000" cy="1944000"/>
          </a:xfrm>
          <a:prstGeom prst="rect">
            <a:avLst/>
          </a:prstGeom>
        </p:spPr>
        <p:txBody>
          <a:bodyPr lIns="0" tIns="0" rIns="0" bIns="0"/>
          <a:lstStyle>
            <a:lvl1pPr marL="0" marR="0" indent="0" algn="l" defTabSz="617160" rtl="0" eaLnBrk="1" fontAlgn="auto" latinLnBrk="0" hangingPunct="1">
              <a:lnSpc>
                <a:spcPct val="100000"/>
              </a:lnSpc>
              <a:spcBef>
                <a:spcPts val="675"/>
              </a:spcBef>
              <a:spcAft>
                <a:spcPts val="0"/>
              </a:spcAft>
              <a:buClrTx/>
              <a:buSzTx/>
              <a:buFont typeface="Arial"/>
              <a:buNone/>
              <a:tabLst/>
              <a:defRPr lang="en-GB" sz="1260" b="1" smtClean="0"/>
            </a:lvl1pPr>
            <a:lvl2pPr marL="308579" indent="0">
              <a:buNone/>
              <a:defRPr sz="945"/>
            </a:lvl2pPr>
            <a:lvl3pPr marL="617160" indent="0">
              <a:buNone/>
              <a:defRPr sz="810"/>
            </a:lvl3pPr>
            <a:lvl4pPr marL="925738" indent="0">
              <a:buNone/>
              <a:defRPr sz="675"/>
            </a:lvl4pPr>
            <a:lvl5pPr marL="1234319" indent="0">
              <a:buNone/>
              <a:defRPr sz="675"/>
            </a:lvl5pPr>
            <a:lvl6pPr marL="1542897" indent="0">
              <a:buNone/>
              <a:defRPr sz="675"/>
            </a:lvl6pPr>
            <a:lvl7pPr marL="1851476" indent="0">
              <a:buNone/>
              <a:defRPr sz="675"/>
            </a:lvl7pPr>
            <a:lvl8pPr marL="2160054" indent="0">
              <a:buNone/>
              <a:defRPr sz="675"/>
            </a:lvl8pPr>
            <a:lvl9pPr marL="2468637" indent="0">
              <a:buNone/>
              <a:defRPr sz="675"/>
            </a:lvl9pPr>
          </a:lstStyle>
          <a:p>
            <a:pPr lvl="0"/>
            <a:r>
              <a:rPr lang="en-GB" noProof="0"/>
              <a:t>Point 4</a:t>
            </a:r>
          </a:p>
        </p:txBody>
      </p:sp>
      <p:sp>
        <p:nvSpPr>
          <p:cNvPr id="25" name="Text Placeholder 23">
            <a:extLst>
              <a:ext uri="{FF2B5EF4-FFF2-40B4-BE49-F238E27FC236}">
                <a16:creationId xmlns:a16="http://schemas.microsoft.com/office/drawing/2014/main" id="{3CCEFBD9-9725-44AD-B531-1F6A0D20446E}"/>
              </a:ext>
            </a:extLst>
          </p:cNvPr>
          <p:cNvSpPr>
            <a:spLocks noGrp="1"/>
          </p:cNvSpPr>
          <p:nvPr>
            <p:ph type="body" sz="quarter" idx="16" hasCustomPrompt="1"/>
          </p:nvPr>
        </p:nvSpPr>
        <p:spPr>
          <a:xfrm>
            <a:off x="505754" y="1325160"/>
            <a:ext cx="1116000" cy="100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1</a:t>
            </a:r>
          </a:p>
        </p:txBody>
      </p:sp>
      <p:sp>
        <p:nvSpPr>
          <p:cNvPr id="30" name="Text Placeholder 23">
            <a:extLst>
              <a:ext uri="{FF2B5EF4-FFF2-40B4-BE49-F238E27FC236}">
                <a16:creationId xmlns:a16="http://schemas.microsoft.com/office/drawing/2014/main" id="{3AA9377D-5653-4D0F-8330-07E7AD604332}"/>
              </a:ext>
            </a:extLst>
          </p:cNvPr>
          <p:cNvSpPr>
            <a:spLocks noGrp="1"/>
          </p:cNvSpPr>
          <p:nvPr>
            <p:ph type="body" sz="quarter" idx="17" hasCustomPrompt="1"/>
          </p:nvPr>
        </p:nvSpPr>
        <p:spPr>
          <a:xfrm>
            <a:off x="2259879" y="1325160"/>
            <a:ext cx="1116000" cy="100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2</a:t>
            </a:r>
          </a:p>
        </p:txBody>
      </p:sp>
      <p:sp>
        <p:nvSpPr>
          <p:cNvPr id="31" name="Text Placeholder 23">
            <a:extLst>
              <a:ext uri="{FF2B5EF4-FFF2-40B4-BE49-F238E27FC236}">
                <a16:creationId xmlns:a16="http://schemas.microsoft.com/office/drawing/2014/main" id="{835225AC-830B-4E03-AE4B-1FF98AEFA162}"/>
              </a:ext>
            </a:extLst>
          </p:cNvPr>
          <p:cNvSpPr>
            <a:spLocks noGrp="1"/>
          </p:cNvSpPr>
          <p:nvPr>
            <p:ph type="body" sz="quarter" idx="18" hasCustomPrompt="1"/>
          </p:nvPr>
        </p:nvSpPr>
        <p:spPr>
          <a:xfrm>
            <a:off x="4000004" y="1325160"/>
            <a:ext cx="1116000" cy="100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3</a:t>
            </a:r>
          </a:p>
        </p:txBody>
      </p:sp>
      <p:sp>
        <p:nvSpPr>
          <p:cNvPr id="32" name="Text Placeholder 23">
            <a:extLst>
              <a:ext uri="{FF2B5EF4-FFF2-40B4-BE49-F238E27FC236}">
                <a16:creationId xmlns:a16="http://schemas.microsoft.com/office/drawing/2014/main" id="{9335F79D-92E0-4B5F-AAC8-2B6656DB1E60}"/>
              </a:ext>
            </a:extLst>
          </p:cNvPr>
          <p:cNvSpPr>
            <a:spLocks noGrp="1"/>
          </p:cNvSpPr>
          <p:nvPr>
            <p:ph type="body" sz="quarter" idx="19" hasCustomPrompt="1"/>
          </p:nvPr>
        </p:nvSpPr>
        <p:spPr>
          <a:xfrm>
            <a:off x="5730800" y="1325160"/>
            <a:ext cx="1116000" cy="100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4</a:t>
            </a:r>
          </a:p>
        </p:txBody>
      </p:sp>
      <p:sp>
        <p:nvSpPr>
          <p:cNvPr id="38" name="Text Placeholder 23">
            <a:extLst>
              <a:ext uri="{FF2B5EF4-FFF2-40B4-BE49-F238E27FC236}">
                <a16:creationId xmlns:a16="http://schemas.microsoft.com/office/drawing/2014/main" id="{87AF65E6-5944-4015-86D5-365D20471993}"/>
              </a:ext>
            </a:extLst>
          </p:cNvPr>
          <p:cNvSpPr>
            <a:spLocks noGrp="1"/>
          </p:cNvSpPr>
          <p:nvPr>
            <p:ph type="body" sz="quarter" idx="20" hasCustomPrompt="1"/>
          </p:nvPr>
        </p:nvSpPr>
        <p:spPr>
          <a:xfrm>
            <a:off x="7456931" y="1325160"/>
            <a:ext cx="1116000" cy="100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688" b="1" smtClean="0">
                <a:solidFill>
                  <a:schemeClr val="bg1"/>
                </a:solidFill>
                <a:latin typeface="Arial"/>
              </a:defRPr>
            </a:lvl1pPr>
            <a:lvl2pPr>
              <a:defRPr lang="en-US" sz="1215" smtClean="0">
                <a:solidFill>
                  <a:schemeClr val="lt1"/>
                </a:solidFill>
              </a:defRPr>
            </a:lvl2pPr>
            <a:lvl3pPr>
              <a:defRPr lang="en-US" sz="1215"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462947"/>
            <a:r>
              <a:rPr lang="en-GB" noProof="0"/>
              <a:t>5</a:t>
            </a:r>
          </a:p>
        </p:txBody>
      </p:sp>
    </p:spTree>
    <p:extLst>
      <p:ext uri="{BB962C8B-B14F-4D97-AF65-F5344CB8AC3E}">
        <p14:creationId xmlns:p14="http://schemas.microsoft.com/office/powerpoint/2010/main" val="3126369405"/>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58" noProof="0"/>
          </a:p>
        </p:txBody>
      </p:sp>
      <p:sp>
        <p:nvSpPr>
          <p:cNvPr id="12" name="Otsikko 1">
            <a:hlinkClick r:id="rId2"/>
          </p:cNvPr>
          <p:cNvSpPr txBox="1">
            <a:spLocks/>
          </p:cNvSpPr>
          <p:nvPr userDrawn="1"/>
        </p:nvSpPr>
        <p:spPr>
          <a:xfrm>
            <a:off x="3717368"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162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364654"/>
            <a:ext cx="5995987" cy="1306097"/>
          </a:xfrm>
          <a:prstGeom prst="rect">
            <a:avLst/>
          </a:prstGeom>
        </p:spPr>
        <p:txBody>
          <a:bodyPr anchor="b" anchorCtr="0"/>
          <a:lstStyle>
            <a:lvl1pPr marL="0" indent="0" algn="ctr">
              <a:lnSpc>
                <a:spcPct val="100000"/>
              </a:lnSpc>
              <a:buNone/>
              <a:defRPr sz="3600" b="1">
                <a:solidFill>
                  <a:schemeClr val="tx1"/>
                </a:solidFill>
                <a:latin typeface="+mj-lt"/>
              </a:defRPr>
            </a:lvl1pPr>
            <a:lvl2pPr marL="308579" indent="0">
              <a:buNone/>
              <a:defRPr/>
            </a:lvl2pPr>
          </a:lstStyle>
          <a:p>
            <a:pPr lvl="0"/>
            <a:r>
              <a:rPr lang="en-GB" noProof="0"/>
              <a:t>Add text</a:t>
            </a:r>
          </a:p>
        </p:txBody>
      </p:sp>
      <p:pic>
        <p:nvPicPr>
          <p:cNvPr id="4" name="Kuva 3">
            <a:extLst>
              <a:ext uri="{FF2B5EF4-FFF2-40B4-BE49-F238E27FC236}">
                <a16:creationId xmlns:a16="http://schemas.microsoft.com/office/drawing/2014/main" id="{FF94320B-1A3F-4013-829D-4202AB3573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 y="3605589"/>
            <a:ext cx="1886823" cy="1506600"/>
          </a:xfrm>
          <a:prstGeom prst="rect">
            <a:avLst/>
          </a:prstGeom>
        </p:spPr>
      </p:pic>
      <p:pic>
        <p:nvPicPr>
          <p:cNvPr id="13" name="Picture 28">
            <a:hlinkClick r:id="rId4"/>
            <a:extLst>
              <a:ext uri="{FF2B5EF4-FFF2-40B4-BE49-F238E27FC236}">
                <a16:creationId xmlns:a16="http://schemas.microsoft.com/office/drawing/2014/main" id="{9CA840A3-034E-4929-B28E-AF112F02311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2065" y="2711275"/>
            <a:ext cx="419100" cy="377190"/>
          </a:xfrm>
          <a:prstGeom prst="rect">
            <a:avLst/>
          </a:prstGeom>
        </p:spPr>
      </p:pic>
      <p:pic>
        <p:nvPicPr>
          <p:cNvPr id="14" name="Picture 29">
            <a:hlinkClick r:id="rId6"/>
            <a:extLst>
              <a:ext uri="{FF2B5EF4-FFF2-40B4-BE49-F238E27FC236}">
                <a16:creationId xmlns:a16="http://schemas.microsoft.com/office/drawing/2014/main" id="{B9EAEAD6-9ADE-4826-98B9-FD651EF45F9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586316" y="2711275"/>
            <a:ext cx="419100" cy="377190"/>
          </a:xfrm>
          <a:prstGeom prst="rect">
            <a:avLst/>
          </a:prstGeom>
        </p:spPr>
      </p:pic>
      <p:pic>
        <p:nvPicPr>
          <p:cNvPr id="15" name="Picture 30">
            <a:hlinkClick r:id="rId8"/>
            <a:extLst>
              <a:ext uri="{FF2B5EF4-FFF2-40B4-BE49-F238E27FC236}">
                <a16:creationId xmlns:a16="http://schemas.microsoft.com/office/drawing/2014/main" id="{A5CAD8FB-1951-490E-8C8A-F4009BB6F9B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100567" y="2711275"/>
            <a:ext cx="419100" cy="377190"/>
          </a:xfrm>
          <a:prstGeom prst="rect">
            <a:avLst/>
          </a:prstGeom>
        </p:spPr>
      </p:pic>
      <p:pic>
        <p:nvPicPr>
          <p:cNvPr id="17" name="Picture 31">
            <a:hlinkClick r:id="rId10"/>
            <a:extLst>
              <a:ext uri="{FF2B5EF4-FFF2-40B4-BE49-F238E27FC236}">
                <a16:creationId xmlns:a16="http://schemas.microsoft.com/office/drawing/2014/main" id="{345539DB-AF72-4BFA-9D6C-D594C6378C3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614818" y="2711275"/>
            <a:ext cx="419100" cy="377190"/>
          </a:xfrm>
          <a:prstGeom prst="rect">
            <a:avLst/>
          </a:prstGeom>
        </p:spPr>
      </p:pic>
      <p:pic>
        <p:nvPicPr>
          <p:cNvPr id="18" name="Picture 32">
            <a:hlinkClick r:id="rId12"/>
            <a:extLst>
              <a:ext uri="{FF2B5EF4-FFF2-40B4-BE49-F238E27FC236}">
                <a16:creationId xmlns:a16="http://schemas.microsoft.com/office/drawing/2014/main" id="{95742D9D-5312-4566-AFFE-6D8D2ED045E0}"/>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29069" y="2696011"/>
            <a:ext cx="419100" cy="377190"/>
          </a:xfrm>
          <a:prstGeom prst="rect">
            <a:avLst/>
          </a:prstGeom>
        </p:spPr>
      </p:pic>
      <p:pic>
        <p:nvPicPr>
          <p:cNvPr id="19" name="Picture 33">
            <a:hlinkClick r:id="rId14"/>
            <a:extLst>
              <a:ext uri="{FF2B5EF4-FFF2-40B4-BE49-F238E27FC236}">
                <a16:creationId xmlns:a16="http://schemas.microsoft.com/office/drawing/2014/main" id="{3E7D1935-A498-43D5-96AB-D4F688483DF7}"/>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643319" y="2696011"/>
            <a:ext cx="419100" cy="377190"/>
          </a:xfrm>
          <a:prstGeom prst="rect">
            <a:avLst/>
          </a:prstGeom>
        </p:spPr>
      </p:pic>
    </p:spTree>
    <p:extLst>
      <p:ext uri="{BB962C8B-B14F-4D97-AF65-F5344CB8AC3E}">
        <p14:creationId xmlns:p14="http://schemas.microsoft.com/office/powerpoint/2010/main" val="26643170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4" name="Kuva 1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tx1"/>
                </a:solidFill>
              </a:defRPr>
            </a:lvl1pPr>
          </a:lstStyle>
          <a:p>
            <a:r>
              <a:rPr lang="en-GB" noProof="0"/>
              <a:t>Lorem ipsum dolor sit amet, consectetur adipiscing elit. Maecenas velit velit, consequat eget ullamcorper a, maximus ac ex.</a:t>
            </a:r>
          </a:p>
        </p:txBody>
      </p:sp>
      <p:pic>
        <p:nvPicPr>
          <p:cNvPr id="12" name="Kuva 11">
            <a:extLst>
              <a:ext uri="{FF2B5EF4-FFF2-40B4-BE49-F238E27FC236}">
                <a16:creationId xmlns:a16="http://schemas.microsoft.com/office/drawing/2014/main" id="{4B777E04-278C-4AC2-9485-062D30E2C3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8394"/>
            <a:ext cx="1991440"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8" name="Kuva 7">
            <a:extLst>
              <a:ext uri="{FF2B5EF4-FFF2-40B4-BE49-F238E27FC236}">
                <a16:creationId xmlns:a16="http://schemas.microsoft.com/office/drawing/2014/main" id="{8874F57F-2B71-4CF6-BE75-301149EF1A1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8394"/>
            <a:ext cx="1991440"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10" name="Chart Placeholder 2">
            <a:extLst>
              <a:ext uri="{FF2B5EF4-FFF2-40B4-BE49-F238E27FC236}">
                <a16:creationId xmlns:a16="http://schemas.microsoft.com/office/drawing/2014/main" id="{72753F42-F365-4A79-A0C2-40E4B7E09344}"/>
              </a:ext>
            </a:extLst>
          </p:cNvPr>
          <p:cNvSpPr>
            <a:spLocks noGrp="1"/>
          </p:cNvSpPr>
          <p:nvPr>
            <p:ph type="chart" sz="quarter" idx="12" hasCustomPrompt="1"/>
          </p:nvPr>
        </p:nvSpPr>
        <p:spPr>
          <a:xfrm>
            <a:off x="287338" y="1208314"/>
            <a:ext cx="8497093" cy="3080476"/>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2585734104"/>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09" r:id="rId9"/>
    <p:sldLayoutId id="2147483691" r:id="rId10"/>
    <p:sldLayoutId id="2147483699" r:id="rId11"/>
    <p:sldLayoutId id="2147483679" r:id="rId1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17.10.2022</a:t>
            </a:fld>
            <a:endParaRPr lang="en-US" dirty="0"/>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8619186"/>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31"/>
            <a:ext cx="2057400" cy="172823"/>
          </a:xfrm>
          <a:prstGeom prst="rect">
            <a:avLst/>
          </a:prstGeom>
        </p:spPr>
        <p:txBody>
          <a:bodyPr vert="horz" lIns="91440" tIns="45720" rIns="91440" bIns="45720" rtlCol="0" anchor="ctr"/>
          <a:lstStyle>
            <a:lvl1pPr algn="r">
              <a:defRPr sz="81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6678800" y="4672741"/>
            <a:ext cx="2057400" cy="175889"/>
          </a:xfrm>
          <a:prstGeom prst="rect">
            <a:avLst/>
          </a:prstGeom>
        </p:spPr>
        <p:txBody>
          <a:bodyPr vert="horz" lIns="91440" tIns="45720" rIns="91440" bIns="45720" rtlCol="0" anchor="ctr"/>
          <a:lstStyle>
            <a:lvl1pPr algn="r">
              <a:defRPr sz="81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810">
                <a:solidFill>
                  <a:schemeClr val="tx1"/>
                </a:solidFill>
              </a:defRPr>
            </a:lvl1pPr>
          </a:lstStyle>
          <a:p>
            <a:r>
              <a:rPr lang="en-GB" noProof="0"/>
              <a:t>Your text here</a:t>
            </a:r>
          </a:p>
        </p:txBody>
      </p:sp>
    </p:spTree>
    <p:extLst>
      <p:ext uri="{BB962C8B-B14F-4D97-AF65-F5344CB8AC3E}">
        <p14:creationId xmlns:p14="http://schemas.microsoft.com/office/powerpoint/2010/main" val="206952872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defTabSz="617160" rtl="0" eaLnBrk="1" latinLnBrk="0" hangingPunct="1">
        <a:lnSpc>
          <a:spcPct val="90000"/>
        </a:lnSpc>
        <a:spcBef>
          <a:spcPct val="0"/>
        </a:spcBef>
        <a:buNone/>
        <a:defRPr sz="2970" kern="1200" baseline="0">
          <a:solidFill>
            <a:schemeClr val="tx1"/>
          </a:solidFill>
          <a:latin typeface="+mj-lt"/>
          <a:ea typeface="+mj-ea"/>
          <a:cs typeface="+mj-cs"/>
        </a:defRPr>
      </a:lvl1pPr>
    </p:titleStyle>
    <p:bodyStyle>
      <a:lvl1pPr marL="154292" indent="-154292" algn="l" defTabSz="617160" rtl="0" eaLnBrk="1" latinLnBrk="0" hangingPunct="1">
        <a:lnSpc>
          <a:spcPct val="90000"/>
        </a:lnSpc>
        <a:spcBef>
          <a:spcPts val="675"/>
        </a:spcBef>
        <a:buFont typeface="Arial"/>
        <a:buChar char="•"/>
        <a:defRPr sz="1890" kern="1200">
          <a:solidFill>
            <a:schemeClr val="tx1"/>
          </a:solidFill>
          <a:latin typeface="+mn-lt"/>
          <a:ea typeface="+mn-ea"/>
          <a:cs typeface="+mn-cs"/>
        </a:defRPr>
      </a:lvl1pPr>
      <a:lvl2pPr marL="462870" indent="-154292" algn="l" defTabSz="617160" rtl="0" eaLnBrk="1" latinLnBrk="0" hangingPunct="1">
        <a:lnSpc>
          <a:spcPct val="90000"/>
        </a:lnSpc>
        <a:spcBef>
          <a:spcPts val="338"/>
        </a:spcBef>
        <a:buFont typeface="Arial"/>
        <a:buChar char="•"/>
        <a:defRPr sz="1620" kern="1200">
          <a:solidFill>
            <a:schemeClr val="tx1"/>
          </a:solidFill>
          <a:latin typeface="+mn-lt"/>
          <a:ea typeface="+mn-ea"/>
          <a:cs typeface="+mn-cs"/>
        </a:defRPr>
      </a:lvl2pPr>
      <a:lvl3pPr marL="771444" indent="-154292" algn="l" defTabSz="617160" rtl="0" eaLnBrk="1" latinLnBrk="0" hangingPunct="1">
        <a:lnSpc>
          <a:spcPct val="90000"/>
        </a:lnSpc>
        <a:spcBef>
          <a:spcPts val="338"/>
        </a:spcBef>
        <a:buFont typeface="Arial"/>
        <a:buChar char="•"/>
        <a:defRPr sz="1350" kern="1200">
          <a:solidFill>
            <a:schemeClr val="tx1"/>
          </a:solidFill>
          <a:latin typeface="+mn-lt"/>
          <a:ea typeface="+mn-ea"/>
          <a:cs typeface="+mn-cs"/>
        </a:defRPr>
      </a:lvl3pPr>
      <a:lvl4pPr marL="1080027"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4pPr>
      <a:lvl5pPr marL="1388606"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5pPr>
      <a:lvl6pPr marL="1697189"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6pPr>
      <a:lvl7pPr marL="2005763"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7pPr>
      <a:lvl8pPr marL="2314345"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8pPr>
      <a:lvl9pPr marL="2622924" indent="-154292" algn="l" defTabSz="617160" rtl="0" eaLnBrk="1" latinLnBrk="0" hangingPunct="1">
        <a:lnSpc>
          <a:spcPct val="90000"/>
        </a:lnSpc>
        <a:spcBef>
          <a:spcPts val="338"/>
        </a:spcBef>
        <a:buFont typeface="Arial"/>
        <a:buChar char="•"/>
        <a:defRPr sz="1215" kern="1200">
          <a:solidFill>
            <a:schemeClr val="tx1"/>
          </a:solidFill>
          <a:latin typeface="+mn-lt"/>
          <a:ea typeface="+mn-ea"/>
          <a:cs typeface="+mn-cs"/>
        </a:defRPr>
      </a:lvl9pPr>
    </p:bodyStyle>
    <p:otherStyle>
      <a:defPPr>
        <a:defRPr lang="en-US"/>
      </a:defPPr>
      <a:lvl1pPr marL="0" algn="l" defTabSz="617160" rtl="0" eaLnBrk="1" latinLnBrk="0" hangingPunct="1">
        <a:defRPr sz="1215" kern="1200">
          <a:solidFill>
            <a:schemeClr val="tx1"/>
          </a:solidFill>
          <a:latin typeface="+mn-lt"/>
          <a:ea typeface="+mn-ea"/>
          <a:cs typeface="+mn-cs"/>
        </a:defRPr>
      </a:lvl1pPr>
      <a:lvl2pPr marL="308579" algn="l" defTabSz="617160" rtl="0" eaLnBrk="1" latinLnBrk="0" hangingPunct="1">
        <a:defRPr sz="1215" kern="1200">
          <a:solidFill>
            <a:schemeClr val="tx1"/>
          </a:solidFill>
          <a:latin typeface="+mn-lt"/>
          <a:ea typeface="+mn-ea"/>
          <a:cs typeface="+mn-cs"/>
        </a:defRPr>
      </a:lvl2pPr>
      <a:lvl3pPr marL="617160" algn="l" defTabSz="617160" rtl="0" eaLnBrk="1" latinLnBrk="0" hangingPunct="1">
        <a:defRPr sz="1215" kern="1200">
          <a:solidFill>
            <a:schemeClr val="tx1"/>
          </a:solidFill>
          <a:latin typeface="+mn-lt"/>
          <a:ea typeface="+mn-ea"/>
          <a:cs typeface="+mn-cs"/>
        </a:defRPr>
      </a:lvl3pPr>
      <a:lvl4pPr marL="925738" algn="l" defTabSz="617160" rtl="0" eaLnBrk="1" latinLnBrk="0" hangingPunct="1">
        <a:defRPr sz="1215" kern="1200">
          <a:solidFill>
            <a:schemeClr val="tx1"/>
          </a:solidFill>
          <a:latin typeface="+mn-lt"/>
          <a:ea typeface="+mn-ea"/>
          <a:cs typeface="+mn-cs"/>
        </a:defRPr>
      </a:lvl4pPr>
      <a:lvl5pPr marL="1234319" algn="l" defTabSz="617160" rtl="0" eaLnBrk="1" latinLnBrk="0" hangingPunct="1">
        <a:defRPr sz="1215" kern="1200">
          <a:solidFill>
            <a:schemeClr val="tx1"/>
          </a:solidFill>
          <a:latin typeface="+mn-lt"/>
          <a:ea typeface="+mn-ea"/>
          <a:cs typeface="+mn-cs"/>
        </a:defRPr>
      </a:lvl5pPr>
      <a:lvl6pPr marL="1542897" algn="l" defTabSz="617160" rtl="0" eaLnBrk="1" latinLnBrk="0" hangingPunct="1">
        <a:defRPr sz="1215" kern="1200">
          <a:solidFill>
            <a:schemeClr val="tx1"/>
          </a:solidFill>
          <a:latin typeface="+mn-lt"/>
          <a:ea typeface="+mn-ea"/>
          <a:cs typeface="+mn-cs"/>
        </a:defRPr>
      </a:lvl6pPr>
      <a:lvl7pPr marL="1851476" algn="l" defTabSz="617160" rtl="0" eaLnBrk="1" latinLnBrk="0" hangingPunct="1">
        <a:defRPr sz="1215" kern="1200">
          <a:solidFill>
            <a:schemeClr val="tx1"/>
          </a:solidFill>
          <a:latin typeface="+mn-lt"/>
          <a:ea typeface="+mn-ea"/>
          <a:cs typeface="+mn-cs"/>
        </a:defRPr>
      </a:lvl7pPr>
      <a:lvl8pPr marL="2160054" algn="l" defTabSz="617160" rtl="0" eaLnBrk="1" latinLnBrk="0" hangingPunct="1">
        <a:defRPr sz="1215" kern="1200">
          <a:solidFill>
            <a:schemeClr val="tx1"/>
          </a:solidFill>
          <a:latin typeface="+mn-lt"/>
          <a:ea typeface="+mn-ea"/>
          <a:cs typeface="+mn-cs"/>
        </a:defRPr>
      </a:lvl8pPr>
      <a:lvl9pPr marL="2468637" algn="l" defTabSz="617160"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himadri.majumdar@vtt.fi" TargetMode="External"/><Relationship Id="rId2" Type="http://schemas.openxmlformats.org/officeDocument/2006/relationships/hyperlink" Target="mailto:nina.granqvist@aalto.fi"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mailto:Samuli.patala@aalto.fi" TargetMode="Externa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4276-7A15-4E36-9E4C-CBBAABA79E2A}"/>
              </a:ext>
            </a:extLst>
          </p:cNvPr>
          <p:cNvSpPr>
            <a:spLocks noGrp="1"/>
          </p:cNvSpPr>
          <p:nvPr>
            <p:ph type="ctrTitle"/>
          </p:nvPr>
        </p:nvSpPr>
        <p:spPr>
          <a:xfrm>
            <a:off x="882653" y="1650207"/>
            <a:ext cx="7368378" cy="1035844"/>
          </a:xfrm>
        </p:spPr>
        <p:txBody>
          <a:bodyPr>
            <a:noAutofit/>
          </a:bodyPr>
          <a:lstStyle/>
          <a:p>
            <a:r>
              <a:rPr lang="en-US" dirty="0"/>
              <a:t>competitive landscape </a:t>
            </a:r>
            <a:br>
              <a:rPr lang="en-US" dirty="0"/>
            </a:br>
            <a:r>
              <a:rPr lang="en-US" dirty="0"/>
              <a:t>in Quantum Computing</a:t>
            </a:r>
            <a:endParaRPr lang="en-US" dirty="0">
              <a:solidFill>
                <a:srgbClr val="FF0000"/>
              </a:solidFill>
            </a:endParaRPr>
          </a:p>
        </p:txBody>
      </p:sp>
    </p:spTree>
    <p:extLst>
      <p:ext uri="{BB962C8B-B14F-4D97-AF65-F5344CB8AC3E}">
        <p14:creationId xmlns:p14="http://schemas.microsoft.com/office/powerpoint/2010/main" val="403221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ADF5-BDC6-4F28-AEC3-DE6F87D12CF2}"/>
              </a:ext>
            </a:extLst>
          </p:cNvPr>
          <p:cNvSpPr>
            <a:spLocks noGrp="1"/>
          </p:cNvSpPr>
          <p:nvPr>
            <p:ph type="title"/>
          </p:nvPr>
        </p:nvSpPr>
        <p:spPr>
          <a:xfrm>
            <a:off x="685799" y="292894"/>
            <a:ext cx="7429499" cy="742950"/>
          </a:xfrm>
        </p:spPr>
        <p:txBody>
          <a:bodyPr/>
          <a:lstStyle/>
          <a:p>
            <a:r>
              <a:rPr lang="en-US" dirty="0"/>
              <a:t>topic</a:t>
            </a:r>
          </a:p>
        </p:txBody>
      </p:sp>
      <p:sp>
        <p:nvSpPr>
          <p:cNvPr id="3" name="Content Placeholder 2">
            <a:extLst>
              <a:ext uri="{FF2B5EF4-FFF2-40B4-BE49-F238E27FC236}">
                <a16:creationId xmlns:a16="http://schemas.microsoft.com/office/drawing/2014/main" id="{E160053D-CA7A-4F3E-8B5C-815AF9AFC72B}"/>
              </a:ext>
            </a:extLst>
          </p:cNvPr>
          <p:cNvSpPr>
            <a:spLocks noGrp="1"/>
          </p:cNvSpPr>
          <p:nvPr>
            <p:ph idx="1"/>
          </p:nvPr>
        </p:nvSpPr>
        <p:spPr>
          <a:xfrm>
            <a:off x="685800" y="1171575"/>
            <a:ext cx="8008144" cy="3864769"/>
          </a:xfrm>
        </p:spPr>
        <p:txBody>
          <a:bodyPr>
            <a:normAutofit lnSpcReduction="10000"/>
          </a:bodyPr>
          <a:lstStyle/>
          <a:p>
            <a:r>
              <a:rPr lang="en-US" cap="none" dirty="0">
                <a:effectLst/>
                <a:latin typeface="Calibri" panose="020F0502020204030204" pitchFamily="34" charset="0"/>
                <a:ea typeface="Calibri" panose="020F0502020204030204" pitchFamily="34" charset="0"/>
              </a:rPr>
              <a:t>Quantum computing is fast becoming a lucrative market even though the technology is still in its infancy</a:t>
            </a:r>
          </a:p>
          <a:p>
            <a:r>
              <a:rPr lang="en-US" cap="none" dirty="0">
                <a:effectLst/>
                <a:latin typeface="Calibri" panose="020F0502020204030204" pitchFamily="34" charset="0"/>
                <a:ea typeface="Calibri" panose="020F0502020204030204" pitchFamily="34" charset="0"/>
              </a:rPr>
              <a:t>Quantum computers based on superconducting, trapped ions and photonics platforms* are the dominant players currently. Alternatives like semiconducting platform are gaining momentum fast.</a:t>
            </a:r>
          </a:p>
          <a:p>
            <a:r>
              <a:rPr lang="en-US" cap="none" dirty="0">
                <a:effectLst/>
                <a:latin typeface="Calibri" panose="020F0502020204030204" pitchFamily="34" charset="0"/>
                <a:ea typeface="Calibri" panose="020F0502020204030204" pitchFamily="34" charset="0"/>
              </a:rPr>
              <a:t>Considering the rapid growth, there is a need for a better understanding of the global competition in quantum computing. For the sake of focus, the goal of this thesis will be to concentrate on the semiconducting quantum computing platform. </a:t>
            </a:r>
          </a:p>
          <a:p>
            <a:r>
              <a:rPr lang="en-US" cap="none" dirty="0">
                <a:effectLst/>
                <a:latin typeface="Calibri" panose="020F0502020204030204" pitchFamily="34" charset="0"/>
                <a:ea typeface="Calibri" panose="020F0502020204030204" pitchFamily="34" charset="0"/>
              </a:rPr>
              <a:t>The work will include analysis of the competitive landscape, current funding, future funding scopes and opportunities – both private and public, customer landscape and, to a smaller portion, the short-term business potential. </a:t>
            </a:r>
          </a:p>
          <a:p>
            <a:r>
              <a:rPr lang="en-US" cap="none" dirty="0">
                <a:effectLst/>
                <a:latin typeface="Calibri" panose="020F0502020204030204" pitchFamily="34" charset="0"/>
                <a:ea typeface="Calibri" panose="020F0502020204030204" pitchFamily="34" charset="0"/>
              </a:rPr>
              <a:t>In terms of theories, the thesis can look into e. g. business models or competitive dynamics in emerging markets. Prof. Nina Granqvist and her team studying the emerging quantum computing market will support in the conceptual development.</a:t>
            </a:r>
          </a:p>
          <a:p>
            <a:endParaRPr lang="fi-FI" sz="900" dirty="0"/>
          </a:p>
          <a:p>
            <a:pPr marL="0" indent="0">
              <a:buNone/>
            </a:pPr>
            <a:r>
              <a:rPr lang="fi-FI" sz="1350" cap="none" dirty="0">
                <a:latin typeface="Calibri" panose="020F0502020204030204" pitchFamily="34" charset="0"/>
                <a:cs typeface="Calibri" panose="020F0502020204030204" pitchFamily="34" charset="0"/>
              </a:rPr>
              <a:t>*</a:t>
            </a:r>
            <a:r>
              <a:rPr lang="fi-FI" sz="1350" cap="none" dirty="0" err="1">
                <a:latin typeface="Calibri" panose="020F0502020204030204" pitchFamily="34" charset="0"/>
                <a:cs typeface="Calibri" panose="020F0502020204030204" pitchFamily="34" charset="0"/>
              </a:rPr>
              <a:t>Note</a:t>
            </a:r>
            <a:r>
              <a:rPr lang="fi-FI" sz="1350" cap="none" dirty="0">
                <a:latin typeface="Calibri" panose="020F0502020204030204" pitchFamily="34" charset="0"/>
                <a:cs typeface="Calibri" panose="020F0502020204030204" pitchFamily="34" charset="0"/>
              </a:rPr>
              <a:t>: </a:t>
            </a:r>
            <a:r>
              <a:rPr lang="fi-FI" sz="1350" cap="none" dirty="0" err="1">
                <a:latin typeface="Calibri" panose="020F0502020204030204" pitchFamily="34" charset="0"/>
                <a:cs typeface="Calibri" panose="020F0502020204030204" pitchFamily="34" charset="0"/>
              </a:rPr>
              <a:t>Platform</a:t>
            </a:r>
            <a:r>
              <a:rPr lang="fi-FI" sz="1350" cap="none" dirty="0">
                <a:latin typeface="Calibri" panose="020F0502020204030204" pitchFamily="34" charset="0"/>
                <a:cs typeface="Calibri" panose="020F0502020204030204" pitchFamily="34" charset="0"/>
              </a:rPr>
              <a:t> </a:t>
            </a:r>
            <a:r>
              <a:rPr lang="fi-FI" sz="1350" cap="none" dirty="0" err="1">
                <a:latin typeface="Calibri" panose="020F0502020204030204" pitchFamily="34" charset="0"/>
                <a:cs typeface="Calibri" panose="020F0502020204030204" pitchFamily="34" charset="0"/>
              </a:rPr>
              <a:t>here</a:t>
            </a:r>
            <a:r>
              <a:rPr lang="fi-FI" sz="1350" cap="none" dirty="0">
                <a:latin typeface="Calibri" panose="020F0502020204030204" pitchFamily="34" charset="0"/>
                <a:cs typeface="Calibri" panose="020F0502020204030204" pitchFamily="34" charset="0"/>
              </a:rPr>
              <a:t> </a:t>
            </a:r>
            <a:r>
              <a:rPr lang="fi-FI" sz="1350" cap="none" dirty="0" err="1">
                <a:latin typeface="Calibri" panose="020F0502020204030204" pitchFamily="34" charset="0"/>
                <a:cs typeface="Calibri" panose="020F0502020204030204" pitchFamily="34" charset="0"/>
              </a:rPr>
              <a:t>refers</a:t>
            </a:r>
            <a:r>
              <a:rPr lang="fi-FI" sz="1350" cap="none" dirty="0">
                <a:latin typeface="Calibri" panose="020F0502020204030204" pitchFamily="34" charset="0"/>
                <a:cs typeface="Calibri" panose="020F0502020204030204" pitchFamily="34" charset="0"/>
              </a:rPr>
              <a:t> to </a:t>
            </a:r>
            <a:r>
              <a:rPr lang="fi-FI" sz="1350" cap="none" dirty="0" err="1">
                <a:latin typeface="Calibri" panose="020F0502020204030204" pitchFamily="34" charset="0"/>
                <a:cs typeface="Calibri" panose="020F0502020204030204" pitchFamily="34" charset="0"/>
              </a:rPr>
              <a:t>particular</a:t>
            </a:r>
            <a:r>
              <a:rPr lang="fi-FI" sz="1350" cap="none" dirty="0">
                <a:latin typeface="Calibri" panose="020F0502020204030204" pitchFamily="34" charset="0"/>
                <a:cs typeface="Calibri" panose="020F0502020204030204" pitchFamily="34" charset="0"/>
              </a:rPr>
              <a:t> </a:t>
            </a:r>
            <a:r>
              <a:rPr lang="fi-FI" sz="1350" cap="none" dirty="0" err="1">
                <a:latin typeface="Calibri" panose="020F0502020204030204" pitchFamily="34" charset="0"/>
                <a:cs typeface="Calibri" panose="020F0502020204030204" pitchFamily="34" charset="0"/>
              </a:rPr>
              <a:t>architectures</a:t>
            </a:r>
            <a:r>
              <a:rPr lang="fi-FI" sz="1350" cap="none" dirty="0">
                <a:latin typeface="Calibri" panose="020F0502020204030204" pitchFamily="34" charset="0"/>
                <a:cs typeface="Calibri" panose="020F0502020204030204" pitchFamily="34" charset="0"/>
              </a:rPr>
              <a:t> for </a:t>
            </a:r>
            <a:r>
              <a:rPr lang="fi-FI" sz="1350" cap="none" dirty="0" err="1">
                <a:latin typeface="Calibri" panose="020F0502020204030204" pitchFamily="34" charset="0"/>
                <a:cs typeface="Calibri" panose="020F0502020204030204" pitchFamily="34" charset="0"/>
              </a:rPr>
              <a:t>quantum</a:t>
            </a:r>
            <a:r>
              <a:rPr lang="fi-FI" sz="1350" cap="none" dirty="0">
                <a:latin typeface="Calibri" panose="020F0502020204030204" pitchFamily="34" charset="0"/>
                <a:cs typeface="Calibri" panose="020F0502020204030204" pitchFamily="34" charset="0"/>
              </a:rPr>
              <a:t> </a:t>
            </a:r>
            <a:r>
              <a:rPr lang="fi-FI" sz="1350" cap="none" dirty="0" err="1">
                <a:latin typeface="Calibri" panose="020F0502020204030204" pitchFamily="34" charset="0"/>
                <a:cs typeface="Calibri" panose="020F0502020204030204" pitchFamily="34" charset="0"/>
              </a:rPr>
              <a:t>computers</a:t>
            </a:r>
            <a:r>
              <a:rPr lang="fi-FI" sz="1350" cap="none" dirty="0">
                <a:latin typeface="Calibri" panose="020F0502020204030204" pitchFamily="34" charset="0"/>
                <a:cs typeface="Calibri" panose="020F0502020204030204" pitchFamily="34" charset="0"/>
              </a:rPr>
              <a:t> – </a:t>
            </a:r>
            <a:r>
              <a:rPr lang="fi-FI" sz="1350" cap="none" dirty="0" err="1">
                <a:latin typeface="Calibri" panose="020F0502020204030204" pitchFamily="34" charset="0"/>
                <a:cs typeface="Calibri" panose="020F0502020204030204" pitchFamily="34" charset="0"/>
              </a:rPr>
              <a:t>not</a:t>
            </a:r>
            <a:r>
              <a:rPr lang="fi-FI" sz="1350" cap="none" dirty="0">
                <a:latin typeface="Calibri" panose="020F0502020204030204" pitchFamily="34" charset="0"/>
                <a:cs typeface="Calibri" panose="020F0502020204030204" pitchFamily="34" charset="0"/>
              </a:rPr>
              <a:t> to a business </a:t>
            </a:r>
            <a:r>
              <a:rPr lang="fi-FI" sz="1350" cap="none" dirty="0" err="1">
                <a:latin typeface="Calibri" panose="020F0502020204030204" pitchFamily="34" charset="0"/>
                <a:cs typeface="Calibri" panose="020F0502020204030204" pitchFamily="34" charset="0"/>
              </a:rPr>
              <a:t>model</a:t>
            </a:r>
            <a:endParaRPr lang="fi-FI" sz="135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145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ADF5-BDC6-4F28-AEC3-DE6F87D12CF2}"/>
              </a:ext>
            </a:extLst>
          </p:cNvPr>
          <p:cNvSpPr>
            <a:spLocks noGrp="1"/>
          </p:cNvSpPr>
          <p:nvPr>
            <p:ph type="title"/>
          </p:nvPr>
        </p:nvSpPr>
        <p:spPr>
          <a:xfrm>
            <a:off x="685799" y="292894"/>
            <a:ext cx="7429499" cy="742950"/>
          </a:xfrm>
        </p:spPr>
        <p:txBody>
          <a:bodyPr/>
          <a:lstStyle/>
          <a:p>
            <a:r>
              <a:rPr lang="en-US" dirty="0"/>
              <a:t>Expectations and support</a:t>
            </a:r>
          </a:p>
        </p:txBody>
      </p:sp>
      <p:sp>
        <p:nvSpPr>
          <p:cNvPr id="3" name="Content Placeholder 2">
            <a:extLst>
              <a:ext uri="{FF2B5EF4-FFF2-40B4-BE49-F238E27FC236}">
                <a16:creationId xmlns:a16="http://schemas.microsoft.com/office/drawing/2014/main" id="{E160053D-CA7A-4F3E-8B5C-815AF9AFC72B}"/>
              </a:ext>
            </a:extLst>
          </p:cNvPr>
          <p:cNvSpPr>
            <a:spLocks noGrp="1"/>
          </p:cNvSpPr>
          <p:nvPr>
            <p:ph idx="1"/>
          </p:nvPr>
        </p:nvSpPr>
        <p:spPr>
          <a:xfrm>
            <a:off x="685800" y="1371600"/>
            <a:ext cx="5799583" cy="3359562"/>
          </a:xfrm>
        </p:spPr>
        <p:txBody>
          <a:bodyPr>
            <a:normAutofit fontScale="92500" lnSpcReduction="20000"/>
          </a:bodyPr>
          <a:lstStyle/>
          <a:p>
            <a:r>
              <a:rPr lang="en-US" sz="1800" cap="none" dirty="0">
                <a:effectLst/>
                <a:latin typeface="Calibri" panose="020F0502020204030204" pitchFamily="34" charset="0"/>
                <a:ea typeface="Calibri" panose="020F0502020204030204" pitchFamily="34" charset="0"/>
              </a:rPr>
              <a:t>A team of dedicated scientists and professionals will be available to provide guidance and access to relevant information and materials.</a:t>
            </a:r>
          </a:p>
          <a:p>
            <a:r>
              <a:rPr lang="en-US" sz="1800" cap="none" dirty="0">
                <a:effectLst/>
                <a:latin typeface="Calibri" panose="020F0502020204030204" pitchFamily="34" charset="0"/>
                <a:ea typeface="Calibri" panose="020F0502020204030204" pitchFamily="34" charset="0"/>
              </a:rPr>
              <a:t>A monthly stipend will be paid for the work for the duration of 3-4 months. </a:t>
            </a:r>
          </a:p>
          <a:p>
            <a:r>
              <a:rPr lang="en-US" sz="1800" cap="none" dirty="0">
                <a:effectLst/>
                <a:latin typeface="Calibri" panose="020F0502020204030204" pitchFamily="34" charset="0"/>
                <a:ea typeface="Calibri" panose="020F0502020204030204" pitchFamily="34" charset="0"/>
              </a:rPr>
              <a:t>Accomplishment of this thesis work will give the student a front-row view to the emerging and exciting field of quantum computing. This will enable the student to stand out and find opportunities, for example as analysts in leading companies and consultancies engaging with market development.</a:t>
            </a:r>
          </a:p>
          <a:p>
            <a:r>
              <a:rPr lang="en-US" sz="1800" cap="none" dirty="0">
                <a:effectLst/>
                <a:latin typeface="Calibri" panose="020F0502020204030204" pitchFamily="34" charset="0"/>
                <a:ea typeface="Calibri" panose="020F0502020204030204" pitchFamily="34" charset="0"/>
              </a:rPr>
              <a:t>More information, contact Prof. Nina Granqvist (</a:t>
            </a:r>
            <a:r>
              <a:rPr lang="en-US" sz="1800" cap="none" dirty="0">
                <a:effectLst/>
                <a:latin typeface="Calibri" panose="020F0502020204030204" pitchFamily="34" charset="0"/>
                <a:ea typeface="Calibri" panose="020F0502020204030204" pitchFamily="34" charset="0"/>
                <a:hlinkClick r:id="rId2"/>
              </a:rPr>
              <a:t>nina.granqvist@aalto.fi</a:t>
            </a:r>
            <a:r>
              <a:rPr lang="en-US" sz="1800" cap="none" dirty="0">
                <a:effectLst/>
                <a:latin typeface="Calibri" panose="020F0502020204030204" pitchFamily="34" charset="0"/>
                <a:ea typeface="Calibri" panose="020F0502020204030204" pitchFamily="34" charset="0"/>
              </a:rPr>
              <a:t>) or Himadri Majumdar (</a:t>
            </a:r>
            <a:r>
              <a:rPr lang="en-US" sz="1800" cap="none" dirty="0">
                <a:effectLst/>
                <a:latin typeface="Calibri" panose="020F0502020204030204" pitchFamily="34" charset="0"/>
                <a:ea typeface="Calibri" panose="020F0502020204030204" pitchFamily="34" charset="0"/>
                <a:hlinkClick r:id="rId3"/>
              </a:rPr>
              <a:t>himadri.majumdar@vtt.fi</a:t>
            </a:r>
            <a:r>
              <a:rPr lang="en-US" sz="1800" cap="none" dirty="0">
                <a:effectLst/>
                <a:latin typeface="Calibri" panose="020F0502020204030204" pitchFamily="34" charset="0"/>
                <a:ea typeface="Calibri" panose="020F0502020204030204" pitchFamily="34" charset="0"/>
              </a:rPr>
              <a:t>)</a:t>
            </a:r>
          </a:p>
          <a:p>
            <a:endParaRPr lang="fi-FI" sz="2100" dirty="0"/>
          </a:p>
        </p:txBody>
      </p:sp>
    </p:spTree>
    <p:extLst>
      <p:ext uri="{BB962C8B-B14F-4D97-AF65-F5344CB8AC3E}">
        <p14:creationId xmlns:p14="http://schemas.microsoft.com/office/powerpoint/2010/main" val="332993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2A86A-1601-43DB-B4D4-2F505B4C611A}"/>
              </a:ext>
            </a:extLst>
          </p:cNvPr>
          <p:cNvSpPr>
            <a:spLocks noGrp="1"/>
          </p:cNvSpPr>
          <p:nvPr>
            <p:ph type="body" sz="half" idx="10"/>
          </p:nvPr>
        </p:nvSpPr>
        <p:spPr>
          <a:xfrm>
            <a:off x="292880" y="181429"/>
            <a:ext cx="8497093" cy="861820"/>
          </a:xfrm>
        </p:spPr>
        <p:txBody>
          <a:bodyPr/>
          <a:lstStyle/>
          <a:p>
            <a:r>
              <a:rPr lang="en-US" sz="2800" dirty="0"/>
              <a:t>Gender, policies &amp; media</a:t>
            </a:r>
          </a:p>
          <a:p>
            <a:r>
              <a:rPr lang="en-US" sz="1600" dirty="0"/>
              <a:t>Supervisor: Assistant Prof. Paula Koskinen Sandberg, Organizational Communication</a:t>
            </a:r>
          </a:p>
        </p:txBody>
      </p:sp>
      <p:sp>
        <p:nvSpPr>
          <p:cNvPr id="3" name="Text Placeholder 2">
            <a:extLst>
              <a:ext uri="{FF2B5EF4-FFF2-40B4-BE49-F238E27FC236}">
                <a16:creationId xmlns:a16="http://schemas.microsoft.com/office/drawing/2014/main" id="{B884EBAF-9973-4413-B08D-E4BD37E18ED9}"/>
              </a:ext>
            </a:extLst>
          </p:cNvPr>
          <p:cNvSpPr>
            <a:spLocks noGrp="1"/>
          </p:cNvSpPr>
          <p:nvPr>
            <p:ph type="body" sz="half" idx="11"/>
          </p:nvPr>
        </p:nvSpPr>
        <p:spPr>
          <a:xfrm>
            <a:off x="287339" y="1103086"/>
            <a:ext cx="4150122" cy="3180915"/>
          </a:xfrm>
        </p:spPr>
        <p:txBody>
          <a:bodyPr/>
          <a:lstStyle/>
          <a:p>
            <a:r>
              <a:rPr lang="en-US" sz="1400" dirty="0"/>
              <a:t>Option 1: Covid-19 and corporate subsidies (</a:t>
            </a:r>
            <a:r>
              <a:rPr lang="en-US" sz="1400" dirty="0" err="1"/>
              <a:t>yritystuet</a:t>
            </a:r>
            <a:r>
              <a:rPr lang="en-US" sz="1400" dirty="0"/>
              <a:t>)</a:t>
            </a:r>
          </a:p>
          <a:p>
            <a:r>
              <a:rPr lang="en-US" sz="1400" b="0" dirty="0"/>
              <a:t>Media data from 2020 (HS N=150, YLE N=450), can choose one of these or both</a:t>
            </a:r>
          </a:p>
          <a:p>
            <a:r>
              <a:rPr lang="en-US" sz="1400" b="0" dirty="0"/>
              <a:t>RQ: </a:t>
            </a:r>
            <a:r>
              <a:rPr lang="en-US" sz="1400" b="0" i="1" dirty="0"/>
              <a:t>Is gender equality or intersectional equality discussed in media in relation to the corporate subsidies? </a:t>
            </a:r>
          </a:p>
          <a:p>
            <a:r>
              <a:rPr lang="en-US" sz="1400" b="0" dirty="0"/>
              <a:t>Collected data waiting to be analyzed</a:t>
            </a:r>
            <a:r>
              <a:rPr lang="en-US" sz="1400" b="0" dirty="0">
                <a:sym typeface="Wingdings" panose="05000000000000000000" pitchFamily="2" charset="2"/>
              </a:rPr>
              <a:t></a:t>
            </a:r>
          </a:p>
          <a:p>
            <a:r>
              <a:rPr lang="en-US" sz="1400" b="0" dirty="0">
                <a:sym typeface="Wingdings" panose="05000000000000000000" pitchFamily="2" charset="2"/>
              </a:rPr>
              <a:t>Option of working as a part-time research assistant while analyzing the data (details to be discussed).</a:t>
            </a:r>
          </a:p>
          <a:p>
            <a:r>
              <a:rPr lang="en-US" sz="1400" b="0" dirty="0">
                <a:solidFill>
                  <a:srgbClr val="FF0000"/>
                </a:solidFill>
                <a:sym typeface="Wingdings" panose="05000000000000000000" pitchFamily="2" charset="2"/>
              </a:rPr>
              <a:t>Note! Both data (options 1 &amp; 2) are in Finnish.</a:t>
            </a:r>
          </a:p>
          <a:p>
            <a:r>
              <a:rPr lang="en-US" sz="1400" b="0" dirty="0">
                <a:solidFill>
                  <a:srgbClr val="FF0000"/>
                </a:solidFill>
                <a:sym typeface="Wingdings" panose="05000000000000000000" pitchFamily="2" charset="2"/>
              </a:rPr>
              <a:t>Budget for just </a:t>
            </a:r>
            <a:r>
              <a:rPr lang="en-US" sz="1400" dirty="0">
                <a:solidFill>
                  <a:srgbClr val="FF0000"/>
                </a:solidFill>
                <a:sym typeface="Wingdings" panose="05000000000000000000" pitchFamily="2" charset="2"/>
              </a:rPr>
              <a:t>one</a:t>
            </a:r>
            <a:r>
              <a:rPr lang="en-US" sz="1400" b="0" dirty="0">
                <a:solidFill>
                  <a:srgbClr val="FF0000"/>
                </a:solidFill>
                <a:sym typeface="Wingdings" panose="05000000000000000000" pitchFamily="2" charset="2"/>
              </a:rPr>
              <a:t> research assistant. </a:t>
            </a:r>
            <a:endParaRPr lang="en-US" sz="1400" b="0" dirty="0">
              <a:solidFill>
                <a:srgbClr val="FF0000"/>
              </a:solidFill>
            </a:endParaRPr>
          </a:p>
        </p:txBody>
      </p:sp>
      <p:sp>
        <p:nvSpPr>
          <p:cNvPr id="4" name="Text Placeholder 3">
            <a:extLst>
              <a:ext uri="{FF2B5EF4-FFF2-40B4-BE49-F238E27FC236}">
                <a16:creationId xmlns:a16="http://schemas.microsoft.com/office/drawing/2014/main" id="{A9AE3359-EF4A-4845-AEAA-29BEA80567C7}"/>
              </a:ext>
            </a:extLst>
          </p:cNvPr>
          <p:cNvSpPr>
            <a:spLocks noGrp="1"/>
          </p:cNvSpPr>
          <p:nvPr>
            <p:ph type="body" sz="half" idx="12"/>
          </p:nvPr>
        </p:nvSpPr>
        <p:spPr>
          <a:xfrm>
            <a:off x="4706541" y="1103086"/>
            <a:ext cx="4078684" cy="3180915"/>
          </a:xfrm>
        </p:spPr>
        <p:txBody>
          <a:bodyPr/>
          <a:lstStyle/>
          <a:p>
            <a:r>
              <a:rPr lang="en-US" sz="1400" dirty="0"/>
              <a:t>Option 2: Political debate on pay transparency legislation</a:t>
            </a:r>
          </a:p>
          <a:p>
            <a:r>
              <a:rPr lang="en-US" sz="1400" b="0" dirty="0"/>
              <a:t>Document data on stakeholder statements (N=35) on the legislation draft (collected)</a:t>
            </a:r>
          </a:p>
          <a:p>
            <a:r>
              <a:rPr lang="en-US" sz="1400" b="0" dirty="0"/>
              <a:t>Additional idea: media data on the political debate, stakeholders’ (e.g. </a:t>
            </a:r>
            <a:r>
              <a:rPr lang="en-US" sz="1400" b="0" dirty="0" err="1"/>
              <a:t>labour</a:t>
            </a:r>
            <a:r>
              <a:rPr lang="en-US" sz="1400" b="0" dirty="0"/>
              <a:t> market organizations’) position and press releases on the topic</a:t>
            </a:r>
          </a:p>
          <a:p>
            <a:r>
              <a:rPr lang="en-US" sz="1400" b="0" dirty="0"/>
              <a:t>RQ: </a:t>
            </a:r>
            <a:r>
              <a:rPr lang="en-US" sz="1400" b="0" i="1" dirty="0"/>
              <a:t>What kind of views and arguments are presented in favor of or in opposition to the pay transparency legislation?</a:t>
            </a:r>
          </a:p>
          <a:p>
            <a:r>
              <a:rPr lang="en-US" sz="1400" b="0" dirty="0"/>
              <a:t>Option of working as a part-time research assistant while collecting and analyzing the data (details to be discussed).</a:t>
            </a:r>
          </a:p>
          <a:p>
            <a:endParaRPr lang="en-US" sz="1400" dirty="0"/>
          </a:p>
          <a:p>
            <a:endParaRPr lang="en-US" sz="1400" dirty="0"/>
          </a:p>
        </p:txBody>
      </p:sp>
    </p:spTree>
    <p:extLst>
      <p:ext uri="{BB962C8B-B14F-4D97-AF65-F5344CB8AC3E}">
        <p14:creationId xmlns:p14="http://schemas.microsoft.com/office/powerpoint/2010/main" val="120035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EE0E533-4AEE-4DAD-8B20-12F7BE7AAE0F}"/>
              </a:ext>
            </a:extLst>
          </p:cNvPr>
          <p:cNvSpPr>
            <a:spLocks noGrp="1"/>
          </p:cNvSpPr>
          <p:nvPr>
            <p:ph type="body" sz="half" idx="10"/>
          </p:nvPr>
        </p:nvSpPr>
        <p:spPr/>
        <p:txBody>
          <a:bodyPr/>
          <a:lstStyle/>
          <a:p>
            <a:r>
              <a:rPr lang="en-US" dirty="0"/>
              <a:t>Sustainability assessment of CV-projects – </a:t>
            </a:r>
            <a:r>
              <a:rPr lang="en-US" dirty="0" err="1"/>
              <a:t>Metsä</a:t>
            </a:r>
            <a:r>
              <a:rPr lang="en-US" dirty="0"/>
              <a:t> Spring</a:t>
            </a:r>
            <a:endParaRPr lang="fi-FI" dirty="0"/>
          </a:p>
        </p:txBody>
      </p:sp>
      <p:sp>
        <p:nvSpPr>
          <p:cNvPr id="8" name="Text Placeholder 7">
            <a:extLst>
              <a:ext uri="{FF2B5EF4-FFF2-40B4-BE49-F238E27FC236}">
                <a16:creationId xmlns:a16="http://schemas.microsoft.com/office/drawing/2014/main" id="{1FE1EFB1-A65B-45D8-8F1B-CAF1B6AD991B}"/>
              </a:ext>
            </a:extLst>
          </p:cNvPr>
          <p:cNvSpPr>
            <a:spLocks noGrp="1"/>
          </p:cNvSpPr>
          <p:nvPr>
            <p:ph type="body" sz="half" idx="11"/>
          </p:nvPr>
        </p:nvSpPr>
        <p:spPr/>
        <p:txBody>
          <a:bodyPr/>
          <a:lstStyle/>
          <a:p>
            <a:pPr marL="308610" indent="-308610">
              <a:buFont typeface="Arial" panose="020B0604020202020204" pitchFamily="34" charset="0"/>
              <a:buChar char="•"/>
            </a:pPr>
            <a:r>
              <a:rPr lang="en-US" sz="1710" dirty="0"/>
              <a:t>The thesis project focuses on developing the sustainability assessment process of </a:t>
            </a:r>
            <a:r>
              <a:rPr lang="en-US" sz="1710" dirty="0" err="1"/>
              <a:t>Metsä</a:t>
            </a:r>
            <a:r>
              <a:rPr lang="en-US" sz="1710" dirty="0"/>
              <a:t> Spring’s corporate venturing (CV) –activities </a:t>
            </a:r>
          </a:p>
          <a:p>
            <a:pPr marL="308610" indent="-308610">
              <a:buFont typeface="Arial" panose="020B0604020202020204" pitchFamily="34" charset="0"/>
              <a:buChar char="•"/>
            </a:pPr>
            <a:r>
              <a:rPr lang="en-US" sz="1710" dirty="0" err="1"/>
              <a:t>Metsä</a:t>
            </a:r>
            <a:r>
              <a:rPr lang="en-US" sz="1710" dirty="0"/>
              <a:t> Spring is </a:t>
            </a:r>
            <a:r>
              <a:rPr lang="en-US" sz="1710" dirty="0" err="1"/>
              <a:t>Metsä</a:t>
            </a:r>
            <a:r>
              <a:rPr lang="en-US" sz="1710" dirty="0"/>
              <a:t> </a:t>
            </a:r>
            <a:r>
              <a:rPr lang="en-US" sz="1710" dirty="0" err="1"/>
              <a:t>Groups’s</a:t>
            </a:r>
            <a:r>
              <a:rPr lang="en-US" sz="1710" dirty="0"/>
              <a:t> Innovation Company, developing new business for wood-based value chains </a:t>
            </a:r>
          </a:p>
          <a:p>
            <a:pPr marL="874340" lvl="1" indent="-308610"/>
            <a:r>
              <a:rPr lang="en-US" sz="1620" dirty="0"/>
              <a:t>Focus areas e.g. new value added materials and products from pulp and forest industry side streams. </a:t>
            </a:r>
          </a:p>
          <a:p>
            <a:pPr marL="308610" indent="-308610">
              <a:buFont typeface="Arial" panose="020B0604020202020204" pitchFamily="34" charset="0"/>
              <a:buChar char="•"/>
            </a:pPr>
            <a:r>
              <a:rPr lang="en-US" sz="1710" dirty="0"/>
              <a:t>The thesis project should identify benchmark firms for developing ESG-assessment criteria for CV projects </a:t>
            </a:r>
          </a:p>
          <a:p>
            <a:pPr marL="308610" indent="-308610">
              <a:buFont typeface="Arial" panose="020B0604020202020204" pitchFamily="34" charset="0"/>
              <a:buChar char="•"/>
            </a:pPr>
            <a:r>
              <a:rPr lang="en-US" sz="1710" dirty="0" err="1"/>
              <a:t>Metsä</a:t>
            </a:r>
            <a:r>
              <a:rPr lang="en-US" sz="1710" dirty="0"/>
              <a:t> Group offers compensation and support for the project</a:t>
            </a:r>
          </a:p>
          <a:p>
            <a:pPr marL="308610" indent="-308610">
              <a:buFont typeface="Arial" panose="020B0604020202020204" pitchFamily="34" charset="0"/>
              <a:buChar char="•"/>
            </a:pPr>
            <a:r>
              <a:rPr lang="en-US" sz="1710"/>
              <a:t>Contact: </a:t>
            </a:r>
            <a:r>
              <a:rPr lang="en-US" sz="1710" dirty="0">
                <a:hlinkClick r:id="rId2"/>
              </a:rPr>
              <a:t>Samuli.patala@aalto.fi</a:t>
            </a:r>
            <a:r>
              <a:rPr lang="en-US" sz="1710" dirty="0"/>
              <a:t> </a:t>
            </a:r>
            <a:endParaRPr lang="fi-FI" sz="1710" dirty="0"/>
          </a:p>
        </p:txBody>
      </p:sp>
    </p:spTree>
    <p:extLst>
      <p:ext uri="{BB962C8B-B14F-4D97-AF65-F5344CB8AC3E}">
        <p14:creationId xmlns:p14="http://schemas.microsoft.com/office/powerpoint/2010/main" val="357814482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teema">
  <a:themeElements>
    <a:clrScheme name="Mukautettu 4">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9_EN.pptx" id="{E68F8044-37E2-41CE-B834-7B9B753E7884}" vid="{A03C304B-FE21-483C-9832-56A7F0FF16DE}"/>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1_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ptx" id="{EC6E3AE2-1BDE-421F-8314-35A9DDFB8605}" vid="{62C2226C-79BD-4E50-AC62-889D4E413A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D8067A49724945B01A3FCDF2E7485D" ma:contentTypeVersion="2" ma:contentTypeDescription="Create a new document." ma:contentTypeScope="" ma:versionID="018ac5e784e32aed0794ad18ccdee6a2">
  <xsd:schema xmlns:xsd="http://www.w3.org/2001/XMLSchema" xmlns:xs="http://www.w3.org/2001/XMLSchema" xmlns:p="http://schemas.microsoft.com/office/2006/metadata/properties" xmlns:ns2="1f75d104-e856-40ea-a1e1-b25d46133343" targetNamespace="http://schemas.microsoft.com/office/2006/metadata/properties" ma:root="true" ma:fieldsID="d141ec57cbfff1fab7480baa61827cc3" ns2:_="">
    <xsd:import namespace="1f75d104-e856-40ea-a1e1-b25d4613334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5d104-e856-40ea-a1e1-b25d46133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F78489-C6A1-435C-AC33-29C31BE1E8F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E83B65E-24F9-44E3-9D55-B8F84EA78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5d104-e856-40ea-a1e1-b25d4613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7453E0-B2C4-4DC9-B6BF-EB049B1F59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Aalto_BIZ_169_EN</Template>
  <TotalTime>36</TotalTime>
  <Words>612</Words>
  <Application>Microsoft Office PowerPoint</Application>
  <PresentationFormat>On-screen Show (16:9)</PresentationFormat>
  <Paragraphs>35</Paragraphs>
  <Slides>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arial</vt:lpstr>
      <vt:lpstr>Calibri</vt:lpstr>
      <vt:lpstr>Century Gothic</vt:lpstr>
      <vt:lpstr>Office-teema</vt:lpstr>
      <vt:lpstr>Mesh</vt:lpstr>
      <vt:lpstr>1_Office-teema</vt:lpstr>
      <vt:lpstr>competitive landscape  in Quantum Computing</vt:lpstr>
      <vt:lpstr>topic</vt:lpstr>
      <vt:lpstr>Expectations and support</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thesis topics &amp; data</dc:title>
  <dc:creator>Koskinen Sandberg Paula</dc:creator>
  <cp:lastModifiedBy>Yang Baolin</cp:lastModifiedBy>
  <cp:revision>18</cp:revision>
  <dcterms:created xsi:type="dcterms:W3CDTF">2022-10-03T06:20:14Z</dcterms:created>
  <dcterms:modified xsi:type="dcterms:W3CDTF">2022-10-17T12:43:54Z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0x01010077D8067A49724945B01A3FCDF2E7485D</vt:lpwstr>
  </property>
</Properties>
</file>