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4"/>
  </p:sldMasterIdLst>
  <p:sldIdLst>
    <p:sldId id="338" r:id="rId5"/>
    <p:sldId id="342" r:id="rId6"/>
  </p:sldIdLst>
  <p:sldSz cx="12192000" cy="6858000"/>
  <p:notesSz cx="6742113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3A43C9-3007-4EB7-B4D7-17748DE778B0}">
          <p14:sldIdLst>
            <p14:sldId id="338"/>
          </p14:sldIdLst>
        </p14:section>
        <p14:section name="Untitled Section" id="{B2897B3D-D38B-475C-93BB-5FA1DC5064CD}">
          <p14:sldIdLst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55555"/>
    <a:srgbClr val="346C85"/>
    <a:srgbClr val="2C4788"/>
    <a:srgbClr val="386D3C"/>
    <a:srgbClr val="4D348D"/>
    <a:srgbClr val="7A7500"/>
    <a:srgbClr val="A15800"/>
    <a:srgbClr val="982F32"/>
    <a:srgbClr val="395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914401" y="381000"/>
            <a:ext cx="10286999" cy="5898494"/>
            <a:chOff x="914401" y="381000"/>
            <a:chExt cx="10286999" cy="5898494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81000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381000"/>
              <a:ext cx="3200400" cy="10137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381000"/>
              <a:ext cx="32004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1700886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009108"/>
              <a:ext cx="2286000" cy="10137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009108"/>
              <a:ext cx="2971800" cy="10137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009108"/>
              <a:ext cx="2286000" cy="1013737"/>
            </a:xfrm>
            <a:prstGeom prst="rect">
              <a:avLst/>
            </a:pr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4401" y="3328995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914401" y="2009108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637217"/>
              <a:ext cx="2971800" cy="10137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3637217"/>
              <a:ext cx="2286000" cy="101373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3637217"/>
              <a:ext cx="2286000" cy="10137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381000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637423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B349D190-8F35-B646-88D3-9861D931660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4957309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3725277D-9044-3C48-BDCE-4986AA12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5265531"/>
              <a:ext cx="32004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4ABF5809-C05D-9E41-8FD3-CBFCBD7D4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5265531"/>
              <a:ext cx="3200400" cy="10137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BF93E815-6D33-CC40-8B9F-4C1C0C4EF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5265325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5DB475C-570C-0741-AE08-FF2AC73C4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77148" y="455678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7976A92-7A4D-E44C-A0BC-00D844E5DC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81200" y="70354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6A05A9C5-0E13-B84C-99F1-55C3654E2A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7475" y="45567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1DBB0CF0-A1A4-CE4D-A441-A9BE0438D8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1527" y="70354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EB140318-B0A5-5541-9A49-E4C65AD70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7075" y="45567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8DB73B70-08EE-414C-ADF5-DF5B276D36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1126" y="70354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25">
            <a:extLst>
              <a:ext uri="{FF2B5EF4-FFF2-40B4-BE49-F238E27FC236}">
                <a16:creationId xmlns:a16="http://schemas.microsoft.com/office/drawing/2014/main" id="{BEE9AEBC-8DC2-2D48-B210-63E837706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014963" y="73893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76410E08-BB9A-F847-909A-BCAAF79CF2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19015" y="9867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690BF716-5243-B247-A3A7-86186B18CC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79947" y="1782845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8C5EE851-3E5C-3F4D-9420-2ABCC1A442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83999" y="2030707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25">
            <a:extLst>
              <a:ext uri="{FF2B5EF4-FFF2-40B4-BE49-F238E27FC236}">
                <a16:creationId xmlns:a16="http://schemas.microsoft.com/office/drawing/2014/main" id="{2186EDF5-C869-EA41-9C4E-6E82C7A91B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16943" y="2078738"/>
            <a:ext cx="21126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30">
            <a:extLst>
              <a:ext uri="{FF2B5EF4-FFF2-40B4-BE49-F238E27FC236}">
                <a16:creationId xmlns:a16="http://schemas.microsoft.com/office/drawing/2014/main" id="{67D1694C-F69E-BE44-B95E-57E013014E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20000" y="2326600"/>
            <a:ext cx="210962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25">
            <a:extLst>
              <a:ext uri="{FF2B5EF4-FFF2-40B4-BE49-F238E27FC236}">
                <a16:creationId xmlns:a16="http://schemas.microsoft.com/office/drawing/2014/main" id="{42D28A37-B695-C344-A64D-FC45297DAD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67674" y="2078738"/>
            <a:ext cx="2337641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30">
            <a:extLst>
              <a:ext uri="{FF2B5EF4-FFF2-40B4-BE49-F238E27FC236}">
                <a16:creationId xmlns:a16="http://schemas.microsoft.com/office/drawing/2014/main" id="{6CE9677C-98EC-AB4A-8701-5D92C2D7A5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71726" y="2326600"/>
            <a:ext cx="233764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B3D23E3D-796F-D34B-9210-9174D150D5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406244" y="2078738"/>
            <a:ext cx="208953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30">
            <a:extLst>
              <a:ext uri="{FF2B5EF4-FFF2-40B4-BE49-F238E27FC236}">
                <a16:creationId xmlns:a16="http://schemas.microsoft.com/office/drawing/2014/main" id="{671AE421-0AC3-DC4A-AC91-E75C8CED10C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09287" y="2326600"/>
            <a:ext cx="208651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Text Placeholder 25">
            <a:extLst>
              <a:ext uri="{FF2B5EF4-FFF2-40B4-BE49-F238E27FC236}">
                <a16:creationId xmlns:a16="http://schemas.microsoft.com/office/drawing/2014/main" id="{3DC2A67C-BA03-7041-B79A-28B23C4726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78804" y="229400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Text Placeholder 30">
            <a:extLst>
              <a:ext uri="{FF2B5EF4-FFF2-40B4-BE49-F238E27FC236}">
                <a16:creationId xmlns:a16="http://schemas.microsoft.com/office/drawing/2014/main" id="{87C1FA06-5702-0E4B-AC29-450C9B4690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82856" y="254186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A6172F7F-D625-B848-A23D-AC74258C5F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40294" y="3440159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Text Placeholder 30">
            <a:extLst>
              <a:ext uri="{FF2B5EF4-FFF2-40B4-BE49-F238E27FC236}">
                <a16:creationId xmlns:a16="http://schemas.microsoft.com/office/drawing/2014/main" id="{74349B84-A38B-384C-BE16-7B18D317254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44346" y="3688021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53464D34-16AF-CF4B-9413-5A7E59930E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071726" y="3709418"/>
            <a:ext cx="1870430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0">
            <a:extLst>
              <a:ext uri="{FF2B5EF4-FFF2-40B4-BE49-F238E27FC236}">
                <a16:creationId xmlns:a16="http://schemas.microsoft.com/office/drawing/2014/main" id="{5C00727B-E1E9-C145-9A5F-06352EAAF8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075778" y="3957280"/>
            <a:ext cx="1870430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25">
            <a:extLst>
              <a:ext uri="{FF2B5EF4-FFF2-40B4-BE49-F238E27FC236}">
                <a16:creationId xmlns:a16="http://schemas.microsoft.com/office/drawing/2014/main" id="{8BA549E7-AC75-AA41-A620-092D507C1B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1234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30">
            <a:extLst>
              <a:ext uri="{FF2B5EF4-FFF2-40B4-BE49-F238E27FC236}">
                <a16:creationId xmlns:a16="http://schemas.microsoft.com/office/drawing/2014/main" id="{901D0D0F-2057-274E-9334-0BDFDD8975A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1639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98088848-43C5-0748-A068-E561874340B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64728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6" name="Text Placeholder 30">
            <a:extLst>
              <a:ext uri="{FF2B5EF4-FFF2-40B4-BE49-F238E27FC236}">
                <a16:creationId xmlns:a16="http://schemas.microsoft.com/office/drawing/2014/main" id="{AFB6D5F1-CFF2-AE41-A794-3DA200E188A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65133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Text Placeholder 25">
            <a:extLst>
              <a:ext uri="{FF2B5EF4-FFF2-40B4-BE49-F238E27FC236}">
                <a16:creationId xmlns:a16="http://schemas.microsoft.com/office/drawing/2014/main" id="{C23503DA-BAB3-E142-96D4-E1C5DED1BBC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983999" y="401553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8" name="Text Placeholder 30">
            <a:extLst>
              <a:ext uri="{FF2B5EF4-FFF2-40B4-BE49-F238E27FC236}">
                <a16:creationId xmlns:a16="http://schemas.microsoft.com/office/drawing/2014/main" id="{A18AF3A6-012F-E946-82A7-FC28273D995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988051" y="42633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9" name="Text Placeholder 25">
            <a:extLst>
              <a:ext uri="{FF2B5EF4-FFF2-40B4-BE49-F238E27FC236}">
                <a16:creationId xmlns:a16="http://schemas.microsoft.com/office/drawing/2014/main" id="{6EB289C5-6287-B044-AD9B-A01310746A5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009974" y="505244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0" name="Text Placeholder 30">
            <a:extLst>
              <a:ext uri="{FF2B5EF4-FFF2-40B4-BE49-F238E27FC236}">
                <a16:creationId xmlns:a16="http://schemas.microsoft.com/office/drawing/2014/main" id="{7C7E16A3-1EBC-754A-BB7B-D239BF5C6F9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014026" y="530030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1" name="Text Placeholder 25">
            <a:extLst>
              <a:ext uri="{FF2B5EF4-FFF2-40B4-BE49-F238E27FC236}">
                <a16:creationId xmlns:a16="http://schemas.microsoft.com/office/drawing/2014/main" id="{4E9BA4E9-F591-2544-A097-62D6A482E90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79001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2" name="Text Placeholder 30">
            <a:extLst>
              <a:ext uri="{FF2B5EF4-FFF2-40B4-BE49-F238E27FC236}">
                <a16:creationId xmlns:a16="http://schemas.microsoft.com/office/drawing/2014/main" id="{2CD3D6A6-31C4-1441-9451-8FFF3E8124A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794066" y="558796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3" name="Text Placeholder 25">
            <a:extLst>
              <a:ext uri="{FF2B5EF4-FFF2-40B4-BE49-F238E27FC236}">
                <a16:creationId xmlns:a16="http://schemas.microsoft.com/office/drawing/2014/main" id="{16305EA5-7C89-1745-8ABF-DC5EDA1285C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94215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4" name="Text Placeholder 30">
            <a:extLst>
              <a:ext uri="{FF2B5EF4-FFF2-40B4-BE49-F238E27FC236}">
                <a16:creationId xmlns:a16="http://schemas.microsoft.com/office/drawing/2014/main" id="{AC65B23F-D2DD-B046-B6AC-7FBDDE5AE36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946207" y="558796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5" name="Text Placeholder 25">
            <a:extLst>
              <a:ext uri="{FF2B5EF4-FFF2-40B4-BE49-F238E27FC236}">
                <a16:creationId xmlns:a16="http://schemas.microsoft.com/office/drawing/2014/main" id="{6D90CB77-963D-A047-961E-E9FCFF2DC7B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977148" y="5340098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6" name="Text Placeholder 30">
            <a:extLst>
              <a:ext uri="{FF2B5EF4-FFF2-40B4-BE49-F238E27FC236}">
                <a16:creationId xmlns:a16="http://schemas.microsoft.com/office/drawing/2014/main" id="{48805874-27D7-0C47-824E-243C35891BC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981200" y="558796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Title Placeholder 1">
            <a:extLst>
              <a:ext uri="{FF2B5EF4-FFF2-40B4-BE49-F238E27FC236}">
                <a16:creationId xmlns:a16="http://schemas.microsoft.com/office/drawing/2014/main" id="{0B1CA04A-E3DE-4D8C-B840-CC67699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97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6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D371EF8-9F5A-4DAB-B41B-5C4E1E4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F4B8AD-1E3F-41A0-B9E7-981626D8B3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7800" y="2438400"/>
            <a:ext cx="9296400" cy="2286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968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593241-6B2C-413E-AB0F-2EF989D0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3E543-5EC2-44ED-8994-0F613642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F2D13-B89E-440E-B2A2-65809F947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669A-81AB-4567-AC0E-8A4D53B63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BF2DD-1ECF-49C1-A4DF-FBE7D8DA8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81368-A1D1-4130-A7AA-C81582F3A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8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31" title="Icon of Rocketship">
            <a:extLst>
              <a:ext uri="{FF2B5EF4-FFF2-40B4-BE49-F238E27FC236}">
                <a16:creationId xmlns:a16="http://schemas.microsoft.com/office/drawing/2014/main" id="{5B37B6B2-621C-41ED-9923-FB3BA10730EA}"/>
              </a:ext>
            </a:extLst>
          </p:cNvPr>
          <p:cNvSpPr>
            <a:spLocks/>
          </p:cNvSpPr>
          <p:nvPr/>
        </p:nvSpPr>
        <p:spPr bwMode="auto">
          <a:xfrm>
            <a:off x="1139825" y="457200"/>
            <a:ext cx="384175" cy="863600"/>
          </a:xfrm>
          <a:custGeom>
            <a:avLst/>
            <a:gdLst/>
            <a:ahLst/>
            <a:cxnLst/>
            <a:rect l="0" t="0" r="r" b="b"/>
            <a:pathLst>
              <a:path w="383742" h="863421">
                <a:moveTo>
                  <a:pt x="193716" y="5535"/>
                </a:moveTo>
                <a:lnTo>
                  <a:pt x="184861" y="15128"/>
                </a:lnTo>
                <a:cubicBezTo>
                  <a:pt x="184861" y="15128"/>
                  <a:pt x="121396" y="80069"/>
                  <a:pt x="90401" y="173053"/>
                </a:cubicBezTo>
                <a:cubicBezTo>
                  <a:pt x="80069" y="202572"/>
                  <a:pt x="74166" y="236518"/>
                  <a:pt x="74166" y="272679"/>
                </a:cubicBezTo>
                <a:cubicBezTo>
                  <a:pt x="74166" y="316957"/>
                  <a:pt x="79331" y="384850"/>
                  <a:pt x="85235" y="447577"/>
                </a:cubicBezTo>
                <a:lnTo>
                  <a:pt x="5535" y="526539"/>
                </a:lnTo>
                <a:lnTo>
                  <a:pt x="16604" y="647566"/>
                </a:lnTo>
                <a:lnTo>
                  <a:pt x="99994" y="597384"/>
                </a:lnTo>
                <a:cubicBezTo>
                  <a:pt x="99994" y="598122"/>
                  <a:pt x="100733" y="604026"/>
                  <a:pt x="100733" y="604026"/>
                </a:cubicBezTo>
                <a:lnTo>
                  <a:pt x="100733" y="606240"/>
                </a:lnTo>
                <a:lnTo>
                  <a:pt x="101470" y="608453"/>
                </a:lnTo>
                <a:cubicBezTo>
                  <a:pt x="101470" y="608453"/>
                  <a:pt x="103684" y="612143"/>
                  <a:pt x="106636" y="615095"/>
                </a:cubicBezTo>
                <a:cubicBezTo>
                  <a:pt x="108112" y="615833"/>
                  <a:pt x="109588" y="617309"/>
                  <a:pt x="111064" y="618047"/>
                </a:cubicBezTo>
                <a:lnTo>
                  <a:pt x="123609" y="668967"/>
                </a:lnTo>
                <a:cubicBezTo>
                  <a:pt x="123609" y="668967"/>
                  <a:pt x="124347" y="671181"/>
                  <a:pt x="125085" y="672657"/>
                </a:cubicBezTo>
                <a:cubicBezTo>
                  <a:pt x="125823" y="674133"/>
                  <a:pt x="127299" y="674870"/>
                  <a:pt x="128037" y="676346"/>
                </a:cubicBezTo>
                <a:cubicBezTo>
                  <a:pt x="130989" y="678560"/>
                  <a:pt x="133941" y="680775"/>
                  <a:pt x="139107" y="682988"/>
                </a:cubicBezTo>
                <a:cubicBezTo>
                  <a:pt x="148700" y="686678"/>
                  <a:pt x="164198" y="689630"/>
                  <a:pt x="191502" y="689630"/>
                </a:cubicBezTo>
                <a:cubicBezTo>
                  <a:pt x="218807" y="689630"/>
                  <a:pt x="234304" y="687416"/>
                  <a:pt x="243898" y="682988"/>
                </a:cubicBezTo>
                <a:cubicBezTo>
                  <a:pt x="249064" y="680775"/>
                  <a:pt x="252016" y="678560"/>
                  <a:pt x="254967" y="676346"/>
                </a:cubicBezTo>
                <a:cubicBezTo>
                  <a:pt x="256443" y="674870"/>
                  <a:pt x="257181" y="674133"/>
                  <a:pt x="257919" y="672657"/>
                </a:cubicBezTo>
                <a:cubicBezTo>
                  <a:pt x="258657" y="671181"/>
                  <a:pt x="259395" y="668967"/>
                  <a:pt x="259395" y="668967"/>
                </a:cubicBezTo>
                <a:lnTo>
                  <a:pt x="272679" y="618047"/>
                </a:lnTo>
                <a:cubicBezTo>
                  <a:pt x="274155" y="617309"/>
                  <a:pt x="275630" y="615833"/>
                  <a:pt x="277106" y="615095"/>
                </a:cubicBezTo>
                <a:cubicBezTo>
                  <a:pt x="280058" y="612143"/>
                  <a:pt x="282272" y="608453"/>
                  <a:pt x="282272" y="608453"/>
                </a:cubicBezTo>
                <a:lnTo>
                  <a:pt x="283010" y="606240"/>
                </a:lnTo>
                <a:lnTo>
                  <a:pt x="283010" y="604026"/>
                </a:lnTo>
                <a:cubicBezTo>
                  <a:pt x="283010" y="604026"/>
                  <a:pt x="283748" y="598860"/>
                  <a:pt x="283748" y="597384"/>
                </a:cubicBezTo>
                <a:lnTo>
                  <a:pt x="366401" y="646828"/>
                </a:lnTo>
                <a:lnTo>
                  <a:pt x="378208" y="525802"/>
                </a:lnTo>
                <a:lnTo>
                  <a:pt x="299245" y="446839"/>
                </a:lnTo>
                <a:cubicBezTo>
                  <a:pt x="305149" y="383374"/>
                  <a:pt x="310315" y="315481"/>
                  <a:pt x="310315" y="271941"/>
                </a:cubicBezTo>
                <a:cubicBezTo>
                  <a:pt x="310315" y="235780"/>
                  <a:pt x="303673" y="202572"/>
                  <a:pt x="293342" y="173053"/>
                </a:cubicBezTo>
                <a:cubicBezTo>
                  <a:pt x="262347" y="80807"/>
                  <a:pt x="198882" y="15128"/>
                  <a:pt x="198882" y="15128"/>
                </a:cubicBezTo>
                <a:lnTo>
                  <a:pt x="193716" y="5535"/>
                </a:lnTo>
                <a:close/>
                <a:moveTo>
                  <a:pt x="193716" y="43171"/>
                </a:moveTo>
                <a:cubicBezTo>
                  <a:pt x="206262" y="57192"/>
                  <a:pt x="248326" y="106636"/>
                  <a:pt x="273417" y="181171"/>
                </a:cubicBezTo>
                <a:cubicBezTo>
                  <a:pt x="283010" y="209214"/>
                  <a:pt x="288914" y="239470"/>
                  <a:pt x="288914" y="272679"/>
                </a:cubicBezTo>
                <a:cubicBezTo>
                  <a:pt x="288914" y="315481"/>
                  <a:pt x="283748" y="384850"/>
                  <a:pt x="277106" y="448315"/>
                </a:cubicBezTo>
                <a:cubicBezTo>
                  <a:pt x="277106" y="449791"/>
                  <a:pt x="277106" y="450529"/>
                  <a:pt x="277106" y="452005"/>
                </a:cubicBezTo>
                <a:cubicBezTo>
                  <a:pt x="270465" y="526539"/>
                  <a:pt x="262347" y="592956"/>
                  <a:pt x="262347" y="597384"/>
                </a:cubicBezTo>
                <a:cubicBezTo>
                  <a:pt x="260871" y="598122"/>
                  <a:pt x="259395" y="599598"/>
                  <a:pt x="255706" y="601812"/>
                </a:cubicBezTo>
                <a:cubicBezTo>
                  <a:pt x="246850" y="605502"/>
                  <a:pt x="228401" y="609929"/>
                  <a:pt x="194454" y="609929"/>
                </a:cubicBezTo>
                <a:cubicBezTo>
                  <a:pt x="160508" y="609929"/>
                  <a:pt x="141321" y="605502"/>
                  <a:pt x="132465" y="601812"/>
                </a:cubicBezTo>
                <a:cubicBezTo>
                  <a:pt x="128775" y="600336"/>
                  <a:pt x="126561" y="598860"/>
                  <a:pt x="125823" y="597384"/>
                </a:cubicBezTo>
                <a:cubicBezTo>
                  <a:pt x="125085" y="592956"/>
                  <a:pt x="117706" y="528015"/>
                  <a:pt x="111064" y="453480"/>
                </a:cubicBezTo>
                <a:cubicBezTo>
                  <a:pt x="111064" y="452005"/>
                  <a:pt x="111064" y="450529"/>
                  <a:pt x="110326" y="448315"/>
                </a:cubicBezTo>
                <a:cubicBezTo>
                  <a:pt x="104422" y="384850"/>
                  <a:pt x="99257" y="316219"/>
                  <a:pt x="99257" y="272679"/>
                </a:cubicBezTo>
                <a:cubicBezTo>
                  <a:pt x="99257" y="239470"/>
                  <a:pt x="105160" y="209214"/>
                  <a:pt x="114754" y="181171"/>
                </a:cubicBezTo>
                <a:cubicBezTo>
                  <a:pt x="139107" y="106636"/>
                  <a:pt x="181171" y="57192"/>
                  <a:pt x="193716" y="43171"/>
                </a:cubicBezTo>
                <a:close/>
                <a:moveTo>
                  <a:pt x="150176" y="224711"/>
                </a:moveTo>
                <a:cubicBezTo>
                  <a:pt x="125823" y="249064"/>
                  <a:pt x="125823" y="288176"/>
                  <a:pt x="150176" y="311791"/>
                </a:cubicBezTo>
                <a:cubicBezTo>
                  <a:pt x="174529" y="336144"/>
                  <a:pt x="213641" y="336144"/>
                  <a:pt x="237256" y="311791"/>
                </a:cubicBezTo>
                <a:cubicBezTo>
                  <a:pt x="261609" y="287438"/>
                  <a:pt x="261609" y="248326"/>
                  <a:pt x="237256" y="224711"/>
                </a:cubicBezTo>
                <a:cubicBezTo>
                  <a:pt x="213641" y="200358"/>
                  <a:pt x="173791" y="200358"/>
                  <a:pt x="150176" y="224711"/>
                </a:cubicBezTo>
                <a:close/>
                <a:moveTo>
                  <a:pt x="167150" y="242422"/>
                </a:moveTo>
                <a:cubicBezTo>
                  <a:pt x="181909" y="227663"/>
                  <a:pt x="204786" y="227663"/>
                  <a:pt x="219545" y="242422"/>
                </a:cubicBezTo>
                <a:cubicBezTo>
                  <a:pt x="234304" y="257181"/>
                  <a:pt x="234304" y="280058"/>
                  <a:pt x="219545" y="294818"/>
                </a:cubicBezTo>
                <a:cubicBezTo>
                  <a:pt x="204786" y="309577"/>
                  <a:pt x="181909" y="309577"/>
                  <a:pt x="167150" y="294818"/>
                </a:cubicBezTo>
                <a:cubicBezTo>
                  <a:pt x="152390" y="280058"/>
                  <a:pt x="153128" y="256444"/>
                  <a:pt x="167150" y="242422"/>
                </a:cubicBezTo>
                <a:close/>
                <a:moveTo>
                  <a:pt x="31364" y="535395"/>
                </a:moveTo>
                <a:lnTo>
                  <a:pt x="87449" y="479309"/>
                </a:lnTo>
                <a:cubicBezTo>
                  <a:pt x="91139" y="516208"/>
                  <a:pt x="94829" y="547941"/>
                  <a:pt x="97043" y="570817"/>
                </a:cubicBezTo>
                <a:lnTo>
                  <a:pt x="37267" y="606240"/>
                </a:lnTo>
                <a:lnTo>
                  <a:pt x="31364" y="535395"/>
                </a:lnTo>
                <a:close/>
                <a:moveTo>
                  <a:pt x="140583" y="629117"/>
                </a:moveTo>
                <a:cubicBezTo>
                  <a:pt x="153866" y="632068"/>
                  <a:pt x="170101" y="634282"/>
                  <a:pt x="193716" y="634282"/>
                </a:cubicBezTo>
                <a:cubicBezTo>
                  <a:pt x="217331" y="634282"/>
                  <a:pt x="234304" y="632068"/>
                  <a:pt x="246850" y="629117"/>
                </a:cubicBezTo>
                <a:lnTo>
                  <a:pt x="239470" y="659373"/>
                </a:lnTo>
                <a:cubicBezTo>
                  <a:pt x="239470" y="659373"/>
                  <a:pt x="239470" y="659373"/>
                  <a:pt x="237256" y="660111"/>
                </a:cubicBezTo>
                <a:cubicBezTo>
                  <a:pt x="232091" y="662325"/>
                  <a:pt x="219545" y="665277"/>
                  <a:pt x="193716" y="665277"/>
                </a:cubicBezTo>
                <a:cubicBezTo>
                  <a:pt x="167887" y="665277"/>
                  <a:pt x="155342" y="662325"/>
                  <a:pt x="150176" y="660111"/>
                </a:cubicBezTo>
                <a:cubicBezTo>
                  <a:pt x="148700" y="659373"/>
                  <a:pt x="148700" y="659373"/>
                  <a:pt x="147962" y="659373"/>
                </a:cubicBezTo>
                <a:lnTo>
                  <a:pt x="140583" y="629117"/>
                </a:lnTo>
                <a:close/>
                <a:moveTo>
                  <a:pt x="299984" y="479309"/>
                </a:moveTo>
                <a:lnTo>
                  <a:pt x="356069" y="535395"/>
                </a:lnTo>
                <a:lnTo>
                  <a:pt x="349427" y="606240"/>
                </a:lnTo>
                <a:lnTo>
                  <a:pt x="290390" y="570817"/>
                </a:lnTo>
                <a:cubicBezTo>
                  <a:pt x="292604" y="547941"/>
                  <a:pt x="296294" y="516946"/>
                  <a:pt x="299984" y="479309"/>
                </a:cubicBezTo>
                <a:close/>
                <a:moveTo>
                  <a:pt x="146486" y="703651"/>
                </a:moveTo>
                <a:cubicBezTo>
                  <a:pt x="143535" y="728742"/>
                  <a:pt x="131727" y="743502"/>
                  <a:pt x="131727" y="766378"/>
                </a:cubicBezTo>
                <a:cubicBezTo>
                  <a:pt x="131727" y="778186"/>
                  <a:pt x="135417" y="790731"/>
                  <a:pt x="143535" y="804015"/>
                </a:cubicBezTo>
                <a:cubicBezTo>
                  <a:pt x="151652" y="818036"/>
                  <a:pt x="164935" y="833533"/>
                  <a:pt x="184861" y="853458"/>
                </a:cubicBezTo>
                <a:lnTo>
                  <a:pt x="193716" y="862314"/>
                </a:lnTo>
                <a:lnTo>
                  <a:pt x="202572" y="853458"/>
                </a:lnTo>
                <a:cubicBezTo>
                  <a:pt x="242422" y="813609"/>
                  <a:pt x="255706" y="787041"/>
                  <a:pt x="255706" y="763426"/>
                </a:cubicBezTo>
                <a:cubicBezTo>
                  <a:pt x="255706" y="739812"/>
                  <a:pt x="243898" y="724314"/>
                  <a:pt x="240946" y="703651"/>
                </a:cubicBezTo>
                <a:lnTo>
                  <a:pt x="216593" y="707341"/>
                </a:lnTo>
                <a:cubicBezTo>
                  <a:pt x="221021" y="733908"/>
                  <a:pt x="230615" y="749405"/>
                  <a:pt x="231352" y="764165"/>
                </a:cubicBezTo>
                <a:cubicBezTo>
                  <a:pt x="231352" y="776710"/>
                  <a:pt x="221759" y="795897"/>
                  <a:pt x="194454" y="826154"/>
                </a:cubicBezTo>
                <a:cubicBezTo>
                  <a:pt x="181909" y="812870"/>
                  <a:pt x="170839" y="800325"/>
                  <a:pt x="165674" y="791470"/>
                </a:cubicBezTo>
                <a:cubicBezTo>
                  <a:pt x="159032" y="780400"/>
                  <a:pt x="157556" y="773758"/>
                  <a:pt x="157556" y="767116"/>
                </a:cubicBezTo>
                <a:cubicBezTo>
                  <a:pt x="157556" y="753833"/>
                  <a:pt x="167887" y="737598"/>
                  <a:pt x="171577" y="707341"/>
                </a:cubicBezTo>
                <a:lnTo>
                  <a:pt x="146486" y="703651"/>
                </a:lnTo>
                <a:close/>
                <a:moveTo>
                  <a:pt x="238732" y="661587"/>
                </a:moveTo>
                <a:lnTo>
                  <a:pt x="238732" y="663063"/>
                </a:lnTo>
                <a:cubicBezTo>
                  <a:pt x="237994" y="662325"/>
                  <a:pt x="238732" y="662325"/>
                  <a:pt x="238732" y="6615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1600200" y="444500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84C2A-EBA6-4721-B367-D7B2C5111A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15873" y="455678"/>
            <a:ext cx="1532496" cy="239602"/>
          </a:xfrm>
        </p:spPr>
        <p:txBody>
          <a:bodyPr/>
          <a:lstStyle/>
          <a:p>
            <a:pPr algn="ctr"/>
            <a:r>
              <a:rPr lang="en-US" dirty="0"/>
              <a:t>1. </a:t>
            </a:r>
            <a:r>
              <a:rPr lang="en-US" dirty="0" err="1"/>
              <a:t>Opiskelen</a:t>
            </a:r>
            <a:r>
              <a:rPr lang="en-US" dirty="0"/>
              <a:t> Aalto-</a:t>
            </a:r>
            <a:r>
              <a:rPr lang="en-US" dirty="0" err="1"/>
              <a:t>yliopistossa</a:t>
            </a:r>
            <a:r>
              <a:rPr lang="en-US" dirty="0"/>
              <a:t>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A53D96C-539B-4E54-8B89-9558BBD32D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7475" y="548680"/>
            <a:ext cx="2800166" cy="717897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Pidän</a:t>
            </a:r>
            <a:r>
              <a:rPr lang="en-US" dirty="0"/>
              <a:t> </a:t>
            </a:r>
            <a:r>
              <a:rPr lang="en-US" dirty="0" err="1"/>
              <a:t>opiskelusta</a:t>
            </a:r>
            <a:r>
              <a:rPr lang="en-US" dirty="0"/>
              <a:t> Aalto-</a:t>
            </a:r>
            <a:r>
              <a:rPr lang="en-US" dirty="0" err="1"/>
              <a:t>yliopistossa</a:t>
            </a:r>
            <a:r>
              <a:rPr lang="en-US" dirty="0"/>
              <a:t>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FE60E36-E23A-460F-8F04-E02FD4C76B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7075" y="632693"/>
            <a:ext cx="2800166" cy="708075"/>
          </a:xfrm>
        </p:spPr>
        <p:txBody>
          <a:bodyPr/>
          <a:lstStyle/>
          <a:p>
            <a:pPr>
              <a:tabLst>
                <a:tab pos="2598738" algn="l"/>
              </a:tabLst>
            </a:pPr>
            <a:r>
              <a:rPr lang="en-US" dirty="0"/>
              <a:t>3. </a:t>
            </a:r>
            <a:r>
              <a:rPr lang="en-US" dirty="0" err="1"/>
              <a:t>Opiskelen</a:t>
            </a:r>
            <a:r>
              <a:rPr lang="en-US" dirty="0"/>
              <a:t> </a:t>
            </a:r>
            <a:r>
              <a:rPr lang="en-US" dirty="0" err="1"/>
              <a:t>taideteollisessa</a:t>
            </a:r>
            <a:r>
              <a:rPr lang="en-US" dirty="0"/>
              <a:t> </a:t>
            </a:r>
            <a:r>
              <a:rPr lang="en-US" dirty="0" err="1"/>
              <a:t>korkeakoulussa</a:t>
            </a:r>
            <a:r>
              <a:rPr lang="en-US" dirty="0"/>
              <a:t>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ACFB362-F4D5-4D4A-B7A3-97E73D305B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828461" y="1926860"/>
            <a:ext cx="1175346" cy="926076"/>
          </a:xfrm>
        </p:spPr>
        <p:txBody>
          <a:bodyPr/>
          <a:lstStyle/>
          <a:p>
            <a:r>
              <a:rPr lang="en-US" dirty="0"/>
              <a:t>5. On </a:t>
            </a:r>
            <a:r>
              <a:rPr lang="en-US" dirty="0" err="1"/>
              <a:t>hyvä</a:t>
            </a:r>
            <a:r>
              <a:rPr lang="en-US" dirty="0"/>
              <a:t> </a:t>
            </a:r>
            <a:r>
              <a:rPr lang="en-US" dirty="0" err="1"/>
              <a:t>osata</a:t>
            </a:r>
            <a:r>
              <a:rPr lang="en-US" dirty="0"/>
              <a:t> </a:t>
            </a:r>
            <a:r>
              <a:rPr lang="en-US" dirty="0" err="1"/>
              <a:t>kieliä</a:t>
            </a:r>
            <a:r>
              <a:rPr lang="en-US" dirty="0"/>
              <a:t>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8F2F6B8-2E04-4BF6-956B-8133575DDED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i-FI" dirty="0">
                <a:effectLst/>
              </a:rPr>
              <a:t>6. Elokuvataiteen ja lavastustaiteen laitos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0EA4A3A-4A14-43B1-9E09-C9B2D2A4999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982495" y="2204864"/>
            <a:ext cx="2337641" cy="700742"/>
          </a:xfrm>
        </p:spPr>
        <p:txBody>
          <a:bodyPr/>
          <a:lstStyle/>
          <a:p>
            <a:r>
              <a:rPr lang="en-US" dirty="0"/>
              <a:t>7. Olen </a:t>
            </a:r>
            <a:r>
              <a:rPr lang="en-US" dirty="0" err="1"/>
              <a:t>opiskellut</a:t>
            </a:r>
            <a:r>
              <a:rPr lang="en-US" dirty="0"/>
              <a:t> jo </a:t>
            </a:r>
            <a:r>
              <a:rPr lang="en-US" dirty="0" err="1"/>
              <a:t>puoli</a:t>
            </a:r>
            <a:r>
              <a:rPr lang="en-US" dirty="0"/>
              <a:t> </a:t>
            </a:r>
            <a:r>
              <a:rPr lang="en-US" dirty="0" err="1"/>
              <a:t>vuotta</a:t>
            </a:r>
            <a:r>
              <a:rPr lang="en-US" dirty="0"/>
              <a:t>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C8F7821-37F5-46E6-9F2A-4A1ADE8EBF4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307403" y="2078738"/>
            <a:ext cx="2318156" cy="247222"/>
          </a:xfrm>
        </p:spPr>
        <p:txBody>
          <a:bodyPr/>
          <a:lstStyle/>
          <a:p>
            <a:r>
              <a:rPr lang="en-US" dirty="0"/>
              <a:t>8. </a:t>
            </a:r>
            <a:r>
              <a:rPr lang="en-US" dirty="0" err="1"/>
              <a:t>Kolmen</a:t>
            </a:r>
            <a:r>
              <a:rPr lang="en-US" dirty="0"/>
              <a:t> </a:t>
            </a:r>
            <a:r>
              <a:rPr lang="en-US" dirty="0" err="1"/>
              <a:t>vuoden</a:t>
            </a:r>
            <a:r>
              <a:rPr lang="en-US" dirty="0"/>
              <a:t> </a:t>
            </a:r>
            <a:r>
              <a:rPr lang="en-US" dirty="0" err="1"/>
              <a:t>kuluttua</a:t>
            </a:r>
            <a:r>
              <a:rPr lang="en-US" dirty="0"/>
              <a:t> </a:t>
            </a:r>
            <a:r>
              <a:rPr lang="en-US" dirty="0" err="1"/>
              <a:t>minusta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kandidaatti</a:t>
            </a:r>
            <a:r>
              <a:rPr lang="en-US" dirty="0"/>
              <a:t>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ED07F0B-4E5D-4A58-8837-57BFC6DB4C8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31275" y="2228058"/>
            <a:ext cx="1340949" cy="608009"/>
          </a:xfrm>
        </p:spPr>
        <p:txBody>
          <a:bodyPr/>
          <a:lstStyle/>
          <a:p>
            <a:r>
              <a:rPr lang="en-US" dirty="0"/>
              <a:t>        9.    </a:t>
            </a:r>
            <a:r>
              <a:rPr lang="en-US" dirty="0" err="1"/>
              <a:t>Opinnot</a:t>
            </a:r>
            <a:r>
              <a:rPr lang="en-US" dirty="0"/>
              <a:t>, </a:t>
            </a:r>
            <a:r>
              <a:rPr lang="en-US" dirty="0" err="1"/>
              <a:t>opiskella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3370533-C295-4CCF-A129-055D14F924E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31275" y="3408905"/>
            <a:ext cx="1392317" cy="681668"/>
          </a:xfrm>
        </p:spPr>
        <p:txBody>
          <a:bodyPr/>
          <a:lstStyle/>
          <a:p>
            <a:r>
              <a:rPr lang="en-US" dirty="0"/>
              <a:t>10. </a:t>
            </a:r>
          </a:p>
          <a:p>
            <a:r>
              <a:rPr lang="en-US" dirty="0" err="1"/>
              <a:t>opiskelija</a:t>
            </a:r>
            <a:r>
              <a:rPr lang="en-US" dirty="0"/>
              <a:t>  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95CB63A-7F4F-4225-9CF3-4C30479A9C4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589469" y="3900196"/>
            <a:ext cx="2719879" cy="608924"/>
          </a:xfrm>
        </p:spPr>
        <p:txBody>
          <a:bodyPr/>
          <a:lstStyle/>
          <a:p>
            <a:r>
              <a:rPr lang="en-US" dirty="0"/>
              <a:t>12. </a:t>
            </a:r>
            <a:r>
              <a:rPr lang="en-US" dirty="0" err="1"/>
              <a:t>Tulen</a:t>
            </a:r>
            <a:r>
              <a:rPr lang="en-US" dirty="0"/>
              <a:t> </a:t>
            </a:r>
            <a:r>
              <a:rPr lang="en-US" dirty="0" err="1"/>
              <a:t>työskentelemään</a:t>
            </a:r>
            <a:r>
              <a:rPr lang="en-US" dirty="0"/>
              <a:t> </a:t>
            </a:r>
            <a:r>
              <a:rPr lang="en-US" dirty="0" err="1"/>
              <a:t>kuvataideopettajana</a:t>
            </a:r>
            <a:r>
              <a:rPr lang="en-US" dirty="0"/>
              <a:t>.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7D6B3612-45CC-4BBB-A486-18EB5274700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12346" y="3709417"/>
            <a:ext cx="1667430" cy="816591"/>
          </a:xfrm>
        </p:spPr>
        <p:txBody>
          <a:bodyPr/>
          <a:lstStyle/>
          <a:p>
            <a:r>
              <a:rPr lang="en-US" dirty="0"/>
              <a:t>11. </a:t>
            </a:r>
            <a:r>
              <a:rPr lang="en-US" dirty="0" err="1"/>
              <a:t>Huomenna</a:t>
            </a:r>
            <a:r>
              <a:rPr lang="en-US" dirty="0"/>
              <a:t> </a:t>
            </a:r>
            <a:r>
              <a:rPr lang="en-US" dirty="0" err="1"/>
              <a:t>minulla</a:t>
            </a:r>
            <a:r>
              <a:rPr lang="en-US" dirty="0"/>
              <a:t> on </a:t>
            </a:r>
            <a:r>
              <a:rPr lang="en-US" dirty="0" err="1"/>
              <a:t>tentti</a:t>
            </a:r>
            <a:r>
              <a:rPr lang="en-US" dirty="0"/>
              <a:t>.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A64A35C-370B-4263-A6DB-E5BD8F93CC2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507870" y="3720296"/>
            <a:ext cx="2265139" cy="340616"/>
          </a:xfrm>
        </p:spPr>
        <p:txBody>
          <a:bodyPr/>
          <a:lstStyle/>
          <a:p>
            <a:r>
              <a:rPr lang="en-US" dirty="0"/>
              <a:t>13. Olen </a:t>
            </a:r>
            <a:r>
              <a:rPr lang="en-US" dirty="0" err="1"/>
              <a:t>kiinnostunut</a:t>
            </a:r>
            <a:r>
              <a:rPr lang="en-US" dirty="0"/>
              <a:t> </a:t>
            </a:r>
            <a:r>
              <a:rPr lang="en-US" dirty="0" err="1"/>
              <a:t>suomalaisesta</a:t>
            </a:r>
            <a:r>
              <a:rPr lang="en-US" dirty="0"/>
              <a:t> </a:t>
            </a:r>
            <a:r>
              <a:rPr lang="en-US" dirty="0" err="1"/>
              <a:t>muotoilusta</a:t>
            </a:r>
            <a:r>
              <a:rPr lang="en-US" dirty="0"/>
              <a:t>.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54D7DD0-253A-4917-889A-5FA13F52F75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10056440" y="3789040"/>
            <a:ext cx="993833" cy="998048"/>
          </a:xfrm>
        </p:spPr>
        <p:txBody>
          <a:bodyPr/>
          <a:lstStyle/>
          <a:p>
            <a:pPr algn="l"/>
            <a:r>
              <a:rPr lang="en-US" dirty="0"/>
              <a:t>14. </a:t>
            </a:r>
            <a:r>
              <a:rPr lang="en-US" dirty="0" err="1"/>
              <a:t>Minusta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taiteilija</a:t>
            </a:r>
            <a:r>
              <a:rPr lang="en-US" dirty="0"/>
              <a:t>.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FD96B3CC-717E-4D68-8D11-831D0340C19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9912424" y="5052440"/>
            <a:ext cx="1091383" cy="680816"/>
          </a:xfrm>
        </p:spPr>
        <p:txBody>
          <a:bodyPr/>
          <a:lstStyle/>
          <a:p>
            <a:r>
              <a:rPr lang="en-US" dirty="0"/>
              <a:t>15. </a:t>
            </a:r>
            <a:r>
              <a:rPr lang="en-US" dirty="0" err="1"/>
              <a:t>tietokone</a:t>
            </a:r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A28D117-B2EF-4EAE-BDC9-DA64D340090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790015" y="5486034"/>
            <a:ext cx="2800166" cy="247222"/>
          </a:xfrm>
        </p:spPr>
        <p:txBody>
          <a:bodyPr/>
          <a:lstStyle/>
          <a:p>
            <a:r>
              <a:rPr lang="en-US" dirty="0"/>
              <a:t>17.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taitoja</a:t>
            </a:r>
            <a:r>
              <a:rPr lang="en-US" dirty="0"/>
              <a:t> </a:t>
            </a:r>
            <a:r>
              <a:rPr lang="en-US" dirty="0" err="1"/>
              <a:t>tarvitsee</a:t>
            </a:r>
            <a:r>
              <a:rPr lang="en-US" dirty="0"/>
              <a:t> </a:t>
            </a:r>
            <a:r>
              <a:rPr lang="en-US" dirty="0" err="1"/>
              <a:t>äänisuunnittelijana</a:t>
            </a:r>
            <a:r>
              <a:rPr lang="en-US" dirty="0"/>
              <a:t>?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9D1B5C0-A338-490B-B947-11087FCB5C0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942155" y="5486034"/>
            <a:ext cx="2800166" cy="247222"/>
          </a:xfrm>
        </p:spPr>
        <p:txBody>
          <a:bodyPr/>
          <a:lstStyle/>
          <a:p>
            <a:r>
              <a:rPr lang="en-US" dirty="0"/>
              <a:t>16. </a:t>
            </a:r>
            <a:r>
              <a:rPr lang="en-US" dirty="0" err="1"/>
              <a:t>Syön</a:t>
            </a:r>
            <a:r>
              <a:rPr lang="en-US" dirty="0"/>
              <a:t> </a:t>
            </a:r>
            <a:r>
              <a:rPr lang="en-US" dirty="0" err="1"/>
              <a:t>täällä</a:t>
            </a:r>
            <a:r>
              <a:rPr lang="en-US" dirty="0"/>
              <a:t> </a:t>
            </a:r>
            <a:r>
              <a:rPr lang="en-US" dirty="0" err="1"/>
              <a:t>lounasta</a:t>
            </a:r>
            <a:r>
              <a:rPr lang="en-US" dirty="0"/>
              <a:t> </a:t>
            </a:r>
            <a:r>
              <a:rPr lang="en-US" dirty="0" err="1"/>
              <a:t>joka</a:t>
            </a:r>
            <a:r>
              <a:rPr lang="en-US" dirty="0"/>
              <a:t> </a:t>
            </a:r>
            <a:r>
              <a:rPr lang="en-US" dirty="0" err="1"/>
              <a:t>päivä</a:t>
            </a:r>
            <a:r>
              <a:rPr lang="en-US" dirty="0"/>
              <a:t>.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AB99B19-274F-493D-A790-65C0DFE746D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12185" y="5317837"/>
            <a:ext cx="1909444" cy="247222"/>
          </a:xfrm>
        </p:spPr>
        <p:txBody>
          <a:bodyPr/>
          <a:lstStyle/>
          <a:p>
            <a:r>
              <a:rPr lang="en-US" dirty="0"/>
              <a:t>18.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olisi</a:t>
            </a:r>
            <a:r>
              <a:rPr lang="en-US" dirty="0"/>
              <a:t> </a:t>
            </a:r>
            <a:r>
              <a:rPr lang="en-US" dirty="0" err="1"/>
              <a:t>elämä</a:t>
            </a:r>
            <a:r>
              <a:rPr lang="en-US" dirty="0"/>
              <a:t> </a:t>
            </a:r>
            <a:r>
              <a:rPr lang="en-US" dirty="0" err="1"/>
              <a:t>ilman</a:t>
            </a:r>
            <a:r>
              <a:rPr lang="en-US" dirty="0"/>
              <a:t> </a:t>
            </a:r>
            <a:r>
              <a:rPr lang="en-US" dirty="0" err="1"/>
              <a:t>ruotsia</a:t>
            </a:r>
            <a:r>
              <a:rPr lang="en-US" dirty="0"/>
              <a:t>? </a:t>
            </a: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63" name="Freeform: Shape 27" title="Icon of envelope">
            <a:extLst>
              <a:ext uri="{FF2B5EF4-FFF2-40B4-BE49-F238E27FC236}">
                <a16:creationId xmlns:a16="http://schemas.microsoft.com/office/drawing/2014/main" id="{EE04F2C3-0F25-449E-B5FF-AFE39C78B2C4}"/>
              </a:ext>
            </a:extLst>
          </p:cNvPr>
          <p:cNvSpPr>
            <a:spLocks/>
          </p:cNvSpPr>
          <p:nvPr/>
        </p:nvSpPr>
        <p:spPr bwMode="auto">
          <a:xfrm>
            <a:off x="9625708" y="2638000"/>
            <a:ext cx="362343" cy="264009"/>
          </a:xfrm>
          <a:custGeom>
            <a:avLst/>
            <a:gdLst>
              <a:gd name="T0" fmla="*/ 4287 w 538715"/>
              <a:gd name="T1" fmla="*/ 391719 h 391122"/>
              <a:gd name="T2" fmla="*/ 4287 w 538715"/>
              <a:gd name="T3" fmla="*/ 4287 h 391122"/>
              <a:gd name="T4" fmla="*/ 540052 w 538715"/>
              <a:gd name="T5" fmla="*/ 4287 h 391122"/>
              <a:gd name="T6" fmla="*/ 540052 w 538715"/>
              <a:gd name="T7" fmla="*/ 391719 h 391122"/>
              <a:gd name="T8" fmla="*/ 4287 w 538715"/>
              <a:gd name="T9" fmla="*/ 391719 h 391122"/>
              <a:gd name="T10" fmla="*/ 482490 w 538715"/>
              <a:gd name="T11" fmla="*/ 357773 h 391122"/>
              <a:gd name="T12" fmla="*/ 353346 w 538715"/>
              <a:gd name="T13" fmla="*/ 232319 h 391122"/>
              <a:gd name="T14" fmla="*/ 377699 w 538715"/>
              <a:gd name="T15" fmla="*/ 208704 h 391122"/>
              <a:gd name="T16" fmla="*/ 506843 w 538715"/>
              <a:gd name="T17" fmla="*/ 334158 h 391122"/>
              <a:gd name="T18" fmla="*/ 506843 w 538715"/>
              <a:gd name="T19" fmla="*/ 53731 h 391122"/>
              <a:gd name="T20" fmla="*/ 283239 w 538715"/>
              <a:gd name="T21" fmla="*/ 224939 h 391122"/>
              <a:gd name="T22" fmla="*/ 272908 w 538715"/>
              <a:gd name="T23" fmla="*/ 228629 h 391122"/>
              <a:gd name="T24" fmla="*/ 262575 w 538715"/>
              <a:gd name="T25" fmla="*/ 224939 h 391122"/>
              <a:gd name="T26" fmla="*/ 38233 w 538715"/>
              <a:gd name="T27" fmla="*/ 54468 h 391122"/>
              <a:gd name="T28" fmla="*/ 38233 w 538715"/>
              <a:gd name="T29" fmla="*/ 334896 h 391122"/>
              <a:gd name="T30" fmla="*/ 167377 w 538715"/>
              <a:gd name="T31" fmla="*/ 209441 h 391122"/>
              <a:gd name="T32" fmla="*/ 191730 w 538715"/>
              <a:gd name="T33" fmla="*/ 233056 h 391122"/>
              <a:gd name="T34" fmla="*/ 62586 w 538715"/>
              <a:gd name="T35" fmla="*/ 358511 h 391122"/>
              <a:gd name="T36" fmla="*/ 482490 w 538715"/>
              <a:gd name="T37" fmla="*/ 357773 h 391122"/>
              <a:gd name="T38" fmla="*/ 482490 w 538715"/>
              <a:gd name="T39" fmla="*/ 357773 h 391122"/>
              <a:gd name="T40" fmla="*/ 272170 w 538715"/>
              <a:gd name="T41" fmla="*/ 190992 h 391122"/>
              <a:gd name="T42" fmla="*/ 473635 w 538715"/>
              <a:gd name="T43" fmla="*/ 36758 h 391122"/>
              <a:gd name="T44" fmla="*/ 69966 w 538715"/>
              <a:gd name="T45" fmla="*/ 36758 h 391122"/>
              <a:gd name="T46" fmla="*/ 272170 w 538715"/>
              <a:gd name="T47" fmla="*/ 190992 h 39112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38715" h="391122">
                <a:moveTo>
                  <a:pt x="4287" y="391719"/>
                </a:moveTo>
                <a:lnTo>
                  <a:pt x="4287" y="4287"/>
                </a:lnTo>
                <a:lnTo>
                  <a:pt x="540051" y="4287"/>
                </a:lnTo>
                <a:lnTo>
                  <a:pt x="540051" y="391719"/>
                </a:lnTo>
                <a:lnTo>
                  <a:pt x="4287" y="391719"/>
                </a:lnTo>
                <a:close/>
                <a:moveTo>
                  <a:pt x="482489" y="357773"/>
                </a:moveTo>
                <a:lnTo>
                  <a:pt x="353345" y="232319"/>
                </a:lnTo>
                <a:lnTo>
                  <a:pt x="377698" y="208704"/>
                </a:lnTo>
                <a:lnTo>
                  <a:pt x="506842" y="334158"/>
                </a:lnTo>
                <a:lnTo>
                  <a:pt x="506842" y="53731"/>
                </a:lnTo>
                <a:lnTo>
                  <a:pt x="283238" y="224939"/>
                </a:lnTo>
                <a:cubicBezTo>
                  <a:pt x="280286" y="227153"/>
                  <a:pt x="276597" y="228629"/>
                  <a:pt x="272907" y="228629"/>
                </a:cubicBezTo>
                <a:cubicBezTo>
                  <a:pt x="269217" y="228629"/>
                  <a:pt x="265527" y="227153"/>
                  <a:pt x="262575" y="224939"/>
                </a:cubicBezTo>
                <a:lnTo>
                  <a:pt x="38233" y="54468"/>
                </a:lnTo>
                <a:lnTo>
                  <a:pt x="38233" y="334896"/>
                </a:lnTo>
                <a:lnTo>
                  <a:pt x="167377" y="209441"/>
                </a:lnTo>
                <a:lnTo>
                  <a:pt x="191730" y="233056"/>
                </a:lnTo>
                <a:lnTo>
                  <a:pt x="62586" y="358511"/>
                </a:lnTo>
                <a:lnTo>
                  <a:pt x="482489" y="357773"/>
                </a:lnTo>
                <a:close/>
                <a:moveTo>
                  <a:pt x="272169" y="190992"/>
                </a:moveTo>
                <a:lnTo>
                  <a:pt x="473634" y="36758"/>
                </a:lnTo>
                <a:lnTo>
                  <a:pt x="69966" y="36758"/>
                </a:lnTo>
                <a:lnTo>
                  <a:pt x="272169" y="1909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5" name="Freeform: Shape 4" title="Icon of Magnifying Glass">
            <a:extLst>
              <a:ext uri="{FF2B5EF4-FFF2-40B4-BE49-F238E27FC236}">
                <a16:creationId xmlns:a16="http://schemas.microsoft.com/office/drawing/2014/main" id="{1A1ED435-50A9-4700-A918-12B5B0A50C90}"/>
              </a:ext>
            </a:extLst>
          </p:cNvPr>
          <p:cNvSpPr>
            <a:spLocks/>
          </p:cNvSpPr>
          <p:nvPr/>
        </p:nvSpPr>
        <p:spPr bwMode="auto">
          <a:xfrm>
            <a:off x="4724400" y="2133600"/>
            <a:ext cx="390525" cy="398463"/>
          </a:xfrm>
          <a:custGeom>
            <a:avLst/>
            <a:gdLst>
              <a:gd name="T0" fmla="*/ 388767 w 391122"/>
              <a:gd name="T1" fmla="*/ 372532 h 398502"/>
              <a:gd name="T2" fmla="*/ 286928 w 391122"/>
              <a:gd name="T3" fmla="*/ 259623 h 398502"/>
              <a:gd name="T4" fmla="*/ 320136 w 391122"/>
              <a:gd name="T5" fmla="*/ 162212 h 398502"/>
              <a:gd name="T6" fmla="*/ 162211 w 391122"/>
              <a:gd name="T7" fmla="*/ 4287 h 398502"/>
              <a:gd name="T8" fmla="*/ 4287 w 391122"/>
              <a:gd name="T9" fmla="*/ 162212 h 398502"/>
              <a:gd name="T10" fmla="*/ 162211 w 391122"/>
              <a:gd name="T11" fmla="*/ 320136 h 398502"/>
              <a:gd name="T12" fmla="*/ 262575 w 391122"/>
              <a:gd name="T13" fmla="*/ 283976 h 398502"/>
              <a:gd name="T14" fmla="*/ 362938 w 391122"/>
              <a:gd name="T15" fmla="*/ 395409 h 398502"/>
              <a:gd name="T16" fmla="*/ 388767 w 391122"/>
              <a:gd name="T17" fmla="*/ 372532 h 398502"/>
              <a:gd name="T18" fmla="*/ 162211 w 391122"/>
              <a:gd name="T19" fmla="*/ 286190 h 398502"/>
              <a:gd name="T20" fmla="*/ 38971 w 391122"/>
              <a:gd name="T21" fmla="*/ 162950 h 398502"/>
              <a:gd name="T22" fmla="*/ 162211 w 391122"/>
              <a:gd name="T23" fmla="*/ 39709 h 398502"/>
              <a:gd name="T24" fmla="*/ 285452 w 391122"/>
              <a:gd name="T25" fmla="*/ 162950 h 398502"/>
              <a:gd name="T26" fmla="*/ 162211 w 391122"/>
              <a:gd name="T27" fmla="*/ 286190 h 3985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1122" h="398502">
                <a:moveTo>
                  <a:pt x="388767" y="372532"/>
                </a:moveTo>
                <a:lnTo>
                  <a:pt x="286928" y="259623"/>
                </a:lnTo>
                <a:cubicBezTo>
                  <a:pt x="307591" y="233056"/>
                  <a:pt x="320136" y="199110"/>
                  <a:pt x="320136" y="162212"/>
                </a:cubicBezTo>
                <a:cubicBezTo>
                  <a:pt x="320136" y="75132"/>
                  <a:pt x="249291" y="4287"/>
                  <a:pt x="162211" y="4287"/>
                </a:cubicBezTo>
                <a:cubicBezTo>
                  <a:pt x="75131" y="4287"/>
                  <a:pt x="4287" y="75132"/>
                  <a:pt x="4287" y="162212"/>
                </a:cubicBezTo>
                <a:cubicBezTo>
                  <a:pt x="4287" y="249292"/>
                  <a:pt x="75131" y="320136"/>
                  <a:pt x="162211" y="320136"/>
                </a:cubicBezTo>
                <a:cubicBezTo>
                  <a:pt x="200586" y="320136"/>
                  <a:pt x="235270" y="306853"/>
                  <a:pt x="262575" y="283976"/>
                </a:cubicBezTo>
                <a:lnTo>
                  <a:pt x="362938" y="395409"/>
                </a:lnTo>
                <a:lnTo>
                  <a:pt x="388767" y="372532"/>
                </a:lnTo>
                <a:close/>
                <a:moveTo>
                  <a:pt x="162211" y="286190"/>
                </a:moveTo>
                <a:cubicBezTo>
                  <a:pt x="94318" y="286190"/>
                  <a:pt x="38971" y="230843"/>
                  <a:pt x="38971" y="162950"/>
                </a:cubicBezTo>
                <a:cubicBezTo>
                  <a:pt x="38971" y="95057"/>
                  <a:pt x="94318" y="39709"/>
                  <a:pt x="162211" y="39709"/>
                </a:cubicBezTo>
                <a:cubicBezTo>
                  <a:pt x="230104" y="39709"/>
                  <a:pt x="285452" y="95057"/>
                  <a:pt x="285452" y="162950"/>
                </a:cubicBezTo>
                <a:cubicBezTo>
                  <a:pt x="285452" y="230843"/>
                  <a:pt x="230104" y="286190"/>
                  <a:pt x="162211" y="286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endParaRPr lang="en-US"/>
          </a:p>
        </p:txBody>
      </p:sp>
      <p:grpSp>
        <p:nvGrpSpPr>
          <p:cNvPr id="60" name="Group 67" title="Icon of padlock">
            <a:extLst>
              <a:ext uri="{FF2B5EF4-FFF2-40B4-BE49-F238E27FC236}">
                <a16:creationId xmlns:a16="http://schemas.microsoft.com/office/drawing/2014/main" id="{FFDC0D86-8FAC-44B0-9662-705F7C62D3DC}"/>
              </a:ext>
            </a:extLst>
          </p:cNvPr>
          <p:cNvGrpSpPr>
            <a:grpSpLocks/>
          </p:cNvGrpSpPr>
          <p:nvPr/>
        </p:nvGrpSpPr>
        <p:grpSpPr bwMode="auto">
          <a:xfrm>
            <a:off x="3994254" y="3787056"/>
            <a:ext cx="380603" cy="531286"/>
            <a:chOff x="2700513" y="4675360"/>
            <a:chExt cx="464919" cy="649411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Freeform: Shape 28">
              <a:extLst>
                <a:ext uri="{FF2B5EF4-FFF2-40B4-BE49-F238E27FC236}">
                  <a16:creationId xmlns:a16="http://schemas.microsoft.com/office/drawing/2014/main" id="{8CC1DE61-FAA2-45F8-8458-2546E482B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513" y="4675360"/>
              <a:ext cx="464919" cy="649411"/>
            </a:xfrm>
            <a:custGeom>
              <a:avLst/>
              <a:gdLst>
                <a:gd name="T0" fmla="*/ 5535 w 464919"/>
                <a:gd name="T1" fmla="*/ 651256 h 649410"/>
                <a:gd name="T2" fmla="*/ 5535 w 464919"/>
                <a:gd name="T3" fmla="*/ 252016 h 649410"/>
                <a:gd name="T4" fmla="*/ 63834 w 464919"/>
                <a:gd name="T5" fmla="*/ 252016 h 649410"/>
                <a:gd name="T6" fmla="*/ 63834 w 464919"/>
                <a:gd name="T7" fmla="*/ 176743 h 649410"/>
                <a:gd name="T8" fmla="*/ 235042 w 464919"/>
                <a:gd name="T9" fmla="*/ 5535 h 649410"/>
                <a:gd name="T10" fmla="*/ 406251 w 464919"/>
                <a:gd name="T11" fmla="*/ 176743 h 649410"/>
                <a:gd name="T12" fmla="*/ 406251 w 464919"/>
                <a:gd name="T13" fmla="*/ 201834 h 649410"/>
                <a:gd name="T14" fmla="*/ 365662 w 464919"/>
                <a:gd name="T15" fmla="*/ 201834 h 649410"/>
                <a:gd name="T16" fmla="*/ 365662 w 464919"/>
                <a:gd name="T17" fmla="*/ 176743 h 649410"/>
                <a:gd name="T18" fmla="*/ 235042 w 464919"/>
                <a:gd name="T19" fmla="*/ 46123 h 649410"/>
                <a:gd name="T20" fmla="*/ 104422 w 464919"/>
                <a:gd name="T21" fmla="*/ 176743 h 649410"/>
                <a:gd name="T22" fmla="*/ 104422 w 464919"/>
                <a:gd name="T23" fmla="*/ 252016 h 649410"/>
                <a:gd name="T24" fmla="*/ 463074 w 464919"/>
                <a:gd name="T25" fmla="*/ 252016 h 649410"/>
                <a:gd name="T26" fmla="*/ 463074 w 464919"/>
                <a:gd name="T27" fmla="*/ 651256 h 649410"/>
                <a:gd name="T28" fmla="*/ 5535 w 464919"/>
                <a:gd name="T29" fmla="*/ 651256 h 649410"/>
                <a:gd name="T30" fmla="*/ 423224 w 464919"/>
                <a:gd name="T31" fmla="*/ 611406 h 649410"/>
                <a:gd name="T32" fmla="*/ 423224 w 464919"/>
                <a:gd name="T33" fmla="*/ 292604 h 649410"/>
                <a:gd name="T34" fmla="*/ 46123 w 464919"/>
                <a:gd name="T35" fmla="*/ 292604 h 649410"/>
                <a:gd name="T36" fmla="*/ 46123 w 464919"/>
                <a:gd name="T37" fmla="*/ 610668 h 649410"/>
                <a:gd name="T38" fmla="*/ 423224 w 464919"/>
                <a:gd name="T39" fmla="*/ 610668 h 649410"/>
                <a:gd name="T40" fmla="*/ 423224 w 464919"/>
                <a:gd name="T41" fmla="*/ 611406 h 64941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4919" h="649410">
                  <a:moveTo>
                    <a:pt x="5535" y="651255"/>
                  </a:moveTo>
                  <a:lnTo>
                    <a:pt x="5535" y="252016"/>
                  </a:lnTo>
                  <a:lnTo>
                    <a:pt x="63834" y="252016"/>
                  </a:lnTo>
                  <a:lnTo>
                    <a:pt x="63834" y="176743"/>
                  </a:lnTo>
                  <a:cubicBezTo>
                    <a:pt x="63834" y="82283"/>
                    <a:pt x="140583" y="5535"/>
                    <a:pt x="235042" y="5535"/>
                  </a:cubicBezTo>
                  <a:cubicBezTo>
                    <a:pt x="329502" y="5535"/>
                    <a:pt x="406251" y="82283"/>
                    <a:pt x="406251" y="176743"/>
                  </a:cubicBezTo>
                  <a:lnTo>
                    <a:pt x="406251" y="201834"/>
                  </a:lnTo>
                  <a:lnTo>
                    <a:pt x="365662" y="201834"/>
                  </a:lnTo>
                  <a:lnTo>
                    <a:pt x="365662" y="176743"/>
                  </a:lnTo>
                  <a:cubicBezTo>
                    <a:pt x="365662" y="104422"/>
                    <a:pt x="307363" y="46123"/>
                    <a:pt x="235042" y="46123"/>
                  </a:cubicBezTo>
                  <a:cubicBezTo>
                    <a:pt x="162722" y="46123"/>
                    <a:pt x="104422" y="104422"/>
                    <a:pt x="104422" y="176743"/>
                  </a:cubicBezTo>
                  <a:lnTo>
                    <a:pt x="104422" y="252016"/>
                  </a:lnTo>
                  <a:lnTo>
                    <a:pt x="463074" y="252016"/>
                  </a:lnTo>
                  <a:lnTo>
                    <a:pt x="463074" y="651255"/>
                  </a:lnTo>
                  <a:lnTo>
                    <a:pt x="5535" y="651255"/>
                  </a:lnTo>
                  <a:close/>
                  <a:moveTo>
                    <a:pt x="423224" y="611405"/>
                  </a:moveTo>
                  <a:lnTo>
                    <a:pt x="423224" y="292604"/>
                  </a:lnTo>
                  <a:lnTo>
                    <a:pt x="46123" y="292604"/>
                  </a:lnTo>
                  <a:lnTo>
                    <a:pt x="46123" y="610667"/>
                  </a:lnTo>
                  <a:lnTo>
                    <a:pt x="423224" y="610667"/>
                  </a:lnTo>
                  <a:lnTo>
                    <a:pt x="423224" y="6114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2" name="Freeform: Shape 29">
              <a:extLst>
                <a:ext uri="{FF2B5EF4-FFF2-40B4-BE49-F238E27FC236}">
                  <a16:creationId xmlns:a16="http://schemas.microsoft.com/office/drawing/2014/main" id="{7207F965-4E1B-41D7-AC86-83096885D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694" y="5024418"/>
              <a:ext cx="88556" cy="199251"/>
            </a:xfrm>
            <a:custGeom>
              <a:avLst/>
              <a:gdLst>
                <a:gd name="T0" fmla="*/ 26936 w 88556"/>
                <a:gd name="T1" fmla="*/ 200358 h 199251"/>
                <a:gd name="T2" fmla="*/ 26936 w 88556"/>
                <a:gd name="T3" fmla="*/ 83021 h 199251"/>
                <a:gd name="T4" fmla="*/ 5535 w 88556"/>
                <a:gd name="T5" fmla="*/ 46861 h 199251"/>
                <a:gd name="T6" fmla="*/ 46861 w 88556"/>
                <a:gd name="T7" fmla="*/ 5535 h 199251"/>
                <a:gd name="T8" fmla="*/ 88187 w 88556"/>
                <a:gd name="T9" fmla="*/ 46861 h 199251"/>
                <a:gd name="T10" fmla="*/ 66786 w 88556"/>
                <a:gd name="T11" fmla="*/ 83021 h 199251"/>
                <a:gd name="T12" fmla="*/ 66786 w 88556"/>
                <a:gd name="T13" fmla="*/ 200358 h 199251"/>
                <a:gd name="T14" fmla="*/ 26936 w 88556"/>
                <a:gd name="T15" fmla="*/ 200358 h 1992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556" h="199251">
                  <a:moveTo>
                    <a:pt x="26936" y="200358"/>
                  </a:moveTo>
                  <a:lnTo>
                    <a:pt x="26936" y="83021"/>
                  </a:lnTo>
                  <a:cubicBezTo>
                    <a:pt x="13652" y="75642"/>
                    <a:pt x="5535" y="61620"/>
                    <a:pt x="5535" y="46861"/>
                  </a:cubicBezTo>
                  <a:cubicBezTo>
                    <a:pt x="5535" y="23984"/>
                    <a:pt x="23984" y="5535"/>
                    <a:pt x="46861" y="5535"/>
                  </a:cubicBezTo>
                  <a:cubicBezTo>
                    <a:pt x="69738" y="5535"/>
                    <a:pt x="88187" y="23984"/>
                    <a:pt x="88187" y="46861"/>
                  </a:cubicBezTo>
                  <a:cubicBezTo>
                    <a:pt x="88187" y="61620"/>
                    <a:pt x="80069" y="75642"/>
                    <a:pt x="66786" y="83021"/>
                  </a:cubicBezTo>
                  <a:lnTo>
                    <a:pt x="66786" y="200358"/>
                  </a:lnTo>
                  <a:lnTo>
                    <a:pt x="26936" y="2003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2" name="Group 1" title="Icon of Gear">
            <a:extLst>
              <a:ext uri="{FF2B5EF4-FFF2-40B4-BE49-F238E27FC236}">
                <a16:creationId xmlns:a16="http://schemas.microsoft.com/office/drawing/2014/main" id="{40D2215B-6E10-4820-A790-1CEF031FBDFD}"/>
              </a:ext>
            </a:extLst>
          </p:cNvPr>
          <p:cNvGrpSpPr/>
          <p:nvPr/>
        </p:nvGrpSpPr>
        <p:grpSpPr>
          <a:xfrm>
            <a:off x="9475468" y="5674647"/>
            <a:ext cx="363026" cy="362013"/>
            <a:chOff x="6450013" y="3575050"/>
            <a:chExt cx="568325" cy="566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Freeform: Shape 20">
              <a:extLst>
                <a:ext uri="{FF2B5EF4-FFF2-40B4-BE49-F238E27FC236}">
                  <a16:creationId xmlns:a16="http://schemas.microsoft.com/office/drawing/2014/main" id="{626B5AE5-EF20-402E-884C-C3A0B78D0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3575050"/>
              <a:ext cx="568325" cy="566738"/>
            </a:xfrm>
            <a:custGeom>
              <a:avLst/>
              <a:gdLst/>
              <a:ahLst/>
              <a:cxnLst/>
              <a:rect l="0" t="0" r="r" b="b"/>
              <a:pathLst>
                <a:path w="568234" h="568234">
                  <a:moveTo>
                    <a:pt x="566389" y="311791"/>
                  </a:moveTo>
                  <a:lnTo>
                    <a:pt x="566389" y="260133"/>
                  </a:lnTo>
                  <a:lnTo>
                    <a:pt x="521374" y="260133"/>
                  </a:lnTo>
                  <a:cubicBezTo>
                    <a:pt x="519898" y="246112"/>
                    <a:pt x="516946" y="232829"/>
                    <a:pt x="513256" y="220283"/>
                  </a:cubicBezTo>
                  <a:lnTo>
                    <a:pt x="555320" y="202572"/>
                  </a:lnTo>
                  <a:lnTo>
                    <a:pt x="535395" y="154604"/>
                  </a:lnTo>
                  <a:lnTo>
                    <a:pt x="493331" y="171577"/>
                  </a:lnTo>
                  <a:cubicBezTo>
                    <a:pt x="486689" y="159770"/>
                    <a:pt x="479309" y="147962"/>
                    <a:pt x="470454" y="137631"/>
                  </a:cubicBezTo>
                  <a:lnTo>
                    <a:pt x="502187" y="105898"/>
                  </a:lnTo>
                  <a:lnTo>
                    <a:pt x="466026" y="69738"/>
                  </a:lnTo>
                  <a:lnTo>
                    <a:pt x="434294" y="101470"/>
                  </a:lnTo>
                  <a:cubicBezTo>
                    <a:pt x="423962" y="92615"/>
                    <a:pt x="412155" y="85235"/>
                    <a:pt x="400347" y="78593"/>
                  </a:cubicBezTo>
                  <a:lnTo>
                    <a:pt x="417321" y="36529"/>
                  </a:lnTo>
                  <a:lnTo>
                    <a:pt x="369353" y="16604"/>
                  </a:lnTo>
                  <a:lnTo>
                    <a:pt x="351641" y="58668"/>
                  </a:lnTo>
                  <a:cubicBezTo>
                    <a:pt x="338358" y="54979"/>
                    <a:pt x="325075" y="52027"/>
                    <a:pt x="311791" y="50551"/>
                  </a:cubicBezTo>
                  <a:lnTo>
                    <a:pt x="311791" y="5535"/>
                  </a:lnTo>
                  <a:lnTo>
                    <a:pt x="260133" y="5535"/>
                  </a:lnTo>
                  <a:lnTo>
                    <a:pt x="260133" y="50551"/>
                  </a:lnTo>
                  <a:cubicBezTo>
                    <a:pt x="246112" y="52027"/>
                    <a:pt x="232829" y="54979"/>
                    <a:pt x="220283" y="58668"/>
                  </a:cubicBezTo>
                  <a:lnTo>
                    <a:pt x="202572" y="16604"/>
                  </a:lnTo>
                  <a:lnTo>
                    <a:pt x="154604" y="36529"/>
                  </a:lnTo>
                  <a:lnTo>
                    <a:pt x="171577" y="78593"/>
                  </a:lnTo>
                  <a:cubicBezTo>
                    <a:pt x="159770" y="85235"/>
                    <a:pt x="147963" y="92615"/>
                    <a:pt x="137631" y="101470"/>
                  </a:cubicBezTo>
                  <a:lnTo>
                    <a:pt x="105898" y="69738"/>
                  </a:lnTo>
                  <a:lnTo>
                    <a:pt x="69738" y="105898"/>
                  </a:lnTo>
                  <a:lnTo>
                    <a:pt x="101470" y="137631"/>
                  </a:lnTo>
                  <a:cubicBezTo>
                    <a:pt x="92615" y="147962"/>
                    <a:pt x="85236" y="159770"/>
                    <a:pt x="78594" y="171577"/>
                  </a:cubicBezTo>
                  <a:lnTo>
                    <a:pt x="36529" y="154604"/>
                  </a:lnTo>
                  <a:lnTo>
                    <a:pt x="16604" y="202572"/>
                  </a:lnTo>
                  <a:lnTo>
                    <a:pt x="58668" y="220283"/>
                  </a:lnTo>
                  <a:cubicBezTo>
                    <a:pt x="54979" y="233566"/>
                    <a:pt x="52027" y="246850"/>
                    <a:pt x="50551" y="260133"/>
                  </a:cubicBezTo>
                  <a:lnTo>
                    <a:pt x="5535" y="260133"/>
                  </a:lnTo>
                  <a:lnTo>
                    <a:pt x="5535" y="311791"/>
                  </a:lnTo>
                  <a:lnTo>
                    <a:pt x="50551" y="311791"/>
                  </a:lnTo>
                  <a:cubicBezTo>
                    <a:pt x="52027" y="325812"/>
                    <a:pt x="54979" y="339096"/>
                    <a:pt x="58668" y="351641"/>
                  </a:cubicBezTo>
                  <a:lnTo>
                    <a:pt x="16604" y="369352"/>
                  </a:lnTo>
                  <a:lnTo>
                    <a:pt x="36529" y="417320"/>
                  </a:lnTo>
                  <a:lnTo>
                    <a:pt x="78594" y="400347"/>
                  </a:lnTo>
                  <a:cubicBezTo>
                    <a:pt x="85236" y="412154"/>
                    <a:pt x="92615" y="423962"/>
                    <a:pt x="101470" y="434293"/>
                  </a:cubicBezTo>
                  <a:lnTo>
                    <a:pt x="69738" y="466026"/>
                  </a:lnTo>
                  <a:lnTo>
                    <a:pt x="105898" y="502186"/>
                  </a:lnTo>
                  <a:lnTo>
                    <a:pt x="137631" y="470454"/>
                  </a:lnTo>
                  <a:cubicBezTo>
                    <a:pt x="147963" y="479309"/>
                    <a:pt x="159770" y="486689"/>
                    <a:pt x="171577" y="493331"/>
                  </a:cubicBezTo>
                  <a:lnTo>
                    <a:pt x="154604" y="535395"/>
                  </a:lnTo>
                  <a:lnTo>
                    <a:pt x="202572" y="555320"/>
                  </a:lnTo>
                  <a:lnTo>
                    <a:pt x="220283" y="513256"/>
                  </a:lnTo>
                  <a:cubicBezTo>
                    <a:pt x="233567" y="516946"/>
                    <a:pt x="246850" y="519898"/>
                    <a:pt x="260133" y="521373"/>
                  </a:cubicBezTo>
                  <a:lnTo>
                    <a:pt x="260133" y="566389"/>
                  </a:lnTo>
                  <a:lnTo>
                    <a:pt x="311791" y="566389"/>
                  </a:lnTo>
                  <a:lnTo>
                    <a:pt x="311791" y="521373"/>
                  </a:lnTo>
                  <a:cubicBezTo>
                    <a:pt x="325812" y="519898"/>
                    <a:pt x="339096" y="516946"/>
                    <a:pt x="351641" y="513256"/>
                  </a:cubicBezTo>
                  <a:lnTo>
                    <a:pt x="369353" y="555320"/>
                  </a:lnTo>
                  <a:lnTo>
                    <a:pt x="417321" y="535395"/>
                  </a:lnTo>
                  <a:lnTo>
                    <a:pt x="400347" y="493331"/>
                  </a:lnTo>
                  <a:cubicBezTo>
                    <a:pt x="412155" y="486689"/>
                    <a:pt x="423962" y="479309"/>
                    <a:pt x="434294" y="470454"/>
                  </a:cubicBezTo>
                  <a:lnTo>
                    <a:pt x="466026" y="502186"/>
                  </a:lnTo>
                  <a:lnTo>
                    <a:pt x="502187" y="466026"/>
                  </a:lnTo>
                  <a:lnTo>
                    <a:pt x="470454" y="434293"/>
                  </a:lnTo>
                  <a:cubicBezTo>
                    <a:pt x="479309" y="423962"/>
                    <a:pt x="486689" y="412154"/>
                    <a:pt x="493331" y="400347"/>
                  </a:cubicBezTo>
                  <a:lnTo>
                    <a:pt x="535395" y="417320"/>
                  </a:lnTo>
                  <a:lnTo>
                    <a:pt x="555320" y="369352"/>
                  </a:lnTo>
                  <a:lnTo>
                    <a:pt x="513256" y="351641"/>
                  </a:lnTo>
                  <a:cubicBezTo>
                    <a:pt x="516946" y="338358"/>
                    <a:pt x="519898" y="325074"/>
                    <a:pt x="521374" y="311791"/>
                  </a:cubicBezTo>
                  <a:lnTo>
                    <a:pt x="566389" y="311791"/>
                  </a:lnTo>
                  <a:close/>
                  <a:moveTo>
                    <a:pt x="286700" y="480047"/>
                  </a:moveTo>
                  <a:cubicBezTo>
                    <a:pt x="179695" y="480047"/>
                    <a:pt x="92615" y="392967"/>
                    <a:pt x="92615" y="285962"/>
                  </a:cubicBezTo>
                  <a:cubicBezTo>
                    <a:pt x="92615" y="178957"/>
                    <a:pt x="179695" y="91877"/>
                    <a:pt x="286700" y="91877"/>
                  </a:cubicBezTo>
                  <a:cubicBezTo>
                    <a:pt x="393706" y="91877"/>
                    <a:pt x="480785" y="178957"/>
                    <a:pt x="480785" y="285962"/>
                  </a:cubicBezTo>
                  <a:cubicBezTo>
                    <a:pt x="480785" y="392967"/>
                    <a:pt x="393706" y="480047"/>
                    <a:pt x="286700" y="4800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" name="Freeform: Shape 21">
              <a:extLst>
                <a:ext uri="{FF2B5EF4-FFF2-40B4-BE49-F238E27FC236}">
                  <a16:creationId xmlns:a16="http://schemas.microsoft.com/office/drawing/2014/main" id="{C300BE06-8F6C-4D83-8A5A-7B241A2FB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2569" y="3702376"/>
              <a:ext cx="303213" cy="303212"/>
            </a:xfrm>
            <a:custGeom>
              <a:avLst/>
              <a:gdLst>
                <a:gd name="T0" fmla="*/ 153128 w 302566"/>
                <a:gd name="T1" fmla="*/ 5535 h 302566"/>
                <a:gd name="T2" fmla="*/ 5535 w 302566"/>
                <a:gd name="T3" fmla="*/ 153128 h 302566"/>
                <a:gd name="T4" fmla="*/ 153128 w 302566"/>
                <a:gd name="T5" fmla="*/ 300721 h 302566"/>
                <a:gd name="T6" fmla="*/ 300721 w 302566"/>
                <a:gd name="T7" fmla="*/ 153128 h 302566"/>
                <a:gd name="T8" fmla="*/ 153128 w 302566"/>
                <a:gd name="T9" fmla="*/ 5535 h 302566"/>
                <a:gd name="T10" fmla="*/ 153128 w 302566"/>
                <a:gd name="T11" fmla="*/ 255705 h 302566"/>
                <a:gd name="T12" fmla="*/ 50551 w 302566"/>
                <a:gd name="T13" fmla="*/ 153128 h 302566"/>
                <a:gd name="T14" fmla="*/ 153128 w 302566"/>
                <a:gd name="T15" fmla="*/ 50551 h 302566"/>
                <a:gd name="T16" fmla="*/ 255705 w 302566"/>
                <a:gd name="T17" fmla="*/ 153128 h 302566"/>
                <a:gd name="T18" fmla="*/ 153128 w 302566"/>
                <a:gd name="T19" fmla="*/ 255705 h 3025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2566" h="302566">
                  <a:moveTo>
                    <a:pt x="153128" y="5535"/>
                  </a:moveTo>
                  <a:cubicBezTo>
                    <a:pt x="71952" y="5535"/>
                    <a:pt x="5535" y="71952"/>
                    <a:pt x="5535" y="153128"/>
                  </a:cubicBezTo>
                  <a:cubicBezTo>
                    <a:pt x="5535" y="234304"/>
                    <a:pt x="71952" y="300721"/>
                    <a:pt x="153128" y="300721"/>
                  </a:cubicBezTo>
                  <a:cubicBezTo>
                    <a:pt x="234304" y="300721"/>
                    <a:pt x="300721" y="234304"/>
                    <a:pt x="300721" y="153128"/>
                  </a:cubicBezTo>
                  <a:cubicBezTo>
                    <a:pt x="300721" y="71952"/>
                    <a:pt x="234304" y="5535"/>
                    <a:pt x="153128" y="5535"/>
                  </a:cubicBezTo>
                  <a:close/>
                  <a:moveTo>
                    <a:pt x="153128" y="255705"/>
                  </a:moveTo>
                  <a:cubicBezTo>
                    <a:pt x="96305" y="255705"/>
                    <a:pt x="50551" y="209952"/>
                    <a:pt x="50551" y="153128"/>
                  </a:cubicBezTo>
                  <a:cubicBezTo>
                    <a:pt x="50551" y="96305"/>
                    <a:pt x="96305" y="50551"/>
                    <a:pt x="153128" y="50551"/>
                  </a:cubicBezTo>
                  <a:cubicBezTo>
                    <a:pt x="209952" y="50551"/>
                    <a:pt x="255705" y="96305"/>
                    <a:pt x="255705" y="153128"/>
                  </a:cubicBezTo>
                  <a:cubicBezTo>
                    <a:pt x="255705" y="209214"/>
                    <a:pt x="209213" y="255705"/>
                    <a:pt x="153128" y="255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  <p:sp>
        <p:nvSpPr>
          <p:cNvPr id="2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123867" y="5324180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6"/>
          </p:nvPr>
        </p:nvSpPr>
        <p:spPr>
          <a:xfrm>
            <a:off x="9919217" y="810941"/>
            <a:ext cx="993833" cy="745851"/>
          </a:xfrm>
        </p:spPr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osata</a:t>
            </a:r>
            <a:r>
              <a:rPr lang="en-US" dirty="0"/>
              <a:t>, </a:t>
            </a:r>
            <a:r>
              <a:rPr lang="en-US" dirty="0" err="1"/>
              <a:t>voida</a:t>
            </a:r>
            <a:endParaRPr lang="fi-FI" dirty="0"/>
          </a:p>
        </p:txBody>
      </p:sp>
      <p:sp>
        <p:nvSpPr>
          <p:cNvPr id="54" name="Text Placeholder 5"/>
          <p:cNvSpPr txBox="1">
            <a:spLocks/>
          </p:cNvSpPr>
          <p:nvPr/>
        </p:nvSpPr>
        <p:spPr>
          <a:xfrm rot="16200000">
            <a:off x="-2282258" y="2980884"/>
            <a:ext cx="5544616" cy="7414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dirty="0" err="1">
                <a:solidFill>
                  <a:schemeClr val="bg1"/>
                </a:solidFill>
              </a:rPr>
              <a:t>Opettele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opintoihin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liittyvää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sanastoa</a:t>
            </a:r>
            <a:r>
              <a:rPr lang="sv-SE" dirty="0">
                <a:solidFill>
                  <a:schemeClr val="bg1"/>
                </a:solidFill>
              </a:rPr>
              <a:t>. </a:t>
            </a:r>
            <a:r>
              <a:rPr lang="sv-SE" dirty="0" err="1">
                <a:solidFill>
                  <a:schemeClr val="bg1"/>
                </a:solidFill>
              </a:rPr>
              <a:t>Sano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lauseet</a:t>
            </a:r>
            <a:r>
              <a:rPr lang="sv-SE" dirty="0">
                <a:solidFill>
                  <a:schemeClr val="bg1"/>
                </a:solidFill>
              </a:rPr>
              <a:t> ja </a:t>
            </a:r>
            <a:r>
              <a:rPr lang="sv-SE" dirty="0" err="1">
                <a:solidFill>
                  <a:schemeClr val="bg1"/>
                </a:solidFill>
              </a:rPr>
              <a:t>sanat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ruotsiksi</a:t>
            </a:r>
            <a:r>
              <a:rPr lang="sv-SE" dirty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57" name="Freeform: Shape 22" title="Icon of Star">
            <a:extLst>
              <a:ext uri="{FF2B5EF4-FFF2-40B4-BE49-F238E27FC236}">
                <a16:creationId xmlns:a16="http://schemas.microsoft.com/office/drawing/2014/main" id="{0FB1A52F-474D-4320-B807-E40D5BABF72D}"/>
              </a:ext>
            </a:extLst>
          </p:cNvPr>
          <p:cNvSpPr>
            <a:spLocks/>
          </p:cNvSpPr>
          <p:nvPr/>
        </p:nvSpPr>
        <p:spPr bwMode="auto">
          <a:xfrm>
            <a:off x="183678" y="515666"/>
            <a:ext cx="620712" cy="590550"/>
          </a:xfrm>
          <a:custGeom>
            <a:avLst/>
            <a:gdLst>
              <a:gd name="T0" fmla="*/ 614357 w 619892"/>
              <a:gd name="T1" fmla="*/ 226925 h 590373"/>
              <a:gd name="T2" fmla="*/ 381898 w 619892"/>
              <a:gd name="T3" fmla="*/ 226925 h 590373"/>
              <a:gd name="T4" fmla="*/ 311053 w 619892"/>
              <a:gd name="T5" fmla="*/ 5535 h 590373"/>
              <a:gd name="T6" fmla="*/ 237994 w 619892"/>
              <a:gd name="T7" fmla="*/ 226187 h 590373"/>
              <a:gd name="T8" fmla="*/ 5535 w 619892"/>
              <a:gd name="T9" fmla="*/ 225449 h 590373"/>
              <a:gd name="T10" fmla="*/ 7749 w 619892"/>
              <a:gd name="T11" fmla="*/ 226925 h 590373"/>
              <a:gd name="T12" fmla="*/ 5535 w 619892"/>
              <a:gd name="T13" fmla="*/ 226925 h 590373"/>
              <a:gd name="T14" fmla="*/ 193716 w 619892"/>
              <a:gd name="T15" fmla="*/ 363449 h 590373"/>
              <a:gd name="T16" fmla="*/ 122134 w 619892"/>
              <a:gd name="T17" fmla="*/ 584839 h 590373"/>
              <a:gd name="T18" fmla="*/ 310315 w 619892"/>
              <a:gd name="T19" fmla="*/ 448315 h 590373"/>
              <a:gd name="T20" fmla="*/ 497020 w 619892"/>
              <a:gd name="T21" fmla="*/ 585576 h 590373"/>
              <a:gd name="T22" fmla="*/ 426176 w 619892"/>
              <a:gd name="T23" fmla="*/ 364186 h 590373"/>
              <a:gd name="T24" fmla="*/ 614357 w 619892"/>
              <a:gd name="T25" fmla="*/ 226925 h 590373"/>
              <a:gd name="T26" fmla="*/ 433555 w 619892"/>
              <a:gd name="T27" fmla="*/ 498496 h 590373"/>
              <a:gd name="T28" fmla="*/ 309577 w 619892"/>
              <a:gd name="T29" fmla="*/ 407727 h 590373"/>
              <a:gd name="T30" fmla="*/ 184861 w 619892"/>
              <a:gd name="T31" fmla="*/ 498496 h 590373"/>
              <a:gd name="T32" fmla="*/ 232829 w 619892"/>
              <a:gd name="T33" fmla="*/ 351641 h 590373"/>
              <a:gd name="T34" fmla="*/ 108112 w 619892"/>
              <a:gd name="T35" fmla="*/ 260871 h 590373"/>
              <a:gd name="T36" fmla="*/ 109588 w 619892"/>
              <a:gd name="T37" fmla="*/ 260871 h 590373"/>
              <a:gd name="T38" fmla="*/ 107375 w 619892"/>
              <a:gd name="T39" fmla="*/ 259395 h 590373"/>
              <a:gd name="T40" fmla="*/ 261609 w 619892"/>
              <a:gd name="T41" fmla="*/ 260133 h 590373"/>
              <a:gd name="T42" fmla="*/ 310315 w 619892"/>
              <a:gd name="T43" fmla="*/ 113278 h 590373"/>
              <a:gd name="T44" fmla="*/ 357545 w 619892"/>
              <a:gd name="T45" fmla="*/ 260871 h 590373"/>
              <a:gd name="T46" fmla="*/ 512518 w 619892"/>
              <a:gd name="T47" fmla="*/ 260871 h 590373"/>
              <a:gd name="T48" fmla="*/ 387063 w 619892"/>
              <a:gd name="T49" fmla="*/ 352379 h 590373"/>
              <a:gd name="T50" fmla="*/ 433555 w 619892"/>
              <a:gd name="T51" fmla="*/ 498496 h 59037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19892" h="590373">
                <a:moveTo>
                  <a:pt x="614357" y="226925"/>
                </a:moveTo>
                <a:lnTo>
                  <a:pt x="381898" y="226925"/>
                </a:lnTo>
                <a:lnTo>
                  <a:pt x="311053" y="5535"/>
                </a:lnTo>
                <a:lnTo>
                  <a:pt x="237994" y="226187"/>
                </a:lnTo>
                <a:lnTo>
                  <a:pt x="5535" y="225449"/>
                </a:lnTo>
                <a:lnTo>
                  <a:pt x="7749" y="226925"/>
                </a:lnTo>
                <a:lnTo>
                  <a:pt x="5535" y="226925"/>
                </a:lnTo>
                <a:lnTo>
                  <a:pt x="193716" y="363449"/>
                </a:lnTo>
                <a:lnTo>
                  <a:pt x="122134" y="584839"/>
                </a:lnTo>
                <a:lnTo>
                  <a:pt x="310315" y="448315"/>
                </a:lnTo>
                <a:lnTo>
                  <a:pt x="497020" y="585576"/>
                </a:lnTo>
                <a:lnTo>
                  <a:pt x="426176" y="364186"/>
                </a:lnTo>
                <a:lnTo>
                  <a:pt x="614357" y="226925"/>
                </a:lnTo>
                <a:close/>
                <a:moveTo>
                  <a:pt x="433555" y="498496"/>
                </a:moveTo>
                <a:lnTo>
                  <a:pt x="309577" y="407727"/>
                </a:lnTo>
                <a:lnTo>
                  <a:pt x="184861" y="498496"/>
                </a:lnTo>
                <a:lnTo>
                  <a:pt x="232829" y="351641"/>
                </a:lnTo>
                <a:lnTo>
                  <a:pt x="108112" y="260871"/>
                </a:lnTo>
                <a:lnTo>
                  <a:pt x="109588" y="260871"/>
                </a:lnTo>
                <a:lnTo>
                  <a:pt x="107375" y="259395"/>
                </a:lnTo>
                <a:lnTo>
                  <a:pt x="261609" y="260133"/>
                </a:lnTo>
                <a:lnTo>
                  <a:pt x="310315" y="113278"/>
                </a:lnTo>
                <a:lnTo>
                  <a:pt x="357545" y="260871"/>
                </a:lnTo>
                <a:lnTo>
                  <a:pt x="512518" y="260871"/>
                </a:lnTo>
                <a:lnTo>
                  <a:pt x="387063" y="352379"/>
                </a:lnTo>
                <a:lnTo>
                  <a:pt x="433555" y="4984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B9C315A2-9D14-45F2-B405-AECF1C2AA7F5}"/>
              </a:ext>
            </a:extLst>
          </p:cNvPr>
          <p:cNvSpPr/>
          <p:nvPr/>
        </p:nvSpPr>
        <p:spPr>
          <a:xfrm>
            <a:off x="2976873" y="5532536"/>
            <a:ext cx="456213" cy="401439"/>
          </a:xfrm>
          <a:prstGeom prst="hear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05403" y="1052736"/>
            <a:ext cx="4464496" cy="496855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sv-SE" dirty="0"/>
              <a:t>1. Jag studerar vid Aalto-universitetet.</a:t>
            </a:r>
          </a:p>
          <a:p>
            <a:pPr algn="l"/>
            <a:r>
              <a:rPr lang="sv-SE" dirty="0"/>
              <a:t>2. Jag tycker om att studera vid Aalto-universitetet.</a:t>
            </a:r>
          </a:p>
          <a:p>
            <a:pPr algn="l"/>
            <a:r>
              <a:rPr lang="sv-SE" dirty="0"/>
              <a:t>3. Jag studerar på högskolan för Konst, design och arkitektur.</a:t>
            </a:r>
          </a:p>
          <a:p>
            <a:pPr algn="l"/>
            <a:r>
              <a:rPr lang="sv-SE" dirty="0"/>
              <a:t>4. kunna, kan, kunde, kunnat</a:t>
            </a:r>
          </a:p>
          <a:p>
            <a:pPr algn="l"/>
            <a:r>
              <a:rPr lang="sv-SE" dirty="0"/>
              <a:t>5. Det är bra att kunna språk.</a:t>
            </a:r>
          </a:p>
          <a:p>
            <a:pPr algn="l"/>
            <a:r>
              <a:rPr lang="sv-SE" dirty="0"/>
              <a:t>6. Institutionen för filmkonst och scenografi.</a:t>
            </a:r>
          </a:p>
          <a:p>
            <a:pPr algn="l"/>
            <a:r>
              <a:rPr lang="sv-SE" dirty="0"/>
              <a:t>7. Jag har studerat för ett halvt år/ sex månader.</a:t>
            </a:r>
          </a:p>
          <a:p>
            <a:pPr algn="l"/>
            <a:r>
              <a:rPr lang="sv-SE" dirty="0"/>
              <a:t>8. Om tre år blir jag kandidat.</a:t>
            </a:r>
          </a:p>
          <a:p>
            <a:pPr algn="l"/>
            <a:r>
              <a:rPr lang="sv-SE" dirty="0"/>
              <a:t>9. Studier, studierna / studera, studerar, studerade, studerat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240016" y="1124744"/>
            <a:ext cx="4896544" cy="4896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6618406" y="980728"/>
            <a:ext cx="4464496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dirty="0"/>
              <a:t>10. en studerande, studeranden, studerande, studerandena</a:t>
            </a:r>
          </a:p>
          <a:p>
            <a:pPr algn="l"/>
            <a:r>
              <a:rPr lang="sv-SE" dirty="0"/>
              <a:t>11. Imorgon har jag tentamen. </a:t>
            </a:r>
          </a:p>
          <a:p>
            <a:pPr algn="l"/>
            <a:r>
              <a:rPr lang="sv-SE" dirty="0"/>
              <a:t>12. Jag kommer att jobba som bildkonstlärare.</a:t>
            </a:r>
          </a:p>
          <a:p>
            <a:pPr algn="l"/>
            <a:r>
              <a:rPr lang="sv-SE" dirty="0"/>
              <a:t>13. Jag är intresserad av finländsk formgivning/design.</a:t>
            </a:r>
          </a:p>
          <a:p>
            <a:pPr algn="l"/>
            <a:r>
              <a:rPr lang="sv-SE" dirty="0"/>
              <a:t>14. Jag kommer att bli konstnär.</a:t>
            </a:r>
          </a:p>
          <a:p>
            <a:pPr algn="l"/>
            <a:r>
              <a:rPr lang="sv-SE" dirty="0"/>
              <a:t>15. En dator, datorn, datorer, datorerna</a:t>
            </a:r>
          </a:p>
          <a:p>
            <a:pPr algn="l"/>
            <a:r>
              <a:rPr lang="sv-SE" dirty="0"/>
              <a:t>16. Jag äter lunch här varje dag.</a:t>
            </a:r>
          </a:p>
          <a:p>
            <a:pPr algn="l"/>
            <a:r>
              <a:rPr lang="sv-SE" dirty="0"/>
              <a:t>17. Vilka kunskaper behöver man som ljuddesigner?</a:t>
            </a:r>
          </a:p>
          <a:p>
            <a:pPr algn="l"/>
            <a:r>
              <a:rPr lang="sv-SE" dirty="0"/>
              <a:t>18. Vad skulle livet vara utan svenska?</a:t>
            </a:r>
            <a:endParaRPr lang="fi-FI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1343472" y="404664"/>
            <a:ext cx="12961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dirty="0"/>
              <a:t>Facit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45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EBEDF3"/>
      </a:dk1>
      <a:lt1>
        <a:srgbClr val="FFFFFF"/>
      </a:lt1>
      <a:dk2>
        <a:srgbClr val="444444"/>
      </a:dk2>
      <a:lt2>
        <a:srgbClr val="E7E6E6"/>
      </a:lt2>
      <a:accent1>
        <a:srgbClr val="00B0EC"/>
      </a:accent1>
      <a:accent2>
        <a:srgbClr val="0083B1"/>
      </a:accent2>
      <a:accent3>
        <a:srgbClr val="FF8151"/>
      </a:accent3>
      <a:accent4>
        <a:srgbClr val="FFB148"/>
      </a:accent4>
      <a:accent5>
        <a:srgbClr val="98C419"/>
      </a:accent5>
      <a:accent6>
        <a:srgbClr val="FF393E"/>
      </a:accent6>
      <a:hlink>
        <a:srgbClr val="00AFEC"/>
      </a:hlink>
      <a:folHlink>
        <a:srgbClr val="98C41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317508_Process flowchart gameboard_AAS_v3" id="{0D4EF410-748C-4798-9F5A-044C01F519EF}" vid="{4C2B99D2-B3F5-4D01-8E8E-F28F667110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5C5EB9D-7CF7-4BCF-B9A7-CEBF7BA0E7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097422-3948-4F6F-B390-CE733BA37D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90981D-72C4-476E-A6B5-70E1E6C7AD5E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16c05727-aa75-4e4a-9b5f-8a80a1165891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Process flowchart gameboard</Template>
  <TotalTime>0</TotalTime>
  <Words>300</Words>
  <Application>Microsoft Office PowerPoint</Application>
  <PresentationFormat>Bredbild</PresentationFormat>
  <Paragraphs>40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Slide Title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2020-01-12T11:53:42Z</dcterms:created>
  <dcterms:modified xsi:type="dcterms:W3CDTF">2021-02-03T15:56:06Z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