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2880">
          <p15:clr>
            <a:srgbClr val="A4A3A4"/>
          </p15:clr>
        </p15:guide>
        <p15:guide id="5" pos="229">
          <p15:clr>
            <a:srgbClr val="A4A3A4"/>
          </p15:clr>
        </p15:guide>
        <p15:guide id="6" pos="5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88" y="102"/>
      </p:cViewPr>
      <p:guideLst>
        <p:guide orient="horz" pos="2160"/>
        <p:guide orient="horz" pos="1117"/>
        <p:guide orient="horz" pos="4110"/>
        <p:guide pos="2880"/>
        <p:guide pos="229"/>
        <p:guide pos="55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3910361"/>
            <a:ext cx="5890910" cy="2110927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64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fld id="{C91B010A-684F-4D8C-8EDE-A1C03CD60D47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61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tsikkodia kuvataustalla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1520" y="4065058"/>
            <a:ext cx="5890910" cy="1524182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5" name="Ryhmä 24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2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fld id="{F254446C-AE4C-4CC6-BA19-F3E15AE1E3E4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405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9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ali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22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2000" y="1628800"/>
            <a:ext cx="4247992" cy="4320480"/>
          </a:xfrm>
        </p:spPr>
        <p:txBody>
          <a:bodyPr>
            <a:normAutofit/>
          </a:bodyPr>
          <a:lstStyle>
            <a:lvl1pPr marL="355600" indent="-355600"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320480"/>
          </a:xfrm>
        </p:spPr>
        <p:txBody>
          <a:bodyPr>
            <a:normAutofit/>
          </a:bodyPr>
          <a:lstStyle>
            <a:lvl1pPr marL="355600" indent="-355600"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08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133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095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18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51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621315"/>
            <a:ext cx="8640960" cy="6624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1607"/>
            <a:ext cx="9144000" cy="34273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4419599"/>
            <a:ext cx="8640960" cy="14732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676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0" y="1606"/>
            <a:ext cx="4572000" cy="685639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59228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1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ieni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673600" y="347665"/>
            <a:ext cx="4100286" cy="55015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6793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76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3910361"/>
            <a:ext cx="5890910" cy="1678879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64" name="Ryhmä 63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65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2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fld id="{8BFEC361-75C5-48B4-8318-0115E18431EA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70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239658"/>
            <a:ext cx="8640960" cy="870856"/>
          </a:xfrm>
        </p:spPr>
        <p:txBody>
          <a:bodyPr anchor="t" anchorCtr="0"/>
          <a:lstStyle>
            <a:lvl1pPr algn="ctr">
              <a:defRPr sz="20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377754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728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 rivinen otsikko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8640000" cy="756000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592285" y="1769730"/>
            <a:ext cx="5174343" cy="38825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1669143"/>
            <a:ext cx="3312368" cy="418011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846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rivinen 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4972"/>
            <a:ext cx="8640960" cy="7557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1248611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625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84286" y="275771"/>
            <a:ext cx="5602514" cy="5841191"/>
          </a:xfrm>
        </p:spPr>
        <p:txBody>
          <a:bodyPr>
            <a:normAutofit/>
          </a:bodyPr>
          <a:lstStyle>
            <a:lvl1pPr marL="536575" indent="-536575">
              <a:buFont typeface="+mj-lt"/>
              <a:buAutoNum type="arabicPeriod"/>
              <a:defRPr sz="1800">
                <a:solidFill>
                  <a:schemeClr val="tx2"/>
                </a:solidFill>
                <a:latin typeface="+mj-lt"/>
              </a:defRPr>
            </a:lvl1pPr>
            <a:lvl2pPr marL="900113" indent="-363538"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70474" y="24493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chemeClr val="tx2"/>
                </a:solidFill>
                <a:latin typeface="+mj-lt"/>
              </a:rPr>
              <a:t>Sisällysluettelo</a:t>
            </a:r>
            <a:endParaRPr lang="fi-FI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975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Ryhmä 9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30113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9894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turkoo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6862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purppur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15993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58917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kelta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9133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3910361"/>
            <a:ext cx="5890910" cy="1678879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64" name="Ryhmä 63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65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2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fld id="{E82C63DF-719F-450B-B6A0-203A024A0238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4652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Väliotsikko keltainen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08048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Väliotsikko keltainen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88075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Väliotsikko keltainen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7333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89314"/>
            <a:ext cx="7344816" cy="3351854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Ryhmä 5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56066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Ryhmä 5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88315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 turkoo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Ryhmä 5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55265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 purppur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Ryhmä 5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33591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Ryhmä 5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48163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 kelta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Ryhmä 5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55041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osi väri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4" name="Ryhmä 2523"/>
          <p:cNvGrpSpPr>
            <a:grpSpLocks noChangeAspect="1"/>
          </p:cNvGrpSpPr>
          <p:nvPr/>
        </p:nvGrpSpPr>
        <p:grpSpPr>
          <a:xfrm>
            <a:off x="-18000" y="-18000"/>
            <a:ext cx="9180000" cy="6892180"/>
            <a:chOff x="4763" y="0"/>
            <a:chExt cx="9134476" cy="6858001"/>
          </a:xfrm>
        </p:grpSpPr>
        <p:sp>
          <p:nvSpPr>
            <p:cNvPr id="2324" name="Freeform 5"/>
            <p:cNvSpPr>
              <a:spLocks/>
            </p:cNvSpPr>
            <p:nvPr/>
          </p:nvSpPr>
          <p:spPr bwMode="auto">
            <a:xfrm>
              <a:off x="7942263" y="66675"/>
              <a:ext cx="142875" cy="41275"/>
            </a:xfrm>
            <a:custGeom>
              <a:avLst/>
              <a:gdLst>
                <a:gd name="T0" fmla="*/ 5 w 268"/>
                <a:gd name="T1" fmla="*/ 0 h 76"/>
                <a:gd name="T2" fmla="*/ 268 w 268"/>
                <a:gd name="T3" fmla="*/ 37 h 76"/>
                <a:gd name="T4" fmla="*/ 263 w 268"/>
                <a:gd name="T5" fmla="*/ 76 h 76"/>
                <a:gd name="T6" fmla="*/ 0 w 268"/>
                <a:gd name="T7" fmla="*/ 39 h 76"/>
                <a:gd name="T8" fmla="*/ 5 w 26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6">
                  <a:moveTo>
                    <a:pt x="5" y="0"/>
                  </a:moveTo>
                  <a:lnTo>
                    <a:pt x="268" y="37"/>
                  </a:lnTo>
                  <a:lnTo>
                    <a:pt x="263" y="76"/>
                  </a:lnTo>
                  <a:lnTo>
                    <a:pt x="0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5" name="Freeform 6"/>
            <p:cNvSpPr>
              <a:spLocks/>
            </p:cNvSpPr>
            <p:nvPr/>
          </p:nvSpPr>
          <p:spPr bwMode="auto">
            <a:xfrm>
              <a:off x="6704013" y="0"/>
              <a:ext cx="100013" cy="42863"/>
            </a:xfrm>
            <a:custGeom>
              <a:avLst/>
              <a:gdLst>
                <a:gd name="T0" fmla="*/ 8 w 189"/>
                <a:gd name="T1" fmla="*/ 0 h 81"/>
                <a:gd name="T2" fmla="*/ 189 w 189"/>
                <a:gd name="T3" fmla="*/ 42 h 81"/>
                <a:gd name="T4" fmla="*/ 181 w 189"/>
                <a:gd name="T5" fmla="*/ 81 h 81"/>
                <a:gd name="T6" fmla="*/ 0 w 189"/>
                <a:gd name="T7" fmla="*/ 39 h 81"/>
                <a:gd name="T8" fmla="*/ 8 w 189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1">
                  <a:moveTo>
                    <a:pt x="8" y="0"/>
                  </a:moveTo>
                  <a:lnTo>
                    <a:pt x="189" y="42"/>
                  </a:lnTo>
                  <a:lnTo>
                    <a:pt x="181" y="81"/>
                  </a:lnTo>
                  <a:lnTo>
                    <a:pt x="0" y="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6" name="Freeform 7"/>
            <p:cNvSpPr>
              <a:spLocks/>
            </p:cNvSpPr>
            <p:nvPr/>
          </p:nvSpPr>
          <p:spPr bwMode="auto">
            <a:xfrm>
              <a:off x="6300788" y="93663"/>
              <a:ext cx="142875" cy="41275"/>
            </a:xfrm>
            <a:custGeom>
              <a:avLst/>
              <a:gdLst>
                <a:gd name="T0" fmla="*/ 0 w 269"/>
                <a:gd name="T1" fmla="*/ 36 h 76"/>
                <a:gd name="T2" fmla="*/ 263 w 269"/>
                <a:gd name="T3" fmla="*/ 0 h 76"/>
                <a:gd name="T4" fmla="*/ 269 w 269"/>
                <a:gd name="T5" fmla="*/ 40 h 76"/>
                <a:gd name="T6" fmla="*/ 5 w 269"/>
                <a:gd name="T7" fmla="*/ 76 h 76"/>
                <a:gd name="T8" fmla="*/ 0 w 269"/>
                <a:gd name="T9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6">
                  <a:moveTo>
                    <a:pt x="0" y="36"/>
                  </a:moveTo>
                  <a:lnTo>
                    <a:pt x="263" y="0"/>
                  </a:lnTo>
                  <a:lnTo>
                    <a:pt x="269" y="40"/>
                  </a:lnTo>
                  <a:lnTo>
                    <a:pt x="5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7" name="Freeform 8"/>
            <p:cNvSpPr>
              <a:spLocks/>
            </p:cNvSpPr>
            <p:nvPr/>
          </p:nvSpPr>
          <p:spPr bwMode="auto">
            <a:xfrm>
              <a:off x="5845176" y="6350"/>
              <a:ext cx="69850" cy="122238"/>
            </a:xfrm>
            <a:custGeom>
              <a:avLst/>
              <a:gdLst>
                <a:gd name="T0" fmla="*/ 96 w 133"/>
                <a:gd name="T1" fmla="*/ 233 h 233"/>
                <a:gd name="T2" fmla="*/ 0 w 133"/>
                <a:gd name="T3" fmla="*/ 17 h 233"/>
                <a:gd name="T4" fmla="*/ 36 w 133"/>
                <a:gd name="T5" fmla="*/ 0 h 233"/>
                <a:gd name="T6" fmla="*/ 133 w 133"/>
                <a:gd name="T7" fmla="*/ 217 h 233"/>
                <a:gd name="T8" fmla="*/ 96 w 133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33">
                  <a:moveTo>
                    <a:pt x="96" y="233"/>
                  </a:moveTo>
                  <a:lnTo>
                    <a:pt x="0" y="17"/>
                  </a:lnTo>
                  <a:lnTo>
                    <a:pt x="36" y="0"/>
                  </a:lnTo>
                  <a:lnTo>
                    <a:pt x="133" y="217"/>
                  </a:lnTo>
                  <a:lnTo>
                    <a:pt x="96" y="23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8" name="Freeform 9"/>
            <p:cNvSpPr>
              <a:spLocks/>
            </p:cNvSpPr>
            <p:nvPr/>
          </p:nvSpPr>
          <p:spPr bwMode="auto">
            <a:xfrm>
              <a:off x="6019801" y="196850"/>
              <a:ext cx="141288" cy="55563"/>
            </a:xfrm>
            <a:custGeom>
              <a:avLst/>
              <a:gdLst>
                <a:gd name="T0" fmla="*/ 0 w 268"/>
                <a:gd name="T1" fmla="*/ 66 h 105"/>
                <a:gd name="T2" fmla="*/ 258 w 268"/>
                <a:gd name="T3" fmla="*/ 0 h 105"/>
                <a:gd name="T4" fmla="*/ 268 w 268"/>
                <a:gd name="T5" fmla="*/ 39 h 105"/>
                <a:gd name="T6" fmla="*/ 11 w 268"/>
                <a:gd name="T7" fmla="*/ 105 h 105"/>
                <a:gd name="T8" fmla="*/ 0 w 268"/>
                <a:gd name="T9" fmla="*/ 6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5">
                  <a:moveTo>
                    <a:pt x="0" y="66"/>
                  </a:moveTo>
                  <a:lnTo>
                    <a:pt x="258" y="0"/>
                  </a:lnTo>
                  <a:lnTo>
                    <a:pt x="268" y="39"/>
                  </a:lnTo>
                  <a:lnTo>
                    <a:pt x="11" y="10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9" name="Freeform 10"/>
            <p:cNvSpPr>
              <a:spLocks/>
            </p:cNvSpPr>
            <p:nvPr/>
          </p:nvSpPr>
          <p:spPr bwMode="auto">
            <a:xfrm>
              <a:off x="3384551" y="1647825"/>
              <a:ext cx="125413" cy="100013"/>
            </a:xfrm>
            <a:custGeom>
              <a:avLst/>
              <a:gdLst>
                <a:gd name="T0" fmla="*/ 0 w 237"/>
                <a:gd name="T1" fmla="*/ 159 h 190"/>
                <a:gd name="T2" fmla="*/ 214 w 237"/>
                <a:gd name="T3" fmla="*/ 0 h 190"/>
                <a:gd name="T4" fmla="*/ 237 w 237"/>
                <a:gd name="T5" fmla="*/ 31 h 190"/>
                <a:gd name="T6" fmla="*/ 24 w 237"/>
                <a:gd name="T7" fmla="*/ 190 h 190"/>
                <a:gd name="T8" fmla="*/ 0 w 237"/>
                <a:gd name="T9" fmla="*/ 15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0">
                  <a:moveTo>
                    <a:pt x="0" y="159"/>
                  </a:moveTo>
                  <a:lnTo>
                    <a:pt x="214" y="0"/>
                  </a:lnTo>
                  <a:lnTo>
                    <a:pt x="237" y="31"/>
                  </a:lnTo>
                  <a:lnTo>
                    <a:pt x="24" y="19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0" name="Freeform 11"/>
            <p:cNvSpPr>
              <a:spLocks/>
            </p:cNvSpPr>
            <p:nvPr/>
          </p:nvSpPr>
          <p:spPr bwMode="auto">
            <a:xfrm>
              <a:off x="7837488" y="2185988"/>
              <a:ext cx="141288" cy="25400"/>
            </a:xfrm>
            <a:custGeom>
              <a:avLst/>
              <a:gdLst>
                <a:gd name="T0" fmla="*/ 267 w 267"/>
                <a:gd name="T1" fmla="*/ 39 h 47"/>
                <a:gd name="T2" fmla="*/ 1 w 267"/>
                <a:gd name="T3" fmla="*/ 47 h 47"/>
                <a:gd name="T4" fmla="*/ 0 w 267"/>
                <a:gd name="T5" fmla="*/ 7 h 47"/>
                <a:gd name="T6" fmla="*/ 265 w 267"/>
                <a:gd name="T7" fmla="*/ 0 h 47"/>
                <a:gd name="T8" fmla="*/ 267 w 267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7">
                  <a:moveTo>
                    <a:pt x="267" y="39"/>
                  </a:moveTo>
                  <a:lnTo>
                    <a:pt x="1" y="47"/>
                  </a:lnTo>
                  <a:lnTo>
                    <a:pt x="0" y="7"/>
                  </a:lnTo>
                  <a:lnTo>
                    <a:pt x="265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1" name="Freeform 12"/>
            <p:cNvSpPr>
              <a:spLocks/>
            </p:cNvSpPr>
            <p:nvPr/>
          </p:nvSpPr>
          <p:spPr bwMode="auto">
            <a:xfrm>
              <a:off x="7678738" y="2178050"/>
              <a:ext cx="53975" cy="141288"/>
            </a:xfrm>
            <a:custGeom>
              <a:avLst/>
              <a:gdLst>
                <a:gd name="T0" fmla="*/ 65 w 104"/>
                <a:gd name="T1" fmla="*/ 268 h 268"/>
                <a:gd name="T2" fmla="*/ 0 w 104"/>
                <a:gd name="T3" fmla="*/ 10 h 268"/>
                <a:gd name="T4" fmla="*/ 39 w 104"/>
                <a:gd name="T5" fmla="*/ 0 h 268"/>
                <a:gd name="T6" fmla="*/ 104 w 104"/>
                <a:gd name="T7" fmla="*/ 258 h 268"/>
                <a:gd name="T8" fmla="*/ 65 w 104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68">
                  <a:moveTo>
                    <a:pt x="65" y="268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104" y="258"/>
                  </a:lnTo>
                  <a:lnTo>
                    <a:pt x="65" y="26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2" name="Freeform 13"/>
            <p:cNvSpPr>
              <a:spLocks/>
            </p:cNvSpPr>
            <p:nvPr/>
          </p:nvSpPr>
          <p:spPr bwMode="auto">
            <a:xfrm>
              <a:off x="3333751" y="723900"/>
              <a:ext cx="134938" cy="80963"/>
            </a:xfrm>
            <a:custGeom>
              <a:avLst/>
              <a:gdLst>
                <a:gd name="T0" fmla="*/ 0 w 256"/>
                <a:gd name="T1" fmla="*/ 119 h 154"/>
                <a:gd name="T2" fmla="*/ 237 w 256"/>
                <a:gd name="T3" fmla="*/ 0 h 154"/>
                <a:gd name="T4" fmla="*/ 256 w 256"/>
                <a:gd name="T5" fmla="*/ 35 h 154"/>
                <a:gd name="T6" fmla="*/ 17 w 256"/>
                <a:gd name="T7" fmla="*/ 154 h 154"/>
                <a:gd name="T8" fmla="*/ 0 w 256"/>
                <a:gd name="T9" fmla="*/ 1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54">
                  <a:moveTo>
                    <a:pt x="0" y="119"/>
                  </a:moveTo>
                  <a:lnTo>
                    <a:pt x="237" y="0"/>
                  </a:lnTo>
                  <a:lnTo>
                    <a:pt x="256" y="35"/>
                  </a:lnTo>
                  <a:lnTo>
                    <a:pt x="17" y="154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3" name="Freeform 14"/>
            <p:cNvSpPr>
              <a:spLocks/>
            </p:cNvSpPr>
            <p:nvPr/>
          </p:nvSpPr>
          <p:spPr bwMode="auto">
            <a:xfrm>
              <a:off x="7969251" y="1363663"/>
              <a:ext cx="134938" cy="82550"/>
            </a:xfrm>
            <a:custGeom>
              <a:avLst/>
              <a:gdLst>
                <a:gd name="T0" fmla="*/ 237 w 255"/>
                <a:gd name="T1" fmla="*/ 157 h 157"/>
                <a:gd name="T2" fmla="*/ 0 w 255"/>
                <a:gd name="T3" fmla="*/ 34 h 157"/>
                <a:gd name="T4" fmla="*/ 19 w 255"/>
                <a:gd name="T5" fmla="*/ 0 h 157"/>
                <a:gd name="T6" fmla="*/ 255 w 255"/>
                <a:gd name="T7" fmla="*/ 122 h 157"/>
                <a:gd name="T8" fmla="*/ 237 w 25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7">
                  <a:moveTo>
                    <a:pt x="237" y="157"/>
                  </a:moveTo>
                  <a:lnTo>
                    <a:pt x="0" y="34"/>
                  </a:lnTo>
                  <a:lnTo>
                    <a:pt x="19" y="0"/>
                  </a:lnTo>
                  <a:lnTo>
                    <a:pt x="255" y="122"/>
                  </a:lnTo>
                  <a:lnTo>
                    <a:pt x="237" y="15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4" name="Freeform 15"/>
            <p:cNvSpPr>
              <a:spLocks/>
            </p:cNvSpPr>
            <p:nvPr/>
          </p:nvSpPr>
          <p:spPr bwMode="auto">
            <a:xfrm>
              <a:off x="7383463" y="2054225"/>
              <a:ext cx="87313" cy="133350"/>
            </a:xfrm>
            <a:custGeom>
              <a:avLst/>
              <a:gdLst>
                <a:gd name="T0" fmla="*/ 131 w 165"/>
                <a:gd name="T1" fmla="*/ 252 h 252"/>
                <a:gd name="T2" fmla="*/ 0 w 165"/>
                <a:gd name="T3" fmla="*/ 20 h 252"/>
                <a:gd name="T4" fmla="*/ 35 w 165"/>
                <a:gd name="T5" fmla="*/ 0 h 252"/>
                <a:gd name="T6" fmla="*/ 165 w 165"/>
                <a:gd name="T7" fmla="*/ 232 h 252"/>
                <a:gd name="T8" fmla="*/ 131 w 16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52">
                  <a:moveTo>
                    <a:pt x="131" y="252"/>
                  </a:moveTo>
                  <a:lnTo>
                    <a:pt x="0" y="20"/>
                  </a:lnTo>
                  <a:lnTo>
                    <a:pt x="35" y="0"/>
                  </a:lnTo>
                  <a:lnTo>
                    <a:pt x="165" y="232"/>
                  </a:lnTo>
                  <a:lnTo>
                    <a:pt x="131" y="25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5" name="Freeform 16"/>
            <p:cNvSpPr>
              <a:spLocks/>
            </p:cNvSpPr>
            <p:nvPr/>
          </p:nvSpPr>
          <p:spPr bwMode="auto">
            <a:xfrm>
              <a:off x="7207251" y="2108200"/>
              <a:ext cx="55563" cy="141288"/>
            </a:xfrm>
            <a:custGeom>
              <a:avLst/>
              <a:gdLst>
                <a:gd name="T0" fmla="*/ 68 w 107"/>
                <a:gd name="T1" fmla="*/ 267 h 267"/>
                <a:gd name="T2" fmla="*/ 0 w 107"/>
                <a:gd name="T3" fmla="*/ 9 h 267"/>
                <a:gd name="T4" fmla="*/ 38 w 107"/>
                <a:gd name="T5" fmla="*/ 0 h 267"/>
                <a:gd name="T6" fmla="*/ 107 w 107"/>
                <a:gd name="T7" fmla="*/ 257 h 267"/>
                <a:gd name="T8" fmla="*/ 68 w 107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67">
                  <a:moveTo>
                    <a:pt x="68" y="267"/>
                  </a:moveTo>
                  <a:lnTo>
                    <a:pt x="0" y="9"/>
                  </a:lnTo>
                  <a:lnTo>
                    <a:pt x="38" y="0"/>
                  </a:lnTo>
                  <a:lnTo>
                    <a:pt x="107" y="257"/>
                  </a:lnTo>
                  <a:lnTo>
                    <a:pt x="68" y="26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6" name="Freeform 17"/>
            <p:cNvSpPr>
              <a:spLocks/>
            </p:cNvSpPr>
            <p:nvPr/>
          </p:nvSpPr>
          <p:spPr bwMode="auto">
            <a:xfrm>
              <a:off x="3871913" y="1096963"/>
              <a:ext cx="77788" cy="136525"/>
            </a:xfrm>
            <a:custGeom>
              <a:avLst/>
              <a:gdLst>
                <a:gd name="T0" fmla="*/ 0 w 149"/>
                <a:gd name="T1" fmla="*/ 240 h 258"/>
                <a:gd name="T2" fmla="*/ 114 w 149"/>
                <a:gd name="T3" fmla="*/ 0 h 258"/>
                <a:gd name="T4" fmla="*/ 149 w 149"/>
                <a:gd name="T5" fmla="*/ 16 h 258"/>
                <a:gd name="T6" fmla="*/ 36 w 149"/>
                <a:gd name="T7" fmla="*/ 258 h 258"/>
                <a:gd name="T8" fmla="*/ 0 w 149"/>
                <a:gd name="T9" fmla="*/ 2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58">
                  <a:moveTo>
                    <a:pt x="0" y="240"/>
                  </a:moveTo>
                  <a:lnTo>
                    <a:pt x="114" y="0"/>
                  </a:lnTo>
                  <a:lnTo>
                    <a:pt x="149" y="16"/>
                  </a:lnTo>
                  <a:lnTo>
                    <a:pt x="36" y="25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7" name="Freeform 18"/>
            <p:cNvSpPr>
              <a:spLocks/>
            </p:cNvSpPr>
            <p:nvPr/>
          </p:nvSpPr>
          <p:spPr bwMode="auto">
            <a:xfrm>
              <a:off x="3651251" y="903288"/>
              <a:ext cx="107950" cy="120650"/>
            </a:xfrm>
            <a:custGeom>
              <a:avLst/>
              <a:gdLst>
                <a:gd name="T0" fmla="*/ 0 w 205"/>
                <a:gd name="T1" fmla="*/ 201 h 227"/>
                <a:gd name="T2" fmla="*/ 175 w 205"/>
                <a:gd name="T3" fmla="*/ 0 h 227"/>
                <a:gd name="T4" fmla="*/ 205 w 205"/>
                <a:gd name="T5" fmla="*/ 27 h 227"/>
                <a:gd name="T6" fmla="*/ 30 w 205"/>
                <a:gd name="T7" fmla="*/ 227 h 227"/>
                <a:gd name="T8" fmla="*/ 0 w 205"/>
                <a:gd name="T9" fmla="*/ 20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27">
                  <a:moveTo>
                    <a:pt x="0" y="201"/>
                  </a:moveTo>
                  <a:lnTo>
                    <a:pt x="175" y="0"/>
                  </a:lnTo>
                  <a:lnTo>
                    <a:pt x="205" y="27"/>
                  </a:lnTo>
                  <a:lnTo>
                    <a:pt x="30" y="227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8" name="Freeform 19"/>
            <p:cNvSpPr>
              <a:spLocks/>
            </p:cNvSpPr>
            <p:nvPr/>
          </p:nvSpPr>
          <p:spPr bwMode="auto">
            <a:xfrm>
              <a:off x="4156076" y="1328738"/>
              <a:ext cx="142875" cy="30163"/>
            </a:xfrm>
            <a:custGeom>
              <a:avLst/>
              <a:gdLst>
                <a:gd name="T0" fmla="*/ 0 w 268"/>
                <a:gd name="T1" fmla="*/ 17 h 56"/>
                <a:gd name="T2" fmla="*/ 265 w 268"/>
                <a:gd name="T3" fmla="*/ 0 h 56"/>
                <a:gd name="T4" fmla="*/ 268 w 268"/>
                <a:gd name="T5" fmla="*/ 40 h 56"/>
                <a:gd name="T6" fmla="*/ 3 w 268"/>
                <a:gd name="T7" fmla="*/ 56 h 56"/>
                <a:gd name="T8" fmla="*/ 0 w 268"/>
                <a:gd name="T9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6">
                  <a:moveTo>
                    <a:pt x="0" y="17"/>
                  </a:moveTo>
                  <a:lnTo>
                    <a:pt x="265" y="0"/>
                  </a:lnTo>
                  <a:lnTo>
                    <a:pt x="268" y="40"/>
                  </a:lnTo>
                  <a:lnTo>
                    <a:pt x="3" y="5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39" name="Freeform 20"/>
            <p:cNvSpPr>
              <a:spLocks/>
            </p:cNvSpPr>
            <p:nvPr/>
          </p:nvSpPr>
          <p:spPr bwMode="auto">
            <a:xfrm>
              <a:off x="4198938" y="1079500"/>
              <a:ext cx="136525" cy="77788"/>
            </a:xfrm>
            <a:custGeom>
              <a:avLst/>
              <a:gdLst>
                <a:gd name="T0" fmla="*/ 0 w 259"/>
                <a:gd name="T1" fmla="*/ 108 h 145"/>
                <a:gd name="T2" fmla="*/ 243 w 259"/>
                <a:gd name="T3" fmla="*/ 0 h 145"/>
                <a:gd name="T4" fmla="*/ 259 w 259"/>
                <a:gd name="T5" fmla="*/ 37 h 145"/>
                <a:gd name="T6" fmla="*/ 17 w 259"/>
                <a:gd name="T7" fmla="*/ 145 h 145"/>
                <a:gd name="T8" fmla="*/ 0 w 259"/>
                <a:gd name="T9" fmla="*/ 10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5">
                  <a:moveTo>
                    <a:pt x="0" y="108"/>
                  </a:moveTo>
                  <a:lnTo>
                    <a:pt x="243" y="0"/>
                  </a:lnTo>
                  <a:lnTo>
                    <a:pt x="259" y="37"/>
                  </a:lnTo>
                  <a:lnTo>
                    <a:pt x="17" y="14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0" name="Freeform 21"/>
            <p:cNvSpPr>
              <a:spLocks/>
            </p:cNvSpPr>
            <p:nvPr/>
          </p:nvSpPr>
          <p:spPr bwMode="auto">
            <a:xfrm>
              <a:off x="7620001" y="558800"/>
              <a:ext cx="141288" cy="34925"/>
            </a:xfrm>
            <a:custGeom>
              <a:avLst/>
              <a:gdLst>
                <a:gd name="T0" fmla="*/ 269 w 269"/>
                <a:gd name="T1" fmla="*/ 39 h 65"/>
                <a:gd name="T2" fmla="*/ 4 w 269"/>
                <a:gd name="T3" fmla="*/ 65 h 65"/>
                <a:gd name="T4" fmla="*/ 0 w 269"/>
                <a:gd name="T5" fmla="*/ 26 h 65"/>
                <a:gd name="T6" fmla="*/ 265 w 269"/>
                <a:gd name="T7" fmla="*/ 0 h 65"/>
                <a:gd name="T8" fmla="*/ 269 w 269"/>
                <a:gd name="T9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5">
                  <a:moveTo>
                    <a:pt x="269" y="39"/>
                  </a:moveTo>
                  <a:lnTo>
                    <a:pt x="4" y="65"/>
                  </a:lnTo>
                  <a:lnTo>
                    <a:pt x="0" y="26"/>
                  </a:lnTo>
                  <a:lnTo>
                    <a:pt x="265" y="0"/>
                  </a:lnTo>
                  <a:lnTo>
                    <a:pt x="269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1" name="Freeform 22"/>
            <p:cNvSpPr>
              <a:spLocks/>
            </p:cNvSpPr>
            <p:nvPr/>
          </p:nvSpPr>
          <p:spPr bwMode="auto">
            <a:xfrm>
              <a:off x="6675438" y="1374775"/>
              <a:ext cx="128588" cy="96838"/>
            </a:xfrm>
            <a:custGeom>
              <a:avLst/>
              <a:gdLst>
                <a:gd name="T0" fmla="*/ 222 w 243"/>
                <a:gd name="T1" fmla="*/ 182 h 182"/>
                <a:gd name="T2" fmla="*/ 0 w 243"/>
                <a:gd name="T3" fmla="*/ 34 h 182"/>
                <a:gd name="T4" fmla="*/ 22 w 243"/>
                <a:gd name="T5" fmla="*/ 0 h 182"/>
                <a:gd name="T6" fmla="*/ 243 w 243"/>
                <a:gd name="T7" fmla="*/ 148 h 182"/>
                <a:gd name="T8" fmla="*/ 222 w 243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82">
                  <a:moveTo>
                    <a:pt x="222" y="182"/>
                  </a:moveTo>
                  <a:lnTo>
                    <a:pt x="0" y="34"/>
                  </a:lnTo>
                  <a:lnTo>
                    <a:pt x="22" y="0"/>
                  </a:lnTo>
                  <a:lnTo>
                    <a:pt x="243" y="148"/>
                  </a:lnTo>
                  <a:lnTo>
                    <a:pt x="222" y="18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2" name="Freeform 23"/>
            <p:cNvSpPr>
              <a:spLocks/>
            </p:cNvSpPr>
            <p:nvPr/>
          </p:nvSpPr>
          <p:spPr bwMode="auto">
            <a:xfrm>
              <a:off x="6545263" y="1458913"/>
              <a:ext cx="66675" cy="139700"/>
            </a:xfrm>
            <a:custGeom>
              <a:avLst/>
              <a:gdLst>
                <a:gd name="T0" fmla="*/ 0 w 124"/>
                <a:gd name="T1" fmla="*/ 251 h 264"/>
                <a:gd name="T2" fmla="*/ 86 w 124"/>
                <a:gd name="T3" fmla="*/ 0 h 264"/>
                <a:gd name="T4" fmla="*/ 124 w 124"/>
                <a:gd name="T5" fmla="*/ 13 h 264"/>
                <a:gd name="T6" fmla="*/ 37 w 124"/>
                <a:gd name="T7" fmla="*/ 264 h 264"/>
                <a:gd name="T8" fmla="*/ 0 w 124"/>
                <a:gd name="T9" fmla="*/ 25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64">
                  <a:moveTo>
                    <a:pt x="0" y="251"/>
                  </a:moveTo>
                  <a:lnTo>
                    <a:pt x="86" y="0"/>
                  </a:lnTo>
                  <a:lnTo>
                    <a:pt x="124" y="13"/>
                  </a:lnTo>
                  <a:lnTo>
                    <a:pt x="37" y="264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3" name="Freeform 24"/>
            <p:cNvSpPr>
              <a:spLocks/>
            </p:cNvSpPr>
            <p:nvPr/>
          </p:nvSpPr>
          <p:spPr bwMode="auto">
            <a:xfrm>
              <a:off x="5375276" y="1436688"/>
              <a:ext cx="85725" cy="133350"/>
            </a:xfrm>
            <a:custGeom>
              <a:avLst/>
              <a:gdLst>
                <a:gd name="T0" fmla="*/ 0 w 162"/>
                <a:gd name="T1" fmla="*/ 234 h 253"/>
                <a:gd name="T2" fmla="*/ 126 w 162"/>
                <a:gd name="T3" fmla="*/ 0 h 253"/>
                <a:gd name="T4" fmla="*/ 162 w 162"/>
                <a:gd name="T5" fmla="*/ 19 h 253"/>
                <a:gd name="T6" fmla="*/ 35 w 162"/>
                <a:gd name="T7" fmla="*/ 253 h 253"/>
                <a:gd name="T8" fmla="*/ 0 w 162"/>
                <a:gd name="T9" fmla="*/ 2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53">
                  <a:moveTo>
                    <a:pt x="0" y="234"/>
                  </a:moveTo>
                  <a:lnTo>
                    <a:pt x="126" y="0"/>
                  </a:lnTo>
                  <a:lnTo>
                    <a:pt x="162" y="19"/>
                  </a:lnTo>
                  <a:lnTo>
                    <a:pt x="35" y="253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4" name="Freeform 25"/>
            <p:cNvSpPr>
              <a:spLocks/>
            </p:cNvSpPr>
            <p:nvPr/>
          </p:nvSpPr>
          <p:spPr bwMode="auto">
            <a:xfrm>
              <a:off x="6946901" y="423863"/>
              <a:ext cx="141288" cy="22225"/>
            </a:xfrm>
            <a:custGeom>
              <a:avLst/>
              <a:gdLst>
                <a:gd name="T0" fmla="*/ 267 w 267"/>
                <a:gd name="T1" fmla="*/ 38 h 42"/>
                <a:gd name="T2" fmla="*/ 1 w 267"/>
                <a:gd name="T3" fmla="*/ 42 h 42"/>
                <a:gd name="T4" fmla="*/ 0 w 267"/>
                <a:gd name="T5" fmla="*/ 2 h 42"/>
                <a:gd name="T6" fmla="*/ 267 w 267"/>
                <a:gd name="T7" fmla="*/ 0 h 42"/>
                <a:gd name="T8" fmla="*/ 267 w 267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2">
                  <a:moveTo>
                    <a:pt x="267" y="38"/>
                  </a:moveTo>
                  <a:lnTo>
                    <a:pt x="1" y="42"/>
                  </a:lnTo>
                  <a:lnTo>
                    <a:pt x="0" y="2"/>
                  </a:lnTo>
                  <a:lnTo>
                    <a:pt x="267" y="0"/>
                  </a:lnTo>
                  <a:lnTo>
                    <a:pt x="267" y="3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5" name="Freeform 26"/>
            <p:cNvSpPr>
              <a:spLocks/>
            </p:cNvSpPr>
            <p:nvPr/>
          </p:nvSpPr>
          <p:spPr bwMode="auto">
            <a:xfrm>
              <a:off x="6659563" y="1009650"/>
              <a:ext cx="100013" cy="125413"/>
            </a:xfrm>
            <a:custGeom>
              <a:avLst/>
              <a:gdLst>
                <a:gd name="T0" fmla="*/ 158 w 190"/>
                <a:gd name="T1" fmla="*/ 237 h 237"/>
                <a:gd name="T2" fmla="*/ 0 w 190"/>
                <a:gd name="T3" fmla="*/ 23 h 237"/>
                <a:gd name="T4" fmla="*/ 32 w 190"/>
                <a:gd name="T5" fmla="*/ 0 h 237"/>
                <a:gd name="T6" fmla="*/ 190 w 190"/>
                <a:gd name="T7" fmla="*/ 213 h 237"/>
                <a:gd name="T8" fmla="*/ 158 w 190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37">
                  <a:moveTo>
                    <a:pt x="158" y="237"/>
                  </a:moveTo>
                  <a:lnTo>
                    <a:pt x="0" y="23"/>
                  </a:lnTo>
                  <a:lnTo>
                    <a:pt x="32" y="0"/>
                  </a:lnTo>
                  <a:lnTo>
                    <a:pt x="190" y="213"/>
                  </a:lnTo>
                  <a:lnTo>
                    <a:pt x="158" y="23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6" name="Freeform 27"/>
            <p:cNvSpPr>
              <a:spLocks/>
            </p:cNvSpPr>
            <p:nvPr/>
          </p:nvSpPr>
          <p:spPr bwMode="auto">
            <a:xfrm>
              <a:off x="6154738" y="1238250"/>
              <a:ext cx="33338" cy="142875"/>
            </a:xfrm>
            <a:custGeom>
              <a:avLst/>
              <a:gdLst>
                <a:gd name="T0" fmla="*/ 22 w 62"/>
                <a:gd name="T1" fmla="*/ 269 h 269"/>
                <a:gd name="T2" fmla="*/ 0 w 62"/>
                <a:gd name="T3" fmla="*/ 4 h 269"/>
                <a:gd name="T4" fmla="*/ 39 w 62"/>
                <a:gd name="T5" fmla="*/ 0 h 269"/>
                <a:gd name="T6" fmla="*/ 62 w 62"/>
                <a:gd name="T7" fmla="*/ 266 h 269"/>
                <a:gd name="T8" fmla="*/ 22 w 6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9">
                  <a:moveTo>
                    <a:pt x="22" y="269"/>
                  </a:moveTo>
                  <a:lnTo>
                    <a:pt x="0" y="4"/>
                  </a:lnTo>
                  <a:lnTo>
                    <a:pt x="39" y="0"/>
                  </a:lnTo>
                  <a:lnTo>
                    <a:pt x="62" y="266"/>
                  </a:lnTo>
                  <a:lnTo>
                    <a:pt x="22" y="26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7" name="Freeform 28"/>
            <p:cNvSpPr>
              <a:spLocks/>
            </p:cNvSpPr>
            <p:nvPr/>
          </p:nvSpPr>
          <p:spPr bwMode="auto">
            <a:xfrm>
              <a:off x="5432426" y="1098550"/>
              <a:ext cx="133350" cy="84138"/>
            </a:xfrm>
            <a:custGeom>
              <a:avLst/>
              <a:gdLst>
                <a:gd name="T0" fmla="*/ 0 w 254"/>
                <a:gd name="T1" fmla="*/ 123 h 159"/>
                <a:gd name="T2" fmla="*/ 236 w 254"/>
                <a:gd name="T3" fmla="*/ 0 h 159"/>
                <a:gd name="T4" fmla="*/ 254 w 254"/>
                <a:gd name="T5" fmla="*/ 35 h 159"/>
                <a:gd name="T6" fmla="*/ 18 w 254"/>
                <a:gd name="T7" fmla="*/ 159 h 159"/>
                <a:gd name="T8" fmla="*/ 0 w 254"/>
                <a:gd name="T9" fmla="*/ 12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9">
                  <a:moveTo>
                    <a:pt x="0" y="123"/>
                  </a:moveTo>
                  <a:lnTo>
                    <a:pt x="236" y="0"/>
                  </a:lnTo>
                  <a:lnTo>
                    <a:pt x="254" y="35"/>
                  </a:lnTo>
                  <a:lnTo>
                    <a:pt x="18" y="159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8" name="Freeform 29"/>
            <p:cNvSpPr>
              <a:spLocks/>
            </p:cNvSpPr>
            <p:nvPr/>
          </p:nvSpPr>
          <p:spPr bwMode="auto">
            <a:xfrm>
              <a:off x="5146676" y="874713"/>
              <a:ext cx="55563" cy="142875"/>
            </a:xfrm>
            <a:custGeom>
              <a:avLst/>
              <a:gdLst>
                <a:gd name="T0" fmla="*/ 0 w 105"/>
                <a:gd name="T1" fmla="*/ 258 h 268"/>
                <a:gd name="T2" fmla="*/ 66 w 105"/>
                <a:gd name="T3" fmla="*/ 0 h 268"/>
                <a:gd name="T4" fmla="*/ 105 w 105"/>
                <a:gd name="T5" fmla="*/ 10 h 268"/>
                <a:gd name="T6" fmla="*/ 39 w 105"/>
                <a:gd name="T7" fmla="*/ 268 h 268"/>
                <a:gd name="T8" fmla="*/ 0 w 105"/>
                <a:gd name="T9" fmla="*/ 25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68">
                  <a:moveTo>
                    <a:pt x="0" y="258"/>
                  </a:moveTo>
                  <a:lnTo>
                    <a:pt x="66" y="0"/>
                  </a:lnTo>
                  <a:lnTo>
                    <a:pt x="105" y="10"/>
                  </a:lnTo>
                  <a:lnTo>
                    <a:pt x="39" y="26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49" name="Freeform 30"/>
            <p:cNvSpPr>
              <a:spLocks/>
            </p:cNvSpPr>
            <p:nvPr/>
          </p:nvSpPr>
          <p:spPr bwMode="auto">
            <a:xfrm>
              <a:off x="4959351" y="817563"/>
              <a:ext cx="138113" cy="73025"/>
            </a:xfrm>
            <a:custGeom>
              <a:avLst/>
              <a:gdLst>
                <a:gd name="T0" fmla="*/ 0 w 261"/>
                <a:gd name="T1" fmla="*/ 103 h 139"/>
                <a:gd name="T2" fmla="*/ 246 w 261"/>
                <a:gd name="T3" fmla="*/ 0 h 139"/>
                <a:gd name="T4" fmla="*/ 261 w 261"/>
                <a:gd name="T5" fmla="*/ 37 h 139"/>
                <a:gd name="T6" fmla="*/ 15 w 261"/>
                <a:gd name="T7" fmla="*/ 139 h 139"/>
                <a:gd name="T8" fmla="*/ 0 w 261"/>
                <a:gd name="T9" fmla="*/ 10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9">
                  <a:moveTo>
                    <a:pt x="0" y="103"/>
                  </a:moveTo>
                  <a:lnTo>
                    <a:pt x="246" y="0"/>
                  </a:lnTo>
                  <a:lnTo>
                    <a:pt x="261" y="37"/>
                  </a:lnTo>
                  <a:lnTo>
                    <a:pt x="15" y="13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0" name="Freeform 31"/>
            <p:cNvSpPr>
              <a:spLocks/>
            </p:cNvSpPr>
            <p:nvPr/>
          </p:nvSpPr>
          <p:spPr bwMode="auto">
            <a:xfrm>
              <a:off x="6754813" y="354013"/>
              <a:ext cx="119063" cy="109538"/>
            </a:xfrm>
            <a:custGeom>
              <a:avLst/>
              <a:gdLst>
                <a:gd name="T0" fmla="*/ 199 w 225"/>
                <a:gd name="T1" fmla="*/ 206 h 206"/>
                <a:gd name="T2" fmla="*/ 0 w 225"/>
                <a:gd name="T3" fmla="*/ 30 h 206"/>
                <a:gd name="T4" fmla="*/ 27 w 225"/>
                <a:gd name="T5" fmla="*/ 0 h 206"/>
                <a:gd name="T6" fmla="*/ 225 w 225"/>
                <a:gd name="T7" fmla="*/ 177 h 206"/>
                <a:gd name="T8" fmla="*/ 199 w 22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06">
                  <a:moveTo>
                    <a:pt x="199" y="206"/>
                  </a:moveTo>
                  <a:lnTo>
                    <a:pt x="0" y="30"/>
                  </a:lnTo>
                  <a:lnTo>
                    <a:pt x="27" y="0"/>
                  </a:lnTo>
                  <a:lnTo>
                    <a:pt x="225" y="177"/>
                  </a:lnTo>
                  <a:lnTo>
                    <a:pt x="199" y="20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1" name="Freeform 32"/>
            <p:cNvSpPr>
              <a:spLocks/>
            </p:cNvSpPr>
            <p:nvPr/>
          </p:nvSpPr>
          <p:spPr bwMode="auto">
            <a:xfrm>
              <a:off x="6619876" y="531813"/>
              <a:ext cx="141288" cy="60325"/>
            </a:xfrm>
            <a:custGeom>
              <a:avLst/>
              <a:gdLst>
                <a:gd name="T0" fmla="*/ 266 w 266"/>
                <a:gd name="T1" fmla="*/ 38 h 113"/>
                <a:gd name="T2" fmla="*/ 11 w 266"/>
                <a:gd name="T3" fmla="*/ 113 h 113"/>
                <a:gd name="T4" fmla="*/ 0 w 266"/>
                <a:gd name="T5" fmla="*/ 75 h 113"/>
                <a:gd name="T6" fmla="*/ 255 w 266"/>
                <a:gd name="T7" fmla="*/ 0 h 113"/>
                <a:gd name="T8" fmla="*/ 266 w 266"/>
                <a:gd name="T9" fmla="*/ 3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3">
                  <a:moveTo>
                    <a:pt x="266" y="38"/>
                  </a:moveTo>
                  <a:lnTo>
                    <a:pt x="11" y="113"/>
                  </a:lnTo>
                  <a:lnTo>
                    <a:pt x="0" y="75"/>
                  </a:lnTo>
                  <a:lnTo>
                    <a:pt x="255" y="0"/>
                  </a:lnTo>
                  <a:lnTo>
                    <a:pt x="266" y="3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2" name="Freeform 33"/>
            <p:cNvSpPr>
              <a:spLocks/>
            </p:cNvSpPr>
            <p:nvPr/>
          </p:nvSpPr>
          <p:spPr bwMode="auto">
            <a:xfrm>
              <a:off x="6191251" y="868363"/>
              <a:ext cx="33338" cy="141288"/>
            </a:xfrm>
            <a:custGeom>
              <a:avLst/>
              <a:gdLst>
                <a:gd name="T0" fmla="*/ 24 w 63"/>
                <a:gd name="T1" fmla="*/ 269 h 269"/>
                <a:gd name="T2" fmla="*/ 0 w 63"/>
                <a:gd name="T3" fmla="*/ 3 h 269"/>
                <a:gd name="T4" fmla="*/ 40 w 63"/>
                <a:gd name="T5" fmla="*/ 0 h 269"/>
                <a:gd name="T6" fmla="*/ 63 w 63"/>
                <a:gd name="T7" fmla="*/ 266 h 269"/>
                <a:gd name="T8" fmla="*/ 24 w 63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9">
                  <a:moveTo>
                    <a:pt x="24" y="269"/>
                  </a:moveTo>
                  <a:lnTo>
                    <a:pt x="0" y="3"/>
                  </a:lnTo>
                  <a:lnTo>
                    <a:pt x="40" y="0"/>
                  </a:lnTo>
                  <a:lnTo>
                    <a:pt x="63" y="266"/>
                  </a:lnTo>
                  <a:lnTo>
                    <a:pt x="24" y="26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3" name="Freeform 34"/>
            <p:cNvSpPr>
              <a:spLocks/>
            </p:cNvSpPr>
            <p:nvPr/>
          </p:nvSpPr>
          <p:spPr bwMode="auto">
            <a:xfrm>
              <a:off x="5791201" y="896938"/>
              <a:ext cx="41275" cy="142875"/>
            </a:xfrm>
            <a:custGeom>
              <a:avLst/>
              <a:gdLst>
                <a:gd name="T0" fmla="*/ 40 w 79"/>
                <a:gd name="T1" fmla="*/ 269 h 269"/>
                <a:gd name="T2" fmla="*/ 0 w 79"/>
                <a:gd name="T3" fmla="*/ 6 h 269"/>
                <a:gd name="T4" fmla="*/ 40 w 79"/>
                <a:gd name="T5" fmla="*/ 0 h 269"/>
                <a:gd name="T6" fmla="*/ 79 w 79"/>
                <a:gd name="T7" fmla="*/ 263 h 269"/>
                <a:gd name="T8" fmla="*/ 40 w 79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69">
                  <a:moveTo>
                    <a:pt x="40" y="269"/>
                  </a:moveTo>
                  <a:lnTo>
                    <a:pt x="0" y="6"/>
                  </a:lnTo>
                  <a:lnTo>
                    <a:pt x="40" y="0"/>
                  </a:lnTo>
                  <a:lnTo>
                    <a:pt x="79" y="263"/>
                  </a:lnTo>
                  <a:lnTo>
                    <a:pt x="40" y="26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4" name="Freeform 35"/>
            <p:cNvSpPr>
              <a:spLocks/>
            </p:cNvSpPr>
            <p:nvPr/>
          </p:nvSpPr>
          <p:spPr bwMode="auto">
            <a:xfrm>
              <a:off x="5780088" y="546100"/>
              <a:ext cx="68263" cy="139700"/>
            </a:xfrm>
            <a:custGeom>
              <a:avLst/>
              <a:gdLst>
                <a:gd name="T0" fmla="*/ 0 w 129"/>
                <a:gd name="T1" fmla="*/ 249 h 263"/>
                <a:gd name="T2" fmla="*/ 92 w 129"/>
                <a:gd name="T3" fmla="*/ 0 h 263"/>
                <a:gd name="T4" fmla="*/ 129 w 129"/>
                <a:gd name="T5" fmla="*/ 14 h 263"/>
                <a:gd name="T6" fmla="*/ 37 w 129"/>
                <a:gd name="T7" fmla="*/ 263 h 263"/>
                <a:gd name="T8" fmla="*/ 0 w 129"/>
                <a:gd name="T9" fmla="*/ 24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63">
                  <a:moveTo>
                    <a:pt x="0" y="249"/>
                  </a:moveTo>
                  <a:lnTo>
                    <a:pt x="92" y="0"/>
                  </a:lnTo>
                  <a:lnTo>
                    <a:pt x="129" y="14"/>
                  </a:lnTo>
                  <a:lnTo>
                    <a:pt x="37" y="26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5" name="Freeform 36"/>
            <p:cNvSpPr>
              <a:spLocks/>
            </p:cNvSpPr>
            <p:nvPr/>
          </p:nvSpPr>
          <p:spPr bwMode="auto">
            <a:xfrm>
              <a:off x="12701" y="569913"/>
              <a:ext cx="95250" cy="44450"/>
            </a:xfrm>
            <a:custGeom>
              <a:avLst/>
              <a:gdLst>
                <a:gd name="T0" fmla="*/ 181 w 181"/>
                <a:gd name="T1" fmla="*/ 39 h 83"/>
                <a:gd name="T2" fmla="*/ 10 w 181"/>
                <a:gd name="T3" fmla="*/ 83 h 83"/>
                <a:gd name="T4" fmla="*/ 0 w 181"/>
                <a:gd name="T5" fmla="*/ 44 h 83"/>
                <a:gd name="T6" fmla="*/ 172 w 181"/>
                <a:gd name="T7" fmla="*/ 0 h 83"/>
                <a:gd name="T8" fmla="*/ 181 w 181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83">
                  <a:moveTo>
                    <a:pt x="181" y="39"/>
                  </a:moveTo>
                  <a:lnTo>
                    <a:pt x="10" y="83"/>
                  </a:lnTo>
                  <a:lnTo>
                    <a:pt x="0" y="44"/>
                  </a:lnTo>
                  <a:lnTo>
                    <a:pt x="172" y="0"/>
                  </a:lnTo>
                  <a:lnTo>
                    <a:pt x="181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6" name="Freeform 37"/>
            <p:cNvSpPr>
              <a:spLocks/>
            </p:cNvSpPr>
            <p:nvPr/>
          </p:nvSpPr>
          <p:spPr bwMode="auto">
            <a:xfrm>
              <a:off x="192088" y="60325"/>
              <a:ext cx="127000" cy="100013"/>
            </a:xfrm>
            <a:custGeom>
              <a:avLst/>
              <a:gdLst>
                <a:gd name="T0" fmla="*/ 215 w 238"/>
                <a:gd name="T1" fmla="*/ 189 h 189"/>
                <a:gd name="T2" fmla="*/ 0 w 238"/>
                <a:gd name="T3" fmla="*/ 33 h 189"/>
                <a:gd name="T4" fmla="*/ 24 w 238"/>
                <a:gd name="T5" fmla="*/ 0 h 189"/>
                <a:gd name="T6" fmla="*/ 238 w 238"/>
                <a:gd name="T7" fmla="*/ 157 h 189"/>
                <a:gd name="T8" fmla="*/ 215 w 238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89">
                  <a:moveTo>
                    <a:pt x="215" y="189"/>
                  </a:moveTo>
                  <a:lnTo>
                    <a:pt x="0" y="33"/>
                  </a:lnTo>
                  <a:lnTo>
                    <a:pt x="24" y="0"/>
                  </a:lnTo>
                  <a:lnTo>
                    <a:pt x="238" y="157"/>
                  </a:lnTo>
                  <a:lnTo>
                    <a:pt x="215" y="18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7" name="Freeform 38"/>
            <p:cNvSpPr>
              <a:spLocks/>
            </p:cNvSpPr>
            <p:nvPr/>
          </p:nvSpPr>
          <p:spPr bwMode="auto">
            <a:xfrm>
              <a:off x="2600326" y="6350"/>
              <a:ext cx="76200" cy="130175"/>
            </a:xfrm>
            <a:custGeom>
              <a:avLst/>
              <a:gdLst>
                <a:gd name="T0" fmla="*/ 0 w 143"/>
                <a:gd name="T1" fmla="*/ 230 h 246"/>
                <a:gd name="T2" fmla="*/ 108 w 143"/>
                <a:gd name="T3" fmla="*/ 0 h 246"/>
                <a:gd name="T4" fmla="*/ 143 w 143"/>
                <a:gd name="T5" fmla="*/ 17 h 246"/>
                <a:gd name="T6" fmla="*/ 36 w 143"/>
                <a:gd name="T7" fmla="*/ 246 h 246"/>
                <a:gd name="T8" fmla="*/ 0 w 143"/>
                <a:gd name="T9" fmla="*/ 2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46">
                  <a:moveTo>
                    <a:pt x="0" y="230"/>
                  </a:moveTo>
                  <a:lnTo>
                    <a:pt x="108" y="0"/>
                  </a:lnTo>
                  <a:lnTo>
                    <a:pt x="143" y="17"/>
                  </a:lnTo>
                  <a:lnTo>
                    <a:pt x="36" y="24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8" name="Freeform 39"/>
            <p:cNvSpPr>
              <a:spLocks/>
            </p:cNvSpPr>
            <p:nvPr/>
          </p:nvSpPr>
          <p:spPr bwMode="auto">
            <a:xfrm>
              <a:off x="2867026" y="354013"/>
              <a:ext cx="141288" cy="55563"/>
            </a:xfrm>
            <a:custGeom>
              <a:avLst/>
              <a:gdLst>
                <a:gd name="T0" fmla="*/ 0 w 268"/>
                <a:gd name="T1" fmla="*/ 68 h 107"/>
                <a:gd name="T2" fmla="*/ 257 w 268"/>
                <a:gd name="T3" fmla="*/ 0 h 107"/>
                <a:gd name="T4" fmla="*/ 268 w 268"/>
                <a:gd name="T5" fmla="*/ 39 h 107"/>
                <a:gd name="T6" fmla="*/ 10 w 268"/>
                <a:gd name="T7" fmla="*/ 107 h 107"/>
                <a:gd name="T8" fmla="*/ 0 w 268"/>
                <a:gd name="T9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7">
                  <a:moveTo>
                    <a:pt x="0" y="68"/>
                  </a:moveTo>
                  <a:lnTo>
                    <a:pt x="257" y="0"/>
                  </a:lnTo>
                  <a:lnTo>
                    <a:pt x="268" y="39"/>
                  </a:lnTo>
                  <a:lnTo>
                    <a:pt x="10" y="10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59" name="Freeform 40"/>
            <p:cNvSpPr>
              <a:spLocks/>
            </p:cNvSpPr>
            <p:nvPr/>
          </p:nvSpPr>
          <p:spPr bwMode="auto">
            <a:xfrm>
              <a:off x="1370013" y="7938"/>
              <a:ext cx="36513" cy="57150"/>
            </a:xfrm>
            <a:custGeom>
              <a:avLst/>
              <a:gdLst>
                <a:gd name="T0" fmla="*/ 29 w 67"/>
                <a:gd name="T1" fmla="*/ 108 h 108"/>
                <a:gd name="T2" fmla="*/ 0 w 67"/>
                <a:gd name="T3" fmla="*/ 11 h 108"/>
                <a:gd name="T4" fmla="*/ 37 w 67"/>
                <a:gd name="T5" fmla="*/ 0 h 108"/>
                <a:gd name="T6" fmla="*/ 67 w 67"/>
                <a:gd name="T7" fmla="*/ 96 h 108"/>
                <a:gd name="T8" fmla="*/ 29 w 67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08">
                  <a:moveTo>
                    <a:pt x="29" y="108"/>
                  </a:moveTo>
                  <a:lnTo>
                    <a:pt x="0" y="11"/>
                  </a:lnTo>
                  <a:lnTo>
                    <a:pt x="37" y="0"/>
                  </a:lnTo>
                  <a:lnTo>
                    <a:pt x="67" y="96"/>
                  </a:lnTo>
                  <a:lnTo>
                    <a:pt x="29" y="10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0" name="Freeform 41"/>
            <p:cNvSpPr>
              <a:spLocks/>
            </p:cNvSpPr>
            <p:nvPr/>
          </p:nvSpPr>
          <p:spPr bwMode="auto">
            <a:xfrm>
              <a:off x="2574926" y="361950"/>
              <a:ext cx="79375" cy="136525"/>
            </a:xfrm>
            <a:custGeom>
              <a:avLst/>
              <a:gdLst>
                <a:gd name="T0" fmla="*/ 0 w 151"/>
                <a:gd name="T1" fmla="*/ 240 h 257"/>
                <a:gd name="T2" fmla="*/ 115 w 151"/>
                <a:gd name="T3" fmla="*/ 0 h 257"/>
                <a:gd name="T4" fmla="*/ 151 w 151"/>
                <a:gd name="T5" fmla="*/ 17 h 257"/>
                <a:gd name="T6" fmla="*/ 37 w 151"/>
                <a:gd name="T7" fmla="*/ 257 h 257"/>
                <a:gd name="T8" fmla="*/ 0 w 151"/>
                <a:gd name="T9" fmla="*/ 24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57">
                  <a:moveTo>
                    <a:pt x="0" y="240"/>
                  </a:moveTo>
                  <a:lnTo>
                    <a:pt x="115" y="0"/>
                  </a:lnTo>
                  <a:lnTo>
                    <a:pt x="151" y="17"/>
                  </a:lnTo>
                  <a:lnTo>
                    <a:pt x="37" y="257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1" name="Freeform 42"/>
            <p:cNvSpPr>
              <a:spLocks/>
            </p:cNvSpPr>
            <p:nvPr/>
          </p:nvSpPr>
          <p:spPr bwMode="auto">
            <a:xfrm>
              <a:off x="296863" y="2565400"/>
              <a:ext cx="33338" cy="141288"/>
            </a:xfrm>
            <a:custGeom>
              <a:avLst/>
              <a:gdLst>
                <a:gd name="T0" fmla="*/ 25 w 65"/>
                <a:gd name="T1" fmla="*/ 269 h 269"/>
                <a:gd name="T2" fmla="*/ 0 w 65"/>
                <a:gd name="T3" fmla="*/ 3 h 269"/>
                <a:gd name="T4" fmla="*/ 39 w 65"/>
                <a:gd name="T5" fmla="*/ 0 h 269"/>
                <a:gd name="T6" fmla="*/ 65 w 65"/>
                <a:gd name="T7" fmla="*/ 264 h 269"/>
                <a:gd name="T8" fmla="*/ 25 w 6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69">
                  <a:moveTo>
                    <a:pt x="25" y="269"/>
                  </a:moveTo>
                  <a:lnTo>
                    <a:pt x="0" y="3"/>
                  </a:lnTo>
                  <a:lnTo>
                    <a:pt x="39" y="0"/>
                  </a:lnTo>
                  <a:lnTo>
                    <a:pt x="65" y="264"/>
                  </a:lnTo>
                  <a:lnTo>
                    <a:pt x="25" y="26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2" name="Freeform 43"/>
            <p:cNvSpPr>
              <a:spLocks/>
            </p:cNvSpPr>
            <p:nvPr/>
          </p:nvSpPr>
          <p:spPr bwMode="auto">
            <a:xfrm>
              <a:off x="2854326" y="2246313"/>
              <a:ext cx="115888" cy="114300"/>
            </a:xfrm>
            <a:custGeom>
              <a:avLst/>
              <a:gdLst>
                <a:gd name="T0" fmla="*/ 190 w 218"/>
                <a:gd name="T1" fmla="*/ 215 h 215"/>
                <a:gd name="T2" fmla="*/ 0 w 218"/>
                <a:gd name="T3" fmla="*/ 28 h 215"/>
                <a:gd name="T4" fmla="*/ 28 w 218"/>
                <a:gd name="T5" fmla="*/ 0 h 215"/>
                <a:gd name="T6" fmla="*/ 218 w 218"/>
                <a:gd name="T7" fmla="*/ 186 h 215"/>
                <a:gd name="T8" fmla="*/ 190 w 218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5">
                  <a:moveTo>
                    <a:pt x="190" y="215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18" y="186"/>
                  </a:lnTo>
                  <a:lnTo>
                    <a:pt x="190" y="21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3" name="Freeform 44"/>
            <p:cNvSpPr>
              <a:spLocks/>
            </p:cNvSpPr>
            <p:nvPr/>
          </p:nvSpPr>
          <p:spPr bwMode="auto">
            <a:xfrm>
              <a:off x="2014538" y="2705100"/>
              <a:ext cx="52388" cy="142875"/>
            </a:xfrm>
            <a:custGeom>
              <a:avLst/>
              <a:gdLst>
                <a:gd name="T0" fmla="*/ 0 w 101"/>
                <a:gd name="T1" fmla="*/ 259 h 269"/>
                <a:gd name="T2" fmla="*/ 62 w 101"/>
                <a:gd name="T3" fmla="*/ 0 h 269"/>
                <a:gd name="T4" fmla="*/ 101 w 101"/>
                <a:gd name="T5" fmla="*/ 10 h 269"/>
                <a:gd name="T6" fmla="*/ 38 w 101"/>
                <a:gd name="T7" fmla="*/ 269 h 269"/>
                <a:gd name="T8" fmla="*/ 0 w 101"/>
                <a:gd name="T9" fmla="*/ 2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69">
                  <a:moveTo>
                    <a:pt x="0" y="259"/>
                  </a:moveTo>
                  <a:lnTo>
                    <a:pt x="62" y="0"/>
                  </a:lnTo>
                  <a:lnTo>
                    <a:pt x="101" y="10"/>
                  </a:lnTo>
                  <a:lnTo>
                    <a:pt x="38" y="26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4" name="Freeform 45"/>
            <p:cNvSpPr>
              <a:spLocks/>
            </p:cNvSpPr>
            <p:nvPr/>
          </p:nvSpPr>
          <p:spPr bwMode="auto">
            <a:xfrm>
              <a:off x="1355726" y="2682875"/>
              <a:ext cx="82550" cy="134938"/>
            </a:xfrm>
            <a:custGeom>
              <a:avLst/>
              <a:gdLst>
                <a:gd name="T0" fmla="*/ 0 w 157"/>
                <a:gd name="T1" fmla="*/ 237 h 255"/>
                <a:gd name="T2" fmla="*/ 121 w 157"/>
                <a:gd name="T3" fmla="*/ 0 h 255"/>
                <a:gd name="T4" fmla="*/ 157 w 157"/>
                <a:gd name="T5" fmla="*/ 19 h 255"/>
                <a:gd name="T6" fmla="*/ 34 w 157"/>
                <a:gd name="T7" fmla="*/ 255 h 255"/>
                <a:gd name="T8" fmla="*/ 0 w 157"/>
                <a:gd name="T9" fmla="*/ 23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55">
                  <a:moveTo>
                    <a:pt x="0" y="237"/>
                  </a:moveTo>
                  <a:lnTo>
                    <a:pt x="121" y="0"/>
                  </a:lnTo>
                  <a:lnTo>
                    <a:pt x="157" y="19"/>
                  </a:lnTo>
                  <a:lnTo>
                    <a:pt x="34" y="255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5" name="Freeform 46"/>
            <p:cNvSpPr>
              <a:spLocks/>
            </p:cNvSpPr>
            <p:nvPr/>
          </p:nvSpPr>
          <p:spPr bwMode="auto">
            <a:xfrm>
              <a:off x="11113" y="1163638"/>
              <a:ext cx="74613" cy="47625"/>
            </a:xfrm>
            <a:custGeom>
              <a:avLst/>
              <a:gdLst>
                <a:gd name="T0" fmla="*/ 16 w 142"/>
                <a:gd name="T1" fmla="*/ 0 h 92"/>
                <a:gd name="T2" fmla="*/ 142 w 142"/>
                <a:gd name="T3" fmla="*/ 55 h 92"/>
                <a:gd name="T4" fmla="*/ 127 w 142"/>
                <a:gd name="T5" fmla="*/ 92 h 92"/>
                <a:gd name="T6" fmla="*/ 0 w 142"/>
                <a:gd name="T7" fmla="*/ 37 h 92"/>
                <a:gd name="T8" fmla="*/ 16 w 14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2">
                  <a:moveTo>
                    <a:pt x="16" y="0"/>
                  </a:moveTo>
                  <a:lnTo>
                    <a:pt x="142" y="55"/>
                  </a:lnTo>
                  <a:lnTo>
                    <a:pt x="127" y="92"/>
                  </a:lnTo>
                  <a:lnTo>
                    <a:pt x="0" y="3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6" name="Freeform 47"/>
            <p:cNvSpPr>
              <a:spLocks/>
            </p:cNvSpPr>
            <p:nvPr/>
          </p:nvSpPr>
          <p:spPr bwMode="auto">
            <a:xfrm>
              <a:off x="3030538" y="1276350"/>
              <a:ext cx="139700" cy="58738"/>
            </a:xfrm>
            <a:custGeom>
              <a:avLst/>
              <a:gdLst>
                <a:gd name="T0" fmla="*/ 256 w 266"/>
                <a:gd name="T1" fmla="*/ 112 h 112"/>
                <a:gd name="T2" fmla="*/ 0 w 266"/>
                <a:gd name="T3" fmla="*/ 37 h 112"/>
                <a:gd name="T4" fmla="*/ 11 w 266"/>
                <a:gd name="T5" fmla="*/ 0 h 112"/>
                <a:gd name="T6" fmla="*/ 266 w 266"/>
                <a:gd name="T7" fmla="*/ 74 h 112"/>
                <a:gd name="T8" fmla="*/ 256 w 266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2">
                  <a:moveTo>
                    <a:pt x="256" y="112"/>
                  </a:moveTo>
                  <a:lnTo>
                    <a:pt x="0" y="37"/>
                  </a:lnTo>
                  <a:lnTo>
                    <a:pt x="11" y="0"/>
                  </a:lnTo>
                  <a:lnTo>
                    <a:pt x="266" y="74"/>
                  </a:lnTo>
                  <a:lnTo>
                    <a:pt x="256" y="11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7" name="Freeform 48"/>
            <p:cNvSpPr>
              <a:spLocks/>
            </p:cNvSpPr>
            <p:nvPr/>
          </p:nvSpPr>
          <p:spPr bwMode="auto">
            <a:xfrm>
              <a:off x="2846388" y="1855788"/>
              <a:ext cx="141288" cy="30163"/>
            </a:xfrm>
            <a:custGeom>
              <a:avLst/>
              <a:gdLst>
                <a:gd name="T0" fmla="*/ 264 w 267"/>
                <a:gd name="T1" fmla="*/ 58 h 58"/>
                <a:gd name="T2" fmla="*/ 0 w 267"/>
                <a:gd name="T3" fmla="*/ 40 h 58"/>
                <a:gd name="T4" fmla="*/ 2 w 267"/>
                <a:gd name="T5" fmla="*/ 0 h 58"/>
                <a:gd name="T6" fmla="*/ 267 w 267"/>
                <a:gd name="T7" fmla="*/ 18 h 58"/>
                <a:gd name="T8" fmla="*/ 264 w 267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8">
                  <a:moveTo>
                    <a:pt x="264" y="58"/>
                  </a:moveTo>
                  <a:lnTo>
                    <a:pt x="0" y="40"/>
                  </a:lnTo>
                  <a:lnTo>
                    <a:pt x="2" y="0"/>
                  </a:lnTo>
                  <a:lnTo>
                    <a:pt x="267" y="18"/>
                  </a:lnTo>
                  <a:lnTo>
                    <a:pt x="264" y="5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8" name="Freeform 49"/>
            <p:cNvSpPr>
              <a:spLocks/>
            </p:cNvSpPr>
            <p:nvPr/>
          </p:nvSpPr>
          <p:spPr bwMode="auto">
            <a:xfrm>
              <a:off x="2424113" y="2127250"/>
              <a:ext cx="57150" cy="141288"/>
            </a:xfrm>
            <a:custGeom>
              <a:avLst/>
              <a:gdLst>
                <a:gd name="T0" fmla="*/ 69 w 108"/>
                <a:gd name="T1" fmla="*/ 267 h 267"/>
                <a:gd name="T2" fmla="*/ 0 w 108"/>
                <a:gd name="T3" fmla="*/ 10 h 267"/>
                <a:gd name="T4" fmla="*/ 39 w 108"/>
                <a:gd name="T5" fmla="*/ 0 h 267"/>
                <a:gd name="T6" fmla="*/ 108 w 108"/>
                <a:gd name="T7" fmla="*/ 257 h 267"/>
                <a:gd name="T8" fmla="*/ 69 w 108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67">
                  <a:moveTo>
                    <a:pt x="69" y="267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108" y="257"/>
                  </a:lnTo>
                  <a:lnTo>
                    <a:pt x="69" y="26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69" name="Freeform 50"/>
            <p:cNvSpPr>
              <a:spLocks/>
            </p:cNvSpPr>
            <p:nvPr/>
          </p:nvSpPr>
          <p:spPr bwMode="auto">
            <a:xfrm>
              <a:off x="2719388" y="1381125"/>
              <a:ext cx="109538" cy="119063"/>
            </a:xfrm>
            <a:custGeom>
              <a:avLst/>
              <a:gdLst>
                <a:gd name="T0" fmla="*/ 176 w 206"/>
                <a:gd name="T1" fmla="*/ 226 h 226"/>
                <a:gd name="T2" fmla="*/ 0 w 206"/>
                <a:gd name="T3" fmla="*/ 27 h 226"/>
                <a:gd name="T4" fmla="*/ 29 w 206"/>
                <a:gd name="T5" fmla="*/ 0 h 226"/>
                <a:gd name="T6" fmla="*/ 206 w 206"/>
                <a:gd name="T7" fmla="*/ 200 h 226"/>
                <a:gd name="T8" fmla="*/ 176 w 206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26">
                  <a:moveTo>
                    <a:pt x="176" y="226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06" y="200"/>
                  </a:lnTo>
                  <a:lnTo>
                    <a:pt x="176" y="22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0" name="Freeform 51"/>
            <p:cNvSpPr>
              <a:spLocks/>
            </p:cNvSpPr>
            <p:nvPr/>
          </p:nvSpPr>
          <p:spPr bwMode="auto">
            <a:xfrm>
              <a:off x="2144713" y="1981200"/>
              <a:ext cx="39688" cy="141288"/>
            </a:xfrm>
            <a:custGeom>
              <a:avLst/>
              <a:gdLst>
                <a:gd name="T0" fmla="*/ 35 w 75"/>
                <a:gd name="T1" fmla="*/ 269 h 269"/>
                <a:gd name="T2" fmla="*/ 0 w 75"/>
                <a:gd name="T3" fmla="*/ 5 h 269"/>
                <a:gd name="T4" fmla="*/ 38 w 75"/>
                <a:gd name="T5" fmla="*/ 0 h 269"/>
                <a:gd name="T6" fmla="*/ 75 w 75"/>
                <a:gd name="T7" fmla="*/ 264 h 269"/>
                <a:gd name="T8" fmla="*/ 35 w 7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69">
                  <a:moveTo>
                    <a:pt x="35" y="269"/>
                  </a:moveTo>
                  <a:lnTo>
                    <a:pt x="0" y="5"/>
                  </a:lnTo>
                  <a:lnTo>
                    <a:pt x="38" y="0"/>
                  </a:lnTo>
                  <a:lnTo>
                    <a:pt x="75" y="264"/>
                  </a:lnTo>
                  <a:lnTo>
                    <a:pt x="35" y="26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1" name="Freeform 52"/>
            <p:cNvSpPr>
              <a:spLocks/>
            </p:cNvSpPr>
            <p:nvPr/>
          </p:nvSpPr>
          <p:spPr bwMode="auto">
            <a:xfrm>
              <a:off x="1403351" y="2057400"/>
              <a:ext cx="92075" cy="130175"/>
            </a:xfrm>
            <a:custGeom>
              <a:avLst/>
              <a:gdLst>
                <a:gd name="T0" fmla="*/ 139 w 174"/>
                <a:gd name="T1" fmla="*/ 247 h 247"/>
                <a:gd name="T2" fmla="*/ 0 w 174"/>
                <a:gd name="T3" fmla="*/ 20 h 247"/>
                <a:gd name="T4" fmla="*/ 35 w 174"/>
                <a:gd name="T5" fmla="*/ 0 h 247"/>
                <a:gd name="T6" fmla="*/ 174 w 174"/>
                <a:gd name="T7" fmla="*/ 226 h 247"/>
                <a:gd name="T8" fmla="*/ 139 w 174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47">
                  <a:moveTo>
                    <a:pt x="139" y="247"/>
                  </a:moveTo>
                  <a:lnTo>
                    <a:pt x="0" y="20"/>
                  </a:lnTo>
                  <a:lnTo>
                    <a:pt x="35" y="0"/>
                  </a:lnTo>
                  <a:lnTo>
                    <a:pt x="174" y="226"/>
                  </a:lnTo>
                  <a:lnTo>
                    <a:pt x="139" y="24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2" name="Freeform 53"/>
            <p:cNvSpPr>
              <a:spLocks/>
            </p:cNvSpPr>
            <p:nvPr/>
          </p:nvSpPr>
          <p:spPr bwMode="auto">
            <a:xfrm>
              <a:off x="2273301" y="1539875"/>
              <a:ext cx="115888" cy="112713"/>
            </a:xfrm>
            <a:custGeom>
              <a:avLst/>
              <a:gdLst>
                <a:gd name="T0" fmla="*/ 191 w 218"/>
                <a:gd name="T1" fmla="*/ 214 h 214"/>
                <a:gd name="T2" fmla="*/ 0 w 218"/>
                <a:gd name="T3" fmla="*/ 28 h 214"/>
                <a:gd name="T4" fmla="*/ 27 w 218"/>
                <a:gd name="T5" fmla="*/ 0 h 214"/>
                <a:gd name="T6" fmla="*/ 218 w 218"/>
                <a:gd name="T7" fmla="*/ 185 h 214"/>
                <a:gd name="T8" fmla="*/ 191 w 218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4">
                  <a:moveTo>
                    <a:pt x="191" y="214"/>
                  </a:moveTo>
                  <a:lnTo>
                    <a:pt x="0" y="28"/>
                  </a:lnTo>
                  <a:lnTo>
                    <a:pt x="27" y="0"/>
                  </a:lnTo>
                  <a:lnTo>
                    <a:pt x="218" y="185"/>
                  </a:lnTo>
                  <a:lnTo>
                    <a:pt x="191" y="21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3" name="Freeform 54"/>
            <p:cNvSpPr>
              <a:spLocks/>
            </p:cNvSpPr>
            <p:nvPr/>
          </p:nvSpPr>
          <p:spPr bwMode="auto">
            <a:xfrm>
              <a:off x="1970088" y="1397000"/>
              <a:ext cx="96838" cy="128588"/>
            </a:xfrm>
            <a:custGeom>
              <a:avLst/>
              <a:gdLst>
                <a:gd name="T0" fmla="*/ 148 w 182"/>
                <a:gd name="T1" fmla="*/ 243 h 243"/>
                <a:gd name="T2" fmla="*/ 0 w 182"/>
                <a:gd name="T3" fmla="*/ 23 h 243"/>
                <a:gd name="T4" fmla="*/ 33 w 182"/>
                <a:gd name="T5" fmla="*/ 0 h 243"/>
                <a:gd name="T6" fmla="*/ 182 w 182"/>
                <a:gd name="T7" fmla="*/ 220 h 243"/>
                <a:gd name="T8" fmla="*/ 148 w 182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43">
                  <a:moveTo>
                    <a:pt x="148" y="243"/>
                  </a:moveTo>
                  <a:lnTo>
                    <a:pt x="0" y="23"/>
                  </a:lnTo>
                  <a:lnTo>
                    <a:pt x="33" y="0"/>
                  </a:lnTo>
                  <a:lnTo>
                    <a:pt x="182" y="220"/>
                  </a:lnTo>
                  <a:lnTo>
                    <a:pt x="148" y="24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4" name="Freeform 55"/>
            <p:cNvSpPr>
              <a:spLocks/>
            </p:cNvSpPr>
            <p:nvPr/>
          </p:nvSpPr>
          <p:spPr bwMode="auto">
            <a:xfrm>
              <a:off x="1454151" y="1346200"/>
              <a:ext cx="41275" cy="142875"/>
            </a:xfrm>
            <a:custGeom>
              <a:avLst/>
              <a:gdLst>
                <a:gd name="T0" fmla="*/ 0 w 79"/>
                <a:gd name="T1" fmla="*/ 264 h 269"/>
                <a:gd name="T2" fmla="*/ 39 w 79"/>
                <a:gd name="T3" fmla="*/ 0 h 269"/>
                <a:gd name="T4" fmla="*/ 79 w 79"/>
                <a:gd name="T5" fmla="*/ 6 h 269"/>
                <a:gd name="T6" fmla="*/ 40 w 79"/>
                <a:gd name="T7" fmla="*/ 269 h 269"/>
                <a:gd name="T8" fmla="*/ 0 w 79"/>
                <a:gd name="T9" fmla="*/ 26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69">
                  <a:moveTo>
                    <a:pt x="0" y="264"/>
                  </a:moveTo>
                  <a:lnTo>
                    <a:pt x="39" y="0"/>
                  </a:lnTo>
                  <a:lnTo>
                    <a:pt x="79" y="6"/>
                  </a:lnTo>
                  <a:lnTo>
                    <a:pt x="40" y="269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5" name="Freeform 56"/>
            <p:cNvSpPr>
              <a:spLocks/>
            </p:cNvSpPr>
            <p:nvPr/>
          </p:nvSpPr>
          <p:spPr bwMode="auto">
            <a:xfrm>
              <a:off x="1222376" y="1254125"/>
              <a:ext cx="90488" cy="131763"/>
            </a:xfrm>
            <a:custGeom>
              <a:avLst/>
              <a:gdLst>
                <a:gd name="T0" fmla="*/ 0 w 170"/>
                <a:gd name="T1" fmla="*/ 228 h 249"/>
                <a:gd name="T2" fmla="*/ 136 w 170"/>
                <a:gd name="T3" fmla="*/ 0 h 249"/>
                <a:gd name="T4" fmla="*/ 170 w 170"/>
                <a:gd name="T5" fmla="*/ 19 h 249"/>
                <a:gd name="T6" fmla="*/ 35 w 170"/>
                <a:gd name="T7" fmla="*/ 249 h 249"/>
                <a:gd name="T8" fmla="*/ 0 w 170"/>
                <a:gd name="T9" fmla="*/ 22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9">
                  <a:moveTo>
                    <a:pt x="0" y="228"/>
                  </a:moveTo>
                  <a:lnTo>
                    <a:pt x="136" y="0"/>
                  </a:lnTo>
                  <a:lnTo>
                    <a:pt x="170" y="19"/>
                  </a:lnTo>
                  <a:lnTo>
                    <a:pt x="35" y="2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6" name="Freeform 57"/>
            <p:cNvSpPr>
              <a:spLocks/>
            </p:cNvSpPr>
            <p:nvPr/>
          </p:nvSpPr>
          <p:spPr bwMode="auto">
            <a:xfrm>
              <a:off x="1160463" y="1281113"/>
              <a:ext cx="141288" cy="30163"/>
            </a:xfrm>
            <a:custGeom>
              <a:avLst/>
              <a:gdLst>
                <a:gd name="T0" fmla="*/ 0 w 268"/>
                <a:gd name="T1" fmla="*/ 19 h 58"/>
                <a:gd name="T2" fmla="*/ 265 w 268"/>
                <a:gd name="T3" fmla="*/ 0 h 58"/>
                <a:gd name="T4" fmla="*/ 268 w 268"/>
                <a:gd name="T5" fmla="*/ 40 h 58"/>
                <a:gd name="T6" fmla="*/ 3 w 268"/>
                <a:gd name="T7" fmla="*/ 58 h 58"/>
                <a:gd name="T8" fmla="*/ 0 w 268"/>
                <a:gd name="T9" fmla="*/ 1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8">
                  <a:moveTo>
                    <a:pt x="0" y="19"/>
                  </a:moveTo>
                  <a:lnTo>
                    <a:pt x="265" y="0"/>
                  </a:lnTo>
                  <a:lnTo>
                    <a:pt x="268" y="40"/>
                  </a:lnTo>
                  <a:lnTo>
                    <a:pt x="3" y="5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7" name="Freeform 58"/>
            <p:cNvSpPr>
              <a:spLocks/>
            </p:cNvSpPr>
            <p:nvPr/>
          </p:nvSpPr>
          <p:spPr bwMode="auto">
            <a:xfrm>
              <a:off x="4851401" y="1528763"/>
              <a:ext cx="66675" cy="141288"/>
            </a:xfrm>
            <a:custGeom>
              <a:avLst/>
              <a:gdLst>
                <a:gd name="T0" fmla="*/ 86 w 124"/>
                <a:gd name="T1" fmla="*/ 265 h 265"/>
                <a:gd name="T2" fmla="*/ 0 w 124"/>
                <a:gd name="T3" fmla="*/ 13 h 265"/>
                <a:gd name="T4" fmla="*/ 37 w 124"/>
                <a:gd name="T5" fmla="*/ 0 h 265"/>
                <a:gd name="T6" fmla="*/ 124 w 124"/>
                <a:gd name="T7" fmla="*/ 252 h 265"/>
                <a:gd name="T8" fmla="*/ 86 w 124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65">
                  <a:moveTo>
                    <a:pt x="86" y="265"/>
                  </a:moveTo>
                  <a:lnTo>
                    <a:pt x="0" y="13"/>
                  </a:lnTo>
                  <a:lnTo>
                    <a:pt x="37" y="0"/>
                  </a:lnTo>
                  <a:lnTo>
                    <a:pt x="124" y="252"/>
                  </a:lnTo>
                  <a:lnTo>
                    <a:pt x="86" y="26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8" name="Freeform 59"/>
            <p:cNvSpPr>
              <a:spLocks/>
            </p:cNvSpPr>
            <p:nvPr/>
          </p:nvSpPr>
          <p:spPr bwMode="auto">
            <a:xfrm>
              <a:off x="7958138" y="3895725"/>
              <a:ext cx="141288" cy="30163"/>
            </a:xfrm>
            <a:custGeom>
              <a:avLst/>
              <a:gdLst>
                <a:gd name="T0" fmla="*/ 0 w 267"/>
                <a:gd name="T1" fmla="*/ 17 h 57"/>
                <a:gd name="T2" fmla="*/ 265 w 267"/>
                <a:gd name="T3" fmla="*/ 0 h 57"/>
                <a:gd name="T4" fmla="*/ 267 w 267"/>
                <a:gd name="T5" fmla="*/ 40 h 57"/>
                <a:gd name="T6" fmla="*/ 2 w 267"/>
                <a:gd name="T7" fmla="*/ 57 h 57"/>
                <a:gd name="T8" fmla="*/ 0 w 267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7">
                  <a:moveTo>
                    <a:pt x="0" y="17"/>
                  </a:moveTo>
                  <a:lnTo>
                    <a:pt x="265" y="0"/>
                  </a:lnTo>
                  <a:lnTo>
                    <a:pt x="267" y="40"/>
                  </a:lnTo>
                  <a:lnTo>
                    <a:pt x="2" y="5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79" name="Freeform 60"/>
            <p:cNvSpPr>
              <a:spLocks/>
            </p:cNvSpPr>
            <p:nvPr/>
          </p:nvSpPr>
          <p:spPr bwMode="auto">
            <a:xfrm>
              <a:off x="7967663" y="4160838"/>
              <a:ext cx="142875" cy="52388"/>
            </a:xfrm>
            <a:custGeom>
              <a:avLst/>
              <a:gdLst>
                <a:gd name="T0" fmla="*/ 10 w 269"/>
                <a:gd name="T1" fmla="*/ 0 h 100"/>
                <a:gd name="T2" fmla="*/ 269 w 269"/>
                <a:gd name="T3" fmla="*/ 61 h 100"/>
                <a:gd name="T4" fmla="*/ 259 w 269"/>
                <a:gd name="T5" fmla="*/ 100 h 100"/>
                <a:gd name="T6" fmla="*/ 0 w 269"/>
                <a:gd name="T7" fmla="*/ 39 h 100"/>
                <a:gd name="T8" fmla="*/ 10 w 269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0">
                  <a:moveTo>
                    <a:pt x="10" y="0"/>
                  </a:moveTo>
                  <a:lnTo>
                    <a:pt x="269" y="61"/>
                  </a:lnTo>
                  <a:lnTo>
                    <a:pt x="259" y="100"/>
                  </a:lnTo>
                  <a:lnTo>
                    <a:pt x="0" y="3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0" name="Freeform 61"/>
            <p:cNvSpPr>
              <a:spLocks/>
            </p:cNvSpPr>
            <p:nvPr/>
          </p:nvSpPr>
          <p:spPr bwMode="auto">
            <a:xfrm>
              <a:off x="3036888" y="4294188"/>
              <a:ext cx="125413" cy="100013"/>
            </a:xfrm>
            <a:custGeom>
              <a:avLst/>
              <a:gdLst>
                <a:gd name="T0" fmla="*/ 239 w 239"/>
                <a:gd name="T1" fmla="*/ 33 h 187"/>
                <a:gd name="T2" fmla="*/ 22 w 239"/>
                <a:gd name="T3" fmla="*/ 187 h 187"/>
                <a:gd name="T4" fmla="*/ 0 w 239"/>
                <a:gd name="T5" fmla="*/ 155 h 187"/>
                <a:gd name="T6" fmla="*/ 217 w 239"/>
                <a:gd name="T7" fmla="*/ 0 h 187"/>
                <a:gd name="T8" fmla="*/ 239 w 239"/>
                <a:gd name="T9" fmla="*/ 3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87">
                  <a:moveTo>
                    <a:pt x="239" y="33"/>
                  </a:moveTo>
                  <a:lnTo>
                    <a:pt x="22" y="187"/>
                  </a:lnTo>
                  <a:lnTo>
                    <a:pt x="0" y="155"/>
                  </a:lnTo>
                  <a:lnTo>
                    <a:pt x="217" y="0"/>
                  </a:lnTo>
                  <a:lnTo>
                    <a:pt x="239" y="3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1" name="Freeform 62"/>
            <p:cNvSpPr>
              <a:spLocks/>
            </p:cNvSpPr>
            <p:nvPr/>
          </p:nvSpPr>
          <p:spPr bwMode="auto">
            <a:xfrm>
              <a:off x="4543426" y="1970088"/>
              <a:ext cx="103188" cy="123825"/>
            </a:xfrm>
            <a:custGeom>
              <a:avLst/>
              <a:gdLst>
                <a:gd name="T0" fmla="*/ 164 w 195"/>
                <a:gd name="T1" fmla="*/ 234 h 234"/>
                <a:gd name="T2" fmla="*/ 0 w 195"/>
                <a:gd name="T3" fmla="*/ 24 h 234"/>
                <a:gd name="T4" fmla="*/ 31 w 195"/>
                <a:gd name="T5" fmla="*/ 0 h 234"/>
                <a:gd name="T6" fmla="*/ 195 w 195"/>
                <a:gd name="T7" fmla="*/ 209 h 234"/>
                <a:gd name="T8" fmla="*/ 164 w 195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4">
                  <a:moveTo>
                    <a:pt x="164" y="234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195" y="209"/>
                  </a:lnTo>
                  <a:lnTo>
                    <a:pt x="164" y="23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2" name="Freeform 63"/>
            <p:cNvSpPr>
              <a:spLocks/>
            </p:cNvSpPr>
            <p:nvPr/>
          </p:nvSpPr>
          <p:spPr bwMode="auto">
            <a:xfrm>
              <a:off x="5878513" y="1951038"/>
              <a:ext cx="107950" cy="120650"/>
            </a:xfrm>
            <a:custGeom>
              <a:avLst/>
              <a:gdLst>
                <a:gd name="T0" fmla="*/ 0 w 204"/>
                <a:gd name="T1" fmla="*/ 201 h 227"/>
                <a:gd name="T2" fmla="*/ 174 w 204"/>
                <a:gd name="T3" fmla="*/ 0 h 227"/>
                <a:gd name="T4" fmla="*/ 204 w 204"/>
                <a:gd name="T5" fmla="*/ 26 h 227"/>
                <a:gd name="T6" fmla="*/ 31 w 204"/>
                <a:gd name="T7" fmla="*/ 227 h 227"/>
                <a:gd name="T8" fmla="*/ 0 w 204"/>
                <a:gd name="T9" fmla="*/ 20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27">
                  <a:moveTo>
                    <a:pt x="0" y="201"/>
                  </a:moveTo>
                  <a:lnTo>
                    <a:pt x="174" y="0"/>
                  </a:lnTo>
                  <a:lnTo>
                    <a:pt x="204" y="26"/>
                  </a:lnTo>
                  <a:lnTo>
                    <a:pt x="31" y="227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3" name="Freeform 64"/>
            <p:cNvSpPr>
              <a:spLocks/>
            </p:cNvSpPr>
            <p:nvPr/>
          </p:nvSpPr>
          <p:spPr bwMode="auto">
            <a:xfrm>
              <a:off x="6305551" y="2046288"/>
              <a:ext cx="22225" cy="141288"/>
            </a:xfrm>
            <a:custGeom>
              <a:avLst/>
              <a:gdLst>
                <a:gd name="T0" fmla="*/ 4 w 44"/>
                <a:gd name="T1" fmla="*/ 267 h 267"/>
                <a:gd name="T2" fmla="*/ 0 w 44"/>
                <a:gd name="T3" fmla="*/ 1 h 267"/>
                <a:gd name="T4" fmla="*/ 39 w 44"/>
                <a:gd name="T5" fmla="*/ 0 h 267"/>
                <a:gd name="T6" fmla="*/ 44 w 44"/>
                <a:gd name="T7" fmla="*/ 267 h 267"/>
                <a:gd name="T8" fmla="*/ 4 w 44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7">
                  <a:moveTo>
                    <a:pt x="4" y="267"/>
                  </a:moveTo>
                  <a:lnTo>
                    <a:pt x="0" y="1"/>
                  </a:lnTo>
                  <a:lnTo>
                    <a:pt x="39" y="0"/>
                  </a:lnTo>
                  <a:lnTo>
                    <a:pt x="44" y="267"/>
                  </a:lnTo>
                  <a:lnTo>
                    <a:pt x="4" y="26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4" name="Freeform 65"/>
            <p:cNvSpPr>
              <a:spLocks/>
            </p:cNvSpPr>
            <p:nvPr/>
          </p:nvSpPr>
          <p:spPr bwMode="auto">
            <a:xfrm>
              <a:off x="6977063" y="2576513"/>
              <a:ext cx="134938" cy="82550"/>
            </a:xfrm>
            <a:custGeom>
              <a:avLst/>
              <a:gdLst>
                <a:gd name="T0" fmla="*/ 0 w 255"/>
                <a:gd name="T1" fmla="*/ 121 h 157"/>
                <a:gd name="T2" fmla="*/ 238 w 255"/>
                <a:gd name="T3" fmla="*/ 0 h 157"/>
                <a:gd name="T4" fmla="*/ 255 w 255"/>
                <a:gd name="T5" fmla="*/ 36 h 157"/>
                <a:gd name="T6" fmla="*/ 19 w 255"/>
                <a:gd name="T7" fmla="*/ 157 h 157"/>
                <a:gd name="T8" fmla="*/ 0 w 255"/>
                <a:gd name="T9" fmla="*/ 12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7">
                  <a:moveTo>
                    <a:pt x="0" y="121"/>
                  </a:moveTo>
                  <a:lnTo>
                    <a:pt x="238" y="0"/>
                  </a:lnTo>
                  <a:lnTo>
                    <a:pt x="255" y="36"/>
                  </a:lnTo>
                  <a:lnTo>
                    <a:pt x="19" y="157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5" name="Freeform 66"/>
            <p:cNvSpPr>
              <a:spLocks/>
            </p:cNvSpPr>
            <p:nvPr/>
          </p:nvSpPr>
          <p:spPr bwMode="auto">
            <a:xfrm>
              <a:off x="7329488" y="3052763"/>
              <a:ext cx="141288" cy="26988"/>
            </a:xfrm>
            <a:custGeom>
              <a:avLst/>
              <a:gdLst>
                <a:gd name="T0" fmla="*/ 2 w 267"/>
                <a:gd name="T1" fmla="*/ 0 h 50"/>
                <a:gd name="T2" fmla="*/ 267 w 267"/>
                <a:gd name="T3" fmla="*/ 10 h 50"/>
                <a:gd name="T4" fmla="*/ 266 w 267"/>
                <a:gd name="T5" fmla="*/ 50 h 50"/>
                <a:gd name="T6" fmla="*/ 0 w 267"/>
                <a:gd name="T7" fmla="*/ 39 h 50"/>
                <a:gd name="T8" fmla="*/ 2 w 267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0">
                  <a:moveTo>
                    <a:pt x="2" y="0"/>
                  </a:moveTo>
                  <a:lnTo>
                    <a:pt x="267" y="10"/>
                  </a:lnTo>
                  <a:lnTo>
                    <a:pt x="266" y="50"/>
                  </a:lnTo>
                  <a:lnTo>
                    <a:pt x="0" y="3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6" name="Freeform 67"/>
            <p:cNvSpPr>
              <a:spLocks/>
            </p:cNvSpPr>
            <p:nvPr/>
          </p:nvSpPr>
          <p:spPr bwMode="auto">
            <a:xfrm>
              <a:off x="7591426" y="3736975"/>
              <a:ext cx="142875" cy="42863"/>
            </a:xfrm>
            <a:custGeom>
              <a:avLst/>
              <a:gdLst>
                <a:gd name="T0" fmla="*/ 0 w 269"/>
                <a:gd name="T1" fmla="*/ 44 h 83"/>
                <a:gd name="T2" fmla="*/ 262 w 269"/>
                <a:gd name="T3" fmla="*/ 0 h 83"/>
                <a:gd name="T4" fmla="*/ 269 w 269"/>
                <a:gd name="T5" fmla="*/ 40 h 83"/>
                <a:gd name="T6" fmla="*/ 7 w 269"/>
                <a:gd name="T7" fmla="*/ 83 h 83"/>
                <a:gd name="T8" fmla="*/ 0 w 269"/>
                <a:gd name="T9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3">
                  <a:moveTo>
                    <a:pt x="0" y="44"/>
                  </a:moveTo>
                  <a:lnTo>
                    <a:pt x="262" y="0"/>
                  </a:lnTo>
                  <a:lnTo>
                    <a:pt x="269" y="40"/>
                  </a:lnTo>
                  <a:lnTo>
                    <a:pt x="7" y="8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7" name="Freeform 68"/>
            <p:cNvSpPr>
              <a:spLocks/>
            </p:cNvSpPr>
            <p:nvPr/>
          </p:nvSpPr>
          <p:spPr bwMode="auto">
            <a:xfrm>
              <a:off x="3663951" y="2900363"/>
              <a:ext cx="114300" cy="114300"/>
            </a:xfrm>
            <a:custGeom>
              <a:avLst/>
              <a:gdLst>
                <a:gd name="T0" fmla="*/ 188 w 216"/>
                <a:gd name="T1" fmla="*/ 216 h 216"/>
                <a:gd name="T2" fmla="*/ 0 w 216"/>
                <a:gd name="T3" fmla="*/ 29 h 216"/>
                <a:gd name="T4" fmla="*/ 28 w 216"/>
                <a:gd name="T5" fmla="*/ 0 h 216"/>
                <a:gd name="T6" fmla="*/ 216 w 216"/>
                <a:gd name="T7" fmla="*/ 188 h 216"/>
                <a:gd name="T8" fmla="*/ 188 w 216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88" y="216"/>
                  </a:moveTo>
                  <a:lnTo>
                    <a:pt x="0" y="29"/>
                  </a:lnTo>
                  <a:lnTo>
                    <a:pt x="28" y="0"/>
                  </a:lnTo>
                  <a:lnTo>
                    <a:pt x="216" y="188"/>
                  </a:lnTo>
                  <a:lnTo>
                    <a:pt x="188" y="21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8" name="Freeform 69"/>
            <p:cNvSpPr>
              <a:spLocks/>
            </p:cNvSpPr>
            <p:nvPr/>
          </p:nvSpPr>
          <p:spPr bwMode="auto">
            <a:xfrm>
              <a:off x="3871913" y="2824163"/>
              <a:ext cx="112713" cy="115888"/>
            </a:xfrm>
            <a:custGeom>
              <a:avLst/>
              <a:gdLst>
                <a:gd name="T0" fmla="*/ 185 w 214"/>
                <a:gd name="T1" fmla="*/ 219 h 219"/>
                <a:gd name="T2" fmla="*/ 0 w 214"/>
                <a:gd name="T3" fmla="*/ 28 h 219"/>
                <a:gd name="T4" fmla="*/ 29 w 214"/>
                <a:gd name="T5" fmla="*/ 0 h 219"/>
                <a:gd name="T6" fmla="*/ 214 w 214"/>
                <a:gd name="T7" fmla="*/ 192 h 219"/>
                <a:gd name="T8" fmla="*/ 185 w 214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9">
                  <a:moveTo>
                    <a:pt x="185" y="219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214" y="192"/>
                  </a:lnTo>
                  <a:lnTo>
                    <a:pt x="185" y="21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89" name="Freeform 70"/>
            <p:cNvSpPr>
              <a:spLocks/>
            </p:cNvSpPr>
            <p:nvPr/>
          </p:nvSpPr>
          <p:spPr bwMode="auto">
            <a:xfrm>
              <a:off x="4495801" y="2303463"/>
              <a:ext cx="120650" cy="107950"/>
            </a:xfrm>
            <a:custGeom>
              <a:avLst/>
              <a:gdLst>
                <a:gd name="T0" fmla="*/ 201 w 227"/>
                <a:gd name="T1" fmla="*/ 203 h 203"/>
                <a:gd name="T2" fmla="*/ 0 w 227"/>
                <a:gd name="T3" fmla="*/ 30 h 203"/>
                <a:gd name="T4" fmla="*/ 24 w 227"/>
                <a:gd name="T5" fmla="*/ 0 h 203"/>
                <a:gd name="T6" fmla="*/ 227 w 227"/>
                <a:gd name="T7" fmla="*/ 172 h 203"/>
                <a:gd name="T8" fmla="*/ 201 w 227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03">
                  <a:moveTo>
                    <a:pt x="201" y="203"/>
                  </a:moveTo>
                  <a:lnTo>
                    <a:pt x="0" y="30"/>
                  </a:lnTo>
                  <a:lnTo>
                    <a:pt x="24" y="0"/>
                  </a:lnTo>
                  <a:lnTo>
                    <a:pt x="227" y="172"/>
                  </a:lnTo>
                  <a:lnTo>
                    <a:pt x="201" y="20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0" name="Freeform 71"/>
            <p:cNvSpPr>
              <a:spLocks/>
            </p:cNvSpPr>
            <p:nvPr/>
          </p:nvSpPr>
          <p:spPr bwMode="auto">
            <a:xfrm>
              <a:off x="4803776" y="2227263"/>
              <a:ext cx="109538" cy="119063"/>
            </a:xfrm>
            <a:custGeom>
              <a:avLst/>
              <a:gdLst>
                <a:gd name="T0" fmla="*/ 177 w 207"/>
                <a:gd name="T1" fmla="*/ 225 h 225"/>
                <a:gd name="T2" fmla="*/ 0 w 207"/>
                <a:gd name="T3" fmla="*/ 26 h 225"/>
                <a:gd name="T4" fmla="*/ 30 w 207"/>
                <a:gd name="T5" fmla="*/ 0 h 225"/>
                <a:gd name="T6" fmla="*/ 207 w 207"/>
                <a:gd name="T7" fmla="*/ 199 h 225"/>
                <a:gd name="T8" fmla="*/ 177 w 207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25">
                  <a:moveTo>
                    <a:pt x="177" y="225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7" y="199"/>
                  </a:lnTo>
                  <a:lnTo>
                    <a:pt x="177" y="22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1" name="Freeform 72"/>
            <p:cNvSpPr>
              <a:spLocks/>
            </p:cNvSpPr>
            <p:nvPr/>
          </p:nvSpPr>
          <p:spPr bwMode="auto">
            <a:xfrm>
              <a:off x="5537201" y="2162175"/>
              <a:ext cx="65088" cy="141288"/>
            </a:xfrm>
            <a:custGeom>
              <a:avLst/>
              <a:gdLst>
                <a:gd name="T0" fmla="*/ 0 w 124"/>
                <a:gd name="T1" fmla="*/ 252 h 265"/>
                <a:gd name="T2" fmla="*/ 87 w 124"/>
                <a:gd name="T3" fmla="*/ 0 h 265"/>
                <a:gd name="T4" fmla="*/ 124 w 124"/>
                <a:gd name="T5" fmla="*/ 13 h 265"/>
                <a:gd name="T6" fmla="*/ 38 w 124"/>
                <a:gd name="T7" fmla="*/ 265 h 265"/>
                <a:gd name="T8" fmla="*/ 0 w 124"/>
                <a:gd name="T9" fmla="*/ 2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65">
                  <a:moveTo>
                    <a:pt x="0" y="252"/>
                  </a:moveTo>
                  <a:lnTo>
                    <a:pt x="87" y="0"/>
                  </a:lnTo>
                  <a:lnTo>
                    <a:pt x="124" y="13"/>
                  </a:lnTo>
                  <a:lnTo>
                    <a:pt x="38" y="265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2" name="Freeform 73"/>
            <p:cNvSpPr>
              <a:spLocks/>
            </p:cNvSpPr>
            <p:nvPr/>
          </p:nvSpPr>
          <p:spPr bwMode="auto">
            <a:xfrm>
              <a:off x="5829301" y="2211388"/>
              <a:ext cx="25400" cy="139700"/>
            </a:xfrm>
            <a:custGeom>
              <a:avLst/>
              <a:gdLst>
                <a:gd name="T0" fmla="*/ 10 w 50"/>
                <a:gd name="T1" fmla="*/ 266 h 266"/>
                <a:gd name="T2" fmla="*/ 0 w 50"/>
                <a:gd name="T3" fmla="*/ 1 h 266"/>
                <a:gd name="T4" fmla="*/ 40 w 50"/>
                <a:gd name="T5" fmla="*/ 0 h 266"/>
                <a:gd name="T6" fmla="*/ 50 w 50"/>
                <a:gd name="T7" fmla="*/ 265 h 266"/>
                <a:gd name="T8" fmla="*/ 10 w 50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6">
                  <a:moveTo>
                    <a:pt x="10" y="266"/>
                  </a:moveTo>
                  <a:lnTo>
                    <a:pt x="0" y="1"/>
                  </a:lnTo>
                  <a:lnTo>
                    <a:pt x="40" y="0"/>
                  </a:lnTo>
                  <a:lnTo>
                    <a:pt x="50" y="265"/>
                  </a:lnTo>
                  <a:lnTo>
                    <a:pt x="10" y="26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3" name="Freeform 74"/>
            <p:cNvSpPr>
              <a:spLocks/>
            </p:cNvSpPr>
            <p:nvPr/>
          </p:nvSpPr>
          <p:spPr bwMode="auto">
            <a:xfrm>
              <a:off x="6007101" y="2301875"/>
              <a:ext cx="112713" cy="114300"/>
            </a:xfrm>
            <a:custGeom>
              <a:avLst/>
              <a:gdLst>
                <a:gd name="T0" fmla="*/ 0 w 215"/>
                <a:gd name="T1" fmla="*/ 190 h 218"/>
                <a:gd name="T2" fmla="*/ 186 w 215"/>
                <a:gd name="T3" fmla="*/ 0 h 218"/>
                <a:gd name="T4" fmla="*/ 215 w 215"/>
                <a:gd name="T5" fmla="*/ 29 h 218"/>
                <a:gd name="T6" fmla="*/ 28 w 215"/>
                <a:gd name="T7" fmla="*/ 218 h 218"/>
                <a:gd name="T8" fmla="*/ 0 w 215"/>
                <a:gd name="T9" fmla="*/ 19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18">
                  <a:moveTo>
                    <a:pt x="0" y="190"/>
                  </a:moveTo>
                  <a:lnTo>
                    <a:pt x="186" y="0"/>
                  </a:lnTo>
                  <a:lnTo>
                    <a:pt x="215" y="29"/>
                  </a:lnTo>
                  <a:lnTo>
                    <a:pt x="28" y="218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4" name="Freeform 75"/>
            <p:cNvSpPr>
              <a:spLocks/>
            </p:cNvSpPr>
            <p:nvPr/>
          </p:nvSpPr>
          <p:spPr bwMode="auto">
            <a:xfrm>
              <a:off x="6915151" y="2898775"/>
              <a:ext cx="76200" cy="138113"/>
            </a:xfrm>
            <a:custGeom>
              <a:avLst/>
              <a:gdLst>
                <a:gd name="T0" fmla="*/ 0 w 142"/>
                <a:gd name="T1" fmla="*/ 244 h 260"/>
                <a:gd name="T2" fmla="*/ 106 w 142"/>
                <a:gd name="T3" fmla="*/ 0 h 260"/>
                <a:gd name="T4" fmla="*/ 142 w 142"/>
                <a:gd name="T5" fmla="*/ 16 h 260"/>
                <a:gd name="T6" fmla="*/ 36 w 142"/>
                <a:gd name="T7" fmla="*/ 260 h 260"/>
                <a:gd name="T8" fmla="*/ 0 w 142"/>
                <a:gd name="T9" fmla="*/ 24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0">
                  <a:moveTo>
                    <a:pt x="0" y="244"/>
                  </a:moveTo>
                  <a:lnTo>
                    <a:pt x="106" y="0"/>
                  </a:lnTo>
                  <a:lnTo>
                    <a:pt x="142" y="16"/>
                  </a:lnTo>
                  <a:lnTo>
                    <a:pt x="36" y="260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5" name="Freeform 76"/>
            <p:cNvSpPr>
              <a:spLocks/>
            </p:cNvSpPr>
            <p:nvPr/>
          </p:nvSpPr>
          <p:spPr bwMode="auto">
            <a:xfrm>
              <a:off x="3640138" y="4211638"/>
              <a:ext cx="142875" cy="53975"/>
            </a:xfrm>
            <a:custGeom>
              <a:avLst/>
              <a:gdLst>
                <a:gd name="T0" fmla="*/ 268 w 268"/>
                <a:gd name="T1" fmla="*/ 39 h 102"/>
                <a:gd name="T2" fmla="*/ 10 w 268"/>
                <a:gd name="T3" fmla="*/ 102 h 102"/>
                <a:gd name="T4" fmla="*/ 0 w 268"/>
                <a:gd name="T5" fmla="*/ 63 h 102"/>
                <a:gd name="T6" fmla="*/ 258 w 268"/>
                <a:gd name="T7" fmla="*/ 0 h 102"/>
                <a:gd name="T8" fmla="*/ 268 w 268"/>
                <a:gd name="T9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2">
                  <a:moveTo>
                    <a:pt x="268" y="39"/>
                  </a:moveTo>
                  <a:lnTo>
                    <a:pt x="10" y="102"/>
                  </a:lnTo>
                  <a:lnTo>
                    <a:pt x="0" y="63"/>
                  </a:lnTo>
                  <a:lnTo>
                    <a:pt x="258" y="0"/>
                  </a:lnTo>
                  <a:lnTo>
                    <a:pt x="268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6" name="Freeform 77"/>
            <p:cNvSpPr>
              <a:spLocks/>
            </p:cNvSpPr>
            <p:nvPr/>
          </p:nvSpPr>
          <p:spPr bwMode="auto">
            <a:xfrm>
              <a:off x="3732213" y="3665538"/>
              <a:ext cx="133350" cy="87313"/>
            </a:xfrm>
            <a:custGeom>
              <a:avLst/>
              <a:gdLst>
                <a:gd name="T0" fmla="*/ 231 w 250"/>
                <a:gd name="T1" fmla="*/ 166 h 166"/>
                <a:gd name="T2" fmla="*/ 0 w 250"/>
                <a:gd name="T3" fmla="*/ 35 h 166"/>
                <a:gd name="T4" fmla="*/ 19 w 250"/>
                <a:gd name="T5" fmla="*/ 0 h 166"/>
                <a:gd name="T6" fmla="*/ 250 w 250"/>
                <a:gd name="T7" fmla="*/ 132 h 166"/>
                <a:gd name="T8" fmla="*/ 231 w 25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6">
                  <a:moveTo>
                    <a:pt x="231" y="166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250" y="132"/>
                  </a:lnTo>
                  <a:lnTo>
                    <a:pt x="231" y="16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7" name="Freeform 78"/>
            <p:cNvSpPr>
              <a:spLocks/>
            </p:cNvSpPr>
            <p:nvPr/>
          </p:nvSpPr>
          <p:spPr bwMode="auto">
            <a:xfrm>
              <a:off x="4510088" y="2679700"/>
              <a:ext cx="71438" cy="138113"/>
            </a:xfrm>
            <a:custGeom>
              <a:avLst/>
              <a:gdLst>
                <a:gd name="T0" fmla="*/ 98 w 134"/>
                <a:gd name="T1" fmla="*/ 262 h 262"/>
                <a:gd name="T2" fmla="*/ 0 w 134"/>
                <a:gd name="T3" fmla="*/ 15 h 262"/>
                <a:gd name="T4" fmla="*/ 37 w 134"/>
                <a:gd name="T5" fmla="*/ 0 h 262"/>
                <a:gd name="T6" fmla="*/ 134 w 134"/>
                <a:gd name="T7" fmla="*/ 248 h 262"/>
                <a:gd name="T8" fmla="*/ 98 w 134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62">
                  <a:moveTo>
                    <a:pt x="98" y="262"/>
                  </a:moveTo>
                  <a:lnTo>
                    <a:pt x="0" y="15"/>
                  </a:lnTo>
                  <a:lnTo>
                    <a:pt x="37" y="0"/>
                  </a:lnTo>
                  <a:lnTo>
                    <a:pt x="134" y="248"/>
                  </a:lnTo>
                  <a:lnTo>
                    <a:pt x="98" y="26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8" name="Freeform 79"/>
            <p:cNvSpPr>
              <a:spLocks/>
            </p:cNvSpPr>
            <p:nvPr/>
          </p:nvSpPr>
          <p:spPr bwMode="auto">
            <a:xfrm>
              <a:off x="5800726" y="2589213"/>
              <a:ext cx="87313" cy="133350"/>
            </a:xfrm>
            <a:custGeom>
              <a:avLst/>
              <a:gdLst>
                <a:gd name="T0" fmla="*/ 0 w 165"/>
                <a:gd name="T1" fmla="*/ 232 h 252"/>
                <a:gd name="T2" fmla="*/ 130 w 165"/>
                <a:gd name="T3" fmla="*/ 0 h 252"/>
                <a:gd name="T4" fmla="*/ 165 w 165"/>
                <a:gd name="T5" fmla="*/ 20 h 252"/>
                <a:gd name="T6" fmla="*/ 34 w 165"/>
                <a:gd name="T7" fmla="*/ 252 h 252"/>
                <a:gd name="T8" fmla="*/ 0 w 165"/>
                <a:gd name="T9" fmla="*/ 23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52">
                  <a:moveTo>
                    <a:pt x="0" y="232"/>
                  </a:moveTo>
                  <a:lnTo>
                    <a:pt x="130" y="0"/>
                  </a:lnTo>
                  <a:lnTo>
                    <a:pt x="165" y="20"/>
                  </a:lnTo>
                  <a:lnTo>
                    <a:pt x="34" y="25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99" name="Freeform 80"/>
            <p:cNvSpPr>
              <a:spLocks/>
            </p:cNvSpPr>
            <p:nvPr/>
          </p:nvSpPr>
          <p:spPr bwMode="auto">
            <a:xfrm>
              <a:off x="6705601" y="3260725"/>
              <a:ext cx="141288" cy="26988"/>
            </a:xfrm>
            <a:custGeom>
              <a:avLst/>
              <a:gdLst>
                <a:gd name="T0" fmla="*/ 2 w 267"/>
                <a:gd name="T1" fmla="*/ 0 h 51"/>
                <a:gd name="T2" fmla="*/ 267 w 267"/>
                <a:gd name="T3" fmla="*/ 11 h 51"/>
                <a:gd name="T4" fmla="*/ 266 w 267"/>
                <a:gd name="T5" fmla="*/ 51 h 51"/>
                <a:gd name="T6" fmla="*/ 0 w 267"/>
                <a:gd name="T7" fmla="*/ 40 h 51"/>
                <a:gd name="T8" fmla="*/ 2 w 267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1">
                  <a:moveTo>
                    <a:pt x="2" y="0"/>
                  </a:moveTo>
                  <a:lnTo>
                    <a:pt x="267" y="11"/>
                  </a:lnTo>
                  <a:lnTo>
                    <a:pt x="266" y="51"/>
                  </a:lnTo>
                  <a:lnTo>
                    <a:pt x="0" y="4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0" name="Freeform 81"/>
            <p:cNvSpPr>
              <a:spLocks/>
            </p:cNvSpPr>
            <p:nvPr/>
          </p:nvSpPr>
          <p:spPr bwMode="auto">
            <a:xfrm>
              <a:off x="3887788" y="4229100"/>
              <a:ext cx="133350" cy="87313"/>
            </a:xfrm>
            <a:custGeom>
              <a:avLst/>
              <a:gdLst>
                <a:gd name="T0" fmla="*/ 250 w 250"/>
                <a:gd name="T1" fmla="*/ 35 h 165"/>
                <a:gd name="T2" fmla="*/ 19 w 250"/>
                <a:gd name="T3" fmla="*/ 165 h 165"/>
                <a:gd name="T4" fmla="*/ 0 w 250"/>
                <a:gd name="T5" fmla="*/ 131 h 165"/>
                <a:gd name="T6" fmla="*/ 230 w 250"/>
                <a:gd name="T7" fmla="*/ 0 h 165"/>
                <a:gd name="T8" fmla="*/ 250 w 250"/>
                <a:gd name="T9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5">
                  <a:moveTo>
                    <a:pt x="250" y="35"/>
                  </a:moveTo>
                  <a:lnTo>
                    <a:pt x="19" y="165"/>
                  </a:lnTo>
                  <a:lnTo>
                    <a:pt x="0" y="131"/>
                  </a:lnTo>
                  <a:lnTo>
                    <a:pt x="230" y="0"/>
                  </a:lnTo>
                  <a:lnTo>
                    <a:pt x="250" y="3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1" name="Freeform 82"/>
            <p:cNvSpPr>
              <a:spLocks/>
            </p:cNvSpPr>
            <p:nvPr/>
          </p:nvSpPr>
          <p:spPr bwMode="auto">
            <a:xfrm>
              <a:off x="6162676" y="3024188"/>
              <a:ext cx="82550" cy="134938"/>
            </a:xfrm>
            <a:custGeom>
              <a:avLst/>
              <a:gdLst>
                <a:gd name="T0" fmla="*/ 0 w 157"/>
                <a:gd name="T1" fmla="*/ 237 h 255"/>
                <a:gd name="T2" fmla="*/ 123 w 157"/>
                <a:gd name="T3" fmla="*/ 0 h 255"/>
                <a:gd name="T4" fmla="*/ 157 w 157"/>
                <a:gd name="T5" fmla="*/ 19 h 255"/>
                <a:gd name="T6" fmla="*/ 34 w 157"/>
                <a:gd name="T7" fmla="*/ 255 h 255"/>
                <a:gd name="T8" fmla="*/ 0 w 157"/>
                <a:gd name="T9" fmla="*/ 23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55">
                  <a:moveTo>
                    <a:pt x="0" y="237"/>
                  </a:moveTo>
                  <a:lnTo>
                    <a:pt x="123" y="0"/>
                  </a:lnTo>
                  <a:lnTo>
                    <a:pt x="157" y="19"/>
                  </a:lnTo>
                  <a:lnTo>
                    <a:pt x="34" y="255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2" name="Freeform 83"/>
            <p:cNvSpPr>
              <a:spLocks/>
            </p:cNvSpPr>
            <p:nvPr/>
          </p:nvSpPr>
          <p:spPr bwMode="auto">
            <a:xfrm>
              <a:off x="6243638" y="3141663"/>
              <a:ext cx="95250" cy="130175"/>
            </a:xfrm>
            <a:custGeom>
              <a:avLst/>
              <a:gdLst>
                <a:gd name="T0" fmla="*/ 0 w 179"/>
                <a:gd name="T1" fmla="*/ 222 h 244"/>
                <a:gd name="T2" fmla="*/ 146 w 179"/>
                <a:gd name="T3" fmla="*/ 0 h 244"/>
                <a:gd name="T4" fmla="*/ 179 w 179"/>
                <a:gd name="T5" fmla="*/ 21 h 244"/>
                <a:gd name="T6" fmla="*/ 33 w 179"/>
                <a:gd name="T7" fmla="*/ 244 h 244"/>
                <a:gd name="T8" fmla="*/ 0 w 179"/>
                <a:gd name="T9" fmla="*/ 22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44">
                  <a:moveTo>
                    <a:pt x="0" y="222"/>
                  </a:moveTo>
                  <a:lnTo>
                    <a:pt x="146" y="0"/>
                  </a:lnTo>
                  <a:lnTo>
                    <a:pt x="179" y="21"/>
                  </a:lnTo>
                  <a:lnTo>
                    <a:pt x="33" y="244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3" name="Freeform 84"/>
            <p:cNvSpPr>
              <a:spLocks/>
            </p:cNvSpPr>
            <p:nvPr/>
          </p:nvSpPr>
          <p:spPr bwMode="auto">
            <a:xfrm>
              <a:off x="6669088" y="4125913"/>
              <a:ext cx="139700" cy="23813"/>
            </a:xfrm>
            <a:custGeom>
              <a:avLst/>
              <a:gdLst>
                <a:gd name="T0" fmla="*/ 0 w 266"/>
                <a:gd name="T1" fmla="*/ 7 h 47"/>
                <a:gd name="T2" fmla="*/ 265 w 266"/>
                <a:gd name="T3" fmla="*/ 0 h 47"/>
                <a:gd name="T4" fmla="*/ 266 w 266"/>
                <a:gd name="T5" fmla="*/ 40 h 47"/>
                <a:gd name="T6" fmla="*/ 1 w 266"/>
                <a:gd name="T7" fmla="*/ 47 h 47"/>
                <a:gd name="T8" fmla="*/ 0 w 266"/>
                <a:gd name="T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7">
                  <a:moveTo>
                    <a:pt x="0" y="7"/>
                  </a:moveTo>
                  <a:lnTo>
                    <a:pt x="265" y="0"/>
                  </a:lnTo>
                  <a:lnTo>
                    <a:pt x="266" y="40"/>
                  </a:lnTo>
                  <a:lnTo>
                    <a:pt x="1" y="4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4" name="Freeform 85"/>
            <p:cNvSpPr>
              <a:spLocks/>
            </p:cNvSpPr>
            <p:nvPr/>
          </p:nvSpPr>
          <p:spPr bwMode="auto">
            <a:xfrm>
              <a:off x="6719888" y="4244975"/>
              <a:ext cx="123825" cy="104775"/>
            </a:xfrm>
            <a:custGeom>
              <a:avLst/>
              <a:gdLst>
                <a:gd name="T0" fmla="*/ 25 w 233"/>
                <a:gd name="T1" fmla="*/ 0 h 197"/>
                <a:gd name="T2" fmla="*/ 233 w 233"/>
                <a:gd name="T3" fmla="*/ 166 h 197"/>
                <a:gd name="T4" fmla="*/ 208 w 233"/>
                <a:gd name="T5" fmla="*/ 197 h 197"/>
                <a:gd name="T6" fmla="*/ 0 w 233"/>
                <a:gd name="T7" fmla="*/ 32 h 197"/>
                <a:gd name="T8" fmla="*/ 25 w 233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97">
                  <a:moveTo>
                    <a:pt x="25" y="0"/>
                  </a:moveTo>
                  <a:lnTo>
                    <a:pt x="233" y="166"/>
                  </a:lnTo>
                  <a:lnTo>
                    <a:pt x="208" y="197"/>
                  </a:lnTo>
                  <a:lnTo>
                    <a:pt x="0" y="3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5" name="Freeform 86"/>
            <p:cNvSpPr>
              <a:spLocks/>
            </p:cNvSpPr>
            <p:nvPr/>
          </p:nvSpPr>
          <p:spPr bwMode="auto">
            <a:xfrm>
              <a:off x="4457701" y="3606800"/>
              <a:ext cx="134938" cy="82550"/>
            </a:xfrm>
            <a:custGeom>
              <a:avLst/>
              <a:gdLst>
                <a:gd name="T0" fmla="*/ 237 w 256"/>
                <a:gd name="T1" fmla="*/ 157 h 157"/>
                <a:gd name="T2" fmla="*/ 0 w 256"/>
                <a:gd name="T3" fmla="*/ 36 h 157"/>
                <a:gd name="T4" fmla="*/ 18 w 256"/>
                <a:gd name="T5" fmla="*/ 0 h 157"/>
                <a:gd name="T6" fmla="*/ 256 w 256"/>
                <a:gd name="T7" fmla="*/ 121 h 157"/>
                <a:gd name="T8" fmla="*/ 237 w 256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57">
                  <a:moveTo>
                    <a:pt x="237" y="157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256" y="121"/>
                  </a:lnTo>
                  <a:lnTo>
                    <a:pt x="237" y="15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6" name="Freeform 87"/>
            <p:cNvSpPr>
              <a:spLocks/>
            </p:cNvSpPr>
            <p:nvPr/>
          </p:nvSpPr>
          <p:spPr bwMode="auto">
            <a:xfrm>
              <a:off x="4516438" y="3392488"/>
              <a:ext cx="117475" cy="111125"/>
            </a:xfrm>
            <a:custGeom>
              <a:avLst/>
              <a:gdLst>
                <a:gd name="T0" fmla="*/ 194 w 222"/>
                <a:gd name="T1" fmla="*/ 212 h 212"/>
                <a:gd name="T2" fmla="*/ 0 w 222"/>
                <a:gd name="T3" fmla="*/ 28 h 212"/>
                <a:gd name="T4" fmla="*/ 27 w 222"/>
                <a:gd name="T5" fmla="*/ 0 h 212"/>
                <a:gd name="T6" fmla="*/ 222 w 222"/>
                <a:gd name="T7" fmla="*/ 183 h 212"/>
                <a:gd name="T8" fmla="*/ 194 w 222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12">
                  <a:moveTo>
                    <a:pt x="194" y="212"/>
                  </a:moveTo>
                  <a:lnTo>
                    <a:pt x="0" y="28"/>
                  </a:lnTo>
                  <a:lnTo>
                    <a:pt x="27" y="0"/>
                  </a:lnTo>
                  <a:lnTo>
                    <a:pt x="222" y="183"/>
                  </a:lnTo>
                  <a:lnTo>
                    <a:pt x="194" y="21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7" name="Freeform 88"/>
            <p:cNvSpPr>
              <a:spLocks/>
            </p:cNvSpPr>
            <p:nvPr/>
          </p:nvSpPr>
          <p:spPr bwMode="auto">
            <a:xfrm>
              <a:off x="5945188" y="3743325"/>
              <a:ext cx="133350" cy="84138"/>
            </a:xfrm>
            <a:custGeom>
              <a:avLst/>
              <a:gdLst>
                <a:gd name="T0" fmla="*/ 0 w 254"/>
                <a:gd name="T1" fmla="*/ 123 h 159"/>
                <a:gd name="T2" fmla="*/ 236 w 254"/>
                <a:gd name="T3" fmla="*/ 0 h 159"/>
                <a:gd name="T4" fmla="*/ 254 w 254"/>
                <a:gd name="T5" fmla="*/ 36 h 159"/>
                <a:gd name="T6" fmla="*/ 18 w 254"/>
                <a:gd name="T7" fmla="*/ 159 h 159"/>
                <a:gd name="T8" fmla="*/ 0 w 254"/>
                <a:gd name="T9" fmla="*/ 12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9">
                  <a:moveTo>
                    <a:pt x="0" y="123"/>
                  </a:moveTo>
                  <a:lnTo>
                    <a:pt x="236" y="0"/>
                  </a:lnTo>
                  <a:lnTo>
                    <a:pt x="254" y="36"/>
                  </a:lnTo>
                  <a:lnTo>
                    <a:pt x="18" y="159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8" name="Freeform 89"/>
            <p:cNvSpPr>
              <a:spLocks/>
            </p:cNvSpPr>
            <p:nvPr/>
          </p:nvSpPr>
          <p:spPr bwMode="auto">
            <a:xfrm>
              <a:off x="5591176" y="3716338"/>
              <a:ext cx="57150" cy="141288"/>
            </a:xfrm>
            <a:custGeom>
              <a:avLst/>
              <a:gdLst>
                <a:gd name="T0" fmla="*/ 0 w 109"/>
                <a:gd name="T1" fmla="*/ 256 h 267"/>
                <a:gd name="T2" fmla="*/ 70 w 109"/>
                <a:gd name="T3" fmla="*/ 0 h 267"/>
                <a:gd name="T4" fmla="*/ 109 w 109"/>
                <a:gd name="T5" fmla="*/ 10 h 267"/>
                <a:gd name="T6" fmla="*/ 39 w 109"/>
                <a:gd name="T7" fmla="*/ 267 h 267"/>
                <a:gd name="T8" fmla="*/ 0 w 109"/>
                <a:gd name="T9" fmla="*/ 25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67">
                  <a:moveTo>
                    <a:pt x="0" y="256"/>
                  </a:moveTo>
                  <a:lnTo>
                    <a:pt x="70" y="0"/>
                  </a:lnTo>
                  <a:lnTo>
                    <a:pt x="109" y="10"/>
                  </a:lnTo>
                  <a:lnTo>
                    <a:pt x="39" y="267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09" name="Freeform 90"/>
            <p:cNvSpPr>
              <a:spLocks/>
            </p:cNvSpPr>
            <p:nvPr/>
          </p:nvSpPr>
          <p:spPr bwMode="auto">
            <a:xfrm>
              <a:off x="7743826" y="5338763"/>
              <a:ext cx="141288" cy="50800"/>
            </a:xfrm>
            <a:custGeom>
              <a:avLst/>
              <a:gdLst>
                <a:gd name="T0" fmla="*/ 260 w 268"/>
                <a:gd name="T1" fmla="*/ 94 h 94"/>
                <a:gd name="T2" fmla="*/ 0 w 268"/>
                <a:gd name="T3" fmla="*/ 39 h 94"/>
                <a:gd name="T4" fmla="*/ 8 w 268"/>
                <a:gd name="T5" fmla="*/ 0 h 94"/>
                <a:gd name="T6" fmla="*/ 268 w 268"/>
                <a:gd name="T7" fmla="*/ 54 h 94"/>
                <a:gd name="T8" fmla="*/ 260 w 268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4">
                  <a:moveTo>
                    <a:pt x="260" y="94"/>
                  </a:moveTo>
                  <a:lnTo>
                    <a:pt x="0" y="39"/>
                  </a:lnTo>
                  <a:lnTo>
                    <a:pt x="8" y="0"/>
                  </a:lnTo>
                  <a:lnTo>
                    <a:pt x="268" y="54"/>
                  </a:lnTo>
                  <a:lnTo>
                    <a:pt x="260" y="9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0" name="Freeform 91"/>
            <p:cNvSpPr>
              <a:spLocks/>
            </p:cNvSpPr>
            <p:nvPr/>
          </p:nvSpPr>
          <p:spPr bwMode="auto">
            <a:xfrm>
              <a:off x="7602538" y="5549900"/>
              <a:ext cx="114300" cy="114300"/>
            </a:xfrm>
            <a:custGeom>
              <a:avLst/>
              <a:gdLst>
                <a:gd name="T0" fmla="*/ 187 w 216"/>
                <a:gd name="T1" fmla="*/ 216 h 216"/>
                <a:gd name="T2" fmla="*/ 0 w 216"/>
                <a:gd name="T3" fmla="*/ 28 h 216"/>
                <a:gd name="T4" fmla="*/ 28 w 216"/>
                <a:gd name="T5" fmla="*/ 0 h 216"/>
                <a:gd name="T6" fmla="*/ 216 w 216"/>
                <a:gd name="T7" fmla="*/ 188 h 216"/>
                <a:gd name="T8" fmla="*/ 187 w 216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87" y="21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16" y="188"/>
                  </a:lnTo>
                  <a:lnTo>
                    <a:pt x="187" y="21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1" name="Freeform 92"/>
            <p:cNvSpPr>
              <a:spLocks/>
            </p:cNvSpPr>
            <p:nvPr/>
          </p:nvSpPr>
          <p:spPr bwMode="auto">
            <a:xfrm>
              <a:off x="7307263" y="6011863"/>
              <a:ext cx="125413" cy="101600"/>
            </a:xfrm>
            <a:custGeom>
              <a:avLst/>
              <a:gdLst>
                <a:gd name="T0" fmla="*/ 213 w 237"/>
                <a:gd name="T1" fmla="*/ 191 h 191"/>
                <a:gd name="T2" fmla="*/ 0 w 237"/>
                <a:gd name="T3" fmla="*/ 32 h 191"/>
                <a:gd name="T4" fmla="*/ 24 w 237"/>
                <a:gd name="T5" fmla="*/ 0 h 191"/>
                <a:gd name="T6" fmla="*/ 237 w 237"/>
                <a:gd name="T7" fmla="*/ 159 h 191"/>
                <a:gd name="T8" fmla="*/ 213 w 237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1">
                  <a:moveTo>
                    <a:pt x="213" y="191"/>
                  </a:moveTo>
                  <a:lnTo>
                    <a:pt x="0" y="32"/>
                  </a:lnTo>
                  <a:lnTo>
                    <a:pt x="24" y="0"/>
                  </a:lnTo>
                  <a:lnTo>
                    <a:pt x="237" y="159"/>
                  </a:lnTo>
                  <a:lnTo>
                    <a:pt x="213" y="19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2" name="Freeform 93"/>
            <p:cNvSpPr>
              <a:spLocks/>
            </p:cNvSpPr>
            <p:nvPr/>
          </p:nvSpPr>
          <p:spPr bwMode="auto">
            <a:xfrm>
              <a:off x="2671763" y="4483100"/>
              <a:ext cx="125413" cy="101600"/>
            </a:xfrm>
            <a:custGeom>
              <a:avLst/>
              <a:gdLst>
                <a:gd name="T0" fmla="*/ 24 w 238"/>
                <a:gd name="T1" fmla="*/ 0 h 191"/>
                <a:gd name="T2" fmla="*/ 238 w 238"/>
                <a:gd name="T3" fmla="*/ 159 h 191"/>
                <a:gd name="T4" fmla="*/ 213 w 238"/>
                <a:gd name="T5" fmla="*/ 191 h 191"/>
                <a:gd name="T6" fmla="*/ 0 w 238"/>
                <a:gd name="T7" fmla="*/ 32 h 191"/>
                <a:gd name="T8" fmla="*/ 24 w 238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91">
                  <a:moveTo>
                    <a:pt x="24" y="0"/>
                  </a:moveTo>
                  <a:lnTo>
                    <a:pt x="238" y="159"/>
                  </a:lnTo>
                  <a:lnTo>
                    <a:pt x="213" y="191"/>
                  </a:lnTo>
                  <a:lnTo>
                    <a:pt x="0" y="3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3" name="Freeform 94"/>
            <p:cNvSpPr>
              <a:spLocks/>
            </p:cNvSpPr>
            <p:nvPr/>
          </p:nvSpPr>
          <p:spPr bwMode="auto">
            <a:xfrm>
              <a:off x="2982913" y="4751388"/>
              <a:ext cx="141288" cy="33338"/>
            </a:xfrm>
            <a:custGeom>
              <a:avLst/>
              <a:gdLst>
                <a:gd name="T0" fmla="*/ 4 w 268"/>
                <a:gd name="T1" fmla="*/ 0 h 62"/>
                <a:gd name="T2" fmla="*/ 268 w 268"/>
                <a:gd name="T3" fmla="*/ 22 h 62"/>
                <a:gd name="T4" fmla="*/ 265 w 268"/>
                <a:gd name="T5" fmla="*/ 62 h 62"/>
                <a:gd name="T6" fmla="*/ 0 w 268"/>
                <a:gd name="T7" fmla="*/ 39 h 62"/>
                <a:gd name="T8" fmla="*/ 4 w 26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2">
                  <a:moveTo>
                    <a:pt x="4" y="0"/>
                  </a:moveTo>
                  <a:lnTo>
                    <a:pt x="268" y="22"/>
                  </a:lnTo>
                  <a:lnTo>
                    <a:pt x="265" y="62"/>
                  </a:lnTo>
                  <a:lnTo>
                    <a:pt x="0" y="3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4" name="Freeform 95"/>
            <p:cNvSpPr>
              <a:spLocks/>
            </p:cNvSpPr>
            <p:nvPr/>
          </p:nvSpPr>
          <p:spPr bwMode="auto">
            <a:xfrm>
              <a:off x="7329488" y="4573588"/>
              <a:ext cx="142875" cy="46038"/>
            </a:xfrm>
            <a:custGeom>
              <a:avLst/>
              <a:gdLst>
                <a:gd name="T0" fmla="*/ 269 w 269"/>
                <a:gd name="T1" fmla="*/ 39 h 87"/>
                <a:gd name="T2" fmla="*/ 8 w 269"/>
                <a:gd name="T3" fmla="*/ 87 h 87"/>
                <a:gd name="T4" fmla="*/ 0 w 269"/>
                <a:gd name="T5" fmla="*/ 49 h 87"/>
                <a:gd name="T6" fmla="*/ 262 w 269"/>
                <a:gd name="T7" fmla="*/ 0 h 87"/>
                <a:gd name="T8" fmla="*/ 269 w 269"/>
                <a:gd name="T9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7">
                  <a:moveTo>
                    <a:pt x="269" y="39"/>
                  </a:moveTo>
                  <a:lnTo>
                    <a:pt x="8" y="87"/>
                  </a:lnTo>
                  <a:lnTo>
                    <a:pt x="0" y="49"/>
                  </a:lnTo>
                  <a:lnTo>
                    <a:pt x="262" y="0"/>
                  </a:lnTo>
                  <a:lnTo>
                    <a:pt x="269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5" name="Freeform 96"/>
            <p:cNvSpPr>
              <a:spLocks/>
            </p:cNvSpPr>
            <p:nvPr/>
          </p:nvSpPr>
          <p:spPr bwMode="auto">
            <a:xfrm>
              <a:off x="6978651" y="4651375"/>
              <a:ext cx="100013" cy="125413"/>
            </a:xfrm>
            <a:custGeom>
              <a:avLst/>
              <a:gdLst>
                <a:gd name="T0" fmla="*/ 158 w 189"/>
                <a:gd name="T1" fmla="*/ 237 h 237"/>
                <a:gd name="T2" fmla="*/ 0 w 189"/>
                <a:gd name="T3" fmla="*/ 23 h 237"/>
                <a:gd name="T4" fmla="*/ 31 w 189"/>
                <a:gd name="T5" fmla="*/ 0 h 237"/>
                <a:gd name="T6" fmla="*/ 189 w 189"/>
                <a:gd name="T7" fmla="*/ 213 h 237"/>
                <a:gd name="T8" fmla="*/ 158 w 189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37">
                  <a:moveTo>
                    <a:pt x="158" y="237"/>
                  </a:moveTo>
                  <a:lnTo>
                    <a:pt x="0" y="23"/>
                  </a:lnTo>
                  <a:lnTo>
                    <a:pt x="31" y="0"/>
                  </a:lnTo>
                  <a:lnTo>
                    <a:pt x="189" y="213"/>
                  </a:lnTo>
                  <a:lnTo>
                    <a:pt x="158" y="23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6" name="Freeform 97"/>
            <p:cNvSpPr>
              <a:spLocks/>
            </p:cNvSpPr>
            <p:nvPr/>
          </p:nvSpPr>
          <p:spPr bwMode="auto">
            <a:xfrm>
              <a:off x="6918326" y="4948238"/>
              <a:ext cx="141288" cy="58738"/>
            </a:xfrm>
            <a:custGeom>
              <a:avLst/>
              <a:gdLst>
                <a:gd name="T0" fmla="*/ 256 w 267"/>
                <a:gd name="T1" fmla="*/ 112 h 112"/>
                <a:gd name="T2" fmla="*/ 0 w 267"/>
                <a:gd name="T3" fmla="*/ 39 h 112"/>
                <a:gd name="T4" fmla="*/ 12 w 267"/>
                <a:gd name="T5" fmla="*/ 0 h 112"/>
                <a:gd name="T6" fmla="*/ 267 w 267"/>
                <a:gd name="T7" fmla="*/ 74 h 112"/>
                <a:gd name="T8" fmla="*/ 256 w 26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12">
                  <a:moveTo>
                    <a:pt x="256" y="112"/>
                  </a:moveTo>
                  <a:lnTo>
                    <a:pt x="0" y="39"/>
                  </a:lnTo>
                  <a:lnTo>
                    <a:pt x="12" y="0"/>
                  </a:lnTo>
                  <a:lnTo>
                    <a:pt x="267" y="74"/>
                  </a:lnTo>
                  <a:lnTo>
                    <a:pt x="256" y="11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7" name="Freeform 98"/>
            <p:cNvSpPr>
              <a:spLocks/>
            </p:cNvSpPr>
            <p:nvPr/>
          </p:nvSpPr>
          <p:spPr bwMode="auto">
            <a:xfrm>
              <a:off x="3616326" y="4583113"/>
              <a:ext cx="142875" cy="41275"/>
            </a:xfrm>
            <a:custGeom>
              <a:avLst/>
              <a:gdLst>
                <a:gd name="T0" fmla="*/ 0 w 269"/>
                <a:gd name="T1" fmla="*/ 38 h 77"/>
                <a:gd name="T2" fmla="*/ 263 w 269"/>
                <a:gd name="T3" fmla="*/ 0 h 77"/>
                <a:gd name="T4" fmla="*/ 269 w 269"/>
                <a:gd name="T5" fmla="*/ 39 h 77"/>
                <a:gd name="T6" fmla="*/ 5 w 269"/>
                <a:gd name="T7" fmla="*/ 77 h 77"/>
                <a:gd name="T8" fmla="*/ 0 w 269"/>
                <a:gd name="T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7">
                  <a:moveTo>
                    <a:pt x="0" y="38"/>
                  </a:moveTo>
                  <a:lnTo>
                    <a:pt x="263" y="0"/>
                  </a:lnTo>
                  <a:lnTo>
                    <a:pt x="269" y="39"/>
                  </a:lnTo>
                  <a:lnTo>
                    <a:pt x="5" y="7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8" name="Freeform 99"/>
            <p:cNvSpPr>
              <a:spLocks/>
            </p:cNvSpPr>
            <p:nvPr/>
          </p:nvSpPr>
          <p:spPr bwMode="auto">
            <a:xfrm>
              <a:off x="6526213" y="4387850"/>
              <a:ext cx="95250" cy="128588"/>
            </a:xfrm>
            <a:custGeom>
              <a:avLst/>
              <a:gdLst>
                <a:gd name="T0" fmla="*/ 147 w 180"/>
                <a:gd name="T1" fmla="*/ 244 h 244"/>
                <a:gd name="T2" fmla="*/ 0 w 180"/>
                <a:gd name="T3" fmla="*/ 23 h 244"/>
                <a:gd name="T4" fmla="*/ 32 w 180"/>
                <a:gd name="T5" fmla="*/ 0 h 244"/>
                <a:gd name="T6" fmla="*/ 180 w 180"/>
                <a:gd name="T7" fmla="*/ 222 h 244"/>
                <a:gd name="T8" fmla="*/ 147 w 180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44">
                  <a:moveTo>
                    <a:pt x="147" y="244"/>
                  </a:moveTo>
                  <a:lnTo>
                    <a:pt x="0" y="23"/>
                  </a:lnTo>
                  <a:lnTo>
                    <a:pt x="32" y="0"/>
                  </a:lnTo>
                  <a:lnTo>
                    <a:pt x="180" y="222"/>
                  </a:lnTo>
                  <a:lnTo>
                    <a:pt x="147" y="24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19" name="Freeform 100"/>
            <p:cNvSpPr>
              <a:spLocks/>
            </p:cNvSpPr>
            <p:nvPr/>
          </p:nvSpPr>
          <p:spPr bwMode="auto">
            <a:xfrm>
              <a:off x="5861051" y="5199063"/>
              <a:ext cx="55563" cy="141288"/>
            </a:xfrm>
            <a:custGeom>
              <a:avLst/>
              <a:gdLst>
                <a:gd name="T0" fmla="*/ 65 w 103"/>
                <a:gd name="T1" fmla="*/ 268 h 268"/>
                <a:gd name="T2" fmla="*/ 0 w 103"/>
                <a:gd name="T3" fmla="*/ 10 h 268"/>
                <a:gd name="T4" fmla="*/ 39 w 103"/>
                <a:gd name="T5" fmla="*/ 0 h 268"/>
                <a:gd name="T6" fmla="*/ 103 w 103"/>
                <a:gd name="T7" fmla="*/ 258 h 268"/>
                <a:gd name="T8" fmla="*/ 65 w 103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68">
                  <a:moveTo>
                    <a:pt x="65" y="268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103" y="258"/>
                  </a:lnTo>
                  <a:lnTo>
                    <a:pt x="65" y="26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0" name="Freeform 101"/>
            <p:cNvSpPr>
              <a:spLocks/>
            </p:cNvSpPr>
            <p:nvPr/>
          </p:nvSpPr>
          <p:spPr bwMode="auto">
            <a:xfrm>
              <a:off x="5148263" y="5287963"/>
              <a:ext cx="57150" cy="141288"/>
            </a:xfrm>
            <a:custGeom>
              <a:avLst/>
              <a:gdLst>
                <a:gd name="T0" fmla="*/ 71 w 109"/>
                <a:gd name="T1" fmla="*/ 267 h 267"/>
                <a:gd name="T2" fmla="*/ 0 w 109"/>
                <a:gd name="T3" fmla="*/ 10 h 267"/>
                <a:gd name="T4" fmla="*/ 38 w 109"/>
                <a:gd name="T5" fmla="*/ 0 h 267"/>
                <a:gd name="T6" fmla="*/ 109 w 109"/>
                <a:gd name="T7" fmla="*/ 256 h 267"/>
                <a:gd name="T8" fmla="*/ 71 w 109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67">
                  <a:moveTo>
                    <a:pt x="71" y="267"/>
                  </a:moveTo>
                  <a:lnTo>
                    <a:pt x="0" y="10"/>
                  </a:lnTo>
                  <a:lnTo>
                    <a:pt x="38" y="0"/>
                  </a:lnTo>
                  <a:lnTo>
                    <a:pt x="109" y="256"/>
                  </a:lnTo>
                  <a:lnTo>
                    <a:pt x="71" y="26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1" name="Freeform 102"/>
            <p:cNvSpPr>
              <a:spLocks/>
            </p:cNvSpPr>
            <p:nvPr/>
          </p:nvSpPr>
          <p:spPr bwMode="auto">
            <a:xfrm>
              <a:off x="4999038" y="5175250"/>
              <a:ext cx="84138" cy="133350"/>
            </a:xfrm>
            <a:custGeom>
              <a:avLst/>
              <a:gdLst>
                <a:gd name="T0" fmla="*/ 0 w 161"/>
                <a:gd name="T1" fmla="*/ 234 h 254"/>
                <a:gd name="T2" fmla="*/ 125 w 161"/>
                <a:gd name="T3" fmla="*/ 0 h 254"/>
                <a:gd name="T4" fmla="*/ 161 w 161"/>
                <a:gd name="T5" fmla="*/ 18 h 254"/>
                <a:gd name="T6" fmla="*/ 36 w 161"/>
                <a:gd name="T7" fmla="*/ 254 h 254"/>
                <a:gd name="T8" fmla="*/ 0 w 161"/>
                <a:gd name="T9" fmla="*/ 23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54">
                  <a:moveTo>
                    <a:pt x="0" y="234"/>
                  </a:moveTo>
                  <a:lnTo>
                    <a:pt x="125" y="0"/>
                  </a:lnTo>
                  <a:lnTo>
                    <a:pt x="161" y="18"/>
                  </a:lnTo>
                  <a:lnTo>
                    <a:pt x="36" y="25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2" name="Freeform 103"/>
            <p:cNvSpPr>
              <a:spLocks/>
            </p:cNvSpPr>
            <p:nvPr/>
          </p:nvSpPr>
          <p:spPr bwMode="auto">
            <a:xfrm>
              <a:off x="6032501" y="4478338"/>
              <a:ext cx="134938" cy="82550"/>
            </a:xfrm>
            <a:custGeom>
              <a:avLst/>
              <a:gdLst>
                <a:gd name="T0" fmla="*/ 237 w 255"/>
                <a:gd name="T1" fmla="*/ 155 h 155"/>
                <a:gd name="T2" fmla="*/ 0 w 255"/>
                <a:gd name="T3" fmla="*/ 35 h 155"/>
                <a:gd name="T4" fmla="*/ 18 w 255"/>
                <a:gd name="T5" fmla="*/ 0 h 155"/>
                <a:gd name="T6" fmla="*/ 255 w 255"/>
                <a:gd name="T7" fmla="*/ 120 h 155"/>
                <a:gd name="T8" fmla="*/ 237 w 255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5">
                  <a:moveTo>
                    <a:pt x="237" y="155"/>
                  </a:moveTo>
                  <a:lnTo>
                    <a:pt x="0" y="35"/>
                  </a:lnTo>
                  <a:lnTo>
                    <a:pt x="18" y="0"/>
                  </a:lnTo>
                  <a:lnTo>
                    <a:pt x="255" y="120"/>
                  </a:lnTo>
                  <a:lnTo>
                    <a:pt x="237" y="15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3" name="Freeform 104"/>
            <p:cNvSpPr>
              <a:spLocks/>
            </p:cNvSpPr>
            <p:nvPr/>
          </p:nvSpPr>
          <p:spPr bwMode="auto">
            <a:xfrm>
              <a:off x="4613276" y="4456113"/>
              <a:ext cx="141288" cy="44450"/>
            </a:xfrm>
            <a:custGeom>
              <a:avLst/>
              <a:gdLst>
                <a:gd name="T0" fmla="*/ 0 w 269"/>
                <a:gd name="T1" fmla="*/ 43 h 83"/>
                <a:gd name="T2" fmla="*/ 263 w 269"/>
                <a:gd name="T3" fmla="*/ 0 h 83"/>
                <a:gd name="T4" fmla="*/ 269 w 269"/>
                <a:gd name="T5" fmla="*/ 40 h 83"/>
                <a:gd name="T6" fmla="*/ 6 w 269"/>
                <a:gd name="T7" fmla="*/ 83 h 83"/>
                <a:gd name="T8" fmla="*/ 0 w 269"/>
                <a:gd name="T9" fmla="*/ 4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3">
                  <a:moveTo>
                    <a:pt x="0" y="43"/>
                  </a:moveTo>
                  <a:lnTo>
                    <a:pt x="263" y="0"/>
                  </a:lnTo>
                  <a:lnTo>
                    <a:pt x="269" y="40"/>
                  </a:lnTo>
                  <a:lnTo>
                    <a:pt x="6" y="8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4" name="Freeform 105"/>
            <p:cNvSpPr>
              <a:spLocks/>
            </p:cNvSpPr>
            <p:nvPr/>
          </p:nvSpPr>
          <p:spPr bwMode="auto">
            <a:xfrm>
              <a:off x="5391151" y="4657725"/>
              <a:ext cx="77788" cy="136525"/>
            </a:xfrm>
            <a:custGeom>
              <a:avLst/>
              <a:gdLst>
                <a:gd name="T0" fmla="*/ 112 w 148"/>
                <a:gd name="T1" fmla="*/ 257 h 257"/>
                <a:gd name="T2" fmla="*/ 0 w 148"/>
                <a:gd name="T3" fmla="*/ 17 h 257"/>
                <a:gd name="T4" fmla="*/ 36 w 148"/>
                <a:gd name="T5" fmla="*/ 0 h 257"/>
                <a:gd name="T6" fmla="*/ 148 w 148"/>
                <a:gd name="T7" fmla="*/ 240 h 257"/>
                <a:gd name="T8" fmla="*/ 112 w 148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57">
                  <a:moveTo>
                    <a:pt x="112" y="257"/>
                  </a:moveTo>
                  <a:lnTo>
                    <a:pt x="0" y="17"/>
                  </a:lnTo>
                  <a:lnTo>
                    <a:pt x="36" y="0"/>
                  </a:lnTo>
                  <a:lnTo>
                    <a:pt x="148" y="240"/>
                  </a:lnTo>
                  <a:lnTo>
                    <a:pt x="112" y="25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5" name="Freeform 106"/>
            <p:cNvSpPr>
              <a:spLocks/>
            </p:cNvSpPr>
            <p:nvPr/>
          </p:nvSpPr>
          <p:spPr bwMode="auto">
            <a:xfrm>
              <a:off x="4995863" y="4540250"/>
              <a:ext cx="141288" cy="30163"/>
            </a:xfrm>
            <a:custGeom>
              <a:avLst/>
              <a:gdLst>
                <a:gd name="T0" fmla="*/ 0 w 267"/>
                <a:gd name="T1" fmla="*/ 15 h 55"/>
                <a:gd name="T2" fmla="*/ 265 w 267"/>
                <a:gd name="T3" fmla="*/ 0 h 55"/>
                <a:gd name="T4" fmla="*/ 267 w 267"/>
                <a:gd name="T5" fmla="*/ 40 h 55"/>
                <a:gd name="T6" fmla="*/ 2 w 267"/>
                <a:gd name="T7" fmla="*/ 55 h 55"/>
                <a:gd name="T8" fmla="*/ 0 w 267"/>
                <a:gd name="T9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5">
                  <a:moveTo>
                    <a:pt x="0" y="15"/>
                  </a:moveTo>
                  <a:lnTo>
                    <a:pt x="265" y="0"/>
                  </a:lnTo>
                  <a:lnTo>
                    <a:pt x="267" y="40"/>
                  </a:lnTo>
                  <a:lnTo>
                    <a:pt x="2" y="5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6" name="Freeform 107"/>
            <p:cNvSpPr>
              <a:spLocks/>
            </p:cNvSpPr>
            <p:nvPr/>
          </p:nvSpPr>
          <p:spPr bwMode="auto">
            <a:xfrm>
              <a:off x="2670176" y="5426075"/>
              <a:ext cx="142875" cy="49213"/>
            </a:xfrm>
            <a:custGeom>
              <a:avLst/>
              <a:gdLst>
                <a:gd name="T0" fmla="*/ 8 w 269"/>
                <a:gd name="T1" fmla="*/ 0 h 92"/>
                <a:gd name="T2" fmla="*/ 269 w 269"/>
                <a:gd name="T3" fmla="*/ 53 h 92"/>
                <a:gd name="T4" fmla="*/ 261 w 269"/>
                <a:gd name="T5" fmla="*/ 92 h 92"/>
                <a:gd name="T6" fmla="*/ 0 w 269"/>
                <a:gd name="T7" fmla="*/ 40 h 92"/>
                <a:gd name="T8" fmla="*/ 8 w 269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2">
                  <a:moveTo>
                    <a:pt x="8" y="0"/>
                  </a:moveTo>
                  <a:lnTo>
                    <a:pt x="269" y="53"/>
                  </a:lnTo>
                  <a:lnTo>
                    <a:pt x="261" y="92"/>
                  </a:lnTo>
                  <a:lnTo>
                    <a:pt x="0" y="4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7" name="Freeform 108"/>
            <p:cNvSpPr>
              <a:spLocks/>
            </p:cNvSpPr>
            <p:nvPr/>
          </p:nvSpPr>
          <p:spPr bwMode="auto">
            <a:xfrm>
              <a:off x="2800351" y="5653088"/>
              <a:ext cx="142875" cy="55563"/>
            </a:xfrm>
            <a:custGeom>
              <a:avLst/>
              <a:gdLst>
                <a:gd name="T0" fmla="*/ 0 w 268"/>
                <a:gd name="T1" fmla="*/ 66 h 104"/>
                <a:gd name="T2" fmla="*/ 258 w 268"/>
                <a:gd name="T3" fmla="*/ 0 h 104"/>
                <a:gd name="T4" fmla="*/ 268 w 268"/>
                <a:gd name="T5" fmla="*/ 38 h 104"/>
                <a:gd name="T6" fmla="*/ 10 w 268"/>
                <a:gd name="T7" fmla="*/ 104 h 104"/>
                <a:gd name="T8" fmla="*/ 0 w 268"/>
                <a:gd name="T9" fmla="*/ 6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4">
                  <a:moveTo>
                    <a:pt x="0" y="66"/>
                  </a:moveTo>
                  <a:lnTo>
                    <a:pt x="258" y="0"/>
                  </a:lnTo>
                  <a:lnTo>
                    <a:pt x="268" y="38"/>
                  </a:lnTo>
                  <a:lnTo>
                    <a:pt x="10" y="10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8" name="Freeform 109"/>
            <p:cNvSpPr>
              <a:spLocks/>
            </p:cNvSpPr>
            <p:nvPr/>
          </p:nvSpPr>
          <p:spPr bwMode="auto">
            <a:xfrm>
              <a:off x="2855913" y="5868988"/>
              <a:ext cx="141288" cy="33338"/>
            </a:xfrm>
            <a:custGeom>
              <a:avLst/>
              <a:gdLst>
                <a:gd name="T0" fmla="*/ 4 w 268"/>
                <a:gd name="T1" fmla="*/ 0 h 64"/>
                <a:gd name="T2" fmla="*/ 268 w 268"/>
                <a:gd name="T3" fmla="*/ 24 h 64"/>
                <a:gd name="T4" fmla="*/ 265 w 268"/>
                <a:gd name="T5" fmla="*/ 64 h 64"/>
                <a:gd name="T6" fmla="*/ 0 w 268"/>
                <a:gd name="T7" fmla="*/ 40 h 64"/>
                <a:gd name="T8" fmla="*/ 4 w 268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4">
                  <a:moveTo>
                    <a:pt x="4" y="0"/>
                  </a:moveTo>
                  <a:lnTo>
                    <a:pt x="268" y="24"/>
                  </a:lnTo>
                  <a:lnTo>
                    <a:pt x="265" y="64"/>
                  </a:lnTo>
                  <a:lnTo>
                    <a:pt x="0" y="4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29" name="Freeform 110"/>
            <p:cNvSpPr>
              <a:spLocks/>
            </p:cNvSpPr>
            <p:nvPr/>
          </p:nvSpPr>
          <p:spPr bwMode="auto">
            <a:xfrm>
              <a:off x="2687638" y="6200775"/>
              <a:ext cx="139700" cy="69850"/>
            </a:xfrm>
            <a:custGeom>
              <a:avLst/>
              <a:gdLst>
                <a:gd name="T0" fmla="*/ 14 w 263"/>
                <a:gd name="T1" fmla="*/ 0 h 131"/>
                <a:gd name="T2" fmla="*/ 263 w 263"/>
                <a:gd name="T3" fmla="*/ 93 h 131"/>
                <a:gd name="T4" fmla="*/ 249 w 263"/>
                <a:gd name="T5" fmla="*/ 131 h 131"/>
                <a:gd name="T6" fmla="*/ 0 w 263"/>
                <a:gd name="T7" fmla="*/ 38 h 131"/>
                <a:gd name="T8" fmla="*/ 14 w 26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1">
                  <a:moveTo>
                    <a:pt x="14" y="0"/>
                  </a:moveTo>
                  <a:lnTo>
                    <a:pt x="263" y="93"/>
                  </a:lnTo>
                  <a:lnTo>
                    <a:pt x="249" y="131"/>
                  </a:lnTo>
                  <a:lnTo>
                    <a:pt x="0" y="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0" name="Freeform 111"/>
            <p:cNvSpPr>
              <a:spLocks/>
            </p:cNvSpPr>
            <p:nvPr/>
          </p:nvSpPr>
          <p:spPr bwMode="auto">
            <a:xfrm>
              <a:off x="901701" y="4870450"/>
              <a:ext cx="44450" cy="141288"/>
            </a:xfrm>
            <a:custGeom>
              <a:avLst/>
              <a:gdLst>
                <a:gd name="T0" fmla="*/ 0 w 84"/>
                <a:gd name="T1" fmla="*/ 262 h 269"/>
                <a:gd name="T2" fmla="*/ 45 w 84"/>
                <a:gd name="T3" fmla="*/ 0 h 269"/>
                <a:gd name="T4" fmla="*/ 84 w 84"/>
                <a:gd name="T5" fmla="*/ 6 h 269"/>
                <a:gd name="T6" fmla="*/ 39 w 84"/>
                <a:gd name="T7" fmla="*/ 269 h 269"/>
                <a:gd name="T8" fmla="*/ 0 w 84"/>
                <a:gd name="T9" fmla="*/ 26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69">
                  <a:moveTo>
                    <a:pt x="0" y="262"/>
                  </a:moveTo>
                  <a:lnTo>
                    <a:pt x="45" y="0"/>
                  </a:lnTo>
                  <a:lnTo>
                    <a:pt x="84" y="6"/>
                  </a:lnTo>
                  <a:lnTo>
                    <a:pt x="39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1" name="Freeform 112"/>
            <p:cNvSpPr>
              <a:spLocks/>
            </p:cNvSpPr>
            <p:nvPr/>
          </p:nvSpPr>
          <p:spPr bwMode="auto">
            <a:xfrm>
              <a:off x="1128713" y="5516563"/>
              <a:ext cx="130175" cy="92075"/>
            </a:xfrm>
            <a:custGeom>
              <a:avLst/>
              <a:gdLst>
                <a:gd name="T0" fmla="*/ 0 w 246"/>
                <a:gd name="T1" fmla="*/ 141 h 174"/>
                <a:gd name="T2" fmla="*/ 226 w 246"/>
                <a:gd name="T3" fmla="*/ 0 h 174"/>
                <a:gd name="T4" fmla="*/ 246 w 246"/>
                <a:gd name="T5" fmla="*/ 34 h 174"/>
                <a:gd name="T6" fmla="*/ 21 w 246"/>
                <a:gd name="T7" fmla="*/ 174 h 174"/>
                <a:gd name="T8" fmla="*/ 0 w 246"/>
                <a:gd name="T9" fmla="*/ 1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74">
                  <a:moveTo>
                    <a:pt x="0" y="141"/>
                  </a:moveTo>
                  <a:lnTo>
                    <a:pt x="226" y="0"/>
                  </a:lnTo>
                  <a:lnTo>
                    <a:pt x="246" y="34"/>
                  </a:lnTo>
                  <a:lnTo>
                    <a:pt x="21" y="17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2" name="Freeform 113"/>
            <p:cNvSpPr>
              <a:spLocks/>
            </p:cNvSpPr>
            <p:nvPr/>
          </p:nvSpPr>
          <p:spPr bwMode="auto">
            <a:xfrm>
              <a:off x="1870076" y="6688138"/>
              <a:ext cx="141288" cy="46038"/>
            </a:xfrm>
            <a:custGeom>
              <a:avLst/>
              <a:gdLst>
                <a:gd name="T0" fmla="*/ 0 w 268"/>
                <a:gd name="T1" fmla="*/ 48 h 87"/>
                <a:gd name="T2" fmla="*/ 261 w 268"/>
                <a:gd name="T3" fmla="*/ 0 h 87"/>
                <a:gd name="T4" fmla="*/ 268 w 268"/>
                <a:gd name="T5" fmla="*/ 39 h 87"/>
                <a:gd name="T6" fmla="*/ 6 w 268"/>
                <a:gd name="T7" fmla="*/ 87 h 87"/>
                <a:gd name="T8" fmla="*/ 0 w 268"/>
                <a:gd name="T9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7">
                  <a:moveTo>
                    <a:pt x="0" y="48"/>
                  </a:moveTo>
                  <a:lnTo>
                    <a:pt x="261" y="0"/>
                  </a:lnTo>
                  <a:lnTo>
                    <a:pt x="268" y="39"/>
                  </a:lnTo>
                  <a:lnTo>
                    <a:pt x="6" y="8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3" name="Freeform 114"/>
            <p:cNvSpPr>
              <a:spLocks/>
            </p:cNvSpPr>
            <p:nvPr/>
          </p:nvSpPr>
          <p:spPr bwMode="auto">
            <a:xfrm>
              <a:off x="4413251" y="6357938"/>
              <a:ext cx="131763" cy="88900"/>
            </a:xfrm>
            <a:custGeom>
              <a:avLst/>
              <a:gdLst>
                <a:gd name="T0" fmla="*/ 230 w 249"/>
                <a:gd name="T1" fmla="*/ 167 h 167"/>
                <a:gd name="T2" fmla="*/ 0 w 249"/>
                <a:gd name="T3" fmla="*/ 33 h 167"/>
                <a:gd name="T4" fmla="*/ 19 w 249"/>
                <a:gd name="T5" fmla="*/ 0 h 167"/>
                <a:gd name="T6" fmla="*/ 249 w 249"/>
                <a:gd name="T7" fmla="*/ 133 h 167"/>
                <a:gd name="T8" fmla="*/ 230 w 249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67">
                  <a:moveTo>
                    <a:pt x="230" y="167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249" y="133"/>
                  </a:lnTo>
                  <a:lnTo>
                    <a:pt x="230" y="16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4" name="Freeform 115"/>
            <p:cNvSpPr>
              <a:spLocks/>
            </p:cNvSpPr>
            <p:nvPr/>
          </p:nvSpPr>
          <p:spPr bwMode="auto">
            <a:xfrm>
              <a:off x="5484813" y="5200650"/>
              <a:ext cx="22225" cy="139700"/>
            </a:xfrm>
            <a:custGeom>
              <a:avLst/>
              <a:gdLst>
                <a:gd name="T0" fmla="*/ 1 w 41"/>
                <a:gd name="T1" fmla="*/ 265 h 265"/>
                <a:gd name="T2" fmla="*/ 0 w 41"/>
                <a:gd name="T3" fmla="*/ 0 h 265"/>
                <a:gd name="T4" fmla="*/ 39 w 41"/>
                <a:gd name="T5" fmla="*/ 0 h 265"/>
                <a:gd name="T6" fmla="*/ 41 w 41"/>
                <a:gd name="T7" fmla="*/ 265 h 265"/>
                <a:gd name="T8" fmla="*/ 1 w 41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5">
                  <a:moveTo>
                    <a:pt x="1" y="265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41" y="265"/>
                  </a:lnTo>
                  <a:lnTo>
                    <a:pt x="1" y="26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5" name="Freeform 116"/>
            <p:cNvSpPr>
              <a:spLocks/>
            </p:cNvSpPr>
            <p:nvPr/>
          </p:nvSpPr>
          <p:spPr bwMode="auto">
            <a:xfrm>
              <a:off x="4659313" y="6661150"/>
              <a:ext cx="142875" cy="49213"/>
            </a:xfrm>
            <a:custGeom>
              <a:avLst/>
              <a:gdLst>
                <a:gd name="T0" fmla="*/ 269 w 269"/>
                <a:gd name="T1" fmla="*/ 39 h 93"/>
                <a:gd name="T2" fmla="*/ 8 w 269"/>
                <a:gd name="T3" fmla="*/ 93 h 93"/>
                <a:gd name="T4" fmla="*/ 0 w 269"/>
                <a:gd name="T5" fmla="*/ 54 h 93"/>
                <a:gd name="T6" fmla="*/ 260 w 269"/>
                <a:gd name="T7" fmla="*/ 0 h 93"/>
                <a:gd name="T8" fmla="*/ 269 w 269"/>
                <a:gd name="T9" fmla="*/ 3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3">
                  <a:moveTo>
                    <a:pt x="269" y="39"/>
                  </a:moveTo>
                  <a:lnTo>
                    <a:pt x="8" y="93"/>
                  </a:lnTo>
                  <a:lnTo>
                    <a:pt x="0" y="54"/>
                  </a:lnTo>
                  <a:lnTo>
                    <a:pt x="260" y="0"/>
                  </a:lnTo>
                  <a:lnTo>
                    <a:pt x="269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6" name="Freeform 117"/>
            <p:cNvSpPr>
              <a:spLocks/>
            </p:cNvSpPr>
            <p:nvPr/>
          </p:nvSpPr>
          <p:spPr bwMode="auto">
            <a:xfrm>
              <a:off x="5559426" y="5530850"/>
              <a:ext cx="52388" cy="141288"/>
            </a:xfrm>
            <a:custGeom>
              <a:avLst/>
              <a:gdLst>
                <a:gd name="T0" fmla="*/ 62 w 101"/>
                <a:gd name="T1" fmla="*/ 268 h 268"/>
                <a:gd name="T2" fmla="*/ 0 w 101"/>
                <a:gd name="T3" fmla="*/ 10 h 268"/>
                <a:gd name="T4" fmla="*/ 39 w 101"/>
                <a:gd name="T5" fmla="*/ 0 h 268"/>
                <a:gd name="T6" fmla="*/ 101 w 101"/>
                <a:gd name="T7" fmla="*/ 259 h 268"/>
                <a:gd name="T8" fmla="*/ 62 w 10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68">
                  <a:moveTo>
                    <a:pt x="62" y="268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101" y="259"/>
                  </a:lnTo>
                  <a:lnTo>
                    <a:pt x="62" y="26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7" name="Freeform 118"/>
            <p:cNvSpPr>
              <a:spLocks/>
            </p:cNvSpPr>
            <p:nvPr/>
          </p:nvSpPr>
          <p:spPr bwMode="auto">
            <a:xfrm>
              <a:off x="5803901" y="5529263"/>
              <a:ext cx="50800" cy="141288"/>
            </a:xfrm>
            <a:custGeom>
              <a:avLst/>
              <a:gdLst>
                <a:gd name="T0" fmla="*/ 0 w 95"/>
                <a:gd name="T1" fmla="*/ 260 h 269"/>
                <a:gd name="T2" fmla="*/ 56 w 95"/>
                <a:gd name="T3" fmla="*/ 0 h 269"/>
                <a:gd name="T4" fmla="*/ 95 w 95"/>
                <a:gd name="T5" fmla="*/ 9 h 269"/>
                <a:gd name="T6" fmla="*/ 39 w 95"/>
                <a:gd name="T7" fmla="*/ 269 h 269"/>
                <a:gd name="T8" fmla="*/ 0 w 95"/>
                <a:gd name="T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69">
                  <a:moveTo>
                    <a:pt x="0" y="260"/>
                  </a:moveTo>
                  <a:lnTo>
                    <a:pt x="56" y="0"/>
                  </a:lnTo>
                  <a:lnTo>
                    <a:pt x="95" y="9"/>
                  </a:lnTo>
                  <a:lnTo>
                    <a:pt x="39" y="269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8" name="Freeform 119"/>
            <p:cNvSpPr>
              <a:spLocks/>
            </p:cNvSpPr>
            <p:nvPr/>
          </p:nvSpPr>
          <p:spPr bwMode="auto">
            <a:xfrm>
              <a:off x="5103813" y="6199188"/>
              <a:ext cx="96838" cy="127000"/>
            </a:xfrm>
            <a:custGeom>
              <a:avLst/>
              <a:gdLst>
                <a:gd name="T0" fmla="*/ 151 w 185"/>
                <a:gd name="T1" fmla="*/ 241 h 241"/>
                <a:gd name="T2" fmla="*/ 0 w 185"/>
                <a:gd name="T3" fmla="*/ 22 h 241"/>
                <a:gd name="T4" fmla="*/ 33 w 185"/>
                <a:gd name="T5" fmla="*/ 0 h 241"/>
                <a:gd name="T6" fmla="*/ 185 w 185"/>
                <a:gd name="T7" fmla="*/ 219 h 241"/>
                <a:gd name="T8" fmla="*/ 151 w 185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41">
                  <a:moveTo>
                    <a:pt x="151" y="241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185" y="219"/>
                  </a:lnTo>
                  <a:lnTo>
                    <a:pt x="151" y="24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39" name="Freeform 120"/>
            <p:cNvSpPr>
              <a:spLocks/>
            </p:cNvSpPr>
            <p:nvPr/>
          </p:nvSpPr>
          <p:spPr bwMode="auto">
            <a:xfrm>
              <a:off x="5630863" y="5848350"/>
              <a:ext cx="73025" cy="138113"/>
            </a:xfrm>
            <a:custGeom>
              <a:avLst/>
              <a:gdLst>
                <a:gd name="T0" fmla="*/ 101 w 137"/>
                <a:gd name="T1" fmla="*/ 261 h 261"/>
                <a:gd name="T2" fmla="*/ 0 w 137"/>
                <a:gd name="T3" fmla="*/ 15 h 261"/>
                <a:gd name="T4" fmla="*/ 37 w 137"/>
                <a:gd name="T5" fmla="*/ 0 h 261"/>
                <a:gd name="T6" fmla="*/ 137 w 137"/>
                <a:gd name="T7" fmla="*/ 246 h 261"/>
                <a:gd name="T8" fmla="*/ 101 w 137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61">
                  <a:moveTo>
                    <a:pt x="101" y="261"/>
                  </a:moveTo>
                  <a:lnTo>
                    <a:pt x="0" y="15"/>
                  </a:lnTo>
                  <a:lnTo>
                    <a:pt x="37" y="0"/>
                  </a:lnTo>
                  <a:lnTo>
                    <a:pt x="137" y="246"/>
                  </a:lnTo>
                  <a:lnTo>
                    <a:pt x="101" y="26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0" name="Freeform 121"/>
            <p:cNvSpPr>
              <a:spLocks/>
            </p:cNvSpPr>
            <p:nvPr/>
          </p:nvSpPr>
          <p:spPr bwMode="auto">
            <a:xfrm>
              <a:off x="6021388" y="5838825"/>
              <a:ext cx="92075" cy="130175"/>
            </a:xfrm>
            <a:custGeom>
              <a:avLst/>
              <a:gdLst>
                <a:gd name="T0" fmla="*/ 0 w 173"/>
                <a:gd name="T1" fmla="*/ 226 h 247"/>
                <a:gd name="T2" fmla="*/ 138 w 173"/>
                <a:gd name="T3" fmla="*/ 0 h 247"/>
                <a:gd name="T4" fmla="*/ 173 w 173"/>
                <a:gd name="T5" fmla="*/ 20 h 247"/>
                <a:gd name="T6" fmla="*/ 34 w 173"/>
                <a:gd name="T7" fmla="*/ 247 h 247"/>
                <a:gd name="T8" fmla="*/ 0 w 173"/>
                <a:gd name="T9" fmla="*/ 22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7">
                  <a:moveTo>
                    <a:pt x="0" y="226"/>
                  </a:moveTo>
                  <a:lnTo>
                    <a:pt x="138" y="0"/>
                  </a:lnTo>
                  <a:lnTo>
                    <a:pt x="173" y="20"/>
                  </a:lnTo>
                  <a:lnTo>
                    <a:pt x="34" y="247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1" name="Freeform 122"/>
            <p:cNvSpPr>
              <a:spLocks/>
            </p:cNvSpPr>
            <p:nvPr/>
          </p:nvSpPr>
          <p:spPr bwMode="auto">
            <a:xfrm>
              <a:off x="6116638" y="6029325"/>
              <a:ext cx="88900" cy="133350"/>
            </a:xfrm>
            <a:custGeom>
              <a:avLst/>
              <a:gdLst>
                <a:gd name="T0" fmla="*/ 0 w 169"/>
                <a:gd name="T1" fmla="*/ 230 h 251"/>
                <a:gd name="T2" fmla="*/ 135 w 169"/>
                <a:gd name="T3" fmla="*/ 0 h 251"/>
                <a:gd name="T4" fmla="*/ 169 w 169"/>
                <a:gd name="T5" fmla="*/ 21 h 251"/>
                <a:gd name="T6" fmla="*/ 35 w 169"/>
                <a:gd name="T7" fmla="*/ 251 h 251"/>
                <a:gd name="T8" fmla="*/ 0 w 169"/>
                <a:gd name="T9" fmla="*/ 23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51">
                  <a:moveTo>
                    <a:pt x="0" y="230"/>
                  </a:moveTo>
                  <a:lnTo>
                    <a:pt x="135" y="0"/>
                  </a:lnTo>
                  <a:lnTo>
                    <a:pt x="169" y="21"/>
                  </a:lnTo>
                  <a:lnTo>
                    <a:pt x="35" y="251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2" name="Freeform 123"/>
            <p:cNvSpPr>
              <a:spLocks/>
            </p:cNvSpPr>
            <p:nvPr/>
          </p:nvSpPr>
          <p:spPr bwMode="auto">
            <a:xfrm>
              <a:off x="6556376" y="6637338"/>
              <a:ext cx="141288" cy="55563"/>
            </a:xfrm>
            <a:custGeom>
              <a:avLst/>
              <a:gdLst>
                <a:gd name="T0" fmla="*/ 10 w 268"/>
                <a:gd name="T1" fmla="*/ 0 h 103"/>
                <a:gd name="T2" fmla="*/ 268 w 268"/>
                <a:gd name="T3" fmla="*/ 64 h 103"/>
                <a:gd name="T4" fmla="*/ 258 w 268"/>
                <a:gd name="T5" fmla="*/ 103 h 103"/>
                <a:gd name="T6" fmla="*/ 0 w 268"/>
                <a:gd name="T7" fmla="*/ 37 h 103"/>
                <a:gd name="T8" fmla="*/ 10 w 26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3">
                  <a:moveTo>
                    <a:pt x="10" y="0"/>
                  </a:moveTo>
                  <a:lnTo>
                    <a:pt x="268" y="64"/>
                  </a:lnTo>
                  <a:lnTo>
                    <a:pt x="258" y="103"/>
                  </a:lnTo>
                  <a:lnTo>
                    <a:pt x="0" y="3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3" name="Freeform 124"/>
            <p:cNvSpPr>
              <a:spLocks/>
            </p:cNvSpPr>
            <p:nvPr/>
          </p:nvSpPr>
          <p:spPr bwMode="auto">
            <a:xfrm>
              <a:off x="5441951" y="6281738"/>
              <a:ext cx="49213" cy="141288"/>
            </a:xfrm>
            <a:custGeom>
              <a:avLst/>
              <a:gdLst>
                <a:gd name="T0" fmla="*/ 54 w 93"/>
                <a:gd name="T1" fmla="*/ 269 h 269"/>
                <a:gd name="T2" fmla="*/ 0 w 93"/>
                <a:gd name="T3" fmla="*/ 8 h 269"/>
                <a:gd name="T4" fmla="*/ 39 w 93"/>
                <a:gd name="T5" fmla="*/ 0 h 269"/>
                <a:gd name="T6" fmla="*/ 93 w 93"/>
                <a:gd name="T7" fmla="*/ 261 h 269"/>
                <a:gd name="T8" fmla="*/ 54 w 93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69">
                  <a:moveTo>
                    <a:pt x="54" y="269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3" y="261"/>
                  </a:lnTo>
                  <a:lnTo>
                    <a:pt x="54" y="26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4" name="Freeform 125"/>
            <p:cNvSpPr>
              <a:spLocks/>
            </p:cNvSpPr>
            <p:nvPr/>
          </p:nvSpPr>
          <p:spPr bwMode="auto">
            <a:xfrm>
              <a:off x="6110288" y="6326188"/>
              <a:ext cx="69850" cy="138113"/>
            </a:xfrm>
            <a:custGeom>
              <a:avLst/>
              <a:gdLst>
                <a:gd name="T0" fmla="*/ 0 w 133"/>
                <a:gd name="T1" fmla="*/ 249 h 263"/>
                <a:gd name="T2" fmla="*/ 95 w 133"/>
                <a:gd name="T3" fmla="*/ 0 h 263"/>
                <a:gd name="T4" fmla="*/ 133 w 133"/>
                <a:gd name="T5" fmla="*/ 14 h 263"/>
                <a:gd name="T6" fmla="*/ 37 w 133"/>
                <a:gd name="T7" fmla="*/ 263 h 263"/>
                <a:gd name="T8" fmla="*/ 0 w 133"/>
                <a:gd name="T9" fmla="*/ 24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3">
                  <a:moveTo>
                    <a:pt x="0" y="249"/>
                  </a:moveTo>
                  <a:lnTo>
                    <a:pt x="95" y="0"/>
                  </a:lnTo>
                  <a:lnTo>
                    <a:pt x="133" y="14"/>
                  </a:lnTo>
                  <a:lnTo>
                    <a:pt x="37" y="26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5" name="Freeform 126"/>
            <p:cNvSpPr>
              <a:spLocks/>
            </p:cNvSpPr>
            <p:nvPr/>
          </p:nvSpPr>
          <p:spPr bwMode="auto">
            <a:xfrm>
              <a:off x="4268788" y="6813550"/>
              <a:ext cx="141288" cy="41275"/>
            </a:xfrm>
            <a:custGeom>
              <a:avLst/>
              <a:gdLst>
                <a:gd name="T0" fmla="*/ 5 w 269"/>
                <a:gd name="T1" fmla="*/ 0 h 79"/>
                <a:gd name="T2" fmla="*/ 269 w 269"/>
                <a:gd name="T3" fmla="*/ 40 h 79"/>
                <a:gd name="T4" fmla="*/ 263 w 269"/>
                <a:gd name="T5" fmla="*/ 79 h 79"/>
                <a:gd name="T6" fmla="*/ 0 w 269"/>
                <a:gd name="T7" fmla="*/ 39 h 79"/>
                <a:gd name="T8" fmla="*/ 5 w 26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9">
                  <a:moveTo>
                    <a:pt x="5" y="0"/>
                  </a:moveTo>
                  <a:lnTo>
                    <a:pt x="269" y="40"/>
                  </a:lnTo>
                  <a:lnTo>
                    <a:pt x="263" y="79"/>
                  </a:lnTo>
                  <a:lnTo>
                    <a:pt x="0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6" name="Freeform 127"/>
            <p:cNvSpPr>
              <a:spLocks/>
            </p:cNvSpPr>
            <p:nvPr/>
          </p:nvSpPr>
          <p:spPr bwMode="auto">
            <a:xfrm>
              <a:off x="4710113" y="6804025"/>
              <a:ext cx="74613" cy="52388"/>
            </a:xfrm>
            <a:custGeom>
              <a:avLst/>
              <a:gdLst>
                <a:gd name="T0" fmla="*/ 0 w 140"/>
                <a:gd name="T1" fmla="*/ 64 h 99"/>
                <a:gd name="T2" fmla="*/ 121 w 140"/>
                <a:gd name="T3" fmla="*/ 0 h 99"/>
                <a:gd name="T4" fmla="*/ 140 w 140"/>
                <a:gd name="T5" fmla="*/ 34 h 99"/>
                <a:gd name="T6" fmla="*/ 20 w 140"/>
                <a:gd name="T7" fmla="*/ 99 h 99"/>
                <a:gd name="T8" fmla="*/ 0 w 140"/>
                <a:gd name="T9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9">
                  <a:moveTo>
                    <a:pt x="0" y="64"/>
                  </a:moveTo>
                  <a:lnTo>
                    <a:pt x="121" y="0"/>
                  </a:lnTo>
                  <a:lnTo>
                    <a:pt x="140" y="34"/>
                  </a:lnTo>
                  <a:lnTo>
                    <a:pt x="20" y="9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7" name="Freeform 128"/>
            <p:cNvSpPr>
              <a:spLocks/>
            </p:cNvSpPr>
            <p:nvPr/>
          </p:nvSpPr>
          <p:spPr bwMode="auto">
            <a:xfrm>
              <a:off x="5099051" y="6838950"/>
              <a:ext cx="15875" cy="15875"/>
            </a:xfrm>
            <a:custGeom>
              <a:avLst/>
              <a:gdLst>
                <a:gd name="T0" fmla="*/ 0 w 30"/>
                <a:gd name="T1" fmla="*/ 3 h 31"/>
                <a:gd name="T2" fmla="*/ 2 w 30"/>
                <a:gd name="T3" fmla="*/ 0 h 31"/>
                <a:gd name="T4" fmla="*/ 30 w 30"/>
                <a:gd name="T5" fmla="*/ 28 h 31"/>
                <a:gd name="T6" fmla="*/ 28 w 30"/>
                <a:gd name="T7" fmla="*/ 31 h 31"/>
                <a:gd name="T8" fmla="*/ 0 w 30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"/>
                  </a:moveTo>
                  <a:lnTo>
                    <a:pt x="2" y="0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8" name="Freeform 129"/>
            <p:cNvSpPr>
              <a:spLocks/>
            </p:cNvSpPr>
            <p:nvPr/>
          </p:nvSpPr>
          <p:spPr bwMode="auto">
            <a:xfrm>
              <a:off x="2806701" y="5180013"/>
              <a:ext cx="93663" cy="130175"/>
            </a:xfrm>
            <a:custGeom>
              <a:avLst/>
              <a:gdLst>
                <a:gd name="T0" fmla="*/ 143 w 176"/>
                <a:gd name="T1" fmla="*/ 246 h 246"/>
                <a:gd name="T2" fmla="*/ 0 w 176"/>
                <a:gd name="T3" fmla="*/ 21 h 246"/>
                <a:gd name="T4" fmla="*/ 34 w 176"/>
                <a:gd name="T5" fmla="*/ 0 h 246"/>
                <a:gd name="T6" fmla="*/ 176 w 176"/>
                <a:gd name="T7" fmla="*/ 224 h 246"/>
                <a:gd name="T8" fmla="*/ 143 w 176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46">
                  <a:moveTo>
                    <a:pt x="143" y="246"/>
                  </a:moveTo>
                  <a:lnTo>
                    <a:pt x="0" y="21"/>
                  </a:lnTo>
                  <a:lnTo>
                    <a:pt x="34" y="0"/>
                  </a:lnTo>
                  <a:lnTo>
                    <a:pt x="176" y="224"/>
                  </a:lnTo>
                  <a:lnTo>
                    <a:pt x="143" y="24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49" name="Freeform 130"/>
            <p:cNvSpPr>
              <a:spLocks/>
            </p:cNvSpPr>
            <p:nvPr/>
          </p:nvSpPr>
          <p:spPr bwMode="auto">
            <a:xfrm>
              <a:off x="3238501" y="4695825"/>
              <a:ext cx="61913" cy="139700"/>
            </a:xfrm>
            <a:custGeom>
              <a:avLst/>
              <a:gdLst>
                <a:gd name="T0" fmla="*/ 79 w 117"/>
                <a:gd name="T1" fmla="*/ 265 h 265"/>
                <a:gd name="T2" fmla="*/ 0 w 117"/>
                <a:gd name="T3" fmla="*/ 12 h 265"/>
                <a:gd name="T4" fmla="*/ 39 w 117"/>
                <a:gd name="T5" fmla="*/ 0 h 265"/>
                <a:gd name="T6" fmla="*/ 117 w 117"/>
                <a:gd name="T7" fmla="*/ 253 h 265"/>
                <a:gd name="T8" fmla="*/ 79 w 117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65">
                  <a:moveTo>
                    <a:pt x="79" y="265"/>
                  </a:moveTo>
                  <a:lnTo>
                    <a:pt x="0" y="12"/>
                  </a:lnTo>
                  <a:lnTo>
                    <a:pt x="39" y="0"/>
                  </a:lnTo>
                  <a:lnTo>
                    <a:pt x="117" y="253"/>
                  </a:lnTo>
                  <a:lnTo>
                    <a:pt x="79" y="26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0" name="Freeform 131"/>
            <p:cNvSpPr>
              <a:spLocks/>
            </p:cNvSpPr>
            <p:nvPr/>
          </p:nvSpPr>
          <p:spPr bwMode="auto">
            <a:xfrm>
              <a:off x="4157663" y="4600575"/>
              <a:ext cx="88900" cy="131763"/>
            </a:xfrm>
            <a:custGeom>
              <a:avLst/>
              <a:gdLst>
                <a:gd name="T0" fmla="*/ 0 w 169"/>
                <a:gd name="T1" fmla="*/ 228 h 249"/>
                <a:gd name="T2" fmla="*/ 135 w 169"/>
                <a:gd name="T3" fmla="*/ 0 h 249"/>
                <a:gd name="T4" fmla="*/ 169 w 169"/>
                <a:gd name="T5" fmla="*/ 19 h 249"/>
                <a:gd name="T6" fmla="*/ 34 w 169"/>
                <a:gd name="T7" fmla="*/ 249 h 249"/>
                <a:gd name="T8" fmla="*/ 0 w 169"/>
                <a:gd name="T9" fmla="*/ 22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49">
                  <a:moveTo>
                    <a:pt x="0" y="228"/>
                  </a:moveTo>
                  <a:lnTo>
                    <a:pt x="135" y="0"/>
                  </a:lnTo>
                  <a:lnTo>
                    <a:pt x="169" y="19"/>
                  </a:lnTo>
                  <a:lnTo>
                    <a:pt x="34" y="24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1" name="Freeform 132"/>
            <p:cNvSpPr>
              <a:spLocks/>
            </p:cNvSpPr>
            <p:nvPr/>
          </p:nvSpPr>
          <p:spPr bwMode="auto">
            <a:xfrm>
              <a:off x="4791076" y="5240338"/>
              <a:ext cx="90488" cy="131763"/>
            </a:xfrm>
            <a:custGeom>
              <a:avLst/>
              <a:gdLst>
                <a:gd name="T0" fmla="*/ 0 w 171"/>
                <a:gd name="T1" fmla="*/ 229 h 249"/>
                <a:gd name="T2" fmla="*/ 136 w 171"/>
                <a:gd name="T3" fmla="*/ 0 h 249"/>
                <a:gd name="T4" fmla="*/ 171 w 171"/>
                <a:gd name="T5" fmla="*/ 20 h 249"/>
                <a:gd name="T6" fmla="*/ 35 w 171"/>
                <a:gd name="T7" fmla="*/ 249 h 249"/>
                <a:gd name="T8" fmla="*/ 0 w 171"/>
                <a:gd name="T9" fmla="*/ 22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49">
                  <a:moveTo>
                    <a:pt x="0" y="229"/>
                  </a:moveTo>
                  <a:lnTo>
                    <a:pt x="136" y="0"/>
                  </a:lnTo>
                  <a:lnTo>
                    <a:pt x="171" y="20"/>
                  </a:lnTo>
                  <a:lnTo>
                    <a:pt x="35" y="24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2" name="Freeform 133"/>
            <p:cNvSpPr>
              <a:spLocks/>
            </p:cNvSpPr>
            <p:nvPr/>
          </p:nvSpPr>
          <p:spPr bwMode="auto">
            <a:xfrm>
              <a:off x="2938463" y="5549900"/>
              <a:ext cx="134938" cy="85725"/>
            </a:xfrm>
            <a:custGeom>
              <a:avLst/>
              <a:gdLst>
                <a:gd name="T0" fmla="*/ 236 w 254"/>
                <a:gd name="T1" fmla="*/ 162 h 162"/>
                <a:gd name="T2" fmla="*/ 0 w 254"/>
                <a:gd name="T3" fmla="*/ 36 h 162"/>
                <a:gd name="T4" fmla="*/ 20 w 254"/>
                <a:gd name="T5" fmla="*/ 0 h 162"/>
                <a:gd name="T6" fmla="*/ 254 w 254"/>
                <a:gd name="T7" fmla="*/ 126 h 162"/>
                <a:gd name="T8" fmla="*/ 236 w 25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62">
                  <a:moveTo>
                    <a:pt x="236" y="162"/>
                  </a:moveTo>
                  <a:lnTo>
                    <a:pt x="0" y="36"/>
                  </a:lnTo>
                  <a:lnTo>
                    <a:pt x="20" y="0"/>
                  </a:lnTo>
                  <a:lnTo>
                    <a:pt x="254" y="126"/>
                  </a:lnTo>
                  <a:lnTo>
                    <a:pt x="236" y="16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3" name="Freeform 134"/>
            <p:cNvSpPr>
              <a:spLocks/>
            </p:cNvSpPr>
            <p:nvPr/>
          </p:nvSpPr>
          <p:spPr bwMode="auto">
            <a:xfrm>
              <a:off x="3065463" y="5226050"/>
              <a:ext cx="87313" cy="133350"/>
            </a:xfrm>
            <a:custGeom>
              <a:avLst/>
              <a:gdLst>
                <a:gd name="T0" fmla="*/ 131 w 166"/>
                <a:gd name="T1" fmla="*/ 251 h 251"/>
                <a:gd name="T2" fmla="*/ 0 w 166"/>
                <a:gd name="T3" fmla="*/ 20 h 251"/>
                <a:gd name="T4" fmla="*/ 34 w 166"/>
                <a:gd name="T5" fmla="*/ 0 h 251"/>
                <a:gd name="T6" fmla="*/ 166 w 166"/>
                <a:gd name="T7" fmla="*/ 231 h 251"/>
                <a:gd name="T8" fmla="*/ 131 w 166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51">
                  <a:moveTo>
                    <a:pt x="131" y="251"/>
                  </a:moveTo>
                  <a:lnTo>
                    <a:pt x="0" y="20"/>
                  </a:lnTo>
                  <a:lnTo>
                    <a:pt x="34" y="0"/>
                  </a:lnTo>
                  <a:lnTo>
                    <a:pt x="166" y="231"/>
                  </a:lnTo>
                  <a:lnTo>
                    <a:pt x="131" y="25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4" name="Freeform 135"/>
            <p:cNvSpPr>
              <a:spLocks/>
            </p:cNvSpPr>
            <p:nvPr/>
          </p:nvSpPr>
          <p:spPr bwMode="auto">
            <a:xfrm>
              <a:off x="3708401" y="4937125"/>
              <a:ext cx="96838" cy="128588"/>
            </a:xfrm>
            <a:custGeom>
              <a:avLst/>
              <a:gdLst>
                <a:gd name="T0" fmla="*/ 0 w 184"/>
                <a:gd name="T1" fmla="*/ 219 h 242"/>
                <a:gd name="T2" fmla="*/ 152 w 184"/>
                <a:gd name="T3" fmla="*/ 0 h 242"/>
                <a:gd name="T4" fmla="*/ 184 w 184"/>
                <a:gd name="T5" fmla="*/ 23 h 242"/>
                <a:gd name="T6" fmla="*/ 32 w 184"/>
                <a:gd name="T7" fmla="*/ 242 h 242"/>
                <a:gd name="T8" fmla="*/ 0 w 184"/>
                <a:gd name="T9" fmla="*/ 21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2">
                  <a:moveTo>
                    <a:pt x="0" y="219"/>
                  </a:moveTo>
                  <a:lnTo>
                    <a:pt x="152" y="0"/>
                  </a:lnTo>
                  <a:lnTo>
                    <a:pt x="184" y="23"/>
                  </a:lnTo>
                  <a:lnTo>
                    <a:pt x="32" y="242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5" name="Freeform 136"/>
            <p:cNvSpPr>
              <a:spLocks/>
            </p:cNvSpPr>
            <p:nvPr/>
          </p:nvSpPr>
          <p:spPr bwMode="auto">
            <a:xfrm>
              <a:off x="3838576" y="4902200"/>
              <a:ext cx="92075" cy="130175"/>
            </a:xfrm>
            <a:custGeom>
              <a:avLst/>
              <a:gdLst>
                <a:gd name="T0" fmla="*/ 0 w 175"/>
                <a:gd name="T1" fmla="*/ 225 h 246"/>
                <a:gd name="T2" fmla="*/ 141 w 175"/>
                <a:gd name="T3" fmla="*/ 0 h 246"/>
                <a:gd name="T4" fmla="*/ 175 w 175"/>
                <a:gd name="T5" fmla="*/ 21 h 246"/>
                <a:gd name="T6" fmla="*/ 34 w 175"/>
                <a:gd name="T7" fmla="*/ 246 h 246"/>
                <a:gd name="T8" fmla="*/ 0 w 175"/>
                <a:gd name="T9" fmla="*/ 22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6">
                  <a:moveTo>
                    <a:pt x="0" y="225"/>
                  </a:moveTo>
                  <a:lnTo>
                    <a:pt x="141" y="0"/>
                  </a:lnTo>
                  <a:lnTo>
                    <a:pt x="175" y="21"/>
                  </a:lnTo>
                  <a:lnTo>
                    <a:pt x="34" y="246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6" name="Freeform 137"/>
            <p:cNvSpPr>
              <a:spLocks/>
            </p:cNvSpPr>
            <p:nvPr/>
          </p:nvSpPr>
          <p:spPr bwMode="auto">
            <a:xfrm>
              <a:off x="3654426" y="5272088"/>
              <a:ext cx="22225" cy="141288"/>
            </a:xfrm>
            <a:custGeom>
              <a:avLst/>
              <a:gdLst>
                <a:gd name="T0" fmla="*/ 4 w 44"/>
                <a:gd name="T1" fmla="*/ 266 h 266"/>
                <a:gd name="T2" fmla="*/ 0 w 44"/>
                <a:gd name="T3" fmla="*/ 0 h 266"/>
                <a:gd name="T4" fmla="*/ 40 w 44"/>
                <a:gd name="T5" fmla="*/ 0 h 266"/>
                <a:gd name="T6" fmla="*/ 44 w 44"/>
                <a:gd name="T7" fmla="*/ 265 h 266"/>
                <a:gd name="T8" fmla="*/ 4 w 44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6">
                  <a:moveTo>
                    <a:pt x="4" y="266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4" y="265"/>
                  </a:lnTo>
                  <a:lnTo>
                    <a:pt x="4" y="26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7" name="Freeform 138"/>
            <p:cNvSpPr>
              <a:spLocks/>
            </p:cNvSpPr>
            <p:nvPr/>
          </p:nvSpPr>
          <p:spPr bwMode="auto">
            <a:xfrm>
              <a:off x="3762376" y="6778625"/>
              <a:ext cx="22225" cy="69850"/>
            </a:xfrm>
            <a:custGeom>
              <a:avLst/>
              <a:gdLst>
                <a:gd name="T0" fmla="*/ 1 w 41"/>
                <a:gd name="T1" fmla="*/ 130 h 130"/>
                <a:gd name="T2" fmla="*/ 0 w 41"/>
                <a:gd name="T3" fmla="*/ 0 h 130"/>
                <a:gd name="T4" fmla="*/ 40 w 41"/>
                <a:gd name="T5" fmla="*/ 0 h 130"/>
                <a:gd name="T6" fmla="*/ 41 w 41"/>
                <a:gd name="T7" fmla="*/ 130 h 130"/>
                <a:gd name="T8" fmla="*/ 1 w 41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30">
                  <a:moveTo>
                    <a:pt x="1" y="13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1" y="130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8" name="Freeform 139"/>
            <p:cNvSpPr>
              <a:spLocks/>
            </p:cNvSpPr>
            <p:nvPr/>
          </p:nvSpPr>
          <p:spPr bwMode="auto">
            <a:xfrm>
              <a:off x="12701" y="3622675"/>
              <a:ext cx="19050" cy="23813"/>
            </a:xfrm>
            <a:custGeom>
              <a:avLst/>
              <a:gdLst>
                <a:gd name="T0" fmla="*/ 36 w 36"/>
                <a:gd name="T1" fmla="*/ 39 h 45"/>
                <a:gd name="T2" fmla="*/ 8 w 36"/>
                <a:gd name="T3" fmla="*/ 45 h 45"/>
                <a:gd name="T4" fmla="*/ 0 w 36"/>
                <a:gd name="T5" fmla="*/ 6 h 45"/>
                <a:gd name="T6" fmla="*/ 28 w 36"/>
                <a:gd name="T7" fmla="*/ 0 h 45"/>
                <a:gd name="T8" fmla="*/ 36 w 36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5">
                  <a:moveTo>
                    <a:pt x="36" y="39"/>
                  </a:moveTo>
                  <a:lnTo>
                    <a:pt x="8" y="45"/>
                  </a:lnTo>
                  <a:lnTo>
                    <a:pt x="0" y="6"/>
                  </a:lnTo>
                  <a:lnTo>
                    <a:pt x="28" y="0"/>
                  </a:lnTo>
                  <a:lnTo>
                    <a:pt x="36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59" name="Freeform 140"/>
            <p:cNvSpPr>
              <a:spLocks/>
            </p:cNvSpPr>
            <p:nvPr/>
          </p:nvSpPr>
          <p:spPr bwMode="auto">
            <a:xfrm>
              <a:off x="519113" y="2986088"/>
              <a:ext cx="60325" cy="141288"/>
            </a:xfrm>
            <a:custGeom>
              <a:avLst/>
              <a:gdLst>
                <a:gd name="T0" fmla="*/ 76 w 113"/>
                <a:gd name="T1" fmla="*/ 267 h 267"/>
                <a:gd name="T2" fmla="*/ 0 w 113"/>
                <a:gd name="T3" fmla="*/ 12 h 267"/>
                <a:gd name="T4" fmla="*/ 39 w 113"/>
                <a:gd name="T5" fmla="*/ 0 h 267"/>
                <a:gd name="T6" fmla="*/ 113 w 113"/>
                <a:gd name="T7" fmla="*/ 256 h 267"/>
                <a:gd name="T8" fmla="*/ 76 w 113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67">
                  <a:moveTo>
                    <a:pt x="76" y="267"/>
                  </a:moveTo>
                  <a:lnTo>
                    <a:pt x="0" y="12"/>
                  </a:lnTo>
                  <a:lnTo>
                    <a:pt x="39" y="0"/>
                  </a:lnTo>
                  <a:lnTo>
                    <a:pt x="113" y="256"/>
                  </a:lnTo>
                  <a:lnTo>
                    <a:pt x="76" y="26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0" name="Freeform 141"/>
            <p:cNvSpPr>
              <a:spLocks/>
            </p:cNvSpPr>
            <p:nvPr/>
          </p:nvSpPr>
          <p:spPr bwMode="auto">
            <a:xfrm>
              <a:off x="184151" y="3821113"/>
              <a:ext cx="142875" cy="38100"/>
            </a:xfrm>
            <a:custGeom>
              <a:avLst/>
              <a:gdLst>
                <a:gd name="T0" fmla="*/ 264 w 268"/>
                <a:gd name="T1" fmla="*/ 73 h 73"/>
                <a:gd name="T2" fmla="*/ 0 w 268"/>
                <a:gd name="T3" fmla="*/ 39 h 73"/>
                <a:gd name="T4" fmla="*/ 5 w 268"/>
                <a:gd name="T5" fmla="*/ 0 h 73"/>
                <a:gd name="T6" fmla="*/ 268 w 268"/>
                <a:gd name="T7" fmla="*/ 33 h 73"/>
                <a:gd name="T8" fmla="*/ 264 w 26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3">
                  <a:moveTo>
                    <a:pt x="264" y="73"/>
                  </a:moveTo>
                  <a:lnTo>
                    <a:pt x="0" y="39"/>
                  </a:lnTo>
                  <a:lnTo>
                    <a:pt x="5" y="0"/>
                  </a:lnTo>
                  <a:lnTo>
                    <a:pt x="268" y="33"/>
                  </a:lnTo>
                  <a:lnTo>
                    <a:pt x="264" y="7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1" name="Freeform 142"/>
            <p:cNvSpPr>
              <a:spLocks/>
            </p:cNvSpPr>
            <p:nvPr/>
          </p:nvSpPr>
          <p:spPr bwMode="auto">
            <a:xfrm>
              <a:off x="1260476" y="4395788"/>
              <a:ext cx="115888" cy="112713"/>
            </a:xfrm>
            <a:custGeom>
              <a:avLst/>
              <a:gdLst>
                <a:gd name="T0" fmla="*/ 189 w 217"/>
                <a:gd name="T1" fmla="*/ 215 h 215"/>
                <a:gd name="T2" fmla="*/ 0 w 217"/>
                <a:gd name="T3" fmla="*/ 28 h 215"/>
                <a:gd name="T4" fmla="*/ 26 w 217"/>
                <a:gd name="T5" fmla="*/ 0 h 215"/>
                <a:gd name="T6" fmla="*/ 217 w 217"/>
                <a:gd name="T7" fmla="*/ 187 h 215"/>
                <a:gd name="T8" fmla="*/ 189 w 217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5">
                  <a:moveTo>
                    <a:pt x="189" y="215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217" y="187"/>
                  </a:lnTo>
                  <a:lnTo>
                    <a:pt x="189" y="21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2" name="Freeform 143"/>
            <p:cNvSpPr>
              <a:spLocks/>
            </p:cNvSpPr>
            <p:nvPr/>
          </p:nvSpPr>
          <p:spPr bwMode="auto">
            <a:xfrm>
              <a:off x="1152526" y="4367213"/>
              <a:ext cx="36513" cy="142875"/>
            </a:xfrm>
            <a:custGeom>
              <a:avLst/>
              <a:gdLst>
                <a:gd name="T0" fmla="*/ 27 w 67"/>
                <a:gd name="T1" fmla="*/ 269 h 269"/>
                <a:gd name="T2" fmla="*/ 0 w 67"/>
                <a:gd name="T3" fmla="*/ 5 h 269"/>
                <a:gd name="T4" fmla="*/ 40 w 67"/>
                <a:gd name="T5" fmla="*/ 0 h 269"/>
                <a:gd name="T6" fmla="*/ 67 w 67"/>
                <a:gd name="T7" fmla="*/ 265 h 269"/>
                <a:gd name="T8" fmla="*/ 27 w 67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69">
                  <a:moveTo>
                    <a:pt x="27" y="269"/>
                  </a:moveTo>
                  <a:lnTo>
                    <a:pt x="0" y="5"/>
                  </a:lnTo>
                  <a:lnTo>
                    <a:pt x="40" y="0"/>
                  </a:lnTo>
                  <a:lnTo>
                    <a:pt x="67" y="265"/>
                  </a:lnTo>
                  <a:lnTo>
                    <a:pt x="27" y="26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3" name="Freeform 144"/>
            <p:cNvSpPr>
              <a:spLocks/>
            </p:cNvSpPr>
            <p:nvPr/>
          </p:nvSpPr>
          <p:spPr bwMode="auto">
            <a:xfrm>
              <a:off x="650876" y="3800475"/>
              <a:ext cx="106363" cy="120650"/>
            </a:xfrm>
            <a:custGeom>
              <a:avLst/>
              <a:gdLst>
                <a:gd name="T0" fmla="*/ 202 w 202"/>
                <a:gd name="T1" fmla="*/ 26 h 229"/>
                <a:gd name="T2" fmla="*/ 32 w 202"/>
                <a:gd name="T3" fmla="*/ 229 h 229"/>
                <a:gd name="T4" fmla="*/ 0 w 202"/>
                <a:gd name="T5" fmla="*/ 204 h 229"/>
                <a:gd name="T6" fmla="*/ 172 w 202"/>
                <a:gd name="T7" fmla="*/ 0 h 229"/>
                <a:gd name="T8" fmla="*/ 202 w 202"/>
                <a:gd name="T9" fmla="*/ 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29">
                  <a:moveTo>
                    <a:pt x="202" y="26"/>
                  </a:moveTo>
                  <a:lnTo>
                    <a:pt x="32" y="229"/>
                  </a:lnTo>
                  <a:lnTo>
                    <a:pt x="0" y="204"/>
                  </a:lnTo>
                  <a:lnTo>
                    <a:pt x="172" y="0"/>
                  </a:lnTo>
                  <a:lnTo>
                    <a:pt x="202" y="2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4" name="Freeform 145"/>
            <p:cNvSpPr>
              <a:spLocks/>
            </p:cNvSpPr>
            <p:nvPr/>
          </p:nvSpPr>
          <p:spPr bwMode="auto">
            <a:xfrm>
              <a:off x="8039101" y="1057275"/>
              <a:ext cx="141288" cy="46038"/>
            </a:xfrm>
            <a:custGeom>
              <a:avLst/>
              <a:gdLst>
                <a:gd name="T0" fmla="*/ 269 w 269"/>
                <a:gd name="T1" fmla="*/ 39 h 88"/>
                <a:gd name="T2" fmla="*/ 7 w 269"/>
                <a:gd name="T3" fmla="*/ 88 h 88"/>
                <a:gd name="T4" fmla="*/ 0 w 269"/>
                <a:gd name="T5" fmla="*/ 49 h 88"/>
                <a:gd name="T6" fmla="*/ 262 w 269"/>
                <a:gd name="T7" fmla="*/ 0 h 88"/>
                <a:gd name="T8" fmla="*/ 269 w 269"/>
                <a:gd name="T9" fmla="*/ 3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8">
                  <a:moveTo>
                    <a:pt x="269" y="39"/>
                  </a:moveTo>
                  <a:lnTo>
                    <a:pt x="7" y="88"/>
                  </a:lnTo>
                  <a:lnTo>
                    <a:pt x="0" y="49"/>
                  </a:lnTo>
                  <a:lnTo>
                    <a:pt x="262" y="0"/>
                  </a:lnTo>
                  <a:lnTo>
                    <a:pt x="269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5" name="Freeform 146"/>
            <p:cNvSpPr>
              <a:spLocks/>
            </p:cNvSpPr>
            <p:nvPr/>
          </p:nvSpPr>
          <p:spPr bwMode="auto">
            <a:xfrm>
              <a:off x="8094663" y="671513"/>
              <a:ext cx="141288" cy="50800"/>
            </a:xfrm>
            <a:custGeom>
              <a:avLst/>
              <a:gdLst>
                <a:gd name="T0" fmla="*/ 267 w 267"/>
                <a:gd name="T1" fmla="*/ 39 h 94"/>
                <a:gd name="T2" fmla="*/ 7 w 267"/>
                <a:gd name="T3" fmla="*/ 94 h 94"/>
                <a:gd name="T4" fmla="*/ 0 w 267"/>
                <a:gd name="T5" fmla="*/ 55 h 94"/>
                <a:gd name="T6" fmla="*/ 260 w 267"/>
                <a:gd name="T7" fmla="*/ 0 h 94"/>
                <a:gd name="T8" fmla="*/ 267 w 267"/>
                <a:gd name="T9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94">
                  <a:moveTo>
                    <a:pt x="267" y="39"/>
                  </a:moveTo>
                  <a:lnTo>
                    <a:pt x="7" y="94"/>
                  </a:lnTo>
                  <a:lnTo>
                    <a:pt x="0" y="55"/>
                  </a:lnTo>
                  <a:lnTo>
                    <a:pt x="260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6" name="Freeform 147"/>
            <p:cNvSpPr>
              <a:spLocks/>
            </p:cNvSpPr>
            <p:nvPr/>
          </p:nvSpPr>
          <p:spPr bwMode="auto">
            <a:xfrm>
              <a:off x="8609013" y="171450"/>
              <a:ext cx="141288" cy="58738"/>
            </a:xfrm>
            <a:custGeom>
              <a:avLst/>
              <a:gdLst>
                <a:gd name="T0" fmla="*/ 255 w 266"/>
                <a:gd name="T1" fmla="*/ 110 h 110"/>
                <a:gd name="T2" fmla="*/ 0 w 266"/>
                <a:gd name="T3" fmla="*/ 38 h 110"/>
                <a:gd name="T4" fmla="*/ 11 w 266"/>
                <a:gd name="T5" fmla="*/ 0 h 110"/>
                <a:gd name="T6" fmla="*/ 266 w 266"/>
                <a:gd name="T7" fmla="*/ 72 h 110"/>
                <a:gd name="T8" fmla="*/ 255 w 266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0">
                  <a:moveTo>
                    <a:pt x="255" y="110"/>
                  </a:moveTo>
                  <a:lnTo>
                    <a:pt x="0" y="38"/>
                  </a:lnTo>
                  <a:lnTo>
                    <a:pt x="11" y="0"/>
                  </a:lnTo>
                  <a:lnTo>
                    <a:pt x="266" y="72"/>
                  </a:lnTo>
                  <a:lnTo>
                    <a:pt x="255" y="11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7" name="Freeform 148"/>
            <p:cNvSpPr>
              <a:spLocks/>
            </p:cNvSpPr>
            <p:nvPr/>
          </p:nvSpPr>
          <p:spPr bwMode="auto">
            <a:xfrm>
              <a:off x="9009063" y="1047750"/>
              <a:ext cx="125413" cy="57150"/>
            </a:xfrm>
            <a:custGeom>
              <a:avLst/>
              <a:gdLst>
                <a:gd name="T0" fmla="*/ 225 w 237"/>
                <a:gd name="T1" fmla="*/ 109 h 109"/>
                <a:gd name="T2" fmla="*/ 0 w 237"/>
                <a:gd name="T3" fmla="*/ 38 h 109"/>
                <a:gd name="T4" fmla="*/ 12 w 237"/>
                <a:gd name="T5" fmla="*/ 0 h 109"/>
                <a:gd name="T6" fmla="*/ 237 w 237"/>
                <a:gd name="T7" fmla="*/ 71 h 109"/>
                <a:gd name="T8" fmla="*/ 225 w 237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09">
                  <a:moveTo>
                    <a:pt x="225" y="109"/>
                  </a:moveTo>
                  <a:lnTo>
                    <a:pt x="0" y="38"/>
                  </a:lnTo>
                  <a:lnTo>
                    <a:pt x="12" y="0"/>
                  </a:lnTo>
                  <a:lnTo>
                    <a:pt x="237" y="71"/>
                  </a:lnTo>
                  <a:lnTo>
                    <a:pt x="225" y="10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8" name="Freeform 149"/>
            <p:cNvSpPr>
              <a:spLocks/>
            </p:cNvSpPr>
            <p:nvPr/>
          </p:nvSpPr>
          <p:spPr bwMode="auto">
            <a:xfrm>
              <a:off x="9066213" y="860425"/>
              <a:ext cx="65088" cy="26988"/>
            </a:xfrm>
            <a:custGeom>
              <a:avLst/>
              <a:gdLst>
                <a:gd name="T0" fmla="*/ 125 w 125"/>
                <a:gd name="T1" fmla="*/ 39 h 50"/>
                <a:gd name="T2" fmla="*/ 3 w 125"/>
                <a:gd name="T3" fmla="*/ 50 h 50"/>
                <a:gd name="T4" fmla="*/ 0 w 125"/>
                <a:gd name="T5" fmla="*/ 11 h 50"/>
                <a:gd name="T6" fmla="*/ 122 w 125"/>
                <a:gd name="T7" fmla="*/ 0 h 50"/>
                <a:gd name="T8" fmla="*/ 125 w 125"/>
                <a:gd name="T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0">
                  <a:moveTo>
                    <a:pt x="125" y="39"/>
                  </a:moveTo>
                  <a:lnTo>
                    <a:pt x="3" y="50"/>
                  </a:lnTo>
                  <a:lnTo>
                    <a:pt x="0" y="11"/>
                  </a:lnTo>
                  <a:lnTo>
                    <a:pt x="122" y="0"/>
                  </a:lnTo>
                  <a:lnTo>
                    <a:pt x="125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69" name="Freeform 150"/>
            <p:cNvSpPr>
              <a:spLocks/>
            </p:cNvSpPr>
            <p:nvPr/>
          </p:nvSpPr>
          <p:spPr bwMode="auto">
            <a:xfrm>
              <a:off x="9034463" y="2625725"/>
              <a:ext cx="103188" cy="103188"/>
            </a:xfrm>
            <a:custGeom>
              <a:avLst/>
              <a:gdLst>
                <a:gd name="T0" fmla="*/ 0 w 197"/>
                <a:gd name="T1" fmla="*/ 166 h 194"/>
                <a:gd name="T2" fmla="*/ 169 w 197"/>
                <a:gd name="T3" fmla="*/ 0 h 194"/>
                <a:gd name="T4" fmla="*/ 197 w 197"/>
                <a:gd name="T5" fmla="*/ 30 h 194"/>
                <a:gd name="T6" fmla="*/ 29 w 197"/>
                <a:gd name="T7" fmla="*/ 194 h 194"/>
                <a:gd name="T8" fmla="*/ 0 w 197"/>
                <a:gd name="T9" fmla="*/ 16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4">
                  <a:moveTo>
                    <a:pt x="0" y="166"/>
                  </a:moveTo>
                  <a:lnTo>
                    <a:pt x="169" y="0"/>
                  </a:lnTo>
                  <a:lnTo>
                    <a:pt x="197" y="30"/>
                  </a:lnTo>
                  <a:lnTo>
                    <a:pt x="29" y="194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0" name="Freeform 151"/>
            <p:cNvSpPr>
              <a:spLocks/>
            </p:cNvSpPr>
            <p:nvPr/>
          </p:nvSpPr>
          <p:spPr bwMode="auto">
            <a:xfrm>
              <a:off x="8656638" y="2182813"/>
              <a:ext cx="53975" cy="141288"/>
            </a:xfrm>
            <a:custGeom>
              <a:avLst/>
              <a:gdLst>
                <a:gd name="T0" fmla="*/ 0 w 100"/>
                <a:gd name="T1" fmla="*/ 259 h 268"/>
                <a:gd name="T2" fmla="*/ 61 w 100"/>
                <a:gd name="T3" fmla="*/ 0 h 268"/>
                <a:gd name="T4" fmla="*/ 100 w 100"/>
                <a:gd name="T5" fmla="*/ 9 h 268"/>
                <a:gd name="T6" fmla="*/ 39 w 100"/>
                <a:gd name="T7" fmla="*/ 268 h 268"/>
                <a:gd name="T8" fmla="*/ 0 w 100"/>
                <a:gd name="T9" fmla="*/ 2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68">
                  <a:moveTo>
                    <a:pt x="0" y="259"/>
                  </a:moveTo>
                  <a:lnTo>
                    <a:pt x="61" y="0"/>
                  </a:lnTo>
                  <a:lnTo>
                    <a:pt x="100" y="9"/>
                  </a:lnTo>
                  <a:lnTo>
                    <a:pt x="39" y="268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1" name="Freeform 152"/>
            <p:cNvSpPr>
              <a:spLocks/>
            </p:cNvSpPr>
            <p:nvPr/>
          </p:nvSpPr>
          <p:spPr bwMode="auto">
            <a:xfrm>
              <a:off x="9023351" y="2130425"/>
              <a:ext cx="79375" cy="136525"/>
            </a:xfrm>
            <a:custGeom>
              <a:avLst/>
              <a:gdLst>
                <a:gd name="T0" fmla="*/ 0 w 149"/>
                <a:gd name="T1" fmla="*/ 241 h 258"/>
                <a:gd name="T2" fmla="*/ 112 w 149"/>
                <a:gd name="T3" fmla="*/ 0 h 258"/>
                <a:gd name="T4" fmla="*/ 149 w 149"/>
                <a:gd name="T5" fmla="*/ 16 h 258"/>
                <a:gd name="T6" fmla="*/ 37 w 149"/>
                <a:gd name="T7" fmla="*/ 258 h 258"/>
                <a:gd name="T8" fmla="*/ 0 w 149"/>
                <a:gd name="T9" fmla="*/ 24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58">
                  <a:moveTo>
                    <a:pt x="0" y="241"/>
                  </a:moveTo>
                  <a:lnTo>
                    <a:pt x="112" y="0"/>
                  </a:lnTo>
                  <a:lnTo>
                    <a:pt x="149" y="16"/>
                  </a:lnTo>
                  <a:lnTo>
                    <a:pt x="37" y="258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2" name="Freeform 153"/>
            <p:cNvSpPr>
              <a:spLocks/>
            </p:cNvSpPr>
            <p:nvPr/>
          </p:nvSpPr>
          <p:spPr bwMode="auto">
            <a:xfrm>
              <a:off x="8904288" y="1987550"/>
              <a:ext cx="142875" cy="52388"/>
            </a:xfrm>
            <a:custGeom>
              <a:avLst/>
              <a:gdLst>
                <a:gd name="T0" fmla="*/ 0 w 268"/>
                <a:gd name="T1" fmla="*/ 59 h 98"/>
                <a:gd name="T2" fmla="*/ 260 w 268"/>
                <a:gd name="T3" fmla="*/ 0 h 98"/>
                <a:gd name="T4" fmla="*/ 268 w 268"/>
                <a:gd name="T5" fmla="*/ 39 h 98"/>
                <a:gd name="T6" fmla="*/ 9 w 268"/>
                <a:gd name="T7" fmla="*/ 98 h 98"/>
                <a:gd name="T8" fmla="*/ 0 w 268"/>
                <a:gd name="T9" fmla="*/ 5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8">
                  <a:moveTo>
                    <a:pt x="0" y="59"/>
                  </a:moveTo>
                  <a:lnTo>
                    <a:pt x="260" y="0"/>
                  </a:lnTo>
                  <a:lnTo>
                    <a:pt x="268" y="39"/>
                  </a:lnTo>
                  <a:lnTo>
                    <a:pt x="9" y="9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3" name="Freeform 154"/>
            <p:cNvSpPr>
              <a:spLocks/>
            </p:cNvSpPr>
            <p:nvPr/>
          </p:nvSpPr>
          <p:spPr bwMode="auto">
            <a:xfrm>
              <a:off x="8921751" y="1878013"/>
              <a:ext cx="119063" cy="109538"/>
            </a:xfrm>
            <a:custGeom>
              <a:avLst/>
              <a:gdLst>
                <a:gd name="T0" fmla="*/ 0 w 224"/>
                <a:gd name="T1" fmla="*/ 177 h 207"/>
                <a:gd name="T2" fmla="*/ 197 w 224"/>
                <a:gd name="T3" fmla="*/ 0 h 207"/>
                <a:gd name="T4" fmla="*/ 224 w 224"/>
                <a:gd name="T5" fmla="*/ 29 h 207"/>
                <a:gd name="T6" fmla="*/ 26 w 224"/>
                <a:gd name="T7" fmla="*/ 207 h 207"/>
                <a:gd name="T8" fmla="*/ 0 w 224"/>
                <a:gd name="T9" fmla="*/ 17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07">
                  <a:moveTo>
                    <a:pt x="0" y="177"/>
                  </a:moveTo>
                  <a:lnTo>
                    <a:pt x="197" y="0"/>
                  </a:lnTo>
                  <a:lnTo>
                    <a:pt x="224" y="29"/>
                  </a:lnTo>
                  <a:lnTo>
                    <a:pt x="26" y="20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4" name="Freeform 155"/>
            <p:cNvSpPr>
              <a:spLocks/>
            </p:cNvSpPr>
            <p:nvPr/>
          </p:nvSpPr>
          <p:spPr bwMode="auto">
            <a:xfrm>
              <a:off x="9043988" y="1289050"/>
              <a:ext cx="87313" cy="30163"/>
            </a:xfrm>
            <a:custGeom>
              <a:avLst/>
              <a:gdLst>
                <a:gd name="T0" fmla="*/ 0 w 167"/>
                <a:gd name="T1" fmla="*/ 18 h 58"/>
                <a:gd name="T2" fmla="*/ 163 w 167"/>
                <a:gd name="T3" fmla="*/ 0 h 58"/>
                <a:gd name="T4" fmla="*/ 167 w 167"/>
                <a:gd name="T5" fmla="*/ 40 h 58"/>
                <a:gd name="T6" fmla="*/ 4 w 167"/>
                <a:gd name="T7" fmla="*/ 58 h 58"/>
                <a:gd name="T8" fmla="*/ 0 w 167"/>
                <a:gd name="T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8">
                  <a:moveTo>
                    <a:pt x="0" y="18"/>
                  </a:moveTo>
                  <a:lnTo>
                    <a:pt x="163" y="0"/>
                  </a:lnTo>
                  <a:lnTo>
                    <a:pt x="167" y="40"/>
                  </a:lnTo>
                  <a:lnTo>
                    <a:pt x="4" y="5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5" name="Freeform 156"/>
            <p:cNvSpPr>
              <a:spLocks/>
            </p:cNvSpPr>
            <p:nvPr/>
          </p:nvSpPr>
          <p:spPr bwMode="auto">
            <a:xfrm>
              <a:off x="8148638" y="3975100"/>
              <a:ext cx="33338" cy="141288"/>
            </a:xfrm>
            <a:custGeom>
              <a:avLst/>
              <a:gdLst>
                <a:gd name="T0" fmla="*/ 23 w 63"/>
                <a:gd name="T1" fmla="*/ 268 h 268"/>
                <a:gd name="T2" fmla="*/ 0 w 63"/>
                <a:gd name="T3" fmla="*/ 3 h 268"/>
                <a:gd name="T4" fmla="*/ 40 w 63"/>
                <a:gd name="T5" fmla="*/ 0 h 268"/>
                <a:gd name="T6" fmla="*/ 63 w 63"/>
                <a:gd name="T7" fmla="*/ 264 h 268"/>
                <a:gd name="T8" fmla="*/ 23 w 63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8">
                  <a:moveTo>
                    <a:pt x="23" y="268"/>
                  </a:moveTo>
                  <a:lnTo>
                    <a:pt x="0" y="3"/>
                  </a:lnTo>
                  <a:lnTo>
                    <a:pt x="40" y="0"/>
                  </a:lnTo>
                  <a:lnTo>
                    <a:pt x="63" y="264"/>
                  </a:lnTo>
                  <a:lnTo>
                    <a:pt x="23" y="26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6" name="Freeform 157"/>
            <p:cNvSpPr>
              <a:spLocks/>
            </p:cNvSpPr>
            <p:nvPr/>
          </p:nvSpPr>
          <p:spPr bwMode="auto">
            <a:xfrm>
              <a:off x="8154988" y="4481513"/>
              <a:ext cx="52388" cy="141288"/>
            </a:xfrm>
            <a:custGeom>
              <a:avLst/>
              <a:gdLst>
                <a:gd name="T0" fmla="*/ 63 w 101"/>
                <a:gd name="T1" fmla="*/ 268 h 268"/>
                <a:gd name="T2" fmla="*/ 0 w 101"/>
                <a:gd name="T3" fmla="*/ 9 h 268"/>
                <a:gd name="T4" fmla="*/ 39 w 101"/>
                <a:gd name="T5" fmla="*/ 0 h 268"/>
                <a:gd name="T6" fmla="*/ 101 w 101"/>
                <a:gd name="T7" fmla="*/ 259 h 268"/>
                <a:gd name="T8" fmla="*/ 63 w 10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68">
                  <a:moveTo>
                    <a:pt x="63" y="268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101" y="259"/>
                  </a:lnTo>
                  <a:lnTo>
                    <a:pt x="63" y="26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7" name="Freeform 158"/>
            <p:cNvSpPr>
              <a:spLocks/>
            </p:cNvSpPr>
            <p:nvPr/>
          </p:nvSpPr>
          <p:spPr bwMode="auto">
            <a:xfrm>
              <a:off x="8232776" y="4414838"/>
              <a:ext cx="66675" cy="139700"/>
            </a:xfrm>
            <a:custGeom>
              <a:avLst/>
              <a:gdLst>
                <a:gd name="T0" fmla="*/ 87 w 125"/>
                <a:gd name="T1" fmla="*/ 264 h 264"/>
                <a:gd name="T2" fmla="*/ 0 w 125"/>
                <a:gd name="T3" fmla="*/ 14 h 264"/>
                <a:gd name="T4" fmla="*/ 38 w 125"/>
                <a:gd name="T5" fmla="*/ 0 h 264"/>
                <a:gd name="T6" fmla="*/ 125 w 125"/>
                <a:gd name="T7" fmla="*/ 251 h 264"/>
                <a:gd name="T8" fmla="*/ 87 w 125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64">
                  <a:moveTo>
                    <a:pt x="87" y="264"/>
                  </a:moveTo>
                  <a:lnTo>
                    <a:pt x="0" y="14"/>
                  </a:lnTo>
                  <a:lnTo>
                    <a:pt x="38" y="0"/>
                  </a:lnTo>
                  <a:lnTo>
                    <a:pt x="125" y="251"/>
                  </a:lnTo>
                  <a:lnTo>
                    <a:pt x="87" y="26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8" name="Freeform 159"/>
            <p:cNvSpPr>
              <a:spLocks/>
            </p:cNvSpPr>
            <p:nvPr/>
          </p:nvSpPr>
          <p:spPr bwMode="auto">
            <a:xfrm>
              <a:off x="8397876" y="4597400"/>
              <a:ext cx="73025" cy="138113"/>
            </a:xfrm>
            <a:custGeom>
              <a:avLst/>
              <a:gdLst>
                <a:gd name="T0" fmla="*/ 101 w 138"/>
                <a:gd name="T1" fmla="*/ 261 h 261"/>
                <a:gd name="T2" fmla="*/ 0 w 138"/>
                <a:gd name="T3" fmla="*/ 15 h 261"/>
                <a:gd name="T4" fmla="*/ 36 w 138"/>
                <a:gd name="T5" fmla="*/ 0 h 261"/>
                <a:gd name="T6" fmla="*/ 138 w 138"/>
                <a:gd name="T7" fmla="*/ 246 h 261"/>
                <a:gd name="T8" fmla="*/ 101 w 138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61">
                  <a:moveTo>
                    <a:pt x="101" y="261"/>
                  </a:moveTo>
                  <a:lnTo>
                    <a:pt x="0" y="15"/>
                  </a:lnTo>
                  <a:lnTo>
                    <a:pt x="36" y="0"/>
                  </a:lnTo>
                  <a:lnTo>
                    <a:pt x="138" y="246"/>
                  </a:lnTo>
                  <a:lnTo>
                    <a:pt x="101" y="26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79" name="Freeform 160"/>
            <p:cNvSpPr>
              <a:spLocks/>
            </p:cNvSpPr>
            <p:nvPr/>
          </p:nvSpPr>
          <p:spPr bwMode="auto">
            <a:xfrm>
              <a:off x="8507413" y="4508500"/>
              <a:ext cx="22225" cy="141288"/>
            </a:xfrm>
            <a:custGeom>
              <a:avLst/>
              <a:gdLst>
                <a:gd name="T0" fmla="*/ 3 w 43"/>
                <a:gd name="T1" fmla="*/ 266 h 266"/>
                <a:gd name="T2" fmla="*/ 0 w 43"/>
                <a:gd name="T3" fmla="*/ 0 h 266"/>
                <a:gd name="T4" fmla="*/ 40 w 43"/>
                <a:gd name="T5" fmla="*/ 0 h 266"/>
                <a:gd name="T6" fmla="*/ 43 w 43"/>
                <a:gd name="T7" fmla="*/ 265 h 266"/>
                <a:gd name="T8" fmla="*/ 3 w 43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6">
                  <a:moveTo>
                    <a:pt x="3" y="266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3" y="265"/>
                  </a:lnTo>
                  <a:lnTo>
                    <a:pt x="3" y="26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0" name="Freeform 161"/>
            <p:cNvSpPr>
              <a:spLocks/>
            </p:cNvSpPr>
            <p:nvPr/>
          </p:nvSpPr>
          <p:spPr bwMode="auto">
            <a:xfrm>
              <a:off x="8007351" y="5176838"/>
              <a:ext cx="119063" cy="109538"/>
            </a:xfrm>
            <a:custGeom>
              <a:avLst/>
              <a:gdLst>
                <a:gd name="T0" fmla="*/ 198 w 224"/>
                <a:gd name="T1" fmla="*/ 208 h 208"/>
                <a:gd name="T2" fmla="*/ 0 w 224"/>
                <a:gd name="T3" fmla="*/ 31 h 208"/>
                <a:gd name="T4" fmla="*/ 27 w 224"/>
                <a:gd name="T5" fmla="*/ 0 h 208"/>
                <a:gd name="T6" fmla="*/ 224 w 224"/>
                <a:gd name="T7" fmla="*/ 178 h 208"/>
                <a:gd name="T8" fmla="*/ 198 w 224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08">
                  <a:moveTo>
                    <a:pt x="198" y="208"/>
                  </a:moveTo>
                  <a:lnTo>
                    <a:pt x="0" y="31"/>
                  </a:lnTo>
                  <a:lnTo>
                    <a:pt x="27" y="0"/>
                  </a:lnTo>
                  <a:lnTo>
                    <a:pt x="224" y="178"/>
                  </a:lnTo>
                  <a:lnTo>
                    <a:pt x="198" y="20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1" name="Freeform 162"/>
            <p:cNvSpPr>
              <a:spLocks/>
            </p:cNvSpPr>
            <p:nvPr/>
          </p:nvSpPr>
          <p:spPr bwMode="auto">
            <a:xfrm>
              <a:off x="8401051" y="4957763"/>
              <a:ext cx="74613" cy="138113"/>
            </a:xfrm>
            <a:custGeom>
              <a:avLst/>
              <a:gdLst>
                <a:gd name="T0" fmla="*/ 103 w 139"/>
                <a:gd name="T1" fmla="*/ 261 h 261"/>
                <a:gd name="T2" fmla="*/ 0 w 139"/>
                <a:gd name="T3" fmla="*/ 15 h 261"/>
                <a:gd name="T4" fmla="*/ 37 w 139"/>
                <a:gd name="T5" fmla="*/ 0 h 261"/>
                <a:gd name="T6" fmla="*/ 139 w 139"/>
                <a:gd name="T7" fmla="*/ 245 h 261"/>
                <a:gd name="T8" fmla="*/ 103 w 139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61">
                  <a:moveTo>
                    <a:pt x="103" y="261"/>
                  </a:moveTo>
                  <a:lnTo>
                    <a:pt x="0" y="15"/>
                  </a:lnTo>
                  <a:lnTo>
                    <a:pt x="37" y="0"/>
                  </a:lnTo>
                  <a:lnTo>
                    <a:pt x="139" y="245"/>
                  </a:lnTo>
                  <a:lnTo>
                    <a:pt x="103" y="26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2" name="Freeform 163"/>
            <p:cNvSpPr>
              <a:spLocks/>
            </p:cNvSpPr>
            <p:nvPr/>
          </p:nvSpPr>
          <p:spPr bwMode="auto">
            <a:xfrm>
              <a:off x="7866063" y="5811838"/>
              <a:ext cx="87313" cy="133350"/>
            </a:xfrm>
            <a:custGeom>
              <a:avLst/>
              <a:gdLst>
                <a:gd name="T0" fmla="*/ 128 w 164"/>
                <a:gd name="T1" fmla="*/ 252 h 252"/>
                <a:gd name="T2" fmla="*/ 0 w 164"/>
                <a:gd name="T3" fmla="*/ 20 h 252"/>
                <a:gd name="T4" fmla="*/ 35 w 164"/>
                <a:gd name="T5" fmla="*/ 0 h 252"/>
                <a:gd name="T6" fmla="*/ 164 w 164"/>
                <a:gd name="T7" fmla="*/ 232 h 252"/>
                <a:gd name="T8" fmla="*/ 128 w 16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52">
                  <a:moveTo>
                    <a:pt x="128" y="252"/>
                  </a:moveTo>
                  <a:lnTo>
                    <a:pt x="0" y="20"/>
                  </a:lnTo>
                  <a:lnTo>
                    <a:pt x="35" y="0"/>
                  </a:lnTo>
                  <a:lnTo>
                    <a:pt x="164" y="232"/>
                  </a:lnTo>
                  <a:lnTo>
                    <a:pt x="128" y="252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3" name="Freeform 164"/>
            <p:cNvSpPr>
              <a:spLocks/>
            </p:cNvSpPr>
            <p:nvPr/>
          </p:nvSpPr>
          <p:spPr bwMode="auto">
            <a:xfrm>
              <a:off x="7916863" y="6378575"/>
              <a:ext cx="139700" cy="58738"/>
            </a:xfrm>
            <a:custGeom>
              <a:avLst/>
              <a:gdLst>
                <a:gd name="T0" fmla="*/ 255 w 265"/>
                <a:gd name="T1" fmla="*/ 113 h 113"/>
                <a:gd name="T2" fmla="*/ 0 w 265"/>
                <a:gd name="T3" fmla="*/ 38 h 113"/>
                <a:gd name="T4" fmla="*/ 11 w 265"/>
                <a:gd name="T5" fmla="*/ 0 h 113"/>
                <a:gd name="T6" fmla="*/ 265 w 265"/>
                <a:gd name="T7" fmla="*/ 75 h 113"/>
                <a:gd name="T8" fmla="*/ 255 w 265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3">
                  <a:moveTo>
                    <a:pt x="255" y="113"/>
                  </a:moveTo>
                  <a:lnTo>
                    <a:pt x="0" y="38"/>
                  </a:lnTo>
                  <a:lnTo>
                    <a:pt x="11" y="0"/>
                  </a:lnTo>
                  <a:lnTo>
                    <a:pt x="265" y="75"/>
                  </a:lnTo>
                  <a:lnTo>
                    <a:pt x="255" y="11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4" name="Freeform 165"/>
            <p:cNvSpPr>
              <a:spLocks/>
            </p:cNvSpPr>
            <p:nvPr/>
          </p:nvSpPr>
          <p:spPr bwMode="auto">
            <a:xfrm>
              <a:off x="7883526" y="6216650"/>
              <a:ext cx="133350" cy="85725"/>
            </a:xfrm>
            <a:custGeom>
              <a:avLst/>
              <a:gdLst>
                <a:gd name="T0" fmla="*/ 234 w 253"/>
                <a:gd name="T1" fmla="*/ 164 h 164"/>
                <a:gd name="T2" fmla="*/ 0 w 253"/>
                <a:gd name="T3" fmla="*/ 35 h 164"/>
                <a:gd name="T4" fmla="*/ 20 w 253"/>
                <a:gd name="T5" fmla="*/ 0 h 164"/>
                <a:gd name="T6" fmla="*/ 253 w 253"/>
                <a:gd name="T7" fmla="*/ 129 h 164"/>
                <a:gd name="T8" fmla="*/ 234 w 253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4">
                  <a:moveTo>
                    <a:pt x="234" y="164"/>
                  </a:moveTo>
                  <a:lnTo>
                    <a:pt x="0" y="35"/>
                  </a:lnTo>
                  <a:lnTo>
                    <a:pt x="20" y="0"/>
                  </a:lnTo>
                  <a:lnTo>
                    <a:pt x="253" y="129"/>
                  </a:lnTo>
                  <a:lnTo>
                    <a:pt x="234" y="16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5" name="Freeform 166"/>
            <p:cNvSpPr>
              <a:spLocks/>
            </p:cNvSpPr>
            <p:nvPr/>
          </p:nvSpPr>
          <p:spPr bwMode="auto">
            <a:xfrm>
              <a:off x="8205788" y="6826250"/>
              <a:ext cx="52388" cy="31750"/>
            </a:xfrm>
            <a:custGeom>
              <a:avLst/>
              <a:gdLst>
                <a:gd name="T0" fmla="*/ 101 w 101"/>
                <a:gd name="T1" fmla="*/ 38 h 60"/>
                <a:gd name="T2" fmla="*/ 10 w 101"/>
                <a:gd name="T3" fmla="*/ 60 h 60"/>
                <a:gd name="T4" fmla="*/ 0 w 101"/>
                <a:gd name="T5" fmla="*/ 21 h 60"/>
                <a:gd name="T6" fmla="*/ 92 w 101"/>
                <a:gd name="T7" fmla="*/ 0 h 60"/>
                <a:gd name="T8" fmla="*/ 101 w 101"/>
                <a:gd name="T9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0">
                  <a:moveTo>
                    <a:pt x="101" y="38"/>
                  </a:moveTo>
                  <a:lnTo>
                    <a:pt x="10" y="60"/>
                  </a:lnTo>
                  <a:lnTo>
                    <a:pt x="0" y="21"/>
                  </a:lnTo>
                  <a:lnTo>
                    <a:pt x="92" y="0"/>
                  </a:lnTo>
                  <a:lnTo>
                    <a:pt x="101" y="38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6" name="Freeform 167"/>
            <p:cNvSpPr>
              <a:spLocks/>
            </p:cNvSpPr>
            <p:nvPr/>
          </p:nvSpPr>
          <p:spPr bwMode="auto">
            <a:xfrm>
              <a:off x="8153401" y="6684963"/>
              <a:ext cx="139700" cy="69850"/>
            </a:xfrm>
            <a:custGeom>
              <a:avLst/>
              <a:gdLst>
                <a:gd name="T0" fmla="*/ 249 w 263"/>
                <a:gd name="T1" fmla="*/ 131 h 131"/>
                <a:gd name="T2" fmla="*/ 0 w 263"/>
                <a:gd name="T3" fmla="*/ 38 h 131"/>
                <a:gd name="T4" fmla="*/ 14 w 263"/>
                <a:gd name="T5" fmla="*/ 0 h 131"/>
                <a:gd name="T6" fmla="*/ 263 w 263"/>
                <a:gd name="T7" fmla="*/ 93 h 131"/>
                <a:gd name="T8" fmla="*/ 249 w 263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1">
                  <a:moveTo>
                    <a:pt x="249" y="131"/>
                  </a:moveTo>
                  <a:lnTo>
                    <a:pt x="0" y="38"/>
                  </a:lnTo>
                  <a:lnTo>
                    <a:pt x="14" y="0"/>
                  </a:lnTo>
                  <a:lnTo>
                    <a:pt x="263" y="93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7" name="Freeform 168"/>
            <p:cNvSpPr>
              <a:spLocks/>
            </p:cNvSpPr>
            <p:nvPr/>
          </p:nvSpPr>
          <p:spPr bwMode="auto">
            <a:xfrm>
              <a:off x="8221663" y="6272213"/>
              <a:ext cx="107950" cy="122238"/>
            </a:xfrm>
            <a:custGeom>
              <a:avLst/>
              <a:gdLst>
                <a:gd name="T0" fmla="*/ 173 w 203"/>
                <a:gd name="T1" fmla="*/ 229 h 229"/>
                <a:gd name="T2" fmla="*/ 0 w 203"/>
                <a:gd name="T3" fmla="*/ 26 h 229"/>
                <a:gd name="T4" fmla="*/ 30 w 203"/>
                <a:gd name="T5" fmla="*/ 0 h 229"/>
                <a:gd name="T6" fmla="*/ 203 w 203"/>
                <a:gd name="T7" fmla="*/ 203 h 229"/>
                <a:gd name="T8" fmla="*/ 173 w 203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9">
                  <a:moveTo>
                    <a:pt x="173" y="229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3" y="203"/>
                  </a:lnTo>
                  <a:lnTo>
                    <a:pt x="173" y="22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8" name="Freeform 169"/>
            <p:cNvSpPr>
              <a:spLocks/>
            </p:cNvSpPr>
            <p:nvPr/>
          </p:nvSpPr>
          <p:spPr bwMode="auto">
            <a:xfrm>
              <a:off x="9036051" y="6040438"/>
              <a:ext cx="95250" cy="128588"/>
            </a:xfrm>
            <a:custGeom>
              <a:avLst/>
              <a:gdLst>
                <a:gd name="T0" fmla="*/ 148 w 181"/>
                <a:gd name="T1" fmla="*/ 243 h 243"/>
                <a:gd name="T2" fmla="*/ 0 w 181"/>
                <a:gd name="T3" fmla="*/ 22 h 243"/>
                <a:gd name="T4" fmla="*/ 32 w 181"/>
                <a:gd name="T5" fmla="*/ 0 h 243"/>
                <a:gd name="T6" fmla="*/ 181 w 181"/>
                <a:gd name="T7" fmla="*/ 220 h 243"/>
                <a:gd name="T8" fmla="*/ 148 w 181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43">
                  <a:moveTo>
                    <a:pt x="148" y="243"/>
                  </a:moveTo>
                  <a:lnTo>
                    <a:pt x="0" y="22"/>
                  </a:lnTo>
                  <a:lnTo>
                    <a:pt x="32" y="0"/>
                  </a:lnTo>
                  <a:lnTo>
                    <a:pt x="181" y="220"/>
                  </a:lnTo>
                  <a:lnTo>
                    <a:pt x="148" y="24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89" name="Freeform 170"/>
            <p:cNvSpPr>
              <a:spLocks/>
            </p:cNvSpPr>
            <p:nvPr/>
          </p:nvSpPr>
          <p:spPr bwMode="auto">
            <a:xfrm>
              <a:off x="9094788" y="2949575"/>
              <a:ext cx="42863" cy="39688"/>
            </a:xfrm>
            <a:custGeom>
              <a:avLst/>
              <a:gdLst>
                <a:gd name="T0" fmla="*/ 57 w 80"/>
                <a:gd name="T1" fmla="*/ 73 h 73"/>
                <a:gd name="T2" fmla="*/ 0 w 80"/>
                <a:gd name="T3" fmla="*/ 34 h 73"/>
                <a:gd name="T4" fmla="*/ 23 w 80"/>
                <a:gd name="T5" fmla="*/ 0 h 73"/>
                <a:gd name="T6" fmla="*/ 80 w 80"/>
                <a:gd name="T7" fmla="*/ 40 h 73"/>
                <a:gd name="T8" fmla="*/ 57 w 8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3">
                  <a:moveTo>
                    <a:pt x="57" y="73"/>
                  </a:moveTo>
                  <a:lnTo>
                    <a:pt x="0" y="34"/>
                  </a:lnTo>
                  <a:lnTo>
                    <a:pt x="23" y="0"/>
                  </a:lnTo>
                  <a:lnTo>
                    <a:pt x="80" y="40"/>
                  </a:lnTo>
                  <a:lnTo>
                    <a:pt x="57" y="7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0" name="Freeform 171"/>
            <p:cNvSpPr>
              <a:spLocks/>
            </p:cNvSpPr>
            <p:nvPr/>
          </p:nvSpPr>
          <p:spPr bwMode="auto">
            <a:xfrm>
              <a:off x="9104313" y="3679825"/>
              <a:ext cx="26988" cy="23813"/>
            </a:xfrm>
            <a:custGeom>
              <a:avLst/>
              <a:gdLst>
                <a:gd name="T0" fmla="*/ 52 w 52"/>
                <a:gd name="T1" fmla="*/ 39 h 45"/>
                <a:gd name="T2" fmla="*/ 6 w 52"/>
                <a:gd name="T3" fmla="*/ 45 h 45"/>
                <a:gd name="T4" fmla="*/ 0 w 52"/>
                <a:gd name="T5" fmla="*/ 6 h 45"/>
                <a:gd name="T6" fmla="*/ 48 w 52"/>
                <a:gd name="T7" fmla="*/ 0 h 45"/>
                <a:gd name="T8" fmla="*/ 52 w 52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5">
                  <a:moveTo>
                    <a:pt x="52" y="39"/>
                  </a:moveTo>
                  <a:lnTo>
                    <a:pt x="6" y="45"/>
                  </a:lnTo>
                  <a:lnTo>
                    <a:pt x="0" y="6"/>
                  </a:lnTo>
                  <a:lnTo>
                    <a:pt x="48" y="0"/>
                  </a:lnTo>
                  <a:lnTo>
                    <a:pt x="52" y="39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1" name="Freeform 172"/>
            <p:cNvSpPr>
              <a:spLocks/>
            </p:cNvSpPr>
            <p:nvPr/>
          </p:nvSpPr>
          <p:spPr bwMode="auto">
            <a:xfrm>
              <a:off x="9105901" y="3430588"/>
              <a:ext cx="25400" cy="22225"/>
            </a:xfrm>
            <a:custGeom>
              <a:avLst/>
              <a:gdLst>
                <a:gd name="T0" fmla="*/ 49 w 49"/>
                <a:gd name="T1" fmla="*/ 40 h 44"/>
                <a:gd name="T2" fmla="*/ 5 w 49"/>
                <a:gd name="T3" fmla="*/ 44 h 44"/>
                <a:gd name="T4" fmla="*/ 0 w 49"/>
                <a:gd name="T5" fmla="*/ 5 h 44"/>
                <a:gd name="T6" fmla="*/ 45 w 49"/>
                <a:gd name="T7" fmla="*/ 0 h 44"/>
                <a:gd name="T8" fmla="*/ 49 w 49"/>
                <a:gd name="T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4">
                  <a:moveTo>
                    <a:pt x="49" y="40"/>
                  </a:moveTo>
                  <a:lnTo>
                    <a:pt x="5" y="44"/>
                  </a:lnTo>
                  <a:lnTo>
                    <a:pt x="0" y="5"/>
                  </a:lnTo>
                  <a:lnTo>
                    <a:pt x="45" y="0"/>
                  </a:lnTo>
                  <a:lnTo>
                    <a:pt x="49" y="4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2" name="Freeform 173"/>
            <p:cNvSpPr>
              <a:spLocks/>
            </p:cNvSpPr>
            <p:nvPr/>
          </p:nvSpPr>
          <p:spPr bwMode="auto">
            <a:xfrm>
              <a:off x="7807326" y="3049588"/>
              <a:ext cx="141288" cy="42863"/>
            </a:xfrm>
            <a:custGeom>
              <a:avLst/>
              <a:gdLst>
                <a:gd name="T0" fmla="*/ 263 w 269"/>
                <a:gd name="T1" fmla="*/ 81 h 81"/>
                <a:gd name="T2" fmla="*/ 0 w 269"/>
                <a:gd name="T3" fmla="*/ 39 h 81"/>
                <a:gd name="T4" fmla="*/ 6 w 269"/>
                <a:gd name="T5" fmla="*/ 0 h 81"/>
                <a:gd name="T6" fmla="*/ 269 w 269"/>
                <a:gd name="T7" fmla="*/ 41 h 81"/>
                <a:gd name="T8" fmla="*/ 263 w 269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1">
                  <a:moveTo>
                    <a:pt x="263" y="81"/>
                  </a:moveTo>
                  <a:lnTo>
                    <a:pt x="0" y="39"/>
                  </a:lnTo>
                  <a:lnTo>
                    <a:pt x="6" y="0"/>
                  </a:lnTo>
                  <a:lnTo>
                    <a:pt x="269" y="41"/>
                  </a:lnTo>
                  <a:lnTo>
                    <a:pt x="263" y="8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3" name="Freeform 174"/>
            <p:cNvSpPr>
              <a:spLocks/>
            </p:cNvSpPr>
            <p:nvPr/>
          </p:nvSpPr>
          <p:spPr bwMode="auto">
            <a:xfrm>
              <a:off x="8629651" y="3752850"/>
              <a:ext cx="65088" cy="139700"/>
            </a:xfrm>
            <a:custGeom>
              <a:avLst/>
              <a:gdLst>
                <a:gd name="T0" fmla="*/ 84 w 122"/>
                <a:gd name="T1" fmla="*/ 266 h 266"/>
                <a:gd name="T2" fmla="*/ 0 w 122"/>
                <a:gd name="T3" fmla="*/ 13 h 266"/>
                <a:gd name="T4" fmla="*/ 37 w 122"/>
                <a:gd name="T5" fmla="*/ 0 h 266"/>
                <a:gd name="T6" fmla="*/ 122 w 122"/>
                <a:gd name="T7" fmla="*/ 253 h 266"/>
                <a:gd name="T8" fmla="*/ 84 w 122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66">
                  <a:moveTo>
                    <a:pt x="84" y="266"/>
                  </a:moveTo>
                  <a:lnTo>
                    <a:pt x="0" y="13"/>
                  </a:lnTo>
                  <a:lnTo>
                    <a:pt x="37" y="0"/>
                  </a:lnTo>
                  <a:lnTo>
                    <a:pt x="122" y="253"/>
                  </a:lnTo>
                  <a:lnTo>
                    <a:pt x="84" y="26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4" name="Freeform 175"/>
            <p:cNvSpPr>
              <a:spLocks/>
            </p:cNvSpPr>
            <p:nvPr/>
          </p:nvSpPr>
          <p:spPr bwMode="auto">
            <a:xfrm>
              <a:off x="8294688" y="3819525"/>
              <a:ext cx="77788" cy="138113"/>
            </a:xfrm>
            <a:custGeom>
              <a:avLst/>
              <a:gdLst>
                <a:gd name="T0" fmla="*/ 0 w 146"/>
                <a:gd name="T1" fmla="*/ 241 h 259"/>
                <a:gd name="T2" fmla="*/ 110 w 146"/>
                <a:gd name="T3" fmla="*/ 0 h 259"/>
                <a:gd name="T4" fmla="*/ 146 w 146"/>
                <a:gd name="T5" fmla="*/ 16 h 259"/>
                <a:gd name="T6" fmla="*/ 36 w 146"/>
                <a:gd name="T7" fmla="*/ 259 h 259"/>
                <a:gd name="T8" fmla="*/ 0 w 146"/>
                <a:gd name="T9" fmla="*/ 24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59">
                  <a:moveTo>
                    <a:pt x="0" y="241"/>
                  </a:moveTo>
                  <a:lnTo>
                    <a:pt x="110" y="0"/>
                  </a:lnTo>
                  <a:lnTo>
                    <a:pt x="146" y="16"/>
                  </a:lnTo>
                  <a:lnTo>
                    <a:pt x="36" y="259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5" name="Freeform 176"/>
            <p:cNvSpPr>
              <a:spLocks/>
            </p:cNvSpPr>
            <p:nvPr/>
          </p:nvSpPr>
          <p:spPr bwMode="auto">
            <a:xfrm>
              <a:off x="8170863" y="3627438"/>
              <a:ext cx="58738" cy="141288"/>
            </a:xfrm>
            <a:custGeom>
              <a:avLst/>
              <a:gdLst>
                <a:gd name="T0" fmla="*/ 0 w 111"/>
                <a:gd name="T1" fmla="*/ 256 h 267"/>
                <a:gd name="T2" fmla="*/ 74 w 111"/>
                <a:gd name="T3" fmla="*/ 0 h 267"/>
                <a:gd name="T4" fmla="*/ 111 w 111"/>
                <a:gd name="T5" fmla="*/ 11 h 267"/>
                <a:gd name="T6" fmla="*/ 39 w 111"/>
                <a:gd name="T7" fmla="*/ 267 h 267"/>
                <a:gd name="T8" fmla="*/ 0 w 111"/>
                <a:gd name="T9" fmla="*/ 25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67">
                  <a:moveTo>
                    <a:pt x="0" y="256"/>
                  </a:moveTo>
                  <a:lnTo>
                    <a:pt x="74" y="0"/>
                  </a:lnTo>
                  <a:lnTo>
                    <a:pt x="111" y="11"/>
                  </a:lnTo>
                  <a:lnTo>
                    <a:pt x="39" y="267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6" name="Freeform 177"/>
            <p:cNvSpPr>
              <a:spLocks/>
            </p:cNvSpPr>
            <p:nvPr/>
          </p:nvSpPr>
          <p:spPr bwMode="auto">
            <a:xfrm>
              <a:off x="7669213" y="3124200"/>
              <a:ext cx="139700" cy="69850"/>
            </a:xfrm>
            <a:custGeom>
              <a:avLst/>
              <a:gdLst>
                <a:gd name="T0" fmla="*/ 0 w 263"/>
                <a:gd name="T1" fmla="*/ 93 h 131"/>
                <a:gd name="T2" fmla="*/ 249 w 263"/>
                <a:gd name="T3" fmla="*/ 0 h 131"/>
                <a:gd name="T4" fmla="*/ 263 w 263"/>
                <a:gd name="T5" fmla="*/ 38 h 131"/>
                <a:gd name="T6" fmla="*/ 14 w 263"/>
                <a:gd name="T7" fmla="*/ 131 h 131"/>
                <a:gd name="T8" fmla="*/ 0 w 263"/>
                <a:gd name="T9" fmla="*/ 9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1">
                  <a:moveTo>
                    <a:pt x="0" y="93"/>
                  </a:moveTo>
                  <a:lnTo>
                    <a:pt x="249" y="0"/>
                  </a:lnTo>
                  <a:lnTo>
                    <a:pt x="263" y="38"/>
                  </a:lnTo>
                  <a:lnTo>
                    <a:pt x="14" y="131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7" name="Freeform 178"/>
            <p:cNvSpPr>
              <a:spLocks/>
            </p:cNvSpPr>
            <p:nvPr/>
          </p:nvSpPr>
          <p:spPr bwMode="auto">
            <a:xfrm>
              <a:off x="7943851" y="3151188"/>
              <a:ext cx="142875" cy="31750"/>
            </a:xfrm>
            <a:custGeom>
              <a:avLst/>
              <a:gdLst>
                <a:gd name="T0" fmla="*/ 3 w 269"/>
                <a:gd name="T1" fmla="*/ 0 h 59"/>
                <a:gd name="T2" fmla="*/ 269 w 269"/>
                <a:gd name="T3" fmla="*/ 20 h 59"/>
                <a:gd name="T4" fmla="*/ 265 w 269"/>
                <a:gd name="T5" fmla="*/ 59 h 59"/>
                <a:gd name="T6" fmla="*/ 0 w 269"/>
                <a:gd name="T7" fmla="*/ 40 h 59"/>
                <a:gd name="T8" fmla="*/ 3 w 26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9">
                  <a:moveTo>
                    <a:pt x="3" y="0"/>
                  </a:moveTo>
                  <a:lnTo>
                    <a:pt x="269" y="20"/>
                  </a:lnTo>
                  <a:lnTo>
                    <a:pt x="265" y="59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8" name="Freeform 179"/>
            <p:cNvSpPr>
              <a:spLocks/>
            </p:cNvSpPr>
            <p:nvPr/>
          </p:nvSpPr>
          <p:spPr bwMode="auto">
            <a:xfrm>
              <a:off x="2438401" y="3706813"/>
              <a:ext cx="31750" cy="141288"/>
            </a:xfrm>
            <a:custGeom>
              <a:avLst/>
              <a:gdLst>
                <a:gd name="T0" fmla="*/ 0 w 59"/>
                <a:gd name="T1" fmla="*/ 265 h 268"/>
                <a:gd name="T2" fmla="*/ 20 w 59"/>
                <a:gd name="T3" fmla="*/ 0 h 268"/>
                <a:gd name="T4" fmla="*/ 59 w 59"/>
                <a:gd name="T5" fmla="*/ 3 h 268"/>
                <a:gd name="T6" fmla="*/ 40 w 59"/>
                <a:gd name="T7" fmla="*/ 268 h 268"/>
                <a:gd name="T8" fmla="*/ 0 w 59"/>
                <a:gd name="T9" fmla="*/ 26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68">
                  <a:moveTo>
                    <a:pt x="0" y="265"/>
                  </a:moveTo>
                  <a:lnTo>
                    <a:pt x="20" y="0"/>
                  </a:lnTo>
                  <a:lnTo>
                    <a:pt x="59" y="3"/>
                  </a:lnTo>
                  <a:lnTo>
                    <a:pt x="40" y="268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99" name="Freeform 180"/>
            <p:cNvSpPr>
              <a:spLocks/>
            </p:cNvSpPr>
            <p:nvPr/>
          </p:nvSpPr>
          <p:spPr bwMode="auto">
            <a:xfrm>
              <a:off x="2557463" y="3624263"/>
              <a:ext cx="120650" cy="107950"/>
            </a:xfrm>
            <a:custGeom>
              <a:avLst/>
              <a:gdLst>
                <a:gd name="T0" fmla="*/ 0 w 227"/>
                <a:gd name="T1" fmla="*/ 174 h 204"/>
                <a:gd name="T2" fmla="*/ 201 w 227"/>
                <a:gd name="T3" fmla="*/ 0 h 204"/>
                <a:gd name="T4" fmla="*/ 227 w 227"/>
                <a:gd name="T5" fmla="*/ 31 h 204"/>
                <a:gd name="T6" fmla="*/ 26 w 227"/>
                <a:gd name="T7" fmla="*/ 204 h 204"/>
                <a:gd name="T8" fmla="*/ 0 w 227"/>
                <a:gd name="T9" fmla="*/ 17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04">
                  <a:moveTo>
                    <a:pt x="0" y="174"/>
                  </a:moveTo>
                  <a:lnTo>
                    <a:pt x="201" y="0"/>
                  </a:lnTo>
                  <a:lnTo>
                    <a:pt x="227" y="31"/>
                  </a:lnTo>
                  <a:lnTo>
                    <a:pt x="26" y="20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0" name="Freeform 181"/>
            <p:cNvSpPr>
              <a:spLocks/>
            </p:cNvSpPr>
            <p:nvPr/>
          </p:nvSpPr>
          <p:spPr bwMode="auto">
            <a:xfrm>
              <a:off x="2755901" y="4673600"/>
              <a:ext cx="34925" cy="142875"/>
            </a:xfrm>
            <a:custGeom>
              <a:avLst/>
              <a:gdLst>
                <a:gd name="T0" fmla="*/ 0 w 66"/>
                <a:gd name="T1" fmla="*/ 264 h 268"/>
                <a:gd name="T2" fmla="*/ 27 w 66"/>
                <a:gd name="T3" fmla="*/ 0 h 268"/>
                <a:gd name="T4" fmla="*/ 66 w 66"/>
                <a:gd name="T5" fmla="*/ 3 h 268"/>
                <a:gd name="T6" fmla="*/ 40 w 66"/>
                <a:gd name="T7" fmla="*/ 268 h 268"/>
                <a:gd name="T8" fmla="*/ 0 w 66"/>
                <a:gd name="T9" fmla="*/ 2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68">
                  <a:moveTo>
                    <a:pt x="0" y="264"/>
                  </a:moveTo>
                  <a:lnTo>
                    <a:pt x="27" y="0"/>
                  </a:lnTo>
                  <a:lnTo>
                    <a:pt x="66" y="3"/>
                  </a:lnTo>
                  <a:lnTo>
                    <a:pt x="40" y="268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1" name="Freeform 182"/>
            <p:cNvSpPr>
              <a:spLocks/>
            </p:cNvSpPr>
            <p:nvPr/>
          </p:nvSpPr>
          <p:spPr bwMode="auto">
            <a:xfrm>
              <a:off x="1744663" y="4729163"/>
              <a:ext cx="92075" cy="130175"/>
            </a:xfrm>
            <a:custGeom>
              <a:avLst/>
              <a:gdLst>
                <a:gd name="T0" fmla="*/ 0 w 174"/>
                <a:gd name="T1" fmla="*/ 227 h 247"/>
                <a:gd name="T2" fmla="*/ 140 w 174"/>
                <a:gd name="T3" fmla="*/ 0 h 247"/>
                <a:gd name="T4" fmla="*/ 174 w 174"/>
                <a:gd name="T5" fmla="*/ 21 h 247"/>
                <a:gd name="T6" fmla="*/ 34 w 174"/>
                <a:gd name="T7" fmla="*/ 247 h 247"/>
                <a:gd name="T8" fmla="*/ 0 w 174"/>
                <a:gd name="T9" fmla="*/ 22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47">
                  <a:moveTo>
                    <a:pt x="0" y="227"/>
                  </a:moveTo>
                  <a:lnTo>
                    <a:pt x="140" y="0"/>
                  </a:lnTo>
                  <a:lnTo>
                    <a:pt x="174" y="21"/>
                  </a:lnTo>
                  <a:lnTo>
                    <a:pt x="34" y="24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2" name="Freeform 183"/>
            <p:cNvSpPr>
              <a:spLocks/>
            </p:cNvSpPr>
            <p:nvPr/>
          </p:nvSpPr>
          <p:spPr bwMode="auto">
            <a:xfrm>
              <a:off x="2562226" y="4440238"/>
              <a:ext cx="84138" cy="134938"/>
            </a:xfrm>
            <a:custGeom>
              <a:avLst/>
              <a:gdLst>
                <a:gd name="T0" fmla="*/ 121 w 157"/>
                <a:gd name="T1" fmla="*/ 256 h 256"/>
                <a:gd name="T2" fmla="*/ 0 w 157"/>
                <a:gd name="T3" fmla="*/ 19 h 256"/>
                <a:gd name="T4" fmla="*/ 36 w 157"/>
                <a:gd name="T5" fmla="*/ 0 h 256"/>
                <a:gd name="T6" fmla="*/ 157 w 157"/>
                <a:gd name="T7" fmla="*/ 238 h 256"/>
                <a:gd name="T8" fmla="*/ 121 w 157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56">
                  <a:moveTo>
                    <a:pt x="121" y="256"/>
                  </a:moveTo>
                  <a:lnTo>
                    <a:pt x="0" y="19"/>
                  </a:lnTo>
                  <a:lnTo>
                    <a:pt x="36" y="0"/>
                  </a:lnTo>
                  <a:lnTo>
                    <a:pt x="157" y="238"/>
                  </a:lnTo>
                  <a:lnTo>
                    <a:pt x="121" y="256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3" name="Freeform 184"/>
            <p:cNvSpPr>
              <a:spLocks/>
            </p:cNvSpPr>
            <p:nvPr/>
          </p:nvSpPr>
          <p:spPr bwMode="auto">
            <a:xfrm>
              <a:off x="2209801" y="4551363"/>
              <a:ext cx="66675" cy="139700"/>
            </a:xfrm>
            <a:custGeom>
              <a:avLst/>
              <a:gdLst>
                <a:gd name="T0" fmla="*/ 0 w 126"/>
                <a:gd name="T1" fmla="*/ 250 h 264"/>
                <a:gd name="T2" fmla="*/ 88 w 126"/>
                <a:gd name="T3" fmla="*/ 0 h 264"/>
                <a:gd name="T4" fmla="*/ 126 w 126"/>
                <a:gd name="T5" fmla="*/ 13 h 264"/>
                <a:gd name="T6" fmla="*/ 36 w 126"/>
                <a:gd name="T7" fmla="*/ 264 h 264"/>
                <a:gd name="T8" fmla="*/ 0 w 126"/>
                <a:gd name="T9" fmla="*/ 2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64">
                  <a:moveTo>
                    <a:pt x="0" y="250"/>
                  </a:moveTo>
                  <a:lnTo>
                    <a:pt x="88" y="0"/>
                  </a:lnTo>
                  <a:lnTo>
                    <a:pt x="126" y="13"/>
                  </a:lnTo>
                  <a:lnTo>
                    <a:pt x="36" y="264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4" name="Freeform 185"/>
            <p:cNvSpPr>
              <a:spLocks/>
            </p:cNvSpPr>
            <p:nvPr/>
          </p:nvSpPr>
          <p:spPr bwMode="auto">
            <a:xfrm>
              <a:off x="3929063" y="14288"/>
              <a:ext cx="142875" cy="49213"/>
            </a:xfrm>
            <a:custGeom>
              <a:avLst/>
              <a:gdLst>
                <a:gd name="T0" fmla="*/ 260 w 269"/>
                <a:gd name="T1" fmla="*/ 93 h 93"/>
                <a:gd name="T2" fmla="*/ 0 w 269"/>
                <a:gd name="T3" fmla="*/ 39 h 93"/>
                <a:gd name="T4" fmla="*/ 8 w 269"/>
                <a:gd name="T5" fmla="*/ 0 h 93"/>
                <a:gd name="T6" fmla="*/ 269 w 269"/>
                <a:gd name="T7" fmla="*/ 54 h 93"/>
                <a:gd name="T8" fmla="*/ 260 w 2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3">
                  <a:moveTo>
                    <a:pt x="260" y="93"/>
                  </a:moveTo>
                  <a:lnTo>
                    <a:pt x="0" y="39"/>
                  </a:lnTo>
                  <a:lnTo>
                    <a:pt x="8" y="0"/>
                  </a:lnTo>
                  <a:lnTo>
                    <a:pt x="269" y="54"/>
                  </a:lnTo>
                  <a:lnTo>
                    <a:pt x="260" y="93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5" name="Freeform 186"/>
            <p:cNvSpPr>
              <a:spLocks/>
            </p:cNvSpPr>
            <p:nvPr/>
          </p:nvSpPr>
          <p:spPr bwMode="auto">
            <a:xfrm>
              <a:off x="4125913" y="80963"/>
              <a:ext cx="139700" cy="63500"/>
            </a:xfrm>
            <a:custGeom>
              <a:avLst/>
              <a:gdLst>
                <a:gd name="T0" fmla="*/ 265 w 265"/>
                <a:gd name="T1" fmla="*/ 38 h 120"/>
                <a:gd name="T2" fmla="*/ 12 w 265"/>
                <a:gd name="T3" fmla="*/ 120 h 120"/>
                <a:gd name="T4" fmla="*/ 0 w 265"/>
                <a:gd name="T5" fmla="*/ 82 h 120"/>
                <a:gd name="T6" fmla="*/ 253 w 265"/>
                <a:gd name="T7" fmla="*/ 0 h 120"/>
                <a:gd name="T8" fmla="*/ 265 w 265"/>
                <a:gd name="T9" fmla="*/ 3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0">
                  <a:moveTo>
                    <a:pt x="265" y="38"/>
                  </a:moveTo>
                  <a:lnTo>
                    <a:pt x="12" y="120"/>
                  </a:lnTo>
                  <a:lnTo>
                    <a:pt x="0" y="82"/>
                  </a:lnTo>
                  <a:lnTo>
                    <a:pt x="253" y="0"/>
                  </a:lnTo>
                  <a:lnTo>
                    <a:pt x="265" y="3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6" name="Freeform 187"/>
            <p:cNvSpPr>
              <a:spLocks/>
            </p:cNvSpPr>
            <p:nvPr/>
          </p:nvSpPr>
          <p:spPr bwMode="auto">
            <a:xfrm>
              <a:off x="3255963" y="911225"/>
              <a:ext cx="142875" cy="23813"/>
            </a:xfrm>
            <a:custGeom>
              <a:avLst/>
              <a:gdLst>
                <a:gd name="T0" fmla="*/ 1 w 268"/>
                <a:gd name="T1" fmla="*/ 0 h 46"/>
                <a:gd name="T2" fmla="*/ 268 w 268"/>
                <a:gd name="T3" fmla="*/ 7 h 46"/>
                <a:gd name="T4" fmla="*/ 267 w 268"/>
                <a:gd name="T5" fmla="*/ 46 h 46"/>
                <a:gd name="T6" fmla="*/ 0 w 268"/>
                <a:gd name="T7" fmla="*/ 40 h 46"/>
                <a:gd name="T8" fmla="*/ 1 w 26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6">
                  <a:moveTo>
                    <a:pt x="1" y="0"/>
                  </a:moveTo>
                  <a:lnTo>
                    <a:pt x="268" y="7"/>
                  </a:lnTo>
                  <a:lnTo>
                    <a:pt x="267" y="46"/>
                  </a:lnTo>
                  <a:lnTo>
                    <a:pt x="0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7" name="Freeform 188"/>
            <p:cNvSpPr>
              <a:spLocks/>
            </p:cNvSpPr>
            <p:nvPr/>
          </p:nvSpPr>
          <p:spPr bwMode="auto">
            <a:xfrm>
              <a:off x="4005263" y="925513"/>
              <a:ext cx="138113" cy="71438"/>
            </a:xfrm>
            <a:custGeom>
              <a:avLst/>
              <a:gdLst>
                <a:gd name="T0" fmla="*/ 15 w 261"/>
                <a:gd name="T1" fmla="*/ 0 h 137"/>
                <a:gd name="T2" fmla="*/ 261 w 261"/>
                <a:gd name="T3" fmla="*/ 100 h 137"/>
                <a:gd name="T4" fmla="*/ 247 w 261"/>
                <a:gd name="T5" fmla="*/ 137 h 137"/>
                <a:gd name="T6" fmla="*/ 0 w 261"/>
                <a:gd name="T7" fmla="*/ 38 h 137"/>
                <a:gd name="T8" fmla="*/ 15 w 26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7">
                  <a:moveTo>
                    <a:pt x="15" y="0"/>
                  </a:moveTo>
                  <a:lnTo>
                    <a:pt x="261" y="100"/>
                  </a:lnTo>
                  <a:lnTo>
                    <a:pt x="247" y="137"/>
                  </a:lnTo>
                  <a:lnTo>
                    <a:pt x="0" y="3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8" name="Freeform 189"/>
            <p:cNvSpPr>
              <a:spLocks/>
            </p:cNvSpPr>
            <p:nvPr/>
          </p:nvSpPr>
          <p:spPr bwMode="auto">
            <a:xfrm>
              <a:off x="4233863" y="744538"/>
              <a:ext cx="136525" cy="79375"/>
            </a:xfrm>
            <a:custGeom>
              <a:avLst/>
              <a:gdLst>
                <a:gd name="T0" fmla="*/ 0 w 258"/>
                <a:gd name="T1" fmla="*/ 111 h 148"/>
                <a:gd name="T2" fmla="*/ 242 w 258"/>
                <a:gd name="T3" fmla="*/ 0 h 148"/>
                <a:gd name="T4" fmla="*/ 258 w 258"/>
                <a:gd name="T5" fmla="*/ 37 h 148"/>
                <a:gd name="T6" fmla="*/ 16 w 258"/>
                <a:gd name="T7" fmla="*/ 148 h 148"/>
                <a:gd name="T8" fmla="*/ 0 w 258"/>
                <a:gd name="T9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0" y="111"/>
                  </a:moveTo>
                  <a:lnTo>
                    <a:pt x="242" y="0"/>
                  </a:lnTo>
                  <a:lnTo>
                    <a:pt x="258" y="37"/>
                  </a:lnTo>
                  <a:lnTo>
                    <a:pt x="16" y="148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09" name="Freeform 190"/>
            <p:cNvSpPr>
              <a:spLocks/>
            </p:cNvSpPr>
            <p:nvPr/>
          </p:nvSpPr>
          <p:spPr bwMode="auto">
            <a:xfrm>
              <a:off x="7196138" y="712788"/>
              <a:ext cx="138113" cy="76200"/>
            </a:xfrm>
            <a:custGeom>
              <a:avLst/>
              <a:gdLst>
                <a:gd name="T0" fmla="*/ 242 w 259"/>
                <a:gd name="T1" fmla="*/ 144 h 144"/>
                <a:gd name="T2" fmla="*/ 0 w 259"/>
                <a:gd name="T3" fmla="*/ 36 h 144"/>
                <a:gd name="T4" fmla="*/ 16 w 259"/>
                <a:gd name="T5" fmla="*/ 0 h 144"/>
                <a:gd name="T6" fmla="*/ 259 w 259"/>
                <a:gd name="T7" fmla="*/ 108 h 144"/>
                <a:gd name="T8" fmla="*/ 242 w 25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4">
                  <a:moveTo>
                    <a:pt x="242" y="144"/>
                  </a:moveTo>
                  <a:lnTo>
                    <a:pt x="0" y="36"/>
                  </a:lnTo>
                  <a:lnTo>
                    <a:pt x="16" y="0"/>
                  </a:lnTo>
                  <a:lnTo>
                    <a:pt x="259" y="108"/>
                  </a:lnTo>
                  <a:lnTo>
                    <a:pt x="242" y="144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0" name="Freeform 191"/>
            <p:cNvSpPr>
              <a:spLocks/>
            </p:cNvSpPr>
            <p:nvPr/>
          </p:nvSpPr>
          <p:spPr bwMode="auto">
            <a:xfrm>
              <a:off x="4778376" y="963613"/>
              <a:ext cx="141288" cy="60325"/>
            </a:xfrm>
            <a:custGeom>
              <a:avLst/>
              <a:gdLst>
                <a:gd name="T0" fmla="*/ 0 w 265"/>
                <a:gd name="T1" fmla="*/ 78 h 116"/>
                <a:gd name="T2" fmla="*/ 254 w 265"/>
                <a:gd name="T3" fmla="*/ 0 h 116"/>
                <a:gd name="T4" fmla="*/ 265 w 265"/>
                <a:gd name="T5" fmla="*/ 38 h 116"/>
                <a:gd name="T6" fmla="*/ 11 w 265"/>
                <a:gd name="T7" fmla="*/ 116 h 116"/>
                <a:gd name="T8" fmla="*/ 0 w 265"/>
                <a:gd name="T9" fmla="*/ 7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6">
                  <a:moveTo>
                    <a:pt x="0" y="78"/>
                  </a:moveTo>
                  <a:lnTo>
                    <a:pt x="254" y="0"/>
                  </a:lnTo>
                  <a:lnTo>
                    <a:pt x="265" y="38"/>
                  </a:lnTo>
                  <a:lnTo>
                    <a:pt x="11" y="11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1" name="Freeform 192"/>
            <p:cNvSpPr>
              <a:spLocks/>
            </p:cNvSpPr>
            <p:nvPr/>
          </p:nvSpPr>
          <p:spPr bwMode="auto">
            <a:xfrm>
              <a:off x="6981826" y="671513"/>
              <a:ext cx="109538" cy="117475"/>
            </a:xfrm>
            <a:custGeom>
              <a:avLst/>
              <a:gdLst>
                <a:gd name="T0" fmla="*/ 178 w 207"/>
                <a:gd name="T1" fmla="*/ 224 h 224"/>
                <a:gd name="T2" fmla="*/ 0 w 207"/>
                <a:gd name="T3" fmla="*/ 27 h 224"/>
                <a:gd name="T4" fmla="*/ 29 w 207"/>
                <a:gd name="T5" fmla="*/ 0 h 224"/>
                <a:gd name="T6" fmla="*/ 207 w 207"/>
                <a:gd name="T7" fmla="*/ 197 h 224"/>
                <a:gd name="T8" fmla="*/ 178 w 207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24">
                  <a:moveTo>
                    <a:pt x="178" y="224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07" y="197"/>
                  </a:lnTo>
                  <a:lnTo>
                    <a:pt x="178" y="224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2" name="Freeform 193"/>
            <p:cNvSpPr>
              <a:spLocks/>
            </p:cNvSpPr>
            <p:nvPr/>
          </p:nvSpPr>
          <p:spPr bwMode="auto">
            <a:xfrm>
              <a:off x="6048376" y="919163"/>
              <a:ext cx="79375" cy="136525"/>
            </a:xfrm>
            <a:custGeom>
              <a:avLst/>
              <a:gdLst>
                <a:gd name="T0" fmla="*/ 114 w 150"/>
                <a:gd name="T1" fmla="*/ 257 h 257"/>
                <a:gd name="T2" fmla="*/ 0 w 150"/>
                <a:gd name="T3" fmla="*/ 18 h 257"/>
                <a:gd name="T4" fmla="*/ 35 w 150"/>
                <a:gd name="T5" fmla="*/ 0 h 257"/>
                <a:gd name="T6" fmla="*/ 150 w 150"/>
                <a:gd name="T7" fmla="*/ 241 h 257"/>
                <a:gd name="T8" fmla="*/ 114 w 150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7">
                  <a:moveTo>
                    <a:pt x="114" y="257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150" y="241"/>
                  </a:lnTo>
                  <a:lnTo>
                    <a:pt x="114" y="257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3" name="Freeform 194"/>
            <p:cNvSpPr>
              <a:spLocks/>
            </p:cNvSpPr>
            <p:nvPr/>
          </p:nvSpPr>
          <p:spPr bwMode="auto">
            <a:xfrm>
              <a:off x="2960688" y="765175"/>
              <a:ext cx="141288" cy="53975"/>
            </a:xfrm>
            <a:custGeom>
              <a:avLst/>
              <a:gdLst>
                <a:gd name="T0" fmla="*/ 10 w 268"/>
                <a:gd name="T1" fmla="*/ 0 h 101"/>
                <a:gd name="T2" fmla="*/ 268 w 268"/>
                <a:gd name="T3" fmla="*/ 62 h 101"/>
                <a:gd name="T4" fmla="*/ 259 w 268"/>
                <a:gd name="T5" fmla="*/ 101 h 101"/>
                <a:gd name="T6" fmla="*/ 0 w 268"/>
                <a:gd name="T7" fmla="*/ 39 h 101"/>
                <a:gd name="T8" fmla="*/ 10 w 268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1">
                  <a:moveTo>
                    <a:pt x="10" y="0"/>
                  </a:moveTo>
                  <a:lnTo>
                    <a:pt x="268" y="62"/>
                  </a:lnTo>
                  <a:lnTo>
                    <a:pt x="259" y="101"/>
                  </a:lnTo>
                  <a:lnTo>
                    <a:pt x="0" y="3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4" name="Freeform 195"/>
            <p:cNvSpPr>
              <a:spLocks/>
            </p:cNvSpPr>
            <p:nvPr/>
          </p:nvSpPr>
          <p:spPr bwMode="auto">
            <a:xfrm>
              <a:off x="2103438" y="50800"/>
              <a:ext cx="106363" cy="122238"/>
            </a:xfrm>
            <a:custGeom>
              <a:avLst/>
              <a:gdLst>
                <a:gd name="T0" fmla="*/ 0 w 200"/>
                <a:gd name="T1" fmla="*/ 205 h 231"/>
                <a:gd name="T2" fmla="*/ 168 w 200"/>
                <a:gd name="T3" fmla="*/ 0 h 231"/>
                <a:gd name="T4" fmla="*/ 200 w 200"/>
                <a:gd name="T5" fmla="*/ 25 h 231"/>
                <a:gd name="T6" fmla="*/ 31 w 200"/>
                <a:gd name="T7" fmla="*/ 231 h 231"/>
                <a:gd name="T8" fmla="*/ 0 w 200"/>
                <a:gd name="T9" fmla="*/ 20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31">
                  <a:moveTo>
                    <a:pt x="0" y="205"/>
                  </a:moveTo>
                  <a:lnTo>
                    <a:pt x="168" y="0"/>
                  </a:lnTo>
                  <a:lnTo>
                    <a:pt x="200" y="25"/>
                  </a:lnTo>
                  <a:lnTo>
                    <a:pt x="31" y="231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5" name="Freeform 196"/>
            <p:cNvSpPr>
              <a:spLocks/>
            </p:cNvSpPr>
            <p:nvPr/>
          </p:nvSpPr>
          <p:spPr bwMode="auto">
            <a:xfrm>
              <a:off x="1374776" y="754063"/>
              <a:ext cx="76200" cy="138113"/>
            </a:xfrm>
            <a:custGeom>
              <a:avLst/>
              <a:gdLst>
                <a:gd name="T0" fmla="*/ 106 w 143"/>
                <a:gd name="T1" fmla="*/ 260 h 260"/>
                <a:gd name="T2" fmla="*/ 0 w 143"/>
                <a:gd name="T3" fmla="*/ 17 h 260"/>
                <a:gd name="T4" fmla="*/ 37 w 143"/>
                <a:gd name="T5" fmla="*/ 0 h 260"/>
                <a:gd name="T6" fmla="*/ 143 w 143"/>
                <a:gd name="T7" fmla="*/ 244 h 260"/>
                <a:gd name="T8" fmla="*/ 106 w 143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60">
                  <a:moveTo>
                    <a:pt x="106" y="260"/>
                  </a:moveTo>
                  <a:lnTo>
                    <a:pt x="0" y="17"/>
                  </a:lnTo>
                  <a:lnTo>
                    <a:pt x="37" y="0"/>
                  </a:lnTo>
                  <a:lnTo>
                    <a:pt x="143" y="244"/>
                  </a:lnTo>
                  <a:lnTo>
                    <a:pt x="106" y="26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6" name="Freeform 197"/>
            <p:cNvSpPr>
              <a:spLocks/>
            </p:cNvSpPr>
            <p:nvPr/>
          </p:nvSpPr>
          <p:spPr bwMode="auto">
            <a:xfrm>
              <a:off x="2076451" y="1038225"/>
              <a:ext cx="120650" cy="109538"/>
            </a:xfrm>
            <a:custGeom>
              <a:avLst/>
              <a:gdLst>
                <a:gd name="T0" fmla="*/ 27 w 227"/>
                <a:gd name="T1" fmla="*/ 0 h 206"/>
                <a:gd name="T2" fmla="*/ 227 w 227"/>
                <a:gd name="T3" fmla="*/ 176 h 206"/>
                <a:gd name="T4" fmla="*/ 200 w 227"/>
                <a:gd name="T5" fmla="*/ 206 h 206"/>
                <a:gd name="T6" fmla="*/ 0 w 227"/>
                <a:gd name="T7" fmla="*/ 30 h 206"/>
                <a:gd name="T8" fmla="*/ 27 w 227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06">
                  <a:moveTo>
                    <a:pt x="27" y="0"/>
                  </a:moveTo>
                  <a:lnTo>
                    <a:pt x="227" y="176"/>
                  </a:lnTo>
                  <a:lnTo>
                    <a:pt x="200" y="206"/>
                  </a:lnTo>
                  <a:lnTo>
                    <a:pt x="0" y="3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7" name="Freeform 198"/>
            <p:cNvSpPr>
              <a:spLocks/>
            </p:cNvSpPr>
            <p:nvPr/>
          </p:nvSpPr>
          <p:spPr bwMode="auto">
            <a:xfrm>
              <a:off x="534988" y="2305050"/>
              <a:ext cx="53975" cy="141288"/>
            </a:xfrm>
            <a:custGeom>
              <a:avLst/>
              <a:gdLst>
                <a:gd name="T0" fmla="*/ 0 w 102"/>
                <a:gd name="T1" fmla="*/ 258 h 267"/>
                <a:gd name="T2" fmla="*/ 63 w 102"/>
                <a:gd name="T3" fmla="*/ 0 h 267"/>
                <a:gd name="T4" fmla="*/ 102 w 102"/>
                <a:gd name="T5" fmla="*/ 9 h 267"/>
                <a:gd name="T6" fmla="*/ 39 w 102"/>
                <a:gd name="T7" fmla="*/ 267 h 267"/>
                <a:gd name="T8" fmla="*/ 0 w 102"/>
                <a:gd name="T9" fmla="*/ 25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67">
                  <a:moveTo>
                    <a:pt x="0" y="258"/>
                  </a:moveTo>
                  <a:lnTo>
                    <a:pt x="63" y="0"/>
                  </a:lnTo>
                  <a:lnTo>
                    <a:pt x="102" y="9"/>
                  </a:lnTo>
                  <a:lnTo>
                    <a:pt x="39" y="267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8" name="Freeform 199"/>
            <p:cNvSpPr>
              <a:spLocks/>
            </p:cNvSpPr>
            <p:nvPr/>
          </p:nvSpPr>
          <p:spPr bwMode="auto">
            <a:xfrm>
              <a:off x="984251" y="2327275"/>
              <a:ext cx="109538" cy="119063"/>
            </a:xfrm>
            <a:custGeom>
              <a:avLst/>
              <a:gdLst>
                <a:gd name="T0" fmla="*/ 0 w 207"/>
                <a:gd name="T1" fmla="*/ 198 h 225"/>
                <a:gd name="T2" fmla="*/ 178 w 207"/>
                <a:gd name="T3" fmla="*/ 0 h 225"/>
                <a:gd name="T4" fmla="*/ 207 w 207"/>
                <a:gd name="T5" fmla="*/ 27 h 225"/>
                <a:gd name="T6" fmla="*/ 29 w 207"/>
                <a:gd name="T7" fmla="*/ 225 h 225"/>
                <a:gd name="T8" fmla="*/ 0 w 207"/>
                <a:gd name="T9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25">
                  <a:moveTo>
                    <a:pt x="0" y="198"/>
                  </a:moveTo>
                  <a:lnTo>
                    <a:pt x="178" y="0"/>
                  </a:lnTo>
                  <a:lnTo>
                    <a:pt x="207" y="27"/>
                  </a:lnTo>
                  <a:lnTo>
                    <a:pt x="29" y="22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19" name="Freeform 200"/>
            <p:cNvSpPr>
              <a:spLocks/>
            </p:cNvSpPr>
            <p:nvPr/>
          </p:nvSpPr>
          <p:spPr bwMode="auto">
            <a:xfrm>
              <a:off x="350838" y="1781175"/>
              <a:ext cx="142875" cy="46038"/>
            </a:xfrm>
            <a:custGeom>
              <a:avLst/>
              <a:gdLst>
                <a:gd name="T0" fmla="*/ 0 w 269"/>
                <a:gd name="T1" fmla="*/ 48 h 88"/>
                <a:gd name="T2" fmla="*/ 262 w 269"/>
                <a:gd name="T3" fmla="*/ 0 h 88"/>
                <a:gd name="T4" fmla="*/ 269 w 269"/>
                <a:gd name="T5" fmla="*/ 39 h 88"/>
                <a:gd name="T6" fmla="*/ 7 w 269"/>
                <a:gd name="T7" fmla="*/ 88 h 88"/>
                <a:gd name="T8" fmla="*/ 0 w 269"/>
                <a:gd name="T9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8">
                  <a:moveTo>
                    <a:pt x="0" y="48"/>
                  </a:moveTo>
                  <a:lnTo>
                    <a:pt x="262" y="0"/>
                  </a:lnTo>
                  <a:lnTo>
                    <a:pt x="269" y="39"/>
                  </a:lnTo>
                  <a:lnTo>
                    <a:pt x="7" y="8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0" name="Freeform 201"/>
            <p:cNvSpPr>
              <a:spLocks/>
            </p:cNvSpPr>
            <p:nvPr/>
          </p:nvSpPr>
          <p:spPr bwMode="auto">
            <a:xfrm>
              <a:off x="2030413" y="2125663"/>
              <a:ext cx="133350" cy="84138"/>
            </a:xfrm>
            <a:custGeom>
              <a:avLst/>
              <a:gdLst>
                <a:gd name="T0" fmla="*/ 236 w 254"/>
                <a:gd name="T1" fmla="*/ 158 h 158"/>
                <a:gd name="T2" fmla="*/ 0 w 254"/>
                <a:gd name="T3" fmla="*/ 35 h 158"/>
                <a:gd name="T4" fmla="*/ 18 w 254"/>
                <a:gd name="T5" fmla="*/ 0 h 158"/>
                <a:gd name="T6" fmla="*/ 254 w 254"/>
                <a:gd name="T7" fmla="*/ 122 h 158"/>
                <a:gd name="T8" fmla="*/ 236 w 25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8">
                  <a:moveTo>
                    <a:pt x="236" y="158"/>
                  </a:moveTo>
                  <a:lnTo>
                    <a:pt x="0" y="35"/>
                  </a:lnTo>
                  <a:lnTo>
                    <a:pt x="18" y="0"/>
                  </a:lnTo>
                  <a:lnTo>
                    <a:pt x="254" y="122"/>
                  </a:lnTo>
                  <a:lnTo>
                    <a:pt x="236" y="15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1" name="Freeform 202"/>
            <p:cNvSpPr>
              <a:spLocks/>
            </p:cNvSpPr>
            <p:nvPr/>
          </p:nvSpPr>
          <p:spPr bwMode="auto">
            <a:xfrm>
              <a:off x="2076451" y="1300163"/>
              <a:ext cx="136525" cy="80963"/>
            </a:xfrm>
            <a:custGeom>
              <a:avLst/>
              <a:gdLst>
                <a:gd name="T0" fmla="*/ 241 w 257"/>
                <a:gd name="T1" fmla="*/ 151 h 151"/>
                <a:gd name="T2" fmla="*/ 0 w 257"/>
                <a:gd name="T3" fmla="*/ 37 h 151"/>
                <a:gd name="T4" fmla="*/ 18 w 257"/>
                <a:gd name="T5" fmla="*/ 0 h 151"/>
                <a:gd name="T6" fmla="*/ 257 w 257"/>
                <a:gd name="T7" fmla="*/ 115 h 151"/>
                <a:gd name="T8" fmla="*/ 241 w 25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1">
                  <a:moveTo>
                    <a:pt x="241" y="151"/>
                  </a:moveTo>
                  <a:lnTo>
                    <a:pt x="0" y="37"/>
                  </a:lnTo>
                  <a:lnTo>
                    <a:pt x="18" y="0"/>
                  </a:lnTo>
                  <a:lnTo>
                    <a:pt x="257" y="115"/>
                  </a:lnTo>
                  <a:lnTo>
                    <a:pt x="241" y="151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2" name="Freeform 203"/>
            <p:cNvSpPr>
              <a:spLocks/>
            </p:cNvSpPr>
            <p:nvPr/>
          </p:nvSpPr>
          <p:spPr bwMode="auto">
            <a:xfrm>
              <a:off x="6850063" y="1938338"/>
              <a:ext cx="77788" cy="136525"/>
            </a:xfrm>
            <a:custGeom>
              <a:avLst/>
              <a:gdLst>
                <a:gd name="T0" fmla="*/ 0 w 149"/>
                <a:gd name="T1" fmla="*/ 242 h 258"/>
                <a:gd name="T2" fmla="*/ 112 w 149"/>
                <a:gd name="T3" fmla="*/ 0 h 258"/>
                <a:gd name="T4" fmla="*/ 149 w 149"/>
                <a:gd name="T5" fmla="*/ 17 h 258"/>
                <a:gd name="T6" fmla="*/ 36 w 149"/>
                <a:gd name="T7" fmla="*/ 258 h 258"/>
                <a:gd name="T8" fmla="*/ 0 w 149"/>
                <a:gd name="T9" fmla="*/ 24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58">
                  <a:moveTo>
                    <a:pt x="0" y="242"/>
                  </a:moveTo>
                  <a:lnTo>
                    <a:pt x="112" y="0"/>
                  </a:lnTo>
                  <a:lnTo>
                    <a:pt x="149" y="17"/>
                  </a:lnTo>
                  <a:lnTo>
                    <a:pt x="36" y="258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23" name="Freeform 204"/>
            <p:cNvSpPr>
              <a:spLocks/>
            </p:cNvSpPr>
            <p:nvPr/>
          </p:nvSpPr>
          <p:spPr bwMode="auto">
            <a:xfrm>
              <a:off x="3044826" y="3538538"/>
              <a:ext cx="141288" cy="60325"/>
            </a:xfrm>
            <a:custGeom>
              <a:avLst/>
              <a:gdLst>
                <a:gd name="T0" fmla="*/ 265 w 265"/>
                <a:gd name="T1" fmla="*/ 37 h 113"/>
                <a:gd name="T2" fmla="*/ 11 w 265"/>
                <a:gd name="T3" fmla="*/ 113 h 113"/>
                <a:gd name="T4" fmla="*/ 0 w 265"/>
                <a:gd name="T5" fmla="*/ 74 h 113"/>
                <a:gd name="T6" fmla="*/ 255 w 265"/>
                <a:gd name="T7" fmla="*/ 0 h 113"/>
                <a:gd name="T8" fmla="*/ 265 w 265"/>
                <a:gd name="T9" fmla="*/ 3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3">
                  <a:moveTo>
                    <a:pt x="265" y="37"/>
                  </a:moveTo>
                  <a:lnTo>
                    <a:pt x="11" y="113"/>
                  </a:lnTo>
                  <a:lnTo>
                    <a:pt x="0" y="74"/>
                  </a:lnTo>
                  <a:lnTo>
                    <a:pt x="255" y="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4" name="Freeform 206"/>
            <p:cNvSpPr>
              <a:spLocks/>
            </p:cNvSpPr>
            <p:nvPr/>
          </p:nvSpPr>
          <p:spPr bwMode="auto">
            <a:xfrm>
              <a:off x="3211513" y="3216276"/>
              <a:ext cx="136525" cy="77788"/>
            </a:xfrm>
            <a:custGeom>
              <a:avLst/>
              <a:gdLst>
                <a:gd name="T0" fmla="*/ 243 w 259"/>
                <a:gd name="T1" fmla="*/ 145 h 145"/>
                <a:gd name="T2" fmla="*/ 0 w 259"/>
                <a:gd name="T3" fmla="*/ 36 h 145"/>
                <a:gd name="T4" fmla="*/ 16 w 259"/>
                <a:gd name="T5" fmla="*/ 0 h 145"/>
                <a:gd name="T6" fmla="*/ 259 w 259"/>
                <a:gd name="T7" fmla="*/ 108 h 145"/>
                <a:gd name="T8" fmla="*/ 243 w 25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5">
                  <a:moveTo>
                    <a:pt x="243" y="145"/>
                  </a:moveTo>
                  <a:lnTo>
                    <a:pt x="0" y="36"/>
                  </a:lnTo>
                  <a:lnTo>
                    <a:pt x="16" y="0"/>
                  </a:lnTo>
                  <a:lnTo>
                    <a:pt x="259" y="108"/>
                  </a:lnTo>
                  <a:lnTo>
                    <a:pt x="243" y="145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5" name="Freeform 207"/>
            <p:cNvSpPr>
              <a:spLocks/>
            </p:cNvSpPr>
            <p:nvPr/>
          </p:nvSpPr>
          <p:spPr bwMode="auto">
            <a:xfrm>
              <a:off x="4075113" y="2252663"/>
              <a:ext cx="66675" cy="139700"/>
            </a:xfrm>
            <a:custGeom>
              <a:avLst/>
              <a:gdLst>
                <a:gd name="T0" fmla="*/ 88 w 126"/>
                <a:gd name="T1" fmla="*/ 264 h 264"/>
                <a:gd name="T2" fmla="*/ 0 w 126"/>
                <a:gd name="T3" fmla="*/ 13 h 264"/>
                <a:gd name="T4" fmla="*/ 38 w 126"/>
                <a:gd name="T5" fmla="*/ 0 h 264"/>
                <a:gd name="T6" fmla="*/ 126 w 126"/>
                <a:gd name="T7" fmla="*/ 251 h 264"/>
                <a:gd name="T8" fmla="*/ 88 w 126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64">
                  <a:moveTo>
                    <a:pt x="88" y="264"/>
                  </a:moveTo>
                  <a:lnTo>
                    <a:pt x="0" y="13"/>
                  </a:lnTo>
                  <a:lnTo>
                    <a:pt x="38" y="0"/>
                  </a:lnTo>
                  <a:lnTo>
                    <a:pt x="126" y="251"/>
                  </a:lnTo>
                  <a:lnTo>
                    <a:pt x="88" y="264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6" name="Freeform 208"/>
            <p:cNvSpPr>
              <a:spLocks/>
            </p:cNvSpPr>
            <p:nvPr/>
          </p:nvSpPr>
          <p:spPr bwMode="auto">
            <a:xfrm>
              <a:off x="5745163" y="1939926"/>
              <a:ext cx="104775" cy="120650"/>
            </a:xfrm>
            <a:custGeom>
              <a:avLst/>
              <a:gdLst>
                <a:gd name="T0" fmla="*/ 0 w 200"/>
                <a:gd name="T1" fmla="*/ 205 h 230"/>
                <a:gd name="T2" fmla="*/ 169 w 200"/>
                <a:gd name="T3" fmla="*/ 0 h 230"/>
                <a:gd name="T4" fmla="*/ 200 w 200"/>
                <a:gd name="T5" fmla="*/ 25 h 230"/>
                <a:gd name="T6" fmla="*/ 30 w 200"/>
                <a:gd name="T7" fmla="*/ 230 h 230"/>
                <a:gd name="T8" fmla="*/ 0 w 200"/>
                <a:gd name="T9" fmla="*/ 20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30">
                  <a:moveTo>
                    <a:pt x="0" y="205"/>
                  </a:moveTo>
                  <a:lnTo>
                    <a:pt x="169" y="0"/>
                  </a:lnTo>
                  <a:lnTo>
                    <a:pt x="200" y="25"/>
                  </a:lnTo>
                  <a:lnTo>
                    <a:pt x="30" y="230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7" name="Freeform 209"/>
            <p:cNvSpPr>
              <a:spLocks/>
            </p:cNvSpPr>
            <p:nvPr/>
          </p:nvSpPr>
          <p:spPr bwMode="auto">
            <a:xfrm>
              <a:off x="6823076" y="2324101"/>
              <a:ext cx="133350" cy="87313"/>
            </a:xfrm>
            <a:custGeom>
              <a:avLst/>
              <a:gdLst>
                <a:gd name="T0" fmla="*/ 0 w 252"/>
                <a:gd name="T1" fmla="*/ 127 h 163"/>
                <a:gd name="T2" fmla="*/ 233 w 252"/>
                <a:gd name="T3" fmla="*/ 0 h 163"/>
                <a:gd name="T4" fmla="*/ 252 w 252"/>
                <a:gd name="T5" fmla="*/ 34 h 163"/>
                <a:gd name="T6" fmla="*/ 19 w 252"/>
                <a:gd name="T7" fmla="*/ 163 h 163"/>
                <a:gd name="T8" fmla="*/ 0 w 252"/>
                <a:gd name="T9" fmla="*/ 1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3">
                  <a:moveTo>
                    <a:pt x="0" y="127"/>
                  </a:moveTo>
                  <a:lnTo>
                    <a:pt x="233" y="0"/>
                  </a:lnTo>
                  <a:lnTo>
                    <a:pt x="252" y="34"/>
                  </a:lnTo>
                  <a:lnTo>
                    <a:pt x="19" y="163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8" name="Freeform 210"/>
            <p:cNvSpPr>
              <a:spLocks/>
            </p:cNvSpPr>
            <p:nvPr/>
          </p:nvSpPr>
          <p:spPr bwMode="auto">
            <a:xfrm>
              <a:off x="3317876" y="3971926"/>
              <a:ext cx="141288" cy="58738"/>
            </a:xfrm>
            <a:custGeom>
              <a:avLst/>
              <a:gdLst>
                <a:gd name="T0" fmla="*/ 257 w 267"/>
                <a:gd name="T1" fmla="*/ 109 h 109"/>
                <a:gd name="T2" fmla="*/ 0 w 267"/>
                <a:gd name="T3" fmla="*/ 39 h 109"/>
                <a:gd name="T4" fmla="*/ 11 w 267"/>
                <a:gd name="T5" fmla="*/ 0 h 109"/>
                <a:gd name="T6" fmla="*/ 267 w 267"/>
                <a:gd name="T7" fmla="*/ 70 h 109"/>
                <a:gd name="T8" fmla="*/ 257 w 267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9">
                  <a:moveTo>
                    <a:pt x="257" y="109"/>
                  </a:moveTo>
                  <a:lnTo>
                    <a:pt x="0" y="39"/>
                  </a:lnTo>
                  <a:lnTo>
                    <a:pt x="11" y="0"/>
                  </a:lnTo>
                  <a:lnTo>
                    <a:pt x="267" y="70"/>
                  </a:lnTo>
                  <a:lnTo>
                    <a:pt x="257" y="109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9" name="Freeform 211"/>
            <p:cNvSpPr>
              <a:spLocks/>
            </p:cNvSpPr>
            <p:nvPr/>
          </p:nvSpPr>
          <p:spPr bwMode="auto">
            <a:xfrm>
              <a:off x="3595688" y="3908426"/>
              <a:ext cx="141288" cy="33338"/>
            </a:xfrm>
            <a:custGeom>
              <a:avLst/>
              <a:gdLst>
                <a:gd name="T0" fmla="*/ 265 w 269"/>
                <a:gd name="T1" fmla="*/ 63 h 63"/>
                <a:gd name="T2" fmla="*/ 0 w 269"/>
                <a:gd name="T3" fmla="*/ 40 h 63"/>
                <a:gd name="T4" fmla="*/ 4 w 269"/>
                <a:gd name="T5" fmla="*/ 0 h 63"/>
                <a:gd name="T6" fmla="*/ 269 w 269"/>
                <a:gd name="T7" fmla="*/ 25 h 63"/>
                <a:gd name="T8" fmla="*/ 265 w 269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3">
                  <a:moveTo>
                    <a:pt x="265" y="63"/>
                  </a:moveTo>
                  <a:lnTo>
                    <a:pt x="0" y="40"/>
                  </a:lnTo>
                  <a:lnTo>
                    <a:pt x="4" y="0"/>
                  </a:lnTo>
                  <a:lnTo>
                    <a:pt x="269" y="25"/>
                  </a:lnTo>
                  <a:lnTo>
                    <a:pt x="265" y="63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0" name="Freeform 212"/>
            <p:cNvSpPr>
              <a:spLocks/>
            </p:cNvSpPr>
            <p:nvPr/>
          </p:nvSpPr>
          <p:spPr bwMode="auto">
            <a:xfrm>
              <a:off x="3984626" y="3092451"/>
              <a:ext cx="92075" cy="131763"/>
            </a:xfrm>
            <a:custGeom>
              <a:avLst/>
              <a:gdLst>
                <a:gd name="T0" fmla="*/ 141 w 175"/>
                <a:gd name="T1" fmla="*/ 247 h 247"/>
                <a:gd name="T2" fmla="*/ 0 w 175"/>
                <a:gd name="T3" fmla="*/ 22 h 247"/>
                <a:gd name="T4" fmla="*/ 33 w 175"/>
                <a:gd name="T5" fmla="*/ 0 h 247"/>
                <a:gd name="T6" fmla="*/ 175 w 175"/>
                <a:gd name="T7" fmla="*/ 226 h 247"/>
                <a:gd name="T8" fmla="*/ 141 w 175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47">
                  <a:moveTo>
                    <a:pt x="141" y="247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175" y="226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1" name="Freeform 213"/>
            <p:cNvSpPr>
              <a:spLocks/>
            </p:cNvSpPr>
            <p:nvPr/>
          </p:nvSpPr>
          <p:spPr bwMode="auto">
            <a:xfrm>
              <a:off x="6615113" y="3922713"/>
              <a:ext cx="141288" cy="25400"/>
            </a:xfrm>
            <a:custGeom>
              <a:avLst/>
              <a:gdLst>
                <a:gd name="T0" fmla="*/ 0 w 267"/>
                <a:gd name="T1" fmla="*/ 10 h 49"/>
                <a:gd name="T2" fmla="*/ 266 w 267"/>
                <a:gd name="T3" fmla="*/ 0 h 49"/>
                <a:gd name="T4" fmla="*/ 267 w 267"/>
                <a:gd name="T5" fmla="*/ 40 h 49"/>
                <a:gd name="T6" fmla="*/ 1 w 267"/>
                <a:gd name="T7" fmla="*/ 49 h 49"/>
                <a:gd name="T8" fmla="*/ 0 w 267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9">
                  <a:moveTo>
                    <a:pt x="0" y="10"/>
                  </a:moveTo>
                  <a:lnTo>
                    <a:pt x="266" y="0"/>
                  </a:lnTo>
                  <a:lnTo>
                    <a:pt x="267" y="40"/>
                  </a:lnTo>
                  <a:lnTo>
                    <a:pt x="1" y="4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2" name="Freeform 214"/>
            <p:cNvSpPr>
              <a:spLocks/>
            </p:cNvSpPr>
            <p:nvPr/>
          </p:nvSpPr>
          <p:spPr bwMode="auto">
            <a:xfrm>
              <a:off x="4764088" y="3544888"/>
              <a:ext cx="131763" cy="88900"/>
            </a:xfrm>
            <a:custGeom>
              <a:avLst/>
              <a:gdLst>
                <a:gd name="T0" fmla="*/ 228 w 249"/>
                <a:gd name="T1" fmla="*/ 170 h 170"/>
                <a:gd name="T2" fmla="*/ 0 w 249"/>
                <a:gd name="T3" fmla="*/ 35 h 170"/>
                <a:gd name="T4" fmla="*/ 20 w 249"/>
                <a:gd name="T5" fmla="*/ 0 h 170"/>
                <a:gd name="T6" fmla="*/ 249 w 249"/>
                <a:gd name="T7" fmla="*/ 135 h 170"/>
                <a:gd name="T8" fmla="*/ 228 w 249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70">
                  <a:moveTo>
                    <a:pt x="228" y="170"/>
                  </a:moveTo>
                  <a:lnTo>
                    <a:pt x="0" y="35"/>
                  </a:lnTo>
                  <a:lnTo>
                    <a:pt x="20" y="0"/>
                  </a:lnTo>
                  <a:lnTo>
                    <a:pt x="249" y="135"/>
                  </a:lnTo>
                  <a:lnTo>
                    <a:pt x="228" y="17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3" name="Freeform 215"/>
            <p:cNvSpPr>
              <a:spLocks/>
            </p:cNvSpPr>
            <p:nvPr/>
          </p:nvSpPr>
          <p:spPr bwMode="auto">
            <a:xfrm>
              <a:off x="5627688" y="3421063"/>
              <a:ext cx="119063" cy="109538"/>
            </a:xfrm>
            <a:custGeom>
              <a:avLst/>
              <a:gdLst>
                <a:gd name="T0" fmla="*/ 0 w 224"/>
                <a:gd name="T1" fmla="*/ 177 h 208"/>
                <a:gd name="T2" fmla="*/ 197 w 224"/>
                <a:gd name="T3" fmla="*/ 0 h 208"/>
                <a:gd name="T4" fmla="*/ 224 w 224"/>
                <a:gd name="T5" fmla="*/ 29 h 208"/>
                <a:gd name="T6" fmla="*/ 26 w 224"/>
                <a:gd name="T7" fmla="*/ 208 h 208"/>
                <a:gd name="T8" fmla="*/ 0 w 224"/>
                <a:gd name="T9" fmla="*/ 17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08">
                  <a:moveTo>
                    <a:pt x="0" y="177"/>
                  </a:moveTo>
                  <a:lnTo>
                    <a:pt x="197" y="0"/>
                  </a:lnTo>
                  <a:lnTo>
                    <a:pt x="224" y="29"/>
                  </a:lnTo>
                  <a:lnTo>
                    <a:pt x="26" y="208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4" name="Freeform 216"/>
            <p:cNvSpPr>
              <a:spLocks/>
            </p:cNvSpPr>
            <p:nvPr/>
          </p:nvSpPr>
          <p:spPr bwMode="auto">
            <a:xfrm>
              <a:off x="5983288" y="3910013"/>
              <a:ext cx="103188" cy="123825"/>
            </a:xfrm>
            <a:custGeom>
              <a:avLst/>
              <a:gdLst>
                <a:gd name="T0" fmla="*/ 0 w 195"/>
                <a:gd name="T1" fmla="*/ 208 h 233"/>
                <a:gd name="T2" fmla="*/ 164 w 195"/>
                <a:gd name="T3" fmla="*/ 0 h 233"/>
                <a:gd name="T4" fmla="*/ 195 w 195"/>
                <a:gd name="T5" fmla="*/ 25 h 233"/>
                <a:gd name="T6" fmla="*/ 31 w 195"/>
                <a:gd name="T7" fmla="*/ 233 h 233"/>
                <a:gd name="T8" fmla="*/ 0 w 195"/>
                <a:gd name="T9" fmla="*/ 20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3">
                  <a:moveTo>
                    <a:pt x="0" y="208"/>
                  </a:moveTo>
                  <a:lnTo>
                    <a:pt x="164" y="0"/>
                  </a:lnTo>
                  <a:lnTo>
                    <a:pt x="195" y="25"/>
                  </a:lnTo>
                  <a:lnTo>
                    <a:pt x="31" y="233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5" name="Freeform 217"/>
            <p:cNvSpPr>
              <a:spLocks/>
            </p:cNvSpPr>
            <p:nvPr/>
          </p:nvSpPr>
          <p:spPr bwMode="auto">
            <a:xfrm>
              <a:off x="4919663" y="3887788"/>
              <a:ext cx="57150" cy="141288"/>
            </a:xfrm>
            <a:custGeom>
              <a:avLst/>
              <a:gdLst>
                <a:gd name="T0" fmla="*/ 70 w 108"/>
                <a:gd name="T1" fmla="*/ 267 h 267"/>
                <a:gd name="T2" fmla="*/ 0 w 108"/>
                <a:gd name="T3" fmla="*/ 10 h 267"/>
                <a:gd name="T4" fmla="*/ 39 w 108"/>
                <a:gd name="T5" fmla="*/ 0 h 267"/>
                <a:gd name="T6" fmla="*/ 108 w 108"/>
                <a:gd name="T7" fmla="*/ 257 h 267"/>
                <a:gd name="T8" fmla="*/ 70 w 108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67">
                  <a:moveTo>
                    <a:pt x="70" y="267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108" y="257"/>
                  </a:lnTo>
                  <a:lnTo>
                    <a:pt x="70" y="267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6" name="Freeform 218"/>
            <p:cNvSpPr>
              <a:spLocks/>
            </p:cNvSpPr>
            <p:nvPr/>
          </p:nvSpPr>
          <p:spPr bwMode="auto">
            <a:xfrm>
              <a:off x="7019926" y="5865813"/>
              <a:ext cx="109538" cy="117475"/>
            </a:xfrm>
            <a:custGeom>
              <a:avLst/>
              <a:gdLst>
                <a:gd name="T0" fmla="*/ 177 w 207"/>
                <a:gd name="T1" fmla="*/ 224 h 224"/>
                <a:gd name="T2" fmla="*/ 0 w 207"/>
                <a:gd name="T3" fmla="*/ 27 h 224"/>
                <a:gd name="T4" fmla="*/ 30 w 207"/>
                <a:gd name="T5" fmla="*/ 0 h 224"/>
                <a:gd name="T6" fmla="*/ 207 w 207"/>
                <a:gd name="T7" fmla="*/ 198 h 224"/>
                <a:gd name="T8" fmla="*/ 177 w 207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24">
                  <a:moveTo>
                    <a:pt x="177" y="224"/>
                  </a:moveTo>
                  <a:lnTo>
                    <a:pt x="0" y="27"/>
                  </a:lnTo>
                  <a:lnTo>
                    <a:pt x="30" y="0"/>
                  </a:lnTo>
                  <a:lnTo>
                    <a:pt x="207" y="198"/>
                  </a:lnTo>
                  <a:lnTo>
                    <a:pt x="177" y="224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7" name="Freeform 219"/>
            <p:cNvSpPr>
              <a:spLocks/>
            </p:cNvSpPr>
            <p:nvPr/>
          </p:nvSpPr>
          <p:spPr bwMode="auto">
            <a:xfrm>
              <a:off x="6802438" y="5627688"/>
              <a:ext cx="128588" cy="93663"/>
            </a:xfrm>
            <a:custGeom>
              <a:avLst/>
              <a:gdLst>
                <a:gd name="T0" fmla="*/ 223 w 245"/>
                <a:gd name="T1" fmla="*/ 177 h 177"/>
                <a:gd name="T2" fmla="*/ 0 w 245"/>
                <a:gd name="T3" fmla="*/ 33 h 177"/>
                <a:gd name="T4" fmla="*/ 22 w 245"/>
                <a:gd name="T5" fmla="*/ 0 h 177"/>
                <a:gd name="T6" fmla="*/ 245 w 245"/>
                <a:gd name="T7" fmla="*/ 143 h 177"/>
                <a:gd name="T8" fmla="*/ 223 w 245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77">
                  <a:moveTo>
                    <a:pt x="223" y="177"/>
                  </a:moveTo>
                  <a:lnTo>
                    <a:pt x="0" y="33"/>
                  </a:lnTo>
                  <a:lnTo>
                    <a:pt x="22" y="0"/>
                  </a:lnTo>
                  <a:lnTo>
                    <a:pt x="245" y="143"/>
                  </a:lnTo>
                  <a:lnTo>
                    <a:pt x="223" y="177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8" name="Freeform 220"/>
            <p:cNvSpPr>
              <a:spLocks/>
            </p:cNvSpPr>
            <p:nvPr/>
          </p:nvSpPr>
          <p:spPr bwMode="auto">
            <a:xfrm>
              <a:off x="4730751" y="4591051"/>
              <a:ext cx="71438" cy="139700"/>
            </a:xfrm>
            <a:custGeom>
              <a:avLst/>
              <a:gdLst>
                <a:gd name="T0" fmla="*/ 0 w 133"/>
                <a:gd name="T1" fmla="*/ 249 h 263"/>
                <a:gd name="T2" fmla="*/ 95 w 133"/>
                <a:gd name="T3" fmla="*/ 0 h 263"/>
                <a:gd name="T4" fmla="*/ 133 w 133"/>
                <a:gd name="T5" fmla="*/ 14 h 263"/>
                <a:gd name="T6" fmla="*/ 37 w 133"/>
                <a:gd name="T7" fmla="*/ 263 h 263"/>
                <a:gd name="T8" fmla="*/ 0 w 133"/>
                <a:gd name="T9" fmla="*/ 24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3">
                  <a:moveTo>
                    <a:pt x="0" y="249"/>
                  </a:moveTo>
                  <a:lnTo>
                    <a:pt x="95" y="0"/>
                  </a:lnTo>
                  <a:lnTo>
                    <a:pt x="133" y="14"/>
                  </a:lnTo>
                  <a:lnTo>
                    <a:pt x="37" y="26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39" name="Freeform 221"/>
            <p:cNvSpPr>
              <a:spLocks/>
            </p:cNvSpPr>
            <p:nvPr/>
          </p:nvSpPr>
          <p:spPr bwMode="auto">
            <a:xfrm>
              <a:off x="2868613" y="5926138"/>
              <a:ext cx="139700" cy="63500"/>
            </a:xfrm>
            <a:custGeom>
              <a:avLst/>
              <a:gdLst>
                <a:gd name="T0" fmla="*/ 0 w 264"/>
                <a:gd name="T1" fmla="*/ 82 h 120"/>
                <a:gd name="T2" fmla="*/ 252 w 264"/>
                <a:gd name="T3" fmla="*/ 0 h 120"/>
                <a:gd name="T4" fmla="*/ 264 w 264"/>
                <a:gd name="T5" fmla="*/ 38 h 120"/>
                <a:gd name="T6" fmla="*/ 12 w 264"/>
                <a:gd name="T7" fmla="*/ 120 h 120"/>
                <a:gd name="T8" fmla="*/ 0 w 264"/>
                <a:gd name="T9" fmla="*/ 8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0">
                  <a:moveTo>
                    <a:pt x="0" y="82"/>
                  </a:moveTo>
                  <a:lnTo>
                    <a:pt x="252" y="0"/>
                  </a:lnTo>
                  <a:lnTo>
                    <a:pt x="264" y="38"/>
                  </a:lnTo>
                  <a:lnTo>
                    <a:pt x="12" y="12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0" name="Freeform 222"/>
            <p:cNvSpPr>
              <a:spLocks/>
            </p:cNvSpPr>
            <p:nvPr/>
          </p:nvSpPr>
          <p:spPr bwMode="auto">
            <a:xfrm>
              <a:off x="2649538" y="5969001"/>
              <a:ext cx="125413" cy="101600"/>
            </a:xfrm>
            <a:custGeom>
              <a:avLst/>
              <a:gdLst>
                <a:gd name="T0" fmla="*/ 0 w 237"/>
                <a:gd name="T1" fmla="*/ 160 h 191"/>
                <a:gd name="T2" fmla="*/ 213 w 237"/>
                <a:gd name="T3" fmla="*/ 0 h 191"/>
                <a:gd name="T4" fmla="*/ 237 w 237"/>
                <a:gd name="T5" fmla="*/ 31 h 191"/>
                <a:gd name="T6" fmla="*/ 24 w 237"/>
                <a:gd name="T7" fmla="*/ 191 h 191"/>
                <a:gd name="T8" fmla="*/ 0 w 237"/>
                <a:gd name="T9" fmla="*/ 16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1">
                  <a:moveTo>
                    <a:pt x="0" y="160"/>
                  </a:moveTo>
                  <a:lnTo>
                    <a:pt x="213" y="0"/>
                  </a:lnTo>
                  <a:lnTo>
                    <a:pt x="237" y="31"/>
                  </a:lnTo>
                  <a:lnTo>
                    <a:pt x="24" y="19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1" name="Freeform 223"/>
            <p:cNvSpPr>
              <a:spLocks/>
            </p:cNvSpPr>
            <p:nvPr/>
          </p:nvSpPr>
          <p:spPr bwMode="auto">
            <a:xfrm>
              <a:off x="2003426" y="5448301"/>
              <a:ext cx="142875" cy="44450"/>
            </a:xfrm>
            <a:custGeom>
              <a:avLst/>
              <a:gdLst>
                <a:gd name="T0" fmla="*/ 0 w 269"/>
                <a:gd name="T1" fmla="*/ 44 h 84"/>
                <a:gd name="T2" fmla="*/ 262 w 269"/>
                <a:gd name="T3" fmla="*/ 0 h 84"/>
                <a:gd name="T4" fmla="*/ 269 w 269"/>
                <a:gd name="T5" fmla="*/ 40 h 84"/>
                <a:gd name="T6" fmla="*/ 7 w 269"/>
                <a:gd name="T7" fmla="*/ 84 h 84"/>
                <a:gd name="T8" fmla="*/ 0 w 269"/>
                <a:gd name="T9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4">
                  <a:moveTo>
                    <a:pt x="0" y="44"/>
                  </a:moveTo>
                  <a:lnTo>
                    <a:pt x="262" y="0"/>
                  </a:lnTo>
                  <a:lnTo>
                    <a:pt x="269" y="40"/>
                  </a:lnTo>
                  <a:lnTo>
                    <a:pt x="7" y="8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2" name="Freeform 224"/>
            <p:cNvSpPr>
              <a:spLocks/>
            </p:cNvSpPr>
            <p:nvPr/>
          </p:nvSpPr>
          <p:spPr bwMode="auto">
            <a:xfrm>
              <a:off x="1555751" y="5865813"/>
              <a:ext cx="96838" cy="128588"/>
            </a:xfrm>
            <a:custGeom>
              <a:avLst/>
              <a:gdLst>
                <a:gd name="T0" fmla="*/ 0 w 182"/>
                <a:gd name="T1" fmla="*/ 221 h 244"/>
                <a:gd name="T2" fmla="*/ 148 w 182"/>
                <a:gd name="T3" fmla="*/ 0 h 244"/>
                <a:gd name="T4" fmla="*/ 182 w 182"/>
                <a:gd name="T5" fmla="*/ 22 h 244"/>
                <a:gd name="T6" fmla="*/ 34 w 182"/>
                <a:gd name="T7" fmla="*/ 244 h 244"/>
                <a:gd name="T8" fmla="*/ 0 w 182"/>
                <a:gd name="T9" fmla="*/ 22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44">
                  <a:moveTo>
                    <a:pt x="0" y="221"/>
                  </a:moveTo>
                  <a:lnTo>
                    <a:pt x="148" y="0"/>
                  </a:lnTo>
                  <a:lnTo>
                    <a:pt x="182" y="22"/>
                  </a:lnTo>
                  <a:lnTo>
                    <a:pt x="34" y="244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3" name="Freeform 225"/>
            <p:cNvSpPr>
              <a:spLocks/>
            </p:cNvSpPr>
            <p:nvPr/>
          </p:nvSpPr>
          <p:spPr bwMode="auto">
            <a:xfrm>
              <a:off x="661988" y="5949951"/>
              <a:ext cx="138113" cy="69850"/>
            </a:xfrm>
            <a:custGeom>
              <a:avLst/>
              <a:gdLst>
                <a:gd name="T0" fmla="*/ 0 w 262"/>
                <a:gd name="T1" fmla="*/ 94 h 132"/>
                <a:gd name="T2" fmla="*/ 248 w 262"/>
                <a:gd name="T3" fmla="*/ 0 h 132"/>
                <a:gd name="T4" fmla="*/ 262 w 262"/>
                <a:gd name="T5" fmla="*/ 38 h 132"/>
                <a:gd name="T6" fmla="*/ 14 w 262"/>
                <a:gd name="T7" fmla="*/ 132 h 132"/>
                <a:gd name="T8" fmla="*/ 0 w 262"/>
                <a:gd name="T9" fmla="*/ 9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2">
                  <a:moveTo>
                    <a:pt x="0" y="94"/>
                  </a:moveTo>
                  <a:lnTo>
                    <a:pt x="248" y="0"/>
                  </a:lnTo>
                  <a:lnTo>
                    <a:pt x="262" y="38"/>
                  </a:lnTo>
                  <a:lnTo>
                    <a:pt x="14" y="13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4" name="Freeform 226"/>
            <p:cNvSpPr>
              <a:spLocks/>
            </p:cNvSpPr>
            <p:nvPr/>
          </p:nvSpPr>
          <p:spPr bwMode="auto">
            <a:xfrm>
              <a:off x="4491038" y="5959476"/>
              <a:ext cx="127000" cy="96838"/>
            </a:xfrm>
            <a:custGeom>
              <a:avLst/>
              <a:gdLst>
                <a:gd name="T0" fmla="*/ 219 w 241"/>
                <a:gd name="T1" fmla="*/ 184 h 184"/>
                <a:gd name="T2" fmla="*/ 0 w 241"/>
                <a:gd name="T3" fmla="*/ 33 h 184"/>
                <a:gd name="T4" fmla="*/ 22 w 241"/>
                <a:gd name="T5" fmla="*/ 0 h 184"/>
                <a:gd name="T6" fmla="*/ 241 w 241"/>
                <a:gd name="T7" fmla="*/ 151 h 184"/>
                <a:gd name="T8" fmla="*/ 219 w 241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84">
                  <a:moveTo>
                    <a:pt x="219" y="184"/>
                  </a:moveTo>
                  <a:lnTo>
                    <a:pt x="0" y="33"/>
                  </a:lnTo>
                  <a:lnTo>
                    <a:pt x="22" y="0"/>
                  </a:lnTo>
                  <a:lnTo>
                    <a:pt x="241" y="151"/>
                  </a:lnTo>
                  <a:lnTo>
                    <a:pt x="219" y="184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5" name="Freeform 227"/>
            <p:cNvSpPr>
              <a:spLocks/>
            </p:cNvSpPr>
            <p:nvPr/>
          </p:nvSpPr>
          <p:spPr bwMode="auto">
            <a:xfrm>
              <a:off x="4683126" y="6367463"/>
              <a:ext cx="138113" cy="74613"/>
            </a:xfrm>
            <a:custGeom>
              <a:avLst/>
              <a:gdLst>
                <a:gd name="T0" fmla="*/ 245 w 260"/>
                <a:gd name="T1" fmla="*/ 140 h 140"/>
                <a:gd name="T2" fmla="*/ 0 w 260"/>
                <a:gd name="T3" fmla="*/ 36 h 140"/>
                <a:gd name="T4" fmla="*/ 15 w 260"/>
                <a:gd name="T5" fmla="*/ 0 h 140"/>
                <a:gd name="T6" fmla="*/ 260 w 260"/>
                <a:gd name="T7" fmla="*/ 104 h 140"/>
                <a:gd name="T8" fmla="*/ 245 w 260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0">
                  <a:moveTo>
                    <a:pt x="245" y="140"/>
                  </a:moveTo>
                  <a:lnTo>
                    <a:pt x="0" y="36"/>
                  </a:lnTo>
                  <a:lnTo>
                    <a:pt x="15" y="0"/>
                  </a:lnTo>
                  <a:lnTo>
                    <a:pt x="260" y="104"/>
                  </a:lnTo>
                  <a:lnTo>
                    <a:pt x="245" y="14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6" name="Freeform 228"/>
            <p:cNvSpPr>
              <a:spLocks/>
            </p:cNvSpPr>
            <p:nvPr/>
          </p:nvSpPr>
          <p:spPr bwMode="auto">
            <a:xfrm>
              <a:off x="6718301" y="5975351"/>
              <a:ext cx="96838" cy="128588"/>
            </a:xfrm>
            <a:custGeom>
              <a:avLst/>
              <a:gdLst>
                <a:gd name="T0" fmla="*/ 0 w 183"/>
                <a:gd name="T1" fmla="*/ 219 h 242"/>
                <a:gd name="T2" fmla="*/ 150 w 183"/>
                <a:gd name="T3" fmla="*/ 0 h 242"/>
                <a:gd name="T4" fmla="*/ 183 w 183"/>
                <a:gd name="T5" fmla="*/ 22 h 242"/>
                <a:gd name="T6" fmla="*/ 32 w 183"/>
                <a:gd name="T7" fmla="*/ 242 h 242"/>
                <a:gd name="T8" fmla="*/ 0 w 183"/>
                <a:gd name="T9" fmla="*/ 21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42">
                  <a:moveTo>
                    <a:pt x="0" y="219"/>
                  </a:moveTo>
                  <a:lnTo>
                    <a:pt x="150" y="0"/>
                  </a:lnTo>
                  <a:lnTo>
                    <a:pt x="183" y="22"/>
                  </a:lnTo>
                  <a:lnTo>
                    <a:pt x="32" y="242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7" name="Freeform 229"/>
            <p:cNvSpPr>
              <a:spLocks/>
            </p:cNvSpPr>
            <p:nvPr/>
          </p:nvSpPr>
          <p:spPr bwMode="auto">
            <a:xfrm>
              <a:off x="5665788" y="6145213"/>
              <a:ext cx="87313" cy="133350"/>
            </a:xfrm>
            <a:custGeom>
              <a:avLst/>
              <a:gdLst>
                <a:gd name="T0" fmla="*/ 132 w 166"/>
                <a:gd name="T1" fmla="*/ 251 h 251"/>
                <a:gd name="T2" fmla="*/ 0 w 166"/>
                <a:gd name="T3" fmla="*/ 20 h 251"/>
                <a:gd name="T4" fmla="*/ 35 w 166"/>
                <a:gd name="T5" fmla="*/ 0 h 251"/>
                <a:gd name="T6" fmla="*/ 166 w 166"/>
                <a:gd name="T7" fmla="*/ 231 h 251"/>
                <a:gd name="T8" fmla="*/ 132 w 166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51">
                  <a:moveTo>
                    <a:pt x="132" y="251"/>
                  </a:moveTo>
                  <a:lnTo>
                    <a:pt x="0" y="20"/>
                  </a:lnTo>
                  <a:lnTo>
                    <a:pt x="35" y="0"/>
                  </a:lnTo>
                  <a:lnTo>
                    <a:pt x="166" y="231"/>
                  </a:lnTo>
                  <a:lnTo>
                    <a:pt x="132" y="251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8" name="Freeform 230"/>
            <p:cNvSpPr>
              <a:spLocks/>
            </p:cNvSpPr>
            <p:nvPr/>
          </p:nvSpPr>
          <p:spPr bwMode="auto">
            <a:xfrm>
              <a:off x="6534151" y="6775451"/>
              <a:ext cx="141288" cy="49213"/>
            </a:xfrm>
            <a:custGeom>
              <a:avLst/>
              <a:gdLst>
                <a:gd name="T0" fmla="*/ 269 w 269"/>
                <a:gd name="T1" fmla="*/ 38 h 91"/>
                <a:gd name="T2" fmla="*/ 9 w 269"/>
                <a:gd name="T3" fmla="*/ 91 h 91"/>
                <a:gd name="T4" fmla="*/ 0 w 269"/>
                <a:gd name="T5" fmla="*/ 52 h 91"/>
                <a:gd name="T6" fmla="*/ 261 w 269"/>
                <a:gd name="T7" fmla="*/ 0 h 91"/>
                <a:gd name="T8" fmla="*/ 269 w 269"/>
                <a:gd name="T9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1">
                  <a:moveTo>
                    <a:pt x="269" y="38"/>
                  </a:moveTo>
                  <a:lnTo>
                    <a:pt x="9" y="91"/>
                  </a:lnTo>
                  <a:lnTo>
                    <a:pt x="0" y="52"/>
                  </a:lnTo>
                  <a:lnTo>
                    <a:pt x="261" y="0"/>
                  </a:lnTo>
                  <a:lnTo>
                    <a:pt x="269" y="3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49" name="Freeform 231"/>
            <p:cNvSpPr>
              <a:spLocks/>
            </p:cNvSpPr>
            <p:nvPr/>
          </p:nvSpPr>
          <p:spPr bwMode="auto">
            <a:xfrm>
              <a:off x="3348038" y="5508626"/>
              <a:ext cx="136525" cy="79375"/>
            </a:xfrm>
            <a:custGeom>
              <a:avLst/>
              <a:gdLst>
                <a:gd name="T0" fmla="*/ 240 w 258"/>
                <a:gd name="T1" fmla="*/ 151 h 151"/>
                <a:gd name="T2" fmla="*/ 0 w 258"/>
                <a:gd name="T3" fmla="*/ 37 h 151"/>
                <a:gd name="T4" fmla="*/ 17 w 258"/>
                <a:gd name="T5" fmla="*/ 0 h 151"/>
                <a:gd name="T6" fmla="*/ 258 w 258"/>
                <a:gd name="T7" fmla="*/ 116 h 151"/>
                <a:gd name="T8" fmla="*/ 240 w 258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51">
                  <a:moveTo>
                    <a:pt x="240" y="151"/>
                  </a:moveTo>
                  <a:lnTo>
                    <a:pt x="0" y="37"/>
                  </a:lnTo>
                  <a:lnTo>
                    <a:pt x="17" y="0"/>
                  </a:lnTo>
                  <a:lnTo>
                    <a:pt x="258" y="116"/>
                  </a:lnTo>
                  <a:lnTo>
                    <a:pt x="240" y="151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0" name="Freeform 232"/>
            <p:cNvSpPr>
              <a:spLocks/>
            </p:cNvSpPr>
            <p:nvPr/>
          </p:nvSpPr>
          <p:spPr bwMode="auto">
            <a:xfrm>
              <a:off x="4019551" y="5340351"/>
              <a:ext cx="111125" cy="117475"/>
            </a:xfrm>
            <a:custGeom>
              <a:avLst/>
              <a:gdLst>
                <a:gd name="T0" fmla="*/ 0 w 211"/>
                <a:gd name="T1" fmla="*/ 194 h 221"/>
                <a:gd name="T2" fmla="*/ 182 w 211"/>
                <a:gd name="T3" fmla="*/ 0 h 221"/>
                <a:gd name="T4" fmla="*/ 211 w 211"/>
                <a:gd name="T5" fmla="*/ 28 h 221"/>
                <a:gd name="T6" fmla="*/ 29 w 211"/>
                <a:gd name="T7" fmla="*/ 221 h 221"/>
                <a:gd name="T8" fmla="*/ 0 w 211"/>
                <a:gd name="T9" fmla="*/ 19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21">
                  <a:moveTo>
                    <a:pt x="0" y="194"/>
                  </a:moveTo>
                  <a:lnTo>
                    <a:pt x="182" y="0"/>
                  </a:lnTo>
                  <a:lnTo>
                    <a:pt x="211" y="28"/>
                  </a:lnTo>
                  <a:lnTo>
                    <a:pt x="29" y="221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1" name="Freeform 233"/>
            <p:cNvSpPr>
              <a:spLocks/>
            </p:cNvSpPr>
            <p:nvPr/>
          </p:nvSpPr>
          <p:spPr bwMode="auto">
            <a:xfrm>
              <a:off x="4025901" y="6069013"/>
              <a:ext cx="136525" cy="77788"/>
            </a:xfrm>
            <a:custGeom>
              <a:avLst/>
              <a:gdLst>
                <a:gd name="T0" fmla="*/ 241 w 257"/>
                <a:gd name="T1" fmla="*/ 147 h 147"/>
                <a:gd name="T2" fmla="*/ 0 w 257"/>
                <a:gd name="T3" fmla="*/ 35 h 147"/>
                <a:gd name="T4" fmla="*/ 17 w 257"/>
                <a:gd name="T5" fmla="*/ 0 h 147"/>
                <a:gd name="T6" fmla="*/ 257 w 257"/>
                <a:gd name="T7" fmla="*/ 111 h 147"/>
                <a:gd name="T8" fmla="*/ 241 w 25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7">
                  <a:moveTo>
                    <a:pt x="241" y="147"/>
                  </a:moveTo>
                  <a:lnTo>
                    <a:pt x="0" y="35"/>
                  </a:lnTo>
                  <a:lnTo>
                    <a:pt x="17" y="0"/>
                  </a:lnTo>
                  <a:lnTo>
                    <a:pt x="257" y="111"/>
                  </a:lnTo>
                  <a:lnTo>
                    <a:pt x="241" y="147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2" name="Freeform 234"/>
            <p:cNvSpPr>
              <a:spLocks/>
            </p:cNvSpPr>
            <p:nvPr/>
          </p:nvSpPr>
          <p:spPr bwMode="auto">
            <a:xfrm>
              <a:off x="3341688" y="5908676"/>
              <a:ext cx="141288" cy="50800"/>
            </a:xfrm>
            <a:custGeom>
              <a:avLst/>
              <a:gdLst>
                <a:gd name="T0" fmla="*/ 0 w 268"/>
                <a:gd name="T1" fmla="*/ 58 h 97"/>
                <a:gd name="T2" fmla="*/ 259 w 268"/>
                <a:gd name="T3" fmla="*/ 0 h 97"/>
                <a:gd name="T4" fmla="*/ 268 w 268"/>
                <a:gd name="T5" fmla="*/ 38 h 97"/>
                <a:gd name="T6" fmla="*/ 9 w 268"/>
                <a:gd name="T7" fmla="*/ 97 h 97"/>
                <a:gd name="T8" fmla="*/ 0 w 268"/>
                <a:gd name="T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7">
                  <a:moveTo>
                    <a:pt x="0" y="58"/>
                  </a:moveTo>
                  <a:lnTo>
                    <a:pt x="259" y="0"/>
                  </a:lnTo>
                  <a:lnTo>
                    <a:pt x="268" y="38"/>
                  </a:lnTo>
                  <a:lnTo>
                    <a:pt x="9" y="9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3" name="Freeform 235"/>
            <p:cNvSpPr>
              <a:spLocks/>
            </p:cNvSpPr>
            <p:nvPr/>
          </p:nvSpPr>
          <p:spPr bwMode="auto">
            <a:xfrm>
              <a:off x="3929063" y="5916613"/>
              <a:ext cx="68263" cy="139700"/>
            </a:xfrm>
            <a:custGeom>
              <a:avLst/>
              <a:gdLst>
                <a:gd name="T0" fmla="*/ 38 w 131"/>
                <a:gd name="T1" fmla="*/ 0 h 263"/>
                <a:gd name="T2" fmla="*/ 131 w 131"/>
                <a:gd name="T3" fmla="*/ 249 h 263"/>
                <a:gd name="T4" fmla="*/ 93 w 131"/>
                <a:gd name="T5" fmla="*/ 263 h 263"/>
                <a:gd name="T6" fmla="*/ 0 w 131"/>
                <a:gd name="T7" fmla="*/ 14 h 263"/>
                <a:gd name="T8" fmla="*/ 38 w 131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63">
                  <a:moveTo>
                    <a:pt x="38" y="0"/>
                  </a:moveTo>
                  <a:lnTo>
                    <a:pt x="131" y="249"/>
                  </a:lnTo>
                  <a:lnTo>
                    <a:pt x="93" y="263"/>
                  </a:lnTo>
                  <a:lnTo>
                    <a:pt x="0" y="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4" name="Freeform 236"/>
            <p:cNvSpPr>
              <a:spLocks/>
            </p:cNvSpPr>
            <p:nvPr/>
          </p:nvSpPr>
          <p:spPr bwMode="auto">
            <a:xfrm>
              <a:off x="12701" y="3884613"/>
              <a:ext cx="77788" cy="39688"/>
            </a:xfrm>
            <a:custGeom>
              <a:avLst/>
              <a:gdLst>
                <a:gd name="T0" fmla="*/ 0 w 146"/>
                <a:gd name="T1" fmla="*/ 35 h 74"/>
                <a:gd name="T2" fmla="*/ 135 w 146"/>
                <a:gd name="T3" fmla="*/ 0 h 74"/>
                <a:gd name="T4" fmla="*/ 146 w 146"/>
                <a:gd name="T5" fmla="*/ 37 h 74"/>
                <a:gd name="T6" fmla="*/ 10 w 146"/>
                <a:gd name="T7" fmla="*/ 74 h 74"/>
                <a:gd name="T8" fmla="*/ 0 w 146"/>
                <a:gd name="T9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74">
                  <a:moveTo>
                    <a:pt x="0" y="35"/>
                  </a:moveTo>
                  <a:lnTo>
                    <a:pt x="135" y="0"/>
                  </a:lnTo>
                  <a:lnTo>
                    <a:pt x="146" y="37"/>
                  </a:lnTo>
                  <a:lnTo>
                    <a:pt x="10" y="7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5" name="Freeform 237"/>
            <p:cNvSpPr>
              <a:spLocks/>
            </p:cNvSpPr>
            <p:nvPr/>
          </p:nvSpPr>
          <p:spPr bwMode="auto">
            <a:xfrm>
              <a:off x="755651" y="3890963"/>
              <a:ext cx="120650" cy="107950"/>
            </a:xfrm>
            <a:custGeom>
              <a:avLst/>
              <a:gdLst>
                <a:gd name="T0" fmla="*/ 26 w 227"/>
                <a:gd name="T1" fmla="*/ 0 h 203"/>
                <a:gd name="T2" fmla="*/ 227 w 227"/>
                <a:gd name="T3" fmla="*/ 173 h 203"/>
                <a:gd name="T4" fmla="*/ 201 w 227"/>
                <a:gd name="T5" fmla="*/ 203 h 203"/>
                <a:gd name="T6" fmla="*/ 0 w 227"/>
                <a:gd name="T7" fmla="*/ 31 h 203"/>
                <a:gd name="T8" fmla="*/ 26 w 227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03">
                  <a:moveTo>
                    <a:pt x="26" y="0"/>
                  </a:moveTo>
                  <a:lnTo>
                    <a:pt x="227" y="173"/>
                  </a:lnTo>
                  <a:lnTo>
                    <a:pt x="201" y="203"/>
                  </a:lnTo>
                  <a:lnTo>
                    <a:pt x="0" y="3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6" name="Freeform 238"/>
            <p:cNvSpPr>
              <a:spLocks/>
            </p:cNvSpPr>
            <p:nvPr/>
          </p:nvSpPr>
          <p:spPr bwMode="auto">
            <a:xfrm>
              <a:off x="8350251" y="985838"/>
              <a:ext cx="142875" cy="55563"/>
            </a:xfrm>
            <a:custGeom>
              <a:avLst/>
              <a:gdLst>
                <a:gd name="T0" fmla="*/ 268 w 268"/>
                <a:gd name="T1" fmla="*/ 38 h 106"/>
                <a:gd name="T2" fmla="*/ 11 w 268"/>
                <a:gd name="T3" fmla="*/ 106 h 106"/>
                <a:gd name="T4" fmla="*/ 0 w 268"/>
                <a:gd name="T5" fmla="*/ 68 h 106"/>
                <a:gd name="T6" fmla="*/ 258 w 268"/>
                <a:gd name="T7" fmla="*/ 0 h 106"/>
                <a:gd name="T8" fmla="*/ 268 w 268"/>
                <a:gd name="T9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6">
                  <a:moveTo>
                    <a:pt x="268" y="38"/>
                  </a:moveTo>
                  <a:lnTo>
                    <a:pt x="11" y="106"/>
                  </a:lnTo>
                  <a:lnTo>
                    <a:pt x="0" y="68"/>
                  </a:lnTo>
                  <a:lnTo>
                    <a:pt x="258" y="0"/>
                  </a:lnTo>
                  <a:lnTo>
                    <a:pt x="268" y="3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7" name="Freeform 239"/>
            <p:cNvSpPr>
              <a:spLocks/>
            </p:cNvSpPr>
            <p:nvPr/>
          </p:nvSpPr>
          <p:spPr bwMode="auto">
            <a:xfrm>
              <a:off x="8361363" y="912813"/>
              <a:ext cx="120650" cy="109538"/>
            </a:xfrm>
            <a:custGeom>
              <a:avLst/>
              <a:gdLst>
                <a:gd name="T0" fmla="*/ 202 w 228"/>
                <a:gd name="T1" fmla="*/ 205 h 205"/>
                <a:gd name="T2" fmla="*/ 0 w 228"/>
                <a:gd name="T3" fmla="*/ 31 h 205"/>
                <a:gd name="T4" fmla="*/ 27 w 228"/>
                <a:gd name="T5" fmla="*/ 0 h 205"/>
                <a:gd name="T6" fmla="*/ 228 w 228"/>
                <a:gd name="T7" fmla="*/ 175 h 205"/>
                <a:gd name="T8" fmla="*/ 202 w 228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05">
                  <a:moveTo>
                    <a:pt x="202" y="205"/>
                  </a:moveTo>
                  <a:lnTo>
                    <a:pt x="0" y="31"/>
                  </a:lnTo>
                  <a:lnTo>
                    <a:pt x="27" y="0"/>
                  </a:lnTo>
                  <a:lnTo>
                    <a:pt x="228" y="175"/>
                  </a:lnTo>
                  <a:lnTo>
                    <a:pt x="202" y="205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8" name="Freeform 240"/>
            <p:cNvSpPr>
              <a:spLocks/>
            </p:cNvSpPr>
            <p:nvPr/>
          </p:nvSpPr>
          <p:spPr bwMode="auto">
            <a:xfrm>
              <a:off x="9110663" y="714376"/>
              <a:ext cx="23813" cy="25400"/>
            </a:xfrm>
            <a:custGeom>
              <a:avLst/>
              <a:gdLst>
                <a:gd name="T0" fmla="*/ 33 w 45"/>
                <a:gd name="T1" fmla="*/ 48 h 48"/>
                <a:gd name="T2" fmla="*/ 0 w 45"/>
                <a:gd name="T3" fmla="*/ 38 h 48"/>
                <a:gd name="T4" fmla="*/ 12 w 45"/>
                <a:gd name="T5" fmla="*/ 0 h 48"/>
                <a:gd name="T6" fmla="*/ 45 w 45"/>
                <a:gd name="T7" fmla="*/ 10 h 48"/>
                <a:gd name="T8" fmla="*/ 33 w 45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8">
                  <a:moveTo>
                    <a:pt x="33" y="48"/>
                  </a:moveTo>
                  <a:lnTo>
                    <a:pt x="0" y="38"/>
                  </a:lnTo>
                  <a:lnTo>
                    <a:pt x="12" y="0"/>
                  </a:lnTo>
                  <a:lnTo>
                    <a:pt x="45" y="10"/>
                  </a:lnTo>
                  <a:lnTo>
                    <a:pt x="33" y="4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59" name="Freeform 241"/>
            <p:cNvSpPr>
              <a:spLocks/>
            </p:cNvSpPr>
            <p:nvPr/>
          </p:nvSpPr>
          <p:spPr bwMode="auto">
            <a:xfrm>
              <a:off x="8361363" y="1190626"/>
              <a:ext cx="142875" cy="44450"/>
            </a:xfrm>
            <a:custGeom>
              <a:avLst/>
              <a:gdLst>
                <a:gd name="T0" fmla="*/ 6 w 268"/>
                <a:gd name="T1" fmla="*/ 0 h 84"/>
                <a:gd name="T2" fmla="*/ 268 w 268"/>
                <a:gd name="T3" fmla="*/ 44 h 84"/>
                <a:gd name="T4" fmla="*/ 262 w 268"/>
                <a:gd name="T5" fmla="*/ 84 h 84"/>
                <a:gd name="T6" fmla="*/ 0 w 268"/>
                <a:gd name="T7" fmla="*/ 39 h 84"/>
                <a:gd name="T8" fmla="*/ 6 w 268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4">
                  <a:moveTo>
                    <a:pt x="6" y="0"/>
                  </a:moveTo>
                  <a:lnTo>
                    <a:pt x="268" y="44"/>
                  </a:lnTo>
                  <a:lnTo>
                    <a:pt x="262" y="84"/>
                  </a:lnTo>
                  <a:lnTo>
                    <a:pt x="0" y="3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0" name="Freeform 242"/>
            <p:cNvSpPr>
              <a:spLocks/>
            </p:cNvSpPr>
            <p:nvPr/>
          </p:nvSpPr>
          <p:spPr bwMode="auto">
            <a:xfrm>
              <a:off x="7837488" y="2435226"/>
              <a:ext cx="71438" cy="138113"/>
            </a:xfrm>
            <a:custGeom>
              <a:avLst/>
              <a:gdLst>
                <a:gd name="T0" fmla="*/ 99 w 136"/>
                <a:gd name="T1" fmla="*/ 262 h 262"/>
                <a:gd name="T2" fmla="*/ 0 w 136"/>
                <a:gd name="T3" fmla="*/ 15 h 262"/>
                <a:gd name="T4" fmla="*/ 37 w 136"/>
                <a:gd name="T5" fmla="*/ 0 h 262"/>
                <a:gd name="T6" fmla="*/ 136 w 136"/>
                <a:gd name="T7" fmla="*/ 247 h 262"/>
                <a:gd name="T8" fmla="*/ 99 w 136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62">
                  <a:moveTo>
                    <a:pt x="99" y="262"/>
                  </a:moveTo>
                  <a:lnTo>
                    <a:pt x="0" y="15"/>
                  </a:lnTo>
                  <a:lnTo>
                    <a:pt x="37" y="0"/>
                  </a:lnTo>
                  <a:lnTo>
                    <a:pt x="136" y="247"/>
                  </a:lnTo>
                  <a:lnTo>
                    <a:pt x="99" y="262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1" name="Freeform 243"/>
            <p:cNvSpPr>
              <a:spLocks/>
            </p:cNvSpPr>
            <p:nvPr/>
          </p:nvSpPr>
          <p:spPr bwMode="auto">
            <a:xfrm>
              <a:off x="8159751" y="2327276"/>
              <a:ext cx="101600" cy="125413"/>
            </a:xfrm>
            <a:custGeom>
              <a:avLst/>
              <a:gdLst>
                <a:gd name="T0" fmla="*/ 157 w 190"/>
                <a:gd name="T1" fmla="*/ 237 h 237"/>
                <a:gd name="T2" fmla="*/ 0 w 190"/>
                <a:gd name="T3" fmla="*/ 23 h 237"/>
                <a:gd name="T4" fmla="*/ 32 w 190"/>
                <a:gd name="T5" fmla="*/ 0 h 237"/>
                <a:gd name="T6" fmla="*/ 190 w 190"/>
                <a:gd name="T7" fmla="*/ 215 h 237"/>
                <a:gd name="T8" fmla="*/ 157 w 190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37">
                  <a:moveTo>
                    <a:pt x="157" y="237"/>
                  </a:moveTo>
                  <a:lnTo>
                    <a:pt x="0" y="23"/>
                  </a:lnTo>
                  <a:lnTo>
                    <a:pt x="32" y="0"/>
                  </a:lnTo>
                  <a:lnTo>
                    <a:pt x="190" y="215"/>
                  </a:lnTo>
                  <a:lnTo>
                    <a:pt x="157" y="237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2" name="Freeform 244"/>
            <p:cNvSpPr>
              <a:spLocks/>
            </p:cNvSpPr>
            <p:nvPr/>
          </p:nvSpPr>
          <p:spPr bwMode="auto">
            <a:xfrm>
              <a:off x="8304213" y="3454401"/>
              <a:ext cx="112713" cy="114300"/>
            </a:xfrm>
            <a:custGeom>
              <a:avLst/>
              <a:gdLst>
                <a:gd name="T0" fmla="*/ 0 w 215"/>
                <a:gd name="T1" fmla="*/ 189 h 217"/>
                <a:gd name="T2" fmla="*/ 187 w 215"/>
                <a:gd name="T3" fmla="*/ 0 h 217"/>
                <a:gd name="T4" fmla="*/ 215 w 215"/>
                <a:gd name="T5" fmla="*/ 28 h 217"/>
                <a:gd name="T6" fmla="*/ 28 w 215"/>
                <a:gd name="T7" fmla="*/ 217 h 217"/>
                <a:gd name="T8" fmla="*/ 0 w 215"/>
                <a:gd name="T9" fmla="*/ 1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17">
                  <a:moveTo>
                    <a:pt x="0" y="189"/>
                  </a:moveTo>
                  <a:lnTo>
                    <a:pt x="187" y="0"/>
                  </a:lnTo>
                  <a:lnTo>
                    <a:pt x="215" y="28"/>
                  </a:lnTo>
                  <a:lnTo>
                    <a:pt x="28" y="217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3" name="Freeform 245"/>
            <p:cNvSpPr>
              <a:spLocks/>
            </p:cNvSpPr>
            <p:nvPr/>
          </p:nvSpPr>
          <p:spPr bwMode="auto">
            <a:xfrm>
              <a:off x="2205038" y="3246438"/>
              <a:ext cx="28575" cy="141288"/>
            </a:xfrm>
            <a:custGeom>
              <a:avLst/>
              <a:gdLst>
                <a:gd name="T0" fmla="*/ 14 w 54"/>
                <a:gd name="T1" fmla="*/ 268 h 268"/>
                <a:gd name="T2" fmla="*/ 0 w 54"/>
                <a:gd name="T3" fmla="*/ 2 h 268"/>
                <a:gd name="T4" fmla="*/ 40 w 54"/>
                <a:gd name="T5" fmla="*/ 0 h 268"/>
                <a:gd name="T6" fmla="*/ 54 w 54"/>
                <a:gd name="T7" fmla="*/ 266 h 268"/>
                <a:gd name="T8" fmla="*/ 14 w 54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68">
                  <a:moveTo>
                    <a:pt x="14" y="268"/>
                  </a:moveTo>
                  <a:lnTo>
                    <a:pt x="0" y="2"/>
                  </a:lnTo>
                  <a:lnTo>
                    <a:pt x="40" y="0"/>
                  </a:lnTo>
                  <a:lnTo>
                    <a:pt x="54" y="266"/>
                  </a:lnTo>
                  <a:lnTo>
                    <a:pt x="14" y="26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4" name="Freeform 246"/>
            <p:cNvSpPr>
              <a:spLocks/>
            </p:cNvSpPr>
            <p:nvPr/>
          </p:nvSpPr>
          <p:spPr bwMode="auto">
            <a:xfrm>
              <a:off x="1857376" y="3900488"/>
              <a:ext cx="130175" cy="90488"/>
            </a:xfrm>
            <a:custGeom>
              <a:avLst/>
              <a:gdLst>
                <a:gd name="T0" fmla="*/ 225 w 247"/>
                <a:gd name="T1" fmla="*/ 173 h 173"/>
                <a:gd name="T2" fmla="*/ 0 w 247"/>
                <a:gd name="T3" fmla="*/ 34 h 173"/>
                <a:gd name="T4" fmla="*/ 20 w 247"/>
                <a:gd name="T5" fmla="*/ 0 h 173"/>
                <a:gd name="T6" fmla="*/ 247 w 247"/>
                <a:gd name="T7" fmla="*/ 140 h 173"/>
                <a:gd name="T8" fmla="*/ 225 w 247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3">
                  <a:moveTo>
                    <a:pt x="225" y="173"/>
                  </a:moveTo>
                  <a:lnTo>
                    <a:pt x="0" y="34"/>
                  </a:lnTo>
                  <a:lnTo>
                    <a:pt x="20" y="0"/>
                  </a:lnTo>
                  <a:lnTo>
                    <a:pt x="247" y="140"/>
                  </a:lnTo>
                  <a:lnTo>
                    <a:pt x="225" y="173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5" name="Freeform 247"/>
            <p:cNvSpPr>
              <a:spLocks/>
            </p:cNvSpPr>
            <p:nvPr/>
          </p:nvSpPr>
          <p:spPr bwMode="auto">
            <a:xfrm>
              <a:off x="2357438" y="3943351"/>
              <a:ext cx="107950" cy="119063"/>
            </a:xfrm>
            <a:custGeom>
              <a:avLst/>
              <a:gdLst>
                <a:gd name="T0" fmla="*/ 0 w 206"/>
                <a:gd name="T1" fmla="*/ 198 h 225"/>
                <a:gd name="T2" fmla="*/ 176 w 206"/>
                <a:gd name="T3" fmla="*/ 0 h 225"/>
                <a:gd name="T4" fmla="*/ 206 w 206"/>
                <a:gd name="T5" fmla="*/ 26 h 225"/>
                <a:gd name="T6" fmla="*/ 29 w 206"/>
                <a:gd name="T7" fmla="*/ 225 h 225"/>
                <a:gd name="T8" fmla="*/ 0 w 206"/>
                <a:gd name="T9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25">
                  <a:moveTo>
                    <a:pt x="0" y="198"/>
                  </a:moveTo>
                  <a:lnTo>
                    <a:pt x="176" y="0"/>
                  </a:lnTo>
                  <a:lnTo>
                    <a:pt x="206" y="26"/>
                  </a:lnTo>
                  <a:lnTo>
                    <a:pt x="29" y="22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6" name="Freeform 248"/>
            <p:cNvSpPr>
              <a:spLocks/>
            </p:cNvSpPr>
            <p:nvPr/>
          </p:nvSpPr>
          <p:spPr bwMode="auto">
            <a:xfrm>
              <a:off x="7670801" y="1735138"/>
              <a:ext cx="139700" cy="66675"/>
            </a:xfrm>
            <a:custGeom>
              <a:avLst/>
              <a:gdLst>
                <a:gd name="T0" fmla="*/ 252 w 264"/>
                <a:gd name="T1" fmla="*/ 126 h 126"/>
                <a:gd name="T2" fmla="*/ 0 w 264"/>
                <a:gd name="T3" fmla="*/ 38 h 126"/>
                <a:gd name="T4" fmla="*/ 14 w 264"/>
                <a:gd name="T5" fmla="*/ 0 h 126"/>
                <a:gd name="T6" fmla="*/ 264 w 264"/>
                <a:gd name="T7" fmla="*/ 90 h 126"/>
                <a:gd name="T8" fmla="*/ 252 w 264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6">
                  <a:moveTo>
                    <a:pt x="252" y="126"/>
                  </a:moveTo>
                  <a:lnTo>
                    <a:pt x="0" y="38"/>
                  </a:lnTo>
                  <a:lnTo>
                    <a:pt x="14" y="0"/>
                  </a:lnTo>
                  <a:lnTo>
                    <a:pt x="264" y="90"/>
                  </a:lnTo>
                  <a:lnTo>
                    <a:pt x="252" y="126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7" name="Freeform 249"/>
            <p:cNvSpPr>
              <a:spLocks/>
            </p:cNvSpPr>
            <p:nvPr/>
          </p:nvSpPr>
          <p:spPr bwMode="auto">
            <a:xfrm>
              <a:off x="3789363" y="1001713"/>
              <a:ext cx="136525" cy="77788"/>
            </a:xfrm>
            <a:custGeom>
              <a:avLst/>
              <a:gdLst>
                <a:gd name="T0" fmla="*/ 17 w 258"/>
                <a:gd name="T1" fmla="*/ 0 h 148"/>
                <a:gd name="T2" fmla="*/ 258 w 258"/>
                <a:gd name="T3" fmla="*/ 113 h 148"/>
                <a:gd name="T4" fmla="*/ 240 w 258"/>
                <a:gd name="T5" fmla="*/ 148 h 148"/>
                <a:gd name="T6" fmla="*/ 0 w 258"/>
                <a:gd name="T7" fmla="*/ 35 h 148"/>
                <a:gd name="T8" fmla="*/ 17 w 258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17" y="0"/>
                  </a:moveTo>
                  <a:lnTo>
                    <a:pt x="258" y="113"/>
                  </a:lnTo>
                  <a:lnTo>
                    <a:pt x="240" y="148"/>
                  </a:lnTo>
                  <a:lnTo>
                    <a:pt x="0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8" name="Freeform 250"/>
            <p:cNvSpPr>
              <a:spLocks/>
            </p:cNvSpPr>
            <p:nvPr/>
          </p:nvSpPr>
          <p:spPr bwMode="auto">
            <a:xfrm>
              <a:off x="7766051" y="1000126"/>
              <a:ext cx="142875" cy="47625"/>
            </a:xfrm>
            <a:custGeom>
              <a:avLst/>
              <a:gdLst>
                <a:gd name="T0" fmla="*/ 261 w 269"/>
                <a:gd name="T1" fmla="*/ 90 h 90"/>
                <a:gd name="T2" fmla="*/ 0 w 269"/>
                <a:gd name="T3" fmla="*/ 39 h 90"/>
                <a:gd name="T4" fmla="*/ 8 w 269"/>
                <a:gd name="T5" fmla="*/ 0 h 90"/>
                <a:gd name="T6" fmla="*/ 269 w 269"/>
                <a:gd name="T7" fmla="*/ 51 h 90"/>
                <a:gd name="T8" fmla="*/ 261 w 26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0">
                  <a:moveTo>
                    <a:pt x="261" y="90"/>
                  </a:moveTo>
                  <a:lnTo>
                    <a:pt x="0" y="39"/>
                  </a:lnTo>
                  <a:lnTo>
                    <a:pt x="8" y="0"/>
                  </a:lnTo>
                  <a:lnTo>
                    <a:pt x="269" y="51"/>
                  </a:lnTo>
                  <a:lnTo>
                    <a:pt x="261" y="9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69" name="Freeform 251"/>
            <p:cNvSpPr>
              <a:spLocks/>
            </p:cNvSpPr>
            <p:nvPr/>
          </p:nvSpPr>
          <p:spPr bwMode="auto">
            <a:xfrm>
              <a:off x="7670801" y="352426"/>
              <a:ext cx="141288" cy="53975"/>
            </a:xfrm>
            <a:custGeom>
              <a:avLst/>
              <a:gdLst>
                <a:gd name="T0" fmla="*/ 259 w 268"/>
                <a:gd name="T1" fmla="*/ 102 h 102"/>
                <a:gd name="T2" fmla="*/ 0 w 268"/>
                <a:gd name="T3" fmla="*/ 39 h 102"/>
                <a:gd name="T4" fmla="*/ 10 w 268"/>
                <a:gd name="T5" fmla="*/ 0 h 102"/>
                <a:gd name="T6" fmla="*/ 268 w 268"/>
                <a:gd name="T7" fmla="*/ 63 h 102"/>
                <a:gd name="T8" fmla="*/ 259 w 26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2">
                  <a:moveTo>
                    <a:pt x="259" y="102"/>
                  </a:moveTo>
                  <a:lnTo>
                    <a:pt x="0" y="39"/>
                  </a:lnTo>
                  <a:lnTo>
                    <a:pt x="10" y="0"/>
                  </a:lnTo>
                  <a:lnTo>
                    <a:pt x="268" y="63"/>
                  </a:lnTo>
                  <a:lnTo>
                    <a:pt x="259" y="10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0" name="Freeform 252"/>
            <p:cNvSpPr>
              <a:spLocks/>
            </p:cNvSpPr>
            <p:nvPr/>
          </p:nvSpPr>
          <p:spPr bwMode="auto">
            <a:xfrm>
              <a:off x="6921501" y="1536701"/>
              <a:ext cx="103188" cy="123825"/>
            </a:xfrm>
            <a:custGeom>
              <a:avLst/>
              <a:gdLst>
                <a:gd name="T0" fmla="*/ 164 w 195"/>
                <a:gd name="T1" fmla="*/ 234 h 234"/>
                <a:gd name="T2" fmla="*/ 0 w 195"/>
                <a:gd name="T3" fmla="*/ 24 h 234"/>
                <a:gd name="T4" fmla="*/ 31 w 195"/>
                <a:gd name="T5" fmla="*/ 0 h 234"/>
                <a:gd name="T6" fmla="*/ 195 w 195"/>
                <a:gd name="T7" fmla="*/ 209 h 234"/>
                <a:gd name="T8" fmla="*/ 164 w 195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4">
                  <a:moveTo>
                    <a:pt x="164" y="234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195" y="209"/>
                  </a:lnTo>
                  <a:lnTo>
                    <a:pt x="164" y="234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1" name="Freeform 253"/>
            <p:cNvSpPr>
              <a:spLocks/>
            </p:cNvSpPr>
            <p:nvPr/>
          </p:nvSpPr>
          <p:spPr bwMode="auto">
            <a:xfrm>
              <a:off x="6950076" y="512763"/>
              <a:ext cx="141288" cy="57150"/>
            </a:xfrm>
            <a:custGeom>
              <a:avLst/>
              <a:gdLst>
                <a:gd name="T0" fmla="*/ 267 w 267"/>
                <a:gd name="T1" fmla="*/ 38 h 107"/>
                <a:gd name="T2" fmla="*/ 9 w 267"/>
                <a:gd name="T3" fmla="*/ 107 h 107"/>
                <a:gd name="T4" fmla="*/ 0 w 267"/>
                <a:gd name="T5" fmla="*/ 68 h 107"/>
                <a:gd name="T6" fmla="*/ 256 w 267"/>
                <a:gd name="T7" fmla="*/ 0 h 107"/>
                <a:gd name="T8" fmla="*/ 267 w 267"/>
                <a:gd name="T9" fmla="*/ 3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7">
                  <a:moveTo>
                    <a:pt x="267" y="38"/>
                  </a:moveTo>
                  <a:lnTo>
                    <a:pt x="9" y="107"/>
                  </a:lnTo>
                  <a:lnTo>
                    <a:pt x="0" y="68"/>
                  </a:lnTo>
                  <a:lnTo>
                    <a:pt x="256" y="0"/>
                  </a:lnTo>
                  <a:lnTo>
                    <a:pt x="267" y="38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2" name="Freeform 254"/>
            <p:cNvSpPr>
              <a:spLocks/>
            </p:cNvSpPr>
            <p:nvPr/>
          </p:nvSpPr>
          <p:spPr bwMode="auto">
            <a:xfrm>
              <a:off x="5208588" y="1041401"/>
              <a:ext cx="100013" cy="125413"/>
            </a:xfrm>
            <a:custGeom>
              <a:avLst/>
              <a:gdLst>
                <a:gd name="T0" fmla="*/ 0 w 189"/>
                <a:gd name="T1" fmla="*/ 215 h 238"/>
                <a:gd name="T2" fmla="*/ 156 w 189"/>
                <a:gd name="T3" fmla="*/ 0 h 238"/>
                <a:gd name="T4" fmla="*/ 189 w 189"/>
                <a:gd name="T5" fmla="*/ 24 h 238"/>
                <a:gd name="T6" fmla="*/ 32 w 189"/>
                <a:gd name="T7" fmla="*/ 238 h 238"/>
                <a:gd name="T8" fmla="*/ 0 w 189"/>
                <a:gd name="T9" fmla="*/ 21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38">
                  <a:moveTo>
                    <a:pt x="0" y="215"/>
                  </a:moveTo>
                  <a:lnTo>
                    <a:pt x="156" y="0"/>
                  </a:lnTo>
                  <a:lnTo>
                    <a:pt x="189" y="24"/>
                  </a:lnTo>
                  <a:lnTo>
                    <a:pt x="32" y="238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3" name="Freeform 255"/>
            <p:cNvSpPr>
              <a:spLocks/>
            </p:cNvSpPr>
            <p:nvPr/>
          </p:nvSpPr>
          <p:spPr bwMode="auto">
            <a:xfrm>
              <a:off x="4813301" y="365126"/>
              <a:ext cx="141288" cy="61913"/>
            </a:xfrm>
            <a:custGeom>
              <a:avLst/>
              <a:gdLst>
                <a:gd name="T0" fmla="*/ 12 w 267"/>
                <a:gd name="T1" fmla="*/ 0 h 117"/>
                <a:gd name="T2" fmla="*/ 267 w 267"/>
                <a:gd name="T3" fmla="*/ 79 h 117"/>
                <a:gd name="T4" fmla="*/ 255 w 267"/>
                <a:gd name="T5" fmla="*/ 117 h 117"/>
                <a:gd name="T6" fmla="*/ 0 w 267"/>
                <a:gd name="T7" fmla="*/ 39 h 117"/>
                <a:gd name="T8" fmla="*/ 12 w 26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17">
                  <a:moveTo>
                    <a:pt x="12" y="0"/>
                  </a:moveTo>
                  <a:lnTo>
                    <a:pt x="267" y="79"/>
                  </a:lnTo>
                  <a:lnTo>
                    <a:pt x="255" y="117"/>
                  </a:lnTo>
                  <a:lnTo>
                    <a:pt x="0" y="3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4" name="Freeform 256"/>
            <p:cNvSpPr>
              <a:spLocks/>
            </p:cNvSpPr>
            <p:nvPr/>
          </p:nvSpPr>
          <p:spPr bwMode="auto">
            <a:xfrm>
              <a:off x="6478588" y="766763"/>
              <a:ext cx="111125" cy="117475"/>
            </a:xfrm>
            <a:custGeom>
              <a:avLst/>
              <a:gdLst>
                <a:gd name="T0" fmla="*/ 181 w 210"/>
                <a:gd name="T1" fmla="*/ 222 h 222"/>
                <a:gd name="T2" fmla="*/ 0 w 210"/>
                <a:gd name="T3" fmla="*/ 27 h 222"/>
                <a:gd name="T4" fmla="*/ 30 w 210"/>
                <a:gd name="T5" fmla="*/ 0 h 222"/>
                <a:gd name="T6" fmla="*/ 210 w 210"/>
                <a:gd name="T7" fmla="*/ 196 h 222"/>
                <a:gd name="T8" fmla="*/ 181 w 21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22">
                  <a:moveTo>
                    <a:pt x="181" y="222"/>
                  </a:moveTo>
                  <a:lnTo>
                    <a:pt x="0" y="27"/>
                  </a:lnTo>
                  <a:lnTo>
                    <a:pt x="30" y="0"/>
                  </a:lnTo>
                  <a:lnTo>
                    <a:pt x="210" y="196"/>
                  </a:lnTo>
                  <a:lnTo>
                    <a:pt x="181" y="22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5" name="Freeform 257"/>
            <p:cNvSpPr>
              <a:spLocks/>
            </p:cNvSpPr>
            <p:nvPr/>
          </p:nvSpPr>
          <p:spPr bwMode="auto">
            <a:xfrm>
              <a:off x="5191126" y="330201"/>
              <a:ext cx="141288" cy="30163"/>
            </a:xfrm>
            <a:custGeom>
              <a:avLst/>
              <a:gdLst>
                <a:gd name="T0" fmla="*/ 0 w 267"/>
                <a:gd name="T1" fmla="*/ 17 h 56"/>
                <a:gd name="T2" fmla="*/ 265 w 267"/>
                <a:gd name="T3" fmla="*/ 0 h 56"/>
                <a:gd name="T4" fmla="*/ 267 w 267"/>
                <a:gd name="T5" fmla="*/ 40 h 56"/>
                <a:gd name="T6" fmla="*/ 2 w 267"/>
                <a:gd name="T7" fmla="*/ 56 h 56"/>
                <a:gd name="T8" fmla="*/ 0 w 267"/>
                <a:gd name="T9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6">
                  <a:moveTo>
                    <a:pt x="0" y="17"/>
                  </a:moveTo>
                  <a:lnTo>
                    <a:pt x="265" y="0"/>
                  </a:lnTo>
                  <a:lnTo>
                    <a:pt x="267" y="40"/>
                  </a:lnTo>
                  <a:lnTo>
                    <a:pt x="2" y="5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6" name="Freeform 258"/>
            <p:cNvSpPr>
              <a:spLocks/>
            </p:cNvSpPr>
            <p:nvPr/>
          </p:nvSpPr>
          <p:spPr bwMode="auto">
            <a:xfrm>
              <a:off x="2682876" y="941388"/>
              <a:ext cx="142875" cy="36513"/>
            </a:xfrm>
            <a:custGeom>
              <a:avLst/>
              <a:gdLst>
                <a:gd name="T0" fmla="*/ 0 w 269"/>
                <a:gd name="T1" fmla="*/ 29 h 69"/>
                <a:gd name="T2" fmla="*/ 264 w 269"/>
                <a:gd name="T3" fmla="*/ 0 h 69"/>
                <a:gd name="T4" fmla="*/ 269 w 269"/>
                <a:gd name="T5" fmla="*/ 40 h 69"/>
                <a:gd name="T6" fmla="*/ 3 w 269"/>
                <a:gd name="T7" fmla="*/ 69 h 69"/>
                <a:gd name="T8" fmla="*/ 0 w 269"/>
                <a:gd name="T9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9">
                  <a:moveTo>
                    <a:pt x="0" y="29"/>
                  </a:moveTo>
                  <a:lnTo>
                    <a:pt x="264" y="0"/>
                  </a:lnTo>
                  <a:lnTo>
                    <a:pt x="269" y="40"/>
                  </a:lnTo>
                  <a:lnTo>
                    <a:pt x="3" y="6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7" name="Freeform 259"/>
            <p:cNvSpPr>
              <a:spLocks/>
            </p:cNvSpPr>
            <p:nvPr/>
          </p:nvSpPr>
          <p:spPr bwMode="auto">
            <a:xfrm>
              <a:off x="1314451" y="339726"/>
              <a:ext cx="136525" cy="79375"/>
            </a:xfrm>
            <a:custGeom>
              <a:avLst/>
              <a:gdLst>
                <a:gd name="T0" fmla="*/ 242 w 258"/>
                <a:gd name="T1" fmla="*/ 149 h 149"/>
                <a:gd name="T2" fmla="*/ 0 w 258"/>
                <a:gd name="T3" fmla="*/ 37 h 149"/>
                <a:gd name="T4" fmla="*/ 16 w 258"/>
                <a:gd name="T5" fmla="*/ 0 h 149"/>
                <a:gd name="T6" fmla="*/ 258 w 258"/>
                <a:gd name="T7" fmla="*/ 112 h 149"/>
                <a:gd name="T8" fmla="*/ 242 w 25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9">
                  <a:moveTo>
                    <a:pt x="242" y="149"/>
                  </a:moveTo>
                  <a:lnTo>
                    <a:pt x="0" y="37"/>
                  </a:lnTo>
                  <a:lnTo>
                    <a:pt x="16" y="0"/>
                  </a:lnTo>
                  <a:lnTo>
                    <a:pt x="258" y="112"/>
                  </a:lnTo>
                  <a:lnTo>
                    <a:pt x="242" y="149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8" name="Freeform 260"/>
            <p:cNvSpPr>
              <a:spLocks/>
            </p:cNvSpPr>
            <p:nvPr/>
          </p:nvSpPr>
          <p:spPr bwMode="auto">
            <a:xfrm>
              <a:off x="2205038" y="625476"/>
              <a:ext cx="141288" cy="28575"/>
            </a:xfrm>
            <a:custGeom>
              <a:avLst/>
              <a:gdLst>
                <a:gd name="T0" fmla="*/ 0 w 268"/>
                <a:gd name="T1" fmla="*/ 13 h 52"/>
                <a:gd name="T2" fmla="*/ 265 w 268"/>
                <a:gd name="T3" fmla="*/ 0 h 52"/>
                <a:gd name="T4" fmla="*/ 268 w 268"/>
                <a:gd name="T5" fmla="*/ 40 h 52"/>
                <a:gd name="T6" fmla="*/ 2 w 268"/>
                <a:gd name="T7" fmla="*/ 52 h 52"/>
                <a:gd name="T8" fmla="*/ 0 w 268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2">
                  <a:moveTo>
                    <a:pt x="0" y="13"/>
                  </a:moveTo>
                  <a:lnTo>
                    <a:pt x="265" y="0"/>
                  </a:lnTo>
                  <a:lnTo>
                    <a:pt x="268" y="40"/>
                  </a:lnTo>
                  <a:lnTo>
                    <a:pt x="2" y="5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79" name="Freeform 261"/>
            <p:cNvSpPr>
              <a:spLocks/>
            </p:cNvSpPr>
            <p:nvPr/>
          </p:nvSpPr>
          <p:spPr bwMode="auto">
            <a:xfrm>
              <a:off x="1203326" y="854076"/>
              <a:ext cx="133350" cy="85725"/>
            </a:xfrm>
            <a:custGeom>
              <a:avLst/>
              <a:gdLst>
                <a:gd name="T0" fmla="*/ 233 w 252"/>
                <a:gd name="T1" fmla="*/ 162 h 162"/>
                <a:gd name="T2" fmla="*/ 0 w 252"/>
                <a:gd name="T3" fmla="*/ 36 h 162"/>
                <a:gd name="T4" fmla="*/ 18 w 252"/>
                <a:gd name="T5" fmla="*/ 0 h 162"/>
                <a:gd name="T6" fmla="*/ 252 w 252"/>
                <a:gd name="T7" fmla="*/ 127 h 162"/>
                <a:gd name="T8" fmla="*/ 233 w 252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2">
                  <a:moveTo>
                    <a:pt x="233" y="162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252" y="127"/>
                  </a:lnTo>
                  <a:lnTo>
                    <a:pt x="233" y="16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0" name="Freeform 262"/>
            <p:cNvSpPr>
              <a:spLocks/>
            </p:cNvSpPr>
            <p:nvPr/>
          </p:nvSpPr>
          <p:spPr bwMode="auto">
            <a:xfrm>
              <a:off x="3160713" y="2454276"/>
              <a:ext cx="76200" cy="138113"/>
            </a:xfrm>
            <a:custGeom>
              <a:avLst/>
              <a:gdLst>
                <a:gd name="T0" fmla="*/ 108 w 144"/>
                <a:gd name="T1" fmla="*/ 260 h 260"/>
                <a:gd name="T2" fmla="*/ 0 w 144"/>
                <a:gd name="T3" fmla="*/ 16 h 260"/>
                <a:gd name="T4" fmla="*/ 37 w 144"/>
                <a:gd name="T5" fmla="*/ 0 h 260"/>
                <a:gd name="T6" fmla="*/ 144 w 144"/>
                <a:gd name="T7" fmla="*/ 243 h 260"/>
                <a:gd name="T8" fmla="*/ 108 w 144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60">
                  <a:moveTo>
                    <a:pt x="108" y="260"/>
                  </a:moveTo>
                  <a:lnTo>
                    <a:pt x="0" y="16"/>
                  </a:lnTo>
                  <a:lnTo>
                    <a:pt x="37" y="0"/>
                  </a:lnTo>
                  <a:lnTo>
                    <a:pt x="144" y="243"/>
                  </a:lnTo>
                  <a:lnTo>
                    <a:pt x="108" y="26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1" name="Freeform 263"/>
            <p:cNvSpPr>
              <a:spLocks/>
            </p:cNvSpPr>
            <p:nvPr/>
          </p:nvSpPr>
          <p:spPr bwMode="auto">
            <a:xfrm>
              <a:off x="2265363" y="3070226"/>
              <a:ext cx="36513" cy="141288"/>
            </a:xfrm>
            <a:custGeom>
              <a:avLst/>
              <a:gdLst>
                <a:gd name="T0" fmla="*/ 27 w 67"/>
                <a:gd name="T1" fmla="*/ 268 h 268"/>
                <a:gd name="T2" fmla="*/ 0 w 67"/>
                <a:gd name="T3" fmla="*/ 4 h 268"/>
                <a:gd name="T4" fmla="*/ 39 w 67"/>
                <a:gd name="T5" fmla="*/ 0 h 268"/>
                <a:gd name="T6" fmla="*/ 67 w 67"/>
                <a:gd name="T7" fmla="*/ 264 h 268"/>
                <a:gd name="T8" fmla="*/ 27 w 67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68">
                  <a:moveTo>
                    <a:pt x="27" y="268"/>
                  </a:moveTo>
                  <a:lnTo>
                    <a:pt x="0" y="4"/>
                  </a:lnTo>
                  <a:lnTo>
                    <a:pt x="39" y="0"/>
                  </a:lnTo>
                  <a:lnTo>
                    <a:pt x="67" y="264"/>
                  </a:lnTo>
                  <a:lnTo>
                    <a:pt x="27" y="268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2" name="Freeform 264"/>
            <p:cNvSpPr>
              <a:spLocks/>
            </p:cNvSpPr>
            <p:nvPr/>
          </p:nvSpPr>
          <p:spPr bwMode="auto">
            <a:xfrm>
              <a:off x="65088" y="2209801"/>
              <a:ext cx="112713" cy="115888"/>
            </a:xfrm>
            <a:custGeom>
              <a:avLst/>
              <a:gdLst>
                <a:gd name="T0" fmla="*/ 0 w 213"/>
                <a:gd name="T1" fmla="*/ 192 h 220"/>
                <a:gd name="T2" fmla="*/ 184 w 213"/>
                <a:gd name="T3" fmla="*/ 0 h 220"/>
                <a:gd name="T4" fmla="*/ 213 w 213"/>
                <a:gd name="T5" fmla="*/ 27 h 220"/>
                <a:gd name="T6" fmla="*/ 29 w 213"/>
                <a:gd name="T7" fmla="*/ 220 h 220"/>
                <a:gd name="T8" fmla="*/ 0 w 213"/>
                <a:gd name="T9" fmla="*/ 19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20">
                  <a:moveTo>
                    <a:pt x="0" y="192"/>
                  </a:moveTo>
                  <a:lnTo>
                    <a:pt x="184" y="0"/>
                  </a:lnTo>
                  <a:lnTo>
                    <a:pt x="213" y="27"/>
                  </a:lnTo>
                  <a:lnTo>
                    <a:pt x="29" y="22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3" name="Freeform 265"/>
            <p:cNvSpPr>
              <a:spLocks/>
            </p:cNvSpPr>
            <p:nvPr/>
          </p:nvSpPr>
          <p:spPr bwMode="auto">
            <a:xfrm>
              <a:off x="3124201" y="1838326"/>
              <a:ext cx="125413" cy="98425"/>
            </a:xfrm>
            <a:custGeom>
              <a:avLst/>
              <a:gdLst>
                <a:gd name="T0" fmla="*/ 217 w 239"/>
                <a:gd name="T1" fmla="*/ 187 h 187"/>
                <a:gd name="T2" fmla="*/ 0 w 239"/>
                <a:gd name="T3" fmla="*/ 33 h 187"/>
                <a:gd name="T4" fmla="*/ 23 w 239"/>
                <a:gd name="T5" fmla="*/ 0 h 187"/>
                <a:gd name="T6" fmla="*/ 239 w 239"/>
                <a:gd name="T7" fmla="*/ 154 h 187"/>
                <a:gd name="T8" fmla="*/ 217 w 239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87">
                  <a:moveTo>
                    <a:pt x="217" y="187"/>
                  </a:moveTo>
                  <a:lnTo>
                    <a:pt x="0" y="33"/>
                  </a:lnTo>
                  <a:lnTo>
                    <a:pt x="23" y="0"/>
                  </a:lnTo>
                  <a:lnTo>
                    <a:pt x="239" y="154"/>
                  </a:lnTo>
                  <a:lnTo>
                    <a:pt x="217" y="187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4" name="Freeform 266"/>
            <p:cNvSpPr>
              <a:spLocks/>
            </p:cNvSpPr>
            <p:nvPr/>
          </p:nvSpPr>
          <p:spPr bwMode="auto">
            <a:xfrm>
              <a:off x="1619251" y="2384426"/>
              <a:ext cx="55563" cy="141288"/>
            </a:xfrm>
            <a:custGeom>
              <a:avLst/>
              <a:gdLst>
                <a:gd name="T0" fmla="*/ 66 w 105"/>
                <a:gd name="T1" fmla="*/ 268 h 268"/>
                <a:gd name="T2" fmla="*/ 0 w 105"/>
                <a:gd name="T3" fmla="*/ 10 h 268"/>
                <a:gd name="T4" fmla="*/ 39 w 105"/>
                <a:gd name="T5" fmla="*/ 0 h 268"/>
                <a:gd name="T6" fmla="*/ 105 w 105"/>
                <a:gd name="T7" fmla="*/ 258 h 268"/>
                <a:gd name="T8" fmla="*/ 66 w 10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68">
                  <a:moveTo>
                    <a:pt x="66" y="268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105" y="258"/>
                  </a:lnTo>
                  <a:lnTo>
                    <a:pt x="66" y="268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5" name="Freeform 267"/>
            <p:cNvSpPr>
              <a:spLocks/>
            </p:cNvSpPr>
            <p:nvPr/>
          </p:nvSpPr>
          <p:spPr bwMode="auto">
            <a:xfrm>
              <a:off x="1835151" y="1819276"/>
              <a:ext cx="106363" cy="122238"/>
            </a:xfrm>
            <a:custGeom>
              <a:avLst/>
              <a:gdLst>
                <a:gd name="T0" fmla="*/ 170 w 202"/>
                <a:gd name="T1" fmla="*/ 230 h 230"/>
                <a:gd name="T2" fmla="*/ 0 w 202"/>
                <a:gd name="T3" fmla="*/ 26 h 230"/>
                <a:gd name="T4" fmla="*/ 31 w 202"/>
                <a:gd name="T5" fmla="*/ 0 h 230"/>
                <a:gd name="T6" fmla="*/ 202 w 202"/>
                <a:gd name="T7" fmla="*/ 204 h 230"/>
                <a:gd name="T8" fmla="*/ 170 w 2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30">
                  <a:moveTo>
                    <a:pt x="170" y="230"/>
                  </a:moveTo>
                  <a:lnTo>
                    <a:pt x="0" y="26"/>
                  </a:lnTo>
                  <a:lnTo>
                    <a:pt x="31" y="0"/>
                  </a:lnTo>
                  <a:lnTo>
                    <a:pt x="202" y="204"/>
                  </a:lnTo>
                  <a:lnTo>
                    <a:pt x="170" y="23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6" name="Freeform 268"/>
            <p:cNvSpPr>
              <a:spLocks/>
            </p:cNvSpPr>
            <p:nvPr/>
          </p:nvSpPr>
          <p:spPr bwMode="auto">
            <a:xfrm>
              <a:off x="852488" y="1422401"/>
              <a:ext cx="130175" cy="93663"/>
            </a:xfrm>
            <a:custGeom>
              <a:avLst/>
              <a:gdLst>
                <a:gd name="T0" fmla="*/ 0 w 246"/>
                <a:gd name="T1" fmla="*/ 143 h 177"/>
                <a:gd name="T2" fmla="*/ 224 w 246"/>
                <a:gd name="T3" fmla="*/ 0 h 177"/>
                <a:gd name="T4" fmla="*/ 246 w 246"/>
                <a:gd name="T5" fmla="*/ 33 h 177"/>
                <a:gd name="T6" fmla="*/ 22 w 246"/>
                <a:gd name="T7" fmla="*/ 177 h 177"/>
                <a:gd name="T8" fmla="*/ 0 w 246"/>
                <a:gd name="T9" fmla="*/ 14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77">
                  <a:moveTo>
                    <a:pt x="0" y="143"/>
                  </a:moveTo>
                  <a:lnTo>
                    <a:pt x="224" y="0"/>
                  </a:lnTo>
                  <a:lnTo>
                    <a:pt x="246" y="33"/>
                  </a:lnTo>
                  <a:lnTo>
                    <a:pt x="22" y="177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7" name="Freeform 269"/>
            <p:cNvSpPr>
              <a:spLocks/>
            </p:cNvSpPr>
            <p:nvPr/>
          </p:nvSpPr>
          <p:spPr bwMode="auto">
            <a:xfrm>
              <a:off x="5895976" y="1558926"/>
              <a:ext cx="71438" cy="138113"/>
            </a:xfrm>
            <a:custGeom>
              <a:avLst/>
              <a:gdLst>
                <a:gd name="T0" fmla="*/ 0 w 134"/>
                <a:gd name="T1" fmla="*/ 247 h 262"/>
                <a:gd name="T2" fmla="*/ 97 w 134"/>
                <a:gd name="T3" fmla="*/ 0 h 262"/>
                <a:gd name="T4" fmla="*/ 134 w 134"/>
                <a:gd name="T5" fmla="*/ 14 h 262"/>
                <a:gd name="T6" fmla="*/ 37 w 134"/>
                <a:gd name="T7" fmla="*/ 262 h 262"/>
                <a:gd name="T8" fmla="*/ 0 w 134"/>
                <a:gd name="T9" fmla="*/ 24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62">
                  <a:moveTo>
                    <a:pt x="0" y="247"/>
                  </a:moveTo>
                  <a:lnTo>
                    <a:pt x="97" y="0"/>
                  </a:lnTo>
                  <a:lnTo>
                    <a:pt x="134" y="14"/>
                  </a:lnTo>
                  <a:lnTo>
                    <a:pt x="37" y="262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8" name="Freeform 270"/>
            <p:cNvSpPr>
              <a:spLocks/>
            </p:cNvSpPr>
            <p:nvPr/>
          </p:nvSpPr>
          <p:spPr bwMode="auto">
            <a:xfrm>
              <a:off x="6635751" y="1905001"/>
              <a:ext cx="26988" cy="141288"/>
            </a:xfrm>
            <a:custGeom>
              <a:avLst/>
              <a:gdLst>
                <a:gd name="T0" fmla="*/ 12 w 52"/>
                <a:gd name="T1" fmla="*/ 266 h 266"/>
                <a:gd name="T2" fmla="*/ 0 w 52"/>
                <a:gd name="T3" fmla="*/ 1 h 266"/>
                <a:gd name="T4" fmla="*/ 40 w 52"/>
                <a:gd name="T5" fmla="*/ 0 h 266"/>
                <a:gd name="T6" fmla="*/ 52 w 52"/>
                <a:gd name="T7" fmla="*/ 265 h 266"/>
                <a:gd name="T8" fmla="*/ 12 w 52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66">
                  <a:moveTo>
                    <a:pt x="12" y="266"/>
                  </a:moveTo>
                  <a:lnTo>
                    <a:pt x="0" y="1"/>
                  </a:lnTo>
                  <a:lnTo>
                    <a:pt x="40" y="0"/>
                  </a:lnTo>
                  <a:lnTo>
                    <a:pt x="52" y="265"/>
                  </a:lnTo>
                  <a:lnTo>
                    <a:pt x="12" y="266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89" name="Freeform 271"/>
            <p:cNvSpPr>
              <a:spLocks/>
            </p:cNvSpPr>
            <p:nvPr/>
          </p:nvSpPr>
          <p:spPr bwMode="auto">
            <a:xfrm>
              <a:off x="2928938" y="4016376"/>
              <a:ext cx="138113" cy="73025"/>
            </a:xfrm>
            <a:custGeom>
              <a:avLst/>
              <a:gdLst>
                <a:gd name="T0" fmla="*/ 262 w 262"/>
                <a:gd name="T1" fmla="*/ 37 h 136"/>
                <a:gd name="T2" fmla="*/ 15 w 262"/>
                <a:gd name="T3" fmla="*/ 136 h 136"/>
                <a:gd name="T4" fmla="*/ 0 w 262"/>
                <a:gd name="T5" fmla="*/ 98 h 136"/>
                <a:gd name="T6" fmla="*/ 248 w 262"/>
                <a:gd name="T7" fmla="*/ 0 h 136"/>
                <a:gd name="T8" fmla="*/ 262 w 262"/>
                <a:gd name="T9" fmla="*/ 3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6">
                  <a:moveTo>
                    <a:pt x="262" y="37"/>
                  </a:moveTo>
                  <a:lnTo>
                    <a:pt x="15" y="136"/>
                  </a:lnTo>
                  <a:lnTo>
                    <a:pt x="0" y="98"/>
                  </a:lnTo>
                  <a:lnTo>
                    <a:pt x="248" y="0"/>
                  </a:lnTo>
                  <a:lnTo>
                    <a:pt x="262" y="37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0" name="Freeform 272"/>
            <p:cNvSpPr>
              <a:spLocks/>
            </p:cNvSpPr>
            <p:nvPr/>
          </p:nvSpPr>
          <p:spPr bwMode="auto">
            <a:xfrm>
              <a:off x="4278313" y="2111376"/>
              <a:ext cx="117475" cy="112713"/>
            </a:xfrm>
            <a:custGeom>
              <a:avLst/>
              <a:gdLst>
                <a:gd name="T0" fmla="*/ 194 w 222"/>
                <a:gd name="T1" fmla="*/ 212 h 212"/>
                <a:gd name="T2" fmla="*/ 0 w 222"/>
                <a:gd name="T3" fmla="*/ 28 h 212"/>
                <a:gd name="T4" fmla="*/ 27 w 222"/>
                <a:gd name="T5" fmla="*/ 0 h 212"/>
                <a:gd name="T6" fmla="*/ 222 w 222"/>
                <a:gd name="T7" fmla="*/ 183 h 212"/>
                <a:gd name="T8" fmla="*/ 194 w 222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12">
                  <a:moveTo>
                    <a:pt x="194" y="212"/>
                  </a:moveTo>
                  <a:lnTo>
                    <a:pt x="0" y="28"/>
                  </a:lnTo>
                  <a:lnTo>
                    <a:pt x="27" y="0"/>
                  </a:lnTo>
                  <a:lnTo>
                    <a:pt x="222" y="183"/>
                  </a:lnTo>
                  <a:lnTo>
                    <a:pt x="194" y="21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1" name="Freeform 273"/>
            <p:cNvSpPr>
              <a:spLocks/>
            </p:cNvSpPr>
            <p:nvPr/>
          </p:nvSpPr>
          <p:spPr bwMode="auto">
            <a:xfrm>
              <a:off x="5002213" y="1844676"/>
              <a:ext cx="26988" cy="141288"/>
            </a:xfrm>
            <a:custGeom>
              <a:avLst/>
              <a:gdLst>
                <a:gd name="T0" fmla="*/ 13 w 53"/>
                <a:gd name="T1" fmla="*/ 268 h 268"/>
                <a:gd name="T2" fmla="*/ 0 w 53"/>
                <a:gd name="T3" fmla="*/ 2 h 268"/>
                <a:gd name="T4" fmla="*/ 40 w 53"/>
                <a:gd name="T5" fmla="*/ 0 h 268"/>
                <a:gd name="T6" fmla="*/ 53 w 53"/>
                <a:gd name="T7" fmla="*/ 266 h 268"/>
                <a:gd name="T8" fmla="*/ 13 w 53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8">
                  <a:moveTo>
                    <a:pt x="13" y="268"/>
                  </a:moveTo>
                  <a:lnTo>
                    <a:pt x="0" y="2"/>
                  </a:lnTo>
                  <a:lnTo>
                    <a:pt x="40" y="0"/>
                  </a:lnTo>
                  <a:lnTo>
                    <a:pt x="53" y="266"/>
                  </a:lnTo>
                  <a:lnTo>
                    <a:pt x="13" y="268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2" name="Freeform 274"/>
            <p:cNvSpPr>
              <a:spLocks/>
            </p:cNvSpPr>
            <p:nvPr/>
          </p:nvSpPr>
          <p:spPr bwMode="auto">
            <a:xfrm>
              <a:off x="6862763" y="2446338"/>
              <a:ext cx="65088" cy="139700"/>
            </a:xfrm>
            <a:custGeom>
              <a:avLst/>
              <a:gdLst>
                <a:gd name="T0" fmla="*/ 0 w 121"/>
                <a:gd name="T1" fmla="*/ 251 h 264"/>
                <a:gd name="T2" fmla="*/ 84 w 121"/>
                <a:gd name="T3" fmla="*/ 0 h 264"/>
                <a:gd name="T4" fmla="*/ 121 w 121"/>
                <a:gd name="T5" fmla="*/ 11 h 264"/>
                <a:gd name="T6" fmla="*/ 37 w 121"/>
                <a:gd name="T7" fmla="*/ 264 h 264"/>
                <a:gd name="T8" fmla="*/ 0 w 121"/>
                <a:gd name="T9" fmla="*/ 25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64">
                  <a:moveTo>
                    <a:pt x="0" y="251"/>
                  </a:moveTo>
                  <a:lnTo>
                    <a:pt x="84" y="0"/>
                  </a:lnTo>
                  <a:lnTo>
                    <a:pt x="121" y="11"/>
                  </a:lnTo>
                  <a:lnTo>
                    <a:pt x="37" y="264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3" name="Freeform 275"/>
            <p:cNvSpPr>
              <a:spLocks/>
            </p:cNvSpPr>
            <p:nvPr/>
          </p:nvSpPr>
          <p:spPr bwMode="auto">
            <a:xfrm>
              <a:off x="7124701" y="2628901"/>
              <a:ext cx="112713" cy="115888"/>
            </a:xfrm>
            <a:custGeom>
              <a:avLst/>
              <a:gdLst>
                <a:gd name="T0" fmla="*/ 0 w 212"/>
                <a:gd name="T1" fmla="*/ 192 h 219"/>
                <a:gd name="T2" fmla="*/ 184 w 212"/>
                <a:gd name="T3" fmla="*/ 0 h 219"/>
                <a:gd name="T4" fmla="*/ 212 w 212"/>
                <a:gd name="T5" fmla="*/ 28 h 219"/>
                <a:gd name="T6" fmla="*/ 28 w 212"/>
                <a:gd name="T7" fmla="*/ 219 h 219"/>
                <a:gd name="T8" fmla="*/ 0 w 212"/>
                <a:gd name="T9" fmla="*/ 19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9">
                  <a:moveTo>
                    <a:pt x="0" y="192"/>
                  </a:moveTo>
                  <a:lnTo>
                    <a:pt x="184" y="0"/>
                  </a:lnTo>
                  <a:lnTo>
                    <a:pt x="212" y="28"/>
                  </a:lnTo>
                  <a:lnTo>
                    <a:pt x="28" y="219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4" name="Freeform 276"/>
            <p:cNvSpPr>
              <a:spLocks/>
            </p:cNvSpPr>
            <p:nvPr/>
          </p:nvSpPr>
          <p:spPr bwMode="auto">
            <a:xfrm>
              <a:off x="7670801" y="3960813"/>
              <a:ext cx="136525" cy="79375"/>
            </a:xfrm>
            <a:custGeom>
              <a:avLst/>
              <a:gdLst>
                <a:gd name="T0" fmla="*/ 0 w 257"/>
                <a:gd name="T1" fmla="*/ 117 h 152"/>
                <a:gd name="T2" fmla="*/ 240 w 257"/>
                <a:gd name="T3" fmla="*/ 0 h 152"/>
                <a:gd name="T4" fmla="*/ 257 w 257"/>
                <a:gd name="T5" fmla="*/ 36 h 152"/>
                <a:gd name="T6" fmla="*/ 17 w 257"/>
                <a:gd name="T7" fmla="*/ 152 h 152"/>
                <a:gd name="T8" fmla="*/ 0 w 257"/>
                <a:gd name="T9" fmla="*/ 1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117"/>
                  </a:moveTo>
                  <a:lnTo>
                    <a:pt x="240" y="0"/>
                  </a:lnTo>
                  <a:lnTo>
                    <a:pt x="257" y="36"/>
                  </a:lnTo>
                  <a:lnTo>
                    <a:pt x="17" y="152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5" name="Freeform 277"/>
            <p:cNvSpPr>
              <a:spLocks/>
            </p:cNvSpPr>
            <p:nvPr/>
          </p:nvSpPr>
          <p:spPr bwMode="auto">
            <a:xfrm>
              <a:off x="7694613" y="4211638"/>
              <a:ext cx="142875" cy="38100"/>
            </a:xfrm>
            <a:custGeom>
              <a:avLst/>
              <a:gdLst>
                <a:gd name="T0" fmla="*/ 5 w 269"/>
                <a:gd name="T1" fmla="*/ 0 h 71"/>
                <a:gd name="T2" fmla="*/ 269 w 269"/>
                <a:gd name="T3" fmla="*/ 31 h 71"/>
                <a:gd name="T4" fmla="*/ 265 w 269"/>
                <a:gd name="T5" fmla="*/ 71 h 71"/>
                <a:gd name="T6" fmla="*/ 0 w 269"/>
                <a:gd name="T7" fmla="*/ 39 h 71"/>
                <a:gd name="T8" fmla="*/ 5 w 2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1">
                  <a:moveTo>
                    <a:pt x="5" y="0"/>
                  </a:moveTo>
                  <a:lnTo>
                    <a:pt x="269" y="31"/>
                  </a:lnTo>
                  <a:lnTo>
                    <a:pt x="265" y="71"/>
                  </a:lnTo>
                  <a:lnTo>
                    <a:pt x="0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6" name="Freeform 278"/>
            <p:cNvSpPr>
              <a:spLocks/>
            </p:cNvSpPr>
            <p:nvPr/>
          </p:nvSpPr>
          <p:spPr bwMode="auto">
            <a:xfrm>
              <a:off x="3568701" y="3054351"/>
              <a:ext cx="131763" cy="88900"/>
            </a:xfrm>
            <a:custGeom>
              <a:avLst/>
              <a:gdLst>
                <a:gd name="T0" fmla="*/ 230 w 251"/>
                <a:gd name="T1" fmla="*/ 168 h 168"/>
                <a:gd name="T2" fmla="*/ 0 w 251"/>
                <a:gd name="T3" fmla="*/ 34 h 168"/>
                <a:gd name="T4" fmla="*/ 21 w 251"/>
                <a:gd name="T5" fmla="*/ 0 h 168"/>
                <a:gd name="T6" fmla="*/ 251 w 251"/>
                <a:gd name="T7" fmla="*/ 133 h 168"/>
                <a:gd name="T8" fmla="*/ 230 w 25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68">
                  <a:moveTo>
                    <a:pt x="230" y="168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251" y="133"/>
                  </a:lnTo>
                  <a:lnTo>
                    <a:pt x="230" y="168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7" name="Freeform 279"/>
            <p:cNvSpPr>
              <a:spLocks/>
            </p:cNvSpPr>
            <p:nvPr/>
          </p:nvSpPr>
          <p:spPr bwMode="auto">
            <a:xfrm>
              <a:off x="4979988" y="2154238"/>
              <a:ext cx="46038" cy="141288"/>
            </a:xfrm>
            <a:custGeom>
              <a:avLst/>
              <a:gdLst>
                <a:gd name="T0" fmla="*/ 46 w 85"/>
                <a:gd name="T1" fmla="*/ 269 h 269"/>
                <a:gd name="T2" fmla="*/ 0 w 85"/>
                <a:gd name="T3" fmla="*/ 7 h 269"/>
                <a:gd name="T4" fmla="*/ 40 w 85"/>
                <a:gd name="T5" fmla="*/ 0 h 269"/>
                <a:gd name="T6" fmla="*/ 85 w 85"/>
                <a:gd name="T7" fmla="*/ 262 h 269"/>
                <a:gd name="T8" fmla="*/ 46 w 8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69">
                  <a:moveTo>
                    <a:pt x="46" y="269"/>
                  </a:moveTo>
                  <a:lnTo>
                    <a:pt x="0" y="7"/>
                  </a:lnTo>
                  <a:lnTo>
                    <a:pt x="40" y="0"/>
                  </a:lnTo>
                  <a:lnTo>
                    <a:pt x="85" y="262"/>
                  </a:lnTo>
                  <a:lnTo>
                    <a:pt x="46" y="269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8" name="Freeform 280"/>
            <p:cNvSpPr>
              <a:spLocks/>
            </p:cNvSpPr>
            <p:nvPr/>
          </p:nvSpPr>
          <p:spPr bwMode="auto">
            <a:xfrm>
              <a:off x="7037388" y="3224213"/>
              <a:ext cx="141288" cy="28575"/>
            </a:xfrm>
            <a:custGeom>
              <a:avLst/>
              <a:gdLst>
                <a:gd name="T0" fmla="*/ 0 w 267"/>
                <a:gd name="T1" fmla="*/ 16 h 56"/>
                <a:gd name="T2" fmla="*/ 265 w 267"/>
                <a:gd name="T3" fmla="*/ 0 h 56"/>
                <a:gd name="T4" fmla="*/ 267 w 267"/>
                <a:gd name="T5" fmla="*/ 40 h 56"/>
                <a:gd name="T6" fmla="*/ 2 w 267"/>
                <a:gd name="T7" fmla="*/ 56 h 56"/>
                <a:gd name="T8" fmla="*/ 0 w 267"/>
                <a:gd name="T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6">
                  <a:moveTo>
                    <a:pt x="0" y="16"/>
                  </a:moveTo>
                  <a:lnTo>
                    <a:pt x="265" y="0"/>
                  </a:lnTo>
                  <a:lnTo>
                    <a:pt x="267" y="40"/>
                  </a:lnTo>
                  <a:lnTo>
                    <a:pt x="2" y="5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99" name="Freeform 281"/>
            <p:cNvSpPr>
              <a:spLocks/>
            </p:cNvSpPr>
            <p:nvPr/>
          </p:nvSpPr>
          <p:spPr bwMode="auto">
            <a:xfrm>
              <a:off x="5708651" y="2519363"/>
              <a:ext cx="65088" cy="139700"/>
            </a:xfrm>
            <a:custGeom>
              <a:avLst/>
              <a:gdLst>
                <a:gd name="T0" fmla="*/ 0 w 123"/>
                <a:gd name="T1" fmla="*/ 252 h 265"/>
                <a:gd name="T2" fmla="*/ 85 w 123"/>
                <a:gd name="T3" fmla="*/ 0 h 265"/>
                <a:gd name="T4" fmla="*/ 123 w 123"/>
                <a:gd name="T5" fmla="*/ 13 h 265"/>
                <a:gd name="T6" fmla="*/ 38 w 123"/>
                <a:gd name="T7" fmla="*/ 265 h 265"/>
                <a:gd name="T8" fmla="*/ 0 w 123"/>
                <a:gd name="T9" fmla="*/ 2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65">
                  <a:moveTo>
                    <a:pt x="0" y="252"/>
                  </a:moveTo>
                  <a:lnTo>
                    <a:pt x="85" y="0"/>
                  </a:lnTo>
                  <a:lnTo>
                    <a:pt x="123" y="13"/>
                  </a:lnTo>
                  <a:lnTo>
                    <a:pt x="38" y="265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0" name="Freeform 282"/>
            <p:cNvSpPr>
              <a:spLocks/>
            </p:cNvSpPr>
            <p:nvPr/>
          </p:nvSpPr>
          <p:spPr bwMode="auto">
            <a:xfrm>
              <a:off x="4254501" y="3294063"/>
              <a:ext cx="117475" cy="111125"/>
            </a:xfrm>
            <a:custGeom>
              <a:avLst/>
              <a:gdLst>
                <a:gd name="T0" fmla="*/ 196 w 223"/>
                <a:gd name="T1" fmla="*/ 208 h 208"/>
                <a:gd name="T2" fmla="*/ 0 w 223"/>
                <a:gd name="T3" fmla="*/ 29 h 208"/>
                <a:gd name="T4" fmla="*/ 26 w 223"/>
                <a:gd name="T5" fmla="*/ 0 h 208"/>
                <a:gd name="T6" fmla="*/ 223 w 223"/>
                <a:gd name="T7" fmla="*/ 179 h 208"/>
                <a:gd name="T8" fmla="*/ 196 w 223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8">
                  <a:moveTo>
                    <a:pt x="196" y="208"/>
                  </a:moveTo>
                  <a:lnTo>
                    <a:pt x="0" y="29"/>
                  </a:lnTo>
                  <a:lnTo>
                    <a:pt x="26" y="0"/>
                  </a:lnTo>
                  <a:lnTo>
                    <a:pt x="223" y="179"/>
                  </a:lnTo>
                  <a:lnTo>
                    <a:pt x="196" y="208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1" name="Freeform 283"/>
            <p:cNvSpPr>
              <a:spLocks/>
            </p:cNvSpPr>
            <p:nvPr/>
          </p:nvSpPr>
          <p:spPr bwMode="auto">
            <a:xfrm>
              <a:off x="6538913" y="3570288"/>
              <a:ext cx="119063" cy="111125"/>
            </a:xfrm>
            <a:custGeom>
              <a:avLst/>
              <a:gdLst>
                <a:gd name="T0" fmla="*/ 0 w 223"/>
                <a:gd name="T1" fmla="*/ 178 h 208"/>
                <a:gd name="T2" fmla="*/ 197 w 223"/>
                <a:gd name="T3" fmla="*/ 0 h 208"/>
                <a:gd name="T4" fmla="*/ 223 w 223"/>
                <a:gd name="T5" fmla="*/ 29 h 208"/>
                <a:gd name="T6" fmla="*/ 26 w 223"/>
                <a:gd name="T7" fmla="*/ 208 h 208"/>
                <a:gd name="T8" fmla="*/ 0 w 223"/>
                <a:gd name="T9" fmla="*/ 17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8">
                  <a:moveTo>
                    <a:pt x="0" y="178"/>
                  </a:moveTo>
                  <a:lnTo>
                    <a:pt x="197" y="0"/>
                  </a:lnTo>
                  <a:lnTo>
                    <a:pt x="223" y="29"/>
                  </a:lnTo>
                  <a:lnTo>
                    <a:pt x="26" y="20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2" name="Freeform 284"/>
            <p:cNvSpPr>
              <a:spLocks/>
            </p:cNvSpPr>
            <p:nvPr/>
          </p:nvSpPr>
          <p:spPr bwMode="auto">
            <a:xfrm>
              <a:off x="4972051" y="3498851"/>
              <a:ext cx="73025" cy="138113"/>
            </a:xfrm>
            <a:custGeom>
              <a:avLst/>
              <a:gdLst>
                <a:gd name="T0" fmla="*/ 101 w 137"/>
                <a:gd name="T1" fmla="*/ 261 h 261"/>
                <a:gd name="T2" fmla="*/ 0 w 137"/>
                <a:gd name="T3" fmla="*/ 15 h 261"/>
                <a:gd name="T4" fmla="*/ 38 w 137"/>
                <a:gd name="T5" fmla="*/ 0 h 261"/>
                <a:gd name="T6" fmla="*/ 137 w 137"/>
                <a:gd name="T7" fmla="*/ 246 h 261"/>
                <a:gd name="T8" fmla="*/ 101 w 137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61">
                  <a:moveTo>
                    <a:pt x="101" y="261"/>
                  </a:moveTo>
                  <a:lnTo>
                    <a:pt x="0" y="15"/>
                  </a:lnTo>
                  <a:lnTo>
                    <a:pt x="38" y="0"/>
                  </a:lnTo>
                  <a:lnTo>
                    <a:pt x="137" y="246"/>
                  </a:lnTo>
                  <a:lnTo>
                    <a:pt x="101" y="261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3" name="Freeform 285"/>
            <p:cNvSpPr>
              <a:spLocks/>
            </p:cNvSpPr>
            <p:nvPr/>
          </p:nvSpPr>
          <p:spPr bwMode="auto">
            <a:xfrm>
              <a:off x="5743576" y="3470276"/>
              <a:ext cx="138113" cy="71438"/>
            </a:xfrm>
            <a:custGeom>
              <a:avLst/>
              <a:gdLst>
                <a:gd name="T0" fmla="*/ 0 w 261"/>
                <a:gd name="T1" fmla="*/ 99 h 136"/>
                <a:gd name="T2" fmla="*/ 246 w 261"/>
                <a:gd name="T3" fmla="*/ 0 h 136"/>
                <a:gd name="T4" fmla="*/ 261 w 261"/>
                <a:gd name="T5" fmla="*/ 37 h 136"/>
                <a:gd name="T6" fmla="*/ 14 w 261"/>
                <a:gd name="T7" fmla="*/ 136 h 136"/>
                <a:gd name="T8" fmla="*/ 0 w 261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6">
                  <a:moveTo>
                    <a:pt x="0" y="99"/>
                  </a:moveTo>
                  <a:lnTo>
                    <a:pt x="246" y="0"/>
                  </a:lnTo>
                  <a:lnTo>
                    <a:pt x="261" y="37"/>
                  </a:lnTo>
                  <a:lnTo>
                    <a:pt x="14" y="136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4" name="Freeform 286"/>
            <p:cNvSpPr>
              <a:spLocks/>
            </p:cNvSpPr>
            <p:nvPr/>
          </p:nvSpPr>
          <p:spPr bwMode="auto">
            <a:xfrm>
              <a:off x="4852988" y="4154488"/>
              <a:ext cx="139700" cy="65088"/>
            </a:xfrm>
            <a:custGeom>
              <a:avLst/>
              <a:gdLst>
                <a:gd name="T0" fmla="*/ 251 w 264"/>
                <a:gd name="T1" fmla="*/ 124 h 124"/>
                <a:gd name="T2" fmla="*/ 0 w 264"/>
                <a:gd name="T3" fmla="*/ 38 h 124"/>
                <a:gd name="T4" fmla="*/ 12 w 264"/>
                <a:gd name="T5" fmla="*/ 0 h 124"/>
                <a:gd name="T6" fmla="*/ 264 w 264"/>
                <a:gd name="T7" fmla="*/ 86 h 124"/>
                <a:gd name="T8" fmla="*/ 251 w 264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4">
                  <a:moveTo>
                    <a:pt x="251" y="124"/>
                  </a:moveTo>
                  <a:lnTo>
                    <a:pt x="0" y="38"/>
                  </a:lnTo>
                  <a:lnTo>
                    <a:pt x="12" y="0"/>
                  </a:lnTo>
                  <a:lnTo>
                    <a:pt x="264" y="86"/>
                  </a:lnTo>
                  <a:lnTo>
                    <a:pt x="251" y="124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5" name="Freeform 287"/>
            <p:cNvSpPr>
              <a:spLocks/>
            </p:cNvSpPr>
            <p:nvPr/>
          </p:nvSpPr>
          <p:spPr bwMode="auto">
            <a:xfrm>
              <a:off x="7542213" y="5143501"/>
              <a:ext cx="142875" cy="26988"/>
            </a:xfrm>
            <a:custGeom>
              <a:avLst/>
              <a:gdLst>
                <a:gd name="T0" fmla="*/ 268 w 268"/>
                <a:gd name="T1" fmla="*/ 39 h 50"/>
                <a:gd name="T2" fmla="*/ 3 w 268"/>
                <a:gd name="T3" fmla="*/ 50 h 50"/>
                <a:gd name="T4" fmla="*/ 0 w 268"/>
                <a:gd name="T5" fmla="*/ 11 h 50"/>
                <a:gd name="T6" fmla="*/ 266 w 268"/>
                <a:gd name="T7" fmla="*/ 0 h 50"/>
                <a:gd name="T8" fmla="*/ 268 w 268"/>
                <a:gd name="T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0">
                  <a:moveTo>
                    <a:pt x="268" y="39"/>
                  </a:moveTo>
                  <a:lnTo>
                    <a:pt x="3" y="50"/>
                  </a:lnTo>
                  <a:lnTo>
                    <a:pt x="0" y="11"/>
                  </a:lnTo>
                  <a:lnTo>
                    <a:pt x="266" y="0"/>
                  </a:lnTo>
                  <a:lnTo>
                    <a:pt x="268" y="39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6" name="Freeform 288"/>
            <p:cNvSpPr>
              <a:spLocks/>
            </p:cNvSpPr>
            <p:nvPr/>
          </p:nvSpPr>
          <p:spPr bwMode="auto">
            <a:xfrm>
              <a:off x="2928938" y="4446588"/>
              <a:ext cx="141288" cy="41275"/>
            </a:xfrm>
            <a:custGeom>
              <a:avLst/>
              <a:gdLst>
                <a:gd name="T0" fmla="*/ 5 w 269"/>
                <a:gd name="T1" fmla="*/ 0 h 77"/>
                <a:gd name="T2" fmla="*/ 269 w 269"/>
                <a:gd name="T3" fmla="*/ 38 h 77"/>
                <a:gd name="T4" fmla="*/ 263 w 269"/>
                <a:gd name="T5" fmla="*/ 77 h 77"/>
                <a:gd name="T6" fmla="*/ 0 w 269"/>
                <a:gd name="T7" fmla="*/ 39 h 77"/>
                <a:gd name="T8" fmla="*/ 5 w 269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7">
                  <a:moveTo>
                    <a:pt x="5" y="0"/>
                  </a:moveTo>
                  <a:lnTo>
                    <a:pt x="269" y="38"/>
                  </a:lnTo>
                  <a:lnTo>
                    <a:pt x="263" y="77"/>
                  </a:lnTo>
                  <a:lnTo>
                    <a:pt x="0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7" name="Freeform 289"/>
            <p:cNvSpPr>
              <a:spLocks/>
            </p:cNvSpPr>
            <p:nvPr/>
          </p:nvSpPr>
          <p:spPr bwMode="auto">
            <a:xfrm>
              <a:off x="3944938" y="4367213"/>
              <a:ext cx="142875" cy="28575"/>
            </a:xfrm>
            <a:custGeom>
              <a:avLst/>
              <a:gdLst>
                <a:gd name="T0" fmla="*/ 0 w 268"/>
                <a:gd name="T1" fmla="*/ 14 h 54"/>
                <a:gd name="T2" fmla="*/ 267 w 268"/>
                <a:gd name="T3" fmla="*/ 0 h 54"/>
                <a:gd name="T4" fmla="*/ 268 w 268"/>
                <a:gd name="T5" fmla="*/ 40 h 54"/>
                <a:gd name="T6" fmla="*/ 3 w 268"/>
                <a:gd name="T7" fmla="*/ 54 h 54"/>
                <a:gd name="T8" fmla="*/ 0 w 268"/>
                <a:gd name="T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4">
                  <a:moveTo>
                    <a:pt x="0" y="14"/>
                  </a:moveTo>
                  <a:lnTo>
                    <a:pt x="267" y="0"/>
                  </a:lnTo>
                  <a:lnTo>
                    <a:pt x="268" y="40"/>
                  </a:lnTo>
                  <a:lnTo>
                    <a:pt x="3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8" name="Freeform 290"/>
            <p:cNvSpPr>
              <a:spLocks/>
            </p:cNvSpPr>
            <p:nvPr/>
          </p:nvSpPr>
          <p:spPr bwMode="auto">
            <a:xfrm>
              <a:off x="6094413" y="4973638"/>
              <a:ext cx="96838" cy="128588"/>
            </a:xfrm>
            <a:custGeom>
              <a:avLst/>
              <a:gdLst>
                <a:gd name="T0" fmla="*/ 150 w 184"/>
                <a:gd name="T1" fmla="*/ 242 h 242"/>
                <a:gd name="T2" fmla="*/ 0 w 184"/>
                <a:gd name="T3" fmla="*/ 22 h 242"/>
                <a:gd name="T4" fmla="*/ 34 w 184"/>
                <a:gd name="T5" fmla="*/ 0 h 242"/>
                <a:gd name="T6" fmla="*/ 184 w 184"/>
                <a:gd name="T7" fmla="*/ 219 h 242"/>
                <a:gd name="T8" fmla="*/ 150 w 184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2">
                  <a:moveTo>
                    <a:pt x="150" y="242"/>
                  </a:moveTo>
                  <a:lnTo>
                    <a:pt x="0" y="22"/>
                  </a:lnTo>
                  <a:lnTo>
                    <a:pt x="34" y="0"/>
                  </a:lnTo>
                  <a:lnTo>
                    <a:pt x="184" y="219"/>
                  </a:lnTo>
                  <a:lnTo>
                    <a:pt x="150" y="24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09" name="Freeform 291"/>
            <p:cNvSpPr>
              <a:spLocks/>
            </p:cNvSpPr>
            <p:nvPr/>
          </p:nvSpPr>
          <p:spPr bwMode="auto">
            <a:xfrm>
              <a:off x="4348163" y="4752976"/>
              <a:ext cx="130175" cy="92075"/>
            </a:xfrm>
            <a:custGeom>
              <a:avLst/>
              <a:gdLst>
                <a:gd name="T0" fmla="*/ 0 w 246"/>
                <a:gd name="T1" fmla="*/ 141 h 174"/>
                <a:gd name="T2" fmla="*/ 226 w 246"/>
                <a:gd name="T3" fmla="*/ 0 h 174"/>
                <a:gd name="T4" fmla="*/ 246 w 246"/>
                <a:gd name="T5" fmla="*/ 34 h 174"/>
                <a:gd name="T6" fmla="*/ 21 w 246"/>
                <a:gd name="T7" fmla="*/ 174 h 174"/>
                <a:gd name="T8" fmla="*/ 0 w 246"/>
                <a:gd name="T9" fmla="*/ 1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74">
                  <a:moveTo>
                    <a:pt x="0" y="141"/>
                  </a:moveTo>
                  <a:lnTo>
                    <a:pt x="226" y="0"/>
                  </a:lnTo>
                  <a:lnTo>
                    <a:pt x="246" y="34"/>
                  </a:lnTo>
                  <a:lnTo>
                    <a:pt x="21" y="17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0" name="Freeform 292"/>
            <p:cNvSpPr>
              <a:spLocks/>
            </p:cNvSpPr>
            <p:nvPr/>
          </p:nvSpPr>
          <p:spPr bwMode="auto">
            <a:xfrm>
              <a:off x="5607051" y="4865688"/>
              <a:ext cx="68263" cy="139700"/>
            </a:xfrm>
            <a:custGeom>
              <a:avLst/>
              <a:gdLst>
                <a:gd name="T0" fmla="*/ 91 w 128"/>
                <a:gd name="T1" fmla="*/ 264 h 264"/>
                <a:gd name="T2" fmla="*/ 0 w 128"/>
                <a:gd name="T3" fmla="*/ 13 h 264"/>
                <a:gd name="T4" fmla="*/ 37 w 128"/>
                <a:gd name="T5" fmla="*/ 0 h 264"/>
                <a:gd name="T6" fmla="*/ 128 w 128"/>
                <a:gd name="T7" fmla="*/ 250 h 264"/>
                <a:gd name="T8" fmla="*/ 91 w 128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64">
                  <a:moveTo>
                    <a:pt x="91" y="264"/>
                  </a:moveTo>
                  <a:lnTo>
                    <a:pt x="0" y="13"/>
                  </a:lnTo>
                  <a:lnTo>
                    <a:pt x="37" y="0"/>
                  </a:lnTo>
                  <a:lnTo>
                    <a:pt x="128" y="250"/>
                  </a:lnTo>
                  <a:lnTo>
                    <a:pt x="91" y="264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1" name="Freeform 293"/>
            <p:cNvSpPr>
              <a:spLocks/>
            </p:cNvSpPr>
            <p:nvPr/>
          </p:nvSpPr>
          <p:spPr bwMode="auto">
            <a:xfrm>
              <a:off x="5000626" y="4849813"/>
              <a:ext cx="49213" cy="141288"/>
            </a:xfrm>
            <a:custGeom>
              <a:avLst/>
              <a:gdLst>
                <a:gd name="T0" fmla="*/ 0 w 95"/>
                <a:gd name="T1" fmla="*/ 260 h 268"/>
                <a:gd name="T2" fmla="*/ 56 w 95"/>
                <a:gd name="T3" fmla="*/ 0 h 268"/>
                <a:gd name="T4" fmla="*/ 95 w 95"/>
                <a:gd name="T5" fmla="*/ 8 h 268"/>
                <a:gd name="T6" fmla="*/ 39 w 95"/>
                <a:gd name="T7" fmla="*/ 268 h 268"/>
                <a:gd name="T8" fmla="*/ 0 w 95"/>
                <a:gd name="T9" fmla="*/ 26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68">
                  <a:moveTo>
                    <a:pt x="0" y="260"/>
                  </a:moveTo>
                  <a:lnTo>
                    <a:pt x="56" y="0"/>
                  </a:lnTo>
                  <a:lnTo>
                    <a:pt x="95" y="8"/>
                  </a:lnTo>
                  <a:lnTo>
                    <a:pt x="39" y="26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2" name="Freeform 294"/>
            <p:cNvSpPr>
              <a:spLocks/>
            </p:cNvSpPr>
            <p:nvPr/>
          </p:nvSpPr>
          <p:spPr bwMode="auto">
            <a:xfrm>
              <a:off x="5713413" y="4389438"/>
              <a:ext cx="142875" cy="33338"/>
            </a:xfrm>
            <a:custGeom>
              <a:avLst/>
              <a:gdLst>
                <a:gd name="T0" fmla="*/ 264 w 268"/>
                <a:gd name="T1" fmla="*/ 65 h 65"/>
                <a:gd name="T2" fmla="*/ 0 w 268"/>
                <a:gd name="T3" fmla="*/ 39 h 65"/>
                <a:gd name="T4" fmla="*/ 3 w 268"/>
                <a:gd name="T5" fmla="*/ 0 h 65"/>
                <a:gd name="T6" fmla="*/ 268 w 268"/>
                <a:gd name="T7" fmla="*/ 25 h 65"/>
                <a:gd name="T8" fmla="*/ 264 w 268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5">
                  <a:moveTo>
                    <a:pt x="264" y="65"/>
                  </a:moveTo>
                  <a:lnTo>
                    <a:pt x="0" y="39"/>
                  </a:lnTo>
                  <a:lnTo>
                    <a:pt x="3" y="0"/>
                  </a:lnTo>
                  <a:lnTo>
                    <a:pt x="268" y="25"/>
                  </a:lnTo>
                  <a:lnTo>
                    <a:pt x="264" y="65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3" name="Freeform 295"/>
            <p:cNvSpPr>
              <a:spLocks/>
            </p:cNvSpPr>
            <p:nvPr/>
          </p:nvSpPr>
          <p:spPr bwMode="auto">
            <a:xfrm>
              <a:off x="2387601" y="4941888"/>
              <a:ext cx="93663" cy="128588"/>
            </a:xfrm>
            <a:custGeom>
              <a:avLst/>
              <a:gdLst>
                <a:gd name="T0" fmla="*/ 0 w 178"/>
                <a:gd name="T1" fmla="*/ 223 h 245"/>
                <a:gd name="T2" fmla="*/ 145 w 178"/>
                <a:gd name="T3" fmla="*/ 0 h 245"/>
                <a:gd name="T4" fmla="*/ 178 w 178"/>
                <a:gd name="T5" fmla="*/ 21 h 245"/>
                <a:gd name="T6" fmla="*/ 34 w 178"/>
                <a:gd name="T7" fmla="*/ 245 h 245"/>
                <a:gd name="T8" fmla="*/ 0 w 178"/>
                <a:gd name="T9" fmla="*/ 22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5">
                  <a:moveTo>
                    <a:pt x="0" y="223"/>
                  </a:moveTo>
                  <a:lnTo>
                    <a:pt x="145" y="0"/>
                  </a:lnTo>
                  <a:lnTo>
                    <a:pt x="178" y="21"/>
                  </a:lnTo>
                  <a:lnTo>
                    <a:pt x="34" y="245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4" name="Freeform 296"/>
            <p:cNvSpPr>
              <a:spLocks/>
            </p:cNvSpPr>
            <p:nvPr/>
          </p:nvSpPr>
          <p:spPr bwMode="auto">
            <a:xfrm>
              <a:off x="3086101" y="6316663"/>
              <a:ext cx="142875" cy="42863"/>
            </a:xfrm>
            <a:custGeom>
              <a:avLst/>
              <a:gdLst>
                <a:gd name="T0" fmla="*/ 6 w 268"/>
                <a:gd name="T1" fmla="*/ 0 h 82"/>
                <a:gd name="T2" fmla="*/ 268 w 268"/>
                <a:gd name="T3" fmla="*/ 43 h 82"/>
                <a:gd name="T4" fmla="*/ 262 w 268"/>
                <a:gd name="T5" fmla="*/ 82 h 82"/>
                <a:gd name="T6" fmla="*/ 0 w 268"/>
                <a:gd name="T7" fmla="*/ 39 h 82"/>
                <a:gd name="T8" fmla="*/ 6 w 268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2">
                  <a:moveTo>
                    <a:pt x="6" y="0"/>
                  </a:moveTo>
                  <a:lnTo>
                    <a:pt x="268" y="43"/>
                  </a:lnTo>
                  <a:lnTo>
                    <a:pt x="262" y="82"/>
                  </a:lnTo>
                  <a:lnTo>
                    <a:pt x="0" y="3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5" name="Freeform 297"/>
            <p:cNvSpPr>
              <a:spLocks/>
            </p:cNvSpPr>
            <p:nvPr/>
          </p:nvSpPr>
          <p:spPr bwMode="auto">
            <a:xfrm>
              <a:off x="2224088" y="5781676"/>
              <a:ext cx="117475" cy="112713"/>
            </a:xfrm>
            <a:custGeom>
              <a:avLst/>
              <a:gdLst>
                <a:gd name="T0" fmla="*/ 0 w 221"/>
                <a:gd name="T1" fmla="*/ 181 h 211"/>
                <a:gd name="T2" fmla="*/ 194 w 221"/>
                <a:gd name="T3" fmla="*/ 0 h 211"/>
                <a:gd name="T4" fmla="*/ 221 w 221"/>
                <a:gd name="T5" fmla="*/ 28 h 211"/>
                <a:gd name="T6" fmla="*/ 27 w 221"/>
                <a:gd name="T7" fmla="*/ 211 h 211"/>
                <a:gd name="T8" fmla="*/ 0 w 221"/>
                <a:gd name="T9" fmla="*/ 18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1">
                  <a:moveTo>
                    <a:pt x="0" y="181"/>
                  </a:moveTo>
                  <a:lnTo>
                    <a:pt x="194" y="0"/>
                  </a:lnTo>
                  <a:lnTo>
                    <a:pt x="221" y="28"/>
                  </a:lnTo>
                  <a:lnTo>
                    <a:pt x="27" y="21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6" name="Freeform 298"/>
            <p:cNvSpPr>
              <a:spLocks/>
            </p:cNvSpPr>
            <p:nvPr/>
          </p:nvSpPr>
          <p:spPr bwMode="auto">
            <a:xfrm>
              <a:off x="1766888" y="6540501"/>
              <a:ext cx="136525" cy="79375"/>
            </a:xfrm>
            <a:custGeom>
              <a:avLst/>
              <a:gdLst>
                <a:gd name="T0" fmla="*/ 18 w 257"/>
                <a:gd name="T1" fmla="*/ 0 h 151"/>
                <a:gd name="T2" fmla="*/ 257 w 257"/>
                <a:gd name="T3" fmla="*/ 115 h 151"/>
                <a:gd name="T4" fmla="*/ 240 w 257"/>
                <a:gd name="T5" fmla="*/ 151 h 151"/>
                <a:gd name="T6" fmla="*/ 0 w 257"/>
                <a:gd name="T7" fmla="*/ 36 h 151"/>
                <a:gd name="T8" fmla="*/ 18 w 257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1">
                  <a:moveTo>
                    <a:pt x="18" y="0"/>
                  </a:moveTo>
                  <a:lnTo>
                    <a:pt x="257" y="115"/>
                  </a:lnTo>
                  <a:lnTo>
                    <a:pt x="240" y="151"/>
                  </a:lnTo>
                  <a:lnTo>
                    <a:pt x="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7" name="Freeform 299"/>
            <p:cNvSpPr>
              <a:spLocks/>
            </p:cNvSpPr>
            <p:nvPr/>
          </p:nvSpPr>
          <p:spPr bwMode="auto">
            <a:xfrm>
              <a:off x="395288" y="5522913"/>
              <a:ext cx="39688" cy="142875"/>
            </a:xfrm>
            <a:custGeom>
              <a:avLst/>
              <a:gdLst>
                <a:gd name="T0" fmla="*/ 0 w 74"/>
                <a:gd name="T1" fmla="*/ 265 h 269"/>
                <a:gd name="T2" fmla="*/ 36 w 74"/>
                <a:gd name="T3" fmla="*/ 0 h 269"/>
                <a:gd name="T4" fmla="*/ 74 w 74"/>
                <a:gd name="T5" fmla="*/ 6 h 269"/>
                <a:gd name="T6" fmla="*/ 40 w 74"/>
                <a:gd name="T7" fmla="*/ 269 h 269"/>
                <a:gd name="T8" fmla="*/ 0 w 74"/>
                <a:gd name="T9" fmla="*/ 26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69">
                  <a:moveTo>
                    <a:pt x="0" y="265"/>
                  </a:moveTo>
                  <a:lnTo>
                    <a:pt x="36" y="0"/>
                  </a:lnTo>
                  <a:lnTo>
                    <a:pt x="74" y="6"/>
                  </a:lnTo>
                  <a:lnTo>
                    <a:pt x="40" y="269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8" name="Freeform 300"/>
            <p:cNvSpPr>
              <a:spLocks/>
            </p:cNvSpPr>
            <p:nvPr/>
          </p:nvSpPr>
          <p:spPr bwMode="auto">
            <a:xfrm>
              <a:off x="250826" y="6699251"/>
              <a:ext cx="36513" cy="141288"/>
            </a:xfrm>
            <a:custGeom>
              <a:avLst/>
              <a:gdLst>
                <a:gd name="T0" fmla="*/ 0 w 71"/>
                <a:gd name="T1" fmla="*/ 264 h 269"/>
                <a:gd name="T2" fmla="*/ 31 w 71"/>
                <a:gd name="T3" fmla="*/ 0 h 269"/>
                <a:gd name="T4" fmla="*/ 71 w 71"/>
                <a:gd name="T5" fmla="*/ 4 h 269"/>
                <a:gd name="T6" fmla="*/ 39 w 71"/>
                <a:gd name="T7" fmla="*/ 269 h 269"/>
                <a:gd name="T8" fmla="*/ 0 w 71"/>
                <a:gd name="T9" fmla="*/ 26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69">
                  <a:moveTo>
                    <a:pt x="0" y="264"/>
                  </a:moveTo>
                  <a:lnTo>
                    <a:pt x="31" y="0"/>
                  </a:lnTo>
                  <a:lnTo>
                    <a:pt x="71" y="4"/>
                  </a:lnTo>
                  <a:lnTo>
                    <a:pt x="39" y="269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19" name="Freeform 301"/>
            <p:cNvSpPr>
              <a:spLocks/>
            </p:cNvSpPr>
            <p:nvPr/>
          </p:nvSpPr>
          <p:spPr bwMode="auto">
            <a:xfrm>
              <a:off x="4805363" y="6192838"/>
              <a:ext cx="142875" cy="41275"/>
            </a:xfrm>
            <a:custGeom>
              <a:avLst/>
              <a:gdLst>
                <a:gd name="T0" fmla="*/ 269 w 269"/>
                <a:gd name="T1" fmla="*/ 40 h 80"/>
                <a:gd name="T2" fmla="*/ 6 w 269"/>
                <a:gd name="T3" fmla="*/ 80 h 80"/>
                <a:gd name="T4" fmla="*/ 0 w 269"/>
                <a:gd name="T5" fmla="*/ 40 h 80"/>
                <a:gd name="T6" fmla="*/ 262 w 269"/>
                <a:gd name="T7" fmla="*/ 0 h 80"/>
                <a:gd name="T8" fmla="*/ 269 w 269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0">
                  <a:moveTo>
                    <a:pt x="269" y="40"/>
                  </a:moveTo>
                  <a:lnTo>
                    <a:pt x="6" y="80"/>
                  </a:lnTo>
                  <a:lnTo>
                    <a:pt x="0" y="40"/>
                  </a:lnTo>
                  <a:lnTo>
                    <a:pt x="262" y="0"/>
                  </a:lnTo>
                  <a:lnTo>
                    <a:pt x="269" y="4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0" name="Freeform 302"/>
            <p:cNvSpPr>
              <a:spLocks/>
            </p:cNvSpPr>
            <p:nvPr/>
          </p:nvSpPr>
          <p:spPr bwMode="auto">
            <a:xfrm>
              <a:off x="5332413" y="5588001"/>
              <a:ext cx="33338" cy="141288"/>
            </a:xfrm>
            <a:custGeom>
              <a:avLst/>
              <a:gdLst>
                <a:gd name="T0" fmla="*/ 0 w 63"/>
                <a:gd name="T1" fmla="*/ 266 h 269"/>
                <a:gd name="T2" fmla="*/ 24 w 63"/>
                <a:gd name="T3" fmla="*/ 0 h 269"/>
                <a:gd name="T4" fmla="*/ 63 w 63"/>
                <a:gd name="T5" fmla="*/ 3 h 269"/>
                <a:gd name="T6" fmla="*/ 39 w 63"/>
                <a:gd name="T7" fmla="*/ 269 h 269"/>
                <a:gd name="T8" fmla="*/ 0 w 63"/>
                <a:gd name="T9" fmla="*/ 26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9">
                  <a:moveTo>
                    <a:pt x="0" y="266"/>
                  </a:moveTo>
                  <a:lnTo>
                    <a:pt x="24" y="0"/>
                  </a:lnTo>
                  <a:lnTo>
                    <a:pt x="63" y="3"/>
                  </a:lnTo>
                  <a:lnTo>
                    <a:pt x="39" y="269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1" name="Freeform 303"/>
            <p:cNvSpPr>
              <a:spLocks/>
            </p:cNvSpPr>
            <p:nvPr/>
          </p:nvSpPr>
          <p:spPr bwMode="auto">
            <a:xfrm>
              <a:off x="6321426" y="5681663"/>
              <a:ext cx="60325" cy="141288"/>
            </a:xfrm>
            <a:custGeom>
              <a:avLst/>
              <a:gdLst>
                <a:gd name="T0" fmla="*/ 0 w 113"/>
                <a:gd name="T1" fmla="*/ 255 h 267"/>
                <a:gd name="T2" fmla="*/ 74 w 113"/>
                <a:gd name="T3" fmla="*/ 0 h 267"/>
                <a:gd name="T4" fmla="*/ 113 w 113"/>
                <a:gd name="T5" fmla="*/ 11 h 267"/>
                <a:gd name="T6" fmla="*/ 38 w 113"/>
                <a:gd name="T7" fmla="*/ 267 h 267"/>
                <a:gd name="T8" fmla="*/ 0 w 113"/>
                <a:gd name="T9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67">
                  <a:moveTo>
                    <a:pt x="0" y="255"/>
                  </a:moveTo>
                  <a:lnTo>
                    <a:pt x="74" y="0"/>
                  </a:lnTo>
                  <a:lnTo>
                    <a:pt x="113" y="11"/>
                  </a:lnTo>
                  <a:lnTo>
                    <a:pt x="38" y="267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2" name="Freeform 304"/>
            <p:cNvSpPr>
              <a:spLocks/>
            </p:cNvSpPr>
            <p:nvPr/>
          </p:nvSpPr>
          <p:spPr bwMode="auto">
            <a:xfrm>
              <a:off x="6732588" y="6505576"/>
              <a:ext cx="134938" cy="84138"/>
            </a:xfrm>
            <a:custGeom>
              <a:avLst/>
              <a:gdLst>
                <a:gd name="T0" fmla="*/ 0 w 254"/>
                <a:gd name="T1" fmla="*/ 122 h 157"/>
                <a:gd name="T2" fmla="*/ 236 w 254"/>
                <a:gd name="T3" fmla="*/ 0 h 157"/>
                <a:gd name="T4" fmla="*/ 254 w 254"/>
                <a:gd name="T5" fmla="*/ 36 h 157"/>
                <a:gd name="T6" fmla="*/ 17 w 254"/>
                <a:gd name="T7" fmla="*/ 157 h 157"/>
                <a:gd name="T8" fmla="*/ 0 w 254"/>
                <a:gd name="T9" fmla="*/ 12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7">
                  <a:moveTo>
                    <a:pt x="0" y="122"/>
                  </a:moveTo>
                  <a:lnTo>
                    <a:pt x="236" y="0"/>
                  </a:lnTo>
                  <a:lnTo>
                    <a:pt x="254" y="36"/>
                  </a:lnTo>
                  <a:lnTo>
                    <a:pt x="17" y="157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3" name="Freeform 305"/>
            <p:cNvSpPr>
              <a:spLocks/>
            </p:cNvSpPr>
            <p:nvPr/>
          </p:nvSpPr>
          <p:spPr bwMode="auto">
            <a:xfrm>
              <a:off x="5945188" y="5875338"/>
              <a:ext cx="41275" cy="141288"/>
            </a:xfrm>
            <a:custGeom>
              <a:avLst/>
              <a:gdLst>
                <a:gd name="T0" fmla="*/ 38 w 78"/>
                <a:gd name="T1" fmla="*/ 269 h 269"/>
                <a:gd name="T2" fmla="*/ 0 w 78"/>
                <a:gd name="T3" fmla="*/ 5 h 269"/>
                <a:gd name="T4" fmla="*/ 40 w 78"/>
                <a:gd name="T5" fmla="*/ 0 h 269"/>
                <a:gd name="T6" fmla="*/ 78 w 78"/>
                <a:gd name="T7" fmla="*/ 263 h 269"/>
                <a:gd name="T8" fmla="*/ 38 w 78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69">
                  <a:moveTo>
                    <a:pt x="38" y="269"/>
                  </a:moveTo>
                  <a:lnTo>
                    <a:pt x="0" y="5"/>
                  </a:lnTo>
                  <a:lnTo>
                    <a:pt x="40" y="0"/>
                  </a:lnTo>
                  <a:lnTo>
                    <a:pt x="78" y="263"/>
                  </a:lnTo>
                  <a:lnTo>
                    <a:pt x="38" y="269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4" name="Freeform 306"/>
            <p:cNvSpPr>
              <a:spLocks/>
            </p:cNvSpPr>
            <p:nvPr/>
          </p:nvSpPr>
          <p:spPr bwMode="auto">
            <a:xfrm>
              <a:off x="5676901" y="6453188"/>
              <a:ext cx="82550" cy="136525"/>
            </a:xfrm>
            <a:custGeom>
              <a:avLst/>
              <a:gdLst>
                <a:gd name="T0" fmla="*/ 118 w 154"/>
                <a:gd name="T1" fmla="*/ 256 h 256"/>
                <a:gd name="T2" fmla="*/ 0 w 154"/>
                <a:gd name="T3" fmla="*/ 17 h 256"/>
                <a:gd name="T4" fmla="*/ 36 w 154"/>
                <a:gd name="T5" fmla="*/ 0 h 256"/>
                <a:gd name="T6" fmla="*/ 154 w 154"/>
                <a:gd name="T7" fmla="*/ 239 h 256"/>
                <a:gd name="T8" fmla="*/ 118 w 15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56">
                  <a:moveTo>
                    <a:pt x="118" y="256"/>
                  </a:moveTo>
                  <a:lnTo>
                    <a:pt x="0" y="17"/>
                  </a:lnTo>
                  <a:lnTo>
                    <a:pt x="36" y="0"/>
                  </a:lnTo>
                  <a:lnTo>
                    <a:pt x="154" y="239"/>
                  </a:lnTo>
                  <a:lnTo>
                    <a:pt x="118" y="256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5" name="Freeform 307"/>
            <p:cNvSpPr>
              <a:spLocks/>
            </p:cNvSpPr>
            <p:nvPr/>
          </p:nvSpPr>
          <p:spPr bwMode="auto">
            <a:xfrm>
              <a:off x="3351213" y="4768851"/>
              <a:ext cx="95250" cy="130175"/>
            </a:xfrm>
            <a:custGeom>
              <a:avLst/>
              <a:gdLst>
                <a:gd name="T0" fmla="*/ 145 w 178"/>
                <a:gd name="T1" fmla="*/ 245 h 245"/>
                <a:gd name="T2" fmla="*/ 0 w 178"/>
                <a:gd name="T3" fmla="*/ 21 h 245"/>
                <a:gd name="T4" fmla="*/ 34 w 178"/>
                <a:gd name="T5" fmla="*/ 0 h 245"/>
                <a:gd name="T6" fmla="*/ 178 w 178"/>
                <a:gd name="T7" fmla="*/ 223 h 245"/>
                <a:gd name="T8" fmla="*/ 145 w 178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5">
                  <a:moveTo>
                    <a:pt x="145" y="245"/>
                  </a:moveTo>
                  <a:lnTo>
                    <a:pt x="0" y="21"/>
                  </a:lnTo>
                  <a:lnTo>
                    <a:pt x="34" y="0"/>
                  </a:lnTo>
                  <a:lnTo>
                    <a:pt x="178" y="223"/>
                  </a:lnTo>
                  <a:lnTo>
                    <a:pt x="145" y="245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6" name="Freeform 308"/>
            <p:cNvSpPr>
              <a:spLocks/>
            </p:cNvSpPr>
            <p:nvPr/>
          </p:nvSpPr>
          <p:spPr bwMode="auto">
            <a:xfrm>
              <a:off x="3462338" y="5076826"/>
              <a:ext cx="131763" cy="90488"/>
            </a:xfrm>
            <a:custGeom>
              <a:avLst/>
              <a:gdLst>
                <a:gd name="T0" fmla="*/ 228 w 249"/>
                <a:gd name="T1" fmla="*/ 171 h 171"/>
                <a:gd name="T2" fmla="*/ 0 w 249"/>
                <a:gd name="T3" fmla="*/ 34 h 171"/>
                <a:gd name="T4" fmla="*/ 20 w 249"/>
                <a:gd name="T5" fmla="*/ 0 h 171"/>
                <a:gd name="T6" fmla="*/ 249 w 249"/>
                <a:gd name="T7" fmla="*/ 137 h 171"/>
                <a:gd name="T8" fmla="*/ 228 w 249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71">
                  <a:moveTo>
                    <a:pt x="228" y="171"/>
                  </a:moveTo>
                  <a:lnTo>
                    <a:pt x="0" y="34"/>
                  </a:lnTo>
                  <a:lnTo>
                    <a:pt x="20" y="0"/>
                  </a:lnTo>
                  <a:lnTo>
                    <a:pt x="249" y="137"/>
                  </a:lnTo>
                  <a:lnTo>
                    <a:pt x="228" y="171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7" name="Freeform 309"/>
            <p:cNvSpPr>
              <a:spLocks/>
            </p:cNvSpPr>
            <p:nvPr/>
          </p:nvSpPr>
          <p:spPr bwMode="auto">
            <a:xfrm>
              <a:off x="4071938" y="5395913"/>
              <a:ext cx="136525" cy="80963"/>
            </a:xfrm>
            <a:custGeom>
              <a:avLst/>
              <a:gdLst>
                <a:gd name="T0" fmla="*/ 0 w 256"/>
                <a:gd name="T1" fmla="*/ 117 h 153"/>
                <a:gd name="T2" fmla="*/ 238 w 256"/>
                <a:gd name="T3" fmla="*/ 0 h 153"/>
                <a:gd name="T4" fmla="*/ 256 w 256"/>
                <a:gd name="T5" fmla="*/ 35 h 153"/>
                <a:gd name="T6" fmla="*/ 17 w 256"/>
                <a:gd name="T7" fmla="*/ 153 h 153"/>
                <a:gd name="T8" fmla="*/ 0 w 256"/>
                <a:gd name="T9" fmla="*/ 1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53">
                  <a:moveTo>
                    <a:pt x="0" y="117"/>
                  </a:moveTo>
                  <a:lnTo>
                    <a:pt x="238" y="0"/>
                  </a:lnTo>
                  <a:lnTo>
                    <a:pt x="256" y="35"/>
                  </a:lnTo>
                  <a:lnTo>
                    <a:pt x="17" y="15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8" name="Freeform 310"/>
            <p:cNvSpPr>
              <a:spLocks/>
            </p:cNvSpPr>
            <p:nvPr/>
          </p:nvSpPr>
          <p:spPr bwMode="auto">
            <a:xfrm>
              <a:off x="3484563" y="6518276"/>
              <a:ext cx="33338" cy="141288"/>
            </a:xfrm>
            <a:custGeom>
              <a:avLst/>
              <a:gdLst>
                <a:gd name="T0" fmla="*/ 0 w 61"/>
                <a:gd name="T1" fmla="*/ 265 h 269"/>
                <a:gd name="T2" fmla="*/ 21 w 61"/>
                <a:gd name="T3" fmla="*/ 0 h 269"/>
                <a:gd name="T4" fmla="*/ 61 w 61"/>
                <a:gd name="T5" fmla="*/ 3 h 269"/>
                <a:gd name="T6" fmla="*/ 40 w 61"/>
                <a:gd name="T7" fmla="*/ 269 h 269"/>
                <a:gd name="T8" fmla="*/ 0 w 61"/>
                <a:gd name="T9" fmla="*/ 26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9">
                  <a:moveTo>
                    <a:pt x="0" y="265"/>
                  </a:moveTo>
                  <a:lnTo>
                    <a:pt x="21" y="0"/>
                  </a:lnTo>
                  <a:lnTo>
                    <a:pt x="61" y="3"/>
                  </a:lnTo>
                  <a:lnTo>
                    <a:pt x="40" y="269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29" name="Freeform 311"/>
            <p:cNvSpPr>
              <a:spLocks/>
            </p:cNvSpPr>
            <p:nvPr/>
          </p:nvSpPr>
          <p:spPr bwMode="auto">
            <a:xfrm>
              <a:off x="3417888" y="6003926"/>
              <a:ext cx="73025" cy="138113"/>
            </a:xfrm>
            <a:custGeom>
              <a:avLst/>
              <a:gdLst>
                <a:gd name="T0" fmla="*/ 0 w 138"/>
                <a:gd name="T1" fmla="*/ 246 h 261"/>
                <a:gd name="T2" fmla="*/ 101 w 138"/>
                <a:gd name="T3" fmla="*/ 0 h 261"/>
                <a:gd name="T4" fmla="*/ 138 w 138"/>
                <a:gd name="T5" fmla="*/ 15 h 261"/>
                <a:gd name="T6" fmla="*/ 37 w 138"/>
                <a:gd name="T7" fmla="*/ 261 h 261"/>
                <a:gd name="T8" fmla="*/ 0 w 138"/>
                <a:gd name="T9" fmla="*/ 24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61">
                  <a:moveTo>
                    <a:pt x="0" y="246"/>
                  </a:moveTo>
                  <a:lnTo>
                    <a:pt x="101" y="0"/>
                  </a:lnTo>
                  <a:lnTo>
                    <a:pt x="138" y="15"/>
                  </a:lnTo>
                  <a:lnTo>
                    <a:pt x="37" y="261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0" name="Freeform 312"/>
            <p:cNvSpPr>
              <a:spLocks/>
            </p:cNvSpPr>
            <p:nvPr/>
          </p:nvSpPr>
          <p:spPr bwMode="auto">
            <a:xfrm>
              <a:off x="646113" y="2686051"/>
              <a:ext cx="53975" cy="141288"/>
            </a:xfrm>
            <a:custGeom>
              <a:avLst/>
              <a:gdLst>
                <a:gd name="T0" fmla="*/ 64 w 103"/>
                <a:gd name="T1" fmla="*/ 267 h 267"/>
                <a:gd name="T2" fmla="*/ 0 w 103"/>
                <a:gd name="T3" fmla="*/ 9 h 267"/>
                <a:gd name="T4" fmla="*/ 38 w 103"/>
                <a:gd name="T5" fmla="*/ 0 h 267"/>
                <a:gd name="T6" fmla="*/ 103 w 103"/>
                <a:gd name="T7" fmla="*/ 258 h 267"/>
                <a:gd name="T8" fmla="*/ 64 w 103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67">
                  <a:moveTo>
                    <a:pt x="64" y="267"/>
                  </a:moveTo>
                  <a:lnTo>
                    <a:pt x="0" y="9"/>
                  </a:lnTo>
                  <a:lnTo>
                    <a:pt x="38" y="0"/>
                  </a:lnTo>
                  <a:lnTo>
                    <a:pt x="103" y="258"/>
                  </a:lnTo>
                  <a:lnTo>
                    <a:pt x="64" y="267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1" name="Freeform 313"/>
            <p:cNvSpPr>
              <a:spLocks/>
            </p:cNvSpPr>
            <p:nvPr/>
          </p:nvSpPr>
          <p:spPr bwMode="auto">
            <a:xfrm>
              <a:off x="1733551" y="3494088"/>
              <a:ext cx="139700" cy="66675"/>
            </a:xfrm>
            <a:custGeom>
              <a:avLst/>
              <a:gdLst>
                <a:gd name="T0" fmla="*/ 0 w 264"/>
                <a:gd name="T1" fmla="*/ 89 h 127"/>
                <a:gd name="T2" fmla="*/ 251 w 264"/>
                <a:gd name="T3" fmla="*/ 0 h 127"/>
                <a:gd name="T4" fmla="*/ 264 w 264"/>
                <a:gd name="T5" fmla="*/ 38 h 127"/>
                <a:gd name="T6" fmla="*/ 14 w 264"/>
                <a:gd name="T7" fmla="*/ 127 h 127"/>
                <a:gd name="T8" fmla="*/ 0 w 264"/>
                <a:gd name="T9" fmla="*/ 8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7">
                  <a:moveTo>
                    <a:pt x="0" y="89"/>
                  </a:moveTo>
                  <a:lnTo>
                    <a:pt x="251" y="0"/>
                  </a:lnTo>
                  <a:lnTo>
                    <a:pt x="264" y="38"/>
                  </a:lnTo>
                  <a:lnTo>
                    <a:pt x="14" y="12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2" name="Freeform 314"/>
            <p:cNvSpPr>
              <a:spLocks/>
            </p:cNvSpPr>
            <p:nvPr/>
          </p:nvSpPr>
          <p:spPr bwMode="auto">
            <a:xfrm>
              <a:off x="1352551" y="3379788"/>
              <a:ext cx="142875" cy="38100"/>
            </a:xfrm>
            <a:custGeom>
              <a:avLst/>
              <a:gdLst>
                <a:gd name="T0" fmla="*/ 0 w 269"/>
                <a:gd name="T1" fmla="*/ 33 h 73"/>
                <a:gd name="T2" fmla="*/ 264 w 269"/>
                <a:gd name="T3" fmla="*/ 0 h 73"/>
                <a:gd name="T4" fmla="*/ 269 w 269"/>
                <a:gd name="T5" fmla="*/ 40 h 73"/>
                <a:gd name="T6" fmla="*/ 5 w 269"/>
                <a:gd name="T7" fmla="*/ 73 h 73"/>
                <a:gd name="T8" fmla="*/ 0 w 269"/>
                <a:gd name="T9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3">
                  <a:moveTo>
                    <a:pt x="0" y="33"/>
                  </a:moveTo>
                  <a:lnTo>
                    <a:pt x="264" y="0"/>
                  </a:lnTo>
                  <a:lnTo>
                    <a:pt x="269" y="40"/>
                  </a:lnTo>
                  <a:lnTo>
                    <a:pt x="5" y="7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3" name="Freeform 315"/>
            <p:cNvSpPr>
              <a:spLocks/>
            </p:cNvSpPr>
            <p:nvPr/>
          </p:nvSpPr>
          <p:spPr bwMode="auto">
            <a:xfrm>
              <a:off x="962026" y="4476751"/>
              <a:ext cx="117475" cy="111125"/>
            </a:xfrm>
            <a:custGeom>
              <a:avLst/>
              <a:gdLst>
                <a:gd name="T0" fmla="*/ 198 w 224"/>
                <a:gd name="T1" fmla="*/ 208 h 208"/>
                <a:gd name="T2" fmla="*/ 0 w 224"/>
                <a:gd name="T3" fmla="*/ 29 h 208"/>
                <a:gd name="T4" fmla="*/ 26 w 224"/>
                <a:gd name="T5" fmla="*/ 0 h 208"/>
                <a:gd name="T6" fmla="*/ 224 w 224"/>
                <a:gd name="T7" fmla="*/ 178 h 208"/>
                <a:gd name="T8" fmla="*/ 198 w 224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08">
                  <a:moveTo>
                    <a:pt x="198" y="208"/>
                  </a:moveTo>
                  <a:lnTo>
                    <a:pt x="0" y="29"/>
                  </a:lnTo>
                  <a:lnTo>
                    <a:pt x="26" y="0"/>
                  </a:lnTo>
                  <a:lnTo>
                    <a:pt x="224" y="178"/>
                  </a:lnTo>
                  <a:lnTo>
                    <a:pt x="198" y="208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4" name="Freeform 316"/>
            <p:cNvSpPr>
              <a:spLocks/>
            </p:cNvSpPr>
            <p:nvPr/>
          </p:nvSpPr>
          <p:spPr bwMode="auto">
            <a:xfrm>
              <a:off x="304801" y="4114801"/>
              <a:ext cx="131763" cy="88900"/>
            </a:xfrm>
            <a:custGeom>
              <a:avLst/>
              <a:gdLst>
                <a:gd name="T0" fmla="*/ 0 w 251"/>
                <a:gd name="T1" fmla="*/ 133 h 168"/>
                <a:gd name="T2" fmla="*/ 231 w 251"/>
                <a:gd name="T3" fmla="*/ 0 h 168"/>
                <a:gd name="T4" fmla="*/ 251 w 251"/>
                <a:gd name="T5" fmla="*/ 35 h 168"/>
                <a:gd name="T6" fmla="*/ 20 w 251"/>
                <a:gd name="T7" fmla="*/ 168 h 168"/>
                <a:gd name="T8" fmla="*/ 0 w 251"/>
                <a:gd name="T9" fmla="*/ 13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68">
                  <a:moveTo>
                    <a:pt x="0" y="133"/>
                  </a:moveTo>
                  <a:lnTo>
                    <a:pt x="231" y="0"/>
                  </a:lnTo>
                  <a:lnTo>
                    <a:pt x="251" y="35"/>
                  </a:lnTo>
                  <a:lnTo>
                    <a:pt x="20" y="168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5" name="Freeform 317"/>
            <p:cNvSpPr>
              <a:spLocks/>
            </p:cNvSpPr>
            <p:nvPr/>
          </p:nvSpPr>
          <p:spPr bwMode="auto">
            <a:xfrm>
              <a:off x="8259763" y="114301"/>
              <a:ext cx="138113" cy="74613"/>
            </a:xfrm>
            <a:custGeom>
              <a:avLst/>
              <a:gdLst>
                <a:gd name="T0" fmla="*/ 243 w 260"/>
                <a:gd name="T1" fmla="*/ 142 h 142"/>
                <a:gd name="T2" fmla="*/ 0 w 260"/>
                <a:gd name="T3" fmla="*/ 36 h 142"/>
                <a:gd name="T4" fmla="*/ 16 w 260"/>
                <a:gd name="T5" fmla="*/ 0 h 142"/>
                <a:gd name="T6" fmla="*/ 260 w 260"/>
                <a:gd name="T7" fmla="*/ 107 h 142"/>
                <a:gd name="T8" fmla="*/ 243 w 260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2">
                  <a:moveTo>
                    <a:pt x="243" y="142"/>
                  </a:moveTo>
                  <a:lnTo>
                    <a:pt x="0" y="36"/>
                  </a:lnTo>
                  <a:lnTo>
                    <a:pt x="16" y="0"/>
                  </a:lnTo>
                  <a:lnTo>
                    <a:pt x="260" y="107"/>
                  </a:lnTo>
                  <a:lnTo>
                    <a:pt x="243" y="14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6" name="Freeform 318"/>
            <p:cNvSpPr>
              <a:spLocks/>
            </p:cNvSpPr>
            <p:nvPr/>
          </p:nvSpPr>
          <p:spPr bwMode="auto">
            <a:xfrm>
              <a:off x="8874126" y="23813"/>
              <a:ext cx="103188" cy="125413"/>
            </a:xfrm>
            <a:custGeom>
              <a:avLst/>
              <a:gdLst>
                <a:gd name="T0" fmla="*/ 161 w 193"/>
                <a:gd name="T1" fmla="*/ 237 h 237"/>
                <a:gd name="T2" fmla="*/ 0 w 193"/>
                <a:gd name="T3" fmla="*/ 25 h 237"/>
                <a:gd name="T4" fmla="*/ 33 w 193"/>
                <a:gd name="T5" fmla="*/ 0 h 237"/>
                <a:gd name="T6" fmla="*/ 193 w 193"/>
                <a:gd name="T7" fmla="*/ 213 h 237"/>
                <a:gd name="T8" fmla="*/ 161 w 193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37">
                  <a:moveTo>
                    <a:pt x="161" y="237"/>
                  </a:moveTo>
                  <a:lnTo>
                    <a:pt x="0" y="25"/>
                  </a:lnTo>
                  <a:lnTo>
                    <a:pt x="33" y="0"/>
                  </a:lnTo>
                  <a:lnTo>
                    <a:pt x="193" y="213"/>
                  </a:lnTo>
                  <a:lnTo>
                    <a:pt x="161" y="237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7" name="Freeform 319"/>
            <p:cNvSpPr>
              <a:spLocks/>
            </p:cNvSpPr>
            <p:nvPr/>
          </p:nvSpPr>
          <p:spPr bwMode="auto">
            <a:xfrm>
              <a:off x="8389938" y="2397126"/>
              <a:ext cx="141288" cy="33338"/>
            </a:xfrm>
            <a:custGeom>
              <a:avLst/>
              <a:gdLst>
                <a:gd name="T0" fmla="*/ 0 w 267"/>
                <a:gd name="T1" fmla="*/ 21 h 61"/>
                <a:gd name="T2" fmla="*/ 264 w 267"/>
                <a:gd name="T3" fmla="*/ 0 h 61"/>
                <a:gd name="T4" fmla="*/ 267 w 267"/>
                <a:gd name="T5" fmla="*/ 40 h 61"/>
                <a:gd name="T6" fmla="*/ 3 w 267"/>
                <a:gd name="T7" fmla="*/ 61 h 61"/>
                <a:gd name="T8" fmla="*/ 0 w 267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61">
                  <a:moveTo>
                    <a:pt x="0" y="21"/>
                  </a:moveTo>
                  <a:lnTo>
                    <a:pt x="264" y="0"/>
                  </a:lnTo>
                  <a:lnTo>
                    <a:pt x="267" y="40"/>
                  </a:lnTo>
                  <a:lnTo>
                    <a:pt x="3" y="6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8" name="Freeform 320"/>
            <p:cNvSpPr>
              <a:spLocks/>
            </p:cNvSpPr>
            <p:nvPr/>
          </p:nvSpPr>
          <p:spPr bwMode="auto">
            <a:xfrm>
              <a:off x="8620126" y="4162426"/>
              <a:ext cx="74613" cy="136525"/>
            </a:xfrm>
            <a:custGeom>
              <a:avLst/>
              <a:gdLst>
                <a:gd name="T0" fmla="*/ 104 w 141"/>
                <a:gd name="T1" fmla="*/ 260 h 260"/>
                <a:gd name="T2" fmla="*/ 0 w 141"/>
                <a:gd name="T3" fmla="*/ 15 h 260"/>
                <a:gd name="T4" fmla="*/ 37 w 141"/>
                <a:gd name="T5" fmla="*/ 0 h 260"/>
                <a:gd name="T6" fmla="*/ 141 w 141"/>
                <a:gd name="T7" fmla="*/ 245 h 260"/>
                <a:gd name="T8" fmla="*/ 104 w 141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60">
                  <a:moveTo>
                    <a:pt x="104" y="260"/>
                  </a:moveTo>
                  <a:lnTo>
                    <a:pt x="0" y="15"/>
                  </a:lnTo>
                  <a:lnTo>
                    <a:pt x="37" y="0"/>
                  </a:lnTo>
                  <a:lnTo>
                    <a:pt x="141" y="245"/>
                  </a:lnTo>
                  <a:lnTo>
                    <a:pt x="104" y="26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39" name="Freeform 321"/>
            <p:cNvSpPr>
              <a:spLocks/>
            </p:cNvSpPr>
            <p:nvPr/>
          </p:nvSpPr>
          <p:spPr bwMode="auto">
            <a:xfrm>
              <a:off x="7467601" y="6499226"/>
              <a:ext cx="133350" cy="87313"/>
            </a:xfrm>
            <a:custGeom>
              <a:avLst/>
              <a:gdLst>
                <a:gd name="T0" fmla="*/ 232 w 252"/>
                <a:gd name="T1" fmla="*/ 164 h 164"/>
                <a:gd name="T2" fmla="*/ 0 w 252"/>
                <a:gd name="T3" fmla="*/ 35 h 164"/>
                <a:gd name="T4" fmla="*/ 18 w 252"/>
                <a:gd name="T5" fmla="*/ 0 h 164"/>
                <a:gd name="T6" fmla="*/ 252 w 252"/>
                <a:gd name="T7" fmla="*/ 130 h 164"/>
                <a:gd name="T8" fmla="*/ 232 w 25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4">
                  <a:moveTo>
                    <a:pt x="232" y="164"/>
                  </a:moveTo>
                  <a:lnTo>
                    <a:pt x="0" y="35"/>
                  </a:lnTo>
                  <a:lnTo>
                    <a:pt x="18" y="0"/>
                  </a:lnTo>
                  <a:lnTo>
                    <a:pt x="252" y="130"/>
                  </a:lnTo>
                  <a:lnTo>
                    <a:pt x="232" y="164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0" name="Freeform 322"/>
            <p:cNvSpPr>
              <a:spLocks/>
            </p:cNvSpPr>
            <p:nvPr/>
          </p:nvSpPr>
          <p:spPr bwMode="auto">
            <a:xfrm>
              <a:off x="8526463" y="5507038"/>
              <a:ext cx="88900" cy="131763"/>
            </a:xfrm>
            <a:custGeom>
              <a:avLst/>
              <a:gdLst>
                <a:gd name="T0" fmla="*/ 133 w 168"/>
                <a:gd name="T1" fmla="*/ 250 h 250"/>
                <a:gd name="T2" fmla="*/ 0 w 168"/>
                <a:gd name="T3" fmla="*/ 19 h 250"/>
                <a:gd name="T4" fmla="*/ 35 w 168"/>
                <a:gd name="T5" fmla="*/ 0 h 250"/>
                <a:gd name="T6" fmla="*/ 168 w 168"/>
                <a:gd name="T7" fmla="*/ 231 h 250"/>
                <a:gd name="T8" fmla="*/ 133 w 168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50">
                  <a:moveTo>
                    <a:pt x="133" y="250"/>
                  </a:moveTo>
                  <a:lnTo>
                    <a:pt x="0" y="19"/>
                  </a:lnTo>
                  <a:lnTo>
                    <a:pt x="35" y="0"/>
                  </a:lnTo>
                  <a:lnTo>
                    <a:pt x="168" y="231"/>
                  </a:lnTo>
                  <a:lnTo>
                    <a:pt x="133" y="25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1" name="Freeform 323"/>
            <p:cNvSpPr>
              <a:spLocks/>
            </p:cNvSpPr>
            <p:nvPr/>
          </p:nvSpPr>
          <p:spPr bwMode="auto">
            <a:xfrm>
              <a:off x="8653463" y="5510213"/>
              <a:ext cx="95250" cy="128588"/>
            </a:xfrm>
            <a:custGeom>
              <a:avLst/>
              <a:gdLst>
                <a:gd name="T0" fmla="*/ 145 w 178"/>
                <a:gd name="T1" fmla="*/ 245 h 245"/>
                <a:gd name="T2" fmla="*/ 0 w 178"/>
                <a:gd name="T3" fmla="*/ 22 h 245"/>
                <a:gd name="T4" fmla="*/ 33 w 178"/>
                <a:gd name="T5" fmla="*/ 0 h 245"/>
                <a:gd name="T6" fmla="*/ 178 w 178"/>
                <a:gd name="T7" fmla="*/ 224 h 245"/>
                <a:gd name="T8" fmla="*/ 145 w 178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5">
                  <a:moveTo>
                    <a:pt x="145" y="245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178" y="224"/>
                  </a:lnTo>
                  <a:lnTo>
                    <a:pt x="145" y="245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2" name="Freeform 324"/>
            <p:cNvSpPr>
              <a:spLocks/>
            </p:cNvSpPr>
            <p:nvPr/>
          </p:nvSpPr>
          <p:spPr bwMode="auto">
            <a:xfrm>
              <a:off x="8439151" y="6540501"/>
              <a:ext cx="112713" cy="117475"/>
            </a:xfrm>
            <a:custGeom>
              <a:avLst/>
              <a:gdLst>
                <a:gd name="T0" fmla="*/ 183 w 212"/>
                <a:gd name="T1" fmla="*/ 221 h 221"/>
                <a:gd name="T2" fmla="*/ 0 w 212"/>
                <a:gd name="T3" fmla="*/ 27 h 221"/>
                <a:gd name="T4" fmla="*/ 29 w 212"/>
                <a:gd name="T5" fmla="*/ 0 h 221"/>
                <a:gd name="T6" fmla="*/ 212 w 212"/>
                <a:gd name="T7" fmla="*/ 194 h 221"/>
                <a:gd name="T8" fmla="*/ 183 w 212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21">
                  <a:moveTo>
                    <a:pt x="183" y="221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12" y="194"/>
                  </a:lnTo>
                  <a:lnTo>
                    <a:pt x="183" y="221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3" name="Freeform 325"/>
            <p:cNvSpPr>
              <a:spLocks/>
            </p:cNvSpPr>
            <p:nvPr/>
          </p:nvSpPr>
          <p:spPr bwMode="auto">
            <a:xfrm>
              <a:off x="8821738" y="3317876"/>
              <a:ext cx="131763" cy="90488"/>
            </a:xfrm>
            <a:custGeom>
              <a:avLst/>
              <a:gdLst>
                <a:gd name="T0" fmla="*/ 230 w 249"/>
                <a:gd name="T1" fmla="*/ 170 h 170"/>
                <a:gd name="T2" fmla="*/ 0 w 249"/>
                <a:gd name="T3" fmla="*/ 35 h 170"/>
                <a:gd name="T4" fmla="*/ 21 w 249"/>
                <a:gd name="T5" fmla="*/ 0 h 170"/>
                <a:gd name="T6" fmla="*/ 249 w 249"/>
                <a:gd name="T7" fmla="*/ 135 h 170"/>
                <a:gd name="T8" fmla="*/ 230 w 249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70">
                  <a:moveTo>
                    <a:pt x="230" y="170"/>
                  </a:moveTo>
                  <a:lnTo>
                    <a:pt x="0" y="35"/>
                  </a:lnTo>
                  <a:lnTo>
                    <a:pt x="21" y="0"/>
                  </a:lnTo>
                  <a:lnTo>
                    <a:pt x="249" y="135"/>
                  </a:lnTo>
                  <a:lnTo>
                    <a:pt x="230" y="17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4" name="Freeform 326"/>
            <p:cNvSpPr>
              <a:spLocks/>
            </p:cNvSpPr>
            <p:nvPr/>
          </p:nvSpPr>
          <p:spPr bwMode="auto">
            <a:xfrm>
              <a:off x="7572376" y="3035301"/>
              <a:ext cx="139700" cy="69850"/>
            </a:xfrm>
            <a:custGeom>
              <a:avLst/>
              <a:gdLst>
                <a:gd name="T0" fmla="*/ 249 w 263"/>
                <a:gd name="T1" fmla="*/ 132 h 132"/>
                <a:gd name="T2" fmla="*/ 0 w 263"/>
                <a:gd name="T3" fmla="*/ 37 h 132"/>
                <a:gd name="T4" fmla="*/ 15 w 263"/>
                <a:gd name="T5" fmla="*/ 0 h 132"/>
                <a:gd name="T6" fmla="*/ 263 w 263"/>
                <a:gd name="T7" fmla="*/ 95 h 132"/>
                <a:gd name="T8" fmla="*/ 249 w 263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2">
                  <a:moveTo>
                    <a:pt x="249" y="132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263" y="95"/>
                  </a:lnTo>
                  <a:lnTo>
                    <a:pt x="249" y="132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5" name="Freeform 327"/>
            <p:cNvSpPr>
              <a:spLocks/>
            </p:cNvSpPr>
            <p:nvPr/>
          </p:nvSpPr>
          <p:spPr bwMode="auto">
            <a:xfrm>
              <a:off x="7721601" y="2557463"/>
              <a:ext cx="79375" cy="134938"/>
            </a:xfrm>
            <a:custGeom>
              <a:avLst/>
              <a:gdLst>
                <a:gd name="T0" fmla="*/ 113 w 149"/>
                <a:gd name="T1" fmla="*/ 257 h 257"/>
                <a:gd name="T2" fmla="*/ 0 w 149"/>
                <a:gd name="T3" fmla="*/ 16 h 257"/>
                <a:gd name="T4" fmla="*/ 36 w 149"/>
                <a:gd name="T5" fmla="*/ 0 h 257"/>
                <a:gd name="T6" fmla="*/ 149 w 149"/>
                <a:gd name="T7" fmla="*/ 240 h 257"/>
                <a:gd name="T8" fmla="*/ 113 w 149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57">
                  <a:moveTo>
                    <a:pt x="113" y="257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149" y="240"/>
                  </a:lnTo>
                  <a:lnTo>
                    <a:pt x="113" y="257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6" name="Freeform 328"/>
            <p:cNvSpPr>
              <a:spLocks/>
            </p:cNvSpPr>
            <p:nvPr/>
          </p:nvSpPr>
          <p:spPr bwMode="auto">
            <a:xfrm>
              <a:off x="7715251" y="3451226"/>
              <a:ext cx="141288" cy="61913"/>
            </a:xfrm>
            <a:custGeom>
              <a:avLst/>
              <a:gdLst>
                <a:gd name="T0" fmla="*/ 0 w 266"/>
                <a:gd name="T1" fmla="*/ 80 h 118"/>
                <a:gd name="T2" fmla="*/ 254 w 266"/>
                <a:gd name="T3" fmla="*/ 0 h 118"/>
                <a:gd name="T4" fmla="*/ 266 w 266"/>
                <a:gd name="T5" fmla="*/ 37 h 118"/>
                <a:gd name="T6" fmla="*/ 12 w 266"/>
                <a:gd name="T7" fmla="*/ 118 h 118"/>
                <a:gd name="T8" fmla="*/ 0 w 266"/>
                <a:gd name="T9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8">
                  <a:moveTo>
                    <a:pt x="0" y="80"/>
                  </a:moveTo>
                  <a:lnTo>
                    <a:pt x="254" y="0"/>
                  </a:lnTo>
                  <a:lnTo>
                    <a:pt x="266" y="37"/>
                  </a:lnTo>
                  <a:lnTo>
                    <a:pt x="12" y="11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7" name="Freeform 329"/>
            <p:cNvSpPr>
              <a:spLocks/>
            </p:cNvSpPr>
            <p:nvPr/>
          </p:nvSpPr>
          <p:spPr bwMode="auto">
            <a:xfrm>
              <a:off x="1533526" y="3762376"/>
              <a:ext cx="122238" cy="106363"/>
            </a:xfrm>
            <a:custGeom>
              <a:avLst/>
              <a:gdLst>
                <a:gd name="T0" fmla="*/ 205 w 231"/>
                <a:gd name="T1" fmla="*/ 200 h 200"/>
                <a:gd name="T2" fmla="*/ 0 w 231"/>
                <a:gd name="T3" fmla="*/ 31 h 200"/>
                <a:gd name="T4" fmla="*/ 26 w 231"/>
                <a:gd name="T5" fmla="*/ 0 h 200"/>
                <a:gd name="T6" fmla="*/ 231 w 231"/>
                <a:gd name="T7" fmla="*/ 169 h 200"/>
                <a:gd name="T8" fmla="*/ 205 w 231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00">
                  <a:moveTo>
                    <a:pt x="205" y="200"/>
                  </a:moveTo>
                  <a:lnTo>
                    <a:pt x="0" y="31"/>
                  </a:lnTo>
                  <a:lnTo>
                    <a:pt x="26" y="0"/>
                  </a:lnTo>
                  <a:lnTo>
                    <a:pt x="231" y="169"/>
                  </a:lnTo>
                  <a:lnTo>
                    <a:pt x="205" y="200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8" name="Freeform 330"/>
            <p:cNvSpPr>
              <a:spLocks/>
            </p:cNvSpPr>
            <p:nvPr/>
          </p:nvSpPr>
          <p:spPr bwMode="auto">
            <a:xfrm>
              <a:off x="1843088" y="4376738"/>
              <a:ext cx="107950" cy="120650"/>
            </a:xfrm>
            <a:custGeom>
              <a:avLst/>
              <a:gdLst>
                <a:gd name="T0" fmla="*/ 0 w 204"/>
                <a:gd name="T1" fmla="*/ 201 h 227"/>
                <a:gd name="T2" fmla="*/ 174 w 204"/>
                <a:gd name="T3" fmla="*/ 0 h 227"/>
                <a:gd name="T4" fmla="*/ 204 w 204"/>
                <a:gd name="T5" fmla="*/ 27 h 227"/>
                <a:gd name="T6" fmla="*/ 29 w 204"/>
                <a:gd name="T7" fmla="*/ 227 h 227"/>
                <a:gd name="T8" fmla="*/ 0 w 204"/>
                <a:gd name="T9" fmla="*/ 20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27">
                  <a:moveTo>
                    <a:pt x="0" y="201"/>
                  </a:moveTo>
                  <a:lnTo>
                    <a:pt x="174" y="0"/>
                  </a:lnTo>
                  <a:lnTo>
                    <a:pt x="204" y="27"/>
                  </a:lnTo>
                  <a:lnTo>
                    <a:pt x="29" y="227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49" name="Freeform 331"/>
            <p:cNvSpPr>
              <a:spLocks/>
            </p:cNvSpPr>
            <p:nvPr/>
          </p:nvSpPr>
          <p:spPr bwMode="auto">
            <a:xfrm>
              <a:off x="7038976" y="239713"/>
              <a:ext cx="142875" cy="41275"/>
            </a:xfrm>
            <a:custGeom>
              <a:avLst/>
              <a:gdLst>
                <a:gd name="T0" fmla="*/ 0 w 269"/>
                <a:gd name="T1" fmla="*/ 38 h 77"/>
                <a:gd name="T2" fmla="*/ 263 w 269"/>
                <a:gd name="T3" fmla="*/ 0 h 77"/>
                <a:gd name="T4" fmla="*/ 269 w 269"/>
                <a:gd name="T5" fmla="*/ 40 h 77"/>
                <a:gd name="T6" fmla="*/ 5 w 269"/>
                <a:gd name="T7" fmla="*/ 77 h 77"/>
                <a:gd name="T8" fmla="*/ 0 w 269"/>
                <a:gd name="T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7">
                  <a:moveTo>
                    <a:pt x="0" y="38"/>
                  </a:moveTo>
                  <a:lnTo>
                    <a:pt x="263" y="0"/>
                  </a:lnTo>
                  <a:lnTo>
                    <a:pt x="269" y="40"/>
                  </a:lnTo>
                  <a:lnTo>
                    <a:pt x="5" y="7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0" name="Freeform 332"/>
            <p:cNvSpPr>
              <a:spLocks/>
            </p:cNvSpPr>
            <p:nvPr/>
          </p:nvSpPr>
          <p:spPr bwMode="auto">
            <a:xfrm>
              <a:off x="5111751" y="284163"/>
              <a:ext cx="141288" cy="57150"/>
            </a:xfrm>
            <a:custGeom>
              <a:avLst/>
              <a:gdLst>
                <a:gd name="T0" fmla="*/ 256 w 267"/>
                <a:gd name="T1" fmla="*/ 108 h 108"/>
                <a:gd name="T2" fmla="*/ 0 w 267"/>
                <a:gd name="T3" fmla="*/ 38 h 108"/>
                <a:gd name="T4" fmla="*/ 10 w 267"/>
                <a:gd name="T5" fmla="*/ 0 h 108"/>
                <a:gd name="T6" fmla="*/ 267 w 267"/>
                <a:gd name="T7" fmla="*/ 70 h 108"/>
                <a:gd name="T8" fmla="*/ 256 w 267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8">
                  <a:moveTo>
                    <a:pt x="256" y="108"/>
                  </a:moveTo>
                  <a:lnTo>
                    <a:pt x="0" y="38"/>
                  </a:lnTo>
                  <a:lnTo>
                    <a:pt x="10" y="0"/>
                  </a:lnTo>
                  <a:lnTo>
                    <a:pt x="267" y="70"/>
                  </a:lnTo>
                  <a:lnTo>
                    <a:pt x="256" y="108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1" name="Freeform 333"/>
            <p:cNvSpPr>
              <a:spLocks/>
            </p:cNvSpPr>
            <p:nvPr/>
          </p:nvSpPr>
          <p:spPr bwMode="auto">
            <a:xfrm>
              <a:off x="6000751" y="26988"/>
              <a:ext cx="76200" cy="138113"/>
            </a:xfrm>
            <a:custGeom>
              <a:avLst/>
              <a:gdLst>
                <a:gd name="T0" fmla="*/ 0 w 145"/>
                <a:gd name="T1" fmla="*/ 243 h 259"/>
                <a:gd name="T2" fmla="*/ 108 w 145"/>
                <a:gd name="T3" fmla="*/ 0 h 259"/>
                <a:gd name="T4" fmla="*/ 145 w 145"/>
                <a:gd name="T5" fmla="*/ 16 h 259"/>
                <a:gd name="T6" fmla="*/ 37 w 145"/>
                <a:gd name="T7" fmla="*/ 259 h 259"/>
                <a:gd name="T8" fmla="*/ 0 w 145"/>
                <a:gd name="T9" fmla="*/ 24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59">
                  <a:moveTo>
                    <a:pt x="0" y="243"/>
                  </a:moveTo>
                  <a:lnTo>
                    <a:pt x="108" y="0"/>
                  </a:lnTo>
                  <a:lnTo>
                    <a:pt x="145" y="16"/>
                  </a:lnTo>
                  <a:lnTo>
                    <a:pt x="37" y="259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2" name="Freeform 334"/>
            <p:cNvSpPr>
              <a:spLocks/>
            </p:cNvSpPr>
            <p:nvPr/>
          </p:nvSpPr>
          <p:spPr bwMode="auto">
            <a:xfrm>
              <a:off x="8027988" y="1806576"/>
              <a:ext cx="71438" cy="139700"/>
            </a:xfrm>
            <a:custGeom>
              <a:avLst/>
              <a:gdLst>
                <a:gd name="T0" fmla="*/ 96 w 133"/>
                <a:gd name="T1" fmla="*/ 262 h 262"/>
                <a:gd name="T2" fmla="*/ 0 w 133"/>
                <a:gd name="T3" fmla="*/ 15 h 262"/>
                <a:gd name="T4" fmla="*/ 36 w 133"/>
                <a:gd name="T5" fmla="*/ 0 h 262"/>
                <a:gd name="T6" fmla="*/ 133 w 133"/>
                <a:gd name="T7" fmla="*/ 248 h 262"/>
                <a:gd name="T8" fmla="*/ 96 w 133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2">
                  <a:moveTo>
                    <a:pt x="96" y="262"/>
                  </a:moveTo>
                  <a:lnTo>
                    <a:pt x="0" y="15"/>
                  </a:lnTo>
                  <a:lnTo>
                    <a:pt x="36" y="0"/>
                  </a:lnTo>
                  <a:lnTo>
                    <a:pt x="133" y="248"/>
                  </a:lnTo>
                  <a:lnTo>
                    <a:pt x="96" y="262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3" name="Freeform 335"/>
            <p:cNvSpPr>
              <a:spLocks/>
            </p:cNvSpPr>
            <p:nvPr/>
          </p:nvSpPr>
          <p:spPr bwMode="auto">
            <a:xfrm>
              <a:off x="7464426" y="2282826"/>
              <a:ext cx="71438" cy="139700"/>
            </a:xfrm>
            <a:custGeom>
              <a:avLst/>
              <a:gdLst>
                <a:gd name="T0" fmla="*/ 97 w 135"/>
                <a:gd name="T1" fmla="*/ 262 h 262"/>
                <a:gd name="T2" fmla="*/ 0 w 135"/>
                <a:gd name="T3" fmla="*/ 14 h 262"/>
                <a:gd name="T4" fmla="*/ 36 w 135"/>
                <a:gd name="T5" fmla="*/ 0 h 262"/>
                <a:gd name="T6" fmla="*/ 135 w 135"/>
                <a:gd name="T7" fmla="*/ 247 h 262"/>
                <a:gd name="T8" fmla="*/ 97 w 135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2">
                  <a:moveTo>
                    <a:pt x="97" y="262"/>
                  </a:moveTo>
                  <a:lnTo>
                    <a:pt x="0" y="14"/>
                  </a:lnTo>
                  <a:lnTo>
                    <a:pt x="36" y="0"/>
                  </a:lnTo>
                  <a:lnTo>
                    <a:pt x="135" y="247"/>
                  </a:lnTo>
                  <a:lnTo>
                    <a:pt x="97" y="262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4" name="Freeform 336"/>
            <p:cNvSpPr>
              <a:spLocks/>
            </p:cNvSpPr>
            <p:nvPr/>
          </p:nvSpPr>
          <p:spPr bwMode="auto">
            <a:xfrm>
              <a:off x="3565526" y="358776"/>
              <a:ext cx="131763" cy="92075"/>
            </a:xfrm>
            <a:custGeom>
              <a:avLst/>
              <a:gdLst>
                <a:gd name="T0" fmla="*/ 0 w 247"/>
                <a:gd name="T1" fmla="*/ 141 h 174"/>
                <a:gd name="T2" fmla="*/ 226 w 247"/>
                <a:gd name="T3" fmla="*/ 0 h 174"/>
                <a:gd name="T4" fmla="*/ 247 w 247"/>
                <a:gd name="T5" fmla="*/ 33 h 174"/>
                <a:gd name="T6" fmla="*/ 22 w 247"/>
                <a:gd name="T7" fmla="*/ 174 h 174"/>
                <a:gd name="T8" fmla="*/ 0 w 247"/>
                <a:gd name="T9" fmla="*/ 1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0" y="141"/>
                  </a:moveTo>
                  <a:lnTo>
                    <a:pt x="226" y="0"/>
                  </a:lnTo>
                  <a:lnTo>
                    <a:pt x="247" y="33"/>
                  </a:lnTo>
                  <a:lnTo>
                    <a:pt x="22" y="17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5" name="Freeform 337"/>
            <p:cNvSpPr>
              <a:spLocks/>
            </p:cNvSpPr>
            <p:nvPr/>
          </p:nvSpPr>
          <p:spPr bwMode="auto">
            <a:xfrm>
              <a:off x="7832726" y="792163"/>
              <a:ext cx="141288" cy="31750"/>
            </a:xfrm>
            <a:custGeom>
              <a:avLst/>
              <a:gdLst>
                <a:gd name="T0" fmla="*/ 268 w 268"/>
                <a:gd name="T1" fmla="*/ 40 h 59"/>
                <a:gd name="T2" fmla="*/ 3 w 268"/>
                <a:gd name="T3" fmla="*/ 59 h 59"/>
                <a:gd name="T4" fmla="*/ 0 w 268"/>
                <a:gd name="T5" fmla="*/ 19 h 59"/>
                <a:gd name="T6" fmla="*/ 266 w 268"/>
                <a:gd name="T7" fmla="*/ 0 h 59"/>
                <a:gd name="T8" fmla="*/ 268 w 268"/>
                <a:gd name="T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9">
                  <a:moveTo>
                    <a:pt x="268" y="40"/>
                  </a:moveTo>
                  <a:lnTo>
                    <a:pt x="3" y="59"/>
                  </a:lnTo>
                  <a:lnTo>
                    <a:pt x="0" y="19"/>
                  </a:lnTo>
                  <a:lnTo>
                    <a:pt x="266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6" name="Freeform 338"/>
            <p:cNvSpPr>
              <a:spLocks/>
            </p:cNvSpPr>
            <p:nvPr/>
          </p:nvSpPr>
          <p:spPr bwMode="auto">
            <a:xfrm>
              <a:off x="6996113" y="1417638"/>
              <a:ext cx="107950" cy="120650"/>
            </a:xfrm>
            <a:custGeom>
              <a:avLst/>
              <a:gdLst>
                <a:gd name="T0" fmla="*/ 176 w 206"/>
                <a:gd name="T1" fmla="*/ 226 h 226"/>
                <a:gd name="T2" fmla="*/ 0 w 206"/>
                <a:gd name="T3" fmla="*/ 26 h 226"/>
                <a:gd name="T4" fmla="*/ 30 w 206"/>
                <a:gd name="T5" fmla="*/ 0 h 226"/>
                <a:gd name="T6" fmla="*/ 206 w 206"/>
                <a:gd name="T7" fmla="*/ 200 h 226"/>
                <a:gd name="T8" fmla="*/ 176 w 206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26">
                  <a:moveTo>
                    <a:pt x="176" y="226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6" y="200"/>
                  </a:lnTo>
                  <a:lnTo>
                    <a:pt x="176" y="226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7" name="Freeform 339"/>
            <p:cNvSpPr>
              <a:spLocks/>
            </p:cNvSpPr>
            <p:nvPr/>
          </p:nvSpPr>
          <p:spPr bwMode="auto">
            <a:xfrm>
              <a:off x="6626226" y="1784351"/>
              <a:ext cx="133350" cy="85725"/>
            </a:xfrm>
            <a:custGeom>
              <a:avLst/>
              <a:gdLst>
                <a:gd name="T0" fmla="*/ 233 w 251"/>
                <a:gd name="T1" fmla="*/ 163 h 163"/>
                <a:gd name="T2" fmla="*/ 0 w 251"/>
                <a:gd name="T3" fmla="*/ 34 h 163"/>
                <a:gd name="T4" fmla="*/ 19 w 251"/>
                <a:gd name="T5" fmla="*/ 0 h 163"/>
                <a:gd name="T6" fmla="*/ 251 w 251"/>
                <a:gd name="T7" fmla="*/ 128 h 163"/>
                <a:gd name="T8" fmla="*/ 233 w 25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63">
                  <a:moveTo>
                    <a:pt x="233" y="163"/>
                  </a:moveTo>
                  <a:lnTo>
                    <a:pt x="0" y="34"/>
                  </a:lnTo>
                  <a:lnTo>
                    <a:pt x="19" y="0"/>
                  </a:lnTo>
                  <a:lnTo>
                    <a:pt x="251" y="128"/>
                  </a:lnTo>
                  <a:lnTo>
                    <a:pt x="233" y="163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8" name="Freeform 340"/>
            <p:cNvSpPr>
              <a:spLocks/>
            </p:cNvSpPr>
            <p:nvPr/>
          </p:nvSpPr>
          <p:spPr bwMode="auto">
            <a:xfrm>
              <a:off x="5041901" y="1244601"/>
              <a:ext cx="133350" cy="88900"/>
            </a:xfrm>
            <a:custGeom>
              <a:avLst/>
              <a:gdLst>
                <a:gd name="T0" fmla="*/ 0 w 250"/>
                <a:gd name="T1" fmla="*/ 133 h 167"/>
                <a:gd name="T2" fmla="*/ 231 w 250"/>
                <a:gd name="T3" fmla="*/ 0 h 167"/>
                <a:gd name="T4" fmla="*/ 250 w 250"/>
                <a:gd name="T5" fmla="*/ 34 h 167"/>
                <a:gd name="T6" fmla="*/ 20 w 250"/>
                <a:gd name="T7" fmla="*/ 167 h 167"/>
                <a:gd name="T8" fmla="*/ 0 w 250"/>
                <a:gd name="T9" fmla="*/ 13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7">
                  <a:moveTo>
                    <a:pt x="0" y="133"/>
                  </a:moveTo>
                  <a:lnTo>
                    <a:pt x="231" y="0"/>
                  </a:lnTo>
                  <a:lnTo>
                    <a:pt x="250" y="34"/>
                  </a:lnTo>
                  <a:lnTo>
                    <a:pt x="20" y="167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59" name="Freeform 341"/>
            <p:cNvSpPr>
              <a:spLocks/>
            </p:cNvSpPr>
            <p:nvPr/>
          </p:nvSpPr>
          <p:spPr bwMode="auto">
            <a:xfrm>
              <a:off x="4602163" y="684213"/>
              <a:ext cx="127000" cy="98425"/>
            </a:xfrm>
            <a:custGeom>
              <a:avLst/>
              <a:gdLst>
                <a:gd name="T0" fmla="*/ 0 w 239"/>
                <a:gd name="T1" fmla="*/ 156 h 187"/>
                <a:gd name="T2" fmla="*/ 216 w 239"/>
                <a:gd name="T3" fmla="*/ 0 h 187"/>
                <a:gd name="T4" fmla="*/ 239 w 239"/>
                <a:gd name="T5" fmla="*/ 32 h 187"/>
                <a:gd name="T6" fmla="*/ 24 w 239"/>
                <a:gd name="T7" fmla="*/ 187 h 187"/>
                <a:gd name="T8" fmla="*/ 0 w 239"/>
                <a:gd name="T9" fmla="*/ 15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87">
                  <a:moveTo>
                    <a:pt x="0" y="156"/>
                  </a:moveTo>
                  <a:lnTo>
                    <a:pt x="216" y="0"/>
                  </a:lnTo>
                  <a:lnTo>
                    <a:pt x="239" y="32"/>
                  </a:lnTo>
                  <a:lnTo>
                    <a:pt x="24" y="187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0" name="Freeform 342"/>
            <p:cNvSpPr>
              <a:spLocks/>
            </p:cNvSpPr>
            <p:nvPr/>
          </p:nvSpPr>
          <p:spPr bwMode="auto">
            <a:xfrm>
              <a:off x="6343651" y="760413"/>
              <a:ext cx="106363" cy="120650"/>
            </a:xfrm>
            <a:custGeom>
              <a:avLst/>
              <a:gdLst>
                <a:gd name="T0" fmla="*/ 171 w 201"/>
                <a:gd name="T1" fmla="*/ 230 h 230"/>
                <a:gd name="T2" fmla="*/ 0 w 201"/>
                <a:gd name="T3" fmla="*/ 26 h 230"/>
                <a:gd name="T4" fmla="*/ 31 w 201"/>
                <a:gd name="T5" fmla="*/ 0 h 230"/>
                <a:gd name="T6" fmla="*/ 201 w 201"/>
                <a:gd name="T7" fmla="*/ 204 h 230"/>
                <a:gd name="T8" fmla="*/ 171 w 20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30">
                  <a:moveTo>
                    <a:pt x="171" y="230"/>
                  </a:moveTo>
                  <a:lnTo>
                    <a:pt x="0" y="26"/>
                  </a:lnTo>
                  <a:lnTo>
                    <a:pt x="31" y="0"/>
                  </a:lnTo>
                  <a:lnTo>
                    <a:pt x="201" y="204"/>
                  </a:lnTo>
                  <a:lnTo>
                    <a:pt x="171" y="230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1" name="Freeform 343"/>
            <p:cNvSpPr>
              <a:spLocks/>
            </p:cNvSpPr>
            <p:nvPr/>
          </p:nvSpPr>
          <p:spPr bwMode="auto">
            <a:xfrm>
              <a:off x="5319713" y="836613"/>
              <a:ext cx="141288" cy="50800"/>
            </a:xfrm>
            <a:custGeom>
              <a:avLst/>
              <a:gdLst>
                <a:gd name="T0" fmla="*/ 0 w 268"/>
                <a:gd name="T1" fmla="*/ 56 h 95"/>
                <a:gd name="T2" fmla="*/ 260 w 268"/>
                <a:gd name="T3" fmla="*/ 0 h 95"/>
                <a:gd name="T4" fmla="*/ 268 w 268"/>
                <a:gd name="T5" fmla="*/ 39 h 95"/>
                <a:gd name="T6" fmla="*/ 8 w 268"/>
                <a:gd name="T7" fmla="*/ 95 h 95"/>
                <a:gd name="T8" fmla="*/ 0 w 268"/>
                <a:gd name="T9" fmla="*/ 5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5">
                  <a:moveTo>
                    <a:pt x="0" y="56"/>
                  </a:moveTo>
                  <a:lnTo>
                    <a:pt x="260" y="0"/>
                  </a:lnTo>
                  <a:lnTo>
                    <a:pt x="268" y="39"/>
                  </a:lnTo>
                  <a:lnTo>
                    <a:pt x="8" y="9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2" name="Freeform 344"/>
            <p:cNvSpPr>
              <a:spLocks/>
            </p:cNvSpPr>
            <p:nvPr/>
          </p:nvSpPr>
          <p:spPr bwMode="auto">
            <a:xfrm>
              <a:off x="5872163" y="573088"/>
              <a:ext cx="34925" cy="142875"/>
            </a:xfrm>
            <a:custGeom>
              <a:avLst/>
              <a:gdLst>
                <a:gd name="T0" fmla="*/ 26 w 66"/>
                <a:gd name="T1" fmla="*/ 269 h 269"/>
                <a:gd name="T2" fmla="*/ 0 w 66"/>
                <a:gd name="T3" fmla="*/ 5 h 269"/>
                <a:gd name="T4" fmla="*/ 38 w 66"/>
                <a:gd name="T5" fmla="*/ 0 h 269"/>
                <a:gd name="T6" fmla="*/ 66 w 66"/>
                <a:gd name="T7" fmla="*/ 265 h 269"/>
                <a:gd name="T8" fmla="*/ 26 w 66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69">
                  <a:moveTo>
                    <a:pt x="26" y="269"/>
                  </a:moveTo>
                  <a:lnTo>
                    <a:pt x="0" y="5"/>
                  </a:lnTo>
                  <a:lnTo>
                    <a:pt x="38" y="0"/>
                  </a:lnTo>
                  <a:lnTo>
                    <a:pt x="66" y="265"/>
                  </a:lnTo>
                  <a:lnTo>
                    <a:pt x="26" y="26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3" name="Freeform 345"/>
            <p:cNvSpPr>
              <a:spLocks/>
            </p:cNvSpPr>
            <p:nvPr/>
          </p:nvSpPr>
          <p:spPr bwMode="auto">
            <a:xfrm>
              <a:off x="146051" y="222251"/>
              <a:ext cx="142875" cy="38100"/>
            </a:xfrm>
            <a:custGeom>
              <a:avLst/>
              <a:gdLst>
                <a:gd name="T0" fmla="*/ 264 w 269"/>
                <a:gd name="T1" fmla="*/ 72 h 72"/>
                <a:gd name="T2" fmla="*/ 0 w 269"/>
                <a:gd name="T3" fmla="*/ 40 h 72"/>
                <a:gd name="T4" fmla="*/ 5 w 269"/>
                <a:gd name="T5" fmla="*/ 0 h 72"/>
                <a:gd name="T6" fmla="*/ 269 w 269"/>
                <a:gd name="T7" fmla="*/ 32 h 72"/>
                <a:gd name="T8" fmla="*/ 264 w 269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2">
                  <a:moveTo>
                    <a:pt x="264" y="72"/>
                  </a:moveTo>
                  <a:lnTo>
                    <a:pt x="0" y="40"/>
                  </a:lnTo>
                  <a:lnTo>
                    <a:pt x="5" y="0"/>
                  </a:lnTo>
                  <a:lnTo>
                    <a:pt x="269" y="32"/>
                  </a:lnTo>
                  <a:lnTo>
                    <a:pt x="264" y="72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4" name="Freeform 346"/>
            <p:cNvSpPr>
              <a:spLocks/>
            </p:cNvSpPr>
            <p:nvPr/>
          </p:nvSpPr>
          <p:spPr bwMode="auto">
            <a:xfrm>
              <a:off x="252413" y="911226"/>
              <a:ext cx="142875" cy="33338"/>
            </a:xfrm>
            <a:custGeom>
              <a:avLst/>
              <a:gdLst>
                <a:gd name="T0" fmla="*/ 265 w 268"/>
                <a:gd name="T1" fmla="*/ 63 h 63"/>
                <a:gd name="T2" fmla="*/ 0 w 268"/>
                <a:gd name="T3" fmla="*/ 40 h 63"/>
                <a:gd name="T4" fmla="*/ 4 w 268"/>
                <a:gd name="T5" fmla="*/ 0 h 63"/>
                <a:gd name="T6" fmla="*/ 268 w 268"/>
                <a:gd name="T7" fmla="*/ 23 h 63"/>
                <a:gd name="T8" fmla="*/ 265 w 268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3">
                  <a:moveTo>
                    <a:pt x="265" y="63"/>
                  </a:moveTo>
                  <a:lnTo>
                    <a:pt x="0" y="40"/>
                  </a:lnTo>
                  <a:lnTo>
                    <a:pt x="4" y="0"/>
                  </a:lnTo>
                  <a:lnTo>
                    <a:pt x="268" y="23"/>
                  </a:lnTo>
                  <a:lnTo>
                    <a:pt x="265" y="63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5" name="Freeform 347"/>
            <p:cNvSpPr>
              <a:spLocks/>
            </p:cNvSpPr>
            <p:nvPr/>
          </p:nvSpPr>
          <p:spPr bwMode="auto">
            <a:xfrm>
              <a:off x="973138" y="106363"/>
              <a:ext cx="123825" cy="104775"/>
            </a:xfrm>
            <a:custGeom>
              <a:avLst/>
              <a:gdLst>
                <a:gd name="T0" fmla="*/ 208 w 233"/>
                <a:gd name="T1" fmla="*/ 196 h 196"/>
                <a:gd name="T2" fmla="*/ 0 w 233"/>
                <a:gd name="T3" fmla="*/ 31 h 196"/>
                <a:gd name="T4" fmla="*/ 25 w 233"/>
                <a:gd name="T5" fmla="*/ 0 h 196"/>
                <a:gd name="T6" fmla="*/ 233 w 233"/>
                <a:gd name="T7" fmla="*/ 165 h 196"/>
                <a:gd name="T8" fmla="*/ 208 w 233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96">
                  <a:moveTo>
                    <a:pt x="208" y="196"/>
                  </a:moveTo>
                  <a:lnTo>
                    <a:pt x="0" y="31"/>
                  </a:lnTo>
                  <a:lnTo>
                    <a:pt x="25" y="0"/>
                  </a:lnTo>
                  <a:lnTo>
                    <a:pt x="233" y="165"/>
                  </a:lnTo>
                  <a:lnTo>
                    <a:pt x="208" y="196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6" name="Freeform 348"/>
            <p:cNvSpPr>
              <a:spLocks/>
            </p:cNvSpPr>
            <p:nvPr/>
          </p:nvSpPr>
          <p:spPr bwMode="auto">
            <a:xfrm>
              <a:off x="2349501" y="142876"/>
              <a:ext cx="107950" cy="122238"/>
            </a:xfrm>
            <a:custGeom>
              <a:avLst/>
              <a:gdLst>
                <a:gd name="T0" fmla="*/ 0 w 202"/>
                <a:gd name="T1" fmla="*/ 204 h 229"/>
                <a:gd name="T2" fmla="*/ 170 w 202"/>
                <a:gd name="T3" fmla="*/ 0 h 229"/>
                <a:gd name="T4" fmla="*/ 202 w 202"/>
                <a:gd name="T5" fmla="*/ 25 h 229"/>
                <a:gd name="T6" fmla="*/ 31 w 202"/>
                <a:gd name="T7" fmla="*/ 229 h 229"/>
                <a:gd name="T8" fmla="*/ 0 w 202"/>
                <a:gd name="T9" fmla="*/ 20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29">
                  <a:moveTo>
                    <a:pt x="0" y="204"/>
                  </a:moveTo>
                  <a:lnTo>
                    <a:pt x="170" y="0"/>
                  </a:lnTo>
                  <a:lnTo>
                    <a:pt x="202" y="25"/>
                  </a:lnTo>
                  <a:lnTo>
                    <a:pt x="31" y="229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7" name="Freeform 349"/>
            <p:cNvSpPr>
              <a:spLocks/>
            </p:cNvSpPr>
            <p:nvPr/>
          </p:nvSpPr>
          <p:spPr bwMode="auto">
            <a:xfrm>
              <a:off x="2438401" y="1090613"/>
              <a:ext cx="141288" cy="63500"/>
            </a:xfrm>
            <a:custGeom>
              <a:avLst/>
              <a:gdLst>
                <a:gd name="T0" fmla="*/ 12 w 266"/>
                <a:gd name="T1" fmla="*/ 0 h 118"/>
                <a:gd name="T2" fmla="*/ 266 w 266"/>
                <a:gd name="T3" fmla="*/ 80 h 118"/>
                <a:gd name="T4" fmla="*/ 254 w 266"/>
                <a:gd name="T5" fmla="*/ 118 h 118"/>
                <a:gd name="T6" fmla="*/ 0 w 266"/>
                <a:gd name="T7" fmla="*/ 38 h 118"/>
                <a:gd name="T8" fmla="*/ 12 w 266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8">
                  <a:moveTo>
                    <a:pt x="12" y="0"/>
                  </a:moveTo>
                  <a:lnTo>
                    <a:pt x="266" y="80"/>
                  </a:lnTo>
                  <a:lnTo>
                    <a:pt x="254" y="118"/>
                  </a:lnTo>
                  <a:lnTo>
                    <a:pt x="0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8" name="Freeform 350"/>
            <p:cNvSpPr>
              <a:spLocks/>
            </p:cNvSpPr>
            <p:nvPr/>
          </p:nvSpPr>
          <p:spPr bwMode="auto">
            <a:xfrm>
              <a:off x="1430338" y="977901"/>
              <a:ext cx="139700" cy="68263"/>
            </a:xfrm>
            <a:custGeom>
              <a:avLst/>
              <a:gdLst>
                <a:gd name="T0" fmla="*/ 263 w 263"/>
                <a:gd name="T1" fmla="*/ 38 h 128"/>
                <a:gd name="T2" fmla="*/ 13 w 263"/>
                <a:gd name="T3" fmla="*/ 128 h 128"/>
                <a:gd name="T4" fmla="*/ 0 w 263"/>
                <a:gd name="T5" fmla="*/ 91 h 128"/>
                <a:gd name="T6" fmla="*/ 250 w 263"/>
                <a:gd name="T7" fmla="*/ 0 h 128"/>
                <a:gd name="T8" fmla="*/ 263 w 263"/>
                <a:gd name="T9" fmla="*/ 3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8">
                  <a:moveTo>
                    <a:pt x="263" y="38"/>
                  </a:moveTo>
                  <a:lnTo>
                    <a:pt x="13" y="128"/>
                  </a:lnTo>
                  <a:lnTo>
                    <a:pt x="0" y="91"/>
                  </a:lnTo>
                  <a:lnTo>
                    <a:pt x="250" y="0"/>
                  </a:lnTo>
                  <a:lnTo>
                    <a:pt x="263" y="38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69" name="Freeform 351"/>
            <p:cNvSpPr>
              <a:spLocks/>
            </p:cNvSpPr>
            <p:nvPr/>
          </p:nvSpPr>
          <p:spPr bwMode="auto">
            <a:xfrm>
              <a:off x="3201988" y="1779588"/>
              <a:ext cx="139700" cy="68263"/>
            </a:xfrm>
            <a:custGeom>
              <a:avLst/>
              <a:gdLst>
                <a:gd name="T0" fmla="*/ 250 w 263"/>
                <a:gd name="T1" fmla="*/ 130 h 130"/>
                <a:gd name="T2" fmla="*/ 0 w 263"/>
                <a:gd name="T3" fmla="*/ 38 h 130"/>
                <a:gd name="T4" fmla="*/ 14 w 263"/>
                <a:gd name="T5" fmla="*/ 0 h 130"/>
                <a:gd name="T6" fmla="*/ 263 w 263"/>
                <a:gd name="T7" fmla="*/ 92 h 130"/>
                <a:gd name="T8" fmla="*/ 250 w 263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0">
                  <a:moveTo>
                    <a:pt x="250" y="130"/>
                  </a:moveTo>
                  <a:lnTo>
                    <a:pt x="0" y="38"/>
                  </a:lnTo>
                  <a:lnTo>
                    <a:pt x="14" y="0"/>
                  </a:lnTo>
                  <a:lnTo>
                    <a:pt x="263" y="92"/>
                  </a:lnTo>
                  <a:lnTo>
                    <a:pt x="250" y="130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0" name="Freeform 352"/>
            <p:cNvSpPr>
              <a:spLocks/>
            </p:cNvSpPr>
            <p:nvPr/>
          </p:nvSpPr>
          <p:spPr bwMode="auto">
            <a:xfrm>
              <a:off x="2722563" y="2419351"/>
              <a:ext cx="131763" cy="88900"/>
            </a:xfrm>
            <a:custGeom>
              <a:avLst/>
              <a:gdLst>
                <a:gd name="T0" fmla="*/ 230 w 250"/>
                <a:gd name="T1" fmla="*/ 168 h 168"/>
                <a:gd name="T2" fmla="*/ 0 w 250"/>
                <a:gd name="T3" fmla="*/ 33 h 168"/>
                <a:gd name="T4" fmla="*/ 21 w 250"/>
                <a:gd name="T5" fmla="*/ 0 h 168"/>
                <a:gd name="T6" fmla="*/ 250 w 250"/>
                <a:gd name="T7" fmla="*/ 134 h 168"/>
                <a:gd name="T8" fmla="*/ 230 w 25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8">
                  <a:moveTo>
                    <a:pt x="230" y="168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0" y="134"/>
                  </a:lnTo>
                  <a:lnTo>
                    <a:pt x="230" y="168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1" name="Freeform 353"/>
            <p:cNvSpPr>
              <a:spLocks/>
            </p:cNvSpPr>
            <p:nvPr/>
          </p:nvSpPr>
          <p:spPr bwMode="auto">
            <a:xfrm>
              <a:off x="14288" y="1639888"/>
              <a:ext cx="84138" cy="33338"/>
            </a:xfrm>
            <a:custGeom>
              <a:avLst/>
              <a:gdLst>
                <a:gd name="T0" fmla="*/ 0 w 161"/>
                <a:gd name="T1" fmla="*/ 24 h 64"/>
                <a:gd name="T2" fmla="*/ 156 w 161"/>
                <a:gd name="T3" fmla="*/ 0 h 64"/>
                <a:gd name="T4" fmla="*/ 161 w 161"/>
                <a:gd name="T5" fmla="*/ 40 h 64"/>
                <a:gd name="T6" fmla="*/ 6 w 161"/>
                <a:gd name="T7" fmla="*/ 64 h 64"/>
                <a:gd name="T8" fmla="*/ 0 w 161"/>
                <a:gd name="T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64">
                  <a:moveTo>
                    <a:pt x="0" y="24"/>
                  </a:moveTo>
                  <a:lnTo>
                    <a:pt x="156" y="0"/>
                  </a:lnTo>
                  <a:lnTo>
                    <a:pt x="161" y="40"/>
                  </a:lnTo>
                  <a:lnTo>
                    <a:pt x="6" y="6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2" name="Freeform 354"/>
            <p:cNvSpPr>
              <a:spLocks/>
            </p:cNvSpPr>
            <p:nvPr/>
          </p:nvSpPr>
          <p:spPr bwMode="auto">
            <a:xfrm>
              <a:off x="2443163" y="1765301"/>
              <a:ext cx="85725" cy="133350"/>
            </a:xfrm>
            <a:custGeom>
              <a:avLst/>
              <a:gdLst>
                <a:gd name="T0" fmla="*/ 128 w 163"/>
                <a:gd name="T1" fmla="*/ 253 h 253"/>
                <a:gd name="T2" fmla="*/ 0 w 163"/>
                <a:gd name="T3" fmla="*/ 20 h 253"/>
                <a:gd name="T4" fmla="*/ 34 w 163"/>
                <a:gd name="T5" fmla="*/ 0 h 253"/>
                <a:gd name="T6" fmla="*/ 163 w 163"/>
                <a:gd name="T7" fmla="*/ 233 h 253"/>
                <a:gd name="T8" fmla="*/ 128 w 163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53">
                  <a:moveTo>
                    <a:pt x="128" y="253"/>
                  </a:moveTo>
                  <a:lnTo>
                    <a:pt x="0" y="20"/>
                  </a:lnTo>
                  <a:lnTo>
                    <a:pt x="34" y="0"/>
                  </a:lnTo>
                  <a:lnTo>
                    <a:pt x="163" y="233"/>
                  </a:lnTo>
                  <a:lnTo>
                    <a:pt x="128" y="253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3" name="Freeform 355"/>
            <p:cNvSpPr>
              <a:spLocks/>
            </p:cNvSpPr>
            <p:nvPr/>
          </p:nvSpPr>
          <p:spPr bwMode="auto">
            <a:xfrm>
              <a:off x="1193801" y="1576388"/>
              <a:ext cx="111125" cy="119063"/>
            </a:xfrm>
            <a:custGeom>
              <a:avLst/>
              <a:gdLst>
                <a:gd name="T0" fmla="*/ 0 w 209"/>
                <a:gd name="T1" fmla="*/ 197 h 224"/>
                <a:gd name="T2" fmla="*/ 179 w 209"/>
                <a:gd name="T3" fmla="*/ 0 h 224"/>
                <a:gd name="T4" fmla="*/ 209 w 209"/>
                <a:gd name="T5" fmla="*/ 27 h 224"/>
                <a:gd name="T6" fmla="*/ 30 w 209"/>
                <a:gd name="T7" fmla="*/ 224 h 224"/>
                <a:gd name="T8" fmla="*/ 0 w 209"/>
                <a:gd name="T9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24">
                  <a:moveTo>
                    <a:pt x="0" y="197"/>
                  </a:moveTo>
                  <a:lnTo>
                    <a:pt x="179" y="0"/>
                  </a:lnTo>
                  <a:lnTo>
                    <a:pt x="209" y="27"/>
                  </a:lnTo>
                  <a:lnTo>
                    <a:pt x="30" y="224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4" name="Freeform 356"/>
            <p:cNvSpPr>
              <a:spLocks/>
            </p:cNvSpPr>
            <p:nvPr/>
          </p:nvSpPr>
          <p:spPr bwMode="auto">
            <a:xfrm>
              <a:off x="2719388" y="3473451"/>
              <a:ext cx="103188" cy="123825"/>
            </a:xfrm>
            <a:custGeom>
              <a:avLst/>
              <a:gdLst>
                <a:gd name="T0" fmla="*/ 165 w 196"/>
                <a:gd name="T1" fmla="*/ 233 h 233"/>
                <a:gd name="T2" fmla="*/ 0 w 196"/>
                <a:gd name="T3" fmla="*/ 23 h 233"/>
                <a:gd name="T4" fmla="*/ 31 w 196"/>
                <a:gd name="T5" fmla="*/ 0 h 233"/>
                <a:gd name="T6" fmla="*/ 196 w 196"/>
                <a:gd name="T7" fmla="*/ 208 h 233"/>
                <a:gd name="T8" fmla="*/ 165 w 196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233">
                  <a:moveTo>
                    <a:pt x="165" y="233"/>
                  </a:moveTo>
                  <a:lnTo>
                    <a:pt x="0" y="23"/>
                  </a:lnTo>
                  <a:lnTo>
                    <a:pt x="31" y="0"/>
                  </a:lnTo>
                  <a:lnTo>
                    <a:pt x="196" y="208"/>
                  </a:lnTo>
                  <a:lnTo>
                    <a:pt x="165" y="233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5" name="Freeform 357"/>
            <p:cNvSpPr>
              <a:spLocks/>
            </p:cNvSpPr>
            <p:nvPr/>
          </p:nvSpPr>
          <p:spPr bwMode="auto">
            <a:xfrm>
              <a:off x="4135438" y="1800226"/>
              <a:ext cx="25400" cy="141288"/>
            </a:xfrm>
            <a:custGeom>
              <a:avLst/>
              <a:gdLst>
                <a:gd name="T0" fmla="*/ 0 w 48"/>
                <a:gd name="T1" fmla="*/ 266 h 267"/>
                <a:gd name="T2" fmla="*/ 9 w 48"/>
                <a:gd name="T3" fmla="*/ 0 h 267"/>
                <a:gd name="T4" fmla="*/ 48 w 48"/>
                <a:gd name="T5" fmla="*/ 1 h 267"/>
                <a:gd name="T6" fmla="*/ 40 w 48"/>
                <a:gd name="T7" fmla="*/ 267 h 267"/>
                <a:gd name="T8" fmla="*/ 0 w 48"/>
                <a:gd name="T9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67">
                  <a:moveTo>
                    <a:pt x="0" y="266"/>
                  </a:moveTo>
                  <a:lnTo>
                    <a:pt x="9" y="0"/>
                  </a:lnTo>
                  <a:lnTo>
                    <a:pt x="48" y="1"/>
                  </a:lnTo>
                  <a:lnTo>
                    <a:pt x="40" y="267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6" name="Freeform 358"/>
            <p:cNvSpPr>
              <a:spLocks/>
            </p:cNvSpPr>
            <p:nvPr/>
          </p:nvSpPr>
          <p:spPr bwMode="auto">
            <a:xfrm>
              <a:off x="5662613" y="1597026"/>
              <a:ext cx="57150" cy="142875"/>
            </a:xfrm>
            <a:custGeom>
              <a:avLst/>
              <a:gdLst>
                <a:gd name="T0" fmla="*/ 0 w 109"/>
                <a:gd name="T1" fmla="*/ 257 h 268"/>
                <a:gd name="T2" fmla="*/ 71 w 109"/>
                <a:gd name="T3" fmla="*/ 0 h 268"/>
                <a:gd name="T4" fmla="*/ 109 w 109"/>
                <a:gd name="T5" fmla="*/ 11 h 268"/>
                <a:gd name="T6" fmla="*/ 38 w 109"/>
                <a:gd name="T7" fmla="*/ 268 h 268"/>
                <a:gd name="T8" fmla="*/ 0 w 109"/>
                <a:gd name="T9" fmla="*/ 25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68">
                  <a:moveTo>
                    <a:pt x="0" y="257"/>
                  </a:moveTo>
                  <a:lnTo>
                    <a:pt x="71" y="0"/>
                  </a:lnTo>
                  <a:lnTo>
                    <a:pt x="109" y="11"/>
                  </a:lnTo>
                  <a:lnTo>
                    <a:pt x="38" y="26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7" name="Freeform 359"/>
            <p:cNvSpPr>
              <a:spLocks/>
            </p:cNvSpPr>
            <p:nvPr/>
          </p:nvSpPr>
          <p:spPr bwMode="auto">
            <a:xfrm>
              <a:off x="5956301" y="1671638"/>
              <a:ext cx="49213" cy="142875"/>
            </a:xfrm>
            <a:custGeom>
              <a:avLst/>
              <a:gdLst>
                <a:gd name="T0" fmla="*/ 0 w 93"/>
                <a:gd name="T1" fmla="*/ 260 h 269"/>
                <a:gd name="T2" fmla="*/ 54 w 93"/>
                <a:gd name="T3" fmla="*/ 0 h 269"/>
                <a:gd name="T4" fmla="*/ 93 w 93"/>
                <a:gd name="T5" fmla="*/ 8 h 269"/>
                <a:gd name="T6" fmla="*/ 40 w 93"/>
                <a:gd name="T7" fmla="*/ 269 h 269"/>
                <a:gd name="T8" fmla="*/ 0 w 93"/>
                <a:gd name="T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69">
                  <a:moveTo>
                    <a:pt x="0" y="260"/>
                  </a:moveTo>
                  <a:lnTo>
                    <a:pt x="54" y="0"/>
                  </a:lnTo>
                  <a:lnTo>
                    <a:pt x="93" y="8"/>
                  </a:lnTo>
                  <a:lnTo>
                    <a:pt x="40" y="269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8" name="Freeform 360"/>
            <p:cNvSpPr>
              <a:spLocks/>
            </p:cNvSpPr>
            <p:nvPr/>
          </p:nvSpPr>
          <p:spPr bwMode="auto">
            <a:xfrm>
              <a:off x="4618038" y="1876426"/>
              <a:ext cx="28575" cy="141288"/>
            </a:xfrm>
            <a:custGeom>
              <a:avLst/>
              <a:gdLst>
                <a:gd name="T0" fmla="*/ 14 w 54"/>
                <a:gd name="T1" fmla="*/ 267 h 267"/>
                <a:gd name="T2" fmla="*/ 0 w 54"/>
                <a:gd name="T3" fmla="*/ 1 h 267"/>
                <a:gd name="T4" fmla="*/ 40 w 54"/>
                <a:gd name="T5" fmla="*/ 0 h 267"/>
                <a:gd name="T6" fmla="*/ 54 w 54"/>
                <a:gd name="T7" fmla="*/ 265 h 267"/>
                <a:gd name="T8" fmla="*/ 14 w 54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67">
                  <a:moveTo>
                    <a:pt x="14" y="267"/>
                  </a:moveTo>
                  <a:lnTo>
                    <a:pt x="0" y="1"/>
                  </a:lnTo>
                  <a:lnTo>
                    <a:pt x="40" y="0"/>
                  </a:lnTo>
                  <a:lnTo>
                    <a:pt x="54" y="265"/>
                  </a:lnTo>
                  <a:lnTo>
                    <a:pt x="14" y="267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79" name="Freeform 361"/>
            <p:cNvSpPr>
              <a:spLocks/>
            </p:cNvSpPr>
            <p:nvPr/>
          </p:nvSpPr>
          <p:spPr bwMode="auto">
            <a:xfrm>
              <a:off x="6699251" y="2290763"/>
              <a:ext cx="61913" cy="139700"/>
            </a:xfrm>
            <a:custGeom>
              <a:avLst/>
              <a:gdLst>
                <a:gd name="T0" fmla="*/ 0 w 117"/>
                <a:gd name="T1" fmla="*/ 254 h 265"/>
                <a:gd name="T2" fmla="*/ 80 w 117"/>
                <a:gd name="T3" fmla="*/ 0 h 265"/>
                <a:gd name="T4" fmla="*/ 117 w 117"/>
                <a:gd name="T5" fmla="*/ 12 h 265"/>
                <a:gd name="T6" fmla="*/ 38 w 117"/>
                <a:gd name="T7" fmla="*/ 265 h 265"/>
                <a:gd name="T8" fmla="*/ 0 w 117"/>
                <a:gd name="T9" fmla="*/ 2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65">
                  <a:moveTo>
                    <a:pt x="0" y="254"/>
                  </a:moveTo>
                  <a:lnTo>
                    <a:pt x="80" y="0"/>
                  </a:lnTo>
                  <a:lnTo>
                    <a:pt x="117" y="12"/>
                  </a:lnTo>
                  <a:lnTo>
                    <a:pt x="38" y="265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0" name="Freeform 362"/>
            <p:cNvSpPr>
              <a:spLocks/>
            </p:cNvSpPr>
            <p:nvPr/>
          </p:nvSpPr>
          <p:spPr bwMode="auto">
            <a:xfrm>
              <a:off x="7105651" y="3165476"/>
              <a:ext cx="142875" cy="28575"/>
            </a:xfrm>
            <a:custGeom>
              <a:avLst/>
              <a:gdLst>
                <a:gd name="T0" fmla="*/ 0 w 268"/>
                <a:gd name="T1" fmla="*/ 14 h 54"/>
                <a:gd name="T2" fmla="*/ 267 w 268"/>
                <a:gd name="T3" fmla="*/ 0 h 54"/>
                <a:gd name="T4" fmla="*/ 268 w 268"/>
                <a:gd name="T5" fmla="*/ 40 h 54"/>
                <a:gd name="T6" fmla="*/ 2 w 268"/>
                <a:gd name="T7" fmla="*/ 54 h 54"/>
                <a:gd name="T8" fmla="*/ 0 w 268"/>
                <a:gd name="T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4">
                  <a:moveTo>
                    <a:pt x="0" y="14"/>
                  </a:moveTo>
                  <a:lnTo>
                    <a:pt x="267" y="0"/>
                  </a:lnTo>
                  <a:lnTo>
                    <a:pt x="268" y="40"/>
                  </a:lnTo>
                  <a:lnTo>
                    <a:pt x="2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1" name="Freeform 363"/>
            <p:cNvSpPr>
              <a:spLocks/>
            </p:cNvSpPr>
            <p:nvPr/>
          </p:nvSpPr>
          <p:spPr bwMode="auto">
            <a:xfrm>
              <a:off x="7310438" y="4051301"/>
              <a:ext cx="134938" cy="84138"/>
            </a:xfrm>
            <a:custGeom>
              <a:avLst/>
              <a:gdLst>
                <a:gd name="T0" fmla="*/ 19 w 254"/>
                <a:gd name="T1" fmla="*/ 0 h 158"/>
                <a:gd name="T2" fmla="*/ 254 w 254"/>
                <a:gd name="T3" fmla="*/ 124 h 158"/>
                <a:gd name="T4" fmla="*/ 236 w 254"/>
                <a:gd name="T5" fmla="*/ 158 h 158"/>
                <a:gd name="T6" fmla="*/ 0 w 254"/>
                <a:gd name="T7" fmla="*/ 35 h 158"/>
                <a:gd name="T8" fmla="*/ 19 w 254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8">
                  <a:moveTo>
                    <a:pt x="19" y="0"/>
                  </a:moveTo>
                  <a:lnTo>
                    <a:pt x="254" y="124"/>
                  </a:lnTo>
                  <a:lnTo>
                    <a:pt x="236" y="158"/>
                  </a:lnTo>
                  <a:lnTo>
                    <a:pt x="0" y="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2" name="Freeform 364"/>
            <p:cNvSpPr>
              <a:spLocks/>
            </p:cNvSpPr>
            <p:nvPr/>
          </p:nvSpPr>
          <p:spPr bwMode="auto">
            <a:xfrm>
              <a:off x="4052888" y="3030538"/>
              <a:ext cx="138113" cy="73025"/>
            </a:xfrm>
            <a:custGeom>
              <a:avLst/>
              <a:gdLst>
                <a:gd name="T0" fmla="*/ 247 w 261"/>
                <a:gd name="T1" fmla="*/ 138 h 138"/>
                <a:gd name="T2" fmla="*/ 0 w 261"/>
                <a:gd name="T3" fmla="*/ 37 h 138"/>
                <a:gd name="T4" fmla="*/ 15 w 261"/>
                <a:gd name="T5" fmla="*/ 0 h 138"/>
                <a:gd name="T6" fmla="*/ 261 w 261"/>
                <a:gd name="T7" fmla="*/ 101 h 138"/>
                <a:gd name="T8" fmla="*/ 247 w 261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8">
                  <a:moveTo>
                    <a:pt x="247" y="138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261" y="101"/>
                  </a:lnTo>
                  <a:lnTo>
                    <a:pt x="247" y="138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3" name="Freeform 365"/>
            <p:cNvSpPr>
              <a:spLocks/>
            </p:cNvSpPr>
            <p:nvPr/>
          </p:nvSpPr>
          <p:spPr bwMode="auto">
            <a:xfrm>
              <a:off x="4818063" y="2566988"/>
              <a:ext cx="123825" cy="104775"/>
            </a:xfrm>
            <a:custGeom>
              <a:avLst/>
              <a:gdLst>
                <a:gd name="T0" fmla="*/ 208 w 233"/>
                <a:gd name="T1" fmla="*/ 197 h 197"/>
                <a:gd name="T2" fmla="*/ 0 w 233"/>
                <a:gd name="T3" fmla="*/ 32 h 197"/>
                <a:gd name="T4" fmla="*/ 25 w 233"/>
                <a:gd name="T5" fmla="*/ 0 h 197"/>
                <a:gd name="T6" fmla="*/ 233 w 233"/>
                <a:gd name="T7" fmla="*/ 165 h 197"/>
                <a:gd name="T8" fmla="*/ 208 w 23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97">
                  <a:moveTo>
                    <a:pt x="208" y="197"/>
                  </a:moveTo>
                  <a:lnTo>
                    <a:pt x="0" y="32"/>
                  </a:lnTo>
                  <a:lnTo>
                    <a:pt x="25" y="0"/>
                  </a:lnTo>
                  <a:lnTo>
                    <a:pt x="233" y="165"/>
                  </a:lnTo>
                  <a:lnTo>
                    <a:pt x="208" y="197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4" name="Freeform 366"/>
            <p:cNvSpPr>
              <a:spLocks/>
            </p:cNvSpPr>
            <p:nvPr/>
          </p:nvSpPr>
          <p:spPr bwMode="auto">
            <a:xfrm>
              <a:off x="6173788" y="2703513"/>
              <a:ext cx="25400" cy="141288"/>
            </a:xfrm>
            <a:custGeom>
              <a:avLst/>
              <a:gdLst>
                <a:gd name="T0" fmla="*/ 0 w 49"/>
                <a:gd name="T1" fmla="*/ 265 h 267"/>
                <a:gd name="T2" fmla="*/ 9 w 49"/>
                <a:gd name="T3" fmla="*/ 0 h 267"/>
                <a:gd name="T4" fmla="*/ 49 w 49"/>
                <a:gd name="T5" fmla="*/ 1 h 267"/>
                <a:gd name="T6" fmla="*/ 40 w 49"/>
                <a:gd name="T7" fmla="*/ 267 h 267"/>
                <a:gd name="T8" fmla="*/ 0 w 49"/>
                <a:gd name="T9" fmla="*/ 26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7">
                  <a:moveTo>
                    <a:pt x="0" y="265"/>
                  </a:moveTo>
                  <a:lnTo>
                    <a:pt x="9" y="0"/>
                  </a:lnTo>
                  <a:lnTo>
                    <a:pt x="49" y="1"/>
                  </a:lnTo>
                  <a:lnTo>
                    <a:pt x="40" y="267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5" name="Freeform 367"/>
            <p:cNvSpPr>
              <a:spLocks/>
            </p:cNvSpPr>
            <p:nvPr/>
          </p:nvSpPr>
          <p:spPr bwMode="auto">
            <a:xfrm>
              <a:off x="4102101" y="3503613"/>
              <a:ext cx="115888" cy="114300"/>
            </a:xfrm>
            <a:custGeom>
              <a:avLst/>
              <a:gdLst>
                <a:gd name="T0" fmla="*/ 190 w 218"/>
                <a:gd name="T1" fmla="*/ 215 h 215"/>
                <a:gd name="T2" fmla="*/ 0 w 218"/>
                <a:gd name="T3" fmla="*/ 29 h 215"/>
                <a:gd name="T4" fmla="*/ 27 w 218"/>
                <a:gd name="T5" fmla="*/ 0 h 215"/>
                <a:gd name="T6" fmla="*/ 218 w 218"/>
                <a:gd name="T7" fmla="*/ 185 h 215"/>
                <a:gd name="T8" fmla="*/ 190 w 218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5">
                  <a:moveTo>
                    <a:pt x="190" y="215"/>
                  </a:moveTo>
                  <a:lnTo>
                    <a:pt x="0" y="29"/>
                  </a:lnTo>
                  <a:lnTo>
                    <a:pt x="27" y="0"/>
                  </a:lnTo>
                  <a:lnTo>
                    <a:pt x="218" y="185"/>
                  </a:lnTo>
                  <a:lnTo>
                    <a:pt x="190" y="215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6" name="Freeform 368"/>
            <p:cNvSpPr>
              <a:spLocks/>
            </p:cNvSpPr>
            <p:nvPr/>
          </p:nvSpPr>
          <p:spPr bwMode="auto">
            <a:xfrm>
              <a:off x="5448301" y="3721101"/>
              <a:ext cx="31750" cy="141288"/>
            </a:xfrm>
            <a:custGeom>
              <a:avLst/>
              <a:gdLst>
                <a:gd name="T0" fmla="*/ 0 w 61"/>
                <a:gd name="T1" fmla="*/ 264 h 267"/>
                <a:gd name="T2" fmla="*/ 22 w 61"/>
                <a:gd name="T3" fmla="*/ 0 h 267"/>
                <a:gd name="T4" fmla="*/ 61 w 61"/>
                <a:gd name="T5" fmla="*/ 3 h 267"/>
                <a:gd name="T6" fmla="*/ 39 w 61"/>
                <a:gd name="T7" fmla="*/ 267 h 267"/>
                <a:gd name="T8" fmla="*/ 0 w 61"/>
                <a:gd name="T9" fmla="*/ 26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7">
                  <a:moveTo>
                    <a:pt x="0" y="264"/>
                  </a:moveTo>
                  <a:lnTo>
                    <a:pt x="22" y="0"/>
                  </a:lnTo>
                  <a:lnTo>
                    <a:pt x="61" y="3"/>
                  </a:lnTo>
                  <a:lnTo>
                    <a:pt x="39" y="267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7" name="Freeform 369"/>
            <p:cNvSpPr>
              <a:spLocks/>
            </p:cNvSpPr>
            <p:nvPr/>
          </p:nvSpPr>
          <p:spPr bwMode="auto">
            <a:xfrm>
              <a:off x="8031163" y="4756151"/>
              <a:ext cx="122238" cy="104775"/>
            </a:xfrm>
            <a:custGeom>
              <a:avLst/>
              <a:gdLst>
                <a:gd name="T0" fmla="*/ 207 w 232"/>
                <a:gd name="T1" fmla="*/ 198 h 198"/>
                <a:gd name="T2" fmla="*/ 0 w 232"/>
                <a:gd name="T3" fmla="*/ 31 h 198"/>
                <a:gd name="T4" fmla="*/ 25 w 232"/>
                <a:gd name="T5" fmla="*/ 0 h 198"/>
                <a:gd name="T6" fmla="*/ 232 w 232"/>
                <a:gd name="T7" fmla="*/ 166 h 198"/>
                <a:gd name="T8" fmla="*/ 207 w 232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98">
                  <a:moveTo>
                    <a:pt x="207" y="198"/>
                  </a:moveTo>
                  <a:lnTo>
                    <a:pt x="0" y="31"/>
                  </a:lnTo>
                  <a:lnTo>
                    <a:pt x="25" y="0"/>
                  </a:lnTo>
                  <a:lnTo>
                    <a:pt x="232" y="166"/>
                  </a:lnTo>
                  <a:lnTo>
                    <a:pt x="207" y="198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8" name="Freeform 370"/>
            <p:cNvSpPr>
              <a:spLocks/>
            </p:cNvSpPr>
            <p:nvPr/>
          </p:nvSpPr>
          <p:spPr bwMode="auto">
            <a:xfrm>
              <a:off x="7467601" y="5240338"/>
              <a:ext cx="142875" cy="57150"/>
            </a:xfrm>
            <a:custGeom>
              <a:avLst/>
              <a:gdLst>
                <a:gd name="T0" fmla="*/ 257 w 268"/>
                <a:gd name="T1" fmla="*/ 108 h 108"/>
                <a:gd name="T2" fmla="*/ 0 w 268"/>
                <a:gd name="T3" fmla="*/ 39 h 108"/>
                <a:gd name="T4" fmla="*/ 11 w 268"/>
                <a:gd name="T5" fmla="*/ 0 h 108"/>
                <a:gd name="T6" fmla="*/ 268 w 268"/>
                <a:gd name="T7" fmla="*/ 69 h 108"/>
                <a:gd name="T8" fmla="*/ 257 w 268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8">
                  <a:moveTo>
                    <a:pt x="257" y="108"/>
                  </a:moveTo>
                  <a:lnTo>
                    <a:pt x="0" y="39"/>
                  </a:lnTo>
                  <a:lnTo>
                    <a:pt x="11" y="0"/>
                  </a:lnTo>
                  <a:lnTo>
                    <a:pt x="268" y="69"/>
                  </a:lnTo>
                  <a:lnTo>
                    <a:pt x="257" y="108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89" name="Freeform 371"/>
            <p:cNvSpPr>
              <a:spLocks/>
            </p:cNvSpPr>
            <p:nvPr/>
          </p:nvSpPr>
          <p:spPr bwMode="auto">
            <a:xfrm>
              <a:off x="6737351" y="4540251"/>
              <a:ext cx="136525" cy="79375"/>
            </a:xfrm>
            <a:custGeom>
              <a:avLst/>
              <a:gdLst>
                <a:gd name="T0" fmla="*/ 240 w 257"/>
                <a:gd name="T1" fmla="*/ 151 h 151"/>
                <a:gd name="T2" fmla="*/ 0 w 257"/>
                <a:gd name="T3" fmla="*/ 37 h 151"/>
                <a:gd name="T4" fmla="*/ 18 w 257"/>
                <a:gd name="T5" fmla="*/ 0 h 151"/>
                <a:gd name="T6" fmla="*/ 257 w 257"/>
                <a:gd name="T7" fmla="*/ 116 h 151"/>
                <a:gd name="T8" fmla="*/ 240 w 25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1">
                  <a:moveTo>
                    <a:pt x="240" y="151"/>
                  </a:moveTo>
                  <a:lnTo>
                    <a:pt x="0" y="37"/>
                  </a:lnTo>
                  <a:lnTo>
                    <a:pt x="18" y="0"/>
                  </a:lnTo>
                  <a:lnTo>
                    <a:pt x="257" y="116"/>
                  </a:lnTo>
                  <a:lnTo>
                    <a:pt x="240" y="151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0" name="Freeform 372"/>
            <p:cNvSpPr>
              <a:spLocks/>
            </p:cNvSpPr>
            <p:nvPr/>
          </p:nvSpPr>
          <p:spPr bwMode="auto">
            <a:xfrm>
              <a:off x="4832351" y="5105401"/>
              <a:ext cx="79375" cy="136525"/>
            </a:xfrm>
            <a:custGeom>
              <a:avLst/>
              <a:gdLst>
                <a:gd name="T0" fmla="*/ 0 w 151"/>
                <a:gd name="T1" fmla="*/ 239 h 256"/>
                <a:gd name="T2" fmla="*/ 115 w 151"/>
                <a:gd name="T3" fmla="*/ 0 h 256"/>
                <a:gd name="T4" fmla="*/ 151 w 151"/>
                <a:gd name="T5" fmla="*/ 17 h 256"/>
                <a:gd name="T6" fmla="*/ 35 w 151"/>
                <a:gd name="T7" fmla="*/ 256 h 256"/>
                <a:gd name="T8" fmla="*/ 0 w 151"/>
                <a:gd name="T9" fmla="*/ 23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56">
                  <a:moveTo>
                    <a:pt x="0" y="239"/>
                  </a:moveTo>
                  <a:lnTo>
                    <a:pt x="115" y="0"/>
                  </a:lnTo>
                  <a:lnTo>
                    <a:pt x="151" y="17"/>
                  </a:lnTo>
                  <a:lnTo>
                    <a:pt x="35" y="256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1" name="Freeform 373"/>
            <p:cNvSpPr>
              <a:spLocks/>
            </p:cNvSpPr>
            <p:nvPr/>
          </p:nvSpPr>
          <p:spPr bwMode="auto">
            <a:xfrm>
              <a:off x="4283076" y="4621213"/>
              <a:ext cx="141288" cy="22225"/>
            </a:xfrm>
            <a:custGeom>
              <a:avLst/>
              <a:gdLst>
                <a:gd name="T0" fmla="*/ 0 w 267"/>
                <a:gd name="T1" fmla="*/ 0 h 44"/>
                <a:gd name="T2" fmla="*/ 267 w 267"/>
                <a:gd name="T3" fmla="*/ 4 h 44"/>
                <a:gd name="T4" fmla="*/ 266 w 267"/>
                <a:gd name="T5" fmla="*/ 44 h 44"/>
                <a:gd name="T6" fmla="*/ 0 w 267"/>
                <a:gd name="T7" fmla="*/ 40 h 44"/>
                <a:gd name="T8" fmla="*/ 0 w 26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4">
                  <a:moveTo>
                    <a:pt x="0" y="0"/>
                  </a:moveTo>
                  <a:lnTo>
                    <a:pt x="267" y="4"/>
                  </a:lnTo>
                  <a:lnTo>
                    <a:pt x="266" y="44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2" name="Freeform 374"/>
            <p:cNvSpPr>
              <a:spLocks/>
            </p:cNvSpPr>
            <p:nvPr/>
          </p:nvSpPr>
          <p:spPr bwMode="auto">
            <a:xfrm>
              <a:off x="6042026" y="4343401"/>
              <a:ext cx="141288" cy="65088"/>
            </a:xfrm>
            <a:custGeom>
              <a:avLst/>
              <a:gdLst>
                <a:gd name="T0" fmla="*/ 253 w 266"/>
                <a:gd name="T1" fmla="*/ 122 h 122"/>
                <a:gd name="T2" fmla="*/ 0 w 266"/>
                <a:gd name="T3" fmla="*/ 38 h 122"/>
                <a:gd name="T4" fmla="*/ 13 w 266"/>
                <a:gd name="T5" fmla="*/ 0 h 122"/>
                <a:gd name="T6" fmla="*/ 266 w 266"/>
                <a:gd name="T7" fmla="*/ 84 h 122"/>
                <a:gd name="T8" fmla="*/ 253 w 266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22">
                  <a:moveTo>
                    <a:pt x="253" y="122"/>
                  </a:moveTo>
                  <a:lnTo>
                    <a:pt x="0" y="38"/>
                  </a:lnTo>
                  <a:lnTo>
                    <a:pt x="13" y="0"/>
                  </a:lnTo>
                  <a:lnTo>
                    <a:pt x="266" y="84"/>
                  </a:lnTo>
                  <a:lnTo>
                    <a:pt x="253" y="122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3" name="Freeform 375"/>
            <p:cNvSpPr>
              <a:spLocks/>
            </p:cNvSpPr>
            <p:nvPr/>
          </p:nvSpPr>
          <p:spPr bwMode="auto">
            <a:xfrm>
              <a:off x="4943476" y="4359276"/>
              <a:ext cx="134938" cy="82550"/>
            </a:xfrm>
            <a:custGeom>
              <a:avLst/>
              <a:gdLst>
                <a:gd name="T0" fmla="*/ 0 w 255"/>
                <a:gd name="T1" fmla="*/ 122 h 157"/>
                <a:gd name="T2" fmla="*/ 238 w 255"/>
                <a:gd name="T3" fmla="*/ 0 h 157"/>
                <a:gd name="T4" fmla="*/ 255 w 255"/>
                <a:gd name="T5" fmla="*/ 36 h 157"/>
                <a:gd name="T6" fmla="*/ 19 w 255"/>
                <a:gd name="T7" fmla="*/ 157 h 157"/>
                <a:gd name="T8" fmla="*/ 0 w 255"/>
                <a:gd name="T9" fmla="*/ 12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7">
                  <a:moveTo>
                    <a:pt x="0" y="122"/>
                  </a:moveTo>
                  <a:lnTo>
                    <a:pt x="238" y="0"/>
                  </a:lnTo>
                  <a:lnTo>
                    <a:pt x="255" y="36"/>
                  </a:lnTo>
                  <a:lnTo>
                    <a:pt x="19" y="157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4" name="Freeform 376"/>
            <p:cNvSpPr>
              <a:spLocks/>
            </p:cNvSpPr>
            <p:nvPr/>
          </p:nvSpPr>
          <p:spPr bwMode="auto">
            <a:xfrm>
              <a:off x="2762251" y="5495926"/>
              <a:ext cx="128588" cy="95250"/>
            </a:xfrm>
            <a:custGeom>
              <a:avLst/>
              <a:gdLst>
                <a:gd name="T0" fmla="*/ 0 w 245"/>
                <a:gd name="T1" fmla="*/ 144 h 178"/>
                <a:gd name="T2" fmla="*/ 223 w 245"/>
                <a:gd name="T3" fmla="*/ 0 h 178"/>
                <a:gd name="T4" fmla="*/ 245 w 245"/>
                <a:gd name="T5" fmla="*/ 33 h 178"/>
                <a:gd name="T6" fmla="*/ 21 w 245"/>
                <a:gd name="T7" fmla="*/ 178 h 178"/>
                <a:gd name="T8" fmla="*/ 0 w 245"/>
                <a:gd name="T9" fmla="*/ 14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78">
                  <a:moveTo>
                    <a:pt x="0" y="144"/>
                  </a:moveTo>
                  <a:lnTo>
                    <a:pt x="223" y="0"/>
                  </a:lnTo>
                  <a:lnTo>
                    <a:pt x="245" y="33"/>
                  </a:lnTo>
                  <a:lnTo>
                    <a:pt x="21" y="17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5" name="Freeform 377"/>
            <p:cNvSpPr>
              <a:spLocks/>
            </p:cNvSpPr>
            <p:nvPr/>
          </p:nvSpPr>
          <p:spPr bwMode="auto">
            <a:xfrm>
              <a:off x="2476501" y="6484938"/>
              <a:ext cx="114300" cy="114300"/>
            </a:xfrm>
            <a:custGeom>
              <a:avLst/>
              <a:gdLst>
                <a:gd name="T0" fmla="*/ 0 w 216"/>
                <a:gd name="T1" fmla="*/ 187 h 215"/>
                <a:gd name="T2" fmla="*/ 188 w 216"/>
                <a:gd name="T3" fmla="*/ 0 h 215"/>
                <a:gd name="T4" fmla="*/ 216 w 216"/>
                <a:gd name="T5" fmla="*/ 29 h 215"/>
                <a:gd name="T6" fmla="*/ 28 w 216"/>
                <a:gd name="T7" fmla="*/ 215 h 215"/>
                <a:gd name="T8" fmla="*/ 0 w 216"/>
                <a:gd name="T9" fmla="*/ 18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5">
                  <a:moveTo>
                    <a:pt x="0" y="187"/>
                  </a:moveTo>
                  <a:lnTo>
                    <a:pt x="188" y="0"/>
                  </a:lnTo>
                  <a:lnTo>
                    <a:pt x="216" y="29"/>
                  </a:lnTo>
                  <a:lnTo>
                    <a:pt x="28" y="215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6" name="Freeform 378"/>
            <p:cNvSpPr>
              <a:spLocks/>
            </p:cNvSpPr>
            <p:nvPr/>
          </p:nvSpPr>
          <p:spPr bwMode="auto">
            <a:xfrm>
              <a:off x="1081088" y="5397501"/>
              <a:ext cx="80963" cy="136525"/>
            </a:xfrm>
            <a:custGeom>
              <a:avLst/>
              <a:gdLst>
                <a:gd name="T0" fmla="*/ 0 w 152"/>
                <a:gd name="T1" fmla="*/ 240 h 257"/>
                <a:gd name="T2" fmla="*/ 116 w 152"/>
                <a:gd name="T3" fmla="*/ 0 h 257"/>
                <a:gd name="T4" fmla="*/ 152 w 152"/>
                <a:gd name="T5" fmla="*/ 17 h 257"/>
                <a:gd name="T6" fmla="*/ 35 w 152"/>
                <a:gd name="T7" fmla="*/ 257 h 257"/>
                <a:gd name="T8" fmla="*/ 0 w 152"/>
                <a:gd name="T9" fmla="*/ 24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57">
                  <a:moveTo>
                    <a:pt x="0" y="240"/>
                  </a:moveTo>
                  <a:lnTo>
                    <a:pt x="116" y="0"/>
                  </a:lnTo>
                  <a:lnTo>
                    <a:pt x="152" y="17"/>
                  </a:lnTo>
                  <a:lnTo>
                    <a:pt x="35" y="257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7" name="Freeform 379"/>
            <p:cNvSpPr>
              <a:spLocks/>
            </p:cNvSpPr>
            <p:nvPr/>
          </p:nvSpPr>
          <p:spPr bwMode="auto">
            <a:xfrm>
              <a:off x="1441451" y="5759451"/>
              <a:ext cx="69850" cy="138113"/>
            </a:xfrm>
            <a:custGeom>
              <a:avLst/>
              <a:gdLst>
                <a:gd name="T0" fmla="*/ 0 w 132"/>
                <a:gd name="T1" fmla="*/ 249 h 263"/>
                <a:gd name="T2" fmla="*/ 95 w 132"/>
                <a:gd name="T3" fmla="*/ 0 h 263"/>
                <a:gd name="T4" fmla="*/ 132 w 132"/>
                <a:gd name="T5" fmla="*/ 15 h 263"/>
                <a:gd name="T6" fmla="*/ 37 w 132"/>
                <a:gd name="T7" fmla="*/ 263 h 263"/>
                <a:gd name="T8" fmla="*/ 0 w 132"/>
                <a:gd name="T9" fmla="*/ 24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63">
                  <a:moveTo>
                    <a:pt x="0" y="249"/>
                  </a:moveTo>
                  <a:lnTo>
                    <a:pt x="95" y="0"/>
                  </a:lnTo>
                  <a:lnTo>
                    <a:pt x="132" y="15"/>
                  </a:lnTo>
                  <a:lnTo>
                    <a:pt x="37" y="26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8" name="Freeform 380"/>
            <p:cNvSpPr>
              <a:spLocks/>
            </p:cNvSpPr>
            <p:nvPr/>
          </p:nvSpPr>
          <p:spPr bwMode="auto">
            <a:xfrm>
              <a:off x="839788" y="6089651"/>
              <a:ext cx="141288" cy="60325"/>
            </a:xfrm>
            <a:custGeom>
              <a:avLst/>
              <a:gdLst>
                <a:gd name="T0" fmla="*/ 0 w 267"/>
                <a:gd name="T1" fmla="*/ 76 h 114"/>
                <a:gd name="T2" fmla="*/ 255 w 267"/>
                <a:gd name="T3" fmla="*/ 0 h 114"/>
                <a:gd name="T4" fmla="*/ 267 w 267"/>
                <a:gd name="T5" fmla="*/ 37 h 114"/>
                <a:gd name="T6" fmla="*/ 12 w 267"/>
                <a:gd name="T7" fmla="*/ 114 h 114"/>
                <a:gd name="T8" fmla="*/ 0 w 267"/>
                <a:gd name="T9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14">
                  <a:moveTo>
                    <a:pt x="0" y="76"/>
                  </a:moveTo>
                  <a:lnTo>
                    <a:pt x="255" y="0"/>
                  </a:lnTo>
                  <a:lnTo>
                    <a:pt x="267" y="37"/>
                  </a:lnTo>
                  <a:lnTo>
                    <a:pt x="12" y="11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99" name="Freeform 381"/>
            <p:cNvSpPr>
              <a:spLocks/>
            </p:cNvSpPr>
            <p:nvPr/>
          </p:nvSpPr>
          <p:spPr bwMode="auto">
            <a:xfrm>
              <a:off x="79376" y="6308726"/>
              <a:ext cx="41275" cy="142875"/>
            </a:xfrm>
            <a:custGeom>
              <a:avLst/>
              <a:gdLst>
                <a:gd name="T0" fmla="*/ 38 w 78"/>
                <a:gd name="T1" fmla="*/ 269 h 269"/>
                <a:gd name="T2" fmla="*/ 0 w 78"/>
                <a:gd name="T3" fmla="*/ 5 h 269"/>
                <a:gd name="T4" fmla="*/ 40 w 78"/>
                <a:gd name="T5" fmla="*/ 0 h 269"/>
                <a:gd name="T6" fmla="*/ 78 w 78"/>
                <a:gd name="T7" fmla="*/ 263 h 269"/>
                <a:gd name="T8" fmla="*/ 38 w 78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69">
                  <a:moveTo>
                    <a:pt x="38" y="269"/>
                  </a:moveTo>
                  <a:lnTo>
                    <a:pt x="0" y="5"/>
                  </a:lnTo>
                  <a:lnTo>
                    <a:pt x="40" y="0"/>
                  </a:lnTo>
                  <a:lnTo>
                    <a:pt x="78" y="263"/>
                  </a:lnTo>
                  <a:lnTo>
                    <a:pt x="38" y="26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0" name="Freeform 382"/>
            <p:cNvSpPr>
              <a:spLocks/>
            </p:cNvSpPr>
            <p:nvPr/>
          </p:nvSpPr>
          <p:spPr bwMode="auto">
            <a:xfrm>
              <a:off x="4545013" y="5783263"/>
              <a:ext cx="112713" cy="115888"/>
            </a:xfrm>
            <a:custGeom>
              <a:avLst/>
              <a:gdLst>
                <a:gd name="T0" fmla="*/ 184 w 213"/>
                <a:gd name="T1" fmla="*/ 219 h 219"/>
                <a:gd name="T2" fmla="*/ 0 w 213"/>
                <a:gd name="T3" fmla="*/ 27 h 219"/>
                <a:gd name="T4" fmla="*/ 28 w 213"/>
                <a:gd name="T5" fmla="*/ 0 h 219"/>
                <a:gd name="T6" fmla="*/ 213 w 213"/>
                <a:gd name="T7" fmla="*/ 192 h 219"/>
                <a:gd name="T8" fmla="*/ 184 w 213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9">
                  <a:moveTo>
                    <a:pt x="184" y="219"/>
                  </a:moveTo>
                  <a:lnTo>
                    <a:pt x="0" y="27"/>
                  </a:lnTo>
                  <a:lnTo>
                    <a:pt x="28" y="0"/>
                  </a:lnTo>
                  <a:lnTo>
                    <a:pt x="213" y="192"/>
                  </a:lnTo>
                  <a:lnTo>
                    <a:pt x="184" y="21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1" name="Freeform 383"/>
            <p:cNvSpPr>
              <a:spLocks/>
            </p:cNvSpPr>
            <p:nvPr/>
          </p:nvSpPr>
          <p:spPr bwMode="auto">
            <a:xfrm>
              <a:off x="5727701" y="5211763"/>
              <a:ext cx="101600" cy="125413"/>
            </a:xfrm>
            <a:custGeom>
              <a:avLst/>
              <a:gdLst>
                <a:gd name="T0" fmla="*/ 159 w 192"/>
                <a:gd name="T1" fmla="*/ 237 h 237"/>
                <a:gd name="T2" fmla="*/ 0 w 192"/>
                <a:gd name="T3" fmla="*/ 24 h 237"/>
                <a:gd name="T4" fmla="*/ 31 w 192"/>
                <a:gd name="T5" fmla="*/ 0 h 237"/>
                <a:gd name="T6" fmla="*/ 192 w 192"/>
                <a:gd name="T7" fmla="*/ 213 h 237"/>
                <a:gd name="T8" fmla="*/ 159 w 192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37">
                  <a:moveTo>
                    <a:pt x="159" y="237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192" y="213"/>
                  </a:lnTo>
                  <a:lnTo>
                    <a:pt x="159" y="237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2" name="Freeform 384"/>
            <p:cNvSpPr>
              <a:spLocks/>
            </p:cNvSpPr>
            <p:nvPr/>
          </p:nvSpPr>
          <p:spPr bwMode="auto">
            <a:xfrm>
              <a:off x="5049838" y="5945188"/>
              <a:ext cx="107950" cy="119063"/>
            </a:xfrm>
            <a:custGeom>
              <a:avLst/>
              <a:gdLst>
                <a:gd name="T0" fmla="*/ 173 w 203"/>
                <a:gd name="T1" fmla="*/ 227 h 227"/>
                <a:gd name="T2" fmla="*/ 0 w 203"/>
                <a:gd name="T3" fmla="*/ 25 h 227"/>
                <a:gd name="T4" fmla="*/ 30 w 203"/>
                <a:gd name="T5" fmla="*/ 0 h 227"/>
                <a:gd name="T6" fmla="*/ 203 w 203"/>
                <a:gd name="T7" fmla="*/ 201 h 227"/>
                <a:gd name="T8" fmla="*/ 173 w 203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7">
                  <a:moveTo>
                    <a:pt x="173" y="227"/>
                  </a:moveTo>
                  <a:lnTo>
                    <a:pt x="0" y="25"/>
                  </a:lnTo>
                  <a:lnTo>
                    <a:pt x="30" y="0"/>
                  </a:lnTo>
                  <a:lnTo>
                    <a:pt x="203" y="201"/>
                  </a:lnTo>
                  <a:lnTo>
                    <a:pt x="173" y="227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3" name="Freeform 385"/>
            <p:cNvSpPr>
              <a:spLocks/>
            </p:cNvSpPr>
            <p:nvPr/>
          </p:nvSpPr>
          <p:spPr bwMode="auto">
            <a:xfrm>
              <a:off x="5892801" y="5573713"/>
              <a:ext cx="50800" cy="141288"/>
            </a:xfrm>
            <a:custGeom>
              <a:avLst/>
              <a:gdLst>
                <a:gd name="T0" fmla="*/ 0 w 94"/>
                <a:gd name="T1" fmla="*/ 259 h 268"/>
                <a:gd name="T2" fmla="*/ 56 w 94"/>
                <a:gd name="T3" fmla="*/ 0 h 268"/>
                <a:gd name="T4" fmla="*/ 94 w 94"/>
                <a:gd name="T5" fmla="*/ 8 h 268"/>
                <a:gd name="T6" fmla="*/ 38 w 94"/>
                <a:gd name="T7" fmla="*/ 268 h 268"/>
                <a:gd name="T8" fmla="*/ 0 w 94"/>
                <a:gd name="T9" fmla="*/ 2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8">
                  <a:moveTo>
                    <a:pt x="0" y="259"/>
                  </a:moveTo>
                  <a:lnTo>
                    <a:pt x="56" y="0"/>
                  </a:lnTo>
                  <a:lnTo>
                    <a:pt x="94" y="8"/>
                  </a:lnTo>
                  <a:lnTo>
                    <a:pt x="38" y="268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4" name="Freeform 386"/>
            <p:cNvSpPr>
              <a:spLocks/>
            </p:cNvSpPr>
            <p:nvPr/>
          </p:nvSpPr>
          <p:spPr bwMode="auto">
            <a:xfrm>
              <a:off x="6464301" y="5795963"/>
              <a:ext cx="114300" cy="114300"/>
            </a:xfrm>
            <a:custGeom>
              <a:avLst/>
              <a:gdLst>
                <a:gd name="T0" fmla="*/ 0 w 217"/>
                <a:gd name="T1" fmla="*/ 188 h 216"/>
                <a:gd name="T2" fmla="*/ 189 w 217"/>
                <a:gd name="T3" fmla="*/ 0 h 216"/>
                <a:gd name="T4" fmla="*/ 217 w 217"/>
                <a:gd name="T5" fmla="*/ 28 h 216"/>
                <a:gd name="T6" fmla="*/ 29 w 217"/>
                <a:gd name="T7" fmla="*/ 216 h 216"/>
                <a:gd name="T8" fmla="*/ 0 w 217"/>
                <a:gd name="T9" fmla="*/ 18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6">
                  <a:moveTo>
                    <a:pt x="0" y="188"/>
                  </a:moveTo>
                  <a:lnTo>
                    <a:pt x="189" y="0"/>
                  </a:lnTo>
                  <a:lnTo>
                    <a:pt x="217" y="28"/>
                  </a:lnTo>
                  <a:lnTo>
                    <a:pt x="29" y="216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5" name="Freeform 387"/>
            <p:cNvSpPr>
              <a:spLocks/>
            </p:cNvSpPr>
            <p:nvPr/>
          </p:nvSpPr>
          <p:spPr bwMode="auto">
            <a:xfrm>
              <a:off x="5354638" y="6440488"/>
              <a:ext cx="112713" cy="115888"/>
            </a:xfrm>
            <a:custGeom>
              <a:avLst/>
              <a:gdLst>
                <a:gd name="T0" fmla="*/ 186 w 214"/>
                <a:gd name="T1" fmla="*/ 219 h 219"/>
                <a:gd name="T2" fmla="*/ 0 w 214"/>
                <a:gd name="T3" fmla="*/ 28 h 219"/>
                <a:gd name="T4" fmla="*/ 28 w 214"/>
                <a:gd name="T5" fmla="*/ 0 h 219"/>
                <a:gd name="T6" fmla="*/ 214 w 214"/>
                <a:gd name="T7" fmla="*/ 191 h 219"/>
                <a:gd name="T8" fmla="*/ 186 w 214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9">
                  <a:moveTo>
                    <a:pt x="186" y="219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14" y="191"/>
                  </a:lnTo>
                  <a:lnTo>
                    <a:pt x="186" y="21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6" name="Freeform 388"/>
            <p:cNvSpPr>
              <a:spLocks/>
            </p:cNvSpPr>
            <p:nvPr/>
          </p:nvSpPr>
          <p:spPr bwMode="auto">
            <a:xfrm>
              <a:off x="5684838" y="6792913"/>
              <a:ext cx="69850" cy="63500"/>
            </a:xfrm>
            <a:custGeom>
              <a:avLst/>
              <a:gdLst>
                <a:gd name="T0" fmla="*/ 132 w 132"/>
                <a:gd name="T1" fmla="*/ 31 h 118"/>
                <a:gd name="T2" fmla="*/ 24 w 132"/>
                <a:gd name="T3" fmla="*/ 118 h 118"/>
                <a:gd name="T4" fmla="*/ 0 w 132"/>
                <a:gd name="T5" fmla="*/ 87 h 118"/>
                <a:gd name="T6" fmla="*/ 108 w 132"/>
                <a:gd name="T7" fmla="*/ 0 h 118"/>
                <a:gd name="T8" fmla="*/ 132 w 132"/>
                <a:gd name="T9" fmla="*/ 3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8">
                  <a:moveTo>
                    <a:pt x="132" y="31"/>
                  </a:moveTo>
                  <a:lnTo>
                    <a:pt x="24" y="118"/>
                  </a:lnTo>
                  <a:lnTo>
                    <a:pt x="0" y="87"/>
                  </a:lnTo>
                  <a:lnTo>
                    <a:pt x="108" y="0"/>
                  </a:lnTo>
                  <a:lnTo>
                    <a:pt x="132" y="31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7" name="Freeform 389"/>
            <p:cNvSpPr>
              <a:spLocks/>
            </p:cNvSpPr>
            <p:nvPr/>
          </p:nvSpPr>
          <p:spPr bwMode="auto">
            <a:xfrm>
              <a:off x="3640138" y="6572251"/>
              <a:ext cx="107950" cy="119063"/>
            </a:xfrm>
            <a:custGeom>
              <a:avLst/>
              <a:gdLst>
                <a:gd name="T0" fmla="*/ 0 w 206"/>
                <a:gd name="T1" fmla="*/ 201 h 227"/>
                <a:gd name="T2" fmla="*/ 176 w 206"/>
                <a:gd name="T3" fmla="*/ 0 h 227"/>
                <a:gd name="T4" fmla="*/ 206 w 206"/>
                <a:gd name="T5" fmla="*/ 27 h 227"/>
                <a:gd name="T6" fmla="*/ 30 w 206"/>
                <a:gd name="T7" fmla="*/ 227 h 227"/>
                <a:gd name="T8" fmla="*/ 0 w 206"/>
                <a:gd name="T9" fmla="*/ 20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27">
                  <a:moveTo>
                    <a:pt x="0" y="201"/>
                  </a:moveTo>
                  <a:lnTo>
                    <a:pt x="176" y="0"/>
                  </a:lnTo>
                  <a:lnTo>
                    <a:pt x="206" y="27"/>
                  </a:lnTo>
                  <a:lnTo>
                    <a:pt x="30" y="227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8" name="Freeform 390"/>
            <p:cNvSpPr>
              <a:spLocks/>
            </p:cNvSpPr>
            <p:nvPr/>
          </p:nvSpPr>
          <p:spPr bwMode="auto">
            <a:xfrm>
              <a:off x="336551" y="2662238"/>
              <a:ext cx="42863" cy="141288"/>
            </a:xfrm>
            <a:custGeom>
              <a:avLst/>
              <a:gdLst>
                <a:gd name="T0" fmla="*/ 41 w 81"/>
                <a:gd name="T1" fmla="*/ 269 h 269"/>
                <a:gd name="T2" fmla="*/ 0 w 81"/>
                <a:gd name="T3" fmla="*/ 6 h 269"/>
                <a:gd name="T4" fmla="*/ 39 w 81"/>
                <a:gd name="T5" fmla="*/ 0 h 269"/>
                <a:gd name="T6" fmla="*/ 81 w 81"/>
                <a:gd name="T7" fmla="*/ 263 h 269"/>
                <a:gd name="T8" fmla="*/ 41 w 81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9">
                  <a:moveTo>
                    <a:pt x="41" y="269"/>
                  </a:moveTo>
                  <a:lnTo>
                    <a:pt x="0" y="6"/>
                  </a:lnTo>
                  <a:lnTo>
                    <a:pt x="39" y="0"/>
                  </a:lnTo>
                  <a:lnTo>
                    <a:pt x="81" y="263"/>
                  </a:lnTo>
                  <a:lnTo>
                    <a:pt x="41" y="26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09" name="Freeform 391"/>
            <p:cNvSpPr>
              <a:spLocks/>
            </p:cNvSpPr>
            <p:nvPr/>
          </p:nvSpPr>
          <p:spPr bwMode="auto">
            <a:xfrm>
              <a:off x="1436688" y="2932113"/>
              <a:ext cx="101600" cy="123825"/>
            </a:xfrm>
            <a:custGeom>
              <a:avLst/>
              <a:gdLst>
                <a:gd name="T0" fmla="*/ 0 w 193"/>
                <a:gd name="T1" fmla="*/ 211 h 235"/>
                <a:gd name="T2" fmla="*/ 162 w 193"/>
                <a:gd name="T3" fmla="*/ 0 h 235"/>
                <a:gd name="T4" fmla="*/ 193 w 193"/>
                <a:gd name="T5" fmla="*/ 25 h 235"/>
                <a:gd name="T6" fmla="*/ 31 w 193"/>
                <a:gd name="T7" fmla="*/ 235 h 235"/>
                <a:gd name="T8" fmla="*/ 0 w 193"/>
                <a:gd name="T9" fmla="*/ 21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35">
                  <a:moveTo>
                    <a:pt x="0" y="211"/>
                  </a:moveTo>
                  <a:lnTo>
                    <a:pt x="162" y="0"/>
                  </a:lnTo>
                  <a:lnTo>
                    <a:pt x="193" y="25"/>
                  </a:lnTo>
                  <a:lnTo>
                    <a:pt x="31" y="235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0" name="Freeform 392"/>
            <p:cNvSpPr>
              <a:spLocks/>
            </p:cNvSpPr>
            <p:nvPr/>
          </p:nvSpPr>
          <p:spPr bwMode="auto">
            <a:xfrm>
              <a:off x="11113" y="3803651"/>
              <a:ext cx="52388" cy="39688"/>
            </a:xfrm>
            <a:custGeom>
              <a:avLst/>
              <a:gdLst>
                <a:gd name="T0" fmla="*/ 82 w 99"/>
                <a:gd name="T1" fmla="*/ 75 h 75"/>
                <a:gd name="T2" fmla="*/ 0 w 99"/>
                <a:gd name="T3" fmla="*/ 36 h 75"/>
                <a:gd name="T4" fmla="*/ 17 w 99"/>
                <a:gd name="T5" fmla="*/ 0 h 75"/>
                <a:gd name="T6" fmla="*/ 99 w 99"/>
                <a:gd name="T7" fmla="*/ 38 h 75"/>
                <a:gd name="T8" fmla="*/ 82 w 9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75">
                  <a:moveTo>
                    <a:pt x="82" y="75"/>
                  </a:moveTo>
                  <a:lnTo>
                    <a:pt x="0" y="36"/>
                  </a:lnTo>
                  <a:lnTo>
                    <a:pt x="17" y="0"/>
                  </a:lnTo>
                  <a:lnTo>
                    <a:pt x="99" y="38"/>
                  </a:lnTo>
                  <a:lnTo>
                    <a:pt x="82" y="75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1" name="Freeform 393"/>
            <p:cNvSpPr>
              <a:spLocks/>
            </p:cNvSpPr>
            <p:nvPr/>
          </p:nvSpPr>
          <p:spPr bwMode="auto">
            <a:xfrm>
              <a:off x="636588" y="2895601"/>
              <a:ext cx="41275" cy="141288"/>
            </a:xfrm>
            <a:custGeom>
              <a:avLst/>
              <a:gdLst>
                <a:gd name="T0" fmla="*/ 39 w 78"/>
                <a:gd name="T1" fmla="*/ 268 h 268"/>
                <a:gd name="T2" fmla="*/ 0 w 78"/>
                <a:gd name="T3" fmla="*/ 5 h 268"/>
                <a:gd name="T4" fmla="*/ 40 w 78"/>
                <a:gd name="T5" fmla="*/ 0 h 268"/>
                <a:gd name="T6" fmla="*/ 78 w 78"/>
                <a:gd name="T7" fmla="*/ 263 h 268"/>
                <a:gd name="T8" fmla="*/ 39 w 78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68">
                  <a:moveTo>
                    <a:pt x="39" y="268"/>
                  </a:moveTo>
                  <a:lnTo>
                    <a:pt x="0" y="5"/>
                  </a:lnTo>
                  <a:lnTo>
                    <a:pt x="40" y="0"/>
                  </a:lnTo>
                  <a:lnTo>
                    <a:pt x="78" y="263"/>
                  </a:lnTo>
                  <a:lnTo>
                    <a:pt x="39" y="268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2" name="Freeform 394"/>
            <p:cNvSpPr>
              <a:spLocks/>
            </p:cNvSpPr>
            <p:nvPr/>
          </p:nvSpPr>
          <p:spPr bwMode="auto">
            <a:xfrm>
              <a:off x="962026" y="4103688"/>
              <a:ext cx="53975" cy="141288"/>
            </a:xfrm>
            <a:custGeom>
              <a:avLst/>
              <a:gdLst>
                <a:gd name="T0" fmla="*/ 65 w 104"/>
                <a:gd name="T1" fmla="*/ 267 h 267"/>
                <a:gd name="T2" fmla="*/ 0 w 104"/>
                <a:gd name="T3" fmla="*/ 10 h 267"/>
                <a:gd name="T4" fmla="*/ 39 w 104"/>
                <a:gd name="T5" fmla="*/ 0 h 267"/>
                <a:gd name="T6" fmla="*/ 104 w 104"/>
                <a:gd name="T7" fmla="*/ 258 h 267"/>
                <a:gd name="T8" fmla="*/ 65 w 104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67">
                  <a:moveTo>
                    <a:pt x="65" y="267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104" y="258"/>
                  </a:lnTo>
                  <a:lnTo>
                    <a:pt x="65" y="267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3" name="Freeform 395"/>
            <p:cNvSpPr>
              <a:spLocks/>
            </p:cNvSpPr>
            <p:nvPr/>
          </p:nvSpPr>
          <p:spPr bwMode="auto">
            <a:xfrm>
              <a:off x="481013" y="4194176"/>
              <a:ext cx="95250" cy="128588"/>
            </a:xfrm>
            <a:custGeom>
              <a:avLst/>
              <a:gdLst>
                <a:gd name="T0" fmla="*/ 0 w 182"/>
                <a:gd name="T1" fmla="*/ 220 h 243"/>
                <a:gd name="T2" fmla="*/ 149 w 182"/>
                <a:gd name="T3" fmla="*/ 0 h 243"/>
                <a:gd name="T4" fmla="*/ 182 w 182"/>
                <a:gd name="T5" fmla="*/ 22 h 243"/>
                <a:gd name="T6" fmla="*/ 33 w 182"/>
                <a:gd name="T7" fmla="*/ 243 h 243"/>
                <a:gd name="T8" fmla="*/ 0 w 182"/>
                <a:gd name="T9" fmla="*/ 22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43">
                  <a:moveTo>
                    <a:pt x="0" y="220"/>
                  </a:moveTo>
                  <a:lnTo>
                    <a:pt x="149" y="0"/>
                  </a:lnTo>
                  <a:lnTo>
                    <a:pt x="182" y="22"/>
                  </a:lnTo>
                  <a:lnTo>
                    <a:pt x="33" y="243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4" name="Freeform 396"/>
            <p:cNvSpPr>
              <a:spLocks/>
            </p:cNvSpPr>
            <p:nvPr/>
          </p:nvSpPr>
          <p:spPr bwMode="auto">
            <a:xfrm>
              <a:off x="8415338" y="711201"/>
              <a:ext cx="141288" cy="31750"/>
            </a:xfrm>
            <a:custGeom>
              <a:avLst/>
              <a:gdLst>
                <a:gd name="T0" fmla="*/ 269 w 269"/>
                <a:gd name="T1" fmla="*/ 39 h 60"/>
                <a:gd name="T2" fmla="*/ 3 w 269"/>
                <a:gd name="T3" fmla="*/ 60 h 60"/>
                <a:gd name="T4" fmla="*/ 0 w 269"/>
                <a:gd name="T5" fmla="*/ 20 h 60"/>
                <a:gd name="T6" fmla="*/ 265 w 269"/>
                <a:gd name="T7" fmla="*/ 0 h 60"/>
                <a:gd name="T8" fmla="*/ 269 w 269"/>
                <a:gd name="T9" fmla="*/ 3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269" y="39"/>
                  </a:moveTo>
                  <a:lnTo>
                    <a:pt x="3" y="60"/>
                  </a:lnTo>
                  <a:lnTo>
                    <a:pt x="0" y="20"/>
                  </a:lnTo>
                  <a:lnTo>
                    <a:pt x="265" y="0"/>
                  </a:lnTo>
                  <a:lnTo>
                    <a:pt x="269" y="3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5" name="Rectangle 397"/>
            <p:cNvSpPr>
              <a:spLocks noChangeArrowheads="1"/>
            </p:cNvSpPr>
            <p:nvPr/>
          </p:nvSpPr>
          <p:spPr bwMode="auto">
            <a:xfrm>
              <a:off x="9126538" y="2711451"/>
              <a:ext cx="4763" cy="20638"/>
            </a:xfrm>
            <a:prstGeom prst="rect">
              <a:avLst/>
            </a:pr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6" name="Freeform 398"/>
            <p:cNvSpPr>
              <a:spLocks/>
            </p:cNvSpPr>
            <p:nvPr/>
          </p:nvSpPr>
          <p:spPr bwMode="auto">
            <a:xfrm>
              <a:off x="8734426" y="2314576"/>
              <a:ext cx="119063" cy="109538"/>
            </a:xfrm>
            <a:custGeom>
              <a:avLst/>
              <a:gdLst>
                <a:gd name="T0" fmla="*/ 0 w 225"/>
                <a:gd name="T1" fmla="*/ 176 h 206"/>
                <a:gd name="T2" fmla="*/ 199 w 225"/>
                <a:gd name="T3" fmla="*/ 0 h 206"/>
                <a:gd name="T4" fmla="*/ 225 w 225"/>
                <a:gd name="T5" fmla="*/ 30 h 206"/>
                <a:gd name="T6" fmla="*/ 26 w 225"/>
                <a:gd name="T7" fmla="*/ 206 h 206"/>
                <a:gd name="T8" fmla="*/ 0 w 225"/>
                <a:gd name="T9" fmla="*/ 17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06">
                  <a:moveTo>
                    <a:pt x="0" y="176"/>
                  </a:moveTo>
                  <a:lnTo>
                    <a:pt x="199" y="0"/>
                  </a:lnTo>
                  <a:lnTo>
                    <a:pt x="225" y="30"/>
                  </a:lnTo>
                  <a:lnTo>
                    <a:pt x="26" y="20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7" name="Freeform 399"/>
            <p:cNvSpPr>
              <a:spLocks/>
            </p:cNvSpPr>
            <p:nvPr/>
          </p:nvSpPr>
          <p:spPr bwMode="auto">
            <a:xfrm>
              <a:off x="8383588" y="1589088"/>
              <a:ext cx="141288" cy="47625"/>
            </a:xfrm>
            <a:custGeom>
              <a:avLst/>
              <a:gdLst>
                <a:gd name="T0" fmla="*/ 0 w 268"/>
                <a:gd name="T1" fmla="*/ 52 h 92"/>
                <a:gd name="T2" fmla="*/ 261 w 268"/>
                <a:gd name="T3" fmla="*/ 0 h 92"/>
                <a:gd name="T4" fmla="*/ 268 w 268"/>
                <a:gd name="T5" fmla="*/ 40 h 92"/>
                <a:gd name="T6" fmla="*/ 7 w 268"/>
                <a:gd name="T7" fmla="*/ 92 h 92"/>
                <a:gd name="T8" fmla="*/ 0 w 268"/>
                <a:gd name="T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2">
                  <a:moveTo>
                    <a:pt x="0" y="52"/>
                  </a:moveTo>
                  <a:lnTo>
                    <a:pt x="261" y="0"/>
                  </a:lnTo>
                  <a:lnTo>
                    <a:pt x="268" y="40"/>
                  </a:lnTo>
                  <a:lnTo>
                    <a:pt x="7" y="9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8" name="Freeform 400"/>
            <p:cNvSpPr>
              <a:spLocks/>
            </p:cNvSpPr>
            <p:nvPr/>
          </p:nvSpPr>
          <p:spPr bwMode="auto">
            <a:xfrm>
              <a:off x="7537451" y="6323013"/>
              <a:ext cx="138113" cy="76200"/>
            </a:xfrm>
            <a:custGeom>
              <a:avLst/>
              <a:gdLst>
                <a:gd name="T0" fmla="*/ 244 w 260"/>
                <a:gd name="T1" fmla="*/ 144 h 144"/>
                <a:gd name="T2" fmla="*/ 0 w 260"/>
                <a:gd name="T3" fmla="*/ 37 h 144"/>
                <a:gd name="T4" fmla="*/ 16 w 260"/>
                <a:gd name="T5" fmla="*/ 0 h 144"/>
                <a:gd name="T6" fmla="*/ 260 w 260"/>
                <a:gd name="T7" fmla="*/ 107 h 144"/>
                <a:gd name="T8" fmla="*/ 244 w 260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4">
                  <a:moveTo>
                    <a:pt x="244" y="144"/>
                  </a:moveTo>
                  <a:lnTo>
                    <a:pt x="0" y="37"/>
                  </a:lnTo>
                  <a:lnTo>
                    <a:pt x="16" y="0"/>
                  </a:lnTo>
                  <a:lnTo>
                    <a:pt x="260" y="107"/>
                  </a:lnTo>
                  <a:lnTo>
                    <a:pt x="244" y="144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19" name="Freeform 401"/>
            <p:cNvSpPr>
              <a:spLocks/>
            </p:cNvSpPr>
            <p:nvPr/>
          </p:nvSpPr>
          <p:spPr bwMode="auto">
            <a:xfrm>
              <a:off x="8537576" y="6376988"/>
              <a:ext cx="130175" cy="93663"/>
            </a:xfrm>
            <a:custGeom>
              <a:avLst/>
              <a:gdLst>
                <a:gd name="T0" fmla="*/ 225 w 246"/>
                <a:gd name="T1" fmla="*/ 176 h 176"/>
                <a:gd name="T2" fmla="*/ 0 w 246"/>
                <a:gd name="T3" fmla="*/ 34 h 176"/>
                <a:gd name="T4" fmla="*/ 21 w 246"/>
                <a:gd name="T5" fmla="*/ 0 h 176"/>
                <a:gd name="T6" fmla="*/ 246 w 246"/>
                <a:gd name="T7" fmla="*/ 143 h 176"/>
                <a:gd name="T8" fmla="*/ 225 w 24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76">
                  <a:moveTo>
                    <a:pt x="225" y="176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246" y="143"/>
                  </a:lnTo>
                  <a:lnTo>
                    <a:pt x="225" y="176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0" name="Freeform 402"/>
            <p:cNvSpPr>
              <a:spLocks/>
            </p:cNvSpPr>
            <p:nvPr/>
          </p:nvSpPr>
          <p:spPr bwMode="auto">
            <a:xfrm>
              <a:off x="8916988" y="4478338"/>
              <a:ext cx="141288" cy="46038"/>
            </a:xfrm>
            <a:custGeom>
              <a:avLst/>
              <a:gdLst>
                <a:gd name="T0" fmla="*/ 0 w 269"/>
                <a:gd name="T1" fmla="*/ 45 h 85"/>
                <a:gd name="T2" fmla="*/ 262 w 269"/>
                <a:gd name="T3" fmla="*/ 0 h 85"/>
                <a:gd name="T4" fmla="*/ 269 w 269"/>
                <a:gd name="T5" fmla="*/ 39 h 85"/>
                <a:gd name="T6" fmla="*/ 7 w 269"/>
                <a:gd name="T7" fmla="*/ 85 h 85"/>
                <a:gd name="T8" fmla="*/ 0 w 269"/>
                <a:gd name="T9" fmla="*/ 4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5">
                  <a:moveTo>
                    <a:pt x="0" y="45"/>
                  </a:moveTo>
                  <a:lnTo>
                    <a:pt x="262" y="0"/>
                  </a:lnTo>
                  <a:lnTo>
                    <a:pt x="269" y="39"/>
                  </a:lnTo>
                  <a:lnTo>
                    <a:pt x="7" y="8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1" name="Freeform 403"/>
            <p:cNvSpPr>
              <a:spLocks/>
            </p:cNvSpPr>
            <p:nvPr/>
          </p:nvSpPr>
          <p:spPr bwMode="auto">
            <a:xfrm>
              <a:off x="8332788" y="2470151"/>
              <a:ext cx="44450" cy="142875"/>
            </a:xfrm>
            <a:custGeom>
              <a:avLst/>
              <a:gdLst>
                <a:gd name="T0" fmla="*/ 44 w 83"/>
                <a:gd name="T1" fmla="*/ 269 h 269"/>
                <a:gd name="T2" fmla="*/ 0 w 83"/>
                <a:gd name="T3" fmla="*/ 6 h 269"/>
                <a:gd name="T4" fmla="*/ 38 w 83"/>
                <a:gd name="T5" fmla="*/ 0 h 269"/>
                <a:gd name="T6" fmla="*/ 83 w 83"/>
                <a:gd name="T7" fmla="*/ 262 h 269"/>
                <a:gd name="T8" fmla="*/ 44 w 83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69">
                  <a:moveTo>
                    <a:pt x="44" y="269"/>
                  </a:moveTo>
                  <a:lnTo>
                    <a:pt x="0" y="6"/>
                  </a:lnTo>
                  <a:lnTo>
                    <a:pt x="38" y="0"/>
                  </a:lnTo>
                  <a:lnTo>
                    <a:pt x="83" y="262"/>
                  </a:lnTo>
                  <a:lnTo>
                    <a:pt x="44" y="26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2" name="Freeform 404"/>
            <p:cNvSpPr>
              <a:spLocks/>
            </p:cNvSpPr>
            <p:nvPr/>
          </p:nvSpPr>
          <p:spPr bwMode="auto">
            <a:xfrm>
              <a:off x="7972426" y="3576638"/>
              <a:ext cx="109538" cy="119063"/>
            </a:xfrm>
            <a:custGeom>
              <a:avLst/>
              <a:gdLst>
                <a:gd name="T0" fmla="*/ 0 w 208"/>
                <a:gd name="T1" fmla="*/ 197 h 224"/>
                <a:gd name="T2" fmla="*/ 178 w 208"/>
                <a:gd name="T3" fmla="*/ 0 h 224"/>
                <a:gd name="T4" fmla="*/ 208 w 208"/>
                <a:gd name="T5" fmla="*/ 27 h 224"/>
                <a:gd name="T6" fmla="*/ 30 w 208"/>
                <a:gd name="T7" fmla="*/ 224 h 224"/>
                <a:gd name="T8" fmla="*/ 0 w 208"/>
                <a:gd name="T9" fmla="*/ 1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24">
                  <a:moveTo>
                    <a:pt x="0" y="197"/>
                  </a:moveTo>
                  <a:lnTo>
                    <a:pt x="178" y="0"/>
                  </a:lnTo>
                  <a:lnTo>
                    <a:pt x="208" y="27"/>
                  </a:lnTo>
                  <a:lnTo>
                    <a:pt x="30" y="224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23" name="Freeform 405"/>
            <p:cNvSpPr>
              <a:spLocks/>
            </p:cNvSpPr>
            <p:nvPr/>
          </p:nvSpPr>
          <p:spPr bwMode="auto">
            <a:xfrm>
              <a:off x="1954213" y="3840163"/>
              <a:ext cx="120650" cy="107950"/>
            </a:xfrm>
            <a:custGeom>
              <a:avLst/>
              <a:gdLst>
                <a:gd name="T0" fmla="*/ 201 w 228"/>
                <a:gd name="T1" fmla="*/ 204 h 204"/>
                <a:gd name="T2" fmla="*/ 0 w 228"/>
                <a:gd name="T3" fmla="*/ 31 h 204"/>
                <a:gd name="T4" fmla="*/ 26 w 228"/>
                <a:gd name="T5" fmla="*/ 0 h 204"/>
                <a:gd name="T6" fmla="*/ 228 w 228"/>
                <a:gd name="T7" fmla="*/ 174 h 204"/>
                <a:gd name="T8" fmla="*/ 201 w 228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04">
                  <a:moveTo>
                    <a:pt x="201" y="204"/>
                  </a:moveTo>
                  <a:lnTo>
                    <a:pt x="0" y="31"/>
                  </a:lnTo>
                  <a:lnTo>
                    <a:pt x="26" y="0"/>
                  </a:lnTo>
                  <a:lnTo>
                    <a:pt x="228" y="174"/>
                  </a:lnTo>
                  <a:lnTo>
                    <a:pt x="201" y="204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4" name="Freeform 407"/>
            <p:cNvSpPr>
              <a:spLocks/>
            </p:cNvSpPr>
            <p:nvPr/>
          </p:nvSpPr>
          <p:spPr bwMode="auto">
            <a:xfrm>
              <a:off x="2166939" y="4187826"/>
              <a:ext cx="141288" cy="38100"/>
            </a:xfrm>
            <a:custGeom>
              <a:avLst/>
              <a:gdLst>
                <a:gd name="T0" fmla="*/ 268 w 268"/>
                <a:gd name="T1" fmla="*/ 39 h 70"/>
                <a:gd name="T2" fmla="*/ 4 w 268"/>
                <a:gd name="T3" fmla="*/ 70 h 70"/>
                <a:gd name="T4" fmla="*/ 0 w 268"/>
                <a:gd name="T5" fmla="*/ 30 h 70"/>
                <a:gd name="T6" fmla="*/ 264 w 268"/>
                <a:gd name="T7" fmla="*/ 0 h 70"/>
                <a:gd name="T8" fmla="*/ 268 w 268"/>
                <a:gd name="T9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0">
                  <a:moveTo>
                    <a:pt x="268" y="39"/>
                  </a:moveTo>
                  <a:lnTo>
                    <a:pt x="4" y="70"/>
                  </a:lnTo>
                  <a:lnTo>
                    <a:pt x="0" y="30"/>
                  </a:lnTo>
                  <a:lnTo>
                    <a:pt x="264" y="0"/>
                  </a:lnTo>
                  <a:lnTo>
                    <a:pt x="268" y="39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5" name="Freeform 408"/>
            <p:cNvSpPr>
              <a:spLocks/>
            </p:cNvSpPr>
            <p:nvPr/>
          </p:nvSpPr>
          <p:spPr bwMode="auto">
            <a:xfrm>
              <a:off x="2062164" y="4730751"/>
              <a:ext cx="65088" cy="141288"/>
            </a:xfrm>
            <a:custGeom>
              <a:avLst/>
              <a:gdLst>
                <a:gd name="T0" fmla="*/ 84 w 122"/>
                <a:gd name="T1" fmla="*/ 265 h 265"/>
                <a:gd name="T2" fmla="*/ 0 w 122"/>
                <a:gd name="T3" fmla="*/ 13 h 265"/>
                <a:gd name="T4" fmla="*/ 38 w 122"/>
                <a:gd name="T5" fmla="*/ 0 h 265"/>
                <a:gd name="T6" fmla="*/ 122 w 122"/>
                <a:gd name="T7" fmla="*/ 253 h 265"/>
                <a:gd name="T8" fmla="*/ 84 w 122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65">
                  <a:moveTo>
                    <a:pt x="84" y="265"/>
                  </a:moveTo>
                  <a:lnTo>
                    <a:pt x="0" y="13"/>
                  </a:lnTo>
                  <a:lnTo>
                    <a:pt x="38" y="0"/>
                  </a:lnTo>
                  <a:lnTo>
                    <a:pt x="122" y="253"/>
                  </a:lnTo>
                  <a:lnTo>
                    <a:pt x="84" y="265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6" name="Freeform 409"/>
            <p:cNvSpPr>
              <a:spLocks/>
            </p:cNvSpPr>
            <p:nvPr/>
          </p:nvSpPr>
          <p:spPr bwMode="auto">
            <a:xfrm>
              <a:off x="4541839" y="103188"/>
              <a:ext cx="141288" cy="26988"/>
            </a:xfrm>
            <a:custGeom>
              <a:avLst/>
              <a:gdLst>
                <a:gd name="T0" fmla="*/ 265 w 267"/>
                <a:gd name="T1" fmla="*/ 52 h 52"/>
                <a:gd name="T2" fmla="*/ 0 w 267"/>
                <a:gd name="T3" fmla="*/ 40 h 52"/>
                <a:gd name="T4" fmla="*/ 2 w 267"/>
                <a:gd name="T5" fmla="*/ 0 h 52"/>
                <a:gd name="T6" fmla="*/ 267 w 267"/>
                <a:gd name="T7" fmla="*/ 12 h 52"/>
                <a:gd name="T8" fmla="*/ 265 w 267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2">
                  <a:moveTo>
                    <a:pt x="265" y="52"/>
                  </a:moveTo>
                  <a:lnTo>
                    <a:pt x="0" y="40"/>
                  </a:lnTo>
                  <a:lnTo>
                    <a:pt x="2" y="0"/>
                  </a:lnTo>
                  <a:lnTo>
                    <a:pt x="267" y="12"/>
                  </a:lnTo>
                  <a:lnTo>
                    <a:pt x="265" y="52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7" name="Freeform 410"/>
            <p:cNvSpPr>
              <a:spLocks/>
            </p:cNvSpPr>
            <p:nvPr/>
          </p:nvSpPr>
          <p:spPr bwMode="auto">
            <a:xfrm>
              <a:off x="3827464" y="1641476"/>
              <a:ext cx="101600" cy="123825"/>
            </a:xfrm>
            <a:custGeom>
              <a:avLst/>
              <a:gdLst>
                <a:gd name="T0" fmla="*/ 0 w 192"/>
                <a:gd name="T1" fmla="*/ 212 h 235"/>
                <a:gd name="T2" fmla="*/ 161 w 192"/>
                <a:gd name="T3" fmla="*/ 0 h 235"/>
                <a:gd name="T4" fmla="*/ 192 w 192"/>
                <a:gd name="T5" fmla="*/ 24 h 235"/>
                <a:gd name="T6" fmla="*/ 32 w 192"/>
                <a:gd name="T7" fmla="*/ 235 h 235"/>
                <a:gd name="T8" fmla="*/ 0 w 192"/>
                <a:gd name="T9" fmla="*/ 21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35">
                  <a:moveTo>
                    <a:pt x="0" y="212"/>
                  </a:moveTo>
                  <a:lnTo>
                    <a:pt x="161" y="0"/>
                  </a:lnTo>
                  <a:lnTo>
                    <a:pt x="192" y="24"/>
                  </a:lnTo>
                  <a:lnTo>
                    <a:pt x="32" y="235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8" name="Freeform 411"/>
            <p:cNvSpPr>
              <a:spLocks/>
            </p:cNvSpPr>
            <p:nvPr/>
          </p:nvSpPr>
          <p:spPr bwMode="auto">
            <a:xfrm>
              <a:off x="7667626" y="1176338"/>
              <a:ext cx="136525" cy="79375"/>
            </a:xfrm>
            <a:custGeom>
              <a:avLst/>
              <a:gdLst>
                <a:gd name="T0" fmla="*/ 239 w 257"/>
                <a:gd name="T1" fmla="*/ 151 h 151"/>
                <a:gd name="T2" fmla="*/ 0 w 257"/>
                <a:gd name="T3" fmla="*/ 35 h 151"/>
                <a:gd name="T4" fmla="*/ 17 w 257"/>
                <a:gd name="T5" fmla="*/ 0 h 151"/>
                <a:gd name="T6" fmla="*/ 257 w 257"/>
                <a:gd name="T7" fmla="*/ 115 h 151"/>
                <a:gd name="T8" fmla="*/ 239 w 257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1">
                  <a:moveTo>
                    <a:pt x="239" y="151"/>
                  </a:moveTo>
                  <a:lnTo>
                    <a:pt x="0" y="35"/>
                  </a:lnTo>
                  <a:lnTo>
                    <a:pt x="17" y="0"/>
                  </a:lnTo>
                  <a:lnTo>
                    <a:pt x="257" y="115"/>
                  </a:lnTo>
                  <a:lnTo>
                    <a:pt x="239" y="151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9" name="Freeform 412"/>
            <p:cNvSpPr>
              <a:spLocks/>
            </p:cNvSpPr>
            <p:nvPr/>
          </p:nvSpPr>
          <p:spPr bwMode="auto">
            <a:xfrm>
              <a:off x="7461251" y="1552576"/>
              <a:ext cx="107950" cy="119063"/>
            </a:xfrm>
            <a:custGeom>
              <a:avLst/>
              <a:gdLst>
                <a:gd name="T0" fmla="*/ 176 w 205"/>
                <a:gd name="T1" fmla="*/ 225 h 225"/>
                <a:gd name="T2" fmla="*/ 0 w 205"/>
                <a:gd name="T3" fmla="*/ 26 h 225"/>
                <a:gd name="T4" fmla="*/ 30 w 205"/>
                <a:gd name="T5" fmla="*/ 0 h 225"/>
                <a:gd name="T6" fmla="*/ 205 w 205"/>
                <a:gd name="T7" fmla="*/ 200 h 225"/>
                <a:gd name="T8" fmla="*/ 176 w 205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25">
                  <a:moveTo>
                    <a:pt x="176" y="225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5" y="200"/>
                  </a:lnTo>
                  <a:lnTo>
                    <a:pt x="176" y="22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0" name="Freeform 413"/>
            <p:cNvSpPr>
              <a:spLocks/>
            </p:cNvSpPr>
            <p:nvPr/>
          </p:nvSpPr>
          <p:spPr bwMode="auto">
            <a:xfrm>
              <a:off x="6964364" y="1973263"/>
              <a:ext cx="133350" cy="85725"/>
            </a:xfrm>
            <a:custGeom>
              <a:avLst/>
              <a:gdLst>
                <a:gd name="T0" fmla="*/ 232 w 252"/>
                <a:gd name="T1" fmla="*/ 164 h 164"/>
                <a:gd name="T2" fmla="*/ 0 w 252"/>
                <a:gd name="T3" fmla="*/ 35 h 164"/>
                <a:gd name="T4" fmla="*/ 20 w 252"/>
                <a:gd name="T5" fmla="*/ 0 h 164"/>
                <a:gd name="T6" fmla="*/ 252 w 252"/>
                <a:gd name="T7" fmla="*/ 129 h 164"/>
                <a:gd name="T8" fmla="*/ 232 w 25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4">
                  <a:moveTo>
                    <a:pt x="232" y="164"/>
                  </a:moveTo>
                  <a:lnTo>
                    <a:pt x="0" y="35"/>
                  </a:lnTo>
                  <a:lnTo>
                    <a:pt x="20" y="0"/>
                  </a:lnTo>
                  <a:lnTo>
                    <a:pt x="252" y="129"/>
                  </a:lnTo>
                  <a:lnTo>
                    <a:pt x="232" y="164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1" name="Freeform 414"/>
            <p:cNvSpPr>
              <a:spLocks/>
            </p:cNvSpPr>
            <p:nvPr/>
          </p:nvSpPr>
          <p:spPr bwMode="auto">
            <a:xfrm>
              <a:off x="7399339" y="369888"/>
              <a:ext cx="136525" cy="77788"/>
            </a:xfrm>
            <a:custGeom>
              <a:avLst/>
              <a:gdLst>
                <a:gd name="T0" fmla="*/ 241 w 257"/>
                <a:gd name="T1" fmla="*/ 147 h 147"/>
                <a:gd name="T2" fmla="*/ 0 w 257"/>
                <a:gd name="T3" fmla="*/ 36 h 147"/>
                <a:gd name="T4" fmla="*/ 17 w 257"/>
                <a:gd name="T5" fmla="*/ 0 h 147"/>
                <a:gd name="T6" fmla="*/ 257 w 257"/>
                <a:gd name="T7" fmla="*/ 111 h 147"/>
                <a:gd name="T8" fmla="*/ 241 w 257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7">
                  <a:moveTo>
                    <a:pt x="241" y="147"/>
                  </a:moveTo>
                  <a:lnTo>
                    <a:pt x="0" y="36"/>
                  </a:lnTo>
                  <a:lnTo>
                    <a:pt x="17" y="0"/>
                  </a:lnTo>
                  <a:lnTo>
                    <a:pt x="257" y="111"/>
                  </a:lnTo>
                  <a:lnTo>
                    <a:pt x="241" y="147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2" name="Freeform 415"/>
            <p:cNvSpPr>
              <a:spLocks/>
            </p:cNvSpPr>
            <p:nvPr/>
          </p:nvSpPr>
          <p:spPr bwMode="auto">
            <a:xfrm>
              <a:off x="7043739" y="900113"/>
              <a:ext cx="114300" cy="114300"/>
            </a:xfrm>
            <a:custGeom>
              <a:avLst/>
              <a:gdLst>
                <a:gd name="T0" fmla="*/ 188 w 216"/>
                <a:gd name="T1" fmla="*/ 215 h 215"/>
                <a:gd name="T2" fmla="*/ 0 w 216"/>
                <a:gd name="T3" fmla="*/ 28 h 215"/>
                <a:gd name="T4" fmla="*/ 29 w 216"/>
                <a:gd name="T5" fmla="*/ 0 h 215"/>
                <a:gd name="T6" fmla="*/ 216 w 216"/>
                <a:gd name="T7" fmla="*/ 187 h 215"/>
                <a:gd name="T8" fmla="*/ 188 w 216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5">
                  <a:moveTo>
                    <a:pt x="188" y="215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216" y="187"/>
                  </a:lnTo>
                  <a:lnTo>
                    <a:pt x="188" y="21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3" name="Freeform 416"/>
            <p:cNvSpPr>
              <a:spLocks/>
            </p:cNvSpPr>
            <p:nvPr/>
          </p:nvSpPr>
          <p:spPr bwMode="auto">
            <a:xfrm>
              <a:off x="5243514" y="1477963"/>
              <a:ext cx="133350" cy="85725"/>
            </a:xfrm>
            <a:custGeom>
              <a:avLst/>
              <a:gdLst>
                <a:gd name="T0" fmla="*/ 0 w 252"/>
                <a:gd name="T1" fmla="*/ 126 h 160"/>
                <a:gd name="T2" fmla="*/ 234 w 252"/>
                <a:gd name="T3" fmla="*/ 0 h 160"/>
                <a:gd name="T4" fmla="*/ 252 w 252"/>
                <a:gd name="T5" fmla="*/ 34 h 160"/>
                <a:gd name="T6" fmla="*/ 18 w 252"/>
                <a:gd name="T7" fmla="*/ 160 h 160"/>
                <a:gd name="T8" fmla="*/ 0 w 252"/>
                <a:gd name="T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0">
                  <a:moveTo>
                    <a:pt x="0" y="126"/>
                  </a:moveTo>
                  <a:lnTo>
                    <a:pt x="234" y="0"/>
                  </a:lnTo>
                  <a:lnTo>
                    <a:pt x="252" y="34"/>
                  </a:lnTo>
                  <a:lnTo>
                    <a:pt x="18" y="16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4" name="Freeform 417"/>
            <p:cNvSpPr>
              <a:spLocks/>
            </p:cNvSpPr>
            <p:nvPr/>
          </p:nvSpPr>
          <p:spPr bwMode="auto">
            <a:xfrm>
              <a:off x="6010276" y="1265238"/>
              <a:ext cx="114300" cy="115888"/>
            </a:xfrm>
            <a:custGeom>
              <a:avLst/>
              <a:gdLst>
                <a:gd name="T0" fmla="*/ 0 w 214"/>
                <a:gd name="T1" fmla="*/ 191 h 219"/>
                <a:gd name="T2" fmla="*/ 185 w 214"/>
                <a:gd name="T3" fmla="*/ 0 h 219"/>
                <a:gd name="T4" fmla="*/ 214 w 214"/>
                <a:gd name="T5" fmla="*/ 28 h 219"/>
                <a:gd name="T6" fmla="*/ 29 w 214"/>
                <a:gd name="T7" fmla="*/ 219 h 219"/>
                <a:gd name="T8" fmla="*/ 0 w 214"/>
                <a:gd name="T9" fmla="*/ 19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9">
                  <a:moveTo>
                    <a:pt x="0" y="191"/>
                  </a:moveTo>
                  <a:lnTo>
                    <a:pt x="185" y="0"/>
                  </a:lnTo>
                  <a:lnTo>
                    <a:pt x="214" y="28"/>
                  </a:lnTo>
                  <a:lnTo>
                    <a:pt x="29" y="219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5" name="Freeform 418"/>
            <p:cNvSpPr>
              <a:spLocks/>
            </p:cNvSpPr>
            <p:nvPr/>
          </p:nvSpPr>
          <p:spPr bwMode="auto">
            <a:xfrm>
              <a:off x="5629276" y="903288"/>
              <a:ext cx="57150" cy="139700"/>
            </a:xfrm>
            <a:custGeom>
              <a:avLst/>
              <a:gdLst>
                <a:gd name="T0" fmla="*/ 69 w 108"/>
                <a:gd name="T1" fmla="*/ 266 h 266"/>
                <a:gd name="T2" fmla="*/ 0 w 108"/>
                <a:gd name="T3" fmla="*/ 10 h 266"/>
                <a:gd name="T4" fmla="*/ 38 w 108"/>
                <a:gd name="T5" fmla="*/ 0 h 266"/>
                <a:gd name="T6" fmla="*/ 108 w 108"/>
                <a:gd name="T7" fmla="*/ 256 h 266"/>
                <a:gd name="T8" fmla="*/ 69 w 108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66">
                  <a:moveTo>
                    <a:pt x="69" y="266"/>
                  </a:moveTo>
                  <a:lnTo>
                    <a:pt x="0" y="10"/>
                  </a:lnTo>
                  <a:lnTo>
                    <a:pt x="38" y="0"/>
                  </a:lnTo>
                  <a:lnTo>
                    <a:pt x="108" y="256"/>
                  </a:lnTo>
                  <a:lnTo>
                    <a:pt x="69" y="266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6" name="Freeform 419"/>
            <p:cNvSpPr>
              <a:spLocks/>
            </p:cNvSpPr>
            <p:nvPr/>
          </p:nvSpPr>
          <p:spPr bwMode="auto">
            <a:xfrm>
              <a:off x="647701" y="495301"/>
              <a:ext cx="133350" cy="87313"/>
            </a:xfrm>
            <a:custGeom>
              <a:avLst/>
              <a:gdLst>
                <a:gd name="T0" fmla="*/ 232 w 251"/>
                <a:gd name="T1" fmla="*/ 164 h 164"/>
                <a:gd name="T2" fmla="*/ 0 w 251"/>
                <a:gd name="T3" fmla="*/ 34 h 164"/>
                <a:gd name="T4" fmla="*/ 18 w 251"/>
                <a:gd name="T5" fmla="*/ 0 h 164"/>
                <a:gd name="T6" fmla="*/ 251 w 251"/>
                <a:gd name="T7" fmla="*/ 129 h 164"/>
                <a:gd name="T8" fmla="*/ 232 w 251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64">
                  <a:moveTo>
                    <a:pt x="232" y="164"/>
                  </a:moveTo>
                  <a:lnTo>
                    <a:pt x="0" y="34"/>
                  </a:lnTo>
                  <a:lnTo>
                    <a:pt x="18" y="0"/>
                  </a:lnTo>
                  <a:lnTo>
                    <a:pt x="251" y="129"/>
                  </a:lnTo>
                  <a:lnTo>
                    <a:pt x="232" y="164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7" name="Freeform 420"/>
            <p:cNvSpPr>
              <a:spLocks/>
            </p:cNvSpPr>
            <p:nvPr/>
          </p:nvSpPr>
          <p:spPr bwMode="auto">
            <a:xfrm>
              <a:off x="1770064" y="258763"/>
              <a:ext cx="22225" cy="139700"/>
            </a:xfrm>
            <a:custGeom>
              <a:avLst/>
              <a:gdLst>
                <a:gd name="T0" fmla="*/ 3 w 42"/>
                <a:gd name="T1" fmla="*/ 266 h 266"/>
                <a:gd name="T2" fmla="*/ 0 w 42"/>
                <a:gd name="T3" fmla="*/ 0 h 266"/>
                <a:gd name="T4" fmla="*/ 39 w 42"/>
                <a:gd name="T5" fmla="*/ 0 h 266"/>
                <a:gd name="T6" fmla="*/ 42 w 42"/>
                <a:gd name="T7" fmla="*/ 265 h 266"/>
                <a:gd name="T8" fmla="*/ 3 w 42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66">
                  <a:moveTo>
                    <a:pt x="3" y="266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42" y="265"/>
                  </a:lnTo>
                  <a:lnTo>
                    <a:pt x="3" y="266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8" name="Freeform 421"/>
            <p:cNvSpPr>
              <a:spLocks/>
            </p:cNvSpPr>
            <p:nvPr/>
          </p:nvSpPr>
          <p:spPr bwMode="auto">
            <a:xfrm>
              <a:off x="2743201" y="2725738"/>
              <a:ext cx="38100" cy="141288"/>
            </a:xfrm>
            <a:custGeom>
              <a:avLst/>
              <a:gdLst>
                <a:gd name="T0" fmla="*/ 32 w 72"/>
                <a:gd name="T1" fmla="*/ 269 h 269"/>
                <a:gd name="T2" fmla="*/ 0 w 72"/>
                <a:gd name="T3" fmla="*/ 4 h 269"/>
                <a:gd name="T4" fmla="*/ 40 w 72"/>
                <a:gd name="T5" fmla="*/ 0 h 269"/>
                <a:gd name="T6" fmla="*/ 72 w 72"/>
                <a:gd name="T7" fmla="*/ 263 h 269"/>
                <a:gd name="T8" fmla="*/ 32 w 7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69">
                  <a:moveTo>
                    <a:pt x="32" y="269"/>
                  </a:moveTo>
                  <a:lnTo>
                    <a:pt x="0" y="4"/>
                  </a:lnTo>
                  <a:lnTo>
                    <a:pt x="40" y="0"/>
                  </a:lnTo>
                  <a:lnTo>
                    <a:pt x="72" y="263"/>
                  </a:lnTo>
                  <a:lnTo>
                    <a:pt x="32" y="26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39" name="Freeform 422"/>
            <p:cNvSpPr>
              <a:spLocks/>
            </p:cNvSpPr>
            <p:nvPr/>
          </p:nvSpPr>
          <p:spPr bwMode="auto">
            <a:xfrm>
              <a:off x="2979739" y="2182813"/>
              <a:ext cx="92075" cy="131763"/>
            </a:xfrm>
            <a:custGeom>
              <a:avLst/>
              <a:gdLst>
                <a:gd name="T0" fmla="*/ 139 w 173"/>
                <a:gd name="T1" fmla="*/ 248 h 248"/>
                <a:gd name="T2" fmla="*/ 0 w 173"/>
                <a:gd name="T3" fmla="*/ 22 h 248"/>
                <a:gd name="T4" fmla="*/ 34 w 173"/>
                <a:gd name="T5" fmla="*/ 0 h 248"/>
                <a:gd name="T6" fmla="*/ 173 w 173"/>
                <a:gd name="T7" fmla="*/ 228 h 248"/>
                <a:gd name="T8" fmla="*/ 139 w 173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8">
                  <a:moveTo>
                    <a:pt x="139" y="248"/>
                  </a:moveTo>
                  <a:lnTo>
                    <a:pt x="0" y="22"/>
                  </a:lnTo>
                  <a:lnTo>
                    <a:pt x="34" y="0"/>
                  </a:lnTo>
                  <a:lnTo>
                    <a:pt x="173" y="228"/>
                  </a:lnTo>
                  <a:lnTo>
                    <a:pt x="139" y="24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0" name="Freeform 423"/>
            <p:cNvSpPr>
              <a:spLocks/>
            </p:cNvSpPr>
            <p:nvPr/>
          </p:nvSpPr>
          <p:spPr bwMode="auto">
            <a:xfrm>
              <a:off x="2562226" y="2474913"/>
              <a:ext cx="117475" cy="112713"/>
            </a:xfrm>
            <a:custGeom>
              <a:avLst/>
              <a:gdLst>
                <a:gd name="T0" fmla="*/ 194 w 221"/>
                <a:gd name="T1" fmla="*/ 212 h 212"/>
                <a:gd name="T2" fmla="*/ 0 w 221"/>
                <a:gd name="T3" fmla="*/ 29 h 212"/>
                <a:gd name="T4" fmla="*/ 28 w 221"/>
                <a:gd name="T5" fmla="*/ 0 h 212"/>
                <a:gd name="T6" fmla="*/ 221 w 221"/>
                <a:gd name="T7" fmla="*/ 184 h 212"/>
                <a:gd name="T8" fmla="*/ 194 w 221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2">
                  <a:moveTo>
                    <a:pt x="194" y="212"/>
                  </a:moveTo>
                  <a:lnTo>
                    <a:pt x="0" y="29"/>
                  </a:lnTo>
                  <a:lnTo>
                    <a:pt x="28" y="0"/>
                  </a:lnTo>
                  <a:lnTo>
                    <a:pt x="221" y="184"/>
                  </a:lnTo>
                  <a:lnTo>
                    <a:pt x="194" y="212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1" name="Freeform 424"/>
            <p:cNvSpPr>
              <a:spLocks/>
            </p:cNvSpPr>
            <p:nvPr/>
          </p:nvSpPr>
          <p:spPr bwMode="auto">
            <a:xfrm>
              <a:off x="528639" y="1809751"/>
              <a:ext cx="134938" cy="84138"/>
            </a:xfrm>
            <a:custGeom>
              <a:avLst/>
              <a:gdLst>
                <a:gd name="T0" fmla="*/ 0 w 254"/>
                <a:gd name="T1" fmla="*/ 126 h 160"/>
                <a:gd name="T2" fmla="*/ 236 w 254"/>
                <a:gd name="T3" fmla="*/ 0 h 160"/>
                <a:gd name="T4" fmla="*/ 254 w 254"/>
                <a:gd name="T5" fmla="*/ 35 h 160"/>
                <a:gd name="T6" fmla="*/ 20 w 254"/>
                <a:gd name="T7" fmla="*/ 160 h 160"/>
                <a:gd name="T8" fmla="*/ 0 w 254"/>
                <a:gd name="T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60">
                  <a:moveTo>
                    <a:pt x="0" y="126"/>
                  </a:moveTo>
                  <a:lnTo>
                    <a:pt x="236" y="0"/>
                  </a:lnTo>
                  <a:lnTo>
                    <a:pt x="254" y="35"/>
                  </a:lnTo>
                  <a:lnTo>
                    <a:pt x="20" y="16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2" name="Freeform 425"/>
            <p:cNvSpPr>
              <a:spLocks/>
            </p:cNvSpPr>
            <p:nvPr/>
          </p:nvSpPr>
          <p:spPr bwMode="auto">
            <a:xfrm>
              <a:off x="1778001" y="1817688"/>
              <a:ext cx="39688" cy="142875"/>
            </a:xfrm>
            <a:custGeom>
              <a:avLst/>
              <a:gdLst>
                <a:gd name="T0" fmla="*/ 34 w 73"/>
                <a:gd name="T1" fmla="*/ 268 h 268"/>
                <a:gd name="T2" fmla="*/ 0 w 73"/>
                <a:gd name="T3" fmla="*/ 5 h 268"/>
                <a:gd name="T4" fmla="*/ 40 w 73"/>
                <a:gd name="T5" fmla="*/ 0 h 268"/>
                <a:gd name="T6" fmla="*/ 73 w 73"/>
                <a:gd name="T7" fmla="*/ 264 h 268"/>
                <a:gd name="T8" fmla="*/ 34 w 73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68">
                  <a:moveTo>
                    <a:pt x="34" y="268"/>
                  </a:moveTo>
                  <a:lnTo>
                    <a:pt x="0" y="5"/>
                  </a:lnTo>
                  <a:lnTo>
                    <a:pt x="40" y="0"/>
                  </a:lnTo>
                  <a:lnTo>
                    <a:pt x="73" y="264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3" name="Freeform 426"/>
            <p:cNvSpPr>
              <a:spLocks/>
            </p:cNvSpPr>
            <p:nvPr/>
          </p:nvSpPr>
          <p:spPr bwMode="auto">
            <a:xfrm>
              <a:off x="3733801" y="1997076"/>
              <a:ext cx="55563" cy="141288"/>
            </a:xfrm>
            <a:custGeom>
              <a:avLst/>
              <a:gdLst>
                <a:gd name="T0" fmla="*/ 66 w 105"/>
                <a:gd name="T1" fmla="*/ 268 h 268"/>
                <a:gd name="T2" fmla="*/ 0 w 105"/>
                <a:gd name="T3" fmla="*/ 10 h 268"/>
                <a:gd name="T4" fmla="*/ 39 w 105"/>
                <a:gd name="T5" fmla="*/ 0 h 268"/>
                <a:gd name="T6" fmla="*/ 105 w 105"/>
                <a:gd name="T7" fmla="*/ 258 h 268"/>
                <a:gd name="T8" fmla="*/ 66 w 10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68">
                  <a:moveTo>
                    <a:pt x="66" y="268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105" y="258"/>
                  </a:lnTo>
                  <a:lnTo>
                    <a:pt x="66" y="26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4" name="Freeform 427"/>
            <p:cNvSpPr>
              <a:spLocks/>
            </p:cNvSpPr>
            <p:nvPr/>
          </p:nvSpPr>
          <p:spPr bwMode="auto">
            <a:xfrm>
              <a:off x="7461251" y="2546351"/>
              <a:ext cx="142875" cy="52388"/>
            </a:xfrm>
            <a:custGeom>
              <a:avLst/>
              <a:gdLst>
                <a:gd name="T0" fmla="*/ 0 w 269"/>
                <a:gd name="T1" fmla="*/ 60 h 99"/>
                <a:gd name="T2" fmla="*/ 259 w 269"/>
                <a:gd name="T3" fmla="*/ 0 h 99"/>
                <a:gd name="T4" fmla="*/ 269 w 269"/>
                <a:gd name="T5" fmla="*/ 38 h 99"/>
                <a:gd name="T6" fmla="*/ 9 w 269"/>
                <a:gd name="T7" fmla="*/ 99 h 99"/>
                <a:gd name="T8" fmla="*/ 0 w 269"/>
                <a:gd name="T9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9">
                  <a:moveTo>
                    <a:pt x="0" y="60"/>
                  </a:moveTo>
                  <a:lnTo>
                    <a:pt x="259" y="0"/>
                  </a:lnTo>
                  <a:lnTo>
                    <a:pt x="269" y="38"/>
                  </a:lnTo>
                  <a:lnTo>
                    <a:pt x="9" y="9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5" name="Freeform 428"/>
            <p:cNvSpPr>
              <a:spLocks/>
            </p:cNvSpPr>
            <p:nvPr/>
          </p:nvSpPr>
          <p:spPr bwMode="auto">
            <a:xfrm>
              <a:off x="3962401" y="2284413"/>
              <a:ext cx="117475" cy="109538"/>
            </a:xfrm>
            <a:custGeom>
              <a:avLst/>
              <a:gdLst>
                <a:gd name="T0" fmla="*/ 196 w 223"/>
                <a:gd name="T1" fmla="*/ 208 h 208"/>
                <a:gd name="T2" fmla="*/ 0 w 223"/>
                <a:gd name="T3" fmla="*/ 29 h 208"/>
                <a:gd name="T4" fmla="*/ 26 w 223"/>
                <a:gd name="T5" fmla="*/ 0 h 208"/>
                <a:gd name="T6" fmla="*/ 223 w 223"/>
                <a:gd name="T7" fmla="*/ 178 h 208"/>
                <a:gd name="T8" fmla="*/ 196 w 223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8">
                  <a:moveTo>
                    <a:pt x="196" y="208"/>
                  </a:moveTo>
                  <a:lnTo>
                    <a:pt x="0" y="29"/>
                  </a:lnTo>
                  <a:lnTo>
                    <a:pt x="26" y="0"/>
                  </a:lnTo>
                  <a:lnTo>
                    <a:pt x="223" y="178"/>
                  </a:lnTo>
                  <a:lnTo>
                    <a:pt x="196" y="20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6" name="Freeform 429"/>
            <p:cNvSpPr>
              <a:spLocks/>
            </p:cNvSpPr>
            <p:nvPr/>
          </p:nvSpPr>
          <p:spPr bwMode="auto">
            <a:xfrm>
              <a:off x="3209926" y="4213226"/>
              <a:ext cx="141288" cy="53975"/>
            </a:xfrm>
            <a:custGeom>
              <a:avLst/>
              <a:gdLst>
                <a:gd name="T0" fmla="*/ 267 w 267"/>
                <a:gd name="T1" fmla="*/ 39 h 101"/>
                <a:gd name="T2" fmla="*/ 10 w 267"/>
                <a:gd name="T3" fmla="*/ 101 h 101"/>
                <a:gd name="T4" fmla="*/ 0 w 267"/>
                <a:gd name="T5" fmla="*/ 63 h 101"/>
                <a:gd name="T6" fmla="*/ 258 w 267"/>
                <a:gd name="T7" fmla="*/ 0 h 101"/>
                <a:gd name="T8" fmla="*/ 267 w 267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1">
                  <a:moveTo>
                    <a:pt x="267" y="39"/>
                  </a:moveTo>
                  <a:lnTo>
                    <a:pt x="10" y="101"/>
                  </a:lnTo>
                  <a:lnTo>
                    <a:pt x="0" y="63"/>
                  </a:lnTo>
                  <a:lnTo>
                    <a:pt x="258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7" name="Freeform 430"/>
            <p:cNvSpPr>
              <a:spLocks/>
            </p:cNvSpPr>
            <p:nvPr/>
          </p:nvSpPr>
          <p:spPr bwMode="auto">
            <a:xfrm>
              <a:off x="5894389" y="2254251"/>
              <a:ext cx="38100" cy="141288"/>
            </a:xfrm>
            <a:custGeom>
              <a:avLst/>
              <a:gdLst>
                <a:gd name="T0" fmla="*/ 33 w 73"/>
                <a:gd name="T1" fmla="*/ 269 h 269"/>
                <a:gd name="T2" fmla="*/ 0 w 73"/>
                <a:gd name="T3" fmla="*/ 5 h 269"/>
                <a:gd name="T4" fmla="*/ 40 w 73"/>
                <a:gd name="T5" fmla="*/ 0 h 269"/>
                <a:gd name="T6" fmla="*/ 73 w 73"/>
                <a:gd name="T7" fmla="*/ 264 h 269"/>
                <a:gd name="T8" fmla="*/ 33 w 73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69">
                  <a:moveTo>
                    <a:pt x="33" y="269"/>
                  </a:moveTo>
                  <a:lnTo>
                    <a:pt x="0" y="5"/>
                  </a:lnTo>
                  <a:lnTo>
                    <a:pt x="40" y="0"/>
                  </a:lnTo>
                  <a:lnTo>
                    <a:pt x="73" y="264"/>
                  </a:lnTo>
                  <a:lnTo>
                    <a:pt x="33" y="26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8" name="Freeform 431"/>
            <p:cNvSpPr>
              <a:spLocks/>
            </p:cNvSpPr>
            <p:nvPr/>
          </p:nvSpPr>
          <p:spPr bwMode="auto">
            <a:xfrm>
              <a:off x="6591301" y="2981326"/>
              <a:ext cx="134938" cy="84138"/>
            </a:xfrm>
            <a:custGeom>
              <a:avLst/>
              <a:gdLst>
                <a:gd name="T0" fmla="*/ 0 w 255"/>
                <a:gd name="T1" fmla="*/ 123 h 158"/>
                <a:gd name="T2" fmla="*/ 236 w 255"/>
                <a:gd name="T3" fmla="*/ 0 h 158"/>
                <a:gd name="T4" fmla="*/ 255 w 255"/>
                <a:gd name="T5" fmla="*/ 35 h 158"/>
                <a:gd name="T6" fmla="*/ 18 w 255"/>
                <a:gd name="T7" fmla="*/ 158 h 158"/>
                <a:gd name="T8" fmla="*/ 0 w 255"/>
                <a:gd name="T9" fmla="*/ 1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8">
                  <a:moveTo>
                    <a:pt x="0" y="123"/>
                  </a:moveTo>
                  <a:lnTo>
                    <a:pt x="236" y="0"/>
                  </a:lnTo>
                  <a:lnTo>
                    <a:pt x="255" y="35"/>
                  </a:lnTo>
                  <a:lnTo>
                    <a:pt x="18" y="15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49" name="Freeform 432"/>
            <p:cNvSpPr>
              <a:spLocks/>
            </p:cNvSpPr>
            <p:nvPr/>
          </p:nvSpPr>
          <p:spPr bwMode="auto">
            <a:xfrm>
              <a:off x="6704014" y="3719513"/>
              <a:ext cx="88900" cy="131763"/>
            </a:xfrm>
            <a:custGeom>
              <a:avLst/>
              <a:gdLst>
                <a:gd name="T0" fmla="*/ 0 w 167"/>
                <a:gd name="T1" fmla="*/ 231 h 250"/>
                <a:gd name="T2" fmla="*/ 132 w 167"/>
                <a:gd name="T3" fmla="*/ 0 h 250"/>
                <a:gd name="T4" fmla="*/ 167 w 167"/>
                <a:gd name="T5" fmla="*/ 19 h 250"/>
                <a:gd name="T6" fmla="*/ 34 w 167"/>
                <a:gd name="T7" fmla="*/ 250 h 250"/>
                <a:gd name="T8" fmla="*/ 0 w 167"/>
                <a:gd name="T9" fmla="*/ 23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50">
                  <a:moveTo>
                    <a:pt x="0" y="231"/>
                  </a:moveTo>
                  <a:lnTo>
                    <a:pt x="132" y="0"/>
                  </a:lnTo>
                  <a:lnTo>
                    <a:pt x="167" y="19"/>
                  </a:lnTo>
                  <a:lnTo>
                    <a:pt x="34" y="25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0" name="Freeform 433"/>
            <p:cNvSpPr>
              <a:spLocks/>
            </p:cNvSpPr>
            <p:nvPr/>
          </p:nvSpPr>
          <p:spPr bwMode="auto">
            <a:xfrm>
              <a:off x="4233864" y="3994151"/>
              <a:ext cx="142875" cy="50800"/>
            </a:xfrm>
            <a:custGeom>
              <a:avLst/>
              <a:gdLst>
                <a:gd name="T0" fmla="*/ 260 w 269"/>
                <a:gd name="T1" fmla="*/ 95 h 95"/>
                <a:gd name="T2" fmla="*/ 0 w 269"/>
                <a:gd name="T3" fmla="*/ 39 h 95"/>
                <a:gd name="T4" fmla="*/ 8 w 269"/>
                <a:gd name="T5" fmla="*/ 0 h 95"/>
                <a:gd name="T6" fmla="*/ 269 w 269"/>
                <a:gd name="T7" fmla="*/ 56 h 95"/>
                <a:gd name="T8" fmla="*/ 260 w 26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5">
                  <a:moveTo>
                    <a:pt x="260" y="95"/>
                  </a:moveTo>
                  <a:lnTo>
                    <a:pt x="0" y="39"/>
                  </a:lnTo>
                  <a:lnTo>
                    <a:pt x="8" y="0"/>
                  </a:lnTo>
                  <a:lnTo>
                    <a:pt x="269" y="56"/>
                  </a:lnTo>
                  <a:lnTo>
                    <a:pt x="260" y="9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1" name="Freeform 434"/>
            <p:cNvSpPr>
              <a:spLocks/>
            </p:cNvSpPr>
            <p:nvPr/>
          </p:nvSpPr>
          <p:spPr bwMode="auto">
            <a:xfrm>
              <a:off x="5153026" y="3478213"/>
              <a:ext cx="128588" cy="96838"/>
            </a:xfrm>
            <a:custGeom>
              <a:avLst/>
              <a:gdLst>
                <a:gd name="T0" fmla="*/ 221 w 243"/>
                <a:gd name="T1" fmla="*/ 183 h 183"/>
                <a:gd name="T2" fmla="*/ 0 w 243"/>
                <a:gd name="T3" fmla="*/ 34 h 183"/>
                <a:gd name="T4" fmla="*/ 23 w 243"/>
                <a:gd name="T5" fmla="*/ 0 h 183"/>
                <a:gd name="T6" fmla="*/ 243 w 243"/>
                <a:gd name="T7" fmla="*/ 149 h 183"/>
                <a:gd name="T8" fmla="*/ 221 w 243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83">
                  <a:moveTo>
                    <a:pt x="221" y="183"/>
                  </a:moveTo>
                  <a:lnTo>
                    <a:pt x="0" y="34"/>
                  </a:lnTo>
                  <a:lnTo>
                    <a:pt x="23" y="0"/>
                  </a:lnTo>
                  <a:lnTo>
                    <a:pt x="243" y="149"/>
                  </a:lnTo>
                  <a:lnTo>
                    <a:pt x="221" y="183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2" name="Freeform 435"/>
            <p:cNvSpPr>
              <a:spLocks/>
            </p:cNvSpPr>
            <p:nvPr/>
          </p:nvSpPr>
          <p:spPr bwMode="auto">
            <a:xfrm>
              <a:off x="7870826" y="4867276"/>
              <a:ext cx="141288" cy="50800"/>
            </a:xfrm>
            <a:custGeom>
              <a:avLst/>
              <a:gdLst>
                <a:gd name="T0" fmla="*/ 267 w 267"/>
                <a:gd name="T1" fmla="*/ 39 h 98"/>
                <a:gd name="T2" fmla="*/ 8 w 267"/>
                <a:gd name="T3" fmla="*/ 98 h 98"/>
                <a:gd name="T4" fmla="*/ 0 w 267"/>
                <a:gd name="T5" fmla="*/ 59 h 98"/>
                <a:gd name="T6" fmla="*/ 259 w 267"/>
                <a:gd name="T7" fmla="*/ 0 h 98"/>
                <a:gd name="T8" fmla="*/ 267 w 267"/>
                <a:gd name="T9" fmla="*/ 3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98">
                  <a:moveTo>
                    <a:pt x="267" y="39"/>
                  </a:moveTo>
                  <a:lnTo>
                    <a:pt x="8" y="98"/>
                  </a:lnTo>
                  <a:lnTo>
                    <a:pt x="0" y="59"/>
                  </a:lnTo>
                  <a:lnTo>
                    <a:pt x="259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3" name="Freeform 436"/>
            <p:cNvSpPr>
              <a:spLocks/>
            </p:cNvSpPr>
            <p:nvPr/>
          </p:nvSpPr>
          <p:spPr bwMode="auto">
            <a:xfrm>
              <a:off x="7107239" y="5360988"/>
              <a:ext cx="115888" cy="112713"/>
            </a:xfrm>
            <a:custGeom>
              <a:avLst/>
              <a:gdLst>
                <a:gd name="T0" fmla="*/ 192 w 219"/>
                <a:gd name="T1" fmla="*/ 212 h 212"/>
                <a:gd name="T2" fmla="*/ 0 w 219"/>
                <a:gd name="T3" fmla="*/ 28 h 212"/>
                <a:gd name="T4" fmla="*/ 27 w 219"/>
                <a:gd name="T5" fmla="*/ 0 h 212"/>
                <a:gd name="T6" fmla="*/ 219 w 219"/>
                <a:gd name="T7" fmla="*/ 183 h 212"/>
                <a:gd name="T8" fmla="*/ 192 w 219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2">
                  <a:moveTo>
                    <a:pt x="192" y="212"/>
                  </a:moveTo>
                  <a:lnTo>
                    <a:pt x="0" y="28"/>
                  </a:lnTo>
                  <a:lnTo>
                    <a:pt x="27" y="0"/>
                  </a:lnTo>
                  <a:lnTo>
                    <a:pt x="219" y="183"/>
                  </a:lnTo>
                  <a:lnTo>
                    <a:pt x="192" y="212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4" name="Freeform 437"/>
            <p:cNvSpPr>
              <a:spLocks/>
            </p:cNvSpPr>
            <p:nvPr/>
          </p:nvSpPr>
          <p:spPr bwMode="auto">
            <a:xfrm>
              <a:off x="6804026" y="5221288"/>
              <a:ext cx="109538" cy="119063"/>
            </a:xfrm>
            <a:custGeom>
              <a:avLst/>
              <a:gdLst>
                <a:gd name="T0" fmla="*/ 178 w 209"/>
                <a:gd name="T1" fmla="*/ 225 h 225"/>
                <a:gd name="T2" fmla="*/ 0 w 209"/>
                <a:gd name="T3" fmla="*/ 27 h 225"/>
                <a:gd name="T4" fmla="*/ 29 w 209"/>
                <a:gd name="T5" fmla="*/ 0 h 225"/>
                <a:gd name="T6" fmla="*/ 209 w 209"/>
                <a:gd name="T7" fmla="*/ 198 h 225"/>
                <a:gd name="T8" fmla="*/ 178 w 209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25">
                  <a:moveTo>
                    <a:pt x="178" y="225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09" y="198"/>
                  </a:lnTo>
                  <a:lnTo>
                    <a:pt x="178" y="22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5" name="Freeform 438"/>
            <p:cNvSpPr>
              <a:spLocks/>
            </p:cNvSpPr>
            <p:nvPr/>
          </p:nvSpPr>
          <p:spPr bwMode="auto">
            <a:xfrm>
              <a:off x="6642101" y="5368926"/>
              <a:ext cx="130175" cy="92075"/>
            </a:xfrm>
            <a:custGeom>
              <a:avLst/>
              <a:gdLst>
                <a:gd name="T0" fmla="*/ 225 w 247"/>
                <a:gd name="T1" fmla="*/ 174 h 174"/>
                <a:gd name="T2" fmla="*/ 0 w 247"/>
                <a:gd name="T3" fmla="*/ 34 h 174"/>
                <a:gd name="T4" fmla="*/ 20 w 247"/>
                <a:gd name="T5" fmla="*/ 0 h 174"/>
                <a:gd name="T6" fmla="*/ 247 w 247"/>
                <a:gd name="T7" fmla="*/ 140 h 174"/>
                <a:gd name="T8" fmla="*/ 225 w 24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225" y="174"/>
                  </a:moveTo>
                  <a:lnTo>
                    <a:pt x="0" y="34"/>
                  </a:lnTo>
                  <a:lnTo>
                    <a:pt x="20" y="0"/>
                  </a:lnTo>
                  <a:lnTo>
                    <a:pt x="247" y="140"/>
                  </a:lnTo>
                  <a:lnTo>
                    <a:pt x="225" y="174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6" name="Freeform 439"/>
            <p:cNvSpPr>
              <a:spLocks/>
            </p:cNvSpPr>
            <p:nvPr/>
          </p:nvSpPr>
          <p:spPr bwMode="auto">
            <a:xfrm>
              <a:off x="5937251" y="5045076"/>
              <a:ext cx="57150" cy="141288"/>
            </a:xfrm>
            <a:custGeom>
              <a:avLst/>
              <a:gdLst>
                <a:gd name="T0" fmla="*/ 71 w 108"/>
                <a:gd name="T1" fmla="*/ 267 h 267"/>
                <a:gd name="T2" fmla="*/ 0 w 108"/>
                <a:gd name="T3" fmla="*/ 11 h 267"/>
                <a:gd name="T4" fmla="*/ 37 w 108"/>
                <a:gd name="T5" fmla="*/ 0 h 267"/>
                <a:gd name="T6" fmla="*/ 108 w 108"/>
                <a:gd name="T7" fmla="*/ 256 h 267"/>
                <a:gd name="T8" fmla="*/ 71 w 108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67">
                  <a:moveTo>
                    <a:pt x="71" y="267"/>
                  </a:moveTo>
                  <a:lnTo>
                    <a:pt x="0" y="11"/>
                  </a:lnTo>
                  <a:lnTo>
                    <a:pt x="37" y="0"/>
                  </a:lnTo>
                  <a:lnTo>
                    <a:pt x="108" y="256"/>
                  </a:lnTo>
                  <a:lnTo>
                    <a:pt x="71" y="267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7" name="Freeform 440"/>
            <p:cNvSpPr>
              <a:spLocks/>
            </p:cNvSpPr>
            <p:nvPr/>
          </p:nvSpPr>
          <p:spPr bwMode="auto">
            <a:xfrm>
              <a:off x="5386389" y="4359276"/>
              <a:ext cx="125413" cy="101600"/>
            </a:xfrm>
            <a:custGeom>
              <a:avLst/>
              <a:gdLst>
                <a:gd name="T0" fmla="*/ 23 w 237"/>
                <a:gd name="T1" fmla="*/ 0 h 190"/>
                <a:gd name="T2" fmla="*/ 237 w 237"/>
                <a:gd name="T3" fmla="*/ 159 h 190"/>
                <a:gd name="T4" fmla="*/ 213 w 237"/>
                <a:gd name="T5" fmla="*/ 190 h 190"/>
                <a:gd name="T6" fmla="*/ 0 w 237"/>
                <a:gd name="T7" fmla="*/ 32 h 190"/>
                <a:gd name="T8" fmla="*/ 23 w 237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0">
                  <a:moveTo>
                    <a:pt x="23" y="0"/>
                  </a:moveTo>
                  <a:lnTo>
                    <a:pt x="237" y="159"/>
                  </a:lnTo>
                  <a:lnTo>
                    <a:pt x="213" y="190"/>
                  </a:lnTo>
                  <a:lnTo>
                    <a:pt x="0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8" name="Freeform 441"/>
            <p:cNvSpPr>
              <a:spLocks/>
            </p:cNvSpPr>
            <p:nvPr/>
          </p:nvSpPr>
          <p:spPr bwMode="auto">
            <a:xfrm>
              <a:off x="2446339" y="5540376"/>
              <a:ext cx="134938" cy="84138"/>
            </a:xfrm>
            <a:custGeom>
              <a:avLst/>
              <a:gdLst>
                <a:gd name="T0" fmla="*/ 0 w 254"/>
                <a:gd name="T1" fmla="*/ 125 h 159"/>
                <a:gd name="T2" fmla="*/ 236 w 254"/>
                <a:gd name="T3" fmla="*/ 0 h 159"/>
                <a:gd name="T4" fmla="*/ 254 w 254"/>
                <a:gd name="T5" fmla="*/ 35 h 159"/>
                <a:gd name="T6" fmla="*/ 19 w 254"/>
                <a:gd name="T7" fmla="*/ 159 h 159"/>
                <a:gd name="T8" fmla="*/ 0 w 254"/>
                <a:gd name="T9" fmla="*/ 12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9">
                  <a:moveTo>
                    <a:pt x="0" y="125"/>
                  </a:moveTo>
                  <a:lnTo>
                    <a:pt x="236" y="0"/>
                  </a:lnTo>
                  <a:lnTo>
                    <a:pt x="254" y="35"/>
                  </a:lnTo>
                  <a:lnTo>
                    <a:pt x="19" y="15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59" name="Freeform 442"/>
            <p:cNvSpPr>
              <a:spLocks/>
            </p:cNvSpPr>
            <p:nvPr/>
          </p:nvSpPr>
          <p:spPr bwMode="auto">
            <a:xfrm>
              <a:off x="2420939" y="6691313"/>
              <a:ext cx="138113" cy="68263"/>
            </a:xfrm>
            <a:custGeom>
              <a:avLst/>
              <a:gdLst>
                <a:gd name="T0" fmla="*/ 0 w 263"/>
                <a:gd name="T1" fmla="*/ 95 h 131"/>
                <a:gd name="T2" fmla="*/ 249 w 263"/>
                <a:gd name="T3" fmla="*/ 0 h 131"/>
                <a:gd name="T4" fmla="*/ 263 w 263"/>
                <a:gd name="T5" fmla="*/ 38 h 131"/>
                <a:gd name="T6" fmla="*/ 14 w 263"/>
                <a:gd name="T7" fmla="*/ 131 h 131"/>
                <a:gd name="T8" fmla="*/ 0 w 263"/>
                <a:gd name="T9" fmla="*/ 9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1">
                  <a:moveTo>
                    <a:pt x="0" y="95"/>
                  </a:moveTo>
                  <a:lnTo>
                    <a:pt x="249" y="0"/>
                  </a:lnTo>
                  <a:lnTo>
                    <a:pt x="263" y="38"/>
                  </a:lnTo>
                  <a:lnTo>
                    <a:pt x="14" y="13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0" name="Freeform 443"/>
            <p:cNvSpPr>
              <a:spLocks/>
            </p:cNvSpPr>
            <p:nvPr/>
          </p:nvSpPr>
          <p:spPr bwMode="auto">
            <a:xfrm>
              <a:off x="1301751" y="5202238"/>
              <a:ext cx="103188" cy="123825"/>
            </a:xfrm>
            <a:custGeom>
              <a:avLst/>
              <a:gdLst>
                <a:gd name="T0" fmla="*/ 0 w 195"/>
                <a:gd name="T1" fmla="*/ 209 h 234"/>
                <a:gd name="T2" fmla="*/ 164 w 195"/>
                <a:gd name="T3" fmla="*/ 0 h 234"/>
                <a:gd name="T4" fmla="*/ 195 w 195"/>
                <a:gd name="T5" fmla="*/ 25 h 234"/>
                <a:gd name="T6" fmla="*/ 31 w 195"/>
                <a:gd name="T7" fmla="*/ 234 h 234"/>
                <a:gd name="T8" fmla="*/ 0 w 195"/>
                <a:gd name="T9" fmla="*/ 2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4">
                  <a:moveTo>
                    <a:pt x="0" y="209"/>
                  </a:moveTo>
                  <a:lnTo>
                    <a:pt x="164" y="0"/>
                  </a:lnTo>
                  <a:lnTo>
                    <a:pt x="195" y="25"/>
                  </a:lnTo>
                  <a:lnTo>
                    <a:pt x="31" y="234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1" name="Freeform 444"/>
            <p:cNvSpPr>
              <a:spLocks/>
            </p:cNvSpPr>
            <p:nvPr/>
          </p:nvSpPr>
          <p:spPr bwMode="auto">
            <a:xfrm>
              <a:off x="1876426" y="5988051"/>
              <a:ext cx="141288" cy="26988"/>
            </a:xfrm>
            <a:custGeom>
              <a:avLst/>
              <a:gdLst>
                <a:gd name="T0" fmla="*/ 0 w 267"/>
                <a:gd name="T1" fmla="*/ 11 h 51"/>
                <a:gd name="T2" fmla="*/ 266 w 267"/>
                <a:gd name="T3" fmla="*/ 0 h 51"/>
                <a:gd name="T4" fmla="*/ 267 w 267"/>
                <a:gd name="T5" fmla="*/ 40 h 51"/>
                <a:gd name="T6" fmla="*/ 2 w 267"/>
                <a:gd name="T7" fmla="*/ 51 h 51"/>
                <a:gd name="T8" fmla="*/ 0 w 267"/>
                <a:gd name="T9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1">
                  <a:moveTo>
                    <a:pt x="0" y="11"/>
                  </a:moveTo>
                  <a:lnTo>
                    <a:pt x="266" y="0"/>
                  </a:lnTo>
                  <a:lnTo>
                    <a:pt x="267" y="40"/>
                  </a:lnTo>
                  <a:lnTo>
                    <a:pt x="2" y="5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2" name="Freeform 445"/>
            <p:cNvSpPr>
              <a:spLocks/>
            </p:cNvSpPr>
            <p:nvPr/>
          </p:nvSpPr>
          <p:spPr bwMode="auto">
            <a:xfrm>
              <a:off x="6351" y="5094288"/>
              <a:ext cx="44450" cy="47625"/>
            </a:xfrm>
            <a:custGeom>
              <a:avLst/>
              <a:gdLst>
                <a:gd name="T0" fmla="*/ 0 w 84"/>
                <a:gd name="T1" fmla="*/ 66 h 90"/>
                <a:gd name="T2" fmla="*/ 53 w 84"/>
                <a:gd name="T3" fmla="*/ 0 h 90"/>
                <a:gd name="T4" fmla="*/ 84 w 84"/>
                <a:gd name="T5" fmla="*/ 25 h 90"/>
                <a:gd name="T6" fmla="*/ 32 w 84"/>
                <a:gd name="T7" fmla="*/ 90 h 90"/>
                <a:gd name="T8" fmla="*/ 0 w 84"/>
                <a:gd name="T9" fmla="*/ 6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0">
                  <a:moveTo>
                    <a:pt x="0" y="66"/>
                  </a:moveTo>
                  <a:lnTo>
                    <a:pt x="53" y="0"/>
                  </a:lnTo>
                  <a:lnTo>
                    <a:pt x="84" y="25"/>
                  </a:lnTo>
                  <a:lnTo>
                    <a:pt x="32" y="9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3" name="Freeform 446"/>
            <p:cNvSpPr>
              <a:spLocks/>
            </p:cNvSpPr>
            <p:nvPr/>
          </p:nvSpPr>
          <p:spPr bwMode="auto">
            <a:xfrm>
              <a:off x="874714" y="5267326"/>
              <a:ext cx="103188" cy="123825"/>
            </a:xfrm>
            <a:custGeom>
              <a:avLst/>
              <a:gdLst>
                <a:gd name="T0" fmla="*/ 0 w 195"/>
                <a:gd name="T1" fmla="*/ 209 h 234"/>
                <a:gd name="T2" fmla="*/ 164 w 195"/>
                <a:gd name="T3" fmla="*/ 0 h 234"/>
                <a:gd name="T4" fmla="*/ 195 w 195"/>
                <a:gd name="T5" fmla="*/ 25 h 234"/>
                <a:gd name="T6" fmla="*/ 31 w 195"/>
                <a:gd name="T7" fmla="*/ 234 h 234"/>
                <a:gd name="T8" fmla="*/ 0 w 195"/>
                <a:gd name="T9" fmla="*/ 2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4">
                  <a:moveTo>
                    <a:pt x="0" y="209"/>
                  </a:moveTo>
                  <a:lnTo>
                    <a:pt x="164" y="0"/>
                  </a:lnTo>
                  <a:lnTo>
                    <a:pt x="195" y="25"/>
                  </a:lnTo>
                  <a:lnTo>
                    <a:pt x="31" y="234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4" name="Freeform 447"/>
            <p:cNvSpPr>
              <a:spLocks/>
            </p:cNvSpPr>
            <p:nvPr/>
          </p:nvSpPr>
          <p:spPr bwMode="auto">
            <a:xfrm>
              <a:off x="327026" y="6129338"/>
              <a:ext cx="73025" cy="138113"/>
            </a:xfrm>
            <a:custGeom>
              <a:avLst/>
              <a:gdLst>
                <a:gd name="T0" fmla="*/ 0 w 138"/>
                <a:gd name="T1" fmla="*/ 245 h 261"/>
                <a:gd name="T2" fmla="*/ 101 w 138"/>
                <a:gd name="T3" fmla="*/ 0 h 261"/>
                <a:gd name="T4" fmla="*/ 138 w 138"/>
                <a:gd name="T5" fmla="*/ 15 h 261"/>
                <a:gd name="T6" fmla="*/ 36 w 138"/>
                <a:gd name="T7" fmla="*/ 261 h 261"/>
                <a:gd name="T8" fmla="*/ 0 w 138"/>
                <a:gd name="T9" fmla="*/ 24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61">
                  <a:moveTo>
                    <a:pt x="0" y="245"/>
                  </a:moveTo>
                  <a:lnTo>
                    <a:pt x="101" y="0"/>
                  </a:lnTo>
                  <a:lnTo>
                    <a:pt x="138" y="15"/>
                  </a:lnTo>
                  <a:lnTo>
                    <a:pt x="36" y="261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5" name="Freeform 448"/>
            <p:cNvSpPr>
              <a:spLocks/>
            </p:cNvSpPr>
            <p:nvPr/>
          </p:nvSpPr>
          <p:spPr bwMode="auto">
            <a:xfrm>
              <a:off x="712789" y="6242051"/>
              <a:ext cx="114300" cy="114300"/>
            </a:xfrm>
            <a:custGeom>
              <a:avLst/>
              <a:gdLst>
                <a:gd name="T0" fmla="*/ 0 w 216"/>
                <a:gd name="T1" fmla="*/ 189 h 217"/>
                <a:gd name="T2" fmla="*/ 188 w 216"/>
                <a:gd name="T3" fmla="*/ 0 h 217"/>
                <a:gd name="T4" fmla="*/ 216 w 216"/>
                <a:gd name="T5" fmla="*/ 28 h 217"/>
                <a:gd name="T6" fmla="*/ 28 w 216"/>
                <a:gd name="T7" fmla="*/ 217 h 217"/>
                <a:gd name="T8" fmla="*/ 0 w 216"/>
                <a:gd name="T9" fmla="*/ 18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7">
                  <a:moveTo>
                    <a:pt x="0" y="189"/>
                  </a:moveTo>
                  <a:lnTo>
                    <a:pt x="188" y="0"/>
                  </a:lnTo>
                  <a:lnTo>
                    <a:pt x="216" y="28"/>
                  </a:lnTo>
                  <a:lnTo>
                    <a:pt x="28" y="217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6" name="Freeform 449"/>
            <p:cNvSpPr>
              <a:spLocks/>
            </p:cNvSpPr>
            <p:nvPr/>
          </p:nvSpPr>
          <p:spPr bwMode="auto">
            <a:xfrm>
              <a:off x="4978401" y="5413376"/>
              <a:ext cx="139700" cy="69850"/>
            </a:xfrm>
            <a:custGeom>
              <a:avLst/>
              <a:gdLst>
                <a:gd name="T0" fmla="*/ 248 w 262"/>
                <a:gd name="T1" fmla="*/ 134 h 134"/>
                <a:gd name="T2" fmla="*/ 0 w 262"/>
                <a:gd name="T3" fmla="*/ 38 h 134"/>
                <a:gd name="T4" fmla="*/ 15 w 262"/>
                <a:gd name="T5" fmla="*/ 0 h 134"/>
                <a:gd name="T6" fmla="*/ 262 w 262"/>
                <a:gd name="T7" fmla="*/ 97 h 134"/>
                <a:gd name="T8" fmla="*/ 248 w 262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4">
                  <a:moveTo>
                    <a:pt x="248" y="134"/>
                  </a:moveTo>
                  <a:lnTo>
                    <a:pt x="0" y="38"/>
                  </a:lnTo>
                  <a:lnTo>
                    <a:pt x="15" y="0"/>
                  </a:lnTo>
                  <a:lnTo>
                    <a:pt x="262" y="97"/>
                  </a:lnTo>
                  <a:lnTo>
                    <a:pt x="248" y="134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7" name="Freeform 450"/>
            <p:cNvSpPr>
              <a:spLocks/>
            </p:cNvSpPr>
            <p:nvPr/>
          </p:nvSpPr>
          <p:spPr bwMode="auto">
            <a:xfrm>
              <a:off x="5235576" y="5303838"/>
              <a:ext cx="22225" cy="141288"/>
            </a:xfrm>
            <a:custGeom>
              <a:avLst/>
              <a:gdLst>
                <a:gd name="T0" fmla="*/ 0 w 42"/>
                <a:gd name="T1" fmla="*/ 266 h 266"/>
                <a:gd name="T2" fmla="*/ 2 w 42"/>
                <a:gd name="T3" fmla="*/ 0 h 266"/>
                <a:gd name="T4" fmla="*/ 42 w 42"/>
                <a:gd name="T5" fmla="*/ 1 h 266"/>
                <a:gd name="T6" fmla="*/ 40 w 42"/>
                <a:gd name="T7" fmla="*/ 266 h 266"/>
                <a:gd name="T8" fmla="*/ 0 w 42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66">
                  <a:moveTo>
                    <a:pt x="0" y="266"/>
                  </a:moveTo>
                  <a:lnTo>
                    <a:pt x="2" y="0"/>
                  </a:lnTo>
                  <a:lnTo>
                    <a:pt x="42" y="1"/>
                  </a:lnTo>
                  <a:lnTo>
                    <a:pt x="4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8" name="Freeform 451"/>
            <p:cNvSpPr>
              <a:spLocks/>
            </p:cNvSpPr>
            <p:nvPr/>
          </p:nvSpPr>
          <p:spPr bwMode="auto">
            <a:xfrm>
              <a:off x="7091364" y="6678613"/>
              <a:ext cx="141288" cy="46038"/>
            </a:xfrm>
            <a:custGeom>
              <a:avLst/>
              <a:gdLst>
                <a:gd name="T0" fmla="*/ 6 w 269"/>
                <a:gd name="T1" fmla="*/ 0 h 87"/>
                <a:gd name="T2" fmla="*/ 269 w 269"/>
                <a:gd name="T3" fmla="*/ 48 h 87"/>
                <a:gd name="T4" fmla="*/ 261 w 269"/>
                <a:gd name="T5" fmla="*/ 87 h 87"/>
                <a:gd name="T6" fmla="*/ 0 w 269"/>
                <a:gd name="T7" fmla="*/ 39 h 87"/>
                <a:gd name="T8" fmla="*/ 6 w 269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7">
                  <a:moveTo>
                    <a:pt x="6" y="0"/>
                  </a:moveTo>
                  <a:lnTo>
                    <a:pt x="269" y="48"/>
                  </a:lnTo>
                  <a:lnTo>
                    <a:pt x="261" y="87"/>
                  </a:lnTo>
                  <a:lnTo>
                    <a:pt x="0" y="3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69" name="Freeform 452"/>
            <p:cNvSpPr>
              <a:spLocks/>
            </p:cNvSpPr>
            <p:nvPr/>
          </p:nvSpPr>
          <p:spPr bwMode="auto">
            <a:xfrm>
              <a:off x="6913564" y="6704013"/>
              <a:ext cx="131763" cy="88900"/>
            </a:xfrm>
            <a:custGeom>
              <a:avLst/>
              <a:gdLst>
                <a:gd name="T0" fmla="*/ 0 w 250"/>
                <a:gd name="T1" fmla="*/ 134 h 168"/>
                <a:gd name="T2" fmla="*/ 230 w 250"/>
                <a:gd name="T3" fmla="*/ 0 h 168"/>
                <a:gd name="T4" fmla="*/ 250 w 250"/>
                <a:gd name="T5" fmla="*/ 34 h 168"/>
                <a:gd name="T6" fmla="*/ 20 w 250"/>
                <a:gd name="T7" fmla="*/ 168 h 168"/>
                <a:gd name="T8" fmla="*/ 0 w 250"/>
                <a:gd name="T9" fmla="*/ 13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8">
                  <a:moveTo>
                    <a:pt x="0" y="134"/>
                  </a:moveTo>
                  <a:lnTo>
                    <a:pt x="230" y="0"/>
                  </a:lnTo>
                  <a:lnTo>
                    <a:pt x="250" y="34"/>
                  </a:lnTo>
                  <a:lnTo>
                    <a:pt x="20" y="16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0" name="Freeform 453"/>
            <p:cNvSpPr>
              <a:spLocks/>
            </p:cNvSpPr>
            <p:nvPr/>
          </p:nvSpPr>
          <p:spPr bwMode="auto">
            <a:xfrm>
              <a:off x="5141914" y="6130926"/>
              <a:ext cx="139700" cy="66675"/>
            </a:xfrm>
            <a:custGeom>
              <a:avLst/>
              <a:gdLst>
                <a:gd name="T0" fmla="*/ 251 w 264"/>
                <a:gd name="T1" fmla="*/ 125 h 125"/>
                <a:gd name="T2" fmla="*/ 0 w 264"/>
                <a:gd name="T3" fmla="*/ 38 h 125"/>
                <a:gd name="T4" fmla="*/ 12 w 264"/>
                <a:gd name="T5" fmla="*/ 0 h 125"/>
                <a:gd name="T6" fmla="*/ 264 w 264"/>
                <a:gd name="T7" fmla="*/ 87 h 125"/>
                <a:gd name="T8" fmla="*/ 251 w 264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5">
                  <a:moveTo>
                    <a:pt x="251" y="125"/>
                  </a:moveTo>
                  <a:lnTo>
                    <a:pt x="0" y="38"/>
                  </a:lnTo>
                  <a:lnTo>
                    <a:pt x="12" y="0"/>
                  </a:lnTo>
                  <a:lnTo>
                    <a:pt x="264" y="87"/>
                  </a:lnTo>
                  <a:lnTo>
                    <a:pt x="251" y="12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1" name="Freeform 454"/>
            <p:cNvSpPr>
              <a:spLocks/>
            </p:cNvSpPr>
            <p:nvPr/>
          </p:nvSpPr>
          <p:spPr bwMode="auto">
            <a:xfrm>
              <a:off x="6343651" y="6203951"/>
              <a:ext cx="141288" cy="33338"/>
            </a:xfrm>
            <a:custGeom>
              <a:avLst/>
              <a:gdLst>
                <a:gd name="T0" fmla="*/ 0 w 268"/>
                <a:gd name="T1" fmla="*/ 24 h 63"/>
                <a:gd name="T2" fmla="*/ 265 w 268"/>
                <a:gd name="T3" fmla="*/ 0 h 63"/>
                <a:gd name="T4" fmla="*/ 268 w 268"/>
                <a:gd name="T5" fmla="*/ 39 h 63"/>
                <a:gd name="T6" fmla="*/ 3 w 268"/>
                <a:gd name="T7" fmla="*/ 63 h 63"/>
                <a:gd name="T8" fmla="*/ 0 w 268"/>
                <a:gd name="T9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3">
                  <a:moveTo>
                    <a:pt x="0" y="24"/>
                  </a:moveTo>
                  <a:lnTo>
                    <a:pt x="265" y="0"/>
                  </a:lnTo>
                  <a:lnTo>
                    <a:pt x="268" y="39"/>
                  </a:lnTo>
                  <a:lnTo>
                    <a:pt x="3" y="6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2" name="Freeform 455"/>
            <p:cNvSpPr>
              <a:spLocks/>
            </p:cNvSpPr>
            <p:nvPr/>
          </p:nvSpPr>
          <p:spPr bwMode="auto">
            <a:xfrm>
              <a:off x="6173789" y="6829426"/>
              <a:ext cx="25400" cy="26988"/>
            </a:xfrm>
            <a:custGeom>
              <a:avLst/>
              <a:gdLst>
                <a:gd name="T0" fmla="*/ 24 w 48"/>
                <a:gd name="T1" fmla="*/ 50 h 50"/>
                <a:gd name="T2" fmla="*/ 0 w 48"/>
                <a:gd name="T3" fmla="*/ 32 h 50"/>
                <a:gd name="T4" fmla="*/ 24 w 48"/>
                <a:gd name="T5" fmla="*/ 0 h 50"/>
                <a:gd name="T6" fmla="*/ 48 w 48"/>
                <a:gd name="T7" fmla="*/ 17 h 50"/>
                <a:gd name="T8" fmla="*/ 24 w 48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0" y="32"/>
                  </a:lnTo>
                  <a:lnTo>
                    <a:pt x="24" y="0"/>
                  </a:lnTo>
                  <a:lnTo>
                    <a:pt x="48" y="17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3" name="Freeform 456"/>
            <p:cNvSpPr>
              <a:spLocks/>
            </p:cNvSpPr>
            <p:nvPr/>
          </p:nvSpPr>
          <p:spPr bwMode="auto">
            <a:xfrm>
              <a:off x="2982914" y="4943476"/>
              <a:ext cx="130175" cy="92075"/>
            </a:xfrm>
            <a:custGeom>
              <a:avLst/>
              <a:gdLst>
                <a:gd name="T0" fmla="*/ 226 w 247"/>
                <a:gd name="T1" fmla="*/ 175 h 175"/>
                <a:gd name="T2" fmla="*/ 0 w 247"/>
                <a:gd name="T3" fmla="*/ 35 h 175"/>
                <a:gd name="T4" fmla="*/ 21 w 247"/>
                <a:gd name="T5" fmla="*/ 0 h 175"/>
                <a:gd name="T6" fmla="*/ 247 w 247"/>
                <a:gd name="T7" fmla="*/ 140 h 175"/>
                <a:gd name="T8" fmla="*/ 226 w 247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5">
                  <a:moveTo>
                    <a:pt x="226" y="175"/>
                  </a:moveTo>
                  <a:lnTo>
                    <a:pt x="0" y="35"/>
                  </a:lnTo>
                  <a:lnTo>
                    <a:pt x="21" y="0"/>
                  </a:lnTo>
                  <a:lnTo>
                    <a:pt x="247" y="140"/>
                  </a:lnTo>
                  <a:lnTo>
                    <a:pt x="226" y="17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4" name="Freeform 457"/>
            <p:cNvSpPr>
              <a:spLocks/>
            </p:cNvSpPr>
            <p:nvPr/>
          </p:nvSpPr>
          <p:spPr bwMode="auto">
            <a:xfrm>
              <a:off x="4325939" y="5287963"/>
              <a:ext cx="139700" cy="63500"/>
            </a:xfrm>
            <a:custGeom>
              <a:avLst/>
              <a:gdLst>
                <a:gd name="T0" fmla="*/ 0 w 265"/>
                <a:gd name="T1" fmla="*/ 82 h 120"/>
                <a:gd name="T2" fmla="*/ 253 w 265"/>
                <a:gd name="T3" fmla="*/ 0 h 120"/>
                <a:gd name="T4" fmla="*/ 265 w 265"/>
                <a:gd name="T5" fmla="*/ 38 h 120"/>
                <a:gd name="T6" fmla="*/ 12 w 265"/>
                <a:gd name="T7" fmla="*/ 120 h 120"/>
                <a:gd name="T8" fmla="*/ 0 w 265"/>
                <a:gd name="T9" fmla="*/ 8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0">
                  <a:moveTo>
                    <a:pt x="0" y="82"/>
                  </a:moveTo>
                  <a:lnTo>
                    <a:pt x="253" y="0"/>
                  </a:lnTo>
                  <a:lnTo>
                    <a:pt x="265" y="38"/>
                  </a:lnTo>
                  <a:lnTo>
                    <a:pt x="12" y="12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5" name="Freeform 458"/>
            <p:cNvSpPr>
              <a:spLocks/>
            </p:cNvSpPr>
            <p:nvPr/>
          </p:nvSpPr>
          <p:spPr bwMode="auto">
            <a:xfrm>
              <a:off x="3870326" y="5746751"/>
              <a:ext cx="142875" cy="28575"/>
            </a:xfrm>
            <a:custGeom>
              <a:avLst/>
              <a:gdLst>
                <a:gd name="T0" fmla="*/ 0 w 269"/>
                <a:gd name="T1" fmla="*/ 14 h 54"/>
                <a:gd name="T2" fmla="*/ 267 w 269"/>
                <a:gd name="T3" fmla="*/ 0 h 54"/>
                <a:gd name="T4" fmla="*/ 269 w 269"/>
                <a:gd name="T5" fmla="*/ 40 h 54"/>
                <a:gd name="T6" fmla="*/ 2 w 269"/>
                <a:gd name="T7" fmla="*/ 54 h 54"/>
                <a:gd name="T8" fmla="*/ 0 w 269"/>
                <a:gd name="T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4">
                  <a:moveTo>
                    <a:pt x="0" y="14"/>
                  </a:moveTo>
                  <a:lnTo>
                    <a:pt x="267" y="0"/>
                  </a:lnTo>
                  <a:lnTo>
                    <a:pt x="269" y="40"/>
                  </a:lnTo>
                  <a:lnTo>
                    <a:pt x="2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6" name="Freeform 459"/>
            <p:cNvSpPr>
              <a:spLocks/>
            </p:cNvSpPr>
            <p:nvPr/>
          </p:nvSpPr>
          <p:spPr bwMode="auto">
            <a:xfrm>
              <a:off x="3986214" y="6800851"/>
              <a:ext cx="65088" cy="55563"/>
            </a:xfrm>
            <a:custGeom>
              <a:avLst/>
              <a:gdLst>
                <a:gd name="T0" fmla="*/ 96 w 121"/>
                <a:gd name="T1" fmla="*/ 106 h 106"/>
                <a:gd name="T2" fmla="*/ 0 w 121"/>
                <a:gd name="T3" fmla="*/ 31 h 106"/>
                <a:gd name="T4" fmla="*/ 24 w 121"/>
                <a:gd name="T5" fmla="*/ 0 h 106"/>
                <a:gd name="T6" fmla="*/ 121 w 121"/>
                <a:gd name="T7" fmla="*/ 73 h 106"/>
                <a:gd name="T8" fmla="*/ 96 w 12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6">
                  <a:moveTo>
                    <a:pt x="96" y="106"/>
                  </a:moveTo>
                  <a:lnTo>
                    <a:pt x="0" y="31"/>
                  </a:lnTo>
                  <a:lnTo>
                    <a:pt x="24" y="0"/>
                  </a:lnTo>
                  <a:lnTo>
                    <a:pt x="121" y="73"/>
                  </a:lnTo>
                  <a:lnTo>
                    <a:pt x="96" y="106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7" name="Freeform 460"/>
            <p:cNvSpPr>
              <a:spLocks/>
            </p:cNvSpPr>
            <p:nvPr/>
          </p:nvSpPr>
          <p:spPr bwMode="auto">
            <a:xfrm>
              <a:off x="3673476" y="6176963"/>
              <a:ext cx="130175" cy="88900"/>
            </a:xfrm>
            <a:custGeom>
              <a:avLst/>
              <a:gdLst>
                <a:gd name="T0" fmla="*/ 0 w 248"/>
                <a:gd name="T1" fmla="*/ 135 h 169"/>
                <a:gd name="T2" fmla="*/ 228 w 248"/>
                <a:gd name="T3" fmla="*/ 0 h 169"/>
                <a:gd name="T4" fmla="*/ 248 w 248"/>
                <a:gd name="T5" fmla="*/ 33 h 169"/>
                <a:gd name="T6" fmla="*/ 19 w 248"/>
                <a:gd name="T7" fmla="*/ 169 h 169"/>
                <a:gd name="T8" fmla="*/ 0 w 248"/>
                <a:gd name="T9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69">
                  <a:moveTo>
                    <a:pt x="0" y="135"/>
                  </a:moveTo>
                  <a:lnTo>
                    <a:pt x="228" y="0"/>
                  </a:lnTo>
                  <a:lnTo>
                    <a:pt x="248" y="33"/>
                  </a:lnTo>
                  <a:lnTo>
                    <a:pt x="19" y="16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8" name="Freeform 461"/>
            <p:cNvSpPr>
              <a:spLocks/>
            </p:cNvSpPr>
            <p:nvPr/>
          </p:nvSpPr>
          <p:spPr bwMode="auto">
            <a:xfrm>
              <a:off x="212726" y="2789238"/>
              <a:ext cx="130175" cy="92075"/>
            </a:xfrm>
            <a:custGeom>
              <a:avLst/>
              <a:gdLst>
                <a:gd name="T0" fmla="*/ 227 w 248"/>
                <a:gd name="T1" fmla="*/ 173 h 173"/>
                <a:gd name="T2" fmla="*/ 0 w 248"/>
                <a:gd name="T3" fmla="*/ 35 h 173"/>
                <a:gd name="T4" fmla="*/ 21 w 248"/>
                <a:gd name="T5" fmla="*/ 0 h 173"/>
                <a:gd name="T6" fmla="*/ 248 w 248"/>
                <a:gd name="T7" fmla="*/ 138 h 173"/>
                <a:gd name="T8" fmla="*/ 227 w 248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73">
                  <a:moveTo>
                    <a:pt x="227" y="173"/>
                  </a:moveTo>
                  <a:lnTo>
                    <a:pt x="0" y="35"/>
                  </a:lnTo>
                  <a:lnTo>
                    <a:pt x="21" y="0"/>
                  </a:lnTo>
                  <a:lnTo>
                    <a:pt x="248" y="138"/>
                  </a:lnTo>
                  <a:lnTo>
                    <a:pt x="227" y="173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79" name="Freeform 462"/>
            <p:cNvSpPr>
              <a:spLocks/>
            </p:cNvSpPr>
            <p:nvPr/>
          </p:nvSpPr>
          <p:spPr bwMode="auto">
            <a:xfrm>
              <a:off x="1211264" y="2782888"/>
              <a:ext cx="44450" cy="142875"/>
            </a:xfrm>
            <a:custGeom>
              <a:avLst/>
              <a:gdLst>
                <a:gd name="T0" fmla="*/ 0 w 85"/>
                <a:gd name="T1" fmla="*/ 262 h 269"/>
                <a:gd name="T2" fmla="*/ 45 w 85"/>
                <a:gd name="T3" fmla="*/ 0 h 269"/>
                <a:gd name="T4" fmla="*/ 85 w 85"/>
                <a:gd name="T5" fmla="*/ 7 h 269"/>
                <a:gd name="T6" fmla="*/ 38 w 85"/>
                <a:gd name="T7" fmla="*/ 269 h 269"/>
                <a:gd name="T8" fmla="*/ 0 w 85"/>
                <a:gd name="T9" fmla="*/ 26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69">
                  <a:moveTo>
                    <a:pt x="0" y="262"/>
                  </a:moveTo>
                  <a:lnTo>
                    <a:pt x="45" y="0"/>
                  </a:lnTo>
                  <a:lnTo>
                    <a:pt x="85" y="7"/>
                  </a:lnTo>
                  <a:lnTo>
                    <a:pt x="38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0" name="Freeform 463"/>
            <p:cNvSpPr>
              <a:spLocks/>
            </p:cNvSpPr>
            <p:nvPr/>
          </p:nvSpPr>
          <p:spPr bwMode="auto">
            <a:xfrm>
              <a:off x="1381126" y="3627438"/>
              <a:ext cx="141288" cy="60325"/>
            </a:xfrm>
            <a:custGeom>
              <a:avLst/>
              <a:gdLst>
                <a:gd name="T0" fmla="*/ 12 w 267"/>
                <a:gd name="T1" fmla="*/ 0 h 116"/>
                <a:gd name="T2" fmla="*/ 267 w 267"/>
                <a:gd name="T3" fmla="*/ 78 h 116"/>
                <a:gd name="T4" fmla="*/ 255 w 267"/>
                <a:gd name="T5" fmla="*/ 116 h 116"/>
                <a:gd name="T6" fmla="*/ 0 w 267"/>
                <a:gd name="T7" fmla="*/ 38 h 116"/>
                <a:gd name="T8" fmla="*/ 12 w 26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16">
                  <a:moveTo>
                    <a:pt x="12" y="0"/>
                  </a:moveTo>
                  <a:lnTo>
                    <a:pt x="267" y="78"/>
                  </a:lnTo>
                  <a:lnTo>
                    <a:pt x="255" y="116"/>
                  </a:lnTo>
                  <a:lnTo>
                    <a:pt x="0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1" name="Freeform 464"/>
            <p:cNvSpPr>
              <a:spLocks/>
            </p:cNvSpPr>
            <p:nvPr/>
          </p:nvSpPr>
          <p:spPr bwMode="auto">
            <a:xfrm>
              <a:off x="1214439" y="3830638"/>
              <a:ext cx="142875" cy="31750"/>
            </a:xfrm>
            <a:custGeom>
              <a:avLst/>
              <a:gdLst>
                <a:gd name="T0" fmla="*/ 3 w 268"/>
                <a:gd name="T1" fmla="*/ 0 h 61"/>
                <a:gd name="T2" fmla="*/ 268 w 268"/>
                <a:gd name="T3" fmla="*/ 21 h 61"/>
                <a:gd name="T4" fmla="*/ 265 w 268"/>
                <a:gd name="T5" fmla="*/ 61 h 61"/>
                <a:gd name="T6" fmla="*/ 0 w 268"/>
                <a:gd name="T7" fmla="*/ 39 h 61"/>
                <a:gd name="T8" fmla="*/ 3 w 268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1">
                  <a:moveTo>
                    <a:pt x="3" y="0"/>
                  </a:moveTo>
                  <a:lnTo>
                    <a:pt x="268" y="21"/>
                  </a:lnTo>
                  <a:lnTo>
                    <a:pt x="265" y="61"/>
                  </a:lnTo>
                  <a:lnTo>
                    <a:pt x="0" y="3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2" name="Freeform 465"/>
            <p:cNvSpPr>
              <a:spLocks/>
            </p:cNvSpPr>
            <p:nvPr/>
          </p:nvSpPr>
          <p:spPr bwMode="auto">
            <a:xfrm>
              <a:off x="612776" y="4438651"/>
              <a:ext cx="69850" cy="138113"/>
            </a:xfrm>
            <a:custGeom>
              <a:avLst/>
              <a:gdLst>
                <a:gd name="T0" fmla="*/ 0 w 130"/>
                <a:gd name="T1" fmla="*/ 249 h 263"/>
                <a:gd name="T2" fmla="*/ 92 w 130"/>
                <a:gd name="T3" fmla="*/ 0 h 263"/>
                <a:gd name="T4" fmla="*/ 130 w 130"/>
                <a:gd name="T5" fmla="*/ 14 h 263"/>
                <a:gd name="T6" fmla="*/ 38 w 130"/>
                <a:gd name="T7" fmla="*/ 263 h 263"/>
                <a:gd name="T8" fmla="*/ 0 w 130"/>
                <a:gd name="T9" fmla="*/ 24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263">
                  <a:moveTo>
                    <a:pt x="0" y="249"/>
                  </a:moveTo>
                  <a:lnTo>
                    <a:pt x="92" y="0"/>
                  </a:lnTo>
                  <a:lnTo>
                    <a:pt x="130" y="14"/>
                  </a:lnTo>
                  <a:lnTo>
                    <a:pt x="38" y="26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3" name="Freeform 466"/>
            <p:cNvSpPr>
              <a:spLocks/>
            </p:cNvSpPr>
            <p:nvPr/>
          </p:nvSpPr>
          <p:spPr bwMode="auto">
            <a:xfrm>
              <a:off x="8624889" y="58738"/>
              <a:ext cx="122238" cy="106363"/>
            </a:xfrm>
            <a:custGeom>
              <a:avLst/>
              <a:gdLst>
                <a:gd name="T0" fmla="*/ 206 w 232"/>
                <a:gd name="T1" fmla="*/ 200 h 200"/>
                <a:gd name="T2" fmla="*/ 0 w 232"/>
                <a:gd name="T3" fmla="*/ 32 h 200"/>
                <a:gd name="T4" fmla="*/ 26 w 232"/>
                <a:gd name="T5" fmla="*/ 0 h 200"/>
                <a:gd name="T6" fmla="*/ 232 w 232"/>
                <a:gd name="T7" fmla="*/ 169 h 200"/>
                <a:gd name="T8" fmla="*/ 206 w 23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00">
                  <a:moveTo>
                    <a:pt x="206" y="200"/>
                  </a:moveTo>
                  <a:lnTo>
                    <a:pt x="0" y="32"/>
                  </a:lnTo>
                  <a:lnTo>
                    <a:pt x="26" y="0"/>
                  </a:lnTo>
                  <a:lnTo>
                    <a:pt x="232" y="169"/>
                  </a:lnTo>
                  <a:lnTo>
                    <a:pt x="206" y="20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4" name="Freeform 467"/>
            <p:cNvSpPr>
              <a:spLocks/>
            </p:cNvSpPr>
            <p:nvPr/>
          </p:nvSpPr>
          <p:spPr bwMode="auto">
            <a:xfrm>
              <a:off x="8667751" y="1111251"/>
              <a:ext cx="141288" cy="33338"/>
            </a:xfrm>
            <a:custGeom>
              <a:avLst/>
              <a:gdLst>
                <a:gd name="T0" fmla="*/ 268 w 268"/>
                <a:gd name="T1" fmla="*/ 40 h 61"/>
                <a:gd name="T2" fmla="*/ 3 w 268"/>
                <a:gd name="T3" fmla="*/ 61 h 61"/>
                <a:gd name="T4" fmla="*/ 0 w 268"/>
                <a:gd name="T5" fmla="*/ 21 h 61"/>
                <a:gd name="T6" fmla="*/ 265 w 268"/>
                <a:gd name="T7" fmla="*/ 0 h 61"/>
                <a:gd name="T8" fmla="*/ 268 w 268"/>
                <a:gd name="T9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1">
                  <a:moveTo>
                    <a:pt x="268" y="40"/>
                  </a:moveTo>
                  <a:lnTo>
                    <a:pt x="3" y="61"/>
                  </a:lnTo>
                  <a:lnTo>
                    <a:pt x="0" y="21"/>
                  </a:lnTo>
                  <a:lnTo>
                    <a:pt x="265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5" name="Freeform 468"/>
            <p:cNvSpPr>
              <a:spLocks/>
            </p:cNvSpPr>
            <p:nvPr/>
          </p:nvSpPr>
          <p:spPr bwMode="auto">
            <a:xfrm>
              <a:off x="8662989" y="2681288"/>
              <a:ext cx="114300" cy="114300"/>
            </a:xfrm>
            <a:custGeom>
              <a:avLst/>
              <a:gdLst>
                <a:gd name="T0" fmla="*/ 0 w 216"/>
                <a:gd name="T1" fmla="*/ 188 h 216"/>
                <a:gd name="T2" fmla="*/ 188 w 216"/>
                <a:gd name="T3" fmla="*/ 0 h 216"/>
                <a:gd name="T4" fmla="*/ 216 w 216"/>
                <a:gd name="T5" fmla="*/ 28 h 216"/>
                <a:gd name="T6" fmla="*/ 28 w 216"/>
                <a:gd name="T7" fmla="*/ 216 h 216"/>
                <a:gd name="T8" fmla="*/ 0 w 216"/>
                <a:gd name="T9" fmla="*/ 18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0" y="188"/>
                  </a:moveTo>
                  <a:lnTo>
                    <a:pt x="188" y="0"/>
                  </a:lnTo>
                  <a:lnTo>
                    <a:pt x="216" y="28"/>
                  </a:lnTo>
                  <a:lnTo>
                    <a:pt x="28" y="216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6" name="Freeform 469"/>
            <p:cNvSpPr>
              <a:spLocks/>
            </p:cNvSpPr>
            <p:nvPr/>
          </p:nvSpPr>
          <p:spPr bwMode="auto">
            <a:xfrm>
              <a:off x="8212139" y="1824038"/>
              <a:ext cx="139700" cy="61913"/>
            </a:xfrm>
            <a:custGeom>
              <a:avLst/>
              <a:gdLst>
                <a:gd name="T0" fmla="*/ 12 w 265"/>
                <a:gd name="T1" fmla="*/ 0 h 117"/>
                <a:gd name="T2" fmla="*/ 265 w 265"/>
                <a:gd name="T3" fmla="*/ 79 h 117"/>
                <a:gd name="T4" fmla="*/ 253 w 265"/>
                <a:gd name="T5" fmla="*/ 117 h 117"/>
                <a:gd name="T6" fmla="*/ 0 w 265"/>
                <a:gd name="T7" fmla="*/ 38 h 117"/>
                <a:gd name="T8" fmla="*/ 12 w 26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7">
                  <a:moveTo>
                    <a:pt x="12" y="0"/>
                  </a:moveTo>
                  <a:lnTo>
                    <a:pt x="265" y="79"/>
                  </a:lnTo>
                  <a:lnTo>
                    <a:pt x="253" y="117"/>
                  </a:lnTo>
                  <a:lnTo>
                    <a:pt x="0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7" name="Freeform 470"/>
            <p:cNvSpPr>
              <a:spLocks/>
            </p:cNvSpPr>
            <p:nvPr/>
          </p:nvSpPr>
          <p:spPr bwMode="auto">
            <a:xfrm>
              <a:off x="8297864" y="4349751"/>
              <a:ext cx="128588" cy="96838"/>
            </a:xfrm>
            <a:custGeom>
              <a:avLst/>
              <a:gdLst>
                <a:gd name="T0" fmla="*/ 221 w 242"/>
                <a:gd name="T1" fmla="*/ 182 h 182"/>
                <a:gd name="T2" fmla="*/ 0 w 242"/>
                <a:gd name="T3" fmla="*/ 33 h 182"/>
                <a:gd name="T4" fmla="*/ 22 w 242"/>
                <a:gd name="T5" fmla="*/ 0 h 182"/>
                <a:gd name="T6" fmla="*/ 242 w 242"/>
                <a:gd name="T7" fmla="*/ 150 h 182"/>
                <a:gd name="T8" fmla="*/ 221 w 242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82">
                  <a:moveTo>
                    <a:pt x="221" y="182"/>
                  </a:moveTo>
                  <a:lnTo>
                    <a:pt x="0" y="33"/>
                  </a:lnTo>
                  <a:lnTo>
                    <a:pt x="22" y="0"/>
                  </a:lnTo>
                  <a:lnTo>
                    <a:pt x="242" y="150"/>
                  </a:lnTo>
                  <a:lnTo>
                    <a:pt x="221" y="182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8" name="Freeform 471"/>
            <p:cNvSpPr>
              <a:spLocks/>
            </p:cNvSpPr>
            <p:nvPr/>
          </p:nvSpPr>
          <p:spPr bwMode="auto">
            <a:xfrm>
              <a:off x="8726489" y="4821238"/>
              <a:ext cx="95250" cy="130175"/>
            </a:xfrm>
            <a:custGeom>
              <a:avLst/>
              <a:gdLst>
                <a:gd name="T0" fmla="*/ 145 w 178"/>
                <a:gd name="T1" fmla="*/ 245 h 245"/>
                <a:gd name="T2" fmla="*/ 0 w 178"/>
                <a:gd name="T3" fmla="*/ 22 h 245"/>
                <a:gd name="T4" fmla="*/ 33 w 178"/>
                <a:gd name="T5" fmla="*/ 0 h 245"/>
                <a:gd name="T6" fmla="*/ 178 w 178"/>
                <a:gd name="T7" fmla="*/ 224 h 245"/>
                <a:gd name="T8" fmla="*/ 145 w 178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5">
                  <a:moveTo>
                    <a:pt x="145" y="245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178" y="224"/>
                  </a:lnTo>
                  <a:lnTo>
                    <a:pt x="145" y="24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89" name="Freeform 472"/>
            <p:cNvSpPr>
              <a:spLocks/>
            </p:cNvSpPr>
            <p:nvPr/>
          </p:nvSpPr>
          <p:spPr bwMode="auto">
            <a:xfrm>
              <a:off x="8326439" y="5340351"/>
              <a:ext cx="69850" cy="139700"/>
            </a:xfrm>
            <a:custGeom>
              <a:avLst/>
              <a:gdLst>
                <a:gd name="T0" fmla="*/ 96 w 133"/>
                <a:gd name="T1" fmla="*/ 262 h 262"/>
                <a:gd name="T2" fmla="*/ 0 w 133"/>
                <a:gd name="T3" fmla="*/ 14 h 262"/>
                <a:gd name="T4" fmla="*/ 36 w 133"/>
                <a:gd name="T5" fmla="*/ 0 h 262"/>
                <a:gd name="T6" fmla="*/ 133 w 133"/>
                <a:gd name="T7" fmla="*/ 248 h 262"/>
                <a:gd name="T8" fmla="*/ 96 w 133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2">
                  <a:moveTo>
                    <a:pt x="96" y="262"/>
                  </a:moveTo>
                  <a:lnTo>
                    <a:pt x="0" y="14"/>
                  </a:lnTo>
                  <a:lnTo>
                    <a:pt x="36" y="0"/>
                  </a:lnTo>
                  <a:lnTo>
                    <a:pt x="133" y="248"/>
                  </a:lnTo>
                  <a:lnTo>
                    <a:pt x="96" y="262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0" name="Freeform 473"/>
            <p:cNvSpPr>
              <a:spLocks/>
            </p:cNvSpPr>
            <p:nvPr/>
          </p:nvSpPr>
          <p:spPr bwMode="auto">
            <a:xfrm>
              <a:off x="7996239" y="5918201"/>
              <a:ext cx="87313" cy="133350"/>
            </a:xfrm>
            <a:custGeom>
              <a:avLst/>
              <a:gdLst>
                <a:gd name="T0" fmla="*/ 132 w 166"/>
                <a:gd name="T1" fmla="*/ 251 h 251"/>
                <a:gd name="T2" fmla="*/ 0 w 166"/>
                <a:gd name="T3" fmla="*/ 19 h 251"/>
                <a:gd name="T4" fmla="*/ 35 w 166"/>
                <a:gd name="T5" fmla="*/ 0 h 251"/>
                <a:gd name="T6" fmla="*/ 166 w 166"/>
                <a:gd name="T7" fmla="*/ 232 h 251"/>
                <a:gd name="T8" fmla="*/ 132 w 166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51">
                  <a:moveTo>
                    <a:pt x="132" y="251"/>
                  </a:moveTo>
                  <a:lnTo>
                    <a:pt x="0" y="19"/>
                  </a:lnTo>
                  <a:lnTo>
                    <a:pt x="35" y="0"/>
                  </a:lnTo>
                  <a:lnTo>
                    <a:pt x="166" y="232"/>
                  </a:lnTo>
                  <a:lnTo>
                    <a:pt x="132" y="251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1" name="Freeform 474"/>
            <p:cNvSpPr>
              <a:spLocks/>
            </p:cNvSpPr>
            <p:nvPr/>
          </p:nvSpPr>
          <p:spPr bwMode="auto">
            <a:xfrm>
              <a:off x="8162926" y="6553201"/>
              <a:ext cx="141288" cy="22225"/>
            </a:xfrm>
            <a:custGeom>
              <a:avLst/>
              <a:gdLst>
                <a:gd name="T0" fmla="*/ 267 w 267"/>
                <a:gd name="T1" fmla="*/ 42 h 42"/>
                <a:gd name="T2" fmla="*/ 0 w 267"/>
                <a:gd name="T3" fmla="*/ 40 h 42"/>
                <a:gd name="T4" fmla="*/ 1 w 267"/>
                <a:gd name="T5" fmla="*/ 0 h 42"/>
                <a:gd name="T6" fmla="*/ 267 w 267"/>
                <a:gd name="T7" fmla="*/ 2 h 42"/>
                <a:gd name="T8" fmla="*/ 267 w 267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2">
                  <a:moveTo>
                    <a:pt x="267" y="42"/>
                  </a:moveTo>
                  <a:lnTo>
                    <a:pt x="0" y="40"/>
                  </a:lnTo>
                  <a:lnTo>
                    <a:pt x="1" y="0"/>
                  </a:lnTo>
                  <a:lnTo>
                    <a:pt x="267" y="2"/>
                  </a:lnTo>
                  <a:lnTo>
                    <a:pt x="267" y="42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2" name="Freeform 475"/>
            <p:cNvSpPr>
              <a:spLocks/>
            </p:cNvSpPr>
            <p:nvPr/>
          </p:nvSpPr>
          <p:spPr bwMode="auto">
            <a:xfrm>
              <a:off x="9053514" y="5721351"/>
              <a:ext cx="26988" cy="141288"/>
            </a:xfrm>
            <a:custGeom>
              <a:avLst/>
              <a:gdLst>
                <a:gd name="T0" fmla="*/ 0 w 50"/>
                <a:gd name="T1" fmla="*/ 265 h 266"/>
                <a:gd name="T2" fmla="*/ 10 w 50"/>
                <a:gd name="T3" fmla="*/ 0 h 266"/>
                <a:gd name="T4" fmla="*/ 50 w 50"/>
                <a:gd name="T5" fmla="*/ 1 h 266"/>
                <a:gd name="T6" fmla="*/ 40 w 50"/>
                <a:gd name="T7" fmla="*/ 266 h 266"/>
                <a:gd name="T8" fmla="*/ 0 w 50"/>
                <a:gd name="T9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6">
                  <a:moveTo>
                    <a:pt x="0" y="265"/>
                  </a:moveTo>
                  <a:lnTo>
                    <a:pt x="10" y="0"/>
                  </a:lnTo>
                  <a:lnTo>
                    <a:pt x="50" y="1"/>
                  </a:lnTo>
                  <a:lnTo>
                    <a:pt x="40" y="266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3" name="Freeform 476"/>
            <p:cNvSpPr>
              <a:spLocks/>
            </p:cNvSpPr>
            <p:nvPr/>
          </p:nvSpPr>
          <p:spPr bwMode="auto">
            <a:xfrm>
              <a:off x="8661401" y="3790951"/>
              <a:ext cx="141288" cy="53975"/>
            </a:xfrm>
            <a:custGeom>
              <a:avLst/>
              <a:gdLst>
                <a:gd name="T0" fmla="*/ 268 w 268"/>
                <a:gd name="T1" fmla="*/ 38 h 100"/>
                <a:gd name="T2" fmla="*/ 9 w 268"/>
                <a:gd name="T3" fmla="*/ 100 h 100"/>
                <a:gd name="T4" fmla="*/ 0 w 268"/>
                <a:gd name="T5" fmla="*/ 61 h 100"/>
                <a:gd name="T6" fmla="*/ 259 w 268"/>
                <a:gd name="T7" fmla="*/ 0 h 100"/>
                <a:gd name="T8" fmla="*/ 268 w 268"/>
                <a:gd name="T9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0">
                  <a:moveTo>
                    <a:pt x="268" y="38"/>
                  </a:moveTo>
                  <a:lnTo>
                    <a:pt x="9" y="100"/>
                  </a:lnTo>
                  <a:lnTo>
                    <a:pt x="0" y="61"/>
                  </a:lnTo>
                  <a:lnTo>
                    <a:pt x="259" y="0"/>
                  </a:lnTo>
                  <a:lnTo>
                    <a:pt x="268" y="38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4" name="Freeform 477"/>
            <p:cNvSpPr>
              <a:spLocks/>
            </p:cNvSpPr>
            <p:nvPr/>
          </p:nvSpPr>
          <p:spPr bwMode="auto">
            <a:xfrm>
              <a:off x="8582026" y="3330576"/>
              <a:ext cx="84138" cy="133350"/>
            </a:xfrm>
            <a:custGeom>
              <a:avLst/>
              <a:gdLst>
                <a:gd name="T0" fmla="*/ 123 w 159"/>
                <a:gd name="T1" fmla="*/ 253 h 253"/>
                <a:gd name="T2" fmla="*/ 0 w 159"/>
                <a:gd name="T3" fmla="*/ 18 h 253"/>
                <a:gd name="T4" fmla="*/ 36 w 159"/>
                <a:gd name="T5" fmla="*/ 0 h 253"/>
                <a:gd name="T6" fmla="*/ 159 w 159"/>
                <a:gd name="T7" fmla="*/ 235 h 253"/>
                <a:gd name="T8" fmla="*/ 123 w 159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53">
                  <a:moveTo>
                    <a:pt x="123" y="253"/>
                  </a:moveTo>
                  <a:lnTo>
                    <a:pt x="0" y="18"/>
                  </a:lnTo>
                  <a:lnTo>
                    <a:pt x="36" y="0"/>
                  </a:lnTo>
                  <a:lnTo>
                    <a:pt x="159" y="235"/>
                  </a:lnTo>
                  <a:lnTo>
                    <a:pt x="123" y="253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5" name="Freeform 478"/>
            <p:cNvSpPr>
              <a:spLocks/>
            </p:cNvSpPr>
            <p:nvPr/>
          </p:nvSpPr>
          <p:spPr bwMode="auto">
            <a:xfrm>
              <a:off x="7956551" y="3211513"/>
              <a:ext cx="103188" cy="123825"/>
            </a:xfrm>
            <a:custGeom>
              <a:avLst/>
              <a:gdLst>
                <a:gd name="T0" fmla="*/ 0 w 194"/>
                <a:gd name="T1" fmla="*/ 211 h 236"/>
                <a:gd name="T2" fmla="*/ 162 w 194"/>
                <a:gd name="T3" fmla="*/ 0 h 236"/>
                <a:gd name="T4" fmla="*/ 194 w 194"/>
                <a:gd name="T5" fmla="*/ 25 h 236"/>
                <a:gd name="T6" fmla="*/ 31 w 194"/>
                <a:gd name="T7" fmla="*/ 236 h 236"/>
                <a:gd name="T8" fmla="*/ 0 w 194"/>
                <a:gd name="T9" fmla="*/ 2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36">
                  <a:moveTo>
                    <a:pt x="0" y="211"/>
                  </a:moveTo>
                  <a:lnTo>
                    <a:pt x="162" y="0"/>
                  </a:lnTo>
                  <a:lnTo>
                    <a:pt x="194" y="25"/>
                  </a:lnTo>
                  <a:lnTo>
                    <a:pt x="31" y="236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6" name="Freeform 479"/>
            <p:cNvSpPr>
              <a:spLocks/>
            </p:cNvSpPr>
            <p:nvPr/>
          </p:nvSpPr>
          <p:spPr bwMode="auto">
            <a:xfrm>
              <a:off x="1417639" y="4111626"/>
              <a:ext cx="120650" cy="106363"/>
            </a:xfrm>
            <a:custGeom>
              <a:avLst/>
              <a:gdLst>
                <a:gd name="T0" fmla="*/ 204 w 230"/>
                <a:gd name="T1" fmla="*/ 201 h 201"/>
                <a:gd name="T2" fmla="*/ 0 w 230"/>
                <a:gd name="T3" fmla="*/ 30 h 201"/>
                <a:gd name="T4" fmla="*/ 25 w 230"/>
                <a:gd name="T5" fmla="*/ 0 h 201"/>
                <a:gd name="T6" fmla="*/ 230 w 230"/>
                <a:gd name="T7" fmla="*/ 170 h 201"/>
                <a:gd name="T8" fmla="*/ 204 w 230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01">
                  <a:moveTo>
                    <a:pt x="204" y="201"/>
                  </a:moveTo>
                  <a:lnTo>
                    <a:pt x="0" y="30"/>
                  </a:lnTo>
                  <a:lnTo>
                    <a:pt x="25" y="0"/>
                  </a:lnTo>
                  <a:lnTo>
                    <a:pt x="230" y="170"/>
                  </a:lnTo>
                  <a:lnTo>
                    <a:pt x="204" y="201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7" name="Freeform 480"/>
            <p:cNvSpPr>
              <a:spLocks/>
            </p:cNvSpPr>
            <p:nvPr/>
          </p:nvSpPr>
          <p:spPr bwMode="auto">
            <a:xfrm>
              <a:off x="1673226" y="3695701"/>
              <a:ext cx="136525" cy="77788"/>
            </a:xfrm>
            <a:custGeom>
              <a:avLst/>
              <a:gdLst>
                <a:gd name="T0" fmla="*/ 240 w 257"/>
                <a:gd name="T1" fmla="*/ 149 h 149"/>
                <a:gd name="T2" fmla="*/ 0 w 257"/>
                <a:gd name="T3" fmla="*/ 36 h 149"/>
                <a:gd name="T4" fmla="*/ 16 w 257"/>
                <a:gd name="T5" fmla="*/ 0 h 149"/>
                <a:gd name="T6" fmla="*/ 257 w 257"/>
                <a:gd name="T7" fmla="*/ 113 h 149"/>
                <a:gd name="T8" fmla="*/ 240 w 257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49">
                  <a:moveTo>
                    <a:pt x="240" y="149"/>
                  </a:moveTo>
                  <a:lnTo>
                    <a:pt x="0" y="36"/>
                  </a:lnTo>
                  <a:lnTo>
                    <a:pt x="16" y="0"/>
                  </a:lnTo>
                  <a:lnTo>
                    <a:pt x="257" y="113"/>
                  </a:lnTo>
                  <a:lnTo>
                    <a:pt x="240" y="14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8" name="Freeform 481"/>
            <p:cNvSpPr>
              <a:spLocks/>
            </p:cNvSpPr>
            <p:nvPr/>
          </p:nvSpPr>
          <p:spPr bwMode="auto">
            <a:xfrm>
              <a:off x="2584451" y="3854451"/>
              <a:ext cx="141288" cy="26988"/>
            </a:xfrm>
            <a:custGeom>
              <a:avLst/>
              <a:gdLst>
                <a:gd name="T0" fmla="*/ 0 w 268"/>
                <a:gd name="T1" fmla="*/ 10 h 49"/>
                <a:gd name="T2" fmla="*/ 267 w 268"/>
                <a:gd name="T3" fmla="*/ 0 h 49"/>
                <a:gd name="T4" fmla="*/ 268 w 268"/>
                <a:gd name="T5" fmla="*/ 40 h 49"/>
                <a:gd name="T6" fmla="*/ 2 w 268"/>
                <a:gd name="T7" fmla="*/ 49 h 49"/>
                <a:gd name="T8" fmla="*/ 0 w 268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0" y="10"/>
                  </a:moveTo>
                  <a:lnTo>
                    <a:pt x="267" y="0"/>
                  </a:lnTo>
                  <a:lnTo>
                    <a:pt x="268" y="40"/>
                  </a:lnTo>
                  <a:lnTo>
                    <a:pt x="2" y="4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99" name="Freeform 482"/>
            <p:cNvSpPr>
              <a:spLocks/>
            </p:cNvSpPr>
            <p:nvPr/>
          </p:nvSpPr>
          <p:spPr bwMode="auto">
            <a:xfrm>
              <a:off x="3886201" y="187326"/>
              <a:ext cx="134938" cy="80963"/>
            </a:xfrm>
            <a:custGeom>
              <a:avLst/>
              <a:gdLst>
                <a:gd name="T0" fmla="*/ 255 w 255"/>
                <a:gd name="T1" fmla="*/ 34 h 155"/>
                <a:gd name="T2" fmla="*/ 17 w 255"/>
                <a:gd name="T3" fmla="*/ 155 h 155"/>
                <a:gd name="T4" fmla="*/ 0 w 255"/>
                <a:gd name="T5" fmla="*/ 120 h 155"/>
                <a:gd name="T6" fmla="*/ 238 w 255"/>
                <a:gd name="T7" fmla="*/ 0 h 155"/>
                <a:gd name="T8" fmla="*/ 255 w 255"/>
                <a:gd name="T9" fmla="*/ 3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5">
                  <a:moveTo>
                    <a:pt x="255" y="34"/>
                  </a:moveTo>
                  <a:lnTo>
                    <a:pt x="17" y="155"/>
                  </a:lnTo>
                  <a:lnTo>
                    <a:pt x="0" y="120"/>
                  </a:lnTo>
                  <a:lnTo>
                    <a:pt x="238" y="0"/>
                  </a:lnTo>
                  <a:lnTo>
                    <a:pt x="255" y="34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0" name="Freeform 483"/>
            <p:cNvSpPr>
              <a:spLocks/>
            </p:cNvSpPr>
            <p:nvPr/>
          </p:nvSpPr>
          <p:spPr bwMode="auto">
            <a:xfrm>
              <a:off x="7866064" y="2049463"/>
              <a:ext cx="128588" cy="96838"/>
            </a:xfrm>
            <a:custGeom>
              <a:avLst/>
              <a:gdLst>
                <a:gd name="T0" fmla="*/ 220 w 242"/>
                <a:gd name="T1" fmla="*/ 183 h 183"/>
                <a:gd name="T2" fmla="*/ 0 w 242"/>
                <a:gd name="T3" fmla="*/ 33 h 183"/>
                <a:gd name="T4" fmla="*/ 23 w 242"/>
                <a:gd name="T5" fmla="*/ 0 h 183"/>
                <a:gd name="T6" fmla="*/ 242 w 242"/>
                <a:gd name="T7" fmla="*/ 150 h 183"/>
                <a:gd name="T8" fmla="*/ 220 w 242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83">
                  <a:moveTo>
                    <a:pt x="220" y="183"/>
                  </a:moveTo>
                  <a:lnTo>
                    <a:pt x="0" y="33"/>
                  </a:lnTo>
                  <a:lnTo>
                    <a:pt x="23" y="0"/>
                  </a:lnTo>
                  <a:lnTo>
                    <a:pt x="242" y="150"/>
                  </a:lnTo>
                  <a:lnTo>
                    <a:pt x="220" y="183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1" name="Freeform 484"/>
            <p:cNvSpPr>
              <a:spLocks/>
            </p:cNvSpPr>
            <p:nvPr/>
          </p:nvSpPr>
          <p:spPr bwMode="auto">
            <a:xfrm>
              <a:off x="3597276" y="1473201"/>
              <a:ext cx="117475" cy="111125"/>
            </a:xfrm>
            <a:custGeom>
              <a:avLst/>
              <a:gdLst>
                <a:gd name="T0" fmla="*/ 0 w 223"/>
                <a:gd name="T1" fmla="*/ 181 h 210"/>
                <a:gd name="T2" fmla="*/ 196 w 223"/>
                <a:gd name="T3" fmla="*/ 0 h 210"/>
                <a:gd name="T4" fmla="*/ 223 w 223"/>
                <a:gd name="T5" fmla="*/ 29 h 210"/>
                <a:gd name="T6" fmla="*/ 27 w 223"/>
                <a:gd name="T7" fmla="*/ 210 h 210"/>
                <a:gd name="T8" fmla="*/ 0 w 223"/>
                <a:gd name="T9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10">
                  <a:moveTo>
                    <a:pt x="0" y="181"/>
                  </a:moveTo>
                  <a:lnTo>
                    <a:pt x="196" y="0"/>
                  </a:lnTo>
                  <a:lnTo>
                    <a:pt x="223" y="29"/>
                  </a:lnTo>
                  <a:lnTo>
                    <a:pt x="27" y="21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2" name="Freeform 485"/>
            <p:cNvSpPr>
              <a:spLocks/>
            </p:cNvSpPr>
            <p:nvPr/>
          </p:nvSpPr>
          <p:spPr bwMode="auto">
            <a:xfrm>
              <a:off x="7842251" y="1411288"/>
              <a:ext cx="136525" cy="79375"/>
            </a:xfrm>
            <a:custGeom>
              <a:avLst/>
              <a:gdLst>
                <a:gd name="T0" fmla="*/ 240 w 258"/>
                <a:gd name="T1" fmla="*/ 151 h 151"/>
                <a:gd name="T2" fmla="*/ 0 w 258"/>
                <a:gd name="T3" fmla="*/ 37 h 151"/>
                <a:gd name="T4" fmla="*/ 17 w 258"/>
                <a:gd name="T5" fmla="*/ 0 h 151"/>
                <a:gd name="T6" fmla="*/ 258 w 258"/>
                <a:gd name="T7" fmla="*/ 115 h 151"/>
                <a:gd name="T8" fmla="*/ 240 w 258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51">
                  <a:moveTo>
                    <a:pt x="240" y="151"/>
                  </a:moveTo>
                  <a:lnTo>
                    <a:pt x="0" y="37"/>
                  </a:lnTo>
                  <a:lnTo>
                    <a:pt x="17" y="0"/>
                  </a:lnTo>
                  <a:lnTo>
                    <a:pt x="258" y="115"/>
                  </a:lnTo>
                  <a:lnTo>
                    <a:pt x="240" y="151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3" name="Freeform 486"/>
            <p:cNvSpPr>
              <a:spLocks/>
            </p:cNvSpPr>
            <p:nvPr/>
          </p:nvSpPr>
          <p:spPr bwMode="auto">
            <a:xfrm>
              <a:off x="3592514" y="752476"/>
              <a:ext cx="117475" cy="111125"/>
            </a:xfrm>
            <a:custGeom>
              <a:avLst/>
              <a:gdLst>
                <a:gd name="T0" fmla="*/ 0 w 221"/>
                <a:gd name="T1" fmla="*/ 181 h 211"/>
                <a:gd name="T2" fmla="*/ 194 w 221"/>
                <a:gd name="T3" fmla="*/ 0 h 211"/>
                <a:gd name="T4" fmla="*/ 221 w 221"/>
                <a:gd name="T5" fmla="*/ 29 h 211"/>
                <a:gd name="T6" fmla="*/ 27 w 221"/>
                <a:gd name="T7" fmla="*/ 211 h 211"/>
                <a:gd name="T8" fmla="*/ 0 w 221"/>
                <a:gd name="T9" fmla="*/ 18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1">
                  <a:moveTo>
                    <a:pt x="0" y="181"/>
                  </a:moveTo>
                  <a:lnTo>
                    <a:pt x="194" y="0"/>
                  </a:lnTo>
                  <a:lnTo>
                    <a:pt x="221" y="29"/>
                  </a:lnTo>
                  <a:lnTo>
                    <a:pt x="27" y="21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4" name="Freeform 487"/>
            <p:cNvSpPr>
              <a:spLocks/>
            </p:cNvSpPr>
            <p:nvPr/>
          </p:nvSpPr>
          <p:spPr bwMode="auto">
            <a:xfrm>
              <a:off x="6748464" y="1693863"/>
              <a:ext cx="30163" cy="141288"/>
            </a:xfrm>
            <a:custGeom>
              <a:avLst/>
              <a:gdLst>
                <a:gd name="T0" fmla="*/ 18 w 58"/>
                <a:gd name="T1" fmla="*/ 269 h 269"/>
                <a:gd name="T2" fmla="*/ 0 w 58"/>
                <a:gd name="T3" fmla="*/ 4 h 269"/>
                <a:gd name="T4" fmla="*/ 40 w 58"/>
                <a:gd name="T5" fmla="*/ 0 h 269"/>
                <a:gd name="T6" fmla="*/ 58 w 58"/>
                <a:gd name="T7" fmla="*/ 266 h 269"/>
                <a:gd name="T8" fmla="*/ 18 w 58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9">
                  <a:moveTo>
                    <a:pt x="18" y="269"/>
                  </a:moveTo>
                  <a:lnTo>
                    <a:pt x="0" y="4"/>
                  </a:lnTo>
                  <a:lnTo>
                    <a:pt x="40" y="0"/>
                  </a:lnTo>
                  <a:lnTo>
                    <a:pt x="58" y="266"/>
                  </a:lnTo>
                  <a:lnTo>
                    <a:pt x="18" y="26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5" name="Freeform 488"/>
            <p:cNvSpPr>
              <a:spLocks/>
            </p:cNvSpPr>
            <p:nvPr/>
          </p:nvSpPr>
          <p:spPr bwMode="auto">
            <a:xfrm>
              <a:off x="7189789" y="847726"/>
              <a:ext cx="109538" cy="120650"/>
            </a:xfrm>
            <a:custGeom>
              <a:avLst/>
              <a:gdLst>
                <a:gd name="T0" fmla="*/ 176 w 205"/>
                <a:gd name="T1" fmla="*/ 227 h 227"/>
                <a:gd name="T2" fmla="*/ 0 w 205"/>
                <a:gd name="T3" fmla="*/ 26 h 227"/>
                <a:gd name="T4" fmla="*/ 30 w 205"/>
                <a:gd name="T5" fmla="*/ 0 h 227"/>
                <a:gd name="T6" fmla="*/ 205 w 205"/>
                <a:gd name="T7" fmla="*/ 201 h 227"/>
                <a:gd name="T8" fmla="*/ 176 w 205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27">
                  <a:moveTo>
                    <a:pt x="176" y="227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5" y="201"/>
                  </a:lnTo>
                  <a:lnTo>
                    <a:pt x="176" y="227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6" name="Freeform 489"/>
            <p:cNvSpPr>
              <a:spLocks/>
            </p:cNvSpPr>
            <p:nvPr/>
          </p:nvSpPr>
          <p:spPr bwMode="auto">
            <a:xfrm>
              <a:off x="4600576" y="550863"/>
              <a:ext cx="142875" cy="47625"/>
            </a:xfrm>
            <a:custGeom>
              <a:avLst/>
              <a:gdLst>
                <a:gd name="T0" fmla="*/ 8 w 269"/>
                <a:gd name="T1" fmla="*/ 0 h 90"/>
                <a:gd name="T2" fmla="*/ 269 w 269"/>
                <a:gd name="T3" fmla="*/ 51 h 90"/>
                <a:gd name="T4" fmla="*/ 261 w 269"/>
                <a:gd name="T5" fmla="*/ 90 h 90"/>
                <a:gd name="T6" fmla="*/ 0 w 269"/>
                <a:gd name="T7" fmla="*/ 39 h 90"/>
                <a:gd name="T8" fmla="*/ 8 w 26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0">
                  <a:moveTo>
                    <a:pt x="8" y="0"/>
                  </a:moveTo>
                  <a:lnTo>
                    <a:pt x="269" y="51"/>
                  </a:lnTo>
                  <a:lnTo>
                    <a:pt x="261" y="90"/>
                  </a:lnTo>
                  <a:lnTo>
                    <a:pt x="0" y="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7" name="Freeform 490"/>
            <p:cNvSpPr>
              <a:spLocks/>
            </p:cNvSpPr>
            <p:nvPr/>
          </p:nvSpPr>
          <p:spPr bwMode="auto">
            <a:xfrm>
              <a:off x="6043614" y="328613"/>
              <a:ext cx="107950" cy="120650"/>
            </a:xfrm>
            <a:custGeom>
              <a:avLst/>
              <a:gdLst>
                <a:gd name="T0" fmla="*/ 29 w 204"/>
                <a:gd name="T1" fmla="*/ 0 h 226"/>
                <a:gd name="T2" fmla="*/ 204 w 204"/>
                <a:gd name="T3" fmla="*/ 200 h 226"/>
                <a:gd name="T4" fmla="*/ 174 w 204"/>
                <a:gd name="T5" fmla="*/ 226 h 226"/>
                <a:gd name="T6" fmla="*/ 0 w 204"/>
                <a:gd name="T7" fmla="*/ 25 h 226"/>
                <a:gd name="T8" fmla="*/ 29 w 20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26">
                  <a:moveTo>
                    <a:pt x="29" y="0"/>
                  </a:moveTo>
                  <a:lnTo>
                    <a:pt x="204" y="200"/>
                  </a:lnTo>
                  <a:lnTo>
                    <a:pt x="174" y="226"/>
                  </a:lnTo>
                  <a:lnTo>
                    <a:pt x="0" y="2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8" name="Freeform 491"/>
            <p:cNvSpPr>
              <a:spLocks/>
            </p:cNvSpPr>
            <p:nvPr/>
          </p:nvSpPr>
          <p:spPr bwMode="auto">
            <a:xfrm>
              <a:off x="393701" y="417513"/>
              <a:ext cx="133350" cy="85725"/>
            </a:xfrm>
            <a:custGeom>
              <a:avLst/>
              <a:gdLst>
                <a:gd name="T0" fmla="*/ 234 w 252"/>
                <a:gd name="T1" fmla="*/ 163 h 163"/>
                <a:gd name="T2" fmla="*/ 0 w 252"/>
                <a:gd name="T3" fmla="*/ 35 h 163"/>
                <a:gd name="T4" fmla="*/ 19 w 252"/>
                <a:gd name="T5" fmla="*/ 0 h 163"/>
                <a:gd name="T6" fmla="*/ 252 w 252"/>
                <a:gd name="T7" fmla="*/ 128 h 163"/>
                <a:gd name="T8" fmla="*/ 234 w 252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3">
                  <a:moveTo>
                    <a:pt x="234" y="163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252" y="128"/>
                  </a:lnTo>
                  <a:lnTo>
                    <a:pt x="234" y="163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09" name="Freeform 492"/>
            <p:cNvSpPr>
              <a:spLocks/>
            </p:cNvSpPr>
            <p:nvPr/>
          </p:nvSpPr>
          <p:spPr bwMode="auto">
            <a:xfrm>
              <a:off x="3038476" y="1025526"/>
              <a:ext cx="139700" cy="63500"/>
            </a:xfrm>
            <a:custGeom>
              <a:avLst/>
              <a:gdLst>
                <a:gd name="T0" fmla="*/ 0 w 264"/>
                <a:gd name="T1" fmla="*/ 82 h 120"/>
                <a:gd name="T2" fmla="*/ 253 w 264"/>
                <a:gd name="T3" fmla="*/ 0 h 120"/>
                <a:gd name="T4" fmla="*/ 264 w 264"/>
                <a:gd name="T5" fmla="*/ 38 h 120"/>
                <a:gd name="T6" fmla="*/ 12 w 264"/>
                <a:gd name="T7" fmla="*/ 120 h 120"/>
                <a:gd name="T8" fmla="*/ 0 w 264"/>
                <a:gd name="T9" fmla="*/ 8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0">
                  <a:moveTo>
                    <a:pt x="0" y="82"/>
                  </a:moveTo>
                  <a:lnTo>
                    <a:pt x="253" y="0"/>
                  </a:lnTo>
                  <a:lnTo>
                    <a:pt x="264" y="38"/>
                  </a:lnTo>
                  <a:lnTo>
                    <a:pt x="12" y="12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0" name="Freeform 493"/>
            <p:cNvSpPr>
              <a:spLocks/>
            </p:cNvSpPr>
            <p:nvPr/>
          </p:nvSpPr>
          <p:spPr bwMode="auto">
            <a:xfrm>
              <a:off x="817564" y="985838"/>
              <a:ext cx="134938" cy="79375"/>
            </a:xfrm>
            <a:custGeom>
              <a:avLst/>
              <a:gdLst>
                <a:gd name="T0" fmla="*/ 257 w 257"/>
                <a:gd name="T1" fmla="*/ 36 h 150"/>
                <a:gd name="T2" fmla="*/ 18 w 257"/>
                <a:gd name="T3" fmla="*/ 150 h 150"/>
                <a:gd name="T4" fmla="*/ 0 w 257"/>
                <a:gd name="T5" fmla="*/ 115 h 150"/>
                <a:gd name="T6" fmla="*/ 241 w 257"/>
                <a:gd name="T7" fmla="*/ 0 h 150"/>
                <a:gd name="T8" fmla="*/ 257 w 257"/>
                <a:gd name="T9" fmla="*/ 3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0">
                  <a:moveTo>
                    <a:pt x="257" y="36"/>
                  </a:moveTo>
                  <a:lnTo>
                    <a:pt x="18" y="150"/>
                  </a:lnTo>
                  <a:lnTo>
                    <a:pt x="0" y="115"/>
                  </a:lnTo>
                  <a:lnTo>
                    <a:pt x="241" y="0"/>
                  </a:lnTo>
                  <a:lnTo>
                    <a:pt x="257" y="36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1" name="Freeform 494"/>
            <p:cNvSpPr>
              <a:spLocks/>
            </p:cNvSpPr>
            <p:nvPr/>
          </p:nvSpPr>
          <p:spPr bwMode="auto">
            <a:xfrm>
              <a:off x="1420814" y="571501"/>
              <a:ext cx="122238" cy="104775"/>
            </a:xfrm>
            <a:custGeom>
              <a:avLst/>
              <a:gdLst>
                <a:gd name="T0" fmla="*/ 206 w 231"/>
                <a:gd name="T1" fmla="*/ 199 h 199"/>
                <a:gd name="T2" fmla="*/ 0 w 231"/>
                <a:gd name="T3" fmla="*/ 31 h 199"/>
                <a:gd name="T4" fmla="*/ 25 w 231"/>
                <a:gd name="T5" fmla="*/ 0 h 199"/>
                <a:gd name="T6" fmla="*/ 231 w 231"/>
                <a:gd name="T7" fmla="*/ 167 h 199"/>
                <a:gd name="T8" fmla="*/ 206 w 231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99">
                  <a:moveTo>
                    <a:pt x="206" y="199"/>
                  </a:moveTo>
                  <a:lnTo>
                    <a:pt x="0" y="31"/>
                  </a:lnTo>
                  <a:lnTo>
                    <a:pt x="25" y="0"/>
                  </a:lnTo>
                  <a:lnTo>
                    <a:pt x="231" y="167"/>
                  </a:lnTo>
                  <a:lnTo>
                    <a:pt x="206" y="19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2" name="Freeform 495"/>
            <p:cNvSpPr>
              <a:spLocks/>
            </p:cNvSpPr>
            <p:nvPr/>
          </p:nvSpPr>
          <p:spPr bwMode="auto">
            <a:xfrm>
              <a:off x="2168526" y="815976"/>
              <a:ext cx="106363" cy="122238"/>
            </a:xfrm>
            <a:custGeom>
              <a:avLst/>
              <a:gdLst>
                <a:gd name="T0" fmla="*/ 0 w 200"/>
                <a:gd name="T1" fmla="*/ 205 h 230"/>
                <a:gd name="T2" fmla="*/ 168 w 200"/>
                <a:gd name="T3" fmla="*/ 0 h 230"/>
                <a:gd name="T4" fmla="*/ 200 w 200"/>
                <a:gd name="T5" fmla="*/ 25 h 230"/>
                <a:gd name="T6" fmla="*/ 30 w 200"/>
                <a:gd name="T7" fmla="*/ 230 h 230"/>
                <a:gd name="T8" fmla="*/ 0 w 200"/>
                <a:gd name="T9" fmla="*/ 20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30">
                  <a:moveTo>
                    <a:pt x="0" y="205"/>
                  </a:moveTo>
                  <a:lnTo>
                    <a:pt x="168" y="0"/>
                  </a:lnTo>
                  <a:lnTo>
                    <a:pt x="200" y="25"/>
                  </a:lnTo>
                  <a:lnTo>
                    <a:pt x="30" y="230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3" name="Freeform 496"/>
            <p:cNvSpPr>
              <a:spLocks/>
            </p:cNvSpPr>
            <p:nvPr/>
          </p:nvSpPr>
          <p:spPr bwMode="auto">
            <a:xfrm>
              <a:off x="2798764" y="3095626"/>
              <a:ext cx="50800" cy="142875"/>
            </a:xfrm>
            <a:custGeom>
              <a:avLst/>
              <a:gdLst>
                <a:gd name="T0" fmla="*/ 0 w 94"/>
                <a:gd name="T1" fmla="*/ 260 h 269"/>
                <a:gd name="T2" fmla="*/ 55 w 94"/>
                <a:gd name="T3" fmla="*/ 0 h 269"/>
                <a:gd name="T4" fmla="*/ 94 w 94"/>
                <a:gd name="T5" fmla="*/ 8 h 269"/>
                <a:gd name="T6" fmla="*/ 39 w 94"/>
                <a:gd name="T7" fmla="*/ 269 h 269"/>
                <a:gd name="T8" fmla="*/ 0 w 94"/>
                <a:gd name="T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9">
                  <a:moveTo>
                    <a:pt x="0" y="260"/>
                  </a:moveTo>
                  <a:lnTo>
                    <a:pt x="55" y="0"/>
                  </a:lnTo>
                  <a:lnTo>
                    <a:pt x="94" y="8"/>
                  </a:lnTo>
                  <a:lnTo>
                    <a:pt x="39" y="269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4" name="Freeform 497"/>
            <p:cNvSpPr>
              <a:spLocks/>
            </p:cNvSpPr>
            <p:nvPr/>
          </p:nvSpPr>
          <p:spPr bwMode="auto">
            <a:xfrm>
              <a:off x="11114" y="2035176"/>
              <a:ext cx="50800" cy="36513"/>
            </a:xfrm>
            <a:custGeom>
              <a:avLst/>
              <a:gdLst>
                <a:gd name="T0" fmla="*/ 0 w 95"/>
                <a:gd name="T1" fmla="*/ 31 h 68"/>
                <a:gd name="T2" fmla="*/ 80 w 95"/>
                <a:gd name="T3" fmla="*/ 0 h 68"/>
                <a:gd name="T4" fmla="*/ 95 w 95"/>
                <a:gd name="T5" fmla="*/ 36 h 68"/>
                <a:gd name="T6" fmla="*/ 14 w 95"/>
                <a:gd name="T7" fmla="*/ 68 h 68"/>
                <a:gd name="T8" fmla="*/ 0 w 95"/>
                <a:gd name="T9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8">
                  <a:moveTo>
                    <a:pt x="0" y="31"/>
                  </a:moveTo>
                  <a:lnTo>
                    <a:pt x="80" y="0"/>
                  </a:lnTo>
                  <a:lnTo>
                    <a:pt x="95" y="36"/>
                  </a:lnTo>
                  <a:lnTo>
                    <a:pt x="14" y="6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5" name="Freeform 498"/>
            <p:cNvSpPr>
              <a:spLocks/>
            </p:cNvSpPr>
            <p:nvPr/>
          </p:nvSpPr>
          <p:spPr bwMode="auto">
            <a:xfrm>
              <a:off x="2678114" y="1911351"/>
              <a:ext cx="119063" cy="109538"/>
            </a:xfrm>
            <a:custGeom>
              <a:avLst/>
              <a:gdLst>
                <a:gd name="T0" fmla="*/ 198 w 225"/>
                <a:gd name="T1" fmla="*/ 208 h 208"/>
                <a:gd name="T2" fmla="*/ 0 w 225"/>
                <a:gd name="T3" fmla="*/ 30 h 208"/>
                <a:gd name="T4" fmla="*/ 26 w 225"/>
                <a:gd name="T5" fmla="*/ 0 h 208"/>
                <a:gd name="T6" fmla="*/ 225 w 225"/>
                <a:gd name="T7" fmla="*/ 177 h 208"/>
                <a:gd name="T8" fmla="*/ 198 w 225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08">
                  <a:moveTo>
                    <a:pt x="198" y="208"/>
                  </a:moveTo>
                  <a:lnTo>
                    <a:pt x="0" y="30"/>
                  </a:lnTo>
                  <a:lnTo>
                    <a:pt x="26" y="0"/>
                  </a:lnTo>
                  <a:lnTo>
                    <a:pt x="225" y="177"/>
                  </a:lnTo>
                  <a:lnTo>
                    <a:pt x="198" y="20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6" name="Freeform 499"/>
            <p:cNvSpPr>
              <a:spLocks/>
            </p:cNvSpPr>
            <p:nvPr/>
          </p:nvSpPr>
          <p:spPr bwMode="auto">
            <a:xfrm>
              <a:off x="1862139" y="2416176"/>
              <a:ext cx="63500" cy="141288"/>
            </a:xfrm>
            <a:custGeom>
              <a:avLst/>
              <a:gdLst>
                <a:gd name="T0" fmla="*/ 83 w 120"/>
                <a:gd name="T1" fmla="*/ 266 h 266"/>
                <a:gd name="T2" fmla="*/ 0 w 120"/>
                <a:gd name="T3" fmla="*/ 13 h 266"/>
                <a:gd name="T4" fmla="*/ 37 w 120"/>
                <a:gd name="T5" fmla="*/ 0 h 266"/>
                <a:gd name="T6" fmla="*/ 120 w 120"/>
                <a:gd name="T7" fmla="*/ 254 h 266"/>
                <a:gd name="T8" fmla="*/ 83 w 120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66">
                  <a:moveTo>
                    <a:pt x="83" y="266"/>
                  </a:moveTo>
                  <a:lnTo>
                    <a:pt x="0" y="13"/>
                  </a:lnTo>
                  <a:lnTo>
                    <a:pt x="37" y="0"/>
                  </a:lnTo>
                  <a:lnTo>
                    <a:pt x="120" y="254"/>
                  </a:lnTo>
                  <a:lnTo>
                    <a:pt x="83" y="266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7" name="Freeform 500"/>
            <p:cNvSpPr>
              <a:spLocks/>
            </p:cNvSpPr>
            <p:nvPr/>
          </p:nvSpPr>
          <p:spPr bwMode="auto">
            <a:xfrm>
              <a:off x="309564" y="1557338"/>
              <a:ext cx="136525" cy="79375"/>
            </a:xfrm>
            <a:custGeom>
              <a:avLst/>
              <a:gdLst>
                <a:gd name="T0" fmla="*/ 0 w 258"/>
                <a:gd name="T1" fmla="*/ 114 h 150"/>
                <a:gd name="T2" fmla="*/ 241 w 258"/>
                <a:gd name="T3" fmla="*/ 0 h 150"/>
                <a:gd name="T4" fmla="*/ 258 w 258"/>
                <a:gd name="T5" fmla="*/ 35 h 150"/>
                <a:gd name="T6" fmla="*/ 17 w 258"/>
                <a:gd name="T7" fmla="*/ 150 h 150"/>
                <a:gd name="T8" fmla="*/ 0 w 258"/>
                <a:gd name="T9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50">
                  <a:moveTo>
                    <a:pt x="0" y="114"/>
                  </a:moveTo>
                  <a:lnTo>
                    <a:pt x="241" y="0"/>
                  </a:lnTo>
                  <a:lnTo>
                    <a:pt x="258" y="35"/>
                  </a:lnTo>
                  <a:lnTo>
                    <a:pt x="17" y="15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8" name="Freeform 501"/>
            <p:cNvSpPr>
              <a:spLocks/>
            </p:cNvSpPr>
            <p:nvPr/>
          </p:nvSpPr>
          <p:spPr bwMode="auto">
            <a:xfrm>
              <a:off x="1249364" y="1952626"/>
              <a:ext cx="36513" cy="141288"/>
            </a:xfrm>
            <a:custGeom>
              <a:avLst/>
              <a:gdLst>
                <a:gd name="T0" fmla="*/ 29 w 69"/>
                <a:gd name="T1" fmla="*/ 269 h 269"/>
                <a:gd name="T2" fmla="*/ 0 w 69"/>
                <a:gd name="T3" fmla="*/ 4 h 269"/>
                <a:gd name="T4" fmla="*/ 40 w 69"/>
                <a:gd name="T5" fmla="*/ 0 h 269"/>
                <a:gd name="T6" fmla="*/ 69 w 69"/>
                <a:gd name="T7" fmla="*/ 264 h 269"/>
                <a:gd name="T8" fmla="*/ 29 w 69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69">
                  <a:moveTo>
                    <a:pt x="29" y="269"/>
                  </a:moveTo>
                  <a:lnTo>
                    <a:pt x="0" y="4"/>
                  </a:lnTo>
                  <a:lnTo>
                    <a:pt x="40" y="0"/>
                  </a:lnTo>
                  <a:lnTo>
                    <a:pt x="69" y="264"/>
                  </a:lnTo>
                  <a:lnTo>
                    <a:pt x="29" y="26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19" name="Freeform 502"/>
            <p:cNvSpPr>
              <a:spLocks/>
            </p:cNvSpPr>
            <p:nvPr/>
          </p:nvSpPr>
          <p:spPr bwMode="auto">
            <a:xfrm>
              <a:off x="1487489" y="1804988"/>
              <a:ext cx="60325" cy="141288"/>
            </a:xfrm>
            <a:custGeom>
              <a:avLst/>
              <a:gdLst>
                <a:gd name="T0" fmla="*/ 78 w 115"/>
                <a:gd name="T1" fmla="*/ 266 h 266"/>
                <a:gd name="T2" fmla="*/ 0 w 115"/>
                <a:gd name="T3" fmla="*/ 12 h 266"/>
                <a:gd name="T4" fmla="*/ 38 w 115"/>
                <a:gd name="T5" fmla="*/ 0 h 266"/>
                <a:gd name="T6" fmla="*/ 115 w 115"/>
                <a:gd name="T7" fmla="*/ 254 h 266"/>
                <a:gd name="T8" fmla="*/ 78 w 115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66">
                  <a:moveTo>
                    <a:pt x="78" y="266"/>
                  </a:moveTo>
                  <a:lnTo>
                    <a:pt x="0" y="12"/>
                  </a:lnTo>
                  <a:lnTo>
                    <a:pt x="38" y="0"/>
                  </a:lnTo>
                  <a:lnTo>
                    <a:pt x="115" y="254"/>
                  </a:lnTo>
                  <a:lnTo>
                    <a:pt x="78" y="266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0" name="Freeform 503"/>
            <p:cNvSpPr>
              <a:spLocks/>
            </p:cNvSpPr>
            <p:nvPr/>
          </p:nvSpPr>
          <p:spPr bwMode="auto">
            <a:xfrm>
              <a:off x="2933701" y="3238501"/>
              <a:ext cx="141288" cy="58738"/>
            </a:xfrm>
            <a:custGeom>
              <a:avLst/>
              <a:gdLst>
                <a:gd name="T0" fmla="*/ 256 w 267"/>
                <a:gd name="T1" fmla="*/ 110 h 110"/>
                <a:gd name="T2" fmla="*/ 0 w 267"/>
                <a:gd name="T3" fmla="*/ 38 h 110"/>
                <a:gd name="T4" fmla="*/ 10 w 267"/>
                <a:gd name="T5" fmla="*/ 0 h 110"/>
                <a:gd name="T6" fmla="*/ 267 w 267"/>
                <a:gd name="T7" fmla="*/ 71 h 110"/>
                <a:gd name="T8" fmla="*/ 256 w 26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10">
                  <a:moveTo>
                    <a:pt x="256" y="110"/>
                  </a:moveTo>
                  <a:lnTo>
                    <a:pt x="0" y="38"/>
                  </a:lnTo>
                  <a:lnTo>
                    <a:pt x="10" y="0"/>
                  </a:lnTo>
                  <a:lnTo>
                    <a:pt x="267" y="71"/>
                  </a:lnTo>
                  <a:lnTo>
                    <a:pt x="256" y="11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1" name="Freeform 504"/>
            <p:cNvSpPr>
              <a:spLocks/>
            </p:cNvSpPr>
            <p:nvPr/>
          </p:nvSpPr>
          <p:spPr bwMode="auto">
            <a:xfrm>
              <a:off x="3600451" y="2146301"/>
              <a:ext cx="128588" cy="96838"/>
            </a:xfrm>
            <a:custGeom>
              <a:avLst/>
              <a:gdLst>
                <a:gd name="T0" fmla="*/ 220 w 242"/>
                <a:gd name="T1" fmla="*/ 183 h 183"/>
                <a:gd name="T2" fmla="*/ 0 w 242"/>
                <a:gd name="T3" fmla="*/ 33 h 183"/>
                <a:gd name="T4" fmla="*/ 22 w 242"/>
                <a:gd name="T5" fmla="*/ 0 h 183"/>
                <a:gd name="T6" fmla="*/ 242 w 242"/>
                <a:gd name="T7" fmla="*/ 150 h 183"/>
                <a:gd name="T8" fmla="*/ 220 w 242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83">
                  <a:moveTo>
                    <a:pt x="220" y="183"/>
                  </a:moveTo>
                  <a:lnTo>
                    <a:pt x="0" y="33"/>
                  </a:lnTo>
                  <a:lnTo>
                    <a:pt x="22" y="0"/>
                  </a:lnTo>
                  <a:lnTo>
                    <a:pt x="242" y="150"/>
                  </a:lnTo>
                  <a:lnTo>
                    <a:pt x="220" y="183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2" name="Freeform 505"/>
            <p:cNvSpPr>
              <a:spLocks/>
            </p:cNvSpPr>
            <p:nvPr/>
          </p:nvSpPr>
          <p:spPr bwMode="auto">
            <a:xfrm>
              <a:off x="4392614" y="1657351"/>
              <a:ext cx="87313" cy="133350"/>
            </a:xfrm>
            <a:custGeom>
              <a:avLst/>
              <a:gdLst>
                <a:gd name="T0" fmla="*/ 130 w 164"/>
                <a:gd name="T1" fmla="*/ 252 h 252"/>
                <a:gd name="T2" fmla="*/ 0 w 164"/>
                <a:gd name="T3" fmla="*/ 20 h 252"/>
                <a:gd name="T4" fmla="*/ 35 w 164"/>
                <a:gd name="T5" fmla="*/ 0 h 252"/>
                <a:gd name="T6" fmla="*/ 164 w 164"/>
                <a:gd name="T7" fmla="*/ 234 h 252"/>
                <a:gd name="T8" fmla="*/ 130 w 16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52">
                  <a:moveTo>
                    <a:pt x="130" y="252"/>
                  </a:moveTo>
                  <a:lnTo>
                    <a:pt x="0" y="20"/>
                  </a:lnTo>
                  <a:lnTo>
                    <a:pt x="35" y="0"/>
                  </a:lnTo>
                  <a:lnTo>
                    <a:pt x="164" y="234"/>
                  </a:lnTo>
                  <a:lnTo>
                    <a:pt x="130" y="252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3" name="Freeform 506"/>
            <p:cNvSpPr>
              <a:spLocks/>
            </p:cNvSpPr>
            <p:nvPr/>
          </p:nvSpPr>
          <p:spPr bwMode="auto">
            <a:xfrm>
              <a:off x="3560764" y="2617788"/>
              <a:ext cx="49213" cy="141288"/>
            </a:xfrm>
            <a:custGeom>
              <a:avLst/>
              <a:gdLst>
                <a:gd name="T0" fmla="*/ 52 w 91"/>
                <a:gd name="T1" fmla="*/ 268 h 268"/>
                <a:gd name="T2" fmla="*/ 0 w 91"/>
                <a:gd name="T3" fmla="*/ 8 h 268"/>
                <a:gd name="T4" fmla="*/ 39 w 91"/>
                <a:gd name="T5" fmla="*/ 0 h 268"/>
                <a:gd name="T6" fmla="*/ 91 w 91"/>
                <a:gd name="T7" fmla="*/ 260 h 268"/>
                <a:gd name="T8" fmla="*/ 52 w 9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68">
                  <a:moveTo>
                    <a:pt x="52" y="268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1" y="260"/>
                  </a:lnTo>
                  <a:lnTo>
                    <a:pt x="52" y="26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4" name="Freeform 507"/>
            <p:cNvSpPr>
              <a:spLocks/>
            </p:cNvSpPr>
            <p:nvPr/>
          </p:nvSpPr>
          <p:spPr bwMode="auto">
            <a:xfrm>
              <a:off x="5532439" y="1838326"/>
              <a:ext cx="55563" cy="141288"/>
            </a:xfrm>
            <a:custGeom>
              <a:avLst/>
              <a:gdLst>
                <a:gd name="T0" fmla="*/ 69 w 106"/>
                <a:gd name="T1" fmla="*/ 268 h 268"/>
                <a:gd name="T2" fmla="*/ 0 w 106"/>
                <a:gd name="T3" fmla="*/ 11 h 268"/>
                <a:gd name="T4" fmla="*/ 39 w 106"/>
                <a:gd name="T5" fmla="*/ 0 h 268"/>
                <a:gd name="T6" fmla="*/ 106 w 106"/>
                <a:gd name="T7" fmla="*/ 258 h 268"/>
                <a:gd name="T8" fmla="*/ 69 w 106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268">
                  <a:moveTo>
                    <a:pt x="69" y="268"/>
                  </a:moveTo>
                  <a:lnTo>
                    <a:pt x="0" y="11"/>
                  </a:lnTo>
                  <a:lnTo>
                    <a:pt x="39" y="0"/>
                  </a:lnTo>
                  <a:lnTo>
                    <a:pt x="106" y="258"/>
                  </a:lnTo>
                  <a:lnTo>
                    <a:pt x="69" y="26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5" name="Freeform 508"/>
            <p:cNvSpPr>
              <a:spLocks/>
            </p:cNvSpPr>
            <p:nvPr/>
          </p:nvSpPr>
          <p:spPr bwMode="auto">
            <a:xfrm>
              <a:off x="6364289" y="2362201"/>
              <a:ext cx="134938" cy="84138"/>
            </a:xfrm>
            <a:custGeom>
              <a:avLst/>
              <a:gdLst>
                <a:gd name="T0" fmla="*/ 0 w 253"/>
                <a:gd name="T1" fmla="*/ 123 h 159"/>
                <a:gd name="T2" fmla="*/ 235 w 253"/>
                <a:gd name="T3" fmla="*/ 0 h 159"/>
                <a:gd name="T4" fmla="*/ 253 w 253"/>
                <a:gd name="T5" fmla="*/ 34 h 159"/>
                <a:gd name="T6" fmla="*/ 18 w 253"/>
                <a:gd name="T7" fmla="*/ 159 h 159"/>
                <a:gd name="T8" fmla="*/ 0 w 253"/>
                <a:gd name="T9" fmla="*/ 12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59">
                  <a:moveTo>
                    <a:pt x="0" y="123"/>
                  </a:moveTo>
                  <a:lnTo>
                    <a:pt x="235" y="0"/>
                  </a:lnTo>
                  <a:lnTo>
                    <a:pt x="253" y="34"/>
                  </a:lnTo>
                  <a:lnTo>
                    <a:pt x="18" y="159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6" name="Freeform 509"/>
            <p:cNvSpPr>
              <a:spLocks/>
            </p:cNvSpPr>
            <p:nvPr/>
          </p:nvSpPr>
          <p:spPr bwMode="auto">
            <a:xfrm>
              <a:off x="6635751" y="2593976"/>
              <a:ext cx="98425" cy="127000"/>
            </a:xfrm>
            <a:custGeom>
              <a:avLst/>
              <a:gdLst>
                <a:gd name="T0" fmla="*/ 0 w 185"/>
                <a:gd name="T1" fmla="*/ 218 h 240"/>
                <a:gd name="T2" fmla="*/ 151 w 185"/>
                <a:gd name="T3" fmla="*/ 0 h 240"/>
                <a:gd name="T4" fmla="*/ 185 w 185"/>
                <a:gd name="T5" fmla="*/ 21 h 240"/>
                <a:gd name="T6" fmla="*/ 34 w 185"/>
                <a:gd name="T7" fmla="*/ 240 h 240"/>
                <a:gd name="T8" fmla="*/ 0 w 185"/>
                <a:gd name="T9" fmla="*/ 21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40">
                  <a:moveTo>
                    <a:pt x="0" y="218"/>
                  </a:moveTo>
                  <a:lnTo>
                    <a:pt x="151" y="0"/>
                  </a:lnTo>
                  <a:lnTo>
                    <a:pt x="185" y="21"/>
                  </a:lnTo>
                  <a:lnTo>
                    <a:pt x="34" y="24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7" name="Freeform 510"/>
            <p:cNvSpPr>
              <a:spLocks/>
            </p:cNvSpPr>
            <p:nvPr/>
          </p:nvSpPr>
          <p:spPr bwMode="auto">
            <a:xfrm>
              <a:off x="7018339" y="3013076"/>
              <a:ext cx="142875" cy="33338"/>
            </a:xfrm>
            <a:custGeom>
              <a:avLst/>
              <a:gdLst>
                <a:gd name="T0" fmla="*/ 0 w 269"/>
                <a:gd name="T1" fmla="*/ 24 h 63"/>
                <a:gd name="T2" fmla="*/ 265 w 269"/>
                <a:gd name="T3" fmla="*/ 0 h 63"/>
                <a:gd name="T4" fmla="*/ 269 w 269"/>
                <a:gd name="T5" fmla="*/ 39 h 63"/>
                <a:gd name="T6" fmla="*/ 4 w 269"/>
                <a:gd name="T7" fmla="*/ 63 h 63"/>
                <a:gd name="T8" fmla="*/ 0 w 269"/>
                <a:gd name="T9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3">
                  <a:moveTo>
                    <a:pt x="0" y="24"/>
                  </a:moveTo>
                  <a:lnTo>
                    <a:pt x="265" y="0"/>
                  </a:lnTo>
                  <a:lnTo>
                    <a:pt x="269" y="39"/>
                  </a:lnTo>
                  <a:lnTo>
                    <a:pt x="4" y="6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8" name="Freeform 511"/>
            <p:cNvSpPr>
              <a:spLocks/>
            </p:cNvSpPr>
            <p:nvPr/>
          </p:nvSpPr>
          <p:spPr bwMode="auto">
            <a:xfrm>
              <a:off x="7277101" y="3552826"/>
              <a:ext cx="138113" cy="76200"/>
            </a:xfrm>
            <a:custGeom>
              <a:avLst/>
              <a:gdLst>
                <a:gd name="T0" fmla="*/ 0 w 260"/>
                <a:gd name="T1" fmla="*/ 106 h 143"/>
                <a:gd name="T2" fmla="*/ 244 w 260"/>
                <a:gd name="T3" fmla="*/ 0 h 143"/>
                <a:gd name="T4" fmla="*/ 260 w 260"/>
                <a:gd name="T5" fmla="*/ 36 h 143"/>
                <a:gd name="T6" fmla="*/ 16 w 260"/>
                <a:gd name="T7" fmla="*/ 143 h 143"/>
                <a:gd name="T8" fmla="*/ 0 w 260"/>
                <a:gd name="T9" fmla="*/ 10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3">
                  <a:moveTo>
                    <a:pt x="0" y="106"/>
                  </a:moveTo>
                  <a:lnTo>
                    <a:pt x="244" y="0"/>
                  </a:lnTo>
                  <a:lnTo>
                    <a:pt x="260" y="36"/>
                  </a:lnTo>
                  <a:lnTo>
                    <a:pt x="16" y="143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29" name="Freeform 512"/>
            <p:cNvSpPr>
              <a:spLocks/>
            </p:cNvSpPr>
            <p:nvPr/>
          </p:nvSpPr>
          <p:spPr bwMode="auto">
            <a:xfrm>
              <a:off x="7364414" y="4275138"/>
              <a:ext cx="141288" cy="55563"/>
            </a:xfrm>
            <a:custGeom>
              <a:avLst/>
              <a:gdLst>
                <a:gd name="T0" fmla="*/ 11 w 267"/>
                <a:gd name="T1" fmla="*/ 0 h 106"/>
                <a:gd name="T2" fmla="*/ 267 w 267"/>
                <a:gd name="T3" fmla="*/ 69 h 106"/>
                <a:gd name="T4" fmla="*/ 257 w 267"/>
                <a:gd name="T5" fmla="*/ 106 h 106"/>
                <a:gd name="T6" fmla="*/ 0 w 267"/>
                <a:gd name="T7" fmla="*/ 37 h 106"/>
                <a:gd name="T8" fmla="*/ 11 w 267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6">
                  <a:moveTo>
                    <a:pt x="11" y="0"/>
                  </a:moveTo>
                  <a:lnTo>
                    <a:pt x="267" y="69"/>
                  </a:lnTo>
                  <a:lnTo>
                    <a:pt x="257" y="106"/>
                  </a:lnTo>
                  <a:lnTo>
                    <a:pt x="0" y="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0" name="Freeform 513"/>
            <p:cNvSpPr>
              <a:spLocks/>
            </p:cNvSpPr>
            <p:nvPr/>
          </p:nvSpPr>
          <p:spPr bwMode="auto">
            <a:xfrm>
              <a:off x="5454651" y="2505076"/>
              <a:ext cx="52388" cy="141288"/>
            </a:xfrm>
            <a:custGeom>
              <a:avLst/>
              <a:gdLst>
                <a:gd name="T0" fmla="*/ 0 w 101"/>
                <a:gd name="T1" fmla="*/ 257 h 267"/>
                <a:gd name="T2" fmla="*/ 64 w 101"/>
                <a:gd name="T3" fmla="*/ 0 h 267"/>
                <a:gd name="T4" fmla="*/ 101 w 101"/>
                <a:gd name="T5" fmla="*/ 9 h 267"/>
                <a:gd name="T6" fmla="*/ 38 w 101"/>
                <a:gd name="T7" fmla="*/ 267 h 267"/>
                <a:gd name="T8" fmla="*/ 0 w 101"/>
                <a:gd name="T9" fmla="*/ 25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67">
                  <a:moveTo>
                    <a:pt x="0" y="257"/>
                  </a:moveTo>
                  <a:lnTo>
                    <a:pt x="64" y="0"/>
                  </a:lnTo>
                  <a:lnTo>
                    <a:pt x="101" y="9"/>
                  </a:lnTo>
                  <a:lnTo>
                    <a:pt x="38" y="26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1" name="Freeform 514"/>
            <p:cNvSpPr>
              <a:spLocks/>
            </p:cNvSpPr>
            <p:nvPr/>
          </p:nvSpPr>
          <p:spPr bwMode="auto">
            <a:xfrm>
              <a:off x="3951289" y="3843338"/>
              <a:ext cx="142875" cy="46038"/>
            </a:xfrm>
            <a:custGeom>
              <a:avLst/>
              <a:gdLst>
                <a:gd name="T0" fmla="*/ 269 w 269"/>
                <a:gd name="T1" fmla="*/ 39 h 88"/>
                <a:gd name="T2" fmla="*/ 8 w 269"/>
                <a:gd name="T3" fmla="*/ 88 h 88"/>
                <a:gd name="T4" fmla="*/ 0 w 269"/>
                <a:gd name="T5" fmla="*/ 49 h 88"/>
                <a:gd name="T6" fmla="*/ 261 w 269"/>
                <a:gd name="T7" fmla="*/ 0 h 88"/>
                <a:gd name="T8" fmla="*/ 269 w 269"/>
                <a:gd name="T9" fmla="*/ 3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8">
                  <a:moveTo>
                    <a:pt x="269" y="39"/>
                  </a:moveTo>
                  <a:lnTo>
                    <a:pt x="8" y="88"/>
                  </a:lnTo>
                  <a:lnTo>
                    <a:pt x="0" y="49"/>
                  </a:lnTo>
                  <a:lnTo>
                    <a:pt x="261" y="0"/>
                  </a:lnTo>
                  <a:lnTo>
                    <a:pt x="269" y="3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2" name="Freeform 515"/>
            <p:cNvSpPr>
              <a:spLocks/>
            </p:cNvSpPr>
            <p:nvPr/>
          </p:nvSpPr>
          <p:spPr bwMode="auto">
            <a:xfrm>
              <a:off x="4595814" y="3025776"/>
              <a:ext cx="76200" cy="138113"/>
            </a:xfrm>
            <a:custGeom>
              <a:avLst/>
              <a:gdLst>
                <a:gd name="T0" fmla="*/ 107 w 144"/>
                <a:gd name="T1" fmla="*/ 260 h 260"/>
                <a:gd name="T2" fmla="*/ 0 w 144"/>
                <a:gd name="T3" fmla="*/ 16 h 260"/>
                <a:gd name="T4" fmla="*/ 36 w 144"/>
                <a:gd name="T5" fmla="*/ 0 h 260"/>
                <a:gd name="T6" fmla="*/ 144 w 144"/>
                <a:gd name="T7" fmla="*/ 244 h 260"/>
                <a:gd name="T8" fmla="*/ 107 w 144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60">
                  <a:moveTo>
                    <a:pt x="107" y="260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144" y="244"/>
                  </a:lnTo>
                  <a:lnTo>
                    <a:pt x="107" y="26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3" name="Freeform 516"/>
            <p:cNvSpPr>
              <a:spLocks/>
            </p:cNvSpPr>
            <p:nvPr/>
          </p:nvSpPr>
          <p:spPr bwMode="auto">
            <a:xfrm>
              <a:off x="5343526" y="2763838"/>
              <a:ext cx="93663" cy="128588"/>
            </a:xfrm>
            <a:custGeom>
              <a:avLst/>
              <a:gdLst>
                <a:gd name="T0" fmla="*/ 143 w 176"/>
                <a:gd name="T1" fmla="*/ 245 h 245"/>
                <a:gd name="T2" fmla="*/ 0 w 176"/>
                <a:gd name="T3" fmla="*/ 22 h 245"/>
                <a:gd name="T4" fmla="*/ 33 w 176"/>
                <a:gd name="T5" fmla="*/ 0 h 245"/>
                <a:gd name="T6" fmla="*/ 176 w 176"/>
                <a:gd name="T7" fmla="*/ 224 h 245"/>
                <a:gd name="T8" fmla="*/ 143 w 176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45">
                  <a:moveTo>
                    <a:pt x="143" y="245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176" y="224"/>
                  </a:lnTo>
                  <a:lnTo>
                    <a:pt x="143" y="245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4" name="Freeform 517"/>
            <p:cNvSpPr>
              <a:spLocks/>
            </p:cNvSpPr>
            <p:nvPr/>
          </p:nvSpPr>
          <p:spPr bwMode="auto">
            <a:xfrm>
              <a:off x="6208714" y="4237038"/>
              <a:ext cx="138113" cy="69850"/>
            </a:xfrm>
            <a:custGeom>
              <a:avLst/>
              <a:gdLst>
                <a:gd name="T0" fmla="*/ 14 w 262"/>
                <a:gd name="T1" fmla="*/ 0 h 132"/>
                <a:gd name="T2" fmla="*/ 262 w 262"/>
                <a:gd name="T3" fmla="*/ 94 h 132"/>
                <a:gd name="T4" fmla="*/ 248 w 262"/>
                <a:gd name="T5" fmla="*/ 132 h 132"/>
                <a:gd name="T6" fmla="*/ 0 w 262"/>
                <a:gd name="T7" fmla="*/ 38 h 132"/>
                <a:gd name="T8" fmla="*/ 14 w 262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2">
                  <a:moveTo>
                    <a:pt x="14" y="0"/>
                  </a:moveTo>
                  <a:lnTo>
                    <a:pt x="262" y="94"/>
                  </a:lnTo>
                  <a:lnTo>
                    <a:pt x="248" y="132"/>
                  </a:lnTo>
                  <a:lnTo>
                    <a:pt x="0" y="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5" name="Freeform 518"/>
            <p:cNvSpPr>
              <a:spLocks/>
            </p:cNvSpPr>
            <p:nvPr/>
          </p:nvSpPr>
          <p:spPr bwMode="auto">
            <a:xfrm>
              <a:off x="5307014" y="3990976"/>
              <a:ext cx="134938" cy="82550"/>
            </a:xfrm>
            <a:custGeom>
              <a:avLst/>
              <a:gdLst>
                <a:gd name="T0" fmla="*/ 236 w 254"/>
                <a:gd name="T1" fmla="*/ 158 h 158"/>
                <a:gd name="T2" fmla="*/ 0 w 254"/>
                <a:gd name="T3" fmla="*/ 36 h 158"/>
                <a:gd name="T4" fmla="*/ 18 w 254"/>
                <a:gd name="T5" fmla="*/ 0 h 158"/>
                <a:gd name="T6" fmla="*/ 254 w 254"/>
                <a:gd name="T7" fmla="*/ 123 h 158"/>
                <a:gd name="T8" fmla="*/ 236 w 25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8">
                  <a:moveTo>
                    <a:pt x="236" y="158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254" y="123"/>
                  </a:lnTo>
                  <a:lnTo>
                    <a:pt x="236" y="15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6" name="Freeform 519"/>
            <p:cNvSpPr>
              <a:spLocks/>
            </p:cNvSpPr>
            <p:nvPr/>
          </p:nvSpPr>
          <p:spPr bwMode="auto">
            <a:xfrm>
              <a:off x="7308851" y="5394326"/>
              <a:ext cx="141288" cy="63500"/>
            </a:xfrm>
            <a:custGeom>
              <a:avLst/>
              <a:gdLst>
                <a:gd name="T0" fmla="*/ 266 w 266"/>
                <a:gd name="T1" fmla="*/ 38 h 120"/>
                <a:gd name="T2" fmla="*/ 12 w 266"/>
                <a:gd name="T3" fmla="*/ 120 h 120"/>
                <a:gd name="T4" fmla="*/ 0 w 266"/>
                <a:gd name="T5" fmla="*/ 82 h 120"/>
                <a:gd name="T6" fmla="*/ 253 w 266"/>
                <a:gd name="T7" fmla="*/ 0 h 120"/>
                <a:gd name="T8" fmla="*/ 266 w 266"/>
                <a:gd name="T9" fmla="*/ 3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20">
                  <a:moveTo>
                    <a:pt x="266" y="38"/>
                  </a:moveTo>
                  <a:lnTo>
                    <a:pt x="12" y="120"/>
                  </a:lnTo>
                  <a:lnTo>
                    <a:pt x="0" y="82"/>
                  </a:lnTo>
                  <a:lnTo>
                    <a:pt x="253" y="0"/>
                  </a:lnTo>
                  <a:lnTo>
                    <a:pt x="266" y="3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7" name="Freeform 520"/>
            <p:cNvSpPr>
              <a:spLocks/>
            </p:cNvSpPr>
            <p:nvPr/>
          </p:nvSpPr>
          <p:spPr bwMode="auto">
            <a:xfrm>
              <a:off x="3654426" y="4410076"/>
              <a:ext cx="130175" cy="93663"/>
            </a:xfrm>
            <a:custGeom>
              <a:avLst/>
              <a:gdLst>
                <a:gd name="T0" fmla="*/ 22 w 246"/>
                <a:gd name="T1" fmla="*/ 0 h 177"/>
                <a:gd name="T2" fmla="*/ 246 w 246"/>
                <a:gd name="T3" fmla="*/ 144 h 177"/>
                <a:gd name="T4" fmla="*/ 225 w 246"/>
                <a:gd name="T5" fmla="*/ 177 h 177"/>
                <a:gd name="T6" fmla="*/ 0 w 246"/>
                <a:gd name="T7" fmla="*/ 34 h 177"/>
                <a:gd name="T8" fmla="*/ 22 w 246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77">
                  <a:moveTo>
                    <a:pt x="22" y="0"/>
                  </a:moveTo>
                  <a:lnTo>
                    <a:pt x="246" y="144"/>
                  </a:lnTo>
                  <a:lnTo>
                    <a:pt x="225" y="177"/>
                  </a:lnTo>
                  <a:lnTo>
                    <a:pt x="0" y="3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8" name="Freeform 521"/>
            <p:cNvSpPr>
              <a:spLocks/>
            </p:cNvSpPr>
            <p:nvPr/>
          </p:nvSpPr>
          <p:spPr bwMode="auto">
            <a:xfrm>
              <a:off x="4760914" y="4752976"/>
              <a:ext cx="58738" cy="141288"/>
            </a:xfrm>
            <a:custGeom>
              <a:avLst/>
              <a:gdLst>
                <a:gd name="T0" fmla="*/ 0 w 109"/>
                <a:gd name="T1" fmla="*/ 256 h 266"/>
                <a:gd name="T2" fmla="*/ 70 w 109"/>
                <a:gd name="T3" fmla="*/ 0 h 266"/>
                <a:gd name="T4" fmla="*/ 109 w 109"/>
                <a:gd name="T5" fmla="*/ 10 h 266"/>
                <a:gd name="T6" fmla="*/ 39 w 109"/>
                <a:gd name="T7" fmla="*/ 266 h 266"/>
                <a:gd name="T8" fmla="*/ 0 w 109"/>
                <a:gd name="T9" fmla="*/ 2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66">
                  <a:moveTo>
                    <a:pt x="0" y="256"/>
                  </a:moveTo>
                  <a:lnTo>
                    <a:pt x="70" y="0"/>
                  </a:lnTo>
                  <a:lnTo>
                    <a:pt x="109" y="10"/>
                  </a:lnTo>
                  <a:lnTo>
                    <a:pt x="39" y="26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39" name="Freeform 522"/>
            <p:cNvSpPr>
              <a:spLocks/>
            </p:cNvSpPr>
            <p:nvPr/>
          </p:nvSpPr>
          <p:spPr bwMode="auto">
            <a:xfrm>
              <a:off x="5287964" y="4641851"/>
              <a:ext cx="36513" cy="141288"/>
            </a:xfrm>
            <a:custGeom>
              <a:avLst/>
              <a:gdLst>
                <a:gd name="T0" fmla="*/ 0 w 70"/>
                <a:gd name="T1" fmla="*/ 265 h 269"/>
                <a:gd name="T2" fmla="*/ 30 w 70"/>
                <a:gd name="T3" fmla="*/ 0 h 269"/>
                <a:gd name="T4" fmla="*/ 70 w 70"/>
                <a:gd name="T5" fmla="*/ 5 h 269"/>
                <a:gd name="T6" fmla="*/ 40 w 70"/>
                <a:gd name="T7" fmla="*/ 269 h 269"/>
                <a:gd name="T8" fmla="*/ 0 w 70"/>
                <a:gd name="T9" fmla="*/ 26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9">
                  <a:moveTo>
                    <a:pt x="0" y="265"/>
                  </a:moveTo>
                  <a:lnTo>
                    <a:pt x="30" y="0"/>
                  </a:lnTo>
                  <a:lnTo>
                    <a:pt x="70" y="5"/>
                  </a:lnTo>
                  <a:lnTo>
                    <a:pt x="40" y="269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0" name="Freeform 523"/>
            <p:cNvSpPr>
              <a:spLocks/>
            </p:cNvSpPr>
            <p:nvPr/>
          </p:nvSpPr>
          <p:spPr bwMode="auto">
            <a:xfrm>
              <a:off x="2090739" y="5240338"/>
              <a:ext cx="142875" cy="33338"/>
            </a:xfrm>
            <a:custGeom>
              <a:avLst/>
              <a:gdLst>
                <a:gd name="T0" fmla="*/ 4 w 268"/>
                <a:gd name="T1" fmla="*/ 0 h 65"/>
                <a:gd name="T2" fmla="*/ 268 w 268"/>
                <a:gd name="T3" fmla="*/ 25 h 65"/>
                <a:gd name="T4" fmla="*/ 265 w 268"/>
                <a:gd name="T5" fmla="*/ 65 h 65"/>
                <a:gd name="T6" fmla="*/ 0 w 268"/>
                <a:gd name="T7" fmla="*/ 40 h 65"/>
                <a:gd name="T8" fmla="*/ 4 w 26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5">
                  <a:moveTo>
                    <a:pt x="4" y="0"/>
                  </a:moveTo>
                  <a:lnTo>
                    <a:pt x="268" y="25"/>
                  </a:lnTo>
                  <a:lnTo>
                    <a:pt x="265" y="65"/>
                  </a:lnTo>
                  <a:lnTo>
                    <a:pt x="0" y="4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1" name="Freeform 524"/>
            <p:cNvSpPr>
              <a:spLocks/>
            </p:cNvSpPr>
            <p:nvPr/>
          </p:nvSpPr>
          <p:spPr bwMode="auto">
            <a:xfrm>
              <a:off x="2298701" y="5953126"/>
              <a:ext cx="141288" cy="22225"/>
            </a:xfrm>
            <a:custGeom>
              <a:avLst/>
              <a:gdLst>
                <a:gd name="T0" fmla="*/ 0 w 266"/>
                <a:gd name="T1" fmla="*/ 0 h 43"/>
                <a:gd name="T2" fmla="*/ 266 w 266"/>
                <a:gd name="T3" fmla="*/ 3 h 43"/>
                <a:gd name="T4" fmla="*/ 265 w 266"/>
                <a:gd name="T5" fmla="*/ 43 h 43"/>
                <a:gd name="T6" fmla="*/ 0 w 266"/>
                <a:gd name="T7" fmla="*/ 40 h 43"/>
                <a:gd name="T8" fmla="*/ 0 w 26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3">
                  <a:moveTo>
                    <a:pt x="0" y="0"/>
                  </a:moveTo>
                  <a:lnTo>
                    <a:pt x="266" y="3"/>
                  </a:lnTo>
                  <a:lnTo>
                    <a:pt x="265" y="43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2" name="Freeform 525"/>
            <p:cNvSpPr>
              <a:spLocks/>
            </p:cNvSpPr>
            <p:nvPr/>
          </p:nvSpPr>
          <p:spPr bwMode="auto">
            <a:xfrm>
              <a:off x="1446214" y="5376863"/>
              <a:ext cx="93663" cy="130175"/>
            </a:xfrm>
            <a:custGeom>
              <a:avLst/>
              <a:gdLst>
                <a:gd name="T0" fmla="*/ 0 w 178"/>
                <a:gd name="T1" fmla="*/ 223 h 245"/>
                <a:gd name="T2" fmla="*/ 145 w 178"/>
                <a:gd name="T3" fmla="*/ 0 h 245"/>
                <a:gd name="T4" fmla="*/ 178 w 178"/>
                <a:gd name="T5" fmla="*/ 22 h 245"/>
                <a:gd name="T6" fmla="*/ 34 w 178"/>
                <a:gd name="T7" fmla="*/ 245 h 245"/>
                <a:gd name="T8" fmla="*/ 0 w 178"/>
                <a:gd name="T9" fmla="*/ 22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5">
                  <a:moveTo>
                    <a:pt x="0" y="223"/>
                  </a:moveTo>
                  <a:lnTo>
                    <a:pt x="145" y="0"/>
                  </a:lnTo>
                  <a:lnTo>
                    <a:pt x="178" y="22"/>
                  </a:lnTo>
                  <a:lnTo>
                    <a:pt x="34" y="245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3" name="Freeform 526"/>
            <p:cNvSpPr>
              <a:spLocks/>
            </p:cNvSpPr>
            <p:nvPr/>
          </p:nvSpPr>
          <p:spPr bwMode="auto">
            <a:xfrm>
              <a:off x="2128839" y="6630988"/>
              <a:ext cx="134938" cy="80963"/>
            </a:xfrm>
            <a:custGeom>
              <a:avLst/>
              <a:gdLst>
                <a:gd name="T0" fmla="*/ 0 w 256"/>
                <a:gd name="T1" fmla="*/ 118 h 154"/>
                <a:gd name="T2" fmla="*/ 238 w 256"/>
                <a:gd name="T3" fmla="*/ 0 h 154"/>
                <a:gd name="T4" fmla="*/ 256 w 256"/>
                <a:gd name="T5" fmla="*/ 34 h 154"/>
                <a:gd name="T6" fmla="*/ 18 w 256"/>
                <a:gd name="T7" fmla="*/ 154 h 154"/>
                <a:gd name="T8" fmla="*/ 0 w 256"/>
                <a:gd name="T9" fmla="*/ 1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54">
                  <a:moveTo>
                    <a:pt x="0" y="118"/>
                  </a:moveTo>
                  <a:lnTo>
                    <a:pt x="238" y="0"/>
                  </a:lnTo>
                  <a:lnTo>
                    <a:pt x="256" y="34"/>
                  </a:lnTo>
                  <a:lnTo>
                    <a:pt x="18" y="15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4" name="Freeform 527"/>
            <p:cNvSpPr>
              <a:spLocks/>
            </p:cNvSpPr>
            <p:nvPr/>
          </p:nvSpPr>
          <p:spPr bwMode="auto">
            <a:xfrm>
              <a:off x="760414" y="5624513"/>
              <a:ext cx="23813" cy="141288"/>
            </a:xfrm>
            <a:custGeom>
              <a:avLst/>
              <a:gdLst>
                <a:gd name="T0" fmla="*/ 0 w 47"/>
                <a:gd name="T1" fmla="*/ 266 h 267"/>
                <a:gd name="T2" fmla="*/ 7 w 47"/>
                <a:gd name="T3" fmla="*/ 0 h 267"/>
                <a:gd name="T4" fmla="*/ 47 w 47"/>
                <a:gd name="T5" fmla="*/ 0 h 267"/>
                <a:gd name="T6" fmla="*/ 40 w 47"/>
                <a:gd name="T7" fmla="*/ 267 h 267"/>
                <a:gd name="T8" fmla="*/ 0 w 47"/>
                <a:gd name="T9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7">
                  <a:moveTo>
                    <a:pt x="0" y="266"/>
                  </a:moveTo>
                  <a:lnTo>
                    <a:pt x="7" y="0"/>
                  </a:lnTo>
                  <a:lnTo>
                    <a:pt x="47" y="0"/>
                  </a:lnTo>
                  <a:lnTo>
                    <a:pt x="40" y="267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5" name="Freeform 528"/>
            <p:cNvSpPr>
              <a:spLocks/>
            </p:cNvSpPr>
            <p:nvPr/>
          </p:nvSpPr>
          <p:spPr bwMode="auto">
            <a:xfrm>
              <a:off x="1350964" y="6157913"/>
              <a:ext cx="85725" cy="133350"/>
            </a:xfrm>
            <a:custGeom>
              <a:avLst/>
              <a:gdLst>
                <a:gd name="T0" fmla="*/ 0 w 163"/>
                <a:gd name="T1" fmla="*/ 233 h 253"/>
                <a:gd name="T2" fmla="*/ 127 w 163"/>
                <a:gd name="T3" fmla="*/ 0 h 253"/>
                <a:gd name="T4" fmla="*/ 163 w 163"/>
                <a:gd name="T5" fmla="*/ 19 h 253"/>
                <a:gd name="T6" fmla="*/ 34 w 163"/>
                <a:gd name="T7" fmla="*/ 253 h 253"/>
                <a:gd name="T8" fmla="*/ 0 w 163"/>
                <a:gd name="T9" fmla="*/ 23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53">
                  <a:moveTo>
                    <a:pt x="0" y="233"/>
                  </a:moveTo>
                  <a:lnTo>
                    <a:pt x="127" y="0"/>
                  </a:lnTo>
                  <a:lnTo>
                    <a:pt x="163" y="19"/>
                  </a:lnTo>
                  <a:lnTo>
                    <a:pt x="34" y="25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6" name="Freeform 529"/>
            <p:cNvSpPr>
              <a:spLocks/>
            </p:cNvSpPr>
            <p:nvPr/>
          </p:nvSpPr>
          <p:spPr bwMode="auto">
            <a:xfrm>
              <a:off x="5876926" y="5270501"/>
              <a:ext cx="111125" cy="119063"/>
            </a:xfrm>
            <a:custGeom>
              <a:avLst/>
              <a:gdLst>
                <a:gd name="T0" fmla="*/ 0 w 208"/>
                <a:gd name="T1" fmla="*/ 200 h 226"/>
                <a:gd name="T2" fmla="*/ 177 w 208"/>
                <a:gd name="T3" fmla="*/ 0 h 226"/>
                <a:gd name="T4" fmla="*/ 208 w 208"/>
                <a:gd name="T5" fmla="*/ 27 h 226"/>
                <a:gd name="T6" fmla="*/ 31 w 208"/>
                <a:gd name="T7" fmla="*/ 226 h 226"/>
                <a:gd name="T8" fmla="*/ 0 w 208"/>
                <a:gd name="T9" fmla="*/ 20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26">
                  <a:moveTo>
                    <a:pt x="0" y="200"/>
                  </a:moveTo>
                  <a:lnTo>
                    <a:pt x="177" y="0"/>
                  </a:lnTo>
                  <a:lnTo>
                    <a:pt x="208" y="27"/>
                  </a:lnTo>
                  <a:lnTo>
                    <a:pt x="31" y="226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7" name="Freeform 530"/>
            <p:cNvSpPr>
              <a:spLocks/>
            </p:cNvSpPr>
            <p:nvPr/>
          </p:nvSpPr>
          <p:spPr bwMode="auto">
            <a:xfrm>
              <a:off x="5054601" y="5816601"/>
              <a:ext cx="138113" cy="74613"/>
            </a:xfrm>
            <a:custGeom>
              <a:avLst/>
              <a:gdLst>
                <a:gd name="T0" fmla="*/ 246 w 261"/>
                <a:gd name="T1" fmla="*/ 139 h 139"/>
                <a:gd name="T2" fmla="*/ 0 w 261"/>
                <a:gd name="T3" fmla="*/ 37 h 139"/>
                <a:gd name="T4" fmla="*/ 15 w 261"/>
                <a:gd name="T5" fmla="*/ 0 h 139"/>
                <a:gd name="T6" fmla="*/ 261 w 261"/>
                <a:gd name="T7" fmla="*/ 102 h 139"/>
                <a:gd name="T8" fmla="*/ 246 w 261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9">
                  <a:moveTo>
                    <a:pt x="246" y="139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261" y="102"/>
                  </a:lnTo>
                  <a:lnTo>
                    <a:pt x="246" y="13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31"/>
            <p:cNvSpPr>
              <a:spLocks/>
            </p:cNvSpPr>
            <p:nvPr/>
          </p:nvSpPr>
          <p:spPr bwMode="auto">
            <a:xfrm>
              <a:off x="5891214" y="6462713"/>
              <a:ext cx="101600" cy="127000"/>
            </a:xfrm>
            <a:custGeom>
              <a:avLst/>
              <a:gdLst>
                <a:gd name="T0" fmla="*/ 0 w 191"/>
                <a:gd name="T1" fmla="*/ 214 h 238"/>
                <a:gd name="T2" fmla="*/ 159 w 191"/>
                <a:gd name="T3" fmla="*/ 0 h 238"/>
                <a:gd name="T4" fmla="*/ 191 w 191"/>
                <a:gd name="T5" fmla="*/ 24 h 238"/>
                <a:gd name="T6" fmla="*/ 33 w 191"/>
                <a:gd name="T7" fmla="*/ 238 h 238"/>
                <a:gd name="T8" fmla="*/ 0 w 191"/>
                <a:gd name="T9" fmla="*/ 21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38">
                  <a:moveTo>
                    <a:pt x="0" y="214"/>
                  </a:moveTo>
                  <a:lnTo>
                    <a:pt x="159" y="0"/>
                  </a:lnTo>
                  <a:lnTo>
                    <a:pt x="191" y="24"/>
                  </a:lnTo>
                  <a:lnTo>
                    <a:pt x="33" y="23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32"/>
            <p:cNvSpPr>
              <a:spLocks/>
            </p:cNvSpPr>
            <p:nvPr/>
          </p:nvSpPr>
          <p:spPr bwMode="auto">
            <a:xfrm>
              <a:off x="2941639" y="5381626"/>
              <a:ext cx="141288" cy="47625"/>
            </a:xfrm>
            <a:custGeom>
              <a:avLst/>
              <a:gdLst>
                <a:gd name="T0" fmla="*/ 260 w 267"/>
                <a:gd name="T1" fmla="*/ 92 h 92"/>
                <a:gd name="T2" fmla="*/ 0 w 267"/>
                <a:gd name="T3" fmla="*/ 38 h 92"/>
                <a:gd name="T4" fmla="*/ 7 w 267"/>
                <a:gd name="T5" fmla="*/ 0 h 92"/>
                <a:gd name="T6" fmla="*/ 267 w 267"/>
                <a:gd name="T7" fmla="*/ 54 h 92"/>
                <a:gd name="T8" fmla="*/ 260 w 267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92">
                  <a:moveTo>
                    <a:pt x="260" y="92"/>
                  </a:moveTo>
                  <a:lnTo>
                    <a:pt x="0" y="38"/>
                  </a:lnTo>
                  <a:lnTo>
                    <a:pt x="7" y="0"/>
                  </a:lnTo>
                  <a:lnTo>
                    <a:pt x="267" y="54"/>
                  </a:lnTo>
                  <a:lnTo>
                    <a:pt x="260" y="92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0" name="Freeform 533"/>
            <p:cNvSpPr>
              <a:spLocks/>
            </p:cNvSpPr>
            <p:nvPr/>
          </p:nvSpPr>
          <p:spPr bwMode="auto">
            <a:xfrm>
              <a:off x="4478339" y="5816601"/>
              <a:ext cx="139700" cy="60325"/>
            </a:xfrm>
            <a:custGeom>
              <a:avLst/>
              <a:gdLst>
                <a:gd name="T0" fmla="*/ 11 w 265"/>
                <a:gd name="T1" fmla="*/ 0 h 115"/>
                <a:gd name="T2" fmla="*/ 265 w 265"/>
                <a:gd name="T3" fmla="*/ 76 h 115"/>
                <a:gd name="T4" fmla="*/ 255 w 265"/>
                <a:gd name="T5" fmla="*/ 115 h 115"/>
                <a:gd name="T6" fmla="*/ 0 w 265"/>
                <a:gd name="T7" fmla="*/ 38 h 115"/>
                <a:gd name="T8" fmla="*/ 11 w 265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5">
                  <a:moveTo>
                    <a:pt x="11" y="0"/>
                  </a:moveTo>
                  <a:lnTo>
                    <a:pt x="265" y="76"/>
                  </a:lnTo>
                  <a:lnTo>
                    <a:pt x="255" y="115"/>
                  </a:lnTo>
                  <a:lnTo>
                    <a:pt x="0" y="3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34"/>
            <p:cNvSpPr>
              <a:spLocks/>
            </p:cNvSpPr>
            <p:nvPr/>
          </p:nvSpPr>
          <p:spPr bwMode="auto">
            <a:xfrm>
              <a:off x="4100514" y="6511926"/>
              <a:ext cx="109538" cy="117475"/>
            </a:xfrm>
            <a:custGeom>
              <a:avLst/>
              <a:gdLst>
                <a:gd name="T0" fmla="*/ 178 w 207"/>
                <a:gd name="T1" fmla="*/ 224 h 224"/>
                <a:gd name="T2" fmla="*/ 0 w 207"/>
                <a:gd name="T3" fmla="*/ 26 h 224"/>
                <a:gd name="T4" fmla="*/ 30 w 207"/>
                <a:gd name="T5" fmla="*/ 0 h 224"/>
                <a:gd name="T6" fmla="*/ 207 w 207"/>
                <a:gd name="T7" fmla="*/ 197 h 224"/>
                <a:gd name="T8" fmla="*/ 178 w 207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24">
                  <a:moveTo>
                    <a:pt x="178" y="224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7" y="197"/>
                  </a:lnTo>
                  <a:lnTo>
                    <a:pt x="178" y="224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535"/>
            <p:cNvSpPr>
              <a:spLocks/>
            </p:cNvSpPr>
            <p:nvPr/>
          </p:nvSpPr>
          <p:spPr bwMode="auto">
            <a:xfrm>
              <a:off x="74614" y="3305176"/>
              <a:ext cx="138113" cy="73025"/>
            </a:xfrm>
            <a:custGeom>
              <a:avLst/>
              <a:gdLst>
                <a:gd name="T0" fmla="*/ 246 w 261"/>
                <a:gd name="T1" fmla="*/ 139 h 139"/>
                <a:gd name="T2" fmla="*/ 0 w 261"/>
                <a:gd name="T3" fmla="*/ 38 h 139"/>
                <a:gd name="T4" fmla="*/ 15 w 261"/>
                <a:gd name="T5" fmla="*/ 0 h 139"/>
                <a:gd name="T6" fmla="*/ 261 w 261"/>
                <a:gd name="T7" fmla="*/ 102 h 139"/>
                <a:gd name="T8" fmla="*/ 246 w 261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9">
                  <a:moveTo>
                    <a:pt x="246" y="139"/>
                  </a:moveTo>
                  <a:lnTo>
                    <a:pt x="0" y="38"/>
                  </a:lnTo>
                  <a:lnTo>
                    <a:pt x="15" y="0"/>
                  </a:lnTo>
                  <a:lnTo>
                    <a:pt x="261" y="102"/>
                  </a:lnTo>
                  <a:lnTo>
                    <a:pt x="246" y="13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536"/>
            <p:cNvSpPr>
              <a:spLocks/>
            </p:cNvSpPr>
            <p:nvPr/>
          </p:nvSpPr>
          <p:spPr bwMode="auto">
            <a:xfrm>
              <a:off x="1289051" y="4630738"/>
              <a:ext cx="101600" cy="125413"/>
            </a:xfrm>
            <a:custGeom>
              <a:avLst/>
              <a:gdLst>
                <a:gd name="T0" fmla="*/ 161 w 192"/>
                <a:gd name="T1" fmla="*/ 235 h 235"/>
                <a:gd name="T2" fmla="*/ 0 w 192"/>
                <a:gd name="T3" fmla="*/ 24 h 235"/>
                <a:gd name="T4" fmla="*/ 32 w 192"/>
                <a:gd name="T5" fmla="*/ 0 h 235"/>
                <a:gd name="T6" fmla="*/ 192 w 192"/>
                <a:gd name="T7" fmla="*/ 211 h 235"/>
                <a:gd name="T8" fmla="*/ 161 w 192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35">
                  <a:moveTo>
                    <a:pt x="161" y="235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192" y="211"/>
                  </a:lnTo>
                  <a:lnTo>
                    <a:pt x="161" y="235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537"/>
            <p:cNvSpPr>
              <a:spLocks/>
            </p:cNvSpPr>
            <p:nvPr/>
          </p:nvSpPr>
          <p:spPr bwMode="auto">
            <a:xfrm>
              <a:off x="600076" y="4187826"/>
              <a:ext cx="82550" cy="134938"/>
            </a:xfrm>
            <a:custGeom>
              <a:avLst/>
              <a:gdLst>
                <a:gd name="T0" fmla="*/ 120 w 156"/>
                <a:gd name="T1" fmla="*/ 255 h 255"/>
                <a:gd name="T2" fmla="*/ 0 w 156"/>
                <a:gd name="T3" fmla="*/ 17 h 255"/>
                <a:gd name="T4" fmla="*/ 36 w 156"/>
                <a:gd name="T5" fmla="*/ 0 h 255"/>
                <a:gd name="T6" fmla="*/ 156 w 156"/>
                <a:gd name="T7" fmla="*/ 237 h 255"/>
                <a:gd name="T8" fmla="*/ 120 w 156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55">
                  <a:moveTo>
                    <a:pt x="120" y="255"/>
                  </a:moveTo>
                  <a:lnTo>
                    <a:pt x="0" y="17"/>
                  </a:lnTo>
                  <a:lnTo>
                    <a:pt x="36" y="0"/>
                  </a:lnTo>
                  <a:lnTo>
                    <a:pt x="156" y="237"/>
                  </a:lnTo>
                  <a:lnTo>
                    <a:pt x="120" y="255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538"/>
            <p:cNvSpPr>
              <a:spLocks/>
            </p:cNvSpPr>
            <p:nvPr/>
          </p:nvSpPr>
          <p:spPr bwMode="auto">
            <a:xfrm>
              <a:off x="8031164" y="863601"/>
              <a:ext cx="142875" cy="39688"/>
            </a:xfrm>
            <a:custGeom>
              <a:avLst/>
              <a:gdLst>
                <a:gd name="T0" fmla="*/ 264 w 269"/>
                <a:gd name="T1" fmla="*/ 76 h 76"/>
                <a:gd name="T2" fmla="*/ 0 w 269"/>
                <a:gd name="T3" fmla="*/ 40 h 76"/>
                <a:gd name="T4" fmla="*/ 5 w 269"/>
                <a:gd name="T5" fmla="*/ 0 h 76"/>
                <a:gd name="T6" fmla="*/ 269 w 269"/>
                <a:gd name="T7" fmla="*/ 37 h 76"/>
                <a:gd name="T8" fmla="*/ 264 w 269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6">
                  <a:moveTo>
                    <a:pt x="264" y="76"/>
                  </a:moveTo>
                  <a:lnTo>
                    <a:pt x="0" y="40"/>
                  </a:lnTo>
                  <a:lnTo>
                    <a:pt x="5" y="0"/>
                  </a:lnTo>
                  <a:lnTo>
                    <a:pt x="269" y="37"/>
                  </a:lnTo>
                  <a:lnTo>
                    <a:pt x="264" y="76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539"/>
            <p:cNvSpPr>
              <a:spLocks/>
            </p:cNvSpPr>
            <p:nvPr/>
          </p:nvSpPr>
          <p:spPr bwMode="auto">
            <a:xfrm>
              <a:off x="8750301" y="417513"/>
              <a:ext cx="138113" cy="71438"/>
            </a:xfrm>
            <a:custGeom>
              <a:avLst/>
              <a:gdLst>
                <a:gd name="T0" fmla="*/ 246 w 261"/>
                <a:gd name="T1" fmla="*/ 137 h 137"/>
                <a:gd name="T2" fmla="*/ 0 w 261"/>
                <a:gd name="T3" fmla="*/ 36 h 137"/>
                <a:gd name="T4" fmla="*/ 14 w 261"/>
                <a:gd name="T5" fmla="*/ 0 h 137"/>
                <a:gd name="T6" fmla="*/ 261 w 261"/>
                <a:gd name="T7" fmla="*/ 99 h 137"/>
                <a:gd name="T8" fmla="*/ 246 w 261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7">
                  <a:moveTo>
                    <a:pt x="246" y="137"/>
                  </a:moveTo>
                  <a:lnTo>
                    <a:pt x="0" y="36"/>
                  </a:lnTo>
                  <a:lnTo>
                    <a:pt x="14" y="0"/>
                  </a:lnTo>
                  <a:lnTo>
                    <a:pt x="261" y="99"/>
                  </a:lnTo>
                  <a:lnTo>
                    <a:pt x="246" y="137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540"/>
            <p:cNvSpPr>
              <a:spLocks/>
            </p:cNvSpPr>
            <p:nvPr/>
          </p:nvSpPr>
          <p:spPr bwMode="auto">
            <a:xfrm>
              <a:off x="8326439" y="2006601"/>
              <a:ext cx="111125" cy="115888"/>
            </a:xfrm>
            <a:custGeom>
              <a:avLst/>
              <a:gdLst>
                <a:gd name="T0" fmla="*/ 0 w 210"/>
                <a:gd name="T1" fmla="*/ 194 h 221"/>
                <a:gd name="T2" fmla="*/ 181 w 210"/>
                <a:gd name="T3" fmla="*/ 0 h 221"/>
                <a:gd name="T4" fmla="*/ 210 w 210"/>
                <a:gd name="T5" fmla="*/ 27 h 221"/>
                <a:gd name="T6" fmla="*/ 29 w 210"/>
                <a:gd name="T7" fmla="*/ 221 h 221"/>
                <a:gd name="T8" fmla="*/ 0 w 210"/>
                <a:gd name="T9" fmla="*/ 19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21">
                  <a:moveTo>
                    <a:pt x="0" y="194"/>
                  </a:moveTo>
                  <a:lnTo>
                    <a:pt x="181" y="0"/>
                  </a:lnTo>
                  <a:lnTo>
                    <a:pt x="210" y="27"/>
                  </a:lnTo>
                  <a:lnTo>
                    <a:pt x="29" y="221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541"/>
            <p:cNvSpPr>
              <a:spLocks/>
            </p:cNvSpPr>
            <p:nvPr/>
          </p:nvSpPr>
          <p:spPr bwMode="auto">
            <a:xfrm>
              <a:off x="8907464" y="2443163"/>
              <a:ext cx="139700" cy="65088"/>
            </a:xfrm>
            <a:custGeom>
              <a:avLst/>
              <a:gdLst>
                <a:gd name="T0" fmla="*/ 0 w 264"/>
                <a:gd name="T1" fmla="*/ 88 h 125"/>
                <a:gd name="T2" fmla="*/ 251 w 264"/>
                <a:gd name="T3" fmla="*/ 0 h 125"/>
                <a:gd name="T4" fmla="*/ 264 w 264"/>
                <a:gd name="T5" fmla="*/ 38 h 125"/>
                <a:gd name="T6" fmla="*/ 13 w 264"/>
                <a:gd name="T7" fmla="*/ 125 h 125"/>
                <a:gd name="T8" fmla="*/ 0 w 264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5">
                  <a:moveTo>
                    <a:pt x="0" y="88"/>
                  </a:moveTo>
                  <a:lnTo>
                    <a:pt x="251" y="0"/>
                  </a:lnTo>
                  <a:lnTo>
                    <a:pt x="264" y="38"/>
                  </a:lnTo>
                  <a:lnTo>
                    <a:pt x="13" y="12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542"/>
            <p:cNvSpPr>
              <a:spLocks/>
            </p:cNvSpPr>
            <p:nvPr/>
          </p:nvSpPr>
          <p:spPr bwMode="auto">
            <a:xfrm>
              <a:off x="8269289" y="3940176"/>
              <a:ext cx="109538" cy="120650"/>
            </a:xfrm>
            <a:custGeom>
              <a:avLst/>
              <a:gdLst>
                <a:gd name="T0" fmla="*/ 176 w 206"/>
                <a:gd name="T1" fmla="*/ 226 h 226"/>
                <a:gd name="T2" fmla="*/ 0 w 206"/>
                <a:gd name="T3" fmla="*/ 26 h 226"/>
                <a:gd name="T4" fmla="*/ 30 w 206"/>
                <a:gd name="T5" fmla="*/ 0 h 226"/>
                <a:gd name="T6" fmla="*/ 206 w 206"/>
                <a:gd name="T7" fmla="*/ 200 h 226"/>
                <a:gd name="T8" fmla="*/ 176 w 206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26">
                  <a:moveTo>
                    <a:pt x="176" y="226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6" y="200"/>
                  </a:lnTo>
                  <a:lnTo>
                    <a:pt x="176" y="226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0" name="Freeform 543"/>
            <p:cNvSpPr>
              <a:spLocks/>
            </p:cNvSpPr>
            <p:nvPr/>
          </p:nvSpPr>
          <p:spPr bwMode="auto">
            <a:xfrm>
              <a:off x="7597776" y="6108701"/>
              <a:ext cx="141288" cy="39688"/>
            </a:xfrm>
            <a:custGeom>
              <a:avLst/>
              <a:gdLst>
                <a:gd name="T0" fmla="*/ 263 w 269"/>
                <a:gd name="T1" fmla="*/ 74 h 74"/>
                <a:gd name="T2" fmla="*/ 0 w 269"/>
                <a:gd name="T3" fmla="*/ 40 h 74"/>
                <a:gd name="T4" fmla="*/ 4 w 269"/>
                <a:gd name="T5" fmla="*/ 0 h 74"/>
                <a:gd name="T6" fmla="*/ 269 w 269"/>
                <a:gd name="T7" fmla="*/ 35 h 74"/>
                <a:gd name="T8" fmla="*/ 263 w 269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4">
                  <a:moveTo>
                    <a:pt x="263" y="74"/>
                  </a:moveTo>
                  <a:lnTo>
                    <a:pt x="0" y="40"/>
                  </a:lnTo>
                  <a:lnTo>
                    <a:pt x="4" y="0"/>
                  </a:lnTo>
                  <a:lnTo>
                    <a:pt x="269" y="35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1" name="Freeform 544"/>
            <p:cNvSpPr>
              <a:spLocks/>
            </p:cNvSpPr>
            <p:nvPr/>
          </p:nvSpPr>
          <p:spPr bwMode="auto">
            <a:xfrm>
              <a:off x="8039101" y="5678488"/>
              <a:ext cx="44450" cy="141288"/>
            </a:xfrm>
            <a:custGeom>
              <a:avLst/>
              <a:gdLst>
                <a:gd name="T0" fmla="*/ 44 w 84"/>
                <a:gd name="T1" fmla="*/ 268 h 268"/>
                <a:gd name="T2" fmla="*/ 0 w 84"/>
                <a:gd name="T3" fmla="*/ 6 h 268"/>
                <a:gd name="T4" fmla="*/ 40 w 84"/>
                <a:gd name="T5" fmla="*/ 0 h 268"/>
                <a:gd name="T6" fmla="*/ 84 w 84"/>
                <a:gd name="T7" fmla="*/ 262 h 268"/>
                <a:gd name="T8" fmla="*/ 44 w 84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68">
                  <a:moveTo>
                    <a:pt x="44" y="268"/>
                  </a:moveTo>
                  <a:lnTo>
                    <a:pt x="0" y="6"/>
                  </a:lnTo>
                  <a:lnTo>
                    <a:pt x="40" y="0"/>
                  </a:lnTo>
                  <a:lnTo>
                    <a:pt x="84" y="262"/>
                  </a:lnTo>
                  <a:lnTo>
                    <a:pt x="44" y="26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2" name="Freeform 545"/>
            <p:cNvSpPr>
              <a:spLocks/>
            </p:cNvSpPr>
            <p:nvPr/>
          </p:nvSpPr>
          <p:spPr bwMode="auto">
            <a:xfrm>
              <a:off x="8636001" y="5283201"/>
              <a:ext cx="76200" cy="138113"/>
            </a:xfrm>
            <a:custGeom>
              <a:avLst/>
              <a:gdLst>
                <a:gd name="T0" fmla="*/ 107 w 144"/>
                <a:gd name="T1" fmla="*/ 260 h 260"/>
                <a:gd name="T2" fmla="*/ 0 w 144"/>
                <a:gd name="T3" fmla="*/ 16 h 260"/>
                <a:gd name="T4" fmla="*/ 37 w 144"/>
                <a:gd name="T5" fmla="*/ 0 h 260"/>
                <a:gd name="T6" fmla="*/ 144 w 144"/>
                <a:gd name="T7" fmla="*/ 244 h 260"/>
                <a:gd name="T8" fmla="*/ 107 w 144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60">
                  <a:moveTo>
                    <a:pt x="107" y="260"/>
                  </a:moveTo>
                  <a:lnTo>
                    <a:pt x="0" y="16"/>
                  </a:lnTo>
                  <a:lnTo>
                    <a:pt x="37" y="0"/>
                  </a:lnTo>
                  <a:lnTo>
                    <a:pt x="144" y="244"/>
                  </a:lnTo>
                  <a:lnTo>
                    <a:pt x="107" y="26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3" name="Freeform 546"/>
            <p:cNvSpPr>
              <a:spLocks/>
            </p:cNvSpPr>
            <p:nvPr/>
          </p:nvSpPr>
          <p:spPr bwMode="auto">
            <a:xfrm>
              <a:off x="7913689" y="2665413"/>
              <a:ext cx="141288" cy="63500"/>
            </a:xfrm>
            <a:custGeom>
              <a:avLst/>
              <a:gdLst>
                <a:gd name="T0" fmla="*/ 253 w 265"/>
                <a:gd name="T1" fmla="*/ 119 h 119"/>
                <a:gd name="T2" fmla="*/ 0 w 265"/>
                <a:gd name="T3" fmla="*/ 38 h 119"/>
                <a:gd name="T4" fmla="*/ 12 w 265"/>
                <a:gd name="T5" fmla="*/ 0 h 119"/>
                <a:gd name="T6" fmla="*/ 265 w 265"/>
                <a:gd name="T7" fmla="*/ 80 h 119"/>
                <a:gd name="T8" fmla="*/ 253 w 265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9">
                  <a:moveTo>
                    <a:pt x="253" y="119"/>
                  </a:moveTo>
                  <a:lnTo>
                    <a:pt x="0" y="38"/>
                  </a:lnTo>
                  <a:lnTo>
                    <a:pt x="12" y="0"/>
                  </a:lnTo>
                  <a:lnTo>
                    <a:pt x="265" y="80"/>
                  </a:lnTo>
                  <a:lnTo>
                    <a:pt x="253" y="11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4" name="Freeform 547"/>
            <p:cNvSpPr>
              <a:spLocks/>
            </p:cNvSpPr>
            <p:nvPr/>
          </p:nvSpPr>
          <p:spPr bwMode="auto">
            <a:xfrm>
              <a:off x="8140701" y="2940051"/>
              <a:ext cx="130175" cy="93663"/>
            </a:xfrm>
            <a:custGeom>
              <a:avLst/>
              <a:gdLst>
                <a:gd name="T0" fmla="*/ 223 w 245"/>
                <a:gd name="T1" fmla="*/ 178 h 178"/>
                <a:gd name="T2" fmla="*/ 0 w 245"/>
                <a:gd name="T3" fmla="*/ 33 h 178"/>
                <a:gd name="T4" fmla="*/ 23 w 245"/>
                <a:gd name="T5" fmla="*/ 0 h 178"/>
                <a:gd name="T6" fmla="*/ 245 w 245"/>
                <a:gd name="T7" fmla="*/ 144 h 178"/>
                <a:gd name="T8" fmla="*/ 223 w 24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78">
                  <a:moveTo>
                    <a:pt x="223" y="178"/>
                  </a:moveTo>
                  <a:lnTo>
                    <a:pt x="0" y="33"/>
                  </a:lnTo>
                  <a:lnTo>
                    <a:pt x="23" y="0"/>
                  </a:lnTo>
                  <a:lnTo>
                    <a:pt x="245" y="144"/>
                  </a:lnTo>
                  <a:lnTo>
                    <a:pt x="223" y="17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5" name="Freeform 548"/>
            <p:cNvSpPr>
              <a:spLocks/>
            </p:cNvSpPr>
            <p:nvPr/>
          </p:nvSpPr>
          <p:spPr bwMode="auto">
            <a:xfrm>
              <a:off x="7567614" y="3416301"/>
              <a:ext cx="141288" cy="36513"/>
            </a:xfrm>
            <a:custGeom>
              <a:avLst/>
              <a:gdLst>
                <a:gd name="T0" fmla="*/ 4 w 268"/>
                <a:gd name="T1" fmla="*/ 0 h 69"/>
                <a:gd name="T2" fmla="*/ 268 w 268"/>
                <a:gd name="T3" fmla="*/ 30 h 69"/>
                <a:gd name="T4" fmla="*/ 263 w 268"/>
                <a:gd name="T5" fmla="*/ 69 h 69"/>
                <a:gd name="T6" fmla="*/ 0 w 268"/>
                <a:gd name="T7" fmla="*/ 38 h 69"/>
                <a:gd name="T8" fmla="*/ 4 w 26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9">
                  <a:moveTo>
                    <a:pt x="4" y="0"/>
                  </a:moveTo>
                  <a:lnTo>
                    <a:pt x="268" y="30"/>
                  </a:lnTo>
                  <a:lnTo>
                    <a:pt x="263" y="69"/>
                  </a:lnTo>
                  <a:lnTo>
                    <a:pt x="0" y="3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6" name="Freeform 549"/>
            <p:cNvSpPr>
              <a:spLocks/>
            </p:cNvSpPr>
            <p:nvPr/>
          </p:nvSpPr>
          <p:spPr bwMode="auto">
            <a:xfrm>
              <a:off x="1960564" y="3425826"/>
              <a:ext cx="133350" cy="88900"/>
            </a:xfrm>
            <a:custGeom>
              <a:avLst/>
              <a:gdLst>
                <a:gd name="T0" fmla="*/ 230 w 250"/>
                <a:gd name="T1" fmla="*/ 168 h 168"/>
                <a:gd name="T2" fmla="*/ 0 w 250"/>
                <a:gd name="T3" fmla="*/ 35 h 168"/>
                <a:gd name="T4" fmla="*/ 20 w 250"/>
                <a:gd name="T5" fmla="*/ 0 h 168"/>
                <a:gd name="T6" fmla="*/ 250 w 250"/>
                <a:gd name="T7" fmla="*/ 134 h 168"/>
                <a:gd name="T8" fmla="*/ 230 w 25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8">
                  <a:moveTo>
                    <a:pt x="230" y="168"/>
                  </a:moveTo>
                  <a:lnTo>
                    <a:pt x="0" y="35"/>
                  </a:lnTo>
                  <a:lnTo>
                    <a:pt x="20" y="0"/>
                  </a:lnTo>
                  <a:lnTo>
                    <a:pt x="250" y="134"/>
                  </a:lnTo>
                  <a:lnTo>
                    <a:pt x="230" y="168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7" name="Freeform 550"/>
            <p:cNvSpPr>
              <a:spLocks/>
            </p:cNvSpPr>
            <p:nvPr/>
          </p:nvSpPr>
          <p:spPr bwMode="auto">
            <a:xfrm>
              <a:off x="1697039" y="4111626"/>
              <a:ext cx="141288" cy="22225"/>
            </a:xfrm>
            <a:custGeom>
              <a:avLst/>
              <a:gdLst>
                <a:gd name="T0" fmla="*/ 266 w 266"/>
                <a:gd name="T1" fmla="*/ 40 h 41"/>
                <a:gd name="T2" fmla="*/ 1 w 266"/>
                <a:gd name="T3" fmla="*/ 41 h 41"/>
                <a:gd name="T4" fmla="*/ 0 w 266"/>
                <a:gd name="T5" fmla="*/ 1 h 41"/>
                <a:gd name="T6" fmla="*/ 266 w 266"/>
                <a:gd name="T7" fmla="*/ 0 h 41"/>
                <a:gd name="T8" fmla="*/ 266 w 266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1">
                  <a:moveTo>
                    <a:pt x="266" y="40"/>
                  </a:moveTo>
                  <a:lnTo>
                    <a:pt x="1" y="41"/>
                  </a:lnTo>
                  <a:lnTo>
                    <a:pt x="0" y="1"/>
                  </a:lnTo>
                  <a:lnTo>
                    <a:pt x="266" y="0"/>
                  </a:lnTo>
                  <a:lnTo>
                    <a:pt x="266" y="40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8" name="Freeform 551"/>
            <p:cNvSpPr>
              <a:spLocks/>
            </p:cNvSpPr>
            <p:nvPr/>
          </p:nvSpPr>
          <p:spPr bwMode="auto">
            <a:xfrm>
              <a:off x="2241551" y="3962401"/>
              <a:ext cx="44450" cy="141288"/>
            </a:xfrm>
            <a:custGeom>
              <a:avLst/>
              <a:gdLst>
                <a:gd name="T0" fmla="*/ 46 w 85"/>
                <a:gd name="T1" fmla="*/ 269 h 269"/>
                <a:gd name="T2" fmla="*/ 0 w 85"/>
                <a:gd name="T3" fmla="*/ 8 h 269"/>
                <a:gd name="T4" fmla="*/ 39 w 85"/>
                <a:gd name="T5" fmla="*/ 0 h 269"/>
                <a:gd name="T6" fmla="*/ 85 w 85"/>
                <a:gd name="T7" fmla="*/ 262 h 269"/>
                <a:gd name="T8" fmla="*/ 46 w 8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69">
                  <a:moveTo>
                    <a:pt x="46" y="269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85" y="262"/>
                  </a:lnTo>
                  <a:lnTo>
                    <a:pt x="46" y="26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69" name="Freeform 552"/>
            <p:cNvSpPr>
              <a:spLocks/>
            </p:cNvSpPr>
            <p:nvPr/>
          </p:nvSpPr>
          <p:spPr bwMode="auto">
            <a:xfrm>
              <a:off x="2003426" y="4548188"/>
              <a:ext cx="46038" cy="142875"/>
            </a:xfrm>
            <a:custGeom>
              <a:avLst/>
              <a:gdLst>
                <a:gd name="T0" fmla="*/ 49 w 89"/>
                <a:gd name="T1" fmla="*/ 269 h 269"/>
                <a:gd name="T2" fmla="*/ 0 w 89"/>
                <a:gd name="T3" fmla="*/ 8 h 269"/>
                <a:gd name="T4" fmla="*/ 40 w 89"/>
                <a:gd name="T5" fmla="*/ 0 h 269"/>
                <a:gd name="T6" fmla="*/ 89 w 89"/>
                <a:gd name="T7" fmla="*/ 262 h 269"/>
                <a:gd name="T8" fmla="*/ 49 w 89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9">
                  <a:moveTo>
                    <a:pt x="49" y="269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89" y="262"/>
                  </a:lnTo>
                  <a:lnTo>
                    <a:pt x="49" y="26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0" name="Freeform 553"/>
            <p:cNvSpPr>
              <a:spLocks/>
            </p:cNvSpPr>
            <p:nvPr/>
          </p:nvSpPr>
          <p:spPr bwMode="auto">
            <a:xfrm>
              <a:off x="2974976" y="196851"/>
              <a:ext cx="142875" cy="36513"/>
            </a:xfrm>
            <a:custGeom>
              <a:avLst/>
              <a:gdLst>
                <a:gd name="T0" fmla="*/ 265 w 269"/>
                <a:gd name="T1" fmla="*/ 69 h 69"/>
                <a:gd name="T2" fmla="*/ 0 w 269"/>
                <a:gd name="T3" fmla="*/ 40 h 69"/>
                <a:gd name="T4" fmla="*/ 5 w 269"/>
                <a:gd name="T5" fmla="*/ 0 h 69"/>
                <a:gd name="T6" fmla="*/ 269 w 269"/>
                <a:gd name="T7" fmla="*/ 29 h 69"/>
                <a:gd name="T8" fmla="*/ 265 w 2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9">
                  <a:moveTo>
                    <a:pt x="265" y="69"/>
                  </a:moveTo>
                  <a:lnTo>
                    <a:pt x="0" y="40"/>
                  </a:lnTo>
                  <a:lnTo>
                    <a:pt x="5" y="0"/>
                  </a:lnTo>
                  <a:lnTo>
                    <a:pt x="269" y="29"/>
                  </a:lnTo>
                  <a:lnTo>
                    <a:pt x="265" y="6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1" name="Freeform 554"/>
            <p:cNvSpPr>
              <a:spLocks/>
            </p:cNvSpPr>
            <p:nvPr/>
          </p:nvSpPr>
          <p:spPr bwMode="auto">
            <a:xfrm>
              <a:off x="7991476" y="142876"/>
              <a:ext cx="115888" cy="111125"/>
            </a:xfrm>
            <a:custGeom>
              <a:avLst/>
              <a:gdLst>
                <a:gd name="T0" fmla="*/ 27 w 219"/>
                <a:gd name="T1" fmla="*/ 0 h 212"/>
                <a:gd name="T2" fmla="*/ 219 w 219"/>
                <a:gd name="T3" fmla="*/ 184 h 212"/>
                <a:gd name="T4" fmla="*/ 191 w 219"/>
                <a:gd name="T5" fmla="*/ 212 h 212"/>
                <a:gd name="T6" fmla="*/ 0 w 219"/>
                <a:gd name="T7" fmla="*/ 28 h 212"/>
                <a:gd name="T8" fmla="*/ 27 w 219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2">
                  <a:moveTo>
                    <a:pt x="27" y="0"/>
                  </a:moveTo>
                  <a:lnTo>
                    <a:pt x="219" y="184"/>
                  </a:lnTo>
                  <a:lnTo>
                    <a:pt x="191" y="212"/>
                  </a:lnTo>
                  <a:lnTo>
                    <a:pt x="0" y="2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2" name="Freeform 555"/>
            <p:cNvSpPr>
              <a:spLocks/>
            </p:cNvSpPr>
            <p:nvPr/>
          </p:nvSpPr>
          <p:spPr bwMode="auto">
            <a:xfrm>
              <a:off x="3376614" y="1020763"/>
              <a:ext cx="138113" cy="66675"/>
            </a:xfrm>
            <a:custGeom>
              <a:avLst/>
              <a:gdLst>
                <a:gd name="T0" fmla="*/ 0 w 263"/>
                <a:gd name="T1" fmla="*/ 90 h 126"/>
                <a:gd name="T2" fmla="*/ 250 w 263"/>
                <a:gd name="T3" fmla="*/ 0 h 126"/>
                <a:gd name="T4" fmla="*/ 263 w 263"/>
                <a:gd name="T5" fmla="*/ 37 h 126"/>
                <a:gd name="T6" fmla="*/ 13 w 263"/>
                <a:gd name="T7" fmla="*/ 126 h 126"/>
                <a:gd name="T8" fmla="*/ 0 w 263"/>
                <a:gd name="T9" fmla="*/ 9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6">
                  <a:moveTo>
                    <a:pt x="0" y="90"/>
                  </a:moveTo>
                  <a:lnTo>
                    <a:pt x="250" y="0"/>
                  </a:lnTo>
                  <a:lnTo>
                    <a:pt x="263" y="37"/>
                  </a:lnTo>
                  <a:lnTo>
                    <a:pt x="13" y="12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3" name="Freeform 556"/>
            <p:cNvSpPr>
              <a:spLocks/>
            </p:cNvSpPr>
            <p:nvPr/>
          </p:nvSpPr>
          <p:spPr bwMode="auto">
            <a:xfrm>
              <a:off x="7661276" y="1322388"/>
              <a:ext cx="131763" cy="92075"/>
            </a:xfrm>
            <a:custGeom>
              <a:avLst/>
              <a:gdLst>
                <a:gd name="T0" fmla="*/ 226 w 247"/>
                <a:gd name="T1" fmla="*/ 174 h 174"/>
                <a:gd name="T2" fmla="*/ 0 w 247"/>
                <a:gd name="T3" fmla="*/ 33 h 174"/>
                <a:gd name="T4" fmla="*/ 21 w 247"/>
                <a:gd name="T5" fmla="*/ 0 h 174"/>
                <a:gd name="T6" fmla="*/ 247 w 247"/>
                <a:gd name="T7" fmla="*/ 139 h 174"/>
                <a:gd name="T8" fmla="*/ 226 w 24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226" y="174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47" y="139"/>
                  </a:lnTo>
                  <a:lnTo>
                    <a:pt x="226" y="174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4" name="Freeform 557"/>
            <p:cNvSpPr>
              <a:spLocks/>
            </p:cNvSpPr>
            <p:nvPr/>
          </p:nvSpPr>
          <p:spPr bwMode="auto">
            <a:xfrm>
              <a:off x="4287839" y="1449388"/>
              <a:ext cx="122238" cy="104775"/>
            </a:xfrm>
            <a:custGeom>
              <a:avLst/>
              <a:gdLst>
                <a:gd name="T0" fmla="*/ 0 w 232"/>
                <a:gd name="T1" fmla="*/ 166 h 197"/>
                <a:gd name="T2" fmla="*/ 207 w 232"/>
                <a:gd name="T3" fmla="*/ 0 h 197"/>
                <a:gd name="T4" fmla="*/ 232 w 232"/>
                <a:gd name="T5" fmla="*/ 31 h 197"/>
                <a:gd name="T6" fmla="*/ 24 w 232"/>
                <a:gd name="T7" fmla="*/ 197 h 197"/>
                <a:gd name="T8" fmla="*/ 0 w 232"/>
                <a:gd name="T9" fmla="*/ 16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97">
                  <a:moveTo>
                    <a:pt x="0" y="166"/>
                  </a:moveTo>
                  <a:lnTo>
                    <a:pt x="207" y="0"/>
                  </a:lnTo>
                  <a:lnTo>
                    <a:pt x="232" y="31"/>
                  </a:lnTo>
                  <a:lnTo>
                    <a:pt x="24" y="19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5" name="Freeform 558"/>
            <p:cNvSpPr>
              <a:spLocks/>
            </p:cNvSpPr>
            <p:nvPr/>
          </p:nvSpPr>
          <p:spPr bwMode="auto">
            <a:xfrm>
              <a:off x="4367214" y="825501"/>
              <a:ext cx="114300" cy="114300"/>
            </a:xfrm>
            <a:custGeom>
              <a:avLst/>
              <a:gdLst>
                <a:gd name="T0" fmla="*/ 0 w 218"/>
                <a:gd name="T1" fmla="*/ 186 h 214"/>
                <a:gd name="T2" fmla="*/ 191 w 218"/>
                <a:gd name="T3" fmla="*/ 0 h 214"/>
                <a:gd name="T4" fmla="*/ 218 w 218"/>
                <a:gd name="T5" fmla="*/ 28 h 214"/>
                <a:gd name="T6" fmla="*/ 28 w 218"/>
                <a:gd name="T7" fmla="*/ 214 h 214"/>
                <a:gd name="T8" fmla="*/ 0 w 218"/>
                <a:gd name="T9" fmla="*/ 18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4">
                  <a:moveTo>
                    <a:pt x="0" y="186"/>
                  </a:moveTo>
                  <a:lnTo>
                    <a:pt x="191" y="0"/>
                  </a:lnTo>
                  <a:lnTo>
                    <a:pt x="218" y="28"/>
                  </a:lnTo>
                  <a:lnTo>
                    <a:pt x="28" y="214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6" name="Freeform 559"/>
            <p:cNvSpPr>
              <a:spLocks/>
            </p:cNvSpPr>
            <p:nvPr/>
          </p:nvSpPr>
          <p:spPr bwMode="auto">
            <a:xfrm>
              <a:off x="7062789" y="1136651"/>
              <a:ext cx="119063" cy="109538"/>
            </a:xfrm>
            <a:custGeom>
              <a:avLst/>
              <a:gdLst>
                <a:gd name="T0" fmla="*/ 199 w 226"/>
                <a:gd name="T1" fmla="*/ 206 h 206"/>
                <a:gd name="T2" fmla="*/ 0 w 226"/>
                <a:gd name="T3" fmla="*/ 31 h 206"/>
                <a:gd name="T4" fmla="*/ 26 w 226"/>
                <a:gd name="T5" fmla="*/ 0 h 206"/>
                <a:gd name="T6" fmla="*/ 226 w 226"/>
                <a:gd name="T7" fmla="*/ 177 h 206"/>
                <a:gd name="T8" fmla="*/ 199 w 22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06">
                  <a:moveTo>
                    <a:pt x="199" y="206"/>
                  </a:moveTo>
                  <a:lnTo>
                    <a:pt x="0" y="31"/>
                  </a:lnTo>
                  <a:lnTo>
                    <a:pt x="26" y="0"/>
                  </a:lnTo>
                  <a:lnTo>
                    <a:pt x="226" y="177"/>
                  </a:lnTo>
                  <a:lnTo>
                    <a:pt x="199" y="20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7" name="Freeform 560"/>
            <p:cNvSpPr>
              <a:spLocks/>
            </p:cNvSpPr>
            <p:nvPr/>
          </p:nvSpPr>
          <p:spPr bwMode="auto">
            <a:xfrm>
              <a:off x="6434139" y="1504951"/>
              <a:ext cx="107950" cy="120650"/>
            </a:xfrm>
            <a:custGeom>
              <a:avLst/>
              <a:gdLst>
                <a:gd name="T0" fmla="*/ 175 w 205"/>
                <a:gd name="T1" fmla="*/ 227 h 227"/>
                <a:gd name="T2" fmla="*/ 0 w 205"/>
                <a:gd name="T3" fmla="*/ 26 h 227"/>
                <a:gd name="T4" fmla="*/ 30 w 205"/>
                <a:gd name="T5" fmla="*/ 0 h 227"/>
                <a:gd name="T6" fmla="*/ 205 w 205"/>
                <a:gd name="T7" fmla="*/ 200 h 227"/>
                <a:gd name="T8" fmla="*/ 175 w 205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27">
                  <a:moveTo>
                    <a:pt x="175" y="227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5" y="200"/>
                  </a:lnTo>
                  <a:lnTo>
                    <a:pt x="175" y="227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8" name="Freeform 561"/>
            <p:cNvSpPr>
              <a:spLocks/>
            </p:cNvSpPr>
            <p:nvPr/>
          </p:nvSpPr>
          <p:spPr bwMode="auto">
            <a:xfrm>
              <a:off x="4986339" y="1146176"/>
              <a:ext cx="115888" cy="112713"/>
            </a:xfrm>
            <a:custGeom>
              <a:avLst/>
              <a:gdLst>
                <a:gd name="T0" fmla="*/ 0 w 219"/>
                <a:gd name="T1" fmla="*/ 184 h 212"/>
                <a:gd name="T2" fmla="*/ 191 w 219"/>
                <a:gd name="T3" fmla="*/ 0 h 212"/>
                <a:gd name="T4" fmla="*/ 219 w 219"/>
                <a:gd name="T5" fmla="*/ 28 h 212"/>
                <a:gd name="T6" fmla="*/ 27 w 219"/>
                <a:gd name="T7" fmla="*/ 212 h 212"/>
                <a:gd name="T8" fmla="*/ 0 w 219"/>
                <a:gd name="T9" fmla="*/ 18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2">
                  <a:moveTo>
                    <a:pt x="0" y="184"/>
                  </a:moveTo>
                  <a:lnTo>
                    <a:pt x="191" y="0"/>
                  </a:lnTo>
                  <a:lnTo>
                    <a:pt x="219" y="28"/>
                  </a:lnTo>
                  <a:lnTo>
                    <a:pt x="27" y="21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79" name="Freeform 562"/>
            <p:cNvSpPr>
              <a:spLocks/>
            </p:cNvSpPr>
            <p:nvPr/>
          </p:nvSpPr>
          <p:spPr bwMode="auto">
            <a:xfrm>
              <a:off x="5624514" y="1150938"/>
              <a:ext cx="131763" cy="92075"/>
            </a:xfrm>
            <a:custGeom>
              <a:avLst/>
              <a:gdLst>
                <a:gd name="T0" fmla="*/ 0 w 249"/>
                <a:gd name="T1" fmla="*/ 137 h 172"/>
                <a:gd name="T2" fmla="*/ 228 w 249"/>
                <a:gd name="T3" fmla="*/ 0 h 172"/>
                <a:gd name="T4" fmla="*/ 249 w 249"/>
                <a:gd name="T5" fmla="*/ 35 h 172"/>
                <a:gd name="T6" fmla="*/ 21 w 249"/>
                <a:gd name="T7" fmla="*/ 172 h 172"/>
                <a:gd name="T8" fmla="*/ 0 w 249"/>
                <a:gd name="T9" fmla="*/ 13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72">
                  <a:moveTo>
                    <a:pt x="0" y="137"/>
                  </a:moveTo>
                  <a:lnTo>
                    <a:pt x="228" y="0"/>
                  </a:lnTo>
                  <a:lnTo>
                    <a:pt x="249" y="35"/>
                  </a:lnTo>
                  <a:lnTo>
                    <a:pt x="21" y="17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0" name="Freeform 563"/>
            <p:cNvSpPr>
              <a:spLocks/>
            </p:cNvSpPr>
            <p:nvPr/>
          </p:nvSpPr>
          <p:spPr bwMode="auto">
            <a:xfrm>
              <a:off x="6111876" y="552451"/>
              <a:ext cx="33338" cy="141288"/>
            </a:xfrm>
            <a:custGeom>
              <a:avLst/>
              <a:gdLst>
                <a:gd name="T0" fmla="*/ 0 w 61"/>
                <a:gd name="T1" fmla="*/ 266 h 269"/>
                <a:gd name="T2" fmla="*/ 21 w 61"/>
                <a:gd name="T3" fmla="*/ 0 h 269"/>
                <a:gd name="T4" fmla="*/ 61 w 61"/>
                <a:gd name="T5" fmla="*/ 4 h 269"/>
                <a:gd name="T6" fmla="*/ 40 w 61"/>
                <a:gd name="T7" fmla="*/ 269 h 269"/>
                <a:gd name="T8" fmla="*/ 0 w 61"/>
                <a:gd name="T9" fmla="*/ 26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9">
                  <a:moveTo>
                    <a:pt x="0" y="266"/>
                  </a:moveTo>
                  <a:lnTo>
                    <a:pt x="21" y="0"/>
                  </a:lnTo>
                  <a:lnTo>
                    <a:pt x="61" y="4"/>
                  </a:lnTo>
                  <a:lnTo>
                    <a:pt x="40" y="269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1" name="Freeform 564"/>
            <p:cNvSpPr>
              <a:spLocks/>
            </p:cNvSpPr>
            <p:nvPr/>
          </p:nvSpPr>
          <p:spPr bwMode="auto">
            <a:xfrm>
              <a:off x="739776" y="344488"/>
              <a:ext cx="96838" cy="127000"/>
            </a:xfrm>
            <a:custGeom>
              <a:avLst/>
              <a:gdLst>
                <a:gd name="T0" fmla="*/ 149 w 182"/>
                <a:gd name="T1" fmla="*/ 241 h 241"/>
                <a:gd name="T2" fmla="*/ 0 w 182"/>
                <a:gd name="T3" fmla="*/ 22 h 241"/>
                <a:gd name="T4" fmla="*/ 33 w 182"/>
                <a:gd name="T5" fmla="*/ 0 h 241"/>
                <a:gd name="T6" fmla="*/ 182 w 182"/>
                <a:gd name="T7" fmla="*/ 220 h 241"/>
                <a:gd name="T8" fmla="*/ 149 w 182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41">
                  <a:moveTo>
                    <a:pt x="149" y="241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182" y="220"/>
                  </a:lnTo>
                  <a:lnTo>
                    <a:pt x="149" y="241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2" name="Freeform 565"/>
            <p:cNvSpPr>
              <a:spLocks/>
            </p:cNvSpPr>
            <p:nvPr/>
          </p:nvSpPr>
          <p:spPr bwMode="auto">
            <a:xfrm>
              <a:off x="2011364" y="771526"/>
              <a:ext cx="85725" cy="133350"/>
            </a:xfrm>
            <a:custGeom>
              <a:avLst/>
              <a:gdLst>
                <a:gd name="T0" fmla="*/ 0 w 160"/>
                <a:gd name="T1" fmla="*/ 234 h 253"/>
                <a:gd name="T2" fmla="*/ 124 w 160"/>
                <a:gd name="T3" fmla="*/ 0 h 253"/>
                <a:gd name="T4" fmla="*/ 160 w 160"/>
                <a:gd name="T5" fmla="*/ 18 h 253"/>
                <a:gd name="T6" fmla="*/ 35 w 160"/>
                <a:gd name="T7" fmla="*/ 253 h 253"/>
                <a:gd name="T8" fmla="*/ 0 w 160"/>
                <a:gd name="T9" fmla="*/ 2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53">
                  <a:moveTo>
                    <a:pt x="0" y="234"/>
                  </a:moveTo>
                  <a:lnTo>
                    <a:pt x="124" y="0"/>
                  </a:lnTo>
                  <a:lnTo>
                    <a:pt x="160" y="18"/>
                  </a:lnTo>
                  <a:lnTo>
                    <a:pt x="35" y="253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3" name="Freeform 566"/>
            <p:cNvSpPr>
              <a:spLocks/>
            </p:cNvSpPr>
            <p:nvPr/>
          </p:nvSpPr>
          <p:spPr bwMode="auto">
            <a:xfrm>
              <a:off x="3336926" y="2181226"/>
              <a:ext cx="98425" cy="125413"/>
            </a:xfrm>
            <a:custGeom>
              <a:avLst/>
              <a:gdLst>
                <a:gd name="T0" fmla="*/ 154 w 186"/>
                <a:gd name="T1" fmla="*/ 239 h 239"/>
                <a:gd name="T2" fmla="*/ 0 w 186"/>
                <a:gd name="T3" fmla="*/ 22 h 239"/>
                <a:gd name="T4" fmla="*/ 33 w 186"/>
                <a:gd name="T5" fmla="*/ 0 h 239"/>
                <a:gd name="T6" fmla="*/ 186 w 186"/>
                <a:gd name="T7" fmla="*/ 217 h 239"/>
                <a:gd name="T8" fmla="*/ 154 w 186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39">
                  <a:moveTo>
                    <a:pt x="154" y="239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186" y="217"/>
                  </a:lnTo>
                  <a:lnTo>
                    <a:pt x="154" y="23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4" name="Freeform 567"/>
            <p:cNvSpPr>
              <a:spLocks/>
            </p:cNvSpPr>
            <p:nvPr/>
          </p:nvSpPr>
          <p:spPr bwMode="auto">
            <a:xfrm>
              <a:off x="2757489" y="2733676"/>
              <a:ext cx="112713" cy="117475"/>
            </a:xfrm>
            <a:custGeom>
              <a:avLst/>
              <a:gdLst>
                <a:gd name="T0" fmla="*/ 182 w 211"/>
                <a:gd name="T1" fmla="*/ 223 h 223"/>
                <a:gd name="T2" fmla="*/ 0 w 211"/>
                <a:gd name="T3" fmla="*/ 27 h 223"/>
                <a:gd name="T4" fmla="*/ 30 w 211"/>
                <a:gd name="T5" fmla="*/ 0 h 223"/>
                <a:gd name="T6" fmla="*/ 211 w 211"/>
                <a:gd name="T7" fmla="*/ 196 h 223"/>
                <a:gd name="T8" fmla="*/ 182 w 211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23">
                  <a:moveTo>
                    <a:pt x="182" y="223"/>
                  </a:moveTo>
                  <a:lnTo>
                    <a:pt x="0" y="27"/>
                  </a:lnTo>
                  <a:lnTo>
                    <a:pt x="30" y="0"/>
                  </a:lnTo>
                  <a:lnTo>
                    <a:pt x="211" y="196"/>
                  </a:lnTo>
                  <a:lnTo>
                    <a:pt x="182" y="223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5" name="Freeform 568"/>
            <p:cNvSpPr>
              <a:spLocks/>
            </p:cNvSpPr>
            <p:nvPr/>
          </p:nvSpPr>
          <p:spPr bwMode="auto">
            <a:xfrm>
              <a:off x="268289" y="2084388"/>
              <a:ext cx="138113" cy="71438"/>
            </a:xfrm>
            <a:custGeom>
              <a:avLst/>
              <a:gdLst>
                <a:gd name="T0" fmla="*/ 0 w 262"/>
                <a:gd name="T1" fmla="*/ 101 h 137"/>
                <a:gd name="T2" fmla="*/ 246 w 262"/>
                <a:gd name="T3" fmla="*/ 0 h 137"/>
                <a:gd name="T4" fmla="*/ 262 w 262"/>
                <a:gd name="T5" fmla="*/ 37 h 137"/>
                <a:gd name="T6" fmla="*/ 16 w 262"/>
                <a:gd name="T7" fmla="*/ 137 h 137"/>
                <a:gd name="T8" fmla="*/ 0 w 262"/>
                <a:gd name="T9" fmla="*/ 10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7">
                  <a:moveTo>
                    <a:pt x="0" y="101"/>
                  </a:moveTo>
                  <a:lnTo>
                    <a:pt x="246" y="0"/>
                  </a:lnTo>
                  <a:lnTo>
                    <a:pt x="262" y="37"/>
                  </a:lnTo>
                  <a:lnTo>
                    <a:pt x="16" y="13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6" name="Freeform 569"/>
            <p:cNvSpPr>
              <a:spLocks/>
            </p:cNvSpPr>
            <p:nvPr/>
          </p:nvSpPr>
          <p:spPr bwMode="auto">
            <a:xfrm>
              <a:off x="2919414" y="1727201"/>
              <a:ext cx="128588" cy="95250"/>
            </a:xfrm>
            <a:custGeom>
              <a:avLst/>
              <a:gdLst>
                <a:gd name="T0" fmla="*/ 222 w 243"/>
                <a:gd name="T1" fmla="*/ 179 h 179"/>
                <a:gd name="T2" fmla="*/ 0 w 243"/>
                <a:gd name="T3" fmla="*/ 34 h 179"/>
                <a:gd name="T4" fmla="*/ 21 w 243"/>
                <a:gd name="T5" fmla="*/ 0 h 179"/>
                <a:gd name="T6" fmla="*/ 243 w 243"/>
                <a:gd name="T7" fmla="*/ 146 h 179"/>
                <a:gd name="T8" fmla="*/ 222 w 243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79">
                  <a:moveTo>
                    <a:pt x="222" y="179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243" y="146"/>
                  </a:lnTo>
                  <a:lnTo>
                    <a:pt x="222" y="17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7" name="Freeform 570"/>
            <p:cNvSpPr>
              <a:spLocks/>
            </p:cNvSpPr>
            <p:nvPr/>
          </p:nvSpPr>
          <p:spPr bwMode="auto">
            <a:xfrm>
              <a:off x="1701801" y="2166938"/>
              <a:ext cx="46038" cy="142875"/>
            </a:xfrm>
            <a:custGeom>
              <a:avLst/>
              <a:gdLst>
                <a:gd name="T0" fmla="*/ 48 w 87"/>
                <a:gd name="T1" fmla="*/ 269 h 269"/>
                <a:gd name="T2" fmla="*/ 0 w 87"/>
                <a:gd name="T3" fmla="*/ 6 h 269"/>
                <a:gd name="T4" fmla="*/ 39 w 87"/>
                <a:gd name="T5" fmla="*/ 0 h 269"/>
                <a:gd name="T6" fmla="*/ 87 w 87"/>
                <a:gd name="T7" fmla="*/ 261 h 269"/>
                <a:gd name="T8" fmla="*/ 48 w 87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9">
                  <a:moveTo>
                    <a:pt x="48" y="269"/>
                  </a:moveTo>
                  <a:lnTo>
                    <a:pt x="0" y="6"/>
                  </a:lnTo>
                  <a:lnTo>
                    <a:pt x="39" y="0"/>
                  </a:lnTo>
                  <a:lnTo>
                    <a:pt x="87" y="261"/>
                  </a:lnTo>
                  <a:lnTo>
                    <a:pt x="48" y="26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8" name="Freeform 571"/>
            <p:cNvSpPr>
              <a:spLocks/>
            </p:cNvSpPr>
            <p:nvPr/>
          </p:nvSpPr>
          <p:spPr bwMode="auto">
            <a:xfrm>
              <a:off x="1663701" y="1471613"/>
              <a:ext cx="71438" cy="138113"/>
            </a:xfrm>
            <a:custGeom>
              <a:avLst/>
              <a:gdLst>
                <a:gd name="T0" fmla="*/ 0 w 135"/>
                <a:gd name="T1" fmla="*/ 247 h 261"/>
                <a:gd name="T2" fmla="*/ 98 w 135"/>
                <a:gd name="T3" fmla="*/ 0 h 261"/>
                <a:gd name="T4" fmla="*/ 135 w 135"/>
                <a:gd name="T5" fmla="*/ 14 h 261"/>
                <a:gd name="T6" fmla="*/ 37 w 135"/>
                <a:gd name="T7" fmla="*/ 261 h 261"/>
                <a:gd name="T8" fmla="*/ 0 w 135"/>
                <a:gd name="T9" fmla="*/ 24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1">
                  <a:moveTo>
                    <a:pt x="0" y="247"/>
                  </a:moveTo>
                  <a:lnTo>
                    <a:pt x="98" y="0"/>
                  </a:lnTo>
                  <a:lnTo>
                    <a:pt x="135" y="14"/>
                  </a:lnTo>
                  <a:lnTo>
                    <a:pt x="37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89" name="Freeform 572"/>
            <p:cNvSpPr>
              <a:spLocks/>
            </p:cNvSpPr>
            <p:nvPr/>
          </p:nvSpPr>
          <p:spPr bwMode="auto">
            <a:xfrm>
              <a:off x="2695576" y="4076701"/>
              <a:ext cx="139700" cy="66675"/>
            </a:xfrm>
            <a:custGeom>
              <a:avLst/>
              <a:gdLst>
                <a:gd name="T0" fmla="*/ 251 w 264"/>
                <a:gd name="T1" fmla="*/ 126 h 126"/>
                <a:gd name="T2" fmla="*/ 0 w 264"/>
                <a:gd name="T3" fmla="*/ 38 h 126"/>
                <a:gd name="T4" fmla="*/ 14 w 264"/>
                <a:gd name="T5" fmla="*/ 0 h 126"/>
                <a:gd name="T6" fmla="*/ 264 w 264"/>
                <a:gd name="T7" fmla="*/ 90 h 126"/>
                <a:gd name="T8" fmla="*/ 251 w 264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6">
                  <a:moveTo>
                    <a:pt x="251" y="126"/>
                  </a:moveTo>
                  <a:lnTo>
                    <a:pt x="0" y="38"/>
                  </a:lnTo>
                  <a:lnTo>
                    <a:pt x="14" y="0"/>
                  </a:lnTo>
                  <a:lnTo>
                    <a:pt x="264" y="90"/>
                  </a:lnTo>
                  <a:lnTo>
                    <a:pt x="251" y="12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0" name="Freeform 573"/>
            <p:cNvSpPr>
              <a:spLocks/>
            </p:cNvSpPr>
            <p:nvPr/>
          </p:nvSpPr>
          <p:spPr bwMode="auto">
            <a:xfrm>
              <a:off x="2860676" y="3079751"/>
              <a:ext cx="141288" cy="36513"/>
            </a:xfrm>
            <a:custGeom>
              <a:avLst/>
              <a:gdLst>
                <a:gd name="T0" fmla="*/ 264 w 268"/>
                <a:gd name="T1" fmla="*/ 67 h 67"/>
                <a:gd name="T2" fmla="*/ 0 w 268"/>
                <a:gd name="T3" fmla="*/ 40 h 67"/>
                <a:gd name="T4" fmla="*/ 3 w 268"/>
                <a:gd name="T5" fmla="*/ 0 h 67"/>
                <a:gd name="T6" fmla="*/ 268 w 268"/>
                <a:gd name="T7" fmla="*/ 27 h 67"/>
                <a:gd name="T8" fmla="*/ 264 w 268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7">
                  <a:moveTo>
                    <a:pt x="264" y="67"/>
                  </a:moveTo>
                  <a:lnTo>
                    <a:pt x="0" y="40"/>
                  </a:lnTo>
                  <a:lnTo>
                    <a:pt x="3" y="0"/>
                  </a:lnTo>
                  <a:lnTo>
                    <a:pt x="268" y="27"/>
                  </a:lnTo>
                  <a:lnTo>
                    <a:pt x="264" y="67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1" name="Freeform 574"/>
            <p:cNvSpPr>
              <a:spLocks/>
            </p:cNvSpPr>
            <p:nvPr/>
          </p:nvSpPr>
          <p:spPr bwMode="auto">
            <a:xfrm>
              <a:off x="3944939" y="1955801"/>
              <a:ext cx="38100" cy="141288"/>
            </a:xfrm>
            <a:custGeom>
              <a:avLst/>
              <a:gdLst>
                <a:gd name="T0" fmla="*/ 31 w 71"/>
                <a:gd name="T1" fmla="*/ 268 h 268"/>
                <a:gd name="T2" fmla="*/ 0 w 71"/>
                <a:gd name="T3" fmla="*/ 4 h 268"/>
                <a:gd name="T4" fmla="*/ 40 w 71"/>
                <a:gd name="T5" fmla="*/ 0 h 268"/>
                <a:gd name="T6" fmla="*/ 71 w 71"/>
                <a:gd name="T7" fmla="*/ 264 h 268"/>
                <a:gd name="T8" fmla="*/ 31 w 7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68">
                  <a:moveTo>
                    <a:pt x="31" y="268"/>
                  </a:moveTo>
                  <a:lnTo>
                    <a:pt x="0" y="4"/>
                  </a:lnTo>
                  <a:lnTo>
                    <a:pt x="40" y="0"/>
                  </a:lnTo>
                  <a:lnTo>
                    <a:pt x="71" y="264"/>
                  </a:lnTo>
                  <a:lnTo>
                    <a:pt x="31" y="268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2" name="Freeform 575"/>
            <p:cNvSpPr>
              <a:spLocks/>
            </p:cNvSpPr>
            <p:nvPr/>
          </p:nvSpPr>
          <p:spPr bwMode="auto">
            <a:xfrm>
              <a:off x="6872289" y="2076451"/>
              <a:ext cx="122238" cy="106363"/>
            </a:xfrm>
            <a:custGeom>
              <a:avLst/>
              <a:gdLst>
                <a:gd name="T0" fmla="*/ 0 w 230"/>
                <a:gd name="T1" fmla="*/ 171 h 202"/>
                <a:gd name="T2" fmla="*/ 204 w 230"/>
                <a:gd name="T3" fmla="*/ 0 h 202"/>
                <a:gd name="T4" fmla="*/ 230 w 230"/>
                <a:gd name="T5" fmla="*/ 30 h 202"/>
                <a:gd name="T6" fmla="*/ 26 w 230"/>
                <a:gd name="T7" fmla="*/ 202 h 202"/>
                <a:gd name="T8" fmla="*/ 0 w 230"/>
                <a:gd name="T9" fmla="*/ 17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02">
                  <a:moveTo>
                    <a:pt x="0" y="171"/>
                  </a:moveTo>
                  <a:lnTo>
                    <a:pt x="204" y="0"/>
                  </a:lnTo>
                  <a:lnTo>
                    <a:pt x="230" y="30"/>
                  </a:lnTo>
                  <a:lnTo>
                    <a:pt x="26" y="202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3" name="Freeform 576"/>
            <p:cNvSpPr>
              <a:spLocks/>
            </p:cNvSpPr>
            <p:nvPr/>
          </p:nvSpPr>
          <p:spPr bwMode="auto">
            <a:xfrm>
              <a:off x="2974976" y="3694113"/>
              <a:ext cx="141288" cy="23813"/>
            </a:xfrm>
            <a:custGeom>
              <a:avLst/>
              <a:gdLst>
                <a:gd name="T0" fmla="*/ 267 w 267"/>
                <a:gd name="T1" fmla="*/ 40 h 47"/>
                <a:gd name="T2" fmla="*/ 0 w 267"/>
                <a:gd name="T3" fmla="*/ 47 h 47"/>
                <a:gd name="T4" fmla="*/ 0 w 267"/>
                <a:gd name="T5" fmla="*/ 7 h 47"/>
                <a:gd name="T6" fmla="*/ 266 w 267"/>
                <a:gd name="T7" fmla="*/ 0 h 47"/>
                <a:gd name="T8" fmla="*/ 267 w 267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7">
                  <a:moveTo>
                    <a:pt x="267" y="40"/>
                  </a:moveTo>
                  <a:lnTo>
                    <a:pt x="0" y="47"/>
                  </a:lnTo>
                  <a:lnTo>
                    <a:pt x="0" y="7"/>
                  </a:lnTo>
                  <a:lnTo>
                    <a:pt x="266" y="0"/>
                  </a:lnTo>
                  <a:lnTo>
                    <a:pt x="267" y="4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4" name="Freeform 577"/>
            <p:cNvSpPr>
              <a:spLocks/>
            </p:cNvSpPr>
            <p:nvPr/>
          </p:nvSpPr>
          <p:spPr bwMode="auto">
            <a:xfrm>
              <a:off x="4792664" y="1849438"/>
              <a:ext cx="50800" cy="142875"/>
            </a:xfrm>
            <a:custGeom>
              <a:avLst/>
              <a:gdLst>
                <a:gd name="T0" fmla="*/ 58 w 96"/>
                <a:gd name="T1" fmla="*/ 269 h 269"/>
                <a:gd name="T2" fmla="*/ 0 w 96"/>
                <a:gd name="T3" fmla="*/ 9 h 269"/>
                <a:gd name="T4" fmla="*/ 39 w 96"/>
                <a:gd name="T5" fmla="*/ 0 h 269"/>
                <a:gd name="T6" fmla="*/ 96 w 96"/>
                <a:gd name="T7" fmla="*/ 260 h 269"/>
                <a:gd name="T8" fmla="*/ 58 w 96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69">
                  <a:moveTo>
                    <a:pt x="58" y="269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96" y="260"/>
                  </a:lnTo>
                  <a:lnTo>
                    <a:pt x="58" y="26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5" name="Freeform 578"/>
            <p:cNvSpPr>
              <a:spLocks/>
            </p:cNvSpPr>
            <p:nvPr/>
          </p:nvSpPr>
          <p:spPr bwMode="auto">
            <a:xfrm>
              <a:off x="7464426" y="3176588"/>
              <a:ext cx="127000" cy="96838"/>
            </a:xfrm>
            <a:custGeom>
              <a:avLst/>
              <a:gdLst>
                <a:gd name="T0" fmla="*/ 0 w 241"/>
                <a:gd name="T1" fmla="*/ 150 h 182"/>
                <a:gd name="T2" fmla="*/ 219 w 241"/>
                <a:gd name="T3" fmla="*/ 0 h 182"/>
                <a:gd name="T4" fmla="*/ 241 w 241"/>
                <a:gd name="T5" fmla="*/ 32 h 182"/>
                <a:gd name="T6" fmla="*/ 21 w 241"/>
                <a:gd name="T7" fmla="*/ 182 h 182"/>
                <a:gd name="T8" fmla="*/ 0 w 241"/>
                <a:gd name="T9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82">
                  <a:moveTo>
                    <a:pt x="0" y="150"/>
                  </a:moveTo>
                  <a:lnTo>
                    <a:pt x="219" y="0"/>
                  </a:lnTo>
                  <a:lnTo>
                    <a:pt x="241" y="32"/>
                  </a:lnTo>
                  <a:lnTo>
                    <a:pt x="21" y="182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6" name="Freeform 579"/>
            <p:cNvSpPr>
              <a:spLocks/>
            </p:cNvSpPr>
            <p:nvPr/>
          </p:nvSpPr>
          <p:spPr bwMode="auto">
            <a:xfrm>
              <a:off x="7700964" y="3873501"/>
              <a:ext cx="141288" cy="65088"/>
            </a:xfrm>
            <a:custGeom>
              <a:avLst/>
              <a:gdLst>
                <a:gd name="T0" fmla="*/ 13 w 266"/>
                <a:gd name="T1" fmla="*/ 0 h 123"/>
                <a:gd name="T2" fmla="*/ 266 w 266"/>
                <a:gd name="T3" fmla="*/ 85 h 123"/>
                <a:gd name="T4" fmla="*/ 253 w 266"/>
                <a:gd name="T5" fmla="*/ 123 h 123"/>
                <a:gd name="T6" fmla="*/ 0 w 266"/>
                <a:gd name="T7" fmla="*/ 38 h 123"/>
                <a:gd name="T8" fmla="*/ 13 w 26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23">
                  <a:moveTo>
                    <a:pt x="13" y="0"/>
                  </a:moveTo>
                  <a:lnTo>
                    <a:pt x="266" y="85"/>
                  </a:lnTo>
                  <a:lnTo>
                    <a:pt x="253" y="123"/>
                  </a:lnTo>
                  <a:lnTo>
                    <a:pt x="0" y="3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7" name="Freeform 580"/>
            <p:cNvSpPr>
              <a:spLocks/>
            </p:cNvSpPr>
            <p:nvPr/>
          </p:nvSpPr>
          <p:spPr bwMode="auto">
            <a:xfrm>
              <a:off x="5375276" y="2098676"/>
              <a:ext cx="52388" cy="141288"/>
            </a:xfrm>
            <a:custGeom>
              <a:avLst/>
              <a:gdLst>
                <a:gd name="T0" fmla="*/ 60 w 99"/>
                <a:gd name="T1" fmla="*/ 268 h 268"/>
                <a:gd name="T2" fmla="*/ 0 w 99"/>
                <a:gd name="T3" fmla="*/ 9 h 268"/>
                <a:gd name="T4" fmla="*/ 38 w 99"/>
                <a:gd name="T5" fmla="*/ 0 h 268"/>
                <a:gd name="T6" fmla="*/ 99 w 99"/>
                <a:gd name="T7" fmla="*/ 259 h 268"/>
                <a:gd name="T8" fmla="*/ 60 w 99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68">
                  <a:moveTo>
                    <a:pt x="60" y="268"/>
                  </a:moveTo>
                  <a:lnTo>
                    <a:pt x="0" y="9"/>
                  </a:lnTo>
                  <a:lnTo>
                    <a:pt x="38" y="0"/>
                  </a:lnTo>
                  <a:lnTo>
                    <a:pt x="99" y="259"/>
                  </a:lnTo>
                  <a:lnTo>
                    <a:pt x="60" y="268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8" name="Freeform 581"/>
            <p:cNvSpPr>
              <a:spLocks/>
            </p:cNvSpPr>
            <p:nvPr/>
          </p:nvSpPr>
          <p:spPr bwMode="auto">
            <a:xfrm>
              <a:off x="7265989" y="3895726"/>
              <a:ext cx="142875" cy="44450"/>
            </a:xfrm>
            <a:custGeom>
              <a:avLst/>
              <a:gdLst>
                <a:gd name="T0" fmla="*/ 7 w 269"/>
                <a:gd name="T1" fmla="*/ 0 h 85"/>
                <a:gd name="T2" fmla="*/ 269 w 269"/>
                <a:gd name="T3" fmla="*/ 45 h 85"/>
                <a:gd name="T4" fmla="*/ 262 w 269"/>
                <a:gd name="T5" fmla="*/ 85 h 85"/>
                <a:gd name="T6" fmla="*/ 0 w 269"/>
                <a:gd name="T7" fmla="*/ 39 h 85"/>
                <a:gd name="T8" fmla="*/ 7 w 269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5">
                  <a:moveTo>
                    <a:pt x="7" y="0"/>
                  </a:moveTo>
                  <a:lnTo>
                    <a:pt x="269" y="45"/>
                  </a:lnTo>
                  <a:lnTo>
                    <a:pt x="262" y="85"/>
                  </a:lnTo>
                  <a:lnTo>
                    <a:pt x="0" y="3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99" name="Freeform 582"/>
            <p:cNvSpPr>
              <a:spLocks/>
            </p:cNvSpPr>
            <p:nvPr/>
          </p:nvSpPr>
          <p:spPr bwMode="auto">
            <a:xfrm>
              <a:off x="4237039" y="2863851"/>
              <a:ext cx="85725" cy="133350"/>
            </a:xfrm>
            <a:custGeom>
              <a:avLst/>
              <a:gdLst>
                <a:gd name="T0" fmla="*/ 129 w 164"/>
                <a:gd name="T1" fmla="*/ 252 h 252"/>
                <a:gd name="T2" fmla="*/ 0 w 164"/>
                <a:gd name="T3" fmla="*/ 20 h 252"/>
                <a:gd name="T4" fmla="*/ 34 w 164"/>
                <a:gd name="T5" fmla="*/ 0 h 252"/>
                <a:gd name="T6" fmla="*/ 164 w 164"/>
                <a:gd name="T7" fmla="*/ 232 h 252"/>
                <a:gd name="T8" fmla="*/ 129 w 16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52">
                  <a:moveTo>
                    <a:pt x="129" y="252"/>
                  </a:moveTo>
                  <a:lnTo>
                    <a:pt x="0" y="20"/>
                  </a:lnTo>
                  <a:lnTo>
                    <a:pt x="34" y="0"/>
                  </a:lnTo>
                  <a:lnTo>
                    <a:pt x="164" y="232"/>
                  </a:lnTo>
                  <a:lnTo>
                    <a:pt x="129" y="252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0" name="Freeform 583"/>
            <p:cNvSpPr>
              <a:spLocks/>
            </p:cNvSpPr>
            <p:nvPr/>
          </p:nvSpPr>
          <p:spPr bwMode="auto">
            <a:xfrm>
              <a:off x="7024689" y="4097338"/>
              <a:ext cx="141288" cy="57150"/>
            </a:xfrm>
            <a:custGeom>
              <a:avLst/>
              <a:gdLst>
                <a:gd name="T0" fmla="*/ 0 w 266"/>
                <a:gd name="T1" fmla="*/ 70 h 108"/>
                <a:gd name="T2" fmla="*/ 257 w 266"/>
                <a:gd name="T3" fmla="*/ 0 h 108"/>
                <a:gd name="T4" fmla="*/ 266 w 266"/>
                <a:gd name="T5" fmla="*/ 38 h 108"/>
                <a:gd name="T6" fmla="*/ 10 w 266"/>
                <a:gd name="T7" fmla="*/ 108 h 108"/>
                <a:gd name="T8" fmla="*/ 0 w 266"/>
                <a:gd name="T9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08">
                  <a:moveTo>
                    <a:pt x="0" y="70"/>
                  </a:moveTo>
                  <a:lnTo>
                    <a:pt x="257" y="0"/>
                  </a:lnTo>
                  <a:lnTo>
                    <a:pt x="266" y="38"/>
                  </a:lnTo>
                  <a:lnTo>
                    <a:pt x="10" y="10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1" name="Freeform 584"/>
            <p:cNvSpPr>
              <a:spLocks/>
            </p:cNvSpPr>
            <p:nvPr/>
          </p:nvSpPr>
          <p:spPr bwMode="auto">
            <a:xfrm>
              <a:off x="4100514" y="3757613"/>
              <a:ext cx="141288" cy="42863"/>
            </a:xfrm>
            <a:custGeom>
              <a:avLst/>
              <a:gdLst>
                <a:gd name="T0" fmla="*/ 263 w 268"/>
                <a:gd name="T1" fmla="*/ 80 h 80"/>
                <a:gd name="T2" fmla="*/ 0 w 268"/>
                <a:gd name="T3" fmla="*/ 40 h 80"/>
                <a:gd name="T4" fmla="*/ 6 w 268"/>
                <a:gd name="T5" fmla="*/ 0 h 80"/>
                <a:gd name="T6" fmla="*/ 268 w 268"/>
                <a:gd name="T7" fmla="*/ 41 h 80"/>
                <a:gd name="T8" fmla="*/ 263 w 268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0">
                  <a:moveTo>
                    <a:pt x="263" y="80"/>
                  </a:moveTo>
                  <a:lnTo>
                    <a:pt x="0" y="40"/>
                  </a:lnTo>
                  <a:lnTo>
                    <a:pt x="6" y="0"/>
                  </a:lnTo>
                  <a:lnTo>
                    <a:pt x="268" y="41"/>
                  </a:lnTo>
                  <a:lnTo>
                    <a:pt x="263" y="8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2" name="Freeform 585"/>
            <p:cNvSpPr>
              <a:spLocks/>
            </p:cNvSpPr>
            <p:nvPr/>
          </p:nvSpPr>
          <p:spPr bwMode="auto">
            <a:xfrm>
              <a:off x="5937251" y="2797176"/>
              <a:ext cx="53975" cy="141288"/>
            </a:xfrm>
            <a:custGeom>
              <a:avLst/>
              <a:gdLst>
                <a:gd name="T0" fmla="*/ 0 w 101"/>
                <a:gd name="T1" fmla="*/ 259 h 269"/>
                <a:gd name="T2" fmla="*/ 62 w 101"/>
                <a:gd name="T3" fmla="*/ 0 h 269"/>
                <a:gd name="T4" fmla="*/ 101 w 101"/>
                <a:gd name="T5" fmla="*/ 10 h 269"/>
                <a:gd name="T6" fmla="*/ 39 w 101"/>
                <a:gd name="T7" fmla="*/ 269 h 269"/>
                <a:gd name="T8" fmla="*/ 0 w 101"/>
                <a:gd name="T9" fmla="*/ 2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69">
                  <a:moveTo>
                    <a:pt x="0" y="259"/>
                  </a:moveTo>
                  <a:lnTo>
                    <a:pt x="62" y="0"/>
                  </a:lnTo>
                  <a:lnTo>
                    <a:pt x="101" y="10"/>
                  </a:lnTo>
                  <a:lnTo>
                    <a:pt x="39" y="26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3" name="Freeform 586"/>
            <p:cNvSpPr>
              <a:spLocks/>
            </p:cNvSpPr>
            <p:nvPr/>
          </p:nvSpPr>
          <p:spPr bwMode="auto">
            <a:xfrm>
              <a:off x="5997576" y="2957513"/>
              <a:ext cx="23813" cy="141288"/>
            </a:xfrm>
            <a:custGeom>
              <a:avLst/>
              <a:gdLst>
                <a:gd name="T0" fmla="*/ 4 w 43"/>
                <a:gd name="T1" fmla="*/ 267 h 267"/>
                <a:gd name="T2" fmla="*/ 0 w 43"/>
                <a:gd name="T3" fmla="*/ 0 h 267"/>
                <a:gd name="T4" fmla="*/ 40 w 43"/>
                <a:gd name="T5" fmla="*/ 0 h 267"/>
                <a:gd name="T6" fmla="*/ 43 w 43"/>
                <a:gd name="T7" fmla="*/ 267 h 267"/>
                <a:gd name="T8" fmla="*/ 4 w 43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7">
                  <a:moveTo>
                    <a:pt x="4" y="26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3" y="267"/>
                  </a:lnTo>
                  <a:lnTo>
                    <a:pt x="4" y="267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4" name="Freeform 587"/>
            <p:cNvSpPr>
              <a:spLocks/>
            </p:cNvSpPr>
            <p:nvPr/>
          </p:nvSpPr>
          <p:spPr bwMode="auto">
            <a:xfrm>
              <a:off x="5099051" y="3076576"/>
              <a:ext cx="38100" cy="142875"/>
            </a:xfrm>
            <a:custGeom>
              <a:avLst/>
              <a:gdLst>
                <a:gd name="T0" fmla="*/ 31 w 71"/>
                <a:gd name="T1" fmla="*/ 268 h 268"/>
                <a:gd name="T2" fmla="*/ 0 w 71"/>
                <a:gd name="T3" fmla="*/ 4 h 268"/>
                <a:gd name="T4" fmla="*/ 40 w 71"/>
                <a:gd name="T5" fmla="*/ 0 h 268"/>
                <a:gd name="T6" fmla="*/ 71 w 71"/>
                <a:gd name="T7" fmla="*/ 264 h 268"/>
                <a:gd name="T8" fmla="*/ 31 w 7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68">
                  <a:moveTo>
                    <a:pt x="31" y="268"/>
                  </a:moveTo>
                  <a:lnTo>
                    <a:pt x="0" y="4"/>
                  </a:lnTo>
                  <a:lnTo>
                    <a:pt x="40" y="0"/>
                  </a:lnTo>
                  <a:lnTo>
                    <a:pt x="71" y="264"/>
                  </a:lnTo>
                  <a:lnTo>
                    <a:pt x="31" y="268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5" name="Freeform 588"/>
            <p:cNvSpPr>
              <a:spLocks/>
            </p:cNvSpPr>
            <p:nvPr/>
          </p:nvSpPr>
          <p:spPr bwMode="auto">
            <a:xfrm>
              <a:off x="5965826" y="3322638"/>
              <a:ext cx="109538" cy="119063"/>
            </a:xfrm>
            <a:custGeom>
              <a:avLst/>
              <a:gdLst>
                <a:gd name="T0" fmla="*/ 0 w 206"/>
                <a:gd name="T1" fmla="*/ 200 h 226"/>
                <a:gd name="T2" fmla="*/ 175 w 206"/>
                <a:gd name="T3" fmla="*/ 0 h 226"/>
                <a:gd name="T4" fmla="*/ 206 w 206"/>
                <a:gd name="T5" fmla="*/ 27 h 226"/>
                <a:gd name="T6" fmla="*/ 30 w 206"/>
                <a:gd name="T7" fmla="*/ 226 h 226"/>
                <a:gd name="T8" fmla="*/ 0 w 206"/>
                <a:gd name="T9" fmla="*/ 20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26">
                  <a:moveTo>
                    <a:pt x="0" y="200"/>
                  </a:moveTo>
                  <a:lnTo>
                    <a:pt x="175" y="0"/>
                  </a:lnTo>
                  <a:lnTo>
                    <a:pt x="206" y="27"/>
                  </a:lnTo>
                  <a:lnTo>
                    <a:pt x="30" y="226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6" name="Freeform 589"/>
            <p:cNvSpPr>
              <a:spLocks/>
            </p:cNvSpPr>
            <p:nvPr/>
          </p:nvSpPr>
          <p:spPr bwMode="auto">
            <a:xfrm>
              <a:off x="5049839" y="3724276"/>
              <a:ext cx="65088" cy="139700"/>
            </a:xfrm>
            <a:custGeom>
              <a:avLst/>
              <a:gdLst>
                <a:gd name="T0" fmla="*/ 86 w 123"/>
                <a:gd name="T1" fmla="*/ 265 h 265"/>
                <a:gd name="T2" fmla="*/ 0 w 123"/>
                <a:gd name="T3" fmla="*/ 12 h 265"/>
                <a:gd name="T4" fmla="*/ 38 w 123"/>
                <a:gd name="T5" fmla="*/ 0 h 265"/>
                <a:gd name="T6" fmla="*/ 123 w 123"/>
                <a:gd name="T7" fmla="*/ 252 h 265"/>
                <a:gd name="T8" fmla="*/ 86 w 123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65">
                  <a:moveTo>
                    <a:pt x="86" y="265"/>
                  </a:moveTo>
                  <a:lnTo>
                    <a:pt x="0" y="12"/>
                  </a:lnTo>
                  <a:lnTo>
                    <a:pt x="38" y="0"/>
                  </a:lnTo>
                  <a:lnTo>
                    <a:pt x="123" y="252"/>
                  </a:lnTo>
                  <a:lnTo>
                    <a:pt x="86" y="265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7" name="Freeform 590"/>
            <p:cNvSpPr>
              <a:spLocks/>
            </p:cNvSpPr>
            <p:nvPr/>
          </p:nvSpPr>
          <p:spPr bwMode="auto">
            <a:xfrm>
              <a:off x="5502276" y="4252913"/>
              <a:ext cx="141288" cy="30163"/>
            </a:xfrm>
            <a:custGeom>
              <a:avLst/>
              <a:gdLst>
                <a:gd name="T0" fmla="*/ 0 w 268"/>
                <a:gd name="T1" fmla="*/ 16 h 55"/>
                <a:gd name="T2" fmla="*/ 266 w 268"/>
                <a:gd name="T3" fmla="*/ 0 h 55"/>
                <a:gd name="T4" fmla="*/ 268 w 268"/>
                <a:gd name="T5" fmla="*/ 39 h 55"/>
                <a:gd name="T6" fmla="*/ 3 w 268"/>
                <a:gd name="T7" fmla="*/ 55 h 55"/>
                <a:gd name="T8" fmla="*/ 0 w 268"/>
                <a:gd name="T9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5">
                  <a:moveTo>
                    <a:pt x="0" y="16"/>
                  </a:moveTo>
                  <a:lnTo>
                    <a:pt x="266" y="0"/>
                  </a:lnTo>
                  <a:lnTo>
                    <a:pt x="268" y="39"/>
                  </a:lnTo>
                  <a:lnTo>
                    <a:pt x="3" y="5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8" name="Freeform 591"/>
            <p:cNvSpPr>
              <a:spLocks/>
            </p:cNvSpPr>
            <p:nvPr/>
          </p:nvSpPr>
          <p:spPr bwMode="auto">
            <a:xfrm>
              <a:off x="8023226" y="4446588"/>
              <a:ext cx="136525" cy="80963"/>
            </a:xfrm>
            <a:custGeom>
              <a:avLst/>
              <a:gdLst>
                <a:gd name="T0" fmla="*/ 239 w 257"/>
                <a:gd name="T1" fmla="*/ 154 h 154"/>
                <a:gd name="T2" fmla="*/ 0 w 257"/>
                <a:gd name="T3" fmla="*/ 36 h 154"/>
                <a:gd name="T4" fmla="*/ 18 w 257"/>
                <a:gd name="T5" fmla="*/ 0 h 154"/>
                <a:gd name="T6" fmla="*/ 257 w 257"/>
                <a:gd name="T7" fmla="*/ 118 h 154"/>
                <a:gd name="T8" fmla="*/ 239 w 257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4">
                  <a:moveTo>
                    <a:pt x="239" y="154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257" y="118"/>
                  </a:lnTo>
                  <a:lnTo>
                    <a:pt x="239" y="154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09" name="Freeform 592"/>
            <p:cNvSpPr>
              <a:spLocks/>
            </p:cNvSpPr>
            <p:nvPr/>
          </p:nvSpPr>
          <p:spPr bwMode="auto">
            <a:xfrm>
              <a:off x="7510464" y="5718176"/>
              <a:ext cx="115888" cy="114300"/>
            </a:xfrm>
            <a:custGeom>
              <a:avLst/>
              <a:gdLst>
                <a:gd name="T0" fmla="*/ 190 w 218"/>
                <a:gd name="T1" fmla="*/ 216 h 216"/>
                <a:gd name="T2" fmla="*/ 0 w 218"/>
                <a:gd name="T3" fmla="*/ 28 h 216"/>
                <a:gd name="T4" fmla="*/ 28 w 218"/>
                <a:gd name="T5" fmla="*/ 0 h 216"/>
                <a:gd name="T6" fmla="*/ 218 w 218"/>
                <a:gd name="T7" fmla="*/ 187 h 216"/>
                <a:gd name="T8" fmla="*/ 190 w 218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6">
                  <a:moveTo>
                    <a:pt x="190" y="21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18" y="187"/>
                  </a:lnTo>
                  <a:lnTo>
                    <a:pt x="190" y="21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0" name="Freeform 593"/>
            <p:cNvSpPr>
              <a:spLocks/>
            </p:cNvSpPr>
            <p:nvPr/>
          </p:nvSpPr>
          <p:spPr bwMode="auto">
            <a:xfrm>
              <a:off x="2689226" y="4832351"/>
              <a:ext cx="139700" cy="60325"/>
            </a:xfrm>
            <a:custGeom>
              <a:avLst/>
              <a:gdLst>
                <a:gd name="T0" fmla="*/ 0 w 265"/>
                <a:gd name="T1" fmla="*/ 78 h 116"/>
                <a:gd name="T2" fmla="*/ 253 w 265"/>
                <a:gd name="T3" fmla="*/ 0 h 116"/>
                <a:gd name="T4" fmla="*/ 265 w 265"/>
                <a:gd name="T5" fmla="*/ 37 h 116"/>
                <a:gd name="T6" fmla="*/ 11 w 265"/>
                <a:gd name="T7" fmla="*/ 116 h 116"/>
                <a:gd name="T8" fmla="*/ 0 w 265"/>
                <a:gd name="T9" fmla="*/ 7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6">
                  <a:moveTo>
                    <a:pt x="0" y="78"/>
                  </a:moveTo>
                  <a:lnTo>
                    <a:pt x="253" y="0"/>
                  </a:lnTo>
                  <a:lnTo>
                    <a:pt x="265" y="37"/>
                  </a:lnTo>
                  <a:lnTo>
                    <a:pt x="11" y="11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1" name="Freeform 594"/>
            <p:cNvSpPr>
              <a:spLocks/>
            </p:cNvSpPr>
            <p:nvPr/>
          </p:nvSpPr>
          <p:spPr bwMode="auto">
            <a:xfrm>
              <a:off x="7254876" y="5645151"/>
              <a:ext cx="127000" cy="96838"/>
            </a:xfrm>
            <a:custGeom>
              <a:avLst/>
              <a:gdLst>
                <a:gd name="T0" fmla="*/ 220 w 242"/>
                <a:gd name="T1" fmla="*/ 182 h 182"/>
                <a:gd name="T2" fmla="*/ 0 w 242"/>
                <a:gd name="T3" fmla="*/ 34 h 182"/>
                <a:gd name="T4" fmla="*/ 21 w 242"/>
                <a:gd name="T5" fmla="*/ 0 h 182"/>
                <a:gd name="T6" fmla="*/ 242 w 242"/>
                <a:gd name="T7" fmla="*/ 148 h 182"/>
                <a:gd name="T8" fmla="*/ 220 w 242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82">
                  <a:moveTo>
                    <a:pt x="220" y="182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242" y="148"/>
                  </a:lnTo>
                  <a:lnTo>
                    <a:pt x="220" y="182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2" name="Freeform 595"/>
            <p:cNvSpPr>
              <a:spLocks/>
            </p:cNvSpPr>
            <p:nvPr/>
          </p:nvSpPr>
          <p:spPr bwMode="auto">
            <a:xfrm>
              <a:off x="6530976" y="4938713"/>
              <a:ext cx="141288" cy="44450"/>
            </a:xfrm>
            <a:custGeom>
              <a:avLst/>
              <a:gdLst>
                <a:gd name="T0" fmla="*/ 268 w 268"/>
                <a:gd name="T1" fmla="*/ 39 h 86"/>
                <a:gd name="T2" fmla="*/ 6 w 268"/>
                <a:gd name="T3" fmla="*/ 86 h 86"/>
                <a:gd name="T4" fmla="*/ 0 w 268"/>
                <a:gd name="T5" fmla="*/ 47 h 86"/>
                <a:gd name="T6" fmla="*/ 262 w 268"/>
                <a:gd name="T7" fmla="*/ 0 h 86"/>
                <a:gd name="T8" fmla="*/ 268 w 268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6">
                  <a:moveTo>
                    <a:pt x="268" y="39"/>
                  </a:moveTo>
                  <a:lnTo>
                    <a:pt x="6" y="86"/>
                  </a:lnTo>
                  <a:lnTo>
                    <a:pt x="0" y="47"/>
                  </a:lnTo>
                  <a:lnTo>
                    <a:pt x="262" y="0"/>
                  </a:lnTo>
                  <a:lnTo>
                    <a:pt x="268" y="3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3" name="Freeform 596"/>
            <p:cNvSpPr>
              <a:spLocks/>
            </p:cNvSpPr>
            <p:nvPr/>
          </p:nvSpPr>
          <p:spPr bwMode="auto">
            <a:xfrm>
              <a:off x="4248151" y="4370388"/>
              <a:ext cx="141288" cy="23813"/>
            </a:xfrm>
            <a:custGeom>
              <a:avLst/>
              <a:gdLst>
                <a:gd name="T0" fmla="*/ 0 w 267"/>
                <a:gd name="T1" fmla="*/ 0 h 46"/>
                <a:gd name="T2" fmla="*/ 267 w 267"/>
                <a:gd name="T3" fmla="*/ 6 h 46"/>
                <a:gd name="T4" fmla="*/ 266 w 267"/>
                <a:gd name="T5" fmla="*/ 46 h 46"/>
                <a:gd name="T6" fmla="*/ 0 w 267"/>
                <a:gd name="T7" fmla="*/ 40 h 46"/>
                <a:gd name="T8" fmla="*/ 0 w 26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6">
                  <a:moveTo>
                    <a:pt x="0" y="0"/>
                  </a:moveTo>
                  <a:lnTo>
                    <a:pt x="267" y="6"/>
                  </a:lnTo>
                  <a:lnTo>
                    <a:pt x="266" y="46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4" name="Freeform 597"/>
            <p:cNvSpPr>
              <a:spLocks/>
            </p:cNvSpPr>
            <p:nvPr/>
          </p:nvSpPr>
          <p:spPr bwMode="auto">
            <a:xfrm>
              <a:off x="5803901" y="4919663"/>
              <a:ext cx="139700" cy="68263"/>
            </a:xfrm>
            <a:custGeom>
              <a:avLst/>
              <a:gdLst>
                <a:gd name="T0" fmla="*/ 251 w 265"/>
                <a:gd name="T1" fmla="*/ 128 h 128"/>
                <a:gd name="T2" fmla="*/ 0 w 265"/>
                <a:gd name="T3" fmla="*/ 36 h 128"/>
                <a:gd name="T4" fmla="*/ 14 w 265"/>
                <a:gd name="T5" fmla="*/ 0 h 128"/>
                <a:gd name="T6" fmla="*/ 265 w 265"/>
                <a:gd name="T7" fmla="*/ 90 h 128"/>
                <a:gd name="T8" fmla="*/ 251 w 265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8">
                  <a:moveTo>
                    <a:pt x="251" y="128"/>
                  </a:moveTo>
                  <a:lnTo>
                    <a:pt x="0" y="36"/>
                  </a:lnTo>
                  <a:lnTo>
                    <a:pt x="14" y="0"/>
                  </a:lnTo>
                  <a:lnTo>
                    <a:pt x="265" y="90"/>
                  </a:lnTo>
                  <a:lnTo>
                    <a:pt x="251" y="128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5" name="Freeform 598"/>
            <p:cNvSpPr>
              <a:spLocks/>
            </p:cNvSpPr>
            <p:nvPr/>
          </p:nvSpPr>
          <p:spPr bwMode="auto">
            <a:xfrm>
              <a:off x="2628901" y="5233988"/>
              <a:ext cx="141288" cy="33338"/>
            </a:xfrm>
            <a:custGeom>
              <a:avLst/>
              <a:gdLst>
                <a:gd name="T0" fmla="*/ 3 w 268"/>
                <a:gd name="T1" fmla="*/ 0 h 63"/>
                <a:gd name="T2" fmla="*/ 268 w 268"/>
                <a:gd name="T3" fmla="*/ 23 h 63"/>
                <a:gd name="T4" fmla="*/ 265 w 268"/>
                <a:gd name="T5" fmla="*/ 63 h 63"/>
                <a:gd name="T6" fmla="*/ 0 w 268"/>
                <a:gd name="T7" fmla="*/ 40 h 63"/>
                <a:gd name="T8" fmla="*/ 3 w 26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3">
                  <a:moveTo>
                    <a:pt x="3" y="0"/>
                  </a:moveTo>
                  <a:lnTo>
                    <a:pt x="268" y="23"/>
                  </a:lnTo>
                  <a:lnTo>
                    <a:pt x="265" y="63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6" name="Freeform 599"/>
            <p:cNvSpPr>
              <a:spLocks/>
            </p:cNvSpPr>
            <p:nvPr/>
          </p:nvSpPr>
          <p:spPr bwMode="auto">
            <a:xfrm>
              <a:off x="2052639" y="4986338"/>
              <a:ext cx="115888" cy="112713"/>
            </a:xfrm>
            <a:custGeom>
              <a:avLst/>
              <a:gdLst>
                <a:gd name="T0" fmla="*/ 0 w 219"/>
                <a:gd name="T1" fmla="*/ 186 h 214"/>
                <a:gd name="T2" fmla="*/ 191 w 219"/>
                <a:gd name="T3" fmla="*/ 0 h 214"/>
                <a:gd name="T4" fmla="*/ 219 w 219"/>
                <a:gd name="T5" fmla="*/ 28 h 214"/>
                <a:gd name="T6" fmla="*/ 28 w 219"/>
                <a:gd name="T7" fmla="*/ 214 h 214"/>
                <a:gd name="T8" fmla="*/ 0 w 219"/>
                <a:gd name="T9" fmla="*/ 18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4">
                  <a:moveTo>
                    <a:pt x="0" y="186"/>
                  </a:moveTo>
                  <a:lnTo>
                    <a:pt x="191" y="0"/>
                  </a:lnTo>
                  <a:lnTo>
                    <a:pt x="219" y="28"/>
                  </a:lnTo>
                  <a:lnTo>
                    <a:pt x="28" y="214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7" name="Freeform 600"/>
            <p:cNvSpPr>
              <a:spLocks/>
            </p:cNvSpPr>
            <p:nvPr/>
          </p:nvSpPr>
          <p:spPr bwMode="auto">
            <a:xfrm>
              <a:off x="1666876" y="6191251"/>
              <a:ext cx="138113" cy="69850"/>
            </a:xfrm>
            <a:custGeom>
              <a:avLst/>
              <a:gdLst>
                <a:gd name="T0" fmla="*/ 0 w 263"/>
                <a:gd name="T1" fmla="*/ 95 h 131"/>
                <a:gd name="T2" fmla="*/ 249 w 263"/>
                <a:gd name="T3" fmla="*/ 0 h 131"/>
                <a:gd name="T4" fmla="*/ 263 w 263"/>
                <a:gd name="T5" fmla="*/ 37 h 131"/>
                <a:gd name="T6" fmla="*/ 15 w 263"/>
                <a:gd name="T7" fmla="*/ 131 h 131"/>
                <a:gd name="T8" fmla="*/ 0 w 263"/>
                <a:gd name="T9" fmla="*/ 9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1">
                  <a:moveTo>
                    <a:pt x="0" y="95"/>
                  </a:moveTo>
                  <a:lnTo>
                    <a:pt x="249" y="0"/>
                  </a:lnTo>
                  <a:lnTo>
                    <a:pt x="263" y="37"/>
                  </a:lnTo>
                  <a:lnTo>
                    <a:pt x="15" y="13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8" name="Freeform 601"/>
            <p:cNvSpPr>
              <a:spLocks/>
            </p:cNvSpPr>
            <p:nvPr/>
          </p:nvSpPr>
          <p:spPr bwMode="auto">
            <a:xfrm>
              <a:off x="1747839" y="6345238"/>
              <a:ext cx="125413" cy="100013"/>
            </a:xfrm>
            <a:custGeom>
              <a:avLst/>
              <a:gdLst>
                <a:gd name="T0" fmla="*/ 0 w 239"/>
                <a:gd name="T1" fmla="*/ 156 h 189"/>
                <a:gd name="T2" fmla="*/ 216 w 239"/>
                <a:gd name="T3" fmla="*/ 0 h 189"/>
                <a:gd name="T4" fmla="*/ 239 w 239"/>
                <a:gd name="T5" fmla="*/ 32 h 189"/>
                <a:gd name="T6" fmla="*/ 23 w 239"/>
                <a:gd name="T7" fmla="*/ 189 h 189"/>
                <a:gd name="T8" fmla="*/ 0 w 239"/>
                <a:gd name="T9" fmla="*/ 15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89">
                  <a:moveTo>
                    <a:pt x="0" y="156"/>
                  </a:moveTo>
                  <a:lnTo>
                    <a:pt x="216" y="0"/>
                  </a:lnTo>
                  <a:lnTo>
                    <a:pt x="239" y="32"/>
                  </a:lnTo>
                  <a:lnTo>
                    <a:pt x="23" y="189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19" name="Freeform 602"/>
            <p:cNvSpPr>
              <a:spLocks/>
            </p:cNvSpPr>
            <p:nvPr/>
          </p:nvSpPr>
          <p:spPr bwMode="auto">
            <a:xfrm>
              <a:off x="1239839" y="6105526"/>
              <a:ext cx="141288" cy="38100"/>
            </a:xfrm>
            <a:custGeom>
              <a:avLst/>
              <a:gdLst>
                <a:gd name="T0" fmla="*/ 0 w 268"/>
                <a:gd name="T1" fmla="*/ 34 h 73"/>
                <a:gd name="T2" fmla="*/ 263 w 268"/>
                <a:gd name="T3" fmla="*/ 0 h 73"/>
                <a:gd name="T4" fmla="*/ 268 w 268"/>
                <a:gd name="T5" fmla="*/ 40 h 73"/>
                <a:gd name="T6" fmla="*/ 4 w 268"/>
                <a:gd name="T7" fmla="*/ 73 h 73"/>
                <a:gd name="T8" fmla="*/ 0 w 268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3">
                  <a:moveTo>
                    <a:pt x="0" y="34"/>
                  </a:moveTo>
                  <a:lnTo>
                    <a:pt x="263" y="0"/>
                  </a:lnTo>
                  <a:lnTo>
                    <a:pt x="268" y="40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0" name="Freeform 603"/>
            <p:cNvSpPr>
              <a:spLocks/>
            </p:cNvSpPr>
            <p:nvPr/>
          </p:nvSpPr>
          <p:spPr bwMode="auto">
            <a:xfrm>
              <a:off x="1457326" y="6496051"/>
              <a:ext cx="138113" cy="73025"/>
            </a:xfrm>
            <a:custGeom>
              <a:avLst/>
              <a:gdLst>
                <a:gd name="T0" fmla="*/ 15 w 261"/>
                <a:gd name="T1" fmla="*/ 0 h 137"/>
                <a:gd name="T2" fmla="*/ 261 w 261"/>
                <a:gd name="T3" fmla="*/ 100 h 137"/>
                <a:gd name="T4" fmla="*/ 246 w 261"/>
                <a:gd name="T5" fmla="*/ 137 h 137"/>
                <a:gd name="T6" fmla="*/ 0 w 261"/>
                <a:gd name="T7" fmla="*/ 37 h 137"/>
                <a:gd name="T8" fmla="*/ 15 w 261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7">
                  <a:moveTo>
                    <a:pt x="15" y="0"/>
                  </a:moveTo>
                  <a:lnTo>
                    <a:pt x="261" y="100"/>
                  </a:lnTo>
                  <a:lnTo>
                    <a:pt x="246" y="137"/>
                  </a:lnTo>
                  <a:lnTo>
                    <a:pt x="0" y="3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1" name="Freeform 604"/>
            <p:cNvSpPr>
              <a:spLocks/>
            </p:cNvSpPr>
            <p:nvPr/>
          </p:nvSpPr>
          <p:spPr bwMode="auto">
            <a:xfrm>
              <a:off x="293689" y="5732463"/>
              <a:ext cx="106363" cy="122238"/>
            </a:xfrm>
            <a:custGeom>
              <a:avLst/>
              <a:gdLst>
                <a:gd name="T0" fmla="*/ 0 w 202"/>
                <a:gd name="T1" fmla="*/ 204 h 230"/>
                <a:gd name="T2" fmla="*/ 170 w 202"/>
                <a:gd name="T3" fmla="*/ 0 h 230"/>
                <a:gd name="T4" fmla="*/ 202 w 202"/>
                <a:gd name="T5" fmla="*/ 26 h 230"/>
                <a:gd name="T6" fmla="*/ 31 w 202"/>
                <a:gd name="T7" fmla="*/ 230 h 230"/>
                <a:gd name="T8" fmla="*/ 0 w 202"/>
                <a:gd name="T9" fmla="*/ 2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30">
                  <a:moveTo>
                    <a:pt x="0" y="204"/>
                  </a:moveTo>
                  <a:lnTo>
                    <a:pt x="170" y="0"/>
                  </a:lnTo>
                  <a:lnTo>
                    <a:pt x="202" y="26"/>
                  </a:lnTo>
                  <a:lnTo>
                    <a:pt x="31" y="23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2" name="Freeform 605"/>
            <p:cNvSpPr>
              <a:spLocks/>
            </p:cNvSpPr>
            <p:nvPr/>
          </p:nvSpPr>
          <p:spPr bwMode="auto">
            <a:xfrm>
              <a:off x="4711701" y="6508751"/>
              <a:ext cx="141288" cy="34925"/>
            </a:xfrm>
            <a:custGeom>
              <a:avLst/>
              <a:gdLst>
                <a:gd name="T0" fmla="*/ 269 w 269"/>
                <a:gd name="T1" fmla="*/ 40 h 64"/>
                <a:gd name="T2" fmla="*/ 3 w 269"/>
                <a:gd name="T3" fmla="*/ 64 h 64"/>
                <a:gd name="T4" fmla="*/ 0 w 269"/>
                <a:gd name="T5" fmla="*/ 25 h 64"/>
                <a:gd name="T6" fmla="*/ 265 w 269"/>
                <a:gd name="T7" fmla="*/ 0 h 64"/>
                <a:gd name="T8" fmla="*/ 269 w 269"/>
                <a:gd name="T9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4">
                  <a:moveTo>
                    <a:pt x="269" y="40"/>
                  </a:moveTo>
                  <a:lnTo>
                    <a:pt x="3" y="64"/>
                  </a:lnTo>
                  <a:lnTo>
                    <a:pt x="0" y="25"/>
                  </a:lnTo>
                  <a:lnTo>
                    <a:pt x="265" y="0"/>
                  </a:lnTo>
                  <a:lnTo>
                    <a:pt x="269" y="4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23" name="Freeform 606"/>
            <p:cNvSpPr>
              <a:spLocks/>
            </p:cNvSpPr>
            <p:nvPr/>
          </p:nvSpPr>
          <p:spPr bwMode="auto">
            <a:xfrm>
              <a:off x="5497514" y="5622926"/>
              <a:ext cx="69850" cy="138113"/>
            </a:xfrm>
            <a:custGeom>
              <a:avLst/>
              <a:gdLst>
                <a:gd name="T0" fmla="*/ 96 w 133"/>
                <a:gd name="T1" fmla="*/ 262 h 262"/>
                <a:gd name="T2" fmla="*/ 0 w 133"/>
                <a:gd name="T3" fmla="*/ 14 h 262"/>
                <a:gd name="T4" fmla="*/ 37 w 133"/>
                <a:gd name="T5" fmla="*/ 0 h 262"/>
                <a:gd name="T6" fmla="*/ 133 w 133"/>
                <a:gd name="T7" fmla="*/ 248 h 262"/>
                <a:gd name="T8" fmla="*/ 96 w 133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2">
                  <a:moveTo>
                    <a:pt x="96" y="262"/>
                  </a:moveTo>
                  <a:lnTo>
                    <a:pt x="0" y="14"/>
                  </a:lnTo>
                  <a:lnTo>
                    <a:pt x="37" y="0"/>
                  </a:lnTo>
                  <a:lnTo>
                    <a:pt x="133" y="248"/>
                  </a:lnTo>
                  <a:lnTo>
                    <a:pt x="96" y="262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4" name="Freeform 608"/>
            <p:cNvSpPr>
              <a:spLocks/>
            </p:cNvSpPr>
            <p:nvPr/>
          </p:nvSpPr>
          <p:spPr bwMode="auto">
            <a:xfrm>
              <a:off x="4908551" y="6757988"/>
              <a:ext cx="134938" cy="80963"/>
            </a:xfrm>
            <a:custGeom>
              <a:avLst/>
              <a:gdLst>
                <a:gd name="T0" fmla="*/ 255 w 255"/>
                <a:gd name="T1" fmla="*/ 36 h 153"/>
                <a:gd name="T2" fmla="*/ 17 w 255"/>
                <a:gd name="T3" fmla="*/ 153 h 153"/>
                <a:gd name="T4" fmla="*/ 0 w 255"/>
                <a:gd name="T5" fmla="*/ 118 h 153"/>
                <a:gd name="T6" fmla="*/ 238 w 255"/>
                <a:gd name="T7" fmla="*/ 0 h 153"/>
                <a:gd name="T8" fmla="*/ 255 w 255"/>
                <a:gd name="T9" fmla="*/ 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3">
                  <a:moveTo>
                    <a:pt x="255" y="36"/>
                  </a:moveTo>
                  <a:lnTo>
                    <a:pt x="17" y="153"/>
                  </a:lnTo>
                  <a:lnTo>
                    <a:pt x="0" y="118"/>
                  </a:lnTo>
                  <a:lnTo>
                    <a:pt x="238" y="0"/>
                  </a:lnTo>
                  <a:lnTo>
                    <a:pt x="255" y="3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5" name="Freeform 609"/>
            <p:cNvSpPr>
              <a:spLocks/>
            </p:cNvSpPr>
            <p:nvPr/>
          </p:nvSpPr>
          <p:spPr bwMode="auto">
            <a:xfrm>
              <a:off x="6278563" y="6130925"/>
              <a:ext cx="141288" cy="52388"/>
            </a:xfrm>
            <a:custGeom>
              <a:avLst/>
              <a:gdLst>
                <a:gd name="T0" fmla="*/ 0 w 267"/>
                <a:gd name="T1" fmla="*/ 61 h 100"/>
                <a:gd name="T2" fmla="*/ 259 w 267"/>
                <a:gd name="T3" fmla="*/ 0 h 100"/>
                <a:gd name="T4" fmla="*/ 267 w 267"/>
                <a:gd name="T5" fmla="*/ 39 h 100"/>
                <a:gd name="T6" fmla="*/ 8 w 267"/>
                <a:gd name="T7" fmla="*/ 100 h 100"/>
                <a:gd name="T8" fmla="*/ 0 w 267"/>
                <a:gd name="T9" fmla="*/ 6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0">
                  <a:moveTo>
                    <a:pt x="0" y="61"/>
                  </a:moveTo>
                  <a:lnTo>
                    <a:pt x="259" y="0"/>
                  </a:lnTo>
                  <a:lnTo>
                    <a:pt x="267" y="39"/>
                  </a:lnTo>
                  <a:lnTo>
                    <a:pt x="8" y="10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6" name="Freeform 610"/>
            <p:cNvSpPr>
              <a:spLocks/>
            </p:cNvSpPr>
            <p:nvPr/>
          </p:nvSpPr>
          <p:spPr bwMode="auto">
            <a:xfrm>
              <a:off x="7131051" y="6813550"/>
              <a:ext cx="82550" cy="44450"/>
            </a:xfrm>
            <a:custGeom>
              <a:avLst/>
              <a:gdLst>
                <a:gd name="T0" fmla="*/ 154 w 154"/>
                <a:gd name="T1" fmla="*/ 38 h 83"/>
                <a:gd name="T2" fmla="*/ 13 w 154"/>
                <a:gd name="T3" fmla="*/ 83 h 83"/>
                <a:gd name="T4" fmla="*/ 0 w 154"/>
                <a:gd name="T5" fmla="*/ 44 h 83"/>
                <a:gd name="T6" fmla="*/ 141 w 154"/>
                <a:gd name="T7" fmla="*/ 0 h 83"/>
                <a:gd name="T8" fmla="*/ 154 w 154"/>
                <a:gd name="T9" fmla="*/ 3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83">
                  <a:moveTo>
                    <a:pt x="154" y="38"/>
                  </a:moveTo>
                  <a:lnTo>
                    <a:pt x="13" y="83"/>
                  </a:lnTo>
                  <a:lnTo>
                    <a:pt x="0" y="44"/>
                  </a:lnTo>
                  <a:lnTo>
                    <a:pt x="141" y="0"/>
                  </a:lnTo>
                  <a:lnTo>
                    <a:pt x="154" y="38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7" name="Freeform 611"/>
            <p:cNvSpPr>
              <a:spLocks/>
            </p:cNvSpPr>
            <p:nvPr/>
          </p:nvSpPr>
          <p:spPr bwMode="auto">
            <a:xfrm>
              <a:off x="4108451" y="5049838"/>
              <a:ext cx="115888" cy="112713"/>
            </a:xfrm>
            <a:custGeom>
              <a:avLst/>
              <a:gdLst>
                <a:gd name="T0" fmla="*/ 0 w 220"/>
                <a:gd name="T1" fmla="*/ 184 h 213"/>
                <a:gd name="T2" fmla="*/ 192 w 220"/>
                <a:gd name="T3" fmla="*/ 0 h 213"/>
                <a:gd name="T4" fmla="*/ 220 w 220"/>
                <a:gd name="T5" fmla="*/ 29 h 213"/>
                <a:gd name="T6" fmla="*/ 28 w 220"/>
                <a:gd name="T7" fmla="*/ 213 h 213"/>
                <a:gd name="T8" fmla="*/ 0 w 220"/>
                <a:gd name="T9" fmla="*/ 18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13">
                  <a:moveTo>
                    <a:pt x="0" y="184"/>
                  </a:moveTo>
                  <a:lnTo>
                    <a:pt x="192" y="0"/>
                  </a:lnTo>
                  <a:lnTo>
                    <a:pt x="220" y="29"/>
                  </a:lnTo>
                  <a:lnTo>
                    <a:pt x="28" y="213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8" name="Freeform 612"/>
            <p:cNvSpPr>
              <a:spLocks/>
            </p:cNvSpPr>
            <p:nvPr/>
          </p:nvSpPr>
          <p:spPr bwMode="auto">
            <a:xfrm>
              <a:off x="3286126" y="5616575"/>
              <a:ext cx="141288" cy="28575"/>
            </a:xfrm>
            <a:custGeom>
              <a:avLst/>
              <a:gdLst>
                <a:gd name="T0" fmla="*/ 266 w 268"/>
                <a:gd name="T1" fmla="*/ 55 h 55"/>
                <a:gd name="T2" fmla="*/ 0 w 268"/>
                <a:gd name="T3" fmla="*/ 40 h 55"/>
                <a:gd name="T4" fmla="*/ 2 w 268"/>
                <a:gd name="T5" fmla="*/ 0 h 55"/>
                <a:gd name="T6" fmla="*/ 268 w 268"/>
                <a:gd name="T7" fmla="*/ 15 h 55"/>
                <a:gd name="T8" fmla="*/ 266 w 26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5">
                  <a:moveTo>
                    <a:pt x="266" y="55"/>
                  </a:moveTo>
                  <a:lnTo>
                    <a:pt x="0" y="40"/>
                  </a:lnTo>
                  <a:lnTo>
                    <a:pt x="2" y="0"/>
                  </a:lnTo>
                  <a:lnTo>
                    <a:pt x="268" y="15"/>
                  </a:lnTo>
                  <a:lnTo>
                    <a:pt x="266" y="55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9" name="Freeform 613"/>
            <p:cNvSpPr>
              <a:spLocks/>
            </p:cNvSpPr>
            <p:nvPr/>
          </p:nvSpPr>
          <p:spPr bwMode="auto">
            <a:xfrm>
              <a:off x="4143376" y="5924550"/>
              <a:ext cx="141288" cy="52388"/>
            </a:xfrm>
            <a:custGeom>
              <a:avLst/>
              <a:gdLst>
                <a:gd name="T0" fmla="*/ 259 w 267"/>
                <a:gd name="T1" fmla="*/ 100 h 100"/>
                <a:gd name="T2" fmla="*/ 0 w 267"/>
                <a:gd name="T3" fmla="*/ 38 h 100"/>
                <a:gd name="T4" fmla="*/ 9 w 267"/>
                <a:gd name="T5" fmla="*/ 0 h 100"/>
                <a:gd name="T6" fmla="*/ 267 w 267"/>
                <a:gd name="T7" fmla="*/ 61 h 100"/>
                <a:gd name="T8" fmla="*/ 259 w 267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0">
                  <a:moveTo>
                    <a:pt x="259" y="100"/>
                  </a:moveTo>
                  <a:lnTo>
                    <a:pt x="0" y="38"/>
                  </a:lnTo>
                  <a:lnTo>
                    <a:pt x="9" y="0"/>
                  </a:lnTo>
                  <a:lnTo>
                    <a:pt x="267" y="61"/>
                  </a:lnTo>
                  <a:lnTo>
                    <a:pt x="259" y="10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0" name="Freeform 614"/>
            <p:cNvSpPr>
              <a:spLocks/>
            </p:cNvSpPr>
            <p:nvPr/>
          </p:nvSpPr>
          <p:spPr bwMode="auto">
            <a:xfrm>
              <a:off x="293688" y="3446463"/>
              <a:ext cx="125413" cy="100013"/>
            </a:xfrm>
            <a:custGeom>
              <a:avLst/>
              <a:gdLst>
                <a:gd name="T0" fmla="*/ 213 w 237"/>
                <a:gd name="T1" fmla="*/ 190 h 190"/>
                <a:gd name="T2" fmla="*/ 0 w 237"/>
                <a:gd name="T3" fmla="*/ 31 h 190"/>
                <a:gd name="T4" fmla="*/ 24 w 237"/>
                <a:gd name="T5" fmla="*/ 0 h 190"/>
                <a:gd name="T6" fmla="*/ 237 w 237"/>
                <a:gd name="T7" fmla="*/ 157 h 190"/>
                <a:gd name="T8" fmla="*/ 213 w 237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0">
                  <a:moveTo>
                    <a:pt x="213" y="190"/>
                  </a:moveTo>
                  <a:lnTo>
                    <a:pt x="0" y="31"/>
                  </a:lnTo>
                  <a:lnTo>
                    <a:pt x="24" y="0"/>
                  </a:lnTo>
                  <a:lnTo>
                    <a:pt x="237" y="157"/>
                  </a:lnTo>
                  <a:lnTo>
                    <a:pt x="213" y="19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1" name="Freeform 615"/>
            <p:cNvSpPr>
              <a:spLocks/>
            </p:cNvSpPr>
            <p:nvPr/>
          </p:nvSpPr>
          <p:spPr bwMode="auto">
            <a:xfrm>
              <a:off x="1171576" y="3624263"/>
              <a:ext cx="133350" cy="85725"/>
            </a:xfrm>
            <a:custGeom>
              <a:avLst/>
              <a:gdLst>
                <a:gd name="T0" fmla="*/ 0 w 254"/>
                <a:gd name="T1" fmla="*/ 126 h 161"/>
                <a:gd name="T2" fmla="*/ 234 w 254"/>
                <a:gd name="T3" fmla="*/ 0 h 161"/>
                <a:gd name="T4" fmla="*/ 254 w 254"/>
                <a:gd name="T5" fmla="*/ 34 h 161"/>
                <a:gd name="T6" fmla="*/ 20 w 254"/>
                <a:gd name="T7" fmla="*/ 161 h 161"/>
                <a:gd name="T8" fmla="*/ 0 w 254"/>
                <a:gd name="T9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61">
                  <a:moveTo>
                    <a:pt x="0" y="126"/>
                  </a:moveTo>
                  <a:lnTo>
                    <a:pt x="234" y="0"/>
                  </a:lnTo>
                  <a:lnTo>
                    <a:pt x="254" y="34"/>
                  </a:lnTo>
                  <a:lnTo>
                    <a:pt x="20" y="161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2" name="Freeform 616"/>
            <p:cNvSpPr>
              <a:spLocks/>
            </p:cNvSpPr>
            <p:nvPr/>
          </p:nvSpPr>
          <p:spPr bwMode="auto">
            <a:xfrm>
              <a:off x="1182688" y="4643438"/>
              <a:ext cx="71438" cy="139700"/>
            </a:xfrm>
            <a:custGeom>
              <a:avLst/>
              <a:gdLst>
                <a:gd name="T0" fmla="*/ 98 w 135"/>
                <a:gd name="T1" fmla="*/ 262 h 262"/>
                <a:gd name="T2" fmla="*/ 0 w 135"/>
                <a:gd name="T3" fmla="*/ 15 h 262"/>
                <a:gd name="T4" fmla="*/ 36 w 135"/>
                <a:gd name="T5" fmla="*/ 0 h 262"/>
                <a:gd name="T6" fmla="*/ 135 w 135"/>
                <a:gd name="T7" fmla="*/ 247 h 262"/>
                <a:gd name="T8" fmla="*/ 98 w 135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2">
                  <a:moveTo>
                    <a:pt x="98" y="262"/>
                  </a:moveTo>
                  <a:lnTo>
                    <a:pt x="0" y="15"/>
                  </a:lnTo>
                  <a:lnTo>
                    <a:pt x="36" y="0"/>
                  </a:lnTo>
                  <a:lnTo>
                    <a:pt x="135" y="247"/>
                  </a:lnTo>
                  <a:lnTo>
                    <a:pt x="98" y="262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3" name="Freeform 617"/>
            <p:cNvSpPr>
              <a:spLocks/>
            </p:cNvSpPr>
            <p:nvPr/>
          </p:nvSpPr>
          <p:spPr bwMode="auto">
            <a:xfrm>
              <a:off x="8734426" y="684213"/>
              <a:ext cx="138113" cy="68263"/>
            </a:xfrm>
            <a:custGeom>
              <a:avLst/>
              <a:gdLst>
                <a:gd name="T0" fmla="*/ 248 w 262"/>
                <a:gd name="T1" fmla="*/ 131 h 131"/>
                <a:gd name="T2" fmla="*/ 0 w 262"/>
                <a:gd name="T3" fmla="*/ 36 h 131"/>
                <a:gd name="T4" fmla="*/ 14 w 262"/>
                <a:gd name="T5" fmla="*/ 0 h 131"/>
                <a:gd name="T6" fmla="*/ 262 w 262"/>
                <a:gd name="T7" fmla="*/ 93 h 131"/>
                <a:gd name="T8" fmla="*/ 248 w 262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1">
                  <a:moveTo>
                    <a:pt x="248" y="131"/>
                  </a:moveTo>
                  <a:lnTo>
                    <a:pt x="0" y="36"/>
                  </a:lnTo>
                  <a:lnTo>
                    <a:pt x="14" y="0"/>
                  </a:lnTo>
                  <a:lnTo>
                    <a:pt x="262" y="93"/>
                  </a:lnTo>
                  <a:lnTo>
                    <a:pt x="248" y="131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4" name="Freeform 618"/>
            <p:cNvSpPr>
              <a:spLocks/>
            </p:cNvSpPr>
            <p:nvPr/>
          </p:nvSpPr>
          <p:spPr bwMode="auto">
            <a:xfrm>
              <a:off x="8964613" y="2886075"/>
              <a:ext cx="117475" cy="109538"/>
            </a:xfrm>
            <a:custGeom>
              <a:avLst/>
              <a:gdLst>
                <a:gd name="T0" fmla="*/ 0 w 223"/>
                <a:gd name="T1" fmla="*/ 179 h 209"/>
                <a:gd name="T2" fmla="*/ 197 w 223"/>
                <a:gd name="T3" fmla="*/ 0 h 209"/>
                <a:gd name="T4" fmla="*/ 223 w 223"/>
                <a:gd name="T5" fmla="*/ 31 h 209"/>
                <a:gd name="T6" fmla="*/ 27 w 223"/>
                <a:gd name="T7" fmla="*/ 209 h 209"/>
                <a:gd name="T8" fmla="*/ 0 w 223"/>
                <a:gd name="T9" fmla="*/ 17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9">
                  <a:moveTo>
                    <a:pt x="0" y="179"/>
                  </a:moveTo>
                  <a:lnTo>
                    <a:pt x="197" y="0"/>
                  </a:lnTo>
                  <a:lnTo>
                    <a:pt x="223" y="31"/>
                  </a:lnTo>
                  <a:lnTo>
                    <a:pt x="27" y="20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5" name="Freeform 619"/>
            <p:cNvSpPr>
              <a:spLocks/>
            </p:cNvSpPr>
            <p:nvPr/>
          </p:nvSpPr>
          <p:spPr bwMode="auto">
            <a:xfrm>
              <a:off x="8851901" y="2938463"/>
              <a:ext cx="138113" cy="77788"/>
            </a:xfrm>
            <a:custGeom>
              <a:avLst/>
              <a:gdLst>
                <a:gd name="T0" fmla="*/ 0 w 259"/>
                <a:gd name="T1" fmla="*/ 109 h 145"/>
                <a:gd name="T2" fmla="*/ 243 w 259"/>
                <a:gd name="T3" fmla="*/ 0 h 145"/>
                <a:gd name="T4" fmla="*/ 259 w 259"/>
                <a:gd name="T5" fmla="*/ 35 h 145"/>
                <a:gd name="T6" fmla="*/ 17 w 259"/>
                <a:gd name="T7" fmla="*/ 145 h 145"/>
                <a:gd name="T8" fmla="*/ 0 w 259"/>
                <a:gd name="T9" fmla="*/ 10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5">
                  <a:moveTo>
                    <a:pt x="0" y="109"/>
                  </a:moveTo>
                  <a:lnTo>
                    <a:pt x="243" y="0"/>
                  </a:lnTo>
                  <a:lnTo>
                    <a:pt x="259" y="35"/>
                  </a:lnTo>
                  <a:lnTo>
                    <a:pt x="17" y="14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6" name="Freeform 620"/>
            <p:cNvSpPr>
              <a:spLocks/>
            </p:cNvSpPr>
            <p:nvPr/>
          </p:nvSpPr>
          <p:spPr bwMode="auto">
            <a:xfrm>
              <a:off x="8293101" y="2146300"/>
              <a:ext cx="122238" cy="103188"/>
            </a:xfrm>
            <a:custGeom>
              <a:avLst/>
              <a:gdLst>
                <a:gd name="T0" fmla="*/ 0 w 233"/>
                <a:gd name="T1" fmla="*/ 165 h 196"/>
                <a:gd name="T2" fmla="*/ 209 w 233"/>
                <a:gd name="T3" fmla="*/ 0 h 196"/>
                <a:gd name="T4" fmla="*/ 233 w 233"/>
                <a:gd name="T5" fmla="*/ 31 h 196"/>
                <a:gd name="T6" fmla="*/ 24 w 233"/>
                <a:gd name="T7" fmla="*/ 196 h 196"/>
                <a:gd name="T8" fmla="*/ 0 w 233"/>
                <a:gd name="T9" fmla="*/ 16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96">
                  <a:moveTo>
                    <a:pt x="0" y="165"/>
                  </a:moveTo>
                  <a:lnTo>
                    <a:pt x="209" y="0"/>
                  </a:lnTo>
                  <a:lnTo>
                    <a:pt x="233" y="31"/>
                  </a:lnTo>
                  <a:lnTo>
                    <a:pt x="24" y="196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7" name="Freeform 621"/>
            <p:cNvSpPr>
              <a:spLocks/>
            </p:cNvSpPr>
            <p:nvPr/>
          </p:nvSpPr>
          <p:spPr bwMode="auto">
            <a:xfrm>
              <a:off x="8734426" y="4584700"/>
              <a:ext cx="44450" cy="141288"/>
            </a:xfrm>
            <a:custGeom>
              <a:avLst/>
              <a:gdLst>
                <a:gd name="T0" fmla="*/ 0 w 83"/>
                <a:gd name="T1" fmla="*/ 263 h 269"/>
                <a:gd name="T2" fmla="*/ 44 w 83"/>
                <a:gd name="T3" fmla="*/ 0 h 269"/>
                <a:gd name="T4" fmla="*/ 83 w 83"/>
                <a:gd name="T5" fmla="*/ 7 h 269"/>
                <a:gd name="T6" fmla="*/ 39 w 83"/>
                <a:gd name="T7" fmla="*/ 269 h 269"/>
                <a:gd name="T8" fmla="*/ 0 w 83"/>
                <a:gd name="T9" fmla="*/ 26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69">
                  <a:moveTo>
                    <a:pt x="0" y="263"/>
                  </a:moveTo>
                  <a:lnTo>
                    <a:pt x="44" y="0"/>
                  </a:lnTo>
                  <a:lnTo>
                    <a:pt x="83" y="7"/>
                  </a:lnTo>
                  <a:lnTo>
                    <a:pt x="39" y="269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8" name="Freeform 622"/>
            <p:cNvSpPr>
              <a:spLocks/>
            </p:cNvSpPr>
            <p:nvPr/>
          </p:nvSpPr>
          <p:spPr bwMode="auto">
            <a:xfrm>
              <a:off x="7829551" y="6480175"/>
              <a:ext cx="142875" cy="42863"/>
            </a:xfrm>
            <a:custGeom>
              <a:avLst/>
              <a:gdLst>
                <a:gd name="T0" fmla="*/ 270 w 270"/>
                <a:gd name="T1" fmla="*/ 39 h 81"/>
                <a:gd name="T2" fmla="*/ 7 w 270"/>
                <a:gd name="T3" fmla="*/ 81 h 81"/>
                <a:gd name="T4" fmla="*/ 0 w 270"/>
                <a:gd name="T5" fmla="*/ 41 h 81"/>
                <a:gd name="T6" fmla="*/ 263 w 270"/>
                <a:gd name="T7" fmla="*/ 0 h 81"/>
                <a:gd name="T8" fmla="*/ 270 w 270"/>
                <a:gd name="T9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1">
                  <a:moveTo>
                    <a:pt x="270" y="39"/>
                  </a:moveTo>
                  <a:lnTo>
                    <a:pt x="7" y="81"/>
                  </a:lnTo>
                  <a:lnTo>
                    <a:pt x="0" y="41"/>
                  </a:lnTo>
                  <a:lnTo>
                    <a:pt x="263" y="0"/>
                  </a:lnTo>
                  <a:lnTo>
                    <a:pt x="270" y="39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39" name="Freeform 623"/>
            <p:cNvSpPr>
              <a:spLocks/>
            </p:cNvSpPr>
            <p:nvPr/>
          </p:nvSpPr>
          <p:spPr bwMode="auto">
            <a:xfrm>
              <a:off x="8302626" y="5819775"/>
              <a:ext cx="95250" cy="130175"/>
            </a:xfrm>
            <a:custGeom>
              <a:avLst/>
              <a:gdLst>
                <a:gd name="T0" fmla="*/ 147 w 181"/>
                <a:gd name="T1" fmla="*/ 244 h 244"/>
                <a:gd name="T2" fmla="*/ 0 w 181"/>
                <a:gd name="T3" fmla="*/ 23 h 244"/>
                <a:gd name="T4" fmla="*/ 33 w 181"/>
                <a:gd name="T5" fmla="*/ 0 h 244"/>
                <a:gd name="T6" fmla="*/ 181 w 181"/>
                <a:gd name="T7" fmla="*/ 223 h 244"/>
                <a:gd name="T8" fmla="*/ 147 w 18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44">
                  <a:moveTo>
                    <a:pt x="147" y="244"/>
                  </a:moveTo>
                  <a:lnTo>
                    <a:pt x="0" y="23"/>
                  </a:lnTo>
                  <a:lnTo>
                    <a:pt x="33" y="0"/>
                  </a:lnTo>
                  <a:lnTo>
                    <a:pt x="181" y="223"/>
                  </a:lnTo>
                  <a:lnTo>
                    <a:pt x="147" y="244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0" name="Freeform 624"/>
            <p:cNvSpPr>
              <a:spLocks/>
            </p:cNvSpPr>
            <p:nvPr/>
          </p:nvSpPr>
          <p:spPr bwMode="auto">
            <a:xfrm>
              <a:off x="8428038" y="5680075"/>
              <a:ext cx="95250" cy="130175"/>
            </a:xfrm>
            <a:custGeom>
              <a:avLst/>
              <a:gdLst>
                <a:gd name="T0" fmla="*/ 144 w 178"/>
                <a:gd name="T1" fmla="*/ 245 h 245"/>
                <a:gd name="T2" fmla="*/ 0 w 178"/>
                <a:gd name="T3" fmla="*/ 22 h 245"/>
                <a:gd name="T4" fmla="*/ 33 w 178"/>
                <a:gd name="T5" fmla="*/ 0 h 245"/>
                <a:gd name="T6" fmla="*/ 178 w 178"/>
                <a:gd name="T7" fmla="*/ 223 h 245"/>
                <a:gd name="T8" fmla="*/ 144 w 178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5">
                  <a:moveTo>
                    <a:pt x="144" y="245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178" y="223"/>
                  </a:lnTo>
                  <a:lnTo>
                    <a:pt x="144" y="245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1" name="Freeform 625"/>
            <p:cNvSpPr>
              <a:spLocks/>
            </p:cNvSpPr>
            <p:nvPr/>
          </p:nvSpPr>
          <p:spPr bwMode="auto">
            <a:xfrm>
              <a:off x="8347076" y="6629400"/>
              <a:ext cx="130175" cy="92075"/>
            </a:xfrm>
            <a:custGeom>
              <a:avLst/>
              <a:gdLst>
                <a:gd name="T0" fmla="*/ 225 w 246"/>
                <a:gd name="T1" fmla="*/ 176 h 176"/>
                <a:gd name="T2" fmla="*/ 0 w 246"/>
                <a:gd name="T3" fmla="*/ 34 h 176"/>
                <a:gd name="T4" fmla="*/ 21 w 246"/>
                <a:gd name="T5" fmla="*/ 0 h 176"/>
                <a:gd name="T6" fmla="*/ 246 w 246"/>
                <a:gd name="T7" fmla="*/ 143 h 176"/>
                <a:gd name="T8" fmla="*/ 225 w 24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76">
                  <a:moveTo>
                    <a:pt x="225" y="176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246" y="143"/>
                  </a:lnTo>
                  <a:lnTo>
                    <a:pt x="225" y="176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2" name="Freeform 626"/>
            <p:cNvSpPr>
              <a:spLocks/>
            </p:cNvSpPr>
            <p:nvPr/>
          </p:nvSpPr>
          <p:spPr bwMode="auto">
            <a:xfrm>
              <a:off x="8775701" y="6194425"/>
              <a:ext cx="98425" cy="128588"/>
            </a:xfrm>
            <a:custGeom>
              <a:avLst/>
              <a:gdLst>
                <a:gd name="T0" fmla="*/ 153 w 185"/>
                <a:gd name="T1" fmla="*/ 241 h 241"/>
                <a:gd name="T2" fmla="*/ 0 w 185"/>
                <a:gd name="T3" fmla="*/ 23 h 241"/>
                <a:gd name="T4" fmla="*/ 32 w 185"/>
                <a:gd name="T5" fmla="*/ 0 h 241"/>
                <a:gd name="T6" fmla="*/ 185 w 185"/>
                <a:gd name="T7" fmla="*/ 218 h 241"/>
                <a:gd name="T8" fmla="*/ 153 w 185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41">
                  <a:moveTo>
                    <a:pt x="153" y="241"/>
                  </a:moveTo>
                  <a:lnTo>
                    <a:pt x="0" y="23"/>
                  </a:lnTo>
                  <a:lnTo>
                    <a:pt x="32" y="0"/>
                  </a:lnTo>
                  <a:lnTo>
                    <a:pt x="185" y="218"/>
                  </a:lnTo>
                  <a:lnTo>
                    <a:pt x="153" y="241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3" name="Freeform 627"/>
            <p:cNvSpPr>
              <a:spLocks/>
            </p:cNvSpPr>
            <p:nvPr/>
          </p:nvSpPr>
          <p:spPr bwMode="auto">
            <a:xfrm>
              <a:off x="9002713" y="3117850"/>
              <a:ext cx="104775" cy="122238"/>
            </a:xfrm>
            <a:custGeom>
              <a:avLst/>
              <a:gdLst>
                <a:gd name="T0" fmla="*/ 167 w 199"/>
                <a:gd name="T1" fmla="*/ 232 h 232"/>
                <a:gd name="T2" fmla="*/ 0 w 199"/>
                <a:gd name="T3" fmla="*/ 25 h 232"/>
                <a:gd name="T4" fmla="*/ 31 w 199"/>
                <a:gd name="T5" fmla="*/ 0 h 232"/>
                <a:gd name="T6" fmla="*/ 199 w 199"/>
                <a:gd name="T7" fmla="*/ 208 h 232"/>
                <a:gd name="T8" fmla="*/ 167 w 199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32">
                  <a:moveTo>
                    <a:pt x="167" y="232"/>
                  </a:moveTo>
                  <a:lnTo>
                    <a:pt x="0" y="25"/>
                  </a:lnTo>
                  <a:lnTo>
                    <a:pt x="31" y="0"/>
                  </a:lnTo>
                  <a:lnTo>
                    <a:pt x="199" y="208"/>
                  </a:lnTo>
                  <a:lnTo>
                    <a:pt x="167" y="232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4" name="Freeform 628"/>
            <p:cNvSpPr>
              <a:spLocks/>
            </p:cNvSpPr>
            <p:nvPr/>
          </p:nvSpPr>
          <p:spPr bwMode="auto">
            <a:xfrm>
              <a:off x="8720138" y="2994025"/>
              <a:ext cx="141288" cy="33338"/>
            </a:xfrm>
            <a:custGeom>
              <a:avLst/>
              <a:gdLst>
                <a:gd name="T0" fmla="*/ 3 w 269"/>
                <a:gd name="T1" fmla="*/ 0 h 62"/>
                <a:gd name="T2" fmla="*/ 269 w 269"/>
                <a:gd name="T3" fmla="*/ 22 h 62"/>
                <a:gd name="T4" fmla="*/ 265 w 269"/>
                <a:gd name="T5" fmla="*/ 62 h 62"/>
                <a:gd name="T6" fmla="*/ 0 w 269"/>
                <a:gd name="T7" fmla="*/ 40 h 62"/>
                <a:gd name="T8" fmla="*/ 3 w 26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2">
                  <a:moveTo>
                    <a:pt x="3" y="0"/>
                  </a:moveTo>
                  <a:lnTo>
                    <a:pt x="269" y="22"/>
                  </a:lnTo>
                  <a:lnTo>
                    <a:pt x="265" y="62"/>
                  </a:lnTo>
                  <a:lnTo>
                    <a:pt x="0" y="4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5" name="Freeform 629"/>
            <p:cNvSpPr>
              <a:spLocks/>
            </p:cNvSpPr>
            <p:nvPr/>
          </p:nvSpPr>
          <p:spPr bwMode="auto">
            <a:xfrm>
              <a:off x="8716963" y="3152775"/>
              <a:ext cx="141288" cy="52388"/>
            </a:xfrm>
            <a:custGeom>
              <a:avLst/>
              <a:gdLst>
                <a:gd name="T0" fmla="*/ 258 w 267"/>
                <a:gd name="T1" fmla="*/ 98 h 98"/>
                <a:gd name="T2" fmla="*/ 0 w 267"/>
                <a:gd name="T3" fmla="*/ 39 h 98"/>
                <a:gd name="T4" fmla="*/ 8 w 267"/>
                <a:gd name="T5" fmla="*/ 0 h 98"/>
                <a:gd name="T6" fmla="*/ 267 w 267"/>
                <a:gd name="T7" fmla="*/ 60 h 98"/>
                <a:gd name="T8" fmla="*/ 258 w 267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98">
                  <a:moveTo>
                    <a:pt x="258" y="98"/>
                  </a:moveTo>
                  <a:lnTo>
                    <a:pt x="0" y="39"/>
                  </a:lnTo>
                  <a:lnTo>
                    <a:pt x="8" y="0"/>
                  </a:lnTo>
                  <a:lnTo>
                    <a:pt x="267" y="60"/>
                  </a:lnTo>
                  <a:lnTo>
                    <a:pt x="258" y="98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6" name="Freeform 630"/>
            <p:cNvSpPr>
              <a:spLocks/>
            </p:cNvSpPr>
            <p:nvPr/>
          </p:nvSpPr>
          <p:spPr bwMode="auto">
            <a:xfrm>
              <a:off x="8159751" y="3321050"/>
              <a:ext cx="50800" cy="141288"/>
            </a:xfrm>
            <a:custGeom>
              <a:avLst/>
              <a:gdLst>
                <a:gd name="T0" fmla="*/ 55 w 94"/>
                <a:gd name="T1" fmla="*/ 268 h 268"/>
                <a:gd name="T2" fmla="*/ 0 w 94"/>
                <a:gd name="T3" fmla="*/ 8 h 268"/>
                <a:gd name="T4" fmla="*/ 39 w 94"/>
                <a:gd name="T5" fmla="*/ 0 h 268"/>
                <a:gd name="T6" fmla="*/ 94 w 94"/>
                <a:gd name="T7" fmla="*/ 260 h 268"/>
                <a:gd name="T8" fmla="*/ 55 w 94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8">
                  <a:moveTo>
                    <a:pt x="55" y="268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4" y="260"/>
                  </a:lnTo>
                  <a:lnTo>
                    <a:pt x="55" y="268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7" name="Freeform 631"/>
            <p:cNvSpPr>
              <a:spLocks/>
            </p:cNvSpPr>
            <p:nvPr/>
          </p:nvSpPr>
          <p:spPr bwMode="auto">
            <a:xfrm>
              <a:off x="1855788" y="3497263"/>
              <a:ext cx="49213" cy="142875"/>
            </a:xfrm>
            <a:custGeom>
              <a:avLst/>
              <a:gdLst>
                <a:gd name="T0" fmla="*/ 53 w 91"/>
                <a:gd name="T1" fmla="*/ 268 h 268"/>
                <a:gd name="T2" fmla="*/ 0 w 91"/>
                <a:gd name="T3" fmla="*/ 8 h 268"/>
                <a:gd name="T4" fmla="*/ 39 w 91"/>
                <a:gd name="T5" fmla="*/ 0 h 268"/>
                <a:gd name="T6" fmla="*/ 91 w 91"/>
                <a:gd name="T7" fmla="*/ 260 h 268"/>
                <a:gd name="T8" fmla="*/ 53 w 9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68">
                  <a:moveTo>
                    <a:pt x="53" y="268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1" y="260"/>
                  </a:lnTo>
                  <a:lnTo>
                    <a:pt x="53" y="268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8" name="Freeform 632"/>
            <p:cNvSpPr>
              <a:spLocks/>
            </p:cNvSpPr>
            <p:nvPr/>
          </p:nvSpPr>
          <p:spPr bwMode="auto">
            <a:xfrm>
              <a:off x="1501776" y="4464050"/>
              <a:ext cx="141288" cy="20638"/>
            </a:xfrm>
            <a:custGeom>
              <a:avLst/>
              <a:gdLst>
                <a:gd name="T0" fmla="*/ 0 w 266"/>
                <a:gd name="T1" fmla="*/ 2 h 41"/>
                <a:gd name="T2" fmla="*/ 266 w 266"/>
                <a:gd name="T3" fmla="*/ 0 h 41"/>
                <a:gd name="T4" fmla="*/ 266 w 266"/>
                <a:gd name="T5" fmla="*/ 40 h 41"/>
                <a:gd name="T6" fmla="*/ 1 w 266"/>
                <a:gd name="T7" fmla="*/ 41 h 41"/>
                <a:gd name="T8" fmla="*/ 0 w 266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1">
                  <a:moveTo>
                    <a:pt x="0" y="2"/>
                  </a:moveTo>
                  <a:lnTo>
                    <a:pt x="266" y="0"/>
                  </a:lnTo>
                  <a:lnTo>
                    <a:pt x="266" y="40"/>
                  </a:lnTo>
                  <a:lnTo>
                    <a:pt x="1" y="4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49" name="Freeform 633"/>
            <p:cNvSpPr>
              <a:spLocks/>
            </p:cNvSpPr>
            <p:nvPr/>
          </p:nvSpPr>
          <p:spPr bwMode="auto">
            <a:xfrm>
              <a:off x="4173538" y="146050"/>
              <a:ext cx="142875" cy="34925"/>
            </a:xfrm>
            <a:custGeom>
              <a:avLst/>
              <a:gdLst>
                <a:gd name="T0" fmla="*/ 268 w 268"/>
                <a:gd name="T1" fmla="*/ 40 h 68"/>
                <a:gd name="T2" fmla="*/ 3 w 268"/>
                <a:gd name="T3" fmla="*/ 68 h 68"/>
                <a:gd name="T4" fmla="*/ 0 w 268"/>
                <a:gd name="T5" fmla="*/ 28 h 68"/>
                <a:gd name="T6" fmla="*/ 264 w 268"/>
                <a:gd name="T7" fmla="*/ 0 h 68"/>
                <a:gd name="T8" fmla="*/ 268 w 268"/>
                <a:gd name="T9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8">
                  <a:moveTo>
                    <a:pt x="268" y="40"/>
                  </a:moveTo>
                  <a:lnTo>
                    <a:pt x="3" y="68"/>
                  </a:lnTo>
                  <a:lnTo>
                    <a:pt x="0" y="28"/>
                  </a:lnTo>
                  <a:lnTo>
                    <a:pt x="264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0" name="Freeform 634"/>
            <p:cNvSpPr>
              <a:spLocks/>
            </p:cNvSpPr>
            <p:nvPr/>
          </p:nvSpPr>
          <p:spPr bwMode="auto">
            <a:xfrm>
              <a:off x="7359651" y="176213"/>
              <a:ext cx="136525" cy="73025"/>
            </a:xfrm>
            <a:custGeom>
              <a:avLst/>
              <a:gdLst>
                <a:gd name="T0" fmla="*/ 0 w 260"/>
                <a:gd name="T1" fmla="*/ 103 h 140"/>
                <a:gd name="T2" fmla="*/ 245 w 260"/>
                <a:gd name="T3" fmla="*/ 0 h 140"/>
                <a:gd name="T4" fmla="*/ 260 w 260"/>
                <a:gd name="T5" fmla="*/ 37 h 140"/>
                <a:gd name="T6" fmla="*/ 15 w 260"/>
                <a:gd name="T7" fmla="*/ 140 h 140"/>
                <a:gd name="T8" fmla="*/ 0 w 260"/>
                <a:gd name="T9" fmla="*/ 10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0">
                  <a:moveTo>
                    <a:pt x="0" y="103"/>
                  </a:moveTo>
                  <a:lnTo>
                    <a:pt x="245" y="0"/>
                  </a:lnTo>
                  <a:lnTo>
                    <a:pt x="260" y="37"/>
                  </a:lnTo>
                  <a:lnTo>
                    <a:pt x="15" y="14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1" name="Freeform 635"/>
            <p:cNvSpPr>
              <a:spLocks/>
            </p:cNvSpPr>
            <p:nvPr/>
          </p:nvSpPr>
          <p:spPr bwMode="auto">
            <a:xfrm>
              <a:off x="3009901" y="911225"/>
              <a:ext cx="141288" cy="61913"/>
            </a:xfrm>
            <a:custGeom>
              <a:avLst/>
              <a:gdLst>
                <a:gd name="T0" fmla="*/ 0 w 266"/>
                <a:gd name="T1" fmla="*/ 76 h 115"/>
                <a:gd name="T2" fmla="*/ 255 w 266"/>
                <a:gd name="T3" fmla="*/ 0 h 115"/>
                <a:gd name="T4" fmla="*/ 266 w 266"/>
                <a:gd name="T5" fmla="*/ 38 h 115"/>
                <a:gd name="T6" fmla="*/ 11 w 266"/>
                <a:gd name="T7" fmla="*/ 115 h 115"/>
                <a:gd name="T8" fmla="*/ 0 w 266"/>
                <a:gd name="T9" fmla="*/ 7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5">
                  <a:moveTo>
                    <a:pt x="0" y="76"/>
                  </a:moveTo>
                  <a:lnTo>
                    <a:pt x="255" y="0"/>
                  </a:lnTo>
                  <a:lnTo>
                    <a:pt x="266" y="38"/>
                  </a:lnTo>
                  <a:lnTo>
                    <a:pt x="11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2" name="Freeform 636"/>
            <p:cNvSpPr>
              <a:spLocks/>
            </p:cNvSpPr>
            <p:nvPr/>
          </p:nvSpPr>
          <p:spPr bwMode="auto">
            <a:xfrm>
              <a:off x="3521076" y="1100138"/>
              <a:ext cx="138113" cy="74613"/>
            </a:xfrm>
            <a:custGeom>
              <a:avLst/>
              <a:gdLst>
                <a:gd name="T0" fmla="*/ 0 w 260"/>
                <a:gd name="T1" fmla="*/ 104 h 141"/>
                <a:gd name="T2" fmla="*/ 245 w 260"/>
                <a:gd name="T3" fmla="*/ 0 h 141"/>
                <a:gd name="T4" fmla="*/ 260 w 260"/>
                <a:gd name="T5" fmla="*/ 37 h 141"/>
                <a:gd name="T6" fmla="*/ 15 w 260"/>
                <a:gd name="T7" fmla="*/ 141 h 141"/>
                <a:gd name="T8" fmla="*/ 0 w 260"/>
                <a:gd name="T9" fmla="*/ 10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1">
                  <a:moveTo>
                    <a:pt x="0" y="104"/>
                  </a:moveTo>
                  <a:lnTo>
                    <a:pt x="245" y="0"/>
                  </a:lnTo>
                  <a:lnTo>
                    <a:pt x="260" y="37"/>
                  </a:lnTo>
                  <a:lnTo>
                    <a:pt x="15" y="14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3" name="Freeform 637"/>
            <p:cNvSpPr>
              <a:spLocks/>
            </p:cNvSpPr>
            <p:nvPr/>
          </p:nvSpPr>
          <p:spPr bwMode="auto">
            <a:xfrm>
              <a:off x="7481888" y="1884363"/>
              <a:ext cx="101600" cy="125413"/>
            </a:xfrm>
            <a:custGeom>
              <a:avLst/>
              <a:gdLst>
                <a:gd name="T0" fmla="*/ 161 w 193"/>
                <a:gd name="T1" fmla="*/ 236 h 236"/>
                <a:gd name="T2" fmla="*/ 0 w 193"/>
                <a:gd name="T3" fmla="*/ 24 h 236"/>
                <a:gd name="T4" fmla="*/ 32 w 193"/>
                <a:gd name="T5" fmla="*/ 0 h 236"/>
                <a:gd name="T6" fmla="*/ 193 w 193"/>
                <a:gd name="T7" fmla="*/ 211 h 236"/>
                <a:gd name="T8" fmla="*/ 161 w 193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36">
                  <a:moveTo>
                    <a:pt x="161" y="236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193" y="211"/>
                  </a:lnTo>
                  <a:lnTo>
                    <a:pt x="161" y="236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4" name="Freeform 638"/>
            <p:cNvSpPr>
              <a:spLocks/>
            </p:cNvSpPr>
            <p:nvPr/>
          </p:nvSpPr>
          <p:spPr bwMode="auto">
            <a:xfrm>
              <a:off x="4213226" y="1701800"/>
              <a:ext cx="71438" cy="138113"/>
            </a:xfrm>
            <a:custGeom>
              <a:avLst/>
              <a:gdLst>
                <a:gd name="T0" fmla="*/ 0 w 135"/>
                <a:gd name="T1" fmla="*/ 248 h 263"/>
                <a:gd name="T2" fmla="*/ 98 w 135"/>
                <a:gd name="T3" fmla="*/ 0 h 263"/>
                <a:gd name="T4" fmla="*/ 135 w 135"/>
                <a:gd name="T5" fmla="*/ 14 h 263"/>
                <a:gd name="T6" fmla="*/ 38 w 135"/>
                <a:gd name="T7" fmla="*/ 263 h 263"/>
                <a:gd name="T8" fmla="*/ 0 w 135"/>
                <a:gd name="T9" fmla="*/ 24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3">
                  <a:moveTo>
                    <a:pt x="0" y="248"/>
                  </a:moveTo>
                  <a:lnTo>
                    <a:pt x="98" y="0"/>
                  </a:lnTo>
                  <a:lnTo>
                    <a:pt x="135" y="14"/>
                  </a:lnTo>
                  <a:lnTo>
                    <a:pt x="38" y="263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5" name="Freeform 639"/>
            <p:cNvSpPr>
              <a:spLocks/>
            </p:cNvSpPr>
            <p:nvPr/>
          </p:nvSpPr>
          <p:spPr bwMode="auto">
            <a:xfrm>
              <a:off x="4808538" y="1457325"/>
              <a:ext cx="60325" cy="141288"/>
            </a:xfrm>
            <a:custGeom>
              <a:avLst/>
              <a:gdLst>
                <a:gd name="T0" fmla="*/ 0 w 114"/>
                <a:gd name="T1" fmla="*/ 254 h 266"/>
                <a:gd name="T2" fmla="*/ 76 w 114"/>
                <a:gd name="T3" fmla="*/ 0 h 266"/>
                <a:gd name="T4" fmla="*/ 114 w 114"/>
                <a:gd name="T5" fmla="*/ 12 h 266"/>
                <a:gd name="T6" fmla="*/ 37 w 114"/>
                <a:gd name="T7" fmla="*/ 266 h 266"/>
                <a:gd name="T8" fmla="*/ 0 w 114"/>
                <a:gd name="T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6">
                  <a:moveTo>
                    <a:pt x="0" y="254"/>
                  </a:moveTo>
                  <a:lnTo>
                    <a:pt x="76" y="0"/>
                  </a:lnTo>
                  <a:lnTo>
                    <a:pt x="114" y="12"/>
                  </a:lnTo>
                  <a:lnTo>
                    <a:pt x="37" y="266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6" name="Freeform 640"/>
            <p:cNvSpPr>
              <a:spLocks/>
            </p:cNvSpPr>
            <p:nvPr/>
          </p:nvSpPr>
          <p:spPr bwMode="auto">
            <a:xfrm>
              <a:off x="6759576" y="785813"/>
              <a:ext cx="131763" cy="92075"/>
            </a:xfrm>
            <a:custGeom>
              <a:avLst/>
              <a:gdLst>
                <a:gd name="T0" fmla="*/ 226 w 247"/>
                <a:gd name="T1" fmla="*/ 174 h 174"/>
                <a:gd name="T2" fmla="*/ 0 w 247"/>
                <a:gd name="T3" fmla="*/ 34 h 174"/>
                <a:gd name="T4" fmla="*/ 22 w 247"/>
                <a:gd name="T5" fmla="*/ 0 h 174"/>
                <a:gd name="T6" fmla="*/ 247 w 247"/>
                <a:gd name="T7" fmla="*/ 140 h 174"/>
                <a:gd name="T8" fmla="*/ 226 w 24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226" y="174"/>
                  </a:moveTo>
                  <a:lnTo>
                    <a:pt x="0" y="34"/>
                  </a:lnTo>
                  <a:lnTo>
                    <a:pt x="22" y="0"/>
                  </a:lnTo>
                  <a:lnTo>
                    <a:pt x="247" y="140"/>
                  </a:lnTo>
                  <a:lnTo>
                    <a:pt x="226" y="17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7" name="Freeform 641"/>
            <p:cNvSpPr>
              <a:spLocks/>
            </p:cNvSpPr>
            <p:nvPr/>
          </p:nvSpPr>
          <p:spPr bwMode="auto">
            <a:xfrm>
              <a:off x="6245226" y="1192213"/>
              <a:ext cx="36513" cy="141288"/>
            </a:xfrm>
            <a:custGeom>
              <a:avLst/>
              <a:gdLst>
                <a:gd name="T0" fmla="*/ 31 w 70"/>
                <a:gd name="T1" fmla="*/ 269 h 269"/>
                <a:gd name="T2" fmla="*/ 0 w 70"/>
                <a:gd name="T3" fmla="*/ 4 h 269"/>
                <a:gd name="T4" fmla="*/ 40 w 70"/>
                <a:gd name="T5" fmla="*/ 0 h 269"/>
                <a:gd name="T6" fmla="*/ 70 w 70"/>
                <a:gd name="T7" fmla="*/ 264 h 269"/>
                <a:gd name="T8" fmla="*/ 31 w 70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9">
                  <a:moveTo>
                    <a:pt x="31" y="269"/>
                  </a:moveTo>
                  <a:lnTo>
                    <a:pt x="0" y="4"/>
                  </a:lnTo>
                  <a:lnTo>
                    <a:pt x="40" y="0"/>
                  </a:lnTo>
                  <a:lnTo>
                    <a:pt x="70" y="264"/>
                  </a:lnTo>
                  <a:lnTo>
                    <a:pt x="31" y="269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8" name="Freeform 642"/>
            <p:cNvSpPr>
              <a:spLocks/>
            </p:cNvSpPr>
            <p:nvPr/>
          </p:nvSpPr>
          <p:spPr bwMode="auto">
            <a:xfrm>
              <a:off x="4946651" y="628650"/>
              <a:ext cx="136525" cy="80963"/>
            </a:xfrm>
            <a:custGeom>
              <a:avLst/>
              <a:gdLst>
                <a:gd name="T0" fmla="*/ 0 w 257"/>
                <a:gd name="T1" fmla="*/ 117 h 152"/>
                <a:gd name="T2" fmla="*/ 239 w 257"/>
                <a:gd name="T3" fmla="*/ 0 h 152"/>
                <a:gd name="T4" fmla="*/ 257 w 257"/>
                <a:gd name="T5" fmla="*/ 36 h 152"/>
                <a:gd name="T6" fmla="*/ 17 w 257"/>
                <a:gd name="T7" fmla="*/ 152 h 152"/>
                <a:gd name="T8" fmla="*/ 0 w 257"/>
                <a:gd name="T9" fmla="*/ 11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117"/>
                  </a:moveTo>
                  <a:lnTo>
                    <a:pt x="239" y="0"/>
                  </a:lnTo>
                  <a:lnTo>
                    <a:pt x="257" y="36"/>
                  </a:lnTo>
                  <a:lnTo>
                    <a:pt x="17" y="152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59" name="Freeform 643"/>
            <p:cNvSpPr>
              <a:spLocks/>
            </p:cNvSpPr>
            <p:nvPr/>
          </p:nvSpPr>
          <p:spPr bwMode="auto">
            <a:xfrm>
              <a:off x="366713" y="320675"/>
              <a:ext cx="138113" cy="74613"/>
            </a:xfrm>
            <a:custGeom>
              <a:avLst/>
              <a:gdLst>
                <a:gd name="T0" fmla="*/ 245 w 261"/>
                <a:gd name="T1" fmla="*/ 141 h 141"/>
                <a:gd name="T2" fmla="*/ 0 w 261"/>
                <a:gd name="T3" fmla="*/ 37 h 141"/>
                <a:gd name="T4" fmla="*/ 16 w 261"/>
                <a:gd name="T5" fmla="*/ 0 h 141"/>
                <a:gd name="T6" fmla="*/ 261 w 261"/>
                <a:gd name="T7" fmla="*/ 104 h 141"/>
                <a:gd name="T8" fmla="*/ 245 w 261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41">
                  <a:moveTo>
                    <a:pt x="245" y="141"/>
                  </a:moveTo>
                  <a:lnTo>
                    <a:pt x="0" y="37"/>
                  </a:lnTo>
                  <a:lnTo>
                    <a:pt x="16" y="0"/>
                  </a:lnTo>
                  <a:lnTo>
                    <a:pt x="261" y="104"/>
                  </a:lnTo>
                  <a:lnTo>
                    <a:pt x="245" y="141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0" name="Freeform 644"/>
            <p:cNvSpPr>
              <a:spLocks/>
            </p:cNvSpPr>
            <p:nvPr/>
          </p:nvSpPr>
          <p:spPr bwMode="auto">
            <a:xfrm>
              <a:off x="2709863" y="85725"/>
              <a:ext cx="123825" cy="103188"/>
            </a:xfrm>
            <a:custGeom>
              <a:avLst/>
              <a:gdLst>
                <a:gd name="T0" fmla="*/ 0 w 233"/>
                <a:gd name="T1" fmla="*/ 164 h 195"/>
                <a:gd name="T2" fmla="*/ 209 w 233"/>
                <a:gd name="T3" fmla="*/ 0 h 195"/>
                <a:gd name="T4" fmla="*/ 233 w 233"/>
                <a:gd name="T5" fmla="*/ 31 h 195"/>
                <a:gd name="T6" fmla="*/ 23 w 233"/>
                <a:gd name="T7" fmla="*/ 195 h 195"/>
                <a:gd name="T8" fmla="*/ 0 w 233"/>
                <a:gd name="T9" fmla="*/ 16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95">
                  <a:moveTo>
                    <a:pt x="0" y="164"/>
                  </a:moveTo>
                  <a:lnTo>
                    <a:pt x="209" y="0"/>
                  </a:lnTo>
                  <a:lnTo>
                    <a:pt x="233" y="31"/>
                  </a:lnTo>
                  <a:lnTo>
                    <a:pt x="23" y="195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1" name="Freeform 645"/>
            <p:cNvSpPr>
              <a:spLocks/>
            </p:cNvSpPr>
            <p:nvPr/>
          </p:nvSpPr>
          <p:spPr bwMode="auto">
            <a:xfrm>
              <a:off x="976313" y="760413"/>
              <a:ext cx="141288" cy="36513"/>
            </a:xfrm>
            <a:custGeom>
              <a:avLst/>
              <a:gdLst>
                <a:gd name="T0" fmla="*/ 269 w 269"/>
                <a:gd name="T1" fmla="*/ 40 h 68"/>
                <a:gd name="T2" fmla="*/ 4 w 269"/>
                <a:gd name="T3" fmla="*/ 68 h 68"/>
                <a:gd name="T4" fmla="*/ 0 w 269"/>
                <a:gd name="T5" fmla="*/ 28 h 68"/>
                <a:gd name="T6" fmla="*/ 266 w 269"/>
                <a:gd name="T7" fmla="*/ 0 h 68"/>
                <a:gd name="T8" fmla="*/ 269 w 269"/>
                <a:gd name="T9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8">
                  <a:moveTo>
                    <a:pt x="269" y="40"/>
                  </a:moveTo>
                  <a:lnTo>
                    <a:pt x="4" y="68"/>
                  </a:lnTo>
                  <a:lnTo>
                    <a:pt x="0" y="28"/>
                  </a:lnTo>
                  <a:lnTo>
                    <a:pt x="266" y="0"/>
                  </a:lnTo>
                  <a:lnTo>
                    <a:pt x="269" y="4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2" name="Freeform 646"/>
            <p:cNvSpPr>
              <a:spLocks/>
            </p:cNvSpPr>
            <p:nvPr/>
          </p:nvSpPr>
          <p:spPr bwMode="auto">
            <a:xfrm>
              <a:off x="1824038" y="200025"/>
              <a:ext cx="103188" cy="123825"/>
            </a:xfrm>
            <a:custGeom>
              <a:avLst/>
              <a:gdLst>
                <a:gd name="T0" fmla="*/ 0 w 194"/>
                <a:gd name="T1" fmla="*/ 211 h 235"/>
                <a:gd name="T2" fmla="*/ 161 w 194"/>
                <a:gd name="T3" fmla="*/ 0 h 235"/>
                <a:gd name="T4" fmla="*/ 194 w 194"/>
                <a:gd name="T5" fmla="*/ 23 h 235"/>
                <a:gd name="T6" fmla="*/ 33 w 194"/>
                <a:gd name="T7" fmla="*/ 235 h 235"/>
                <a:gd name="T8" fmla="*/ 0 w 194"/>
                <a:gd name="T9" fmla="*/ 21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35">
                  <a:moveTo>
                    <a:pt x="0" y="211"/>
                  </a:moveTo>
                  <a:lnTo>
                    <a:pt x="161" y="0"/>
                  </a:lnTo>
                  <a:lnTo>
                    <a:pt x="194" y="23"/>
                  </a:lnTo>
                  <a:lnTo>
                    <a:pt x="33" y="235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3" name="Freeform 647"/>
            <p:cNvSpPr>
              <a:spLocks/>
            </p:cNvSpPr>
            <p:nvPr/>
          </p:nvSpPr>
          <p:spPr bwMode="auto">
            <a:xfrm>
              <a:off x="3036888" y="2584450"/>
              <a:ext cx="66675" cy="139700"/>
            </a:xfrm>
            <a:custGeom>
              <a:avLst/>
              <a:gdLst>
                <a:gd name="T0" fmla="*/ 88 w 126"/>
                <a:gd name="T1" fmla="*/ 264 h 264"/>
                <a:gd name="T2" fmla="*/ 0 w 126"/>
                <a:gd name="T3" fmla="*/ 13 h 264"/>
                <a:gd name="T4" fmla="*/ 38 w 126"/>
                <a:gd name="T5" fmla="*/ 0 h 264"/>
                <a:gd name="T6" fmla="*/ 126 w 126"/>
                <a:gd name="T7" fmla="*/ 251 h 264"/>
                <a:gd name="T8" fmla="*/ 88 w 126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64">
                  <a:moveTo>
                    <a:pt x="88" y="264"/>
                  </a:moveTo>
                  <a:lnTo>
                    <a:pt x="0" y="13"/>
                  </a:lnTo>
                  <a:lnTo>
                    <a:pt x="38" y="0"/>
                  </a:lnTo>
                  <a:lnTo>
                    <a:pt x="126" y="251"/>
                  </a:lnTo>
                  <a:lnTo>
                    <a:pt x="88" y="26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4" name="Freeform 648"/>
            <p:cNvSpPr>
              <a:spLocks/>
            </p:cNvSpPr>
            <p:nvPr/>
          </p:nvSpPr>
          <p:spPr bwMode="auto">
            <a:xfrm>
              <a:off x="2859088" y="2587625"/>
              <a:ext cx="112713" cy="115888"/>
            </a:xfrm>
            <a:custGeom>
              <a:avLst/>
              <a:gdLst>
                <a:gd name="T0" fmla="*/ 185 w 213"/>
                <a:gd name="T1" fmla="*/ 219 h 219"/>
                <a:gd name="T2" fmla="*/ 0 w 213"/>
                <a:gd name="T3" fmla="*/ 27 h 219"/>
                <a:gd name="T4" fmla="*/ 28 w 213"/>
                <a:gd name="T5" fmla="*/ 0 h 219"/>
                <a:gd name="T6" fmla="*/ 213 w 213"/>
                <a:gd name="T7" fmla="*/ 191 h 219"/>
                <a:gd name="T8" fmla="*/ 185 w 213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9">
                  <a:moveTo>
                    <a:pt x="185" y="219"/>
                  </a:moveTo>
                  <a:lnTo>
                    <a:pt x="0" y="27"/>
                  </a:lnTo>
                  <a:lnTo>
                    <a:pt x="28" y="0"/>
                  </a:lnTo>
                  <a:lnTo>
                    <a:pt x="213" y="191"/>
                  </a:lnTo>
                  <a:lnTo>
                    <a:pt x="185" y="219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5" name="Freeform 649"/>
            <p:cNvSpPr>
              <a:spLocks/>
            </p:cNvSpPr>
            <p:nvPr/>
          </p:nvSpPr>
          <p:spPr bwMode="auto">
            <a:xfrm>
              <a:off x="2311401" y="2576513"/>
              <a:ext cx="98425" cy="127000"/>
            </a:xfrm>
            <a:custGeom>
              <a:avLst/>
              <a:gdLst>
                <a:gd name="T0" fmla="*/ 156 w 188"/>
                <a:gd name="T1" fmla="*/ 238 h 238"/>
                <a:gd name="T2" fmla="*/ 0 w 188"/>
                <a:gd name="T3" fmla="*/ 23 h 238"/>
                <a:gd name="T4" fmla="*/ 32 w 188"/>
                <a:gd name="T5" fmla="*/ 0 h 238"/>
                <a:gd name="T6" fmla="*/ 188 w 188"/>
                <a:gd name="T7" fmla="*/ 215 h 238"/>
                <a:gd name="T8" fmla="*/ 156 w 188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38">
                  <a:moveTo>
                    <a:pt x="156" y="238"/>
                  </a:moveTo>
                  <a:lnTo>
                    <a:pt x="0" y="23"/>
                  </a:lnTo>
                  <a:lnTo>
                    <a:pt x="32" y="0"/>
                  </a:lnTo>
                  <a:lnTo>
                    <a:pt x="188" y="215"/>
                  </a:lnTo>
                  <a:lnTo>
                    <a:pt x="156" y="238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6" name="Freeform 650"/>
            <p:cNvSpPr>
              <a:spLocks/>
            </p:cNvSpPr>
            <p:nvPr/>
          </p:nvSpPr>
          <p:spPr bwMode="auto">
            <a:xfrm>
              <a:off x="400051" y="2178050"/>
              <a:ext cx="130175" cy="93663"/>
            </a:xfrm>
            <a:custGeom>
              <a:avLst/>
              <a:gdLst>
                <a:gd name="T0" fmla="*/ 0 w 245"/>
                <a:gd name="T1" fmla="*/ 146 h 178"/>
                <a:gd name="T2" fmla="*/ 223 w 245"/>
                <a:gd name="T3" fmla="*/ 0 h 178"/>
                <a:gd name="T4" fmla="*/ 245 w 245"/>
                <a:gd name="T5" fmla="*/ 34 h 178"/>
                <a:gd name="T6" fmla="*/ 22 w 245"/>
                <a:gd name="T7" fmla="*/ 178 h 178"/>
                <a:gd name="T8" fmla="*/ 0 w 245"/>
                <a:gd name="T9" fmla="*/ 1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78">
                  <a:moveTo>
                    <a:pt x="0" y="146"/>
                  </a:moveTo>
                  <a:lnTo>
                    <a:pt x="223" y="0"/>
                  </a:lnTo>
                  <a:lnTo>
                    <a:pt x="245" y="34"/>
                  </a:lnTo>
                  <a:lnTo>
                    <a:pt x="22" y="178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7" name="Freeform 651"/>
            <p:cNvSpPr>
              <a:spLocks/>
            </p:cNvSpPr>
            <p:nvPr/>
          </p:nvSpPr>
          <p:spPr bwMode="auto">
            <a:xfrm>
              <a:off x="236538" y="1298575"/>
              <a:ext cx="141288" cy="63500"/>
            </a:xfrm>
            <a:custGeom>
              <a:avLst/>
              <a:gdLst>
                <a:gd name="T0" fmla="*/ 0 w 266"/>
                <a:gd name="T1" fmla="*/ 83 h 120"/>
                <a:gd name="T2" fmla="*/ 253 w 266"/>
                <a:gd name="T3" fmla="*/ 0 h 120"/>
                <a:gd name="T4" fmla="*/ 266 w 266"/>
                <a:gd name="T5" fmla="*/ 37 h 120"/>
                <a:gd name="T6" fmla="*/ 13 w 266"/>
                <a:gd name="T7" fmla="*/ 120 h 120"/>
                <a:gd name="T8" fmla="*/ 0 w 266"/>
                <a:gd name="T9" fmla="*/ 8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20">
                  <a:moveTo>
                    <a:pt x="0" y="83"/>
                  </a:moveTo>
                  <a:lnTo>
                    <a:pt x="253" y="0"/>
                  </a:lnTo>
                  <a:lnTo>
                    <a:pt x="266" y="37"/>
                  </a:lnTo>
                  <a:lnTo>
                    <a:pt x="13" y="12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8" name="Freeform 652"/>
            <p:cNvSpPr>
              <a:spLocks/>
            </p:cNvSpPr>
            <p:nvPr/>
          </p:nvSpPr>
          <p:spPr bwMode="auto">
            <a:xfrm>
              <a:off x="1933576" y="2011363"/>
              <a:ext cx="31750" cy="141288"/>
            </a:xfrm>
            <a:custGeom>
              <a:avLst/>
              <a:gdLst>
                <a:gd name="T0" fmla="*/ 20 w 60"/>
                <a:gd name="T1" fmla="*/ 268 h 268"/>
                <a:gd name="T2" fmla="*/ 0 w 60"/>
                <a:gd name="T3" fmla="*/ 4 h 268"/>
                <a:gd name="T4" fmla="*/ 39 w 60"/>
                <a:gd name="T5" fmla="*/ 0 h 268"/>
                <a:gd name="T6" fmla="*/ 60 w 60"/>
                <a:gd name="T7" fmla="*/ 266 h 268"/>
                <a:gd name="T8" fmla="*/ 20 w 60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68">
                  <a:moveTo>
                    <a:pt x="20" y="268"/>
                  </a:moveTo>
                  <a:lnTo>
                    <a:pt x="0" y="4"/>
                  </a:lnTo>
                  <a:lnTo>
                    <a:pt x="39" y="0"/>
                  </a:lnTo>
                  <a:lnTo>
                    <a:pt x="60" y="266"/>
                  </a:lnTo>
                  <a:lnTo>
                    <a:pt x="20" y="268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69" name="Freeform 653"/>
            <p:cNvSpPr>
              <a:spLocks/>
            </p:cNvSpPr>
            <p:nvPr/>
          </p:nvSpPr>
          <p:spPr bwMode="auto">
            <a:xfrm>
              <a:off x="2944813" y="2932113"/>
              <a:ext cx="142875" cy="30163"/>
            </a:xfrm>
            <a:custGeom>
              <a:avLst/>
              <a:gdLst>
                <a:gd name="T0" fmla="*/ 266 w 269"/>
                <a:gd name="T1" fmla="*/ 57 h 57"/>
                <a:gd name="T2" fmla="*/ 0 w 269"/>
                <a:gd name="T3" fmla="*/ 40 h 57"/>
                <a:gd name="T4" fmla="*/ 3 w 269"/>
                <a:gd name="T5" fmla="*/ 0 h 57"/>
                <a:gd name="T6" fmla="*/ 269 w 269"/>
                <a:gd name="T7" fmla="*/ 17 h 57"/>
                <a:gd name="T8" fmla="*/ 266 w 26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7">
                  <a:moveTo>
                    <a:pt x="266" y="57"/>
                  </a:moveTo>
                  <a:lnTo>
                    <a:pt x="0" y="40"/>
                  </a:lnTo>
                  <a:lnTo>
                    <a:pt x="3" y="0"/>
                  </a:lnTo>
                  <a:lnTo>
                    <a:pt x="269" y="17"/>
                  </a:lnTo>
                  <a:lnTo>
                    <a:pt x="266" y="57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0" name="Freeform 654"/>
            <p:cNvSpPr>
              <a:spLocks/>
            </p:cNvSpPr>
            <p:nvPr/>
          </p:nvSpPr>
          <p:spPr bwMode="auto">
            <a:xfrm>
              <a:off x="3057526" y="2828925"/>
              <a:ext cx="104775" cy="122238"/>
            </a:xfrm>
            <a:custGeom>
              <a:avLst/>
              <a:gdLst>
                <a:gd name="T0" fmla="*/ 168 w 198"/>
                <a:gd name="T1" fmla="*/ 231 h 231"/>
                <a:gd name="T2" fmla="*/ 0 w 198"/>
                <a:gd name="T3" fmla="*/ 25 h 231"/>
                <a:gd name="T4" fmla="*/ 30 w 198"/>
                <a:gd name="T5" fmla="*/ 0 h 231"/>
                <a:gd name="T6" fmla="*/ 198 w 198"/>
                <a:gd name="T7" fmla="*/ 207 h 231"/>
                <a:gd name="T8" fmla="*/ 168 w 198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31">
                  <a:moveTo>
                    <a:pt x="168" y="231"/>
                  </a:moveTo>
                  <a:lnTo>
                    <a:pt x="0" y="25"/>
                  </a:lnTo>
                  <a:lnTo>
                    <a:pt x="30" y="0"/>
                  </a:lnTo>
                  <a:lnTo>
                    <a:pt x="198" y="207"/>
                  </a:lnTo>
                  <a:lnTo>
                    <a:pt x="168" y="231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1" name="Freeform 655"/>
            <p:cNvSpPr>
              <a:spLocks/>
            </p:cNvSpPr>
            <p:nvPr/>
          </p:nvSpPr>
          <p:spPr bwMode="auto">
            <a:xfrm>
              <a:off x="3255963" y="2581275"/>
              <a:ext cx="112713" cy="117475"/>
            </a:xfrm>
            <a:custGeom>
              <a:avLst/>
              <a:gdLst>
                <a:gd name="T0" fmla="*/ 183 w 212"/>
                <a:gd name="T1" fmla="*/ 222 h 222"/>
                <a:gd name="T2" fmla="*/ 0 w 212"/>
                <a:gd name="T3" fmla="*/ 27 h 222"/>
                <a:gd name="T4" fmla="*/ 29 w 212"/>
                <a:gd name="T5" fmla="*/ 0 h 222"/>
                <a:gd name="T6" fmla="*/ 212 w 212"/>
                <a:gd name="T7" fmla="*/ 194 h 222"/>
                <a:gd name="T8" fmla="*/ 183 w 212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22">
                  <a:moveTo>
                    <a:pt x="183" y="222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12" y="194"/>
                  </a:lnTo>
                  <a:lnTo>
                    <a:pt x="183" y="222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2" name="Freeform 656"/>
            <p:cNvSpPr>
              <a:spLocks/>
            </p:cNvSpPr>
            <p:nvPr/>
          </p:nvSpPr>
          <p:spPr bwMode="auto">
            <a:xfrm>
              <a:off x="5307013" y="1814513"/>
              <a:ext cx="66675" cy="141288"/>
            </a:xfrm>
            <a:custGeom>
              <a:avLst/>
              <a:gdLst>
                <a:gd name="T0" fmla="*/ 0 w 125"/>
                <a:gd name="T1" fmla="*/ 252 h 265"/>
                <a:gd name="T2" fmla="*/ 87 w 125"/>
                <a:gd name="T3" fmla="*/ 0 h 265"/>
                <a:gd name="T4" fmla="*/ 125 w 125"/>
                <a:gd name="T5" fmla="*/ 13 h 265"/>
                <a:gd name="T6" fmla="*/ 36 w 125"/>
                <a:gd name="T7" fmla="*/ 265 h 265"/>
                <a:gd name="T8" fmla="*/ 0 w 125"/>
                <a:gd name="T9" fmla="*/ 2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65">
                  <a:moveTo>
                    <a:pt x="0" y="252"/>
                  </a:moveTo>
                  <a:lnTo>
                    <a:pt x="87" y="0"/>
                  </a:lnTo>
                  <a:lnTo>
                    <a:pt x="125" y="13"/>
                  </a:lnTo>
                  <a:lnTo>
                    <a:pt x="36" y="265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3" name="Freeform 657"/>
            <p:cNvSpPr>
              <a:spLocks/>
            </p:cNvSpPr>
            <p:nvPr/>
          </p:nvSpPr>
          <p:spPr bwMode="auto">
            <a:xfrm>
              <a:off x="7316788" y="2943225"/>
              <a:ext cx="141288" cy="23813"/>
            </a:xfrm>
            <a:custGeom>
              <a:avLst/>
              <a:gdLst>
                <a:gd name="T0" fmla="*/ 0 w 267"/>
                <a:gd name="T1" fmla="*/ 0 h 44"/>
                <a:gd name="T2" fmla="*/ 267 w 267"/>
                <a:gd name="T3" fmla="*/ 4 h 44"/>
                <a:gd name="T4" fmla="*/ 266 w 267"/>
                <a:gd name="T5" fmla="*/ 44 h 44"/>
                <a:gd name="T6" fmla="*/ 0 w 267"/>
                <a:gd name="T7" fmla="*/ 40 h 44"/>
                <a:gd name="T8" fmla="*/ 0 w 26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4">
                  <a:moveTo>
                    <a:pt x="0" y="0"/>
                  </a:moveTo>
                  <a:lnTo>
                    <a:pt x="267" y="4"/>
                  </a:lnTo>
                  <a:lnTo>
                    <a:pt x="266" y="44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4" name="Freeform 658"/>
            <p:cNvSpPr>
              <a:spLocks/>
            </p:cNvSpPr>
            <p:nvPr/>
          </p:nvSpPr>
          <p:spPr bwMode="auto">
            <a:xfrm>
              <a:off x="4262438" y="2524125"/>
              <a:ext cx="122238" cy="104775"/>
            </a:xfrm>
            <a:custGeom>
              <a:avLst/>
              <a:gdLst>
                <a:gd name="T0" fmla="*/ 208 w 233"/>
                <a:gd name="T1" fmla="*/ 197 h 197"/>
                <a:gd name="T2" fmla="*/ 0 w 233"/>
                <a:gd name="T3" fmla="*/ 32 h 197"/>
                <a:gd name="T4" fmla="*/ 25 w 233"/>
                <a:gd name="T5" fmla="*/ 0 h 197"/>
                <a:gd name="T6" fmla="*/ 233 w 233"/>
                <a:gd name="T7" fmla="*/ 165 h 197"/>
                <a:gd name="T8" fmla="*/ 208 w 233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97">
                  <a:moveTo>
                    <a:pt x="208" y="197"/>
                  </a:moveTo>
                  <a:lnTo>
                    <a:pt x="0" y="32"/>
                  </a:lnTo>
                  <a:lnTo>
                    <a:pt x="25" y="0"/>
                  </a:lnTo>
                  <a:lnTo>
                    <a:pt x="233" y="165"/>
                  </a:lnTo>
                  <a:lnTo>
                    <a:pt x="208" y="197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5" name="Freeform 659"/>
            <p:cNvSpPr>
              <a:spLocks/>
            </p:cNvSpPr>
            <p:nvPr/>
          </p:nvSpPr>
          <p:spPr bwMode="auto">
            <a:xfrm>
              <a:off x="6737351" y="2697163"/>
              <a:ext cx="139700" cy="65088"/>
            </a:xfrm>
            <a:custGeom>
              <a:avLst/>
              <a:gdLst>
                <a:gd name="T0" fmla="*/ 0 w 264"/>
                <a:gd name="T1" fmla="*/ 86 h 124"/>
                <a:gd name="T2" fmla="*/ 253 w 264"/>
                <a:gd name="T3" fmla="*/ 0 h 124"/>
                <a:gd name="T4" fmla="*/ 264 w 264"/>
                <a:gd name="T5" fmla="*/ 38 h 124"/>
                <a:gd name="T6" fmla="*/ 13 w 264"/>
                <a:gd name="T7" fmla="*/ 124 h 124"/>
                <a:gd name="T8" fmla="*/ 0 w 264"/>
                <a:gd name="T9" fmla="*/ 8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4">
                  <a:moveTo>
                    <a:pt x="0" y="86"/>
                  </a:moveTo>
                  <a:lnTo>
                    <a:pt x="253" y="0"/>
                  </a:lnTo>
                  <a:lnTo>
                    <a:pt x="264" y="38"/>
                  </a:lnTo>
                  <a:lnTo>
                    <a:pt x="13" y="12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6" name="Freeform 660"/>
            <p:cNvSpPr>
              <a:spLocks/>
            </p:cNvSpPr>
            <p:nvPr/>
          </p:nvSpPr>
          <p:spPr bwMode="auto">
            <a:xfrm>
              <a:off x="3616326" y="4098925"/>
              <a:ext cx="141288" cy="41275"/>
            </a:xfrm>
            <a:custGeom>
              <a:avLst/>
              <a:gdLst>
                <a:gd name="T0" fmla="*/ 269 w 269"/>
                <a:gd name="T1" fmla="*/ 39 h 80"/>
                <a:gd name="T2" fmla="*/ 6 w 269"/>
                <a:gd name="T3" fmla="*/ 80 h 80"/>
                <a:gd name="T4" fmla="*/ 0 w 269"/>
                <a:gd name="T5" fmla="*/ 41 h 80"/>
                <a:gd name="T6" fmla="*/ 263 w 269"/>
                <a:gd name="T7" fmla="*/ 0 h 80"/>
                <a:gd name="T8" fmla="*/ 269 w 269"/>
                <a:gd name="T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0">
                  <a:moveTo>
                    <a:pt x="269" y="39"/>
                  </a:moveTo>
                  <a:lnTo>
                    <a:pt x="6" y="80"/>
                  </a:lnTo>
                  <a:lnTo>
                    <a:pt x="0" y="41"/>
                  </a:lnTo>
                  <a:lnTo>
                    <a:pt x="263" y="0"/>
                  </a:lnTo>
                  <a:lnTo>
                    <a:pt x="269" y="39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7" name="Freeform 661"/>
            <p:cNvSpPr>
              <a:spLocks/>
            </p:cNvSpPr>
            <p:nvPr/>
          </p:nvSpPr>
          <p:spPr bwMode="auto">
            <a:xfrm>
              <a:off x="6916738" y="3651250"/>
              <a:ext cx="138113" cy="76200"/>
            </a:xfrm>
            <a:custGeom>
              <a:avLst/>
              <a:gdLst>
                <a:gd name="T0" fmla="*/ 0 w 260"/>
                <a:gd name="T1" fmla="*/ 107 h 143"/>
                <a:gd name="T2" fmla="*/ 244 w 260"/>
                <a:gd name="T3" fmla="*/ 0 h 143"/>
                <a:gd name="T4" fmla="*/ 260 w 260"/>
                <a:gd name="T5" fmla="*/ 37 h 143"/>
                <a:gd name="T6" fmla="*/ 16 w 260"/>
                <a:gd name="T7" fmla="*/ 143 h 143"/>
                <a:gd name="T8" fmla="*/ 0 w 260"/>
                <a:gd name="T9" fmla="*/ 10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3">
                  <a:moveTo>
                    <a:pt x="0" y="107"/>
                  </a:moveTo>
                  <a:lnTo>
                    <a:pt x="244" y="0"/>
                  </a:lnTo>
                  <a:lnTo>
                    <a:pt x="260" y="37"/>
                  </a:lnTo>
                  <a:lnTo>
                    <a:pt x="16" y="14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8" name="Freeform 662"/>
            <p:cNvSpPr>
              <a:spLocks/>
            </p:cNvSpPr>
            <p:nvPr/>
          </p:nvSpPr>
          <p:spPr bwMode="auto">
            <a:xfrm>
              <a:off x="4176713" y="3344863"/>
              <a:ext cx="125413" cy="100013"/>
            </a:xfrm>
            <a:custGeom>
              <a:avLst/>
              <a:gdLst>
                <a:gd name="T0" fmla="*/ 214 w 238"/>
                <a:gd name="T1" fmla="*/ 189 h 189"/>
                <a:gd name="T2" fmla="*/ 0 w 238"/>
                <a:gd name="T3" fmla="*/ 32 h 189"/>
                <a:gd name="T4" fmla="*/ 23 w 238"/>
                <a:gd name="T5" fmla="*/ 0 h 189"/>
                <a:gd name="T6" fmla="*/ 238 w 238"/>
                <a:gd name="T7" fmla="*/ 157 h 189"/>
                <a:gd name="T8" fmla="*/ 214 w 238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89">
                  <a:moveTo>
                    <a:pt x="214" y="189"/>
                  </a:moveTo>
                  <a:lnTo>
                    <a:pt x="0" y="32"/>
                  </a:lnTo>
                  <a:lnTo>
                    <a:pt x="23" y="0"/>
                  </a:lnTo>
                  <a:lnTo>
                    <a:pt x="238" y="157"/>
                  </a:lnTo>
                  <a:lnTo>
                    <a:pt x="214" y="189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79" name="Freeform 663"/>
            <p:cNvSpPr>
              <a:spLocks/>
            </p:cNvSpPr>
            <p:nvPr/>
          </p:nvSpPr>
          <p:spPr bwMode="auto">
            <a:xfrm>
              <a:off x="5630863" y="2827338"/>
              <a:ext cx="98425" cy="127000"/>
            </a:xfrm>
            <a:custGeom>
              <a:avLst/>
              <a:gdLst>
                <a:gd name="T0" fmla="*/ 0 w 188"/>
                <a:gd name="T1" fmla="*/ 215 h 239"/>
                <a:gd name="T2" fmla="*/ 156 w 188"/>
                <a:gd name="T3" fmla="*/ 0 h 239"/>
                <a:gd name="T4" fmla="*/ 188 w 188"/>
                <a:gd name="T5" fmla="*/ 23 h 239"/>
                <a:gd name="T6" fmla="*/ 33 w 188"/>
                <a:gd name="T7" fmla="*/ 239 h 239"/>
                <a:gd name="T8" fmla="*/ 0 w 188"/>
                <a:gd name="T9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39">
                  <a:moveTo>
                    <a:pt x="0" y="215"/>
                  </a:moveTo>
                  <a:lnTo>
                    <a:pt x="156" y="0"/>
                  </a:lnTo>
                  <a:lnTo>
                    <a:pt x="188" y="23"/>
                  </a:lnTo>
                  <a:lnTo>
                    <a:pt x="33" y="239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0" name="Freeform 664"/>
            <p:cNvSpPr>
              <a:spLocks/>
            </p:cNvSpPr>
            <p:nvPr/>
          </p:nvSpPr>
          <p:spPr bwMode="auto">
            <a:xfrm>
              <a:off x="6353176" y="3879850"/>
              <a:ext cx="139700" cy="63500"/>
            </a:xfrm>
            <a:custGeom>
              <a:avLst/>
              <a:gdLst>
                <a:gd name="T0" fmla="*/ 0 w 265"/>
                <a:gd name="T1" fmla="*/ 84 h 122"/>
                <a:gd name="T2" fmla="*/ 252 w 265"/>
                <a:gd name="T3" fmla="*/ 0 h 122"/>
                <a:gd name="T4" fmla="*/ 265 w 265"/>
                <a:gd name="T5" fmla="*/ 38 h 122"/>
                <a:gd name="T6" fmla="*/ 13 w 265"/>
                <a:gd name="T7" fmla="*/ 122 h 122"/>
                <a:gd name="T8" fmla="*/ 0 w 265"/>
                <a:gd name="T9" fmla="*/ 8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2">
                  <a:moveTo>
                    <a:pt x="0" y="84"/>
                  </a:moveTo>
                  <a:lnTo>
                    <a:pt x="252" y="0"/>
                  </a:lnTo>
                  <a:lnTo>
                    <a:pt x="265" y="38"/>
                  </a:lnTo>
                  <a:lnTo>
                    <a:pt x="13" y="12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1" name="Freeform 665"/>
            <p:cNvSpPr>
              <a:spLocks/>
            </p:cNvSpPr>
            <p:nvPr/>
          </p:nvSpPr>
          <p:spPr bwMode="auto">
            <a:xfrm>
              <a:off x="6367463" y="4019550"/>
              <a:ext cx="123825" cy="101600"/>
            </a:xfrm>
            <a:custGeom>
              <a:avLst/>
              <a:gdLst>
                <a:gd name="T0" fmla="*/ 0 w 236"/>
                <a:gd name="T1" fmla="*/ 160 h 191"/>
                <a:gd name="T2" fmla="*/ 213 w 236"/>
                <a:gd name="T3" fmla="*/ 0 h 191"/>
                <a:gd name="T4" fmla="*/ 236 w 236"/>
                <a:gd name="T5" fmla="*/ 32 h 191"/>
                <a:gd name="T6" fmla="*/ 24 w 236"/>
                <a:gd name="T7" fmla="*/ 191 h 191"/>
                <a:gd name="T8" fmla="*/ 0 w 236"/>
                <a:gd name="T9" fmla="*/ 16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91">
                  <a:moveTo>
                    <a:pt x="0" y="160"/>
                  </a:moveTo>
                  <a:lnTo>
                    <a:pt x="213" y="0"/>
                  </a:lnTo>
                  <a:lnTo>
                    <a:pt x="236" y="32"/>
                  </a:lnTo>
                  <a:lnTo>
                    <a:pt x="24" y="191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2" name="Freeform 666"/>
            <p:cNvSpPr>
              <a:spLocks/>
            </p:cNvSpPr>
            <p:nvPr/>
          </p:nvSpPr>
          <p:spPr bwMode="auto">
            <a:xfrm>
              <a:off x="4616451" y="3683000"/>
              <a:ext cx="142875" cy="52388"/>
            </a:xfrm>
            <a:custGeom>
              <a:avLst/>
              <a:gdLst>
                <a:gd name="T0" fmla="*/ 259 w 268"/>
                <a:gd name="T1" fmla="*/ 99 h 99"/>
                <a:gd name="T2" fmla="*/ 0 w 268"/>
                <a:gd name="T3" fmla="*/ 39 h 99"/>
                <a:gd name="T4" fmla="*/ 9 w 268"/>
                <a:gd name="T5" fmla="*/ 0 h 99"/>
                <a:gd name="T6" fmla="*/ 268 w 268"/>
                <a:gd name="T7" fmla="*/ 60 h 99"/>
                <a:gd name="T8" fmla="*/ 259 w 268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9">
                  <a:moveTo>
                    <a:pt x="259" y="99"/>
                  </a:moveTo>
                  <a:lnTo>
                    <a:pt x="0" y="39"/>
                  </a:lnTo>
                  <a:lnTo>
                    <a:pt x="9" y="0"/>
                  </a:lnTo>
                  <a:lnTo>
                    <a:pt x="268" y="60"/>
                  </a:lnTo>
                  <a:lnTo>
                    <a:pt x="259" y="99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3" name="Freeform 667"/>
            <p:cNvSpPr>
              <a:spLocks/>
            </p:cNvSpPr>
            <p:nvPr/>
          </p:nvSpPr>
          <p:spPr bwMode="auto">
            <a:xfrm>
              <a:off x="6091238" y="4130675"/>
              <a:ext cx="141288" cy="25400"/>
            </a:xfrm>
            <a:custGeom>
              <a:avLst/>
              <a:gdLst>
                <a:gd name="T0" fmla="*/ 0 w 267"/>
                <a:gd name="T1" fmla="*/ 8 h 48"/>
                <a:gd name="T2" fmla="*/ 265 w 267"/>
                <a:gd name="T3" fmla="*/ 0 h 48"/>
                <a:gd name="T4" fmla="*/ 267 w 267"/>
                <a:gd name="T5" fmla="*/ 38 h 48"/>
                <a:gd name="T6" fmla="*/ 1 w 267"/>
                <a:gd name="T7" fmla="*/ 48 h 48"/>
                <a:gd name="T8" fmla="*/ 0 w 267"/>
                <a:gd name="T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8">
                  <a:moveTo>
                    <a:pt x="0" y="8"/>
                  </a:moveTo>
                  <a:lnTo>
                    <a:pt x="265" y="0"/>
                  </a:lnTo>
                  <a:lnTo>
                    <a:pt x="267" y="38"/>
                  </a:lnTo>
                  <a:lnTo>
                    <a:pt x="1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4" name="Freeform 668"/>
            <p:cNvSpPr>
              <a:spLocks/>
            </p:cNvSpPr>
            <p:nvPr/>
          </p:nvSpPr>
          <p:spPr bwMode="auto">
            <a:xfrm>
              <a:off x="5113338" y="4170363"/>
              <a:ext cx="123825" cy="104775"/>
            </a:xfrm>
            <a:custGeom>
              <a:avLst/>
              <a:gdLst>
                <a:gd name="T0" fmla="*/ 232 w 232"/>
                <a:gd name="T1" fmla="*/ 31 h 199"/>
                <a:gd name="T2" fmla="*/ 25 w 232"/>
                <a:gd name="T3" fmla="*/ 199 h 199"/>
                <a:gd name="T4" fmla="*/ 0 w 232"/>
                <a:gd name="T5" fmla="*/ 167 h 199"/>
                <a:gd name="T6" fmla="*/ 207 w 232"/>
                <a:gd name="T7" fmla="*/ 0 h 199"/>
                <a:gd name="T8" fmla="*/ 232 w 232"/>
                <a:gd name="T9" fmla="*/ 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99">
                  <a:moveTo>
                    <a:pt x="232" y="31"/>
                  </a:moveTo>
                  <a:lnTo>
                    <a:pt x="25" y="199"/>
                  </a:lnTo>
                  <a:lnTo>
                    <a:pt x="0" y="167"/>
                  </a:lnTo>
                  <a:lnTo>
                    <a:pt x="207" y="0"/>
                  </a:lnTo>
                  <a:lnTo>
                    <a:pt x="232" y="31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5" name="Freeform 669"/>
            <p:cNvSpPr>
              <a:spLocks/>
            </p:cNvSpPr>
            <p:nvPr/>
          </p:nvSpPr>
          <p:spPr bwMode="auto">
            <a:xfrm>
              <a:off x="7324726" y="5973763"/>
              <a:ext cx="134938" cy="82550"/>
            </a:xfrm>
            <a:custGeom>
              <a:avLst/>
              <a:gdLst>
                <a:gd name="T0" fmla="*/ 237 w 255"/>
                <a:gd name="T1" fmla="*/ 156 h 156"/>
                <a:gd name="T2" fmla="*/ 0 w 255"/>
                <a:gd name="T3" fmla="*/ 35 h 156"/>
                <a:gd name="T4" fmla="*/ 19 w 255"/>
                <a:gd name="T5" fmla="*/ 0 h 156"/>
                <a:gd name="T6" fmla="*/ 255 w 255"/>
                <a:gd name="T7" fmla="*/ 120 h 156"/>
                <a:gd name="T8" fmla="*/ 237 w 25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6">
                  <a:moveTo>
                    <a:pt x="237" y="156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255" y="120"/>
                  </a:lnTo>
                  <a:lnTo>
                    <a:pt x="237" y="156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6" name="Freeform 670"/>
            <p:cNvSpPr>
              <a:spLocks/>
            </p:cNvSpPr>
            <p:nvPr/>
          </p:nvSpPr>
          <p:spPr bwMode="auto">
            <a:xfrm>
              <a:off x="7723188" y="4452938"/>
              <a:ext cx="128588" cy="95250"/>
            </a:xfrm>
            <a:custGeom>
              <a:avLst/>
              <a:gdLst>
                <a:gd name="T0" fmla="*/ 245 w 245"/>
                <a:gd name="T1" fmla="*/ 34 h 178"/>
                <a:gd name="T2" fmla="*/ 22 w 245"/>
                <a:gd name="T3" fmla="*/ 178 h 178"/>
                <a:gd name="T4" fmla="*/ 0 w 245"/>
                <a:gd name="T5" fmla="*/ 145 h 178"/>
                <a:gd name="T6" fmla="*/ 224 w 245"/>
                <a:gd name="T7" fmla="*/ 0 h 178"/>
                <a:gd name="T8" fmla="*/ 245 w 245"/>
                <a:gd name="T9" fmla="*/ 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78">
                  <a:moveTo>
                    <a:pt x="245" y="34"/>
                  </a:moveTo>
                  <a:lnTo>
                    <a:pt x="22" y="178"/>
                  </a:lnTo>
                  <a:lnTo>
                    <a:pt x="0" y="145"/>
                  </a:lnTo>
                  <a:lnTo>
                    <a:pt x="224" y="0"/>
                  </a:lnTo>
                  <a:lnTo>
                    <a:pt x="245" y="3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7" name="Freeform 671"/>
            <p:cNvSpPr>
              <a:spLocks/>
            </p:cNvSpPr>
            <p:nvPr/>
          </p:nvSpPr>
          <p:spPr bwMode="auto">
            <a:xfrm>
              <a:off x="7038976" y="4591050"/>
              <a:ext cx="142875" cy="50800"/>
            </a:xfrm>
            <a:custGeom>
              <a:avLst/>
              <a:gdLst>
                <a:gd name="T0" fmla="*/ 269 w 269"/>
                <a:gd name="T1" fmla="*/ 39 h 95"/>
                <a:gd name="T2" fmla="*/ 9 w 269"/>
                <a:gd name="T3" fmla="*/ 95 h 95"/>
                <a:gd name="T4" fmla="*/ 0 w 269"/>
                <a:gd name="T5" fmla="*/ 57 h 95"/>
                <a:gd name="T6" fmla="*/ 260 w 269"/>
                <a:gd name="T7" fmla="*/ 0 h 95"/>
                <a:gd name="T8" fmla="*/ 269 w 269"/>
                <a:gd name="T9" fmla="*/ 3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5">
                  <a:moveTo>
                    <a:pt x="269" y="39"/>
                  </a:moveTo>
                  <a:lnTo>
                    <a:pt x="9" y="95"/>
                  </a:lnTo>
                  <a:lnTo>
                    <a:pt x="0" y="57"/>
                  </a:lnTo>
                  <a:lnTo>
                    <a:pt x="260" y="0"/>
                  </a:lnTo>
                  <a:lnTo>
                    <a:pt x="269" y="39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8" name="Freeform 672"/>
            <p:cNvSpPr>
              <a:spLocks/>
            </p:cNvSpPr>
            <p:nvPr/>
          </p:nvSpPr>
          <p:spPr bwMode="auto">
            <a:xfrm>
              <a:off x="3925888" y="4595813"/>
              <a:ext cx="101600" cy="123825"/>
            </a:xfrm>
            <a:custGeom>
              <a:avLst/>
              <a:gdLst>
                <a:gd name="T0" fmla="*/ 0 w 192"/>
                <a:gd name="T1" fmla="*/ 211 h 235"/>
                <a:gd name="T2" fmla="*/ 161 w 192"/>
                <a:gd name="T3" fmla="*/ 0 h 235"/>
                <a:gd name="T4" fmla="*/ 192 w 192"/>
                <a:gd name="T5" fmla="*/ 24 h 235"/>
                <a:gd name="T6" fmla="*/ 31 w 192"/>
                <a:gd name="T7" fmla="*/ 235 h 235"/>
                <a:gd name="T8" fmla="*/ 0 w 192"/>
                <a:gd name="T9" fmla="*/ 21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35">
                  <a:moveTo>
                    <a:pt x="0" y="211"/>
                  </a:moveTo>
                  <a:lnTo>
                    <a:pt x="161" y="0"/>
                  </a:lnTo>
                  <a:lnTo>
                    <a:pt x="192" y="24"/>
                  </a:lnTo>
                  <a:lnTo>
                    <a:pt x="31" y="235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89" name="Freeform 673"/>
            <p:cNvSpPr>
              <a:spLocks/>
            </p:cNvSpPr>
            <p:nvPr/>
          </p:nvSpPr>
          <p:spPr bwMode="auto">
            <a:xfrm>
              <a:off x="5719763" y="4479925"/>
              <a:ext cx="131763" cy="92075"/>
            </a:xfrm>
            <a:custGeom>
              <a:avLst/>
              <a:gdLst>
                <a:gd name="T0" fmla="*/ 225 w 247"/>
                <a:gd name="T1" fmla="*/ 174 h 174"/>
                <a:gd name="T2" fmla="*/ 0 w 247"/>
                <a:gd name="T3" fmla="*/ 33 h 174"/>
                <a:gd name="T4" fmla="*/ 20 w 247"/>
                <a:gd name="T5" fmla="*/ 0 h 174"/>
                <a:gd name="T6" fmla="*/ 247 w 247"/>
                <a:gd name="T7" fmla="*/ 140 h 174"/>
                <a:gd name="T8" fmla="*/ 225 w 24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225" y="174"/>
                  </a:moveTo>
                  <a:lnTo>
                    <a:pt x="0" y="33"/>
                  </a:lnTo>
                  <a:lnTo>
                    <a:pt x="20" y="0"/>
                  </a:lnTo>
                  <a:lnTo>
                    <a:pt x="247" y="140"/>
                  </a:lnTo>
                  <a:lnTo>
                    <a:pt x="225" y="17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0" name="Freeform 674"/>
            <p:cNvSpPr>
              <a:spLocks/>
            </p:cNvSpPr>
            <p:nvPr/>
          </p:nvSpPr>
          <p:spPr bwMode="auto">
            <a:xfrm>
              <a:off x="3054351" y="6178550"/>
              <a:ext cx="141288" cy="55563"/>
            </a:xfrm>
            <a:custGeom>
              <a:avLst/>
              <a:gdLst>
                <a:gd name="T0" fmla="*/ 10 w 268"/>
                <a:gd name="T1" fmla="*/ 0 h 105"/>
                <a:gd name="T2" fmla="*/ 268 w 268"/>
                <a:gd name="T3" fmla="*/ 67 h 105"/>
                <a:gd name="T4" fmla="*/ 258 w 268"/>
                <a:gd name="T5" fmla="*/ 105 h 105"/>
                <a:gd name="T6" fmla="*/ 0 w 268"/>
                <a:gd name="T7" fmla="*/ 39 h 105"/>
                <a:gd name="T8" fmla="*/ 10 w 268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5">
                  <a:moveTo>
                    <a:pt x="10" y="0"/>
                  </a:moveTo>
                  <a:lnTo>
                    <a:pt x="268" y="67"/>
                  </a:lnTo>
                  <a:lnTo>
                    <a:pt x="258" y="105"/>
                  </a:lnTo>
                  <a:lnTo>
                    <a:pt x="0" y="3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1" name="Freeform 675"/>
            <p:cNvSpPr>
              <a:spLocks/>
            </p:cNvSpPr>
            <p:nvPr/>
          </p:nvSpPr>
          <p:spPr bwMode="auto">
            <a:xfrm>
              <a:off x="2678113" y="6530975"/>
              <a:ext cx="120650" cy="107950"/>
            </a:xfrm>
            <a:custGeom>
              <a:avLst/>
              <a:gdLst>
                <a:gd name="T0" fmla="*/ 26 w 230"/>
                <a:gd name="T1" fmla="*/ 0 h 202"/>
                <a:gd name="T2" fmla="*/ 230 w 230"/>
                <a:gd name="T3" fmla="*/ 171 h 202"/>
                <a:gd name="T4" fmla="*/ 204 w 230"/>
                <a:gd name="T5" fmla="*/ 202 h 202"/>
                <a:gd name="T6" fmla="*/ 0 w 230"/>
                <a:gd name="T7" fmla="*/ 31 h 202"/>
                <a:gd name="T8" fmla="*/ 26 w 230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02">
                  <a:moveTo>
                    <a:pt x="26" y="0"/>
                  </a:moveTo>
                  <a:lnTo>
                    <a:pt x="230" y="171"/>
                  </a:lnTo>
                  <a:lnTo>
                    <a:pt x="204" y="202"/>
                  </a:lnTo>
                  <a:lnTo>
                    <a:pt x="0" y="3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2" name="Freeform 676"/>
            <p:cNvSpPr>
              <a:spLocks/>
            </p:cNvSpPr>
            <p:nvPr/>
          </p:nvSpPr>
          <p:spPr bwMode="auto">
            <a:xfrm>
              <a:off x="2139951" y="5629275"/>
              <a:ext cx="139700" cy="63500"/>
            </a:xfrm>
            <a:custGeom>
              <a:avLst/>
              <a:gdLst>
                <a:gd name="T0" fmla="*/ 0 w 265"/>
                <a:gd name="T1" fmla="*/ 81 h 119"/>
                <a:gd name="T2" fmla="*/ 252 w 265"/>
                <a:gd name="T3" fmla="*/ 0 h 119"/>
                <a:gd name="T4" fmla="*/ 265 w 265"/>
                <a:gd name="T5" fmla="*/ 38 h 119"/>
                <a:gd name="T6" fmla="*/ 12 w 265"/>
                <a:gd name="T7" fmla="*/ 119 h 119"/>
                <a:gd name="T8" fmla="*/ 0 w 265"/>
                <a:gd name="T9" fmla="*/ 8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9">
                  <a:moveTo>
                    <a:pt x="0" y="81"/>
                  </a:moveTo>
                  <a:lnTo>
                    <a:pt x="252" y="0"/>
                  </a:lnTo>
                  <a:lnTo>
                    <a:pt x="265" y="38"/>
                  </a:lnTo>
                  <a:lnTo>
                    <a:pt x="12" y="11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3" name="Freeform 677"/>
            <p:cNvSpPr>
              <a:spLocks/>
            </p:cNvSpPr>
            <p:nvPr/>
          </p:nvSpPr>
          <p:spPr bwMode="auto">
            <a:xfrm>
              <a:off x="890588" y="4946650"/>
              <a:ext cx="133350" cy="87313"/>
            </a:xfrm>
            <a:custGeom>
              <a:avLst/>
              <a:gdLst>
                <a:gd name="T0" fmla="*/ 0 w 252"/>
                <a:gd name="T1" fmla="*/ 130 h 165"/>
                <a:gd name="T2" fmla="*/ 232 w 252"/>
                <a:gd name="T3" fmla="*/ 0 h 165"/>
                <a:gd name="T4" fmla="*/ 252 w 252"/>
                <a:gd name="T5" fmla="*/ 34 h 165"/>
                <a:gd name="T6" fmla="*/ 20 w 252"/>
                <a:gd name="T7" fmla="*/ 165 h 165"/>
                <a:gd name="T8" fmla="*/ 0 w 252"/>
                <a:gd name="T9" fmla="*/ 13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5">
                  <a:moveTo>
                    <a:pt x="0" y="130"/>
                  </a:moveTo>
                  <a:lnTo>
                    <a:pt x="232" y="0"/>
                  </a:lnTo>
                  <a:lnTo>
                    <a:pt x="252" y="34"/>
                  </a:lnTo>
                  <a:lnTo>
                    <a:pt x="20" y="165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4" name="Freeform 678"/>
            <p:cNvSpPr>
              <a:spLocks/>
            </p:cNvSpPr>
            <p:nvPr/>
          </p:nvSpPr>
          <p:spPr bwMode="auto">
            <a:xfrm>
              <a:off x="2066926" y="6489700"/>
              <a:ext cx="141288" cy="39688"/>
            </a:xfrm>
            <a:custGeom>
              <a:avLst/>
              <a:gdLst>
                <a:gd name="T0" fmla="*/ 0 w 268"/>
                <a:gd name="T1" fmla="*/ 37 h 76"/>
                <a:gd name="T2" fmla="*/ 263 w 268"/>
                <a:gd name="T3" fmla="*/ 0 h 76"/>
                <a:gd name="T4" fmla="*/ 268 w 268"/>
                <a:gd name="T5" fmla="*/ 39 h 76"/>
                <a:gd name="T6" fmla="*/ 5 w 268"/>
                <a:gd name="T7" fmla="*/ 76 h 76"/>
                <a:gd name="T8" fmla="*/ 0 w 268"/>
                <a:gd name="T9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6">
                  <a:moveTo>
                    <a:pt x="0" y="37"/>
                  </a:moveTo>
                  <a:lnTo>
                    <a:pt x="263" y="0"/>
                  </a:lnTo>
                  <a:lnTo>
                    <a:pt x="268" y="39"/>
                  </a:lnTo>
                  <a:lnTo>
                    <a:pt x="5" y="7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5" name="Freeform 679"/>
            <p:cNvSpPr>
              <a:spLocks/>
            </p:cNvSpPr>
            <p:nvPr/>
          </p:nvSpPr>
          <p:spPr bwMode="auto">
            <a:xfrm>
              <a:off x="1630363" y="6065838"/>
              <a:ext cx="141288" cy="46038"/>
            </a:xfrm>
            <a:custGeom>
              <a:avLst/>
              <a:gdLst>
                <a:gd name="T0" fmla="*/ 0 w 268"/>
                <a:gd name="T1" fmla="*/ 45 h 85"/>
                <a:gd name="T2" fmla="*/ 262 w 268"/>
                <a:gd name="T3" fmla="*/ 0 h 85"/>
                <a:gd name="T4" fmla="*/ 268 w 268"/>
                <a:gd name="T5" fmla="*/ 39 h 85"/>
                <a:gd name="T6" fmla="*/ 6 w 268"/>
                <a:gd name="T7" fmla="*/ 85 h 85"/>
                <a:gd name="T8" fmla="*/ 0 w 268"/>
                <a:gd name="T9" fmla="*/ 4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5">
                  <a:moveTo>
                    <a:pt x="0" y="45"/>
                  </a:moveTo>
                  <a:lnTo>
                    <a:pt x="262" y="0"/>
                  </a:lnTo>
                  <a:lnTo>
                    <a:pt x="268" y="39"/>
                  </a:lnTo>
                  <a:lnTo>
                    <a:pt x="6" y="8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6" name="Freeform 680"/>
            <p:cNvSpPr>
              <a:spLocks/>
            </p:cNvSpPr>
            <p:nvPr/>
          </p:nvSpPr>
          <p:spPr bwMode="auto">
            <a:xfrm>
              <a:off x="4763" y="5735638"/>
              <a:ext cx="36513" cy="109538"/>
            </a:xfrm>
            <a:custGeom>
              <a:avLst/>
              <a:gdLst>
                <a:gd name="T0" fmla="*/ 0 w 68"/>
                <a:gd name="T1" fmla="*/ 202 h 207"/>
                <a:gd name="T2" fmla="*/ 29 w 68"/>
                <a:gd name="T3" fmla="*/ 0 h 207"/>
                <a:gd name="T4" fmla="*/ 68 w 68"/>
                <a:gd name="T5" fmla="*/ 6 h 207"/>
                <a:gd name="T6" fmla="*/ 40 w 68"/>
                <a:gd name="T7" fmla="*/ 207 h 207"/>
                <a:gd name="T8" fmla="*/ 0 w 68"/>
                <a:gd name="T9" fmla="*/ 20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07">
                  <a:moveTo>
                    <a:pt x="0" y="202"/>
                  </a:moveTo>
                  <a:lnTo>
                    <a:pt x="29" y="0"/>
                  </a:lnTo>
                  <a:lnTo>
                    <a:pt x="68" y="6"/>
                  </a:lnTo>
                  <a:lnTo>
                    <a:pt x="40" y="207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7" name="Freeform 681"/>
            <p:cNvSpPr>
              <a:spLocks/>
            </p:cNvSpPr>
            <p:nvPr/>
          </p:nvSpPr>
          <p:spPr bwMode="auto">
            <a:xfrm>
              <a:off x="438151" y="6135688"/>
              <a:ext cx="119063" cy="109538"/>
            </a:xfrm>
            <a:custGeom>
              <a:avLst/>
              <a:gdLst>
                <a:gd name="T0" fmla="*/ 0 w 225"/>
                <a:gd name="T1" fmla="*/ 177 h 206"/>
                <a:gd name="T2" fmla="*/ 198 w 225"/>
                <a:gd name="T3" fmla="*/ 0 h 206"/>
                <a:gd name="T4" fmla="*/ 225 w 225"/>
                <a:gd name="T5" fmla="*/ 30 h 206"/>
                <a:gd name="T6" fmla="*/ 26 w 225"/>
                <a:gd name="T7" fmla="*/ 206 h 206"/>
                <a:gd name="T8" fmla="*/ 0 w 225"/>
                <a:gd name="T9" fmla="*/ 17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06">
                  <a:moveTo>
                    <a:pt x="0" y="177"/>
                  </a:moveTo>
                  <a:lnTo>
                    <a:pt x="198" y="0"/>
                  </a:lnTo>
                  <a:lnTo>
                    <a:pt x="225" y="30"/>
                  </a:lnTo>
                  <a:lnTo>
                    <a:pt x="26" y="206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8" name="Freeform 682"/>
            <p:cNvSpPr>
              <a:spLocks/>
            </p:cNvSpPr>
            <p:nvPr/>
          </p:nvSpPr>
          <p:spPr bwMode="auto">
            <a:xfrm>
              <a:off x="827088" y="6683375"/>
              <a:ext cx="123825" cy="103188"/>
            </a:xfrm>
            <a:custGeom>
              <a:avLst/>
              <a:gdLst>
                <a:gd name="T0" fmla="*/ 0 w 233"/>
                <a:gd name="T1" fmla="*/ 164 h 195"/>
                <a:gd name="T2" fmla="*/ 209 w 233"/>
                <a:gd name="T3" fmla="*/ 0 h 195"/>
                <a:gd name="T4" fmla="*/ 233 w 233"/>
                <a:gd name="T5" fmla="*/ 31 h 195"/>
                <a:gd name="T6" fmla="*/ 23 w 233"/>
                <a:gd name="T7" fmla="*/ 195 h 195"/>
                <a:gd name="T8" fmla="*/ 0 w 233"/>
                <a:gd name="T9" fmla="*/ 16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95">
                  <a:moveTo>
                    <a:pt x="0" y="164"/>
                  </a:moveTo>
                  <a:lnTo>
                    <a:pt x="209" y="0"/>
                  </a:lnTo>
                  <a:lnTo>
                    <a:pt x="233" y="31"/>
                  </a:lnTo>
                  <a:lnTo>
                    <a:pt x="23" y="195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99" name="Freeform 683"/>
            <p:cNvSpPr>
              <a:spLocks/>
            </p:cNvSpPr>
            <p:nvPr/>
          </p:nvSpPr>
          <p:spPr bwMode="auto">
            <a:xfrm>
              <a:off x="4356101" y="6621463"/>
              <a:ext cx="142875" cy="49213"/>
            </a:xfrm>
            <a:custGeom>
              <a:avLst/>
              <a:gdLst>
                <a:gd name="T0" fmla="*/ 260 w 269"/>
                <a:gd name="T1" fmla="*/ 93 h 93"/>
                <a:gd name="T2" fmla="*/ 0 w 269"/>
                <a:gd name="T3" fmla="*/ 40 h 93"/>
                <a:gd name="T4" fmla="*/ 8 w 269"/>
                <a:gd name="T5" fmla="*/ 0 h 93"/>
                <a:gd name="T6" fmla="*/ 269 w 269"/>
                <a:gd name="T7" fmla="*/ 54 h 93"/>
                <a:gd name="T8" fmla="*/ 260 w 269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3">
                  <a:moveTo>
                    <a:pt x="260" y="93"/>
                  </a:moveTo>
                  <a:lnTo>
                    <a:pt x="0" y="40"/>
                  </a:lnTo>
                  <a:lnTo>
                    <a:pt x="8" y="0"/>
                  </a:lnTo>
                  <a:lnTo>
                    <a:pt x="269" y="54"/>
                  </a:lnTo>
                  <a:lnTo>
                    <a:pt x="260" y="93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0" name="Freeform 684"/>
            <p:cNvSpPr>
              <a:spLocks/>
            </p:cNvSpPr>
            <p:nvPr/>
          </p:nvSpPr>
          <p:spPr bwMode="auto">
            <a:xfrm>
              <a:off x="6289676" y="5281613"/>
              <a:ext cx="87313" cy="131763"/>
            </a:xfrm>
            <a:custGeom>
              <a:avLst/>
              <a:gdLst>
                <a:gd name="T0" fmla="*/ 0 w 166"/>
                <a:gd name="T1" fmla="*/ 231 h 250"/>
                <a:gd name="T2" fmla="*/ 131 w 166"/>
                <a:gd name="T3" fmla="*/ 0 h 250"/>
                <a:gd name="T4" fmla="*/ 166 w 166"/>
                <a:gd name="T5" fmla="*/ 19 h 250"/>
                <a:gd name="T6" fmla="*/ 35 w 166"/>
                <a:gd name="T7" fmla="*/ 250 h 250"/>
                <a:gd name="T8" fmla="*/ 0 w 166"/>
                <a:gd name="T9" fmla="*/ 23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50">
                  <a:moveTo>
                    <a:pt x="0" y="231"/>
                  </a:moveTo>
                  <a:lnTo>
                    <a:pt x="131" y="0"/>
                  </a:lnTo>
                  <a:lnTo>
                    <a:pt x="166" y="19"/>
                  </a:lnTo>
                  <a:lnTo>
                    <a:pt x="35" y="25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1" name="Freeform 685"/>
            <p:cNvSpPr>
              <a:spLocks/>
            </p:cNvSpPr>
            <p:nvPr/>
          </p:nvSpPr>
          <p:spPr bwMode="auto">
            <a:xfrm>
              <a:off x="6873876" y="5695950"/>
              <a:ext cx="69850" cy="138113"/>
            </a:xfrm>
            <a:custGeom>
              <a:avLst/>
              <a:gdLst>
                <a:gd name="T0" fmla="*/ 0 w 134"/>
                <a:gd name="T1" fmla="*/ 248 h 262"/>
                <a:gd name="T2" fmla="*/ 97 w 134"/>
                <a:gd name="T3" fmla="*/ 0 h 262"/>
                <a:gd name="T4" fmla="*/ 134 w 134"/>
                <a:gd name="T5" fmla="*/ 14 h 262"/>
                <a:gd name="T6" fmla="*/ 38 w 134"/>
                <a:gd name="T7" fmla="*/ 262 h 262"/>
                <a:gd name="T8" fmla="*/ 0 w 134"/>
                <a:gd name="T9" fmla="*/ 2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62">
                  <a:moveTo>
                    <a:pt x="0" y="248"/>
                  </a:moveTo>
                  <a:lnTo>
                    <a:pt x="97" y="0"/>
                  </a:lnTo>
                  <a:lnTo>
                    <a:pt x="134" y="14"/>
                  </a:lnTo>
                  <a:lnTo>
                    <a:pt x="38" y="262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2" name="Freeform 686"/>
            <p:cNvSpPr>
              <a:spLocks/>
            </p:cNvSpPr>
            <p:nvPr/>
          </p:nvSpPr>
          <p:spPr bwMode="auto">
            <a:xfrm>
              <a:off x="6756401" y="6169025"/>
              <a:ext cx="133350" cy="85725"/>
            </a:xfrm>
            <a:custGeom>
              <a:avLst/>
              <a:gdLst>
                <a:gd name="T0" fmla="*/ 0 w 252"/>
                <a:gd name="T1" fmla="*/ 127 h 161"/>
                <a:gd name="T2" fmla="*/ 233 w 252"/>
                <a:gd name="T3" fmla="*/ 0 h 161"/>
                <a:gd name="T4" fmla="*/ 252 w 252"/>
                <a:gd name="T5" fmla="*/ 34 h 161"/>
                <a:gd name="T6" fmla="*/ 18 w 252"/>
                <a:gd name="T7" fmla="*/ 161 h 161"/>
                <a:gd name="T8" fmla="*/ 0 w 252"/>
                <a:gd name="T9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1">
                  <a:moveTo>
                    <a:pt x="0" y="127"/>
                  </a:moveTo>
                  <a:lnTo>
                    <a:pt x="233" y="0"/>
                  </a:lnTo>
                  <a:lnTo>
                    <a:pt x="252" y="34"/>
                  </a:lnTo>
                  <a:lnTo>
                    <a:pt x="18" y="161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3" name="Freeform 687"/>
            <p:cNvSpPr>
              <a:spLocks/>
            </p:cNvSpPr>
            <p:nvPr/>
          </p:nvSpPr>
          <p:spPr bwMode="auto">
            <a:xfrm>
              <a:off x="5040313" y="6327775"/>
              <a:ext cx="139700" cy="25400"/>
            </a:xfrm>
            <a:custGeom>
              <a:avLst/>
              <a:gdLst>
                <a:gd name="T0" fmla="*/ 266 w 266"/>
                <a:gd name="T1" fmla="*/ 40 h 46"/>
                <a:gd name="T2" fmla="*/ 1 w 266"/>
                <a:gd name="T3" fmla="*/ 46 h 46"/>
                <a:gd name="T4" fmla="*/ 0 w 266"/>
                <a:gd name="T5" fmla="*/ 7 h 46"/>
                <a:gd name="T6" fmla="*/ 265 w 266"/>
                <a:gd name="T7" fmla="*/ 0 h 46"/>
                <a:gd name="T8" fmla="*/ 266 w 266"/>
                <a:gd name="T9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6">
                  <a:moveTo>
                    <a:pt x="266" y="40"/>
                  </a:moveTo>
                  <a:lnTo>
                    <a:pt x="1" y="46"/>
                  </a:lnTo>
                  <a:lnTo>
                    <a:pt x="0" y="7"/>
                  </a:lnTo>
                  <a:lnTo>
                    <a:pt x="265" y="0"/>
                  </a:lnTo>
                  <a:lnTo>
                    <a:pt x="266" y="4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4" name="Freeform 688"/>
            <p:cNvSpPr>
              <a:spLocks/>
            </p:cNvSpPr>
            <p:nvPr/>
          </p:nvSpPr>
          <p:spPr bwMode="auto">
            <a:xfrm>
              <a:off x="5453063" y="5946775"/>
              <a:ext cx="107950" cy="122238"/>
            </a:xfrm>
            <a:custGeom>
              <a:avLst/>
              <a:gdLst>
                <a:gd name="T0" fmla="*/ 171 w 202"/>
                <a:gd name="T1" fmla="*/ 229 h 229"/>
                <a:gd name="T2" fmla="*/ 0 w 202"/>
                <a:gd name="T3" fmla="*/ 25 h 229"/>
                <a:gd name="T4" fmla="*/ 31 w 202"/>
                <a:gd name="T5" fmla="*/ 0 h 229"/>
                <a:gd name="T6" fmla="*/ 202 w 202"/>
                <a:gd name="T7" fmla="*/ 204 h 229"/>
                <a:gd name="T8" fmla="*/ 171 w 20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29">
                  <a:moveTo>
                    <a:pt x="171" y="229"/>
                  </a:moveTo>
                  <a:lnTo>
                    <a:pt x="0" y="25"/>
                  </a:lnTo>
                  <a:lnTo>
                    <a:pt x="31" y="0"/>
                  </a:lnTo>
                  <a:lnTo>
                    <a:pt x="202" y="204"/>
                  </a:lnTo>
                  <a:lnTo>
                    <a:pt x="171" y="229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5" name="Freeform 689"/>
            <p:cNvSpPr>
              <a:spLocks/>
            </p:cNvSpPr>
            <p:nvPr/>
          </p:nvSpPr>
          <p:spPr bwMode="auto">
            <a:xfrm>
              <a:off x="6442076" y="6440488"/>
              <a:ext cx="139700" cy="69850"/>
            </a:xfrm>
            <a:custGeom>
              <a:avLst/>
              <a:gdLst>
                <a:gd name="T0" fmla="*/ 0 w 264"/>
                <a:gd name="T1" fmla="*/ 96 h 134"/>
                <a:gd name="T2" fmla="*/ 248 w 264"/>
                <a:gd name="T3" fmla="*/ 0 h 134"/>
                <a:gd name="T4" fmla="*/ 264 w 264"/>
                <a:gd name="T5" fmla="*/ 37 h 134"/>
                <a:gd name="T6" fmla="*/ 15 w 264"/>
                <a:gd name="T7" fmla="*/ 134 h 134"/>
                <a:gd name="T8" fmla="*/ 0 w 264"/>
                <a:gd name="T9" fmla="*/ 9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34">
                  <a:moveTo>
                    <a:pt x="0" y="96"/>
                  </a:moveTo>
                  <a:lnTo>
                    <a:pt x="248" y="0"/>
                  </a:lnTo>
                  <a:lnTo>
                    <a:pt x="264" y="37"/>
                  </a:lnTo>
                  <a:lnTo>
                    <a:pt x="15" y="13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6" name="Freeform 690"/>
            <p:cNvSpPr>
              <a:spLocks/>
            </p:cNvSpPr>
            <p:nvPr/>
          </p:nvSpPr>
          <p:spPr bwMode="auto">
            <a:xfrm>
              <a:off x="3178176" y="4810125"/>
              <a:ext cx="93663" cy="130175"/>
            </a:xfrm>
            <a:custGeom>
              <a:avLst/>
              <a:gdLst>
                <a:gd name="T0" fmla="*/ 145 w 178"/>
                <a:gd name="T1" fmla="*/ 245 h 245"/>
                <a:gd name="T2" fmla="*/ 0 w 178"/>
                <a:gd name="T3" fmla="*/ 21 h 245"/>
                <a:gd name="T4" fmla="*/ 34 w 178"/>
                <a:gd name="T5" fmla="*/ 0 h 245"/>
                <a:gd name="T6" fmla="*/ 178 w 178"/>
                <a:gd name="T7" fmla="*/ 223 h 245"/>
                <a:gd name="T8" fmla="*/ 145 w 178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45">
                  <a:moveTo>
                    <a:pt x="145" y="245"/>
                  </a:moveTo>
                  <a:lnTo>
                    <a:pt x="0" y="21"/>
                  </a:lnTo>
                  <a:lnTo>
                    <a:pt x="34" y="0"/>
                  </a:lnTo>
                  <a:lnTo>
                    <a:pt x="178" y="223"/>
                  </a:lnTo>
                  <a:lnTo>
                    <a:pt x="145" y="245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7" name="Freeform 691"/>
            <p:cNvSpPr>
              <a:spLocks/>
            </p:cNvSpPr>
            <p:nvPr/>
          </p:nvSpPr>
          <p:spPr bwMode="auto">
            <a:xfrm>
              <a:off x="4125913" y="5586413"/>
              <a:ext cx="141288" cy="33338"/>
            </a:xfrm>
            <a:custGeom>
              <a:avLst/>
              <a:gdLst>
                <a:gd name="T0" fmla="*/ 0 w 269"/>
                <a:gd name="T1" fmla="*/ 23 h 62"/>
                <a:gd name="T2" fmla="*/ 266 w 269"/>
                <a:gd name="T3" fmla="*/ 0 h 62"/>
                <a:gd name="T4" fmla="*/ 269 w 269"/>
                <a:gd name="T5" fmla="*/ 40 h 62"/>
                <a:gd name="T6" fmla="*/ 4 w 269"/>
                <a:gd name="T7" fmla="*/ 62 h 62"/>
                <a:gd name="T8" fmla="*/ 0 w 269"/>
                <a:gd name="T9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2">
                  <a:moveTo>
                    <a:pt x="0" y="23"/>
                  </a:moveTo>
                  <a:lnTo>
                    <a:pt x="266" y="0"/>
                  </a:lnTo>
                  <a:lnTo>
                    <a:pt x="269" y="40"/>
                  </a:lnTo>
                  <a:lnTo>
                    <a:pt x="4" y="6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8" name="Freeform 692"/>
            <p:cNvSpPr>
              <a:spLocks/>
            </p:cNvSpPr>
            <p:nvPr/>
          </p:nvSpPr>
          <p:spPr bwMode="auto">
            <a:xfrm>
              <a:off x="3989388" y="6510338"/>
              <a:ext cx="82550" cy="136525"/>
            </a:xfrm>
            <a:custGeom>
              <a:avLst/>
              <a:gdLst>
                <a:gd name="T0" fmla="*/ 120 w 156"/>
                <a:gd name="T1" fmla="*/ 256 h 256"/>
                <a:gd name="T2" fmla="*/ 0 w 156"/>
                <a:gd name="T3" fmla="*/ 18 h 256"/>
                <a:gd name="T4" fmla="*/ 35 w 156"/>
                <a:gd name="T5" fmla="*/ 0 h 256"/>
                <a:gd name="T6" fmla="*/ 156 w 156"/>
                <a:gd name="T7" fmla="*/ 237 h 256"/>
                <a:gd name="T8" fmla="*/ 120 w 156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56">
                  <a:moveTo>
                    <a:pt x="120" y="256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156" y="237"/>
                  </a:lnTo>
                  <a:lnTo>
                    <a:pt x="120" y="256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09" name="Freeform 693"/>
            <p:cNvSpPr>
              <a:spLocks/>
            </p:cNvSpPr>
            <p:nvPr/>
          </p:nvSpPr>
          <p:spPr bwMode="auto">
            <a:xfrm>
              <a:off x="3633788" y="5930900"/>
              <a:ext cx="139700" cy="69850"/>
            </a:xfrm>
            <a:custGeom>
              <a:avLst/>
              <a:gdLst>
                <a:gd name="T0" fmla="*/ 264 w 264"/>
                <a:gd name="T1" fmla="*/ 36 h 130"/>
                <a:gd name="T2" fmla="*/ 15 w 264"/>
                <a:gd name="T3" fmla="*/ 130 h 130"/>
                <a:gd name="T4" fmla="*/ 0 w 264"/>
                <a:gd name="T5" fmla="*/ 94 h 130"/>
                <a:gd name="T6" fmla="*/ 250 w 264"/>
                <a:gd name="T7" fmla="*/ 0 h 130"/>
                <a:gd name="T8" fmla="*/ 264 w 264"/>
                <a:gd name="T9" fmla="*/ 3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30">
                  <a:moveTo>
                    <a:pt x="264" y="36"/>
                  </a:moveTo>
                  <a:lnTo>
                    <a:pt x="15" y="130"/>
                  </a:lnTo>
                  <a:lnTo>
                    <a:pt x="0" y="94"/>
                  </a:lnTo>
                  <a:lnTo>
                    <a:pt x="250" y="0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0" name="Freeform 694"/>
            <p:cNvSpPr>
              <a:spLocks/>
            </p:cNvSpPr>
            <p:nvPr/>
          </p:nvSpPr>
          <p:spPr bwMode="auto">
            <a:xfrm>
              <a:off x="1004888" y="2660650"/>
              <a:ext cx="112713" cy="115888"/>
            </a:xfrm>
            <a:custGeom>
              <a:avLst/>
              <a:gdLst>
                <a:gd name="T0" fmla="*/ 0 w 213"/>
                <a:gd name="T1" fmla="*/ 192 h 220"/>
                <a:gd name="T2" fmla="*/ 184 w 213"/>
                <a:gd name="T3" fmla="*/ 0 h 220"/>
                <a:gd name="T4" fmla="*/ 213 w 213"/>
                <a:gd name="T5" fmla="*/ 27 h 220"/>
                <a:gd name="T6" fmla="*/ 29 w 213"/>
                <a:gd name="T7" fmla="*/ 220 h 220"/>
                <a:gd name="T8" fmla="*/ 0 w 213"/>
                <a:gd name="T9" fmla="*/ 19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20">
                  <a:moveTo>
                    <a:pt x="0" y="192"/>
                  </a:moveTo>
                  <a:lnTo>
                    <a:pt x="184" y="0"/>
                  </a:lnTo>
                  <a:lnTo>
                    <a:pt x="213" y="27"/>
                  </a:lnTo>
                  <a:lnTo>
                    <a:pt x="29" y="22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1" name="Freeform 695"/>
            <p:cNvSpPr>
              <a:spLocks/>
            </p:cNvSpPr>
            <p:nvPr/>
          </p:nvSpPr>
          <p:spPr bwMode="auto">
            <a:xfrm>
              <a:off x="382588" y="3097213"/>
              <a:ext cx="28575" cy="141288"/>
            </a:xfrm>
            <a:custGeom>
              <a:avLst/>
              <a:gdLst>
                <a:gd name="T0" fmla="*/ 14 w 54"/>
                <a:gd name="T1" fmla="*/ 267 h 267"/>
                <a:gd name="T2" fmla="*/ 0 w 54"/>
                <a:gd name="T3" fmla="*/ 2 h 267"/>
                <a:gd name="T4" fmla="*/ 40 w 54"/>
                <a:gd name="T5" fmla="*/ 0 h 267"/>
                <a:gd name="T6" fmla="*/ 54 w 54"/>
                <a:gd name="T7" fmla="*/ 265 h 267"/>
                <a:gd name="T8" fmla="*/ 14 w 54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67">
                  <a:moveTo>
                    <a:pt x="14" y="267"/>
                  </a:moveTo>
                  <a:lnTo>
                    <a:pt x="0" y="2"/>
                  </a:lnTo>
                  <a:lnTo>
                    <a:pt x="40" y="0"/>
                  </a:lnTo>
                  <a:lnTo>
                    <a:pt x="54" y="265"/>
                  </a:lnTo>
                  <a:lnTo>
                    <a:pt x="14" y="267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2" name="Freeform 696"/>
            <p:cNvSpPr>
              <a:spLocks/>
            </p:cNvSpPr>
            <p:nvPr/>
          </p:nvSpPr>
          <p:spPr bwMode="auto">
            <a:xfrm>
              <a:off x="63501" y="4597400"/>
              <a:ext cx="82550" cy="136525"/>
            </a:xfrm>
            <a:custGeom>
              <a:avLst/>
              <a:gdLst>
                <a:gd name="T0" fmla="*/ 0 w 157"/>
                <a:gd name="T1" fmla="*/ 238 h 256"/>
                <a:gd name="T2" fmla="*/ 121 w 157"/>
                <a:gd name="T3" fmla="*/ 0 h 256"/>
                <a:gd name="T4" fmla="*/ 157 w 157"/>
                <a:gd name="T5" fmla="*/ 19 h 256"/>
                <a:gd name="T6" fmla="*/ 36 w 157"/>
                <a:gd name="T7" fmla="*/ 256 h 256"/>
                <a:gd name="T8" fmla="*/ 0 w 157"/>
                <a:gd name="T9" fmla="*/ 23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56">
                  <a:moveTo>
                    <a:pt x="0" y="238"/>
                  </a:moveTo>
                  <a:lnTo>
                    <a:pt x="121" y="0"/>
                  </a:lnTo>
                  <a:lnTo>
                    <a:pt x="157" y="19"/>
                  </a:lnTo>
                  <a:lnTo>
                    <a:pt x="36" y="256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3" name="Freeform 697"/>
            <p:cNvSpPr>
              <a:spLocks/>
            </p:cNvSpPr>
            <p:nvPr/>
          </p:nvSpPr>
          <p:spPr bwMode="auto">
            <a:xfrm>
              <a:off x="403226" y="4519613"/>
              <a:ext cx="44450" cy="142875"/>
            </a:xfrm>
            <a:custGeom>
              <a:avLst/>
              <a:gdLst>
                <a:gd name="T0" fmla="*/ 0 w 84"/>
                <a:gd name="T1" fmla="*/ 263 h 270"/>
                <a:gd name="T2" fmla="*/ 45 w 84"/>
                <a:gd name="T3" fmla="*/ 0 h 270"/>
                <a:gd name="T4" fmla="*/ 84 w 84"/>
                <a:gd name="T5" fmla="*/ 8 h 270"/>
                <a:gd name="T6" fmla="*/ 39 w 84"/>
                <a:gd name="T7" fmla="*/ 270 h 270"/>
                <a:gd name="T8" fmla="*/ 0 w 84"/>
                <a:gd name="T9" fmla="*/ 26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70">
                  <a:moveTo>
                    <a:pt x="0" y="263"/>
                  </a:moveTo>
                  <a:lnTo>
                    <a:pt x="45" y="0"/>
                  </a:lnTo>
                  <a:lnTo>
                    <a:pt x="84" y="8"/>
                  </a:lnTo>
                  <a:lnTo>
                    <a:pt x="39" y="27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4" name="Freeform 698"/>
            <p:cNvSpPr>
              <a:spLocks/>
            </p:cNvSpPr>
            <p:nvPr/>
          </p:nvSpPr>
          <p:spPr bwMode="auto">
            <a:xfrm>
              <a:off x="8170863" y="609600"/>
              <a:ext cx="141288" cy="65088"/>
            </a:xfrm>
            <a:custGeom>
              <a:avLst/>
              <a:gdLst>
                <a:gd name="T0" fmla="*/ 252 w 265"/>
                <a:gd name="T1" fmla="*/ 123 h 123"/>
                <a:gd name="T2" fmla="*/ 0 w 265"/>
                <a:gd name="T3" fmla="*/ 38 h 123"/>
                <a:gd name="T4" fmla="*/ 13 w 265"/>
                <a:gd name="T5" fmla="*/ 0 h 123"/>
                <a:gd name="T6" fmla="*/ 265 w 265"/>
                <a:gd name="T7" fmla="*/ 86 h 123"/>
                <a:gd name="T8" fmla="*/ 252 w 265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3">
                  <a:moveTo>
                    <a:pt x="252" y="123"/>
                  </a:moveTo>
                  <a:lnTo>
                    <a:pt x="0" y="38"/>
                  </a:lnTo>
                  <a:lnTo>
                    <a:pt x="13" y="0"/>
                  </a:lnTo>
                  <a:lnTo>
                    <a:pt x="265" y="86"/>
                  </a:lnTo>
                  <a:lnTo>
                    <a:pt x="252" y="123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5" name="Freeform 699"/>
            <p:cNvSpPr>
              <a:spLocks/>
            </p:cNvSpPr>
            <p:nvPr/>
          </p:nvSpPr>
          <p:spPr bwMode="auto">
            <a:xfrm>
              <a:off x="8626476" y="2552700"/>
              <a:ext cx="93663" cy="128588"/>
            </a:xfrm>
            <a:custGeom>
              <a:avLst/>
              <a:gdLst>
                <a:gd name="T0" fmla="*/ 0 w 177"/>
                <a:gd name="T1" fmla="*/ 225 h 245"/>
                <a:gd name="T2" fmla="*/ 144 w 177"/>
                <a:gd name="T3" fmla="*/ 0 h 245"/>
                <a:gd name="T4" fmla="*/ 177 w 177"/>
                <a:gd name="T5" fmla="*/ 22 h 245"/>
                <a:gd name="T6" fmla="*/ 34 w 177"/>
                <a:gd name="T7" fmla="*/ 245 h 245"/>
                <a:gd name="T8" fmla="*/ 0 w 177"/>
                <a:gd name="T9" fmla="*/ 22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45">
                  <a:moveTo>
                    <a:pt x="0" y="225"/>
                  </a:moveTo>
                  <a:lnTo>
                    <a:pt x="144" y="0"/>
                  </a:lnTo>
                  <a:lnTo>
                    <a:pt x="177" y="22"/>
                  </a:lnTo>
                  <a:lnTo>
                    <a:pt x="34" y="245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6" name="Freeform 700"/>
            <p:cNvSpPr>
              <a:spLocks/>
            </p:cNvSpPr>
            <p:nvPr/>
          </p:nvSpPr>
          <p:spPr bwMode="auto">
            <a:xfrm>
              <a:off x="8086726" y="1247775"/>
              <a:ext cx="141288" cy="38100"/>
            </a:xfrm>
            <a:custGeom>
              <a:avLst/>
              <a:gdLst>
                <a:gd name="T0" fmla="*/ 0 w 268"/>
                <a:gd name="T1" fmla="*/ 33 h 73"/>
                <a:gd name="T2" fmla="*/ 263 w 268"/>
                <a:gd name="T3" fmla="*/ 0 h 73"/>
                <a:gd name="T4" fmla="*/ 268 w 268"/>
                <a:gd name="T5" fmla="*/ 38 h 73"/>
                <a:gd name="T6" fmla="*/ 4 w 268"/>
                <a:gd name="T7" fmla="*/ 73 h 73"/>
                <a:gd name="T8" fmla="*/ 0 w 268"/>
                <a:gd name="T9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3">
                  <a:moveTo>
                    <a:pt x="0" y="33"/>
                  </a:moveTo>
                  <a:lnTo>
                    <a:pt x="263" y="0"/>
                  </a:lnTo>
                  <a:lnTo>
                    <a:pt x="268" y="38"/>
                  </a:lnTo>
                  <a:lnTo>
                    <a:pt x="4" y="7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7" name="Freeform 701"/>
            <p:cNvSpPr>
              <a:spLocks/>
            </p:cNvSpPr>
            <p:nvPr/>
          </p:nvSpPr>
          <p:spPr bwMode="auto">
            <a:xfrm>
              <a:off x="8751888" y="1466850"/>
              <a:ext cx="138113" cy="73025"/>
            </a:xfrm>
            <a:custGeom>
              <a:avLst/>
              <a:gdLst>
                <a:gd name="T0" fmla="*/ 0 w 261"/>
                <a:gd name="T1" fmla="*/ 102 h 139"/>
                <a:gd name="T2" fmla="*/ 246 w 261"/>
                <a:gd name="T3" fmla="*/ 0 h 139"/>
                <a:gd name="T4" fmla="*/ 261 w 261"/>
                <a:gd name="T5" fmla="*/ 37 h 139"/>
                <a:gd name="T6" fmla="*/ 15 w 261"/>
                <a:gd name="T7" fmla="*/ 139 h 139"/>
                <a:gd name="T8" fmla="*/ 0 w 261"/>
                <a:gd name="T9" fmla="*/ 10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9">
                  <a:moveTo>
                    <a:pt x="0" y="102"/>
                  </a:moveTo>
                  <a:lnTo>
                    <a:pt x="246" y="0"/>
                  </a:lnTo>
                  <a:lnTo>
                    <a:pt x="261" y="37"/>
                  </a:lnTo>
                  <a:lnTo>
                    <a:pt x="15" y="13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8" name="Freeform 702"/>
            <p:cNvSpPr>
              <a:spLocks/>
            </p:cNvSpPr>
            <p:nvPr/>
          </p:nvSpPr>
          <p:spPr bwMode="auto">
            <a:xfrm>
              <a:off x="8634413" y="3883025"/>
              <a:ext cx="80963" cy="134938"/>
            </a:xfrm>
            <a:custGeom>
              <a:avLst/>
              <a:gdLst>
                <a:gd name="T0" fmla="*/ 0 w 153"/>
                <a:gd name="T1" fmla="*/ 239 h 256"/>
                <a:gd name="T2" fmla="*/ 118 w 153"/>
                <a:gd name="T3" fmla="*/ 0 h 256"/>
                <a:gd name="T4" fmla="*/ 153 w 153"/>
                <a:gd name="T5" fmla="*/ 18 h 256"/>
                <a:gd name="T6" fmla="*/ 36 w 153"/>
                <a:gd name="T7" fmla="*/ 256 h 256"/>
                <a:gd name="T8" fmla="*/ 0 w 153"/>
                <a:gd name="T9" fmla="*/ 23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56">
                  <a:moveTo>
                    <a:pt x="0" y="239"/>
                  </a:moveTo>
                  <a:lnTo>
                    <a:pt x="118" y="0"/>
                  </a:lnTo>
                  <a:lnTo>
                    <a:pt x="153" y="18"/>
                  </a:lnTo>
                  <a:lnTo>
                    <a:pt x="36" y="256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19" name="Freeform 703"/>
            <p:cNvSpPr>
              <a:spLocks/>
            </p:cNvSpPr>
            <p:nvPr/>
          </p:nvSpPr>
          <p:spPr bwMode="auto">
            <a:xfrm>
              <a:off x="8683626" y="5260975"/>
              <a:ext cx="133350" cy="87313"/>
            </a:xfrm>
            <a:custGeom>
              <a:avLst/>
              <a:gdLst>
                <a:gd name="T0" fmla="*/ 233 w 252"/>
                <a:gd name="T1" fmla="*/ 164 h 164"/>
                <a:gd name="T2" fmla="*/ 0 w 252"/>
                <a:gd name="T3" fmla="*/ 35 h 164"/>
                <a:gd name="T4" fmla="*/ 20 w 252"/>
                <a:gd name="T5" fmla="*/ 0 h 164"/>
                <a:gd name="T6" fmla="*/ 252 w 252"/>
                <a:gd name="T7" fmla="*/ 130 h 164"/>
                <a:gd name="T8" fmla="*/ 233 w 25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4">
                  <a:moveTo>
                    <a:pt x="233" y="164"/>
                  </a:moveTo>
                  <a:lnTo>
                    <a:pt x="0" y="35"/>
                  </a:lnTo>
                  <a:lnTo>
                    <a:pt x="20" y="0"/>
                  </a:lnTo>
                  <a:lnTo>
                    <a:pt x="252" y="130"/>
                  </a:lnTo>
                  <a:lnTo>
                    <a:pt x="233" y="16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0" name="Freeform 704"/>
            <p:cNvSpPr>
              <a:spLocks/>
            </p:cNvSpPr>
            <p:nvPr/>
          </p:nvSpPr>
          <p:spPr bwMode="auto">
            <a:xfrm>
              <a:off x="8502651" y="6135688"/>
              <a:ext cx="103188" cy="123825"/>
            </a:xfrm>
            <a:custGeom>
              <a:avLst/>
              <a:gdLst>
                <a:gd name="T0" fmla="*/ 164 w 195"/>
                <a:gd name="T1" fmla="*/ 234 h 234"/>
                <a:gd name="T2" fmla="*/ 0 w 195"/>
                <a:gd name="T3" fmla="*/ 25 h 234"/>
                <a:gd name="T4" fmla="*/ 31 w 195"/>
                <a:gd name="T5" fmla="*/ 0 h 234"/>
                <a:gd name="T6" fmla="*/ 195 w 195"/>
                <a:gd name="T7" fmla="*/ 210 h 234"/>
                <a:gd name="T8" fmla="*/ 164 w 195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4">
                  <a:moveTo>
                    <a:pt x="164" y="234"/>
                  </a:moveTo>
                  <a:lnTo>
                    <a:pt x="0" y="25"/>
                  </a:lnTo>
                  <a:lnTo>
                    <a:pt x="31" y="0"/>
                  </a:lnTo>
                  <a:lnTo>
                    <a:pt x="195" y="210"/>
                  </a:lnTo>
                  <a:lnTo>
                    <a:pt x="164" y="23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1" name="Freeform 705"/>
            <p:cNvSpPr>
              <a:spLocks/>
            </p:cNvSpPr>
            <p:nvPr/>
          </p:nvSpPr>
          <p:spPr bwMode="auto">
            <a:xfrm>
              <a:off x="8688388" y="6818313"/>
              <a:ext cx="141288" cy="28575"/>
            </a:xfrm>
            <a:custGeom>
              <a:avLst/>
              <a:gdLst>
                <a:gd name="T0" fmla="*/ 265 w 267"/>
                <a:gd name="T1" fmla="*/ 54 h 54"/>
                <a:gd name="T2" fmla="*/ 0 w 267"/>
                <a:gd name="T3" fmla="*/ 39 h 54"/>
                <a:gd name="T4" fmla="*/ 2 w 267"/>
                <a:gd name="T5" fmla="*/ 0 h 54"/>
                <a:gd name="T6" fmla="*/ 267 w 267"/>
                <a:gd name="T7" fmla="*/ 14 h 54"/>
                <a:gd name="T8" fmla="*/ 265 w 2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">
                  <a:moveTo>
                    <a:pt x="265" y="54"/>
                  </a:moveTo>
                  <a:lnTo>
                    <a:pt x="0" y="39"/>
                  </a:lnTo>
                  <a:lnTo>
                    <a:pt x="2" y="0"/>
                  </a:lnTo>
                  <a:lnTo>
                    <a:pt x="267" y="14"/>
                  </a:lnTo>
                  <a:lnTo>
                    <a:pt x="265" y="5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2" name="Freeform 706"/>
            <p:cNvSpPr>
              <a:spLocks/>
            </p:cNvSpPr>
            <p:nvPr/>
          </p:nvSpPr>
          <p:spPr bwMode="auto">
            <a:xfrm>
              <a:off x="8720138" y="3249613"/>
              <a:ext cx="117475" cy="111125"/>
            </a:xfrm>
            <a:custGeom>
              <a:avLst/>
              <a:gdLst>
                <a:gd name="T0" fmla="*/ 194 w 221"/>
                <a:gd name="T1" fmla="*/ 210 h 210"/>
                <a:gd name="T2" fmla="*/ 0 w 221"/>
                <a:gd name="T3" fmla="*/ 29 h 210"/>
                <a:gd name="T4" fmla="*/ 27 w 221"/>
                <a:gd name="T5" fmla="*/ 0 h 210"/>
                <a:gd name="T6" fmla="*/ 221 w 221"/>
                <a:gd name="T7" fmla="*/ 181 h 210"/>
                <a:gd name="T8" fmla="*/ 194 w 22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0">
                  <a:moveTo>
                    <a:pt x="194" y="210"/>
                  </a:moveTo>
                  <a:lnTo>
                    <a:pt x="0" y="29"/>
                  </a:lnTo>
                  <a:lnTo>
                    <a:pt x="27" y="0"/>
                  </a:lnTo>
                  <a:lnTo>
                    <a:pt x="221" y="181"/>
                  </a:lnTo>
                  <a:lnTo>
                    <a:pt x="194" y="21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3" name="Freeform 707"/>
            <p:cNvSpPr>
              <a:spLocks/>
            </p:cNvSpPr>
            <p:nvPr/>
          </p:nvSpPr>
          <p:spPr bwMode="auto">
            <a:xfrm>
              <a:off x="8369301" y="3103563"/>
              <a:ext cx="107950" cy="120650"/>
            </a:xfrm>
            <a:custGeom>
              <a:avLst/>
              <a:gdLst>
                <a:gd name="T0" fmla="*/ 30 w 204"/>
                <a:gd name="T1" fmla="*/ 0 h 227"/>
                <a:gd name="T2" fmla="*/ 204 w 204"/>
                <a:gd name="T3" fmla="*/ 201 h 227"/>
                <a:gd name="T4" fmla="*/ 173 w 204"/>
                <a:gd name="T5" fmla="*/ 227 h 227"/>
                <a:gd name="T6" fmla="*/ 0 w 204"/>
                <a:gd name="T7" fmla="*/ 26 h 227"/>
                <a:gd name="T8" fmla="*/ 30 w 204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27">
                  <a:moveTo>
                    <a:pt x="30" y="0"/>
                  </a:moveTo>
                  <a:lnTo>
                    <a:pt x="204" y="201"/>
                  </a:lnTo>
                  <a:lnTo>
                    <a:pt x="173" y="227"/>
                  </a:lnTo>
                  <a:lnTo>
                    <a:pt x="0" y="2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4" name="Freeform 708"/>
            <p:cNvSpPr>
              <a:spLocks/>
            </p:cNvSpPr>
            <p:nvPr/>
          </p:nvSpPr>
          <p:spPr bwMode="auto">
            <a:xfrm>
              <a:off x="1450976" y="3865563"/>
              <a:ext cx="130175" cy="92075"/>
            </a:xfrm>
            <a:custGeom>
              <a:avLst/>
              <a:gdLst>
                <a:gd name="T0" fmla="*/ 226 w 247"/>
                <a:gd name="T1" fmla="*/ 174 h 174"/>
                <a:gd name="T2" fmla="*/ 0 w 247"/>
                <a:gd name="T3" fmla="*/ 33 h 174"/>
                <a:gd name="T4" fmla="*/ 20 w 247"/>
                <a:gd name="T5" fmla="*/ 0 h 174"/>
                <a:gd name="T6" fmla="*/ 247 w 247"/>
                <a:gd name="T7" fmla="*/ 140 h 174"/>
                <a:gd name="T8" fmla="*/ 226 w 24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226" y="174"/>
                  </a:moveTo>
                  <a:lnTo>
                    <a:pt x="0" y="33"/>
                  </a:lnTo>
                  <a:lnTo>
                    <a:pt x="20" y="0"/>
                  </a:lnTo>
                  <a:lnTo>
                    <a:pt x="247" y="140"/>
                  </a:lnTo>
                  <a:lnTo>
                    <a:pt x="226" y="174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5" name="Freeform 709"/>
            <p:cNvSpPr>
              <a:spLocks/>
            </p:cNvSpPr>
            <p:nvPr/>
          </p:nvSpPr>
          <p:spPr bwMode="auto">
            <a:xfrm>
              <a:off x="2392363" y="3281363"/>
              <a:ext cx="33338" cy="141288"/>
            </a:xfrm>
            <a:custGeom>
              <a:avLst/>
              <a:gdLst>
                <a:gd name="T0" fmla="*/ 22 w 61"/>
                <a:gd name="T1" fmla="*/ 269 h 269"/>
                <a:gd name="T2" fmla="*/ 0 w 61"/>
                <a:gd name="T3" fmla="*/ 3 h 269"/>
                <a:gd name="T4" fmla="*/ 40 w 61"/>
                <a:gd name="T5" fmla="*/ 0 h 269"/>
                <a:gd name="T6" fmla="*/ 61 w 61"/>
                <a:gd name="T7" fmla="*/ 265 h 269"/>
                <a:gd name="T8" fmla="*/ 22 w 61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9">
                  <a:moveTo>
                    <a:pt x="22" y="269"/>
                  </a:moveTo>
                  <a:lnTo>
                    <a:pt x="0" y="3"/>
                  </a:lnTo>
                  <a:lnTo>
                    <a:pt x="40" y="0"/>
                  </a:lnTo>
                  <a:lnTo>
                    <a:pt x="61" y="265"/>
                  </a:lnTo>
                  <a:lnTo>
                    <a:pt x="22" y="269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6" name="Freeform 710"/>
            <p:cNvSpPr>
              <a:spLocks/>
            </p:cNvSpPr>
            <p:nvPr/>
          </p:nvSpPr>
          <p:spPr bwMode="auto">
            <a:xfrm>
              <a:off x="2382838" y="4514850"/>
              <a:ext cx="23813" cy="141288"/>
            </a:xfrm>
            <a:custGeom>
              <a:avLst/>
              <a:gdLst>
                <a:gd name="T0" fmla="*/ 5 w 45"/>
                <a:gd name="T1" fmla="*/ 266 h 266"/>
                <a:gd name="T2" fmla="*/ 0 w 45"/>
                <a:gd name="T3" fmla="*/ 0 h 266"/>
                <a:gd name="T4" fmla="*/ 39 w 45"/>
                <a:gd name="T5" fmla="*/ 0 h 266"/>
                <a:gd name="T6" fmla="*/ 45 w 45"/>
                <a:gd name="T7" fmla="*/ 265 h 266"/>
                <a:gd name="T8" fmla="*/ 5 w 45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6">
                  <a:moveTo>
                    <a:pt x="5" y="266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45" y="265"/>
                  </a:lnTo>
                  <a:lnTo>
                    <a:pt x="5" y="266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7" name="Freeform 711"/>
            <p:cNvSpPr>
              <a:spLocks/>
            </p:cNvSpPr>
            <p:nvPr/>
          </p:nvSpPr>
          <p:spPr bwMode="auto">
            <a:xfrm>
              <a:off x="3521076" y="3175"/>
              <a:ext cx="141288" cy="31750"/>
            </a:xfrm>
            <a:custGeom>
              <a:avLst/>
              <a:gdLst>
                <a:gd name="T0" fmla="*/ 265 w 267"/>
                <a:gd name="T1" fmla="*/ 60 h 60"/>
                <a:gd name="T2" fmla="*/ 0 w 267"/>
                <a:gd name="T3" fmla="*/ 40 h 60"/>
                <a:gd name="T4" fmla="*/ 2 w 267"/>
                <a:gd name="T5" fmla="*/ 0 h 60"/>
                <a:gd name="T6" fmla="*/ 267 w 267"/>
                <a:gd name="T7" fmla="*/ 20 h 60"/>
                <a:gd name="T8" fmla="*/ 265 w 26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60">
                  <a:moveTo>
                    <a:pt x="265" y="60"/>
                  </a:moveTo>
                  <a:lnTo>
                    <a:pt x="0" y="40"/>
                  </a:lnTo>
                  <a:lnTo>
                    <a:pt x="2" y="0"/>
                  </a:lnTo>
                  <a:lnTo>
                    <a:pt x="267" y="20"/>
                  </a:lnTo>
                  <a:lnTo>
                    <a:pt x="265" y="60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8" name="Freeform 712"/>
            <p:cNvSpPr>
              <a:spLocks/>
            </p:cNvSpPr>
            <p:nvPr/>
          </p:nvSpPr>
          <p:spPr bwMode="auto">
            <a:xfrm>
              <a:off x="7635876" y="230188"/>
              <a:ext cx="142875" cy="34925"/>
            </a:xfrm>
            <a:custGeom>
              <a:avLst/>
              <a:gdLst>
                <a:gd name="T0" fmla="*/ 4 w 268"/>
                <a:gd name="T1" fmla="*/ 0 h 65"/>
                <a:gd name="T2" fmla="*/ 268 w 268"/>
                <a:gd name="T3" fmla="*/ 25 h 65"/>
                <a:gd name="T4" fmla="*/ 265 w 268"/>
                <a:gd name="T5" fmla="*/ 65 h 65"/>
                <a:gd name="T6" fmla="*/ 0 w 268"/>
                <a:gd name="T7" fmla="*/ 39 h 65"/>
                <a:gd name="T8" fmla="*/ 4 w 26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5">
                  <a:moveTo>
                    <a:pt x="4" y="0"/>
                  </a:moveTo>
                  <a:lnTo>
                    <a:pt x="268" y="25"/>
                  </a:lnTo>
                  <a:lnTo>
                    <a:pt x="265" y="65"/>
                  </a:lnTo>
                  <a:lnTo>
                    <a:pt x="0" y="3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29" name="Freeform 713"/>
            <p:cNvSpPr>
              <a:spLocks/>
            </p:cNvSpPr>
            <p:nvPr/>
          </p:nvSpPr>
          <p:spPr bwMode="auto">
            <a:xfrm>
              <a:off x="2897188" y="541338"/>
              <a:ext cx="141288" cy="30163"/>
            </a:xfrm>
            <a:custGeom>
              <a:avLst/>
              <a:gdLst>
                <a:gd name="T0" fmla="*/ 0 w 267"/>
                <a:gd name="T1" fmla="*/ 17 h 56"/>
                <a:gd name="T2" fmla="*/ 265 w 267"/>
                <a:gd name="T3" fmla="*/ 0 h 56"/>
                <a:gd name="T4" fmla="*/ 267 w 267"/>
                <a:gd name="T5" fmla="*/ 40 h 56"/>
                <a:gd name="T6" fmla="*/ 2 w 267"/>
                <a:gd name="T7" fmla="*/ 56 h 56"/>
                <a:gd name="T8" fmla="*/ 0 w 267"/>
                <a:gd name="T9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6">
                  <a:moveTo>
                    <a:pt x="0" y="17"/>
                  </a:moveTo>
                  <a:lnTo>
                    <a:pt x="265" y="0"/>
                  </a:lnTo>
                  <a:lnTo>
                    <a:pt x="267" y="40"/>
                  </a:lnTo>
                  <a:lnTo>
                    <a:pt x="2" y="5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0" name="Freeform 714"/>
            <p:cNvSpPr>
              <a:spLocks/>
            </p:cNvSpPr>
            <p:nvPr/>
          </p:nvSpPr>
          <p:spPr bwMode="auto">
            <a:xfrm>
              <a:off x="7891463" y="1577975"/>
              <a:ext cx="141288" cy="39688"/>
            </a:xfrm>
            <a:custGeom>
              <a:avLst/>
              <a:gdLst>
                <a:gd name="T0" fmla="*/ 268 w 268"/>
                <a:gd name="T1" fmla="*/ 40 h 75"/>
                <a:gd name="T2" fmla="*/ 4 w 268"/>
                <a:gd name="T3" fmla="*/ 75 h 75"/>
                <a:gd name="T4" fmla="*/ 0 w 268"/>
                <a:gd name="T5" fmla="*/ 36 h 75"/>
                <a:gd name="T6" fmla="*/ 263 w 268"/>
                <a:gd name="T7" fmla="*/ 0 h 75"/>
                <a:gd name="T8" fmla="*/ 268 w 268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5">
                  <a:moveTo>
                    <a:pt x="268" y="40"/>
                  </a:moveTo>
                  <a:lnTo>
                    <a:pt x="4" y="75"/>
                  </a:lnTo>
                  <a:lnTo>
                    <a:pt x="0" y="36"/>
                  </a:lnTo>
                  <a:lnTo>
                    <a:pt x="263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1" name="Freeform 715"/>
            <p:cNvSpPr>
              <a:spLocks/>
            </p:cNvSpPr>
            <p:nvPr/>
          </p:nvSpPr>
          <p:spPr bwMode="auto">
            <a:xfrm>
              <a:off x="4716463" y="833438"/>
              <a:ext cx="115888" cy="111125"/>
            </a:xfrm>
            <a:custGeom>
              <a:avLst/>
              <a:gdLst>
                <a:gd name="T0" fmla="*/ 0 w 221"/>
                <a:gd name="T1" fmla="*/ 183 h 212"/>
                <a:gd name="T2" fmla="*/ 194 w 221"/>
                <a:gd name="T3" fmla="*/ 0 h 212"/>
                <a:gd name="T4" fmla="*/ 221 w 221"/>
                <a:gd name="T5" fmla="*/ 29 h 212"/>
                <a:gd name="T6" fmla="*/ 27 w 221"/>
                <a:gd name="T7" fmla="*/ 212 h 212"/>
                <a:gd name="T8" fmla="*/ 0 w 221"/>
                <a:gd name="T9" fmla="*/ 18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2">
                  <a:moveTo>
                    <a:pt x="0" y="183"/>
                  </a:moveTo>
                  <a:lnTo>
                    <a:pt x="194" y="0"/>
                  </a:lnTo>
                  <a:lnTo>
                    <a:pt x="221" y="29"/>
                  </a:lnTo>
                  <a:lnTo>
                    <a:pt x="27" y="212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2" name="Freeform 716"/>
            <p:cNvSpPr>
              <a:spLocks/>
            </p:cNvSpPr>
            <p:nvPr/>
          </p:nvSpPr>
          <p:spPr bwMode="auto">
            <a:xfrm>
              <a:off x="260351" y="757238"/>
              <a:ext cx="139700" cy="66675"/>
            </a:xfrm>
            <a:custGeom>
              <a:avLst/>
              <a:gdLst>
                <a:gd name="T0" fmla="*/ 252 w 265"/>
                <a:gd name="T1" fmla="*/ 125 h 125"/>
                <a:gd name="T2" fmla="*/ 0 w 265"/>
                <a:gd name="T3" fmla="*/ 38 h 125"/>
                <a:gd name="T4" fmla="*/ 14 w 265"/>
                <a:gd name="T5" fmla="*/ 0 h 125"/>
                <a:gd name="T6" fmla="*/ 265 w 265"/>
                <a:gd name="T7" fmla="*/ 87 h 125"/>
                <a:gd name="T8" fmla="*/ 252 w 265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5">
                  <a:moveTo>
                    <a:pt x="252" y="125"/>
                  </a:moveTo>
                  <a:lnTo>
                    <a:pt x="0" y="38"/>
                  </a:lnTo>
                  <a:lnTo>
                    <a:pt x="14" y="0"/>
                  </a:lnTo>
                  <a:lnTo>
                    <a:pt x="265" y="87"/>
                  </a:lnTo>
                  <a:lnTo>
                    <a:pt x="252" y="125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3" name="Freeform 717"/>
            <p:cNvSpPr>
              <a:spLocks/>
            </p:cNvSpPr>
            <p:nvPr/>
          </p:nvSpPr>
          <p:spPr bwMode="auto">
            <a:xfrm>
              <a:off x="1123951" y="1090613"/>
              <a:ext cx="141288" cy="31750"/>
            </a:xfrm>
            <a:custGeom>
              <a:avLst/>
              <a:gdLst>
                <a:gd name="T0" fmla="*/ 268 w 268"/>
                <a:gd name="T1" fmla="*/ 40 h 59"/>
                <a:gd name="T2" fmla="*/ 3 w 268"/>
                <a:gd name="T3" fmla="*/ 59 h 59"/>
                <a:gd name="T4" fmla="*/ 0 w 268"/>
                <a:gd name="T5" fmla="*/ 19 h 59"/>
                <a:gd name="T6" fmla="*/ 265 w 268"/>
                <a:gd name="T7" fmla="*/ 0 h 59"/>
                <a:gd name="T8" fmla="*/ 268 w 268"/>
                <a:gd name="T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9">
                  <a:moveTo>
                    <a:pt x="268" y="40"/>
                  </a:moveTo>
                  <a:lnTo>
                    <a:pt x="3" y="59"/>
                  </a:lnTo>
                  <a:lnTo>
                    <a:pt x="0" y="19"/>
                  </a:lnTo>
                  <a:lnTo>
                    <a:pt x="265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4" name="Freeform 718"/>
            <p:cNvSpPr>
              <a:spLocks/>
            </p:cNvSpPr>
            <p:nvPr/>
          </p:nvSpPr>
          <p:spPr bwMode="auto">
            <a:xfrm>
              <a:off x="1811338" y="595313"/>
              <a:ext cx="69850" cy="139700"/>
            </a:xfrm>
            <a:custGeom>
              <a:avLst/>
              <a:gdLst>
                <a:gd name="T0" fmla="*/ 0 w 131"/>
                <a:gd name="T1" fmla="*/ 250 h 264"/>
                <a:gd name="T2" fmla="*/ 93 w 131"/>
                <a:gd name="T3" fmla="*/ 0 h 264"/>
                <a:gd name="T4" fmla="*/ 131 w 131"/>
                <a:gd name="T5" fmla="*/ 15 h 264"/>
                <a:gd name="T6" fmla="*/ 36 w 131"/>
                <a:gd name="T7" fmla="*/ 264 h 264"/>
                <a:gd name="T8" fmla="*/ 0 w 131"/>
                <a:gd name="T9" fmla="*/ 2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64">
                  <a:moveTo>
                    <a:pt x="0" y="250"/>
                  </a:moveTo>
                  <a:lnTo>
                    <a:pt x="93" y="0"/>
                  </a:lnTo>
                  <a:lnTo>
                    <a:pt x="131" y="15"/>
                  </a:lnTo>
                  <a:lnTo>
                    <a:pt x="36" y="264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5" name="Freeform 719"/>
            <p:cNvSpPr>
              <a:spLocks/>
            </p:cNvSpPr>
            <p:nvPr/>
          </p:nvSpPr>
          <p:spPr bwMode="auto">
            <a:xfrm>
              <a:off x="3184526" y="2282825"/>
              <a:ext cx="125413" cy="101600"/>
            </a:xfrm>
            <a:custGeom>
              <a:avLst/>
              <a:gdLst>
                <a:gd name="T0" fmla="*/ 213 w 238"/>
                <a:gd name="T1" fmla="*/ 192 h 192"/>
                <a:gd name="T2" fmla="*/ 0 w 238"/>
                <a:gd name="T3" fmla="*/ 32 h 192"/>
                <a:gd name="T4" fmla="*/ 25 w 238"/>
                <a:gd name="T5" fmla="*/ 0 h 192"/>
                <a:gd name="T6" fmla="*/ 238 w 238"/>
                <a:gd name="T7" fmla="*/ 161 h 192"/>
                <a:gd name="T8" fmla="*/ 213 w 238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92">
                  <a:moveTo>
                    <a:pt x="213" y="192"/>
                  </a:moveTo>
                  <a:lnTo>
                    <a:pt x="0" y="32"/>
                  </a:lnTo>
                  <a:lnTo>
                    <a:pt x="25" y="0"/>
                  </a:lnTo>
                  <a:lnTo>
                    <a:pt x="238" y="161"/>
                  </a:lnTo>
                  <a:lnTo>
                    <a:pt x="213" y="192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6" name="Freeform 720"/>
            <p:cNvSpPr>
              <a:spLocks/>
            </p:cNvSpPr>
            <p:nvPr/>
          </p:nvSpPr>
          <p:spPr bwMode="auto">
            <a:xfrm>
              <a:off x="2543176" y="2819400"/>
              <a:ext cx="79375" cy="136525"/>
            </a:xfrm>
            <a:custGeom>
              <a:avLst/>
              <a:gdLst>
                <a:gd name="T0" fmla="*/ 113 w 149"/>
                <a:gd name="T1" fmla="*/ 258 h 258"/>
                <a:gd name="T2" fmla="*/ 0 w 149"/>
                <a:gd name="T3" fmla="*/ 17 h 258"/>
                <a:gd name="T4" fmla="*/ 36 w 149"/>
                <a:gd name="T5" fmla="*/ 0 h 258"/>
                <a:gd name="T6" fmla="*/ 149 w 149"/>
                <a:gd name="T7" fmla="*/ 242 h 258"/>
                <a:gd name="T8" fmla="*/ 113 w 149"/>
                <a:gd name="T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58">
                  <a:moveTo>
                    <a:pt x="113" y="258"/>
                  </a:moveTo>
                  <a:lnTo>
                    <a:pt x="0" y="17"/>
                  </a:lnTo>
                  <a:lnTo>
                    <a:pt x="36" y="0"/>
                  </a:lnTo>
                  <a:lnTo>
                    <a:pt x="149" y="242"/>
                  </a:lnTo>
                  <a:lnTo>
                    <a:pt x="113" y="258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7" name="Freeform 721"/>
            <p:cNvSpPr>
              <a:spLocks/>
            </p:cNvSpPr>
            <p:nvPr/>
          </p:nvSpPr>
          <p:spPr bwMode="auto">
            <a:xfrm>
              <a:off x="176213" y="2384425"/>
              <a:ext cx="128588" cy="95250"/>
            </a:xfrm>
            <a:custGeom>
              <a:avLst/>
              <a:gdLst>
                <a:gd name="T0" fmla="*/ 0 w 242"/>
                <a:gd name="T1" fmla="*/ 149 h 181"/>
                <a:gd name="T2" fmla="*/ 220 w 242"/>
                <a:gd name="T3" fmla="*/ 0 h 181"/>
                <a:gd name="T4" fmla="*/ 242 w 242"/>
                <a:gd name="T5" fmla="*/ 32 h 181"/>
                <a:gd name="T6" fmla="*/ 22 w 242"/>
                <a:gd name="T7" fmla="*/ 181 h 181"/>
                <a:gd name="T8" fmla="*/ 0 w 242"/>
                <a:gd name="T9" fmla="*/ 1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81">
                  <a:moveTo>
                    <a:pt x="0" y="149"/>
                  </a:moveTo>
                  <a:lnTo>
                    <a:pt x="220" y="0"/>
                  </a:lnTo>
                  <a:lnTo>
                    <a:pt x="242" y="32"/>
                  </a:lnTo>
                  <a:lnTo>
                    <a:pt x="22" y="18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8" name="Freeform 722"/>
            <p:cNvSpPr>
              <a:spLocks/>
            </p:cNvSpPr>
            <p:nvPr/>
          </p:nvSpPr>
          <p:spPr bwMode="auto">
            <a:xfrm>
              <a:off x="1441451" y="2773363"/>
              <a:ext cx="74613" cy="136525"/>
            </a:xfrm>
            <a:custGeom>
              <a:avLst/>
              <a:gdLst>
                <a:gd name="T0" fmla="*/ 0 w 140"/>
                <a:gd name="T1" fmla="*/ 244 h 260"/>
                <a:gd name="T2" fmla="*/ 103 w 140"/>
                <a:gd name="T3" fmla="*/ 0 h 260"/>
                <a:gd name="T4" fmla="*/ 140 w 140"/>
                <a:gd name="T5" fmla="*/ 15 h 260"/>
                <a:gd name="T6" fmla="*/ 35 w 140"/>
                <a:gd name="T7" fmla="*/ 260 h 260"/>
                <a:gd name="T8" fmla="*/ 0 w 140"/>
                <a:gd name="T9" fmla="*/ 24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60">
                  <a:moveTo>
                    <a:pt x="0" y="244"/>
                  </a:moveTo>
                  <a:lnTo>
                    <a:pt x="103" y="0"/>
                  </a:lnTo>
                  <a:lnTo>
                    <a:pt x="140" y="15"/>
                  </a:lnTo>
                  <a:lnTo>
                    <a:pt x="35" y="260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39" name="Freeform 723"/>
            <p:cNvSpPr>
              <a:spLocks/>
            </p:cNvSpPr>
            <p:nvPr/>
          </p:nvSpPr>
          <p:spPr bwMode="auto">
            <a:xfrm>
              <a:off x="39688" y="1698625"/>
              <a:ext cx="142875" cy="30163"/>
            </a:xfrm>
            <a:custGeom>
              <a:avLst/>
              <a:gdLst>
                <a:gd name="T0" fmla="*/ 0 w 269"/>
                <a:gd name="T1" fmla="*/ 19 h 59"/>
                <a:gd name="T2" fmla="*/ 265 w 269"/>
                <a:gd name="T3" fmla="*/ 0 h 59"/>
                <a:gd name="T4" fmla="*/ 269 w 269"/>
                <a:gd name="T5" fmla="*/ 40 h 59"/>
                <a:gd name="T6" fmla="*/ 3 w 269"/>
                <a:gd name="T7" fmla="*/ 59 h 59"/>
                <a:gd name="T8" fmla="*/ 0 w 269"/>
                <a:gd name="T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9">
                  <a:moveTo>
                    <a:pt x="0" y="19"/>
                  </a:moveTo>
                  <a:lnTo>
                    <a:pt x="265" y="0"/>
                  </a:lnTo>
                  <a:lnTo>
                    <a:pt x="269" y="40"/>
                  </a:lnTo>
                  <a:lnTo>
                    <a:pt x="3" y="5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0" name="Freeform 724"/>
            <p:cNvSpPr>
              <a:spLocks/>
            </p:cNvSpPr>
            <p:nvPr/>
          </p:nvSpPr>
          <p:spPr bwMode="auto">
            <a:xfrm>
              <a:off x="1993901" y="1757363"/>
              <a:ext cx="55563" cy="142875"/>
            </a:xfrm>
            <a:custGeom>
              <a:avLst/>
              <a:gdLst>
                <a:gd name="T0" fmla="*/ 67 w 105"/>
                <a:gd name="T1" fmla="*/ 268 h 268"/>
                <a:gd name="T2" fmla="*/ 0 w 105"/>
                <a:gd name="T3" fmla="*/ 10 h 268"/>
                <a:gd name="T4" fmla="*/ 37 w 105"/>
                <a:gd name="T5" fmla="*/ 0 h 268"/>
                <a:gd name="T6" fmla="*/ 105 w 105"/>
                <a:gd name="T7" fmla="*/ 258 h 268"/>
                <a:gd name="T8" fmla="*/ 67 w 10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68">
                  <a:moveTo>
                    <a:pt x="67" y="268"/>
                  </a:moveTo>
                  <a:lnTo>
                    <a:pt x="0" y="10"/>
                  </a:lnTo>
                  <a:lnTo>
                    <a:pt x="37" y="0"/>
                  </a:lnTo>
                  <a:lnTo>
                    <a:pt x="105" y="258"/>
                  </a:lnTo>
                  <a:lnTo>
                    <a:pt x="67" y="268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1" name="Freeform 725"/>
            <p:cNvSpPr>
              <a:spLocks/>
            </p:cNvSpPr>
            <p:nvPr/>
          </p:nvSpPr>
          <p:spPr bwMode="auto">
            <a:xfrm>
              <a:off x="6172201" y="1628775"/>
              <a:ext cx="103188" cy="125413"/>
            </a:xfrm>
            <a:custGeom>
              <a:avLst/>
              <a:gdLst>
                <a:gd name="T0" fmla="*/ 0 w 194"/>
                <a:gd name="T1" fmla="*/ 211 h 235"/>
                <a:gd name="T2" fmla="*/ 163 w 194"/>
                <a:gd name="T3" fmla="*/ 0 h 235"/>
                <a:gd name="T4" fmla="*/ 194 w 194"/>
                <a:gd name="T5" fmla="*/ 24 h 235"/>
                <a:gd name="T6" fmla="*/ 31 w 194"/>
                <a:gd name="T7" fmla="*/ 235 h 235"/>
                <a:gd name="T8" fmla="*/ 0 w 194"/>
                <a:gd name="T9" fmla="*/ 21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35">
                  <a:moveTo>
                    <a:pt x="0" y="211"/>
                  </a:moveTo>
                  <a:lnTo>
                    <a:pt x="163" y="0"/>
                  </a:lnTo>
                  <a:lnTo>
                    <a:pt x="194" y="24"/>
                  </a:lnTo>
                  <a:lnTo>
                    <a:pt x="31" y="235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2" name="Freeform 726"/>
            <p:cNvSpPr>
              <a:spLocks/>
            </p:cNvSpPr>
            <p:nvPr/>
          </p:nvSpPr>
          <p:spPr bwMode="auto">
            <a:xfrm>
              <a:off x="3348038" y="3019425"/>
              <a:ext cx="111125" cy="117475"/>
            </a:xfrm>
            <a:custGeom>
              <a:avLst/>
              <a:gdLst>
                <a:gd name="T0" fmla="*/ 179 w 208"/>
                <a:gd name="T1" fmla="*/ 222 h 222"/>
                <a:gd name="T2" fmla="*/ 0 w 208"/>
                <a:gd name="T3" fmla="*/ 27 h 222"/>
                <a:gd name="T4" fmla="*/ 29 w 208"/>
                <a:gd name="T5" fmla="*/ 0 h 222"/>
                <a:gd name="T6" fmla="*/ 208 w 208"/>
                <a:gd name="T7" fmla="*/ 196 h 222"/>
                <a:gd name="T8" fmla="*/ 179 w 208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22">
                  <a:moveTo>
                    <a:pt x="179" y="222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08" y="196"/>
                  </a:lnTo>
                  <a:lnTo>
                    <a:pt x="179" y="222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3" name="Freeform 727"/>
            <p:cNvSpPr>
              <a:spLocks/>
            </p:cNvSpPr>
            <p:nvPr/>
          </p:nvSpPr>
          <p:spPr bwMode="auto">
            <a:xfrm>
              <a:off x="3275013" y="3749675"/>
              <a:ext cx="141288" cy="46038"/>
            </a:xfrm>
            <a:custGeom>
              <a:avLst/>
              <a:gdLst>
                <a:gd name="T0" fmla="*/ 261 w 268"/>
                <a:gd name="T1" fmla="*/ 88 h 88"/>
                <a:gd name="T2" fmla="*/ 0 w 268"/>
                <a:gd name="T3" fmla="*/ 40 h 88"/>
                <a:gd name="T4" fmla="*/ 7 w 268"/>
                <a:gd name="T5" fmla="*/ 0 h 88"/>
                <a:gd name="T6" fmla="*/ 268 w 268"/>
                <a:gd name="T7" fmla="*/ 49 h 88"/>
                <a:gd name="T8" fmla="*/ 261 w 268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8">
                  <a:moveTo>
                    <a:pt x="261" y="88"/>
                  </a:moveTo>
                  <a:lnTo>
                    <a:pt x="0" y="40"/>
                  </a:lnTo>
                  <a:lnTo>
                    <a:pt x="7" y="0"/>
                  </a:lnTo>
                  <a:lnTo>
                    <a:pt x="268" y="49"/>
                  </a:lnTo>
                  <a:lnTo>
                    <a:pt x="261" y="88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4" name="Freeform 728"/>
            <p:cNvSpPr>
              <a:spLocks/>
            </p:cNvSpPr>
            <p:nvPr/>
          </p:nvSpPr>
          <p:spPr bwMode="auto">
            <a:xfrm>
              <a:off x="5099051" y="2179638"/>
              <a:ext cx="85725" cy="133350"/>
            </a:xfrm>
            <a:custGeom>
              <a:avLst/>
              <a:gdLst>
                <a:gd name="T0" fmla="*/ 0 w 161"/>
                <a:gd name="T1" fmla="*/ 234 h 252"/>
                <a:gd name="T2" fmla="*/ 125 w 161"/>
                <a:gd name="T3" fmla="*/ 0 h 252"/>
                <a:gd name="T4" fmla="*/ 161 w 161"/>
                <a:gd name="T5" fmla="*/ 18 h 252"/>
                <a:gd name="T6" fmla="*/ 34 w 161"/>
                <a:gd name="T7" fmla="*/ 252 h 252"/>
                <a:gd name="T8" fmla="*/ 0 w 161"/>
                <a:gd name="T9" fmla="*/ 23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52">
                  <a:moveTo>
                    <a:pt x="0" y="234"/>
                  </a:moveTo>
                  <a:lnTo>
                    <a:pt x="125" y="0"/>
                  </a:lnTo>
                  <a:lnTo>
                    <a:pt x="161" y="18"/>
                  </a:lnTo>
                  <a:lnTo>
                    <a:pt x="34" y="25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5" name="Freeform 729"/>
            <p:cNvSpPr>
              <a:spLocks/>
            </p:cNvSpPr>
            <p:nvPr/>
          </p:nvSpPr>
          <p:spPr bwMode="auto">
            <a:xfrm>
              <a:off x="4635501" y="2960688"/>
              <a:ext cx="68263" cy="138113"/>
            </a:xfrm>
            <a:custGeom>
              <a:avLst/>
              <a:gdLst>
                <a:gd name="T0" fmla="*/ 90 w 128"/>
                <a:gd name="T1" fmla="*/ 263 h 263"/>
                <a:gd name="T2" fmla="*/ 0 w 128"/>
                <a:gd name="T3" fmla="*/ 13 h 263"/>
                <a:gd name="T4" fmla="*/ 38 w 128"/>
                <a:gd name="T5" fmla="*/ 0 h 263"/>
                <a:gd name="T6" fmla="*/ 128 w 128"/>
                <a:gd name="T7" fmla="*/ 249 h 263"/>
                <a:gd name="T8" fmla="*/ 90 w 128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63">
                  <a:moveTo>
                    <a:pt x="90" y="263"/>
                  </a:moveTo>
                  <a:lnTo>
                    <a:pt x="0" y="13"/>
                  </a:lnTo>
                  <a:lnTo>
                    <a:pt x="38" y="0"/>
                  </a:lnTo>
                  <a:lnTo>
                    <a:pt x="128" y="249"/>
                  </a:lnTo>
                  <a:lnTo>
                    <a:pt x="90" y="263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6" name="Freeform 730"/>
            <p:cNvSpPr>
              <a:spLocks/>
            </p:cNvSpPr>
            <p:nvPr/>
          </p:nvSpPr>
          <p:spPr bwMode="auto">
            <a:xfrm>
              <a:off x="4367213" y="3836988"/>
              <a:ext cx="141288" cy="33338"/>
            </a:xfrm>
            <a:custGeom>
              <a:avLst/>
              <a:gdLst>
                <a:gd name="T0" fmla="*/ 268 w 268"/>
                <a:gd name="T1" fmla="*/ 40 h 63"/>
                <a:gd name="T2" fmla="*/ 3 w 268"/>
                <a:gd name="T3" fmla="*/ 63 h 63"/>
                <a:gd name="T4" fmla="*/ 0 w 268"/>
                <a:gd name="T5" fmla="*/ 23 h 63"/>
                <a:gd name="T6" fmla="*/ 265 w 268"/>
                <a:gd name="T7" fmla="*/ 0 h 63"/>
                <a:gd name="T8" fmla="*/ 268 w 268"/>
                <a:gd name="T9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3">
                  <a:moveTo>
                    <a:pt x="268" y="40"/>
                  </a:moveTo>
                  <a:lnTo>
                    <a:pt x="3" y="63"/>
                  </a:lnTo>
                  <a:lnTo>
                    <a:pt x="0" y="23"/>
                  </a:lnTo>
                  <a:lnTo>
                    <a:pt x="265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7" name="Freeform 731"/>
            <p:cNvSpPr>
              <a:spLocks/>
            </p:cNvSpPr>
            <p:nvPr/>
          </p:nvSpPr>
          <p:spPr bwMode="auto">
            <a:xfrm>
              <a:off x="4721226" y="3273425"/>
              <a:ext cx="34925" cy="142875"/>
            </a:xfrm>
            <a:custGeom>
              <a:avLst/>
              <a:gdLst>
                <a:gd name="T0" fmla="*/ 26 w 65"/>
                <a:gd name="T1" fmla="*/ 269 h 269"/>
                <a:gd name="T2" fmla="*/ 0 w 65"/>
                <a:gd name="T3" fmla="*/ 4 h 269"/>
                <a:gd name="T4" fmla="*/ 39 w 65"/>
                <a:gd name="T5" fmla="*/ 0 h 269"/>
                <a:gd name="T6" fmla="*/ 65 w 65"/>
                <a:gd name="T7" fmla="*/ 265 h 269"/>
                <a:gd name="T8" fmla="*/ 26 w 6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69">
                  <a:moveTo>
                    <a:pt x="26" y="269"/>
                  </a:moveTo>
                  <a:lnTo>
                    <a:pt x="0" y="4"/>
                  </a:lnTo>
                  <a:lnTo>
                    <a:pt x="39" y="0"/>
                  </a:lnTo>
                  <a:lnTo>
                    <a:pt x="65" y="265"/>
                  </a:lnTo>
                  <a:lnTo>
                    <a:pt x="26" y="26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8" name="Freeform 732"/>
            <p:cNvSpPr>
              <a:spLocks/>
            </p:cNvSpPr>
            <p:nvPr/>
          </p:nvSpPr>
          <p:spPr bwMode="auto">
            <a:xfrm>
              <a:off x="6172201" y="3402013"/>
              <a:ext cx="125413" cy="98425"/>
            </a:xfrm>
            <a:custGeom>
              <a:avLst/>
              <a:gdLst>
                <a:gd name="T0" fmla="*/ 0 w 237"/>
                <a:gd name="T1" fmla="*/ 157 h 188"/>
                <a:gd name="T2" fmla="*/ 214 w 237"/>
                <a:gd name="T3" fmla="*/ 0 h 188"/>
                <a:gd name="T4" fmla="*/ 237 w 237"/>
                <a:gd name="T5" fmla="*/ 31 h 188"/>
                <a:gd name="T6" fmla="*/ 23 w 237"/>
                <a:gd name="T7" fmla="*/ 188 h 188"/>
                <a:gd name="T8" fmla="*/ 0 w 237"/>
                <a:gd name="T9" fmla="*/ 1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88">
                  <a:moveTo>
                    <a:pt x="0" y="157"/>
                  </a:moveTo>
                  <a:lnTo>
                    <a:pt x="214" y="0"/>
                  </a:lnTo>
                  <a:lnTo>
                    <a:pt x="237" y="31"/>
                  </a:lnTo>
                  <a:lnTo>
                    <a:pt x="23" y="18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49" name="Freeform 733"/>
            <p:cNvSpPr>
              <a:spLocks/>
            </p:cNvSpPr>
            <p:nvPr/>
          </p:nvSpPr>
          <p:spPr bwMode="auto">
            <a:xfrm>
              <a:off x="8007351" y="4622800"/>
              <a:ext cx="139700" cy="22225"/>
            </a:xfrm>
            <a:custGeom>
              <a:avLst/>
              <a:gdLst>
                <a:gd name="T0" fmla="*/ 265 w 265"/>
                <a:gd name="T1" fmla="*/ 41 h 41"/>
                <a:gd name="T2" fmla="*/ 0 w 265"/>
                <a:gd name="T3" fmla="*/ 40 h 41"/>
                <a:gd name="T4" fmla="*/ 0 w 265"/>
                <a:gd name="T5" fmla="*/ 0 h 41"/>
                <a:gd name="T6" fmla="*/ 265 w 265"/>
                <a:gd name="T7" fmla="*/ 1 h 41"/>
                <a:gd name="T8" fmla="*/ 265 w 265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41">
                  <a:moveTo>
                    <a:pt x="265" y="41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265" y="1"/>
                  </a:lnTo>
                  <a:lnTo>
                    <a:pt x="265" y="41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0" name="Freeform 734"/>
            <p:cNvSpPr>
              <a:spLocks/>
            </p:cNvSpPr>
            <p:nvPr/>
          </p:nvSpPr>
          <p:spPr bwMode="auto">
            <a:xfrm>
              <a:off x="7712076" y="4581525"/>
              <a:ext cx="141288" cy="50800"/>
            </a:xfrm>
            <a:custGeom>
              <a:avLst/>
              <a:gdLst>
                <a:gd name="T0" fmla="*/ 268 w 268"/>
                <a:gd name="T1" fmla="*/ 39 h 94"/>
                <a:gd name="T2" fmla="*/ 7 w 268"/>
                <a:gd name="T3" fmla="*/ 94 h 94"/>
                <a:gd name="T4" fmla="*/ 0 w 268"/>
                <a:gd name="T5" fmla="*/ 54 h 94"/>
                <a:gd name="T6" fmla="*/ 260 w 268"/>
                <a:gd name="T7" fmla="*/ 0 h 94"/>
                <a:gd name="T8" fmla="*/ 268 w 268"/>
                <a:gd name="T9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4">
                  <a:moveTo>
                    <a:pt x="268" y="39"/>
                  </a:moveTo>
                  <a:lnTo>
                    <a:pt x="7" y="94"/>
                  </a:lnTo>
                  <a:lnTo>
                    <a:pt x="0" y="54"/>
                  </a:lnTo>
                  <a:lnTo>
                    <a:pt x="260" y="0"/>
                  </a:lnTo>
                  <a:lnTo>
                    <a:pt x="268" y="3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1" name="Freeform 735"/>
            <p:cNvSpPr>
              <a:spLocks/>
            </p:cNvSpPr>
            <p:nvPr/>
          </p:nvSpPr>
          <p:spPr bwMode="auto">
            <a:xfrm>
              <a:off x="6353176" y="5103813"/>
              <a:ext cx="131763" cy="87313"/>
            </a:xfrm>
            <a:custGeom>
              <a:avLst/>
              <a:gdLst>
                <a:gd name="T0" fmla="*/ 231 w 250"/>
                <a:gd name="T1" fmla="*/ 166 h 166"/>
                <a:gd name="T2" fmla="*/ 0 w 250"/>
                <a:gd name="T3" fmla="*/ 35 h 166"/>
                <a:gd name="T4" fmla="*/ 20 w 250"/>
                <a:gd name="T5" fmla="*/ 0 h 166"/>
                <a:gd name="T6" fmla="*/ 250 w 250"/>
                <a:gd name="T7" fmla="*/ 132 h 166"/>
                <a:gd name="T8" fmla="*/ 231 w 25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6">
                  <a:moveTo>
                    <a:pt x="231" y="166"/>
                  </a:moveTo>
                  <a:lnTo>
                    <a:pt x="0" y="35"/>
                  </a:lnTo>
                  <a:lnTo>
                    <a:pt x="20" y="0"/>
                  </a:lnTo>
                  <a:lnTo>
                    <a:pt x="250" y="132"/>
                  </a:lnTo>
                  <a:lnTo>
                    <a:pt x="231" y="166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2" name="Freeform 736"/>
            <p:cNvSpPr>
              <a:spLocks/>
            </p:cNvSpPr>
            <p:nvPr/>
          </p:nvSpPr>
          <p:spPr bwMode="auto">
            <a:xfrm>
              <a:off x="1592263" y="5456238"/>
              <a:ext cx="125413" cy="103188"/>
            </a:xfrm>
            <a:custGeom>
              <a:avLst/>
              <a:gdLst>
                <a:gd name="T0" fmla="*/ 0 w 235"/>
                <a:gd name="T1" fmla="*/ 164 h 195"/>
                <a:gd name="T2" fmla="*/ 210 w 235"/>
                <a:gd name="T3" fmla="*/ 0 h 195"/>
                <a:gd name="T4" fmla="*/ 235 w 235"/>
                <a:gd name="T5" fmla="*/ 31 h 195"/>
                <a:gd name="T6" fmla="*/ 24 w 235"/>
                <a:gd name="T7" fmla="*/ 195 h 195"/>
                <a:gd name="T8" fmla="*/ 0 w 235"/>
                <a:gd name="T9" fmla="*/ 16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95">
                  <a:moveTo>
                    <a:pt x="0" y="164"/>
                  </a:moveTo>
                  <a:lnTo>
                    <a:pt x="210" y="0"/>
                  </a:lnTo>
                  <a:lnTo>
                    <a:pt x="235" y="31"/>
                  </a:lnTo>
                  <a:lnTo>
                    <a:pt x="24" y="195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3" name="Freeform 737"/>
            <p:cNvSpPr>
              <a:spLocks/>
            </p:cNvSpPr>
            <p:nvPr/>
          </p:nvSpPr>
          <p:spPr bwMode="auto">
            <a:xfrm>
              <a:off x="155576" y="5372100"/>
              <a:ext cx="33338" cy="142875"/>
            </a:xfrm>
            <a:custGeom>
              <a:avLst/>
              <a:gdLst>
                <a:gd name="T0" fmla="*/ 0 w 63"/>
                <a:gd name="T1" fmla="*/ 265 h 269"/>
                <a:gd name="T2" fmla="*/ 24 w 63"/>
                <a:gd name="T3" fmla="*/ 0 h 269"/>
                <a:gd name="T4" fmla="*/ 63 w 63"/>
                <a:gd name="T5" fmla="*/ 4 h 269"/>
                <a:gd name="T6" fmla="*/ 40 w 63"/>
                <a:gd name="T7" fmla="*/ 269 h 269"/>
                <a:gd name="T8" fmla="*/ 0 w 63"/>
                <a:gd name="T9" fmla="*/ 26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9">
                  <a:moveTo>
                    <a:pt x="0" y="265"/>
                  </a:moveTo>
                  <a:lnTo>
                    <a:pt x="24" y="0"/>
                  </a:lnTo>
                  <a:lnTo>
                    <a:pt x="63" y="4"/>
                  </a:lnTo>
                  <a:lnTo>
                    <a:pt x="40" y="269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4" name="Freeform 738"/>
            <p:cNvSpPr>
              <a:spLocks/>
            </p:cNvSpPr>
            <p:nvPr/>
          </p:nvSpPr>
          <p:spPr bwMode="auto">
            <a:xfrm>
              <a:off x="1225551" y="5959475"/>
              <a:ext cx="128588" cy="95250"/>
            </a:xfrm>
            <a:custGeom>
              <a:avLst/>
              <a:gdLst>
                <a:gd name="T0" fmla="*/ 0 w 243"/>
                <a:gd name="T1" fmla="*/ 146 h 180"/>
                <a:gd name="T2" fmla="*/ 221 w 243"/>
                <a:gd name="T3" fmla="*/ 0 h 180"/>
                <a:gd name="T4" fmla="*/ 243 w 243"/>
                <a:gd name="T5" fmla="*/ 33 h 180"/>
                <a:gd name="T6" fmla="*/ 22 w 243"/>
                <a:gd name="T7" fmla="*/ 180 h 180"/>
                <a:gd name="T8" fmla="*/ 0 w 243"/>
                <a:gd name="T9" fmla="*/ 14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80">
                  <a:moveTo>
                    <a:pt x="0" y="146"/>
                  </a:moveTo>
                  <a:lnTo>
                    <a:pt x="221" y="0"/>
                  </a:lnTo>
                  <a:lnTo>
                    <a:pt x="243" y="33"/>
                  </a:lnTo>
                  <a:lnTo>
                    <a:pt x="22" y="18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5" name="Freeform 739"/>
            <p:cNvSpPr>
              <a:spLocks/>
            </p:cNvSpPr>
            <p:nvPr/>
          </p:nvSpPr>
          <p:spPr bwMode="auto">
            <a:xfrm>
              <a:off x="1435101" y="6691313"/>
              <a:ext cx="142875" cy="41275"/>
            </a:xfrm>
            <a:custGeom>
              <a:avLst/>
              <a:gdLst>
                <a:gd name="T0" fmla="*/ 6 w 269"/>
                <a:gd name="T1" fmla="*/ 0 h 79"/>
                <a:gd name="T2" fmla="*/ 269 w 269"/>
                <a:gd name="T3" fmla="*/ 39 h 79"/>
                <a:gd name="T4" fmla="*/ 263 w 269"/>
                <a:gd name="T5" fmla="*/ 79 h 79"/>
                <a:gd name="T6" fmla="*/ 0 w 269"/>
                <a:gd name="T7" fmla="*/ 39 h 79"/>
                <a:gd name="T8" fmla="*/ 6 w 26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9">
                  <a:moveTo>
                    <a:pt x="6" y="0"/>
                  </a:moveTo>
                  <a:lnTo>
                    <a:pt x="269" y="39"/>
                  </a:lnTo>
                  <a:lnTo>
                    <a:pt x="263" y="79"/>
                  </a:lnTo>
                  <a:lnTo>
                    <a:pt x="0" y="3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6" name="Freeform 740"/>
            <p:cNvSpPr>
              <a:spLocks/>
            </p:cNvSpPr>
            <p:nvPr/>
          </p:nvSpPr>
          <p:spPr bwMode="auto">
            <a:xfrm>
              <a:off x="430213" y="6538913"/>
              <a:ext cx="133350" cy="85725"/>
            </a:xfrm>
            <a:custGeom>
              <a:avLst/>
              <a:gdLst>
                <a:gd name="T0" fmla="*/ 0 w 252"/>
                <a:gd name="T1" fmla="*/ 127 h 162"/>
                <a:gd name="T2" fmla="*/ 233 w 252"/>
                <a:gd name="T3" fmla="*/ 0 h 162"/>
                <a:gd name="T4" fmla="*/ 252 w 252"/>
                <a:gd name="T5" fmla="*/ 34 h 162"/>
                <a:gd name="T6" fmla="*/ 18 w 252"/>
                <a:gd name="T7" fmla="*/ 162 h 162"/>
                <a:gd name="T8" fmla="*/ 0 w 252"/>
                <a:gd name="T9" fmla="*/ 12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2">
                  <a:moveTo>
                    <a:pt x="0" y="127"/>
                  </a:moveTo>
                  <a:lnTo>
                    <a:pt x="233" y="0"/>
                  </a:lnTo>
                  <a:lnTo>
                    <a:pt x="252" y="34"/>
                  </a:lnTo>
                  <a:lnTo>
                    <a:pt x="18" y="16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7" name="Freeform 741"/>
            <p:cNvSpPr>
              <a:spLocks/>
            </p:cNvSpPr>
            <p:nvPr/>
          </p:nvSpPr>
          <p:spPr bwMode="auto">
            <a:xfrm>
              <a:off x="5267326" y="6697663"/>
              <a:ext cx="141288" cy="60325"/>
            </a:xfrm>
            <a:custGeom>
              <a:avLst/>
              <a:gdLst>
                <a:gd name="T0" fmla="*/ 267 w 267"/>
                <a:gd name="T1" fmla="*/ 39 h 114"/>
                <a:gd name="T2" fmla="*/ 12 w 267"/>
                <a:gd name="T3" fmla="*/ 114 h 114"/>
                <a:gd name="T4" fmla="*/ 0 w 267"/>
                <a:gd name="T5" fmla="*/ 76 h 114"/>
                <a:gd name="T6" fmla="*/ 255 w 267"/>
                <a:gd name="T7" fmla="*/ 0 h 114"/>
                <a:gd name="T8" fmla="*/ 267 w 267"/>
                <a:gd name="T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14">
                  <a:moveTo>
                    <a:pt x="267" y="39"/>
                  </a:moveTo>
                  <a:lnTo>
                    <a:pt x="12" y="114"/>
                  </a:lnTo>
                  <a:lnTo>
                    <a:pt x="0" y="76"/>
                  </a:lnTo>
                  <a:lnTo>
                    <a:pt x="255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8" name="Freeform 742"/>
            <p:cNvSpPr>
              <a:spLocks/>
            </p:cNvSpPr>
            <p:nvPr/>
          </p:nvSpPr>
          <p:spPr bwMode="auto">
            <a:xfrm>
              <a:off x="5784851" y="6178550"/>
              <a:ext cx="49213" cy="141288"/>
            </a:xfrm>
            <a:custGeom>
              <a:avLst/>
              <a:gdLst>
                <a:gd name="T0" fmla="*/ 53 w 92"/>
                <a:gd name="T1" fmla="*/ 267 h 267"/>
                <a:gd name="T2" fmla="*/ 0 w 92"/>
                <a:gd name="T3" fmla="*/ 7 h 267"/>
                <a:gd name="T4" fmla="*/ 38 w 92"/>
                <a:gd name="T5" fmla="*/ 0 h 267"/>
                <a:gd name="T6" fmla="*/ 92 w 92"/>
                <a:gd name="T7" fmla="*/ 260 h 267"/>
                <a:gd name="T8" fmla="*/ 53 w 92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67">
                  <a:moveTo>
                    <a:pt x="53" y="267"/>
                  </a:moveTo>
                  <a:lnTo>
                    <a:pt x="0" y="7"/>
                  </a:lnTo>
                  <a:lnTo>
                    <a:pt x="38" y="0"/>
                  </a:lnTo>
                  <a:lnTo>
                    <a:pt x="92" y="260"/>
                  </a:lnTo>
                  <a:lnTo>
                    <a:pt x="53" y="267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59" name="Freeform 743"/>
            <p:cNvSpPr>
              <a:spLocks/>
            </p:cNvSpPr>
            <p:nvPr/>
          </p:nvSpPr>
          <p:spPr bwMode="auto">
            <a:xfrm>
              <a:off x="2857501" y="5111750"/>
              <a:ext cx="130175" cy="93663"/>
            </a:xfrm>
            <a:custGeom>
              <a:avLst/>
              <a:gdLst>
                <a:gd name="T0" fmla="*/ 222 w 244"/>
                <a:gd name="T1" fmla="*/ 178 h 178"/>
                <a:gd name="T2" fmla="*/ 0 w 244"/>
                <a:gd name="T3" fmla="*/ 33 h 178"/>
                <a:gd name="T4" fmla="*/ 22 w 244"/>
                <a:gd name="T5" fmla="*/ 0 h 178"/>
                <a:gd name="T6" fmla="*/ 244 w 244"/>
                <a:gd name="T7" fmla="*/ 145 h 178"/>
                <a:gd name="T8" fmla="*/ 222 w 244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78">
                  <a:moveTo>
                    <a:pt x="222" y="178"/>
                  </a:moveTo>
                  <a:lnTo>
                    <a:pt x="0" y="33"/>
                  </a:lnTo>
                  <a:lnTo>
                    <a:pt x="22" y="0"/>
                  </a:lnTo>
                  <a:lnTo>
                    <a:pt x="244" y="145"/>
                  </a:lnTo>
                  <a:lnTo>
                    <a:pt x="222" y="178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0" name="Freeform 744"/>
            <p:cNvSpPr>
              <a:spLocks/>
            </p:cNvSpPr>
            <p:nvPr/>
          </p:nvSpPr>
          <p:spPr bwMode="auto">
            <a:xfrm>
              <a:off x="4524376" y="5083175"/>
              <a:ext cx="139700" cy="69850"/>
            </a:xfrm>
            <a:custGeom>
              <a:avLst/>
              <a:gdLst>
                <a:gd name="T0" fmla="*/ 0 w 263"/>
                <a:gd name="T1" fmla="*/ 96 h 133"/>
                <a:gd name="T2" fmla="*/ 249 w 263"/>
                <a:gd name="T3" fmla="*/ 0 h 133"/>
                <a:gd name="T4" fmla="*/ 263 w 263"/>
                <a:gd name="T5" fmla="*/ 38 h 133"/>
                <a:gd name="T6" fmla="*/ 14 w 263"/>
                <a:gd name="T7" fmla="*/ 133 h 133"/>
                <a:gd name="T8" fmla="*/ 0 w 263"/>
                <a:gd name="T9" fmla="*/ 9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3">
                  <a:moveTo>
                    <a:pt x="0" y="96"/>
                  </a:moveTo>
                  <a:lnTo>
                    <a:pt x="249" y="0"/>
                  </a:lnTo>
                  <a:lnTo>
                    <a:pt x="263" y="38"/>
                  </a:lnTo>
                  <a:lnTo>
                    <a:pt x="14" y="133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1" name="Freeform 745"/>
            <p:cNvSpPr>
              <a:spLocks/>
            </p:cNvSpPr>
            <p:nvPr/>
          </p:nvSpPr>
          <p:spPr bwMode="auto">
            <a:xfrm>
              <a:off x="4443413" y="5608638"/>
              <a:ext cx="139700" cy="68263"/>
            </a:xfrm>
            <a:custGeom>
              <a:avLst/>
              <a:gdLst>
                <a:gd name="T0" fmla="*/ 0 w 263"/>
                <a:gd name="T1" fmla="*/ 93 h 130"/>
                <a:gd name="T2" fmla="*/ 249 w 263"/>
                <a:gd name="T3" fmla="*/ 0 h 130"/>
                <a:gd name="T4" fmla="*/ 263 w 263"/>
                <a:gd name="T5" fmla="*/ 37 h 130"/>
                <a:gd name="T6" fmla="*/ 14 w 263"/>
                <a:gd name="T7" fmla="*/ 130 h 130"/>
                <a:gd name="T8" fmla="*/ 0 w 263"/>
                <a:gd name="T9" fmla="*/ 9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0">
                  <a:moveTo>
                    <a:pt x="0" y="93"/>
                  </a:moveTo>
                  <a:lnTo>
                    <a:pt x="249" y="0"/>
                  </a:lnTo>
                  <a:lnTo>
                    <a:pt x="263" y="37"/>
                  </a:lnTo>
                  <a:lnTo>
                    <a:pt x="14" y="13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2" name="Freeform 746"/>
            <p:cNvSpPr>
              <a:spLocks/>
            </p:cNvSpPr>
            <p:nvPr/>
          </p:nvSpPr>
          <p:spPr bwMode="auto">
            <a:xfrm>
              <a:off x="3425826" y="5348288"/>
              <a:ext cx="65088" cy="139700"/>
            </a:xfrm>
            <a:custGeom>
              <a:avLst/>
              <a:gdLst>
                <a:gd name="T0" fmla="*/ 87 w 125"/>
                <a:gd name="T1" fmla="*/ 264 h 264"/>
                <a:gd name="T2" fmla="*/ 0 w 125"/>
                <a:gd name="T3" fmla="*/ 13 h 264"/>
                <a:gd name="T4" fmla="*/ 37 w 125"/>
                <a:gd name="T5" fmla="*/ 0 h 264"/>
                <a:gd name="T6" fmla="*/ 125 w 125"/>
                <a:gd name="T7" fmla="*/ 251 h 264"/>
                <a:gd name="T8" fmla="*/ 87 w 125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64">
                  <a:moveTo>
                    <a:pt x="87" y="264"/>
                  </a:moveTo>
                  <a:lnTo>
                    <a:pt x="0" y="13"/>
                  </a:lnTo>
                  <a:lnTo>
                    <a:pt x="37" y="0"/>
                  </a:lnTo>
                  <a:lnTo>
                    <a:pt x="125" y="251"/>
                  </a:lnTo>
                  <a:lnTo>
                    <a:pt x="87" y="264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3" name="Freeform 747"/>
            <p:cNvSpPr>
              <a:spLocks/>
            </p:cNvSpPr>
            <p:nvPr/>
          </p:nvSpPr>
          <p:spPr bwMode="auto">
            <a:xfrm>
              <a:off x="3151188" y="6215063"/>
              <a:ext cx="141288" cy="63500"/>
            </a:xfrm>
            <a:custGeom>
              <a:avLst/>
              <a:gdLst>
                <a:gd name="T0" fmla="*/ 0 w 265"/>
                <a:gd name="T1" fmla="*/ 81 h 119"/>
                <a:gd name="T2" fmla="*/ 253 w 265"/>
                <a:gd name="T3" fmla="*/ 0 h 119"/>
                <a:gd name="T4" fmla="*/ 265 w 265"/>
                <a:gd name="T5" fmla="*/ 38 h 119"/>
                <a:gd name="T6" fmla="*/ 13 w 265"/>
                <a:gd name="T7" fmla="*/ 119 h 119"/>
                <a:gd name="T8" fmla="*/ 0 w 265"/>
                <a:gd name="T9" fmla="*/ 8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9">
                  <a:moveTo>
                    <a:pt x="0" y="81"/>
                  </a:moveTo>
                  <a:lnTo>
                    <a:pt x="253" y="0"/>
                  </a:lnTo>
                  <a:lnTo>
                    <a:pt x="265" y="38"/>
                  </a:lnTo>
                  <a:lnTo>
                    <a:pt x="13" y="11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4" name="Freeform 748"/>
            <p:cNvSpPr>
              <a:spLocks/>
            </p:cNvSpPr>
            <p:nvPr/>
          </p:nvSpPr>
          <p:spPr bwMode="auto">
            <a:xfrm>
              <a:off x="4005263" y="6172200"/>
              <a:ext cx="33338" cy="142875"/>
            </a:xfrm>
            <a:custGeom>
              <a:avLst/>
              <a:gdLst>
                <a:gd name="T0" fmla="*/ 24 w 64"/>
                <a:gd name="T1" fmla="*/ 269 h 269"/>
                <a:gd name="T2" fmla="*/ 0 w 64"/>
                <a:gd name="T3" fmla="*/ 3 h 269"/>
                <a:gd name="T4" fmla="*/ 40 w 64"/>
                <a:gd name="T5" fmla="*/ 0 h 269"/>
                <a:gd name="T6" fmla="*/ 64 w 64"/>
                <a:gd name="T7" fmla="*/ 264 h 269"/>
                <a:gd name="T8" fmla="*/ 24 w 64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9">
                  <a:moveTo>
                    <a:pt x="24" y="269"/>
                  </a:moveTo>
                  <a:lnTo>
                    <a:pt x="0" y="3"/>
                  </a:lnTo>
                  <a:lnTo>
                    <a:pt x="40" y="0"/>
                  </a:lnTo>
                  <a:lnTo>
                    <a:pt x="64" y="264"/>
                  </a:lnTo>
                  <a:lnTo>
                    <a:pt x="24" y="26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5" name="Freeform 749"/>
            <p:cNvSpPr>
              <a:spLocks/>
            </p:cNvSpPr>
            <p:nvPr/>
          </p:nvSpPr>
          <p:spPr bwMode="auto">
            <a:xfrm>
              <a:off x="908051" y="3395663"/>
              <a:ext cx="103188" cy="123825"/>
            </a:xfrm>
            <a:custGeom>
              <a:avLst/>
              <a:gdLst>
                <a:gd name="T0" fmla="*/ 0 w 195"/>
                <a:gd name="T1" fmla="*/ 209 h 234"/>
                <a:gd name="T2" fmla="*/ 164 w 195"/>
                <a:gd name="T3" fmla="*/ 0 h 234"/>
                <a:gd name="T4" fmla="*/ 195 w 195"/>
                <a:gd name="T5" fmla="*/ 25 h 234"/>
                <a:gd name="T6" fmla="*/ 31 w 195"/>
                <a:gd name="T7" fmla="*/ 234 h 234"/>
                <a:gd name="T8" fmla="*/ 0 w 195"/>
                <a:gd name="T9" fmla="*/ 2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4">
                  <a:moveTo>
                    <a:pt x="0" y="209"/>
                  </a:moveTo>
                  <a:lnTo>
                    <a:pt x="164" y="0"/>
                  </a:lnTo>
                  <a:lnTo>
                    <a:pt x="195" y="25"/>
                  </a:lnTo>
                  <a:lnTo>
                    <a:pt x="31" y="234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6" name="Freeform 750"/>
            <p:cNvSpPr>
              <a:spLocks/>
            </p:cNvSpPr>
            <p:nvPr/>
          </p:nvSpPr>
          <p:spPr bwMode="auto">
            <a:xfrm>
              <a:off x="765176" y="4216400"/>
              <a:ext cx="90488" cy="131763"/>
            </a:xfrm>
            <a:custGeom>
              <a:avLst/>
              <a:gdLst>
                <a:gd name="T0" fmla="*/ 137 w 172"/>
                <a:gd name="T1" fmla="*/ 249 h 249"/>
                <a:gd name="T2" fmla="*/ 0 w 172"/>
                <a:gd name="T3" fmla="*/ 21 h 249"/>
                <a:gd name="T4" fmla="*/ 33 w 172"/>
                <a:gd name="T5" fmla="*/ 0 h 249"/>
                <a:gd name="T6" fmla="*/ 172 w 172"/>
                <a:gd name="T7" fmla="*/ 228 h 249"/>
                <a:gd name="T8" fmla="*/ 137 w 172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49">
                  <a:moveTo>
                    <a:pt x="137" y="249"/>
                  </a:moveTo>
                  <a:lnTo>
                    <a:pt x="0" y="21"/>
                  </a:lnTo>
                  <a:lnTo>
                    <a:pt x="33" y="0"/>
                  </a:lnTo>
                  <a:lnTo>
                    <a:pt x="172" y="228"/>
                  </a:lnTo>
                  <a:lnTo>
                    <a:pt x="137" y="24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7" name="Freeform 751"/>
            <p:cNvSpPr>
              <a:spLocks/>
            </p:cNvSpPr>
            <p:nvPr/>
          </p:nvSpPr>
          <p:spPr bwMode="auto">
            <a:xfrm>
              <a:off x="7761288" y="6727825"/>
              <a:ext cx="142875" cy="46038"/>
            </a:xfrm>
            <a:custGeom>
              <a:avLst/>
              <a:gdLst>
                <a:gd name="T0" fmla="*/ 260 w 268"/>
                <a:gd name="T1" fmla="*/ 89 h 89"/>
                <a:gd name="T2" fmla="*/ 0 w 268"/>
                <a:gd name="T3" fmla="*/ 39 h 89"/>
                <a:gd name="T4" fmla="*/ 7 w 268"/>
                <a:gd name="T5" fmla="*/ 0 h 89"/>
                <a:gd name="T6" fmla="*/ 268 w 268"/>
                <a:gd name="T7" fmla="*/ 51 h 89"/>
                <a:gd name="T8" fmla="*/ 260 w 268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9">
                  <a:moveTo>
                    <a:pt x="260" y="89"/>
                  </a:moveTo>
                  <a:lnTo>
                    <a:pt x="0" y="39"/>
                  </a:lnTo>
                  <a:lnTo>
                    <a:pt x="7" y="0"/>
                  </a:lnTo>
                  <a:lnTo>
                    <a:pt x="268" y="51"/>
                  </a:lnTo>
                  <a:lnTo>
                    <a:pt x="260" y="8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8" name="Freeform 752"/>
            <p:cNvSpPr>
              <a:spLocks/>
            </p:cNvSpPr>
            <p:nvPr/>
          </p:nvSpPr>
          <p:spPr bwMode="auto">
            <a:xfrm>
              <a:off x="8161338" y="5989638"/>
              <a:ext cx="139700" cy="61913"/>
            </a:xfrm>
            <a:custGeom>
              <a:avLst/>
              <a:gdLst>
                <a:gd name="T0" fmla="*/ 254 w 266"/>
                <a:gd name="T1" fmla="*/ 116 h 116"/>
                <a:gd name="T2" fmla="*/ 0 w 266"/>
                <a:gd name="T3" fmla="*/ 38 h 116"/>
                <a:gd name="T4" fmla="*/ 12 w 266"/>
                <a:gd name="T5" fmla="*/ 0 h 116"/>
                <a:gd name="T6" fmla="*/ 266 w 266"/>
                <a:gd name="T7" fmla="*/ 79 h 116"/>
                <a:gd name="T8" fmla="*/ 254 w 266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6">
                  <a:moveTo>
                    <a:pt x="254" y="116"/>
                  </a:moveTo>
                  <a:lnTo>
                    <a:pt x="0" y="38"/>
                  </a:lnTo>
                  <a:lnTo>
                    <a:pt x="12" y="0"/>
                  </a:lnTo>
                  <a:lnTo>
                    <a:pt x="266" y="79"/>
                  </a:lnTo>
                  <a:lnTo>
                    <a:pt x="254" y="116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69" name="Freeform 753"/>
            <p:cNvSpPr>
              <a:spLocks/>
            </p:cNvSpPr>
            <p:nvPr/>
          </p:nvSpPr>
          <p:spPr bwMode="auto">
            <a:xfrm>
              <a:off x="8569326" y="5911850"/>
              <a:ext cx="123825" cy="104775"/>
            </a:xfrm>
            <a:custGeom>
              <a:avLst/>
              <a:gdLst>
                <a:gd name="T0" fmla="*/ 206 w 232"/>
                <a:gd name="T1" fmla="*/ 199 h 199"/>
                <a:gd name="T2" fmla="*/ 0 w 232"/>
                <a:gd name="T3" fmla="*/ 31 h 199"/>
                <a:gd name="T4" fmla="*/ 25 w 232"/>
                <a:gd name="T5" fmla="*/ 0 h 199"/>
                <a:gd name="T6" fmla="*/ 232 w 232"/>
                <a:gd name="T7" fmla="*/ 168 h 199"/>
                <a:gd name="T8" fmla="*/ 206 w 232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99">
                  <a:moveTo>
                    <a:pt x="206" y="199"/>
                  </a:moveTo>
                  <a:lnTo>
                    <a:pt x="0" y="31"/>
                  </a:lnTo>
                  <a:lnTo>
                    <a:pt x="25" y="0"/>
                  </a:lnTo>
                  <a:lnTo>
                    <a:pt x="232" y="168"/>
                  </a:lnTo>
                  <a:lnTo>
                    <a:pt x="206" y="19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0" name="Freeform 754"/>
            <p:cNvSpPr>
              <a:spLocks/>
            </p:cNvSpPr>
            <p:nvPr/>
          </p:nvSpPr>
          <p:spPr bwMode="auto">
            <a:xfrm>
              <a:off x="8748713" y="6599238"/>
              <a:ext cx="133350" cy="84138"/>
            </a:xfrm>
            <a:custGeom>
              <a:avLst/>
              <a:gdLst>
                <a:gd name="T0" fmla="*/ 235 w 254"/>
                <a:gd name="T1" fmla="*/ 159 h 159"/>
                <a:gd name="T2" fmla="*/ 0 w 254"/>
                <a:gd name="T3" fmla="*/ 36 h 159"/>
                <a:gd name="T4" fmla="*/ 18 w 254"/>
                <a:gd name="T5" fmla="*/ 0 h 159"/>
                <a:gd name="T6" fmla="*/ 254 w 254"/>
                <a:gd name="T7" fmla="*/ 123 h 159"/>
                <a:gd name="T8" fmla="*/ 235 w 254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9">
                  <a:moveTo>
                    <a:pt x="235" y="159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254" y="123"/>
                  </a:lnTo>
                  <a:lnTo>
                    <a:pt x="235" y="159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1" name="Freeform 755"/>
            <p:cNvSpPr>
              <a:spLocks/>
            </p:cNvSpPr>
            <p:nvPr/>
          </p:nvSpPr>
          <p:spPr bwMode="auto">
            <a:xfrm>
              <a:off x="8496301" y="2878138"/>
              <a:ext cx="101600" cy="127000"/>
            </a:xfrm>
            <a:custGeom>
              <a:avLst/>
              <a:gdLst>
                <a:gd name="T0" fmla="*/ 0 w 190"/>
                <a:gd name="T1" fmla="*/ 214 h 238"/>
                <a:gd name="T2" fmla="*/ 158 w 190"/>
                <a:gd name="T3" fmla="*/ 0 h 238"/>
                <a:gd name="T4" fmla="*/ 190 w 190"/>
                <a:gd name="T5" fmla="*/ 24 h 238"/>
                <a:gd name="T6" fmla="*/ 32 w 190"/>
                <a:gd name="T7" fmla="*/ 238 h 238"/>
                <a:gd name="T8" fmla="*/ 0 w 190"/>
                <a:gd name="T9" fmla="*/ 21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238">
                  <a:moveTo>
                    <a:pt x="0" y="214"/>
                  </a:moveTo>
                  <a:lnTo>
                    <a:pt x="158" y="0"/>
                  </a:lnTo>
                  <a:lnTo>
                    <a:pt x="190" y="24"/>
                  </a:lnTo>
                  <a:lnTo>
                    <a:pt x="32" y="23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2" name="Freeform 756"/>
            <p:cNvSpPr>
              <a:spLocks/>
            </p:cNvSpPr>
            <p:nvPr/>
          </p:nvSpPr>
          <p:spPr bwMode="auto">
            <a:xfrm>
              <a:off x="7785101" y="3665538"/>
              <a:ext cx="115888" cy="112713"/>
            </a:xfrm>
            <a:custGeom>
              <a:avLst/>
              <a:gdLst>
                <a:gd name="T0" fmla="*/ 0 w 220"/>
                <a:gd name="T1" fmla="*/ 183 h 212"/>
                <a:gd name="T2" fmla="*/ 193 w 220"/>
                <a:gd name="T3" fmla="*/ 0 h 212"/>
                <a:gd name="T4" fmla="*/ 220 w 220"/>
                <a:gd name="T5" fmla="*/ 29 h 212"/>
                <a:gd name="T6" fmla="*/ 27 w 220"/>
                <a:gd name="T7" fmla="*/ 212 h 212"/>
                <a:gd name="T8" fmla="*/ 0 w 220"/>
                <a:gd name="T9" fmla="*/ 18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12">
                  <a:moveTo>
                    <a:pt x="0" y="183"/>
                  </a:moveTo>
                  <a:lnTo>
                    <a:pt x="193" y="0"/>
                  </a:lnTo>
                  <a:lnTo>
                    <a:pt x="220" y="29"/>
                  </a:lnTo>
                  <a:lnTo>
                    <a:pt x="27" y="212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3" name="Freeform 757"/>
            <p:cNvSpPr>
              <a:spLocks/>
            </p:cNvSpPr>
            <p:nvPr/>
          </p:nvSpPr>
          <p:spPr bwMode="auto">
            <a:xfrm>
              <a:off x="2603501" y="3321050"/>
              <a:ext cx="87313" cy="133350"/>
            </a:xfrm>
            <a:custGeom>
              <a:avLst/>
              <a:gdLst>
                <a:gd name="T0" fmla="*/ 0 w 163"/>
                <a:gd name="T1" fmla="*/ 234 h 252"/>
                <a:gd name="T2" fmla="*/ 127 w 163"/>
                <a:gd name="T3" fmla="*/ 0 h 252"/>
                <a:gd name="T4" fmla="*/ 163 w 163"/>
                <a:gd name="T5" fmla="*/ 19 h 252"/>
                <a:gd name="T6" fmla="*/ 36 w 163"/>
                <a:gd name="T7" fmla="*/ 252 h 252"/>
                <a:gd name="T8" fmla="*/ 0 w 163"/>
                <a:gd name="T9" fmla="*/ 23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52">
                  <a:moveTo>
                    <a:pt x="0" y="234"/>
                  </a:moveTo>
                  <a:lnTo>
                    <a:pt x="127" y="0"/>
                  </a:lnTo>
                  <a:lnTo>
                    <a:pt x="163" y="19"/>
                  </a:lnTo>
                  <a:lnTo>
                    <a:pt x="36" y="25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4" name="Freeform 758"/>
            <p:cNvSpPr>
              <a:spLocks/>
            </p:cNvSpPr>
            <p:nvPr/>
          </p:nvSpPr>
          <p:spPr bwMode="auto">
            <a:xfrm>
              <a:off x="3152776" y="1363663"/>
              <a:ext cx="141288" cy="61913"/>
            </a:xfrm>
            <a:custGeom>
              <a:avLst/>
              <a:gdLst>
                <a:gd name="T0" fmla="*/ 0 w 265"/>
                <a:gd name="T1" fmla="*/ 80 h 117"/>
                <a:gd name="T2" fmla="*/ 254 w 265"/>
                <a:gd name="T3" fmla="*/ 0 h 117"/>
                <a:gd name="T4" fmla="*/ 265 w 265"/>
                <a:gd name="T5" fmla="*/ 38 h 117"/>
                <a:gd name="T6" fmla="*/ 12 w 265"/>
                <a:gd name="T7" fmla="*/ 117 h 117"/>
                <a:gd name="T8" fmla="*/ 0 w 265"/>
                <a:gd name="T9" fmla="*/ 8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7">
                  <a:moveTo>
                    <a:pt x="0" y="80"/>
                  </a:moveTo>
                  <a:lnTo>
                    <a:pt x="254" y="0"/>
                  </a:lnTo>
                  <a:lnTo>
                    <a:pt x="265" y="38"/>
                  </a:lnTo>
                  <a:lnTo>
                    <a:pt x="12" y="11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5" name="Freeform 759"/>
            <p:cNvSpPr>
              <a:spLocks/>
            </p:cNvSpPr>
            <p:nvPr/>
          </p:nvSpPr>
          <p:spPr bwMode="auto">
            <a:xfrm>
              <a:off x="3900488" y="1293813"/>
              <a:ext cx="90488" cy="131763"/>
            </a:xfrm>
            <a:custGeom>
              <a:avLst/>
              <a:gdLst>
                <a:gd name="T0" fmla="*/ 0 w 173"/>
                <a:gd name="T1" fmla="*/ 228 h 248"/>
                <a:gd name="T2" fmla="*/ 139 w 173"/>
                <a:gd name="T3" fmla="*/ 0 h 248"/>
                <a:gd name="T4" fmla="*/ 173 w 173"/>
                <a:gd name="T5" fmla="*/ 21 h 248"/>
                <a:gd name="T6" fmla="*/ 35 w 173"/>
                <a:gd name="T7" fmla="*/ 248 h 248"/>
                <a:gd name="T8" fmla="*/ 0 w 173"/>
                <a:gd name="T9" fmla="*/ 2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8">
                  <a:moveTo>
                    <a:pt x="0" y="228"/>
                  </a:moveTo>
                  <a:lnTo>
                    <a:pt x="139" y="0"/>
                  </a:lnTo>
                  <a:lnTo>
                    <a:pt x="173" y="21"/>
                  </a:lnTo>
                  <a:lnTo>
                    <a:pt x="35" y="24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6" name="Freeform 760"/>
            <p:cNvSpPr>
              <a:spLocks/>
            </p:cNvSpPr>
            <p:nvPr/>
          </p:nvSpPr>
          <p:spPr bwMode="auto">
            <a:xfrm>
              <a:off x="7415213" y="1179513"/>
              <a:ext cx="127000" cy="100013"/>
            </a:xfrm>
            <a:custGeom>
              <a:avLst/>
              <a:gdLst>
                <a:gd name="T0" fmla="*/ 215 w 238"/>
                <a:gd name="T1" fmla="*/ 189 h 189"/>
                <a:gd name="T2" fmla="*/ 0 w 238"/>
                <a:gd name="T3" fmla="*/ 33 h 189"/>
                <a:gd name="T4" fmla="*/ 24 w 238"/>
                <a:gd name="T5" fmla="*/ 0 h 189"/>
                <a:gd name="T6" fmla="*/ 238 w 238"/>
                <a:gd name="T7" fmla="*/ 157 h 189"/>
                <a:gd name="T8" fmla="*/ 215 w 238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89">
                  <a:moveTo>
                    <a:pt x="215" y="189"/>
                  </a:moveTo>
                  <a:lnTo>
                    <a:pt x="0" y="33"/>
                  </a:lnTo>
                  <a:lnTo>
                    <a:pt x="24" y="0"/>
                  </a:lnTo>
                  <a:lnTo>
                    <a:pt x="238" y="157"/>
                  </a:lnTo>
                  <a:lnTo>
                    <a:pt x="215" y="18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7" name="Freeform 761"/>
            <p:cNvSpPr>
              <a:spLocks/>
            </p:cNvSpPr>
            <p:nvPr/>
          </p:nvSpPr>
          <p:spPr bwMode="auto">
            <a:xfrm>
              <a:off x="4454526" y="1177925"/>
              <a:ext cx="142875" cy="38100"/>
            </a:xfrm>
            <a:custGeom>
              <a:avLst/>
              <a:gdLst>
                <a:gd name="T0" fmla="*/ 0 w 270"/>
                <a:gd name="T1" fmla="*/ 34 h 73"/>
                <a:gd name="T2" fmla="*/ 264 w 270"/>
                <a:gd name="T3" fmla="*/ 0 h 73"/>
                <a:gd name="T4" fmla="*/ 270 w 270"/>
                <a:gd name="T5" fmla="*/ 40 h 73"/>
                <a:gd name="T6" fmla="*/ 5 w 270"/>
                <a:gd name="T7" fmla="*/ 73 h 73"/>
                <a:gd name="T8" fmla="*/ 0 w 270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73">
                  <a:moveTo>
                    <a:pt x="0" y="34"/>
                  </a:moveTo>
                  <a:lnTo>
                    <a:pt x="264" y="0"/>
                  </a:lnTo>
                  <a:lnTo>
                    <a:pt x="270" y="40"/>
                  </a:lnTo>
                  <a:lnTo>
                    <a:pt x="5" y="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8" name="Freeform 762"/>
            <p:cNvSpPr>
              <a:spLocks/>
            </p:cNvSpPr>
            <p:nvPr/>
          </p:nvSpPr>
          <p:spPr bwMode="auto">
            <a:xfrm>
              <a:off x="5824538" y="1193800"/>
              <a:ext cx="103188" cy="123825"/>
            </a:xfrm>
            <a:custGeom>
              <a:avLst/>
              <a:gdLst>
                <a:gd name="T0" fmla="*/ 0 w 194"/>
                <a:gd name="T1" fmla="*/ 209 h 234"/>
                <a:gd name="T2" fmla="*/ 163 w 194"/>
                <a:gd name="T3" fmla="*/ 0 h 234"/>
                <a:gd name="T4" fmla="*/ 194 w 194"/>
                <a:gd name="T5" fmla="*/ 24 h 234"/>
                <a:gd name="T6" fmla="*/ 31 w 194"/>
                <a:gd name="T7" fmla="*/ 234 h 234"/>
                <a:gd name="T8" fmla="*/ 0 w 194"/>
                <a:gd name="T9" fmla="*/ 2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34">
                  <a:moveTo>
                    <a:pt x="0" y="209"/>
                  </a:moveTo>
                  <a:lnTo>
                    <a:pt x="163" y="0"/>
                  </a:lnTo>
                  <a:lnTo>
                    <a:pt x="194" y="24"/>
                  </a:lnTo>
                  <a:lnTo>
                    <a:pt x="31" y="234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79" name="Freeform 763"/>
            <p:cNvSpPr>
              <a:spLocks/>
            </p:cNvSpPr>
            <p:nvPr/>
          </p:nvSpPr>
          <p:spPr bwMode="auto">
            <a:xfrm>
              <a:off x="6499226" y="608013"/>
              <a:ext cx="133350" cy="88900"/>
            </a:xfrm>
            <a:custGeom>
              <a:avLst/>
              <a:gdLst>
                <a:gd name="T0" fmla="*/ 231 w 251"/>
                <a:gd name="T1" fmla="*/ 168 h 168"/>
                <a:gd name="T2" fmla="*/ 0 w 251"/>
                <a:gd name="T3" fmla="*/ 35 h 168"/>
                <a:gd name="T4" fmla="*/ 21 w 251"/>
                <a:gd name="T5" fmla="*/ 0 h 168"/>
                <a:gd name="T6" fmla="*/ 251 w 251"/>
                <a:gd name="T7" fmla="*/ 134 h 168"/>
                <a:gd name="T8" fmla="*/ 231 w 25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68">
                  <a:moveTo>
                    <a:pt x="231" y="168"/>
                  </a:moveTo>
                  <a:lnTo>
                    <a:pt x="0" y="35"/>
                  </a:lnTo>
                  <a:lnTo>
                    <a:pt x="21" y="0"/>
                  </a:lnTo>
                  <a:lnTo>
                    <a:pt x="251" y="134"/>
                  </a:lnTo>
                  <a:lnTo>
                    <a:pt x="231" y="16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0" name="Freeform 764"/>
            <p:cNvSpPr>
              <a:spLocks/>
            </p:cNvSpPr>
            <p:nvPr/>
          </p:nvSpPr>
          <p:spPr bwMode="auto">
            <a:xfrm>
              <a:off x="6332538" y="431800"/>
              <a:ext cx="141288" cy="22225"/>
            </a:xfrm>
            <a:custGeom>
              <a:avLst/>
              <a:gdLst>
                <a:gd name="T0" fmla="*/ 268 w 268"/>
                <a:gd name="T1" fmla="*/ 40 h 44"/>
                <a:gd name="T2" fmla="*/ 1 w 268"/>
                <a:gd name="T3" fmla="*/ 44 h 44"/>
                <a:gd name="T4" fmla="*/ 0 w 268"/>
                <a:gd name="T5" fmla="*/ 4 h 44"/>
                <a:gd name="T6" fmla="*/ 267 w 268"/>
                <a:gd name="T7" fmla="*/ 0 h 44"/>
                <a:gd name="T8" fmla="*/ 268 w 268"/>
                <a:gd name="T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4">
                  <a:moveTo>
                    <a:pt x="268" y="40"/>
                  </a:moveTo>
                  <a:lnTo>
                    <a:pt x="1" y="44"/>
                  </a:lnTo>
                  <a:lnTo>
                    <a:pt x="0" y="4"/>
                  </a:lnTo>
                  <a:lnTo>
                    <a:pt x="267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1" name="Freeform 765"/>
            <p:cNvSpPr>
              <a:spLocks/>
            </p:cNvSpPr>
            <p:nvPr/>
          </p:nvSpPr>
          <p:spPr bwMode="auto">
            <a:xfrm>
              <a:off x="9526" y="366713"/>
              <a:ext cx="95250" cy="77788"/>
            </a:xfrm>
            <a:custGeom>
              <a:avLst/>
              <a:gdLst>
                <a:gd name="T0" fmla="*/ 158 w 182"/>
                <a:gd name="T1" fmla="*/ 148 h 148"/>
                <a:gd name="T2" fmla="*/ 0 w 182"/>
                <a:gd name="T3" fmla="*/ 32 h 148"/>
                <a:gd name="T4" fmla="*/ 23 w 182"/>
                <a:gd name="T5" fmla="*/ 0 h 148"/>
                <a:gd name="T6" fmla="*/ 182 w 182"/>
                <a:gd name="T7" fmla="*/ 115 h 148"/>
                <a:gd name="T8" fmla="*/ 158 w 18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48">
                  <a:moveTo>
                    <a:pt x="158" y="148"/>
                  </a:moveTo>
                  <a:lnTo>
                    <a:pt x="0" y="32"/>
                  </a:lnTo>
                  <a:lnTo>
                    <a:pt x="23" y="0"/>
                  </a:lnTo>
                  <a:lnTo>
                    <a:pt x="182" y="115"/>
                  </a:lnTo>
                  <a:lnTo>
                    <a:pt x="158" y="14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2" name="Freeform 766"/>
            <p:cNvSpPr>
              <a:spLocks/>
            </p:cNvSpPr>
            <p:nvPr/>
          </p:nvSpPr>
          <p:spPr bwMode="auto">
            <a:xfrm>
              <a:off x="206376" y="1022350"/>
              <a:ext cx="136525" cy="80963"/>
            </a:xfrm>
            <a:custGeom>
              <a:avLst/>
              <a:gdLst>
                <a:gd name="T0" fmla="*/ 240 w 258"/>
                <a:gd name="T1" fmla="*/ 151 h 151"/>
                <a:gd name="T2" fmla="*/ 0 w 258"/>
                <a:gd name="T3" fmla="*/ 35 h 151"/>
                <a:gd name="T4" fmla="*/ 17 w 258"/>
                <a:gd name="T5" fmla="*/ 0 h 151"/>
                <a:gd name="T6" fmla="*/ 258 w 258"/>
                <a:gd name="T7" fmla="*/ 114 h 151"/>
                <a:gd name="T8" fmla="*/ 240 w 258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51">
                  <a:moveTo>
                    <a:pt x="240" y="151"/>
                  </a:moveTo>
                  <a:lnTo>
                    <a:pt x="0" y="35"/>
                  </a:lnTo>
                  <a:lnTo>
                    <a:pt x="17" y="0"/>
                  </a:lnTo>
                  <a:lnTo>
                    <a:pt x="258" y="114"/>
                  </a:lnTo>
                  <a:lnTo>
                    <a:pt x="240" y="151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3" name="Freeform 767"/>
            <p:cNvSpPr>
              <a:spLocks/>
            </p:cNvSpPr>
            <p:nvPr/>
          </p:nvSpPr>
          <p:spPr bwMode="auto">
            <a:xfrm>
              <a:off x="2079626" y="376238"/>
              <a:ext cx="106363" cy="120650"/>
            </a:xfrm>
            <a:custGeom>
              <a:avLst/>
              <a:gdLst>
                <a:gd name="T0" fmla="*/ 0 w 203"/>
                <a:gd name="T1" fmla="*/ 202 h 228"/>
                <a:gd name="T2" fmla="*/ 173 w 203"/>
                <a:gd name="T3" fmla="*/ 0 h 228"/>
                <a:gd name="T4" fmla="*/ 203 w 203"/>
                <a:gd name="T5" fmla="*/ 26 h 228"/>
                <a:gd name="T6" fmla="*/ 30 w 203"/>
                <a:gd name="T7" fmla="*/ 228 h 228"/>
                <a:gd name="T8" fmla="*/ 0 w 203"/>
                <a:gd name="T9" fmla="*/ 20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8">
                  <a:moveTo>
                    <a:pt x="0" y="202"/>
                  </a:moveTo>
                  <a:lnTo>
                    <a:pt x="173" y="0"/>
                  </a:lnTo>
                  <a:lnTo>
                    <a:pt x="203" y="26"/>
                  </a:lnTo>
                  <a:lnTo>
                    <a:pt x="30" y="228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4" name="Freeform 768"/>
            <p:cNvSpPr>
              <a:spLocks/>
            </p:cNvSpPr>
            <p:nvPr/>
          </p:nvSpPr>
          <p:spPr bwMode="auto">
            <a:xfrm>
              <a:off x="1828801" y="1055688"/>
              <a:ext cx="123825" cy="103188"/>
            </a:xfrm>
            <a:custGeom>
              <a:avLst/>
              <a:gdLst>
                <a:gd name="T0" fmla="*/ 0 w 232"/>
                <a:gd name="T1" fmla="*/ 167 h 197"/>
                <a:gd name="T2" fmla="*/ 207 w 232"/>
                <a:gd name="T3" fmla="*/ 0 h 197"/>
                <a:gd name="T4" fmla="*/ 232 w 232"/>
                <a:gd name="T5" fmla="*/ 31 h 197"/>
                <a:gd name="T6" fmla="*/ 25 w 232"/>
                <a:gd name="T7" fmla="*/ 197 h 197"/>
                <a:gd name="T8" fmla="*/ 0 w 232"/>
                <a:gd name="T9" fmla="*/ 1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97">
                  <a:moveTo>
                    <a:pt x="0" y="167"/>
                  </a:moveTo>
                  <a:lnTo>
                    <a:pt x="207" y="0"/>
                  </a:lnTo>
                  <a:lnTo>
                    <a:pt x="232" y="31"/>
                  </a:lnTo>
                  <a:lnTo>
                    <a:pt x="25" y="19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5" name="Freeform 769"/>
            <p:cNvSpPr>
              <a:spLocks/>
            </p:cNvSpPr>
            <p:nvPr/>
          </p:nvSpPr>
          <p:spPr bwMode="auto">
            <a:xfrm>
              <a:off x="2505076" y="2020888"/>
              <a:ext cx="82550" cy="133350"/>
            </a:xfrm>
            <a:custGeom>
              <a:avLst/>
              <a:gdLst>
                <a:gd name="T0" fmla="*/ 121 w 157"/>
                <a:gd name="T1" fmla="*/ 254 h 254"/>
                <a:gd name="T2" fmla="*/ 0 w 157"/>
                <a:gd name="T3" fmla="*/ 18 h 254"/>
                <a:gd name="T4" fmla="*/ 35 w 157"/>
                <a:gd name="T5" fmla="*/ 0 h 254"/>
                <a:gd name="T6" fmla="*/ 157 w 157"/>
                <a:gd name="T7" fmla="*/ 237 h 254"/>
                <a:gd name="T8" fmla="*/ 121 w 157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54">
                  <a:moveTo>
                    <a:pt x="121" y="254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157" y="237"/>
                  </a:lnTo>
                  <a:lnTo>
                    <a:pt x="121" y="254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6" name="Freeform 770"/>
            <p:cNvSpPr>
              <a:spLocks/>
            </p:cNvSpPr>
            <p:nvPr/>
          </p:nvSpPr>
          <p:spPr bwMode="auto">
            <a:xfrm>
              <a:off x="1258888" y="2424113"/>
              <a:ext cx="61913" cy="139700"/>
            </a:xfrm>
            <a:custGeom>
              <a:avLst/>
              <a:gdLst>
                <a:gd name="T0" fmla="*/ 0 w 118"/>
                <a:gd name="T1" fmla="*/ 254 h 266"/>
                <a:gd name="T2" fmla="*/ 80 w 118"/>
                <a:gd name="T3" fmla="*/ 0 h 266"/>
                <a:gd name="T4" fmla="*/ 118 w 118"/>
                <a:gd name="T5" fmla="*/ 12 h 266"/>
                <a:gd name="T6" fmla="*/ 38 w 118"/>
                <a:gd name="T7" fmla="*/ 266 h 266"/>
                <a:gd name="T8" fmla="*/ 0 w 118"/>
                <a:gd name="T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266">
                  <a:moveTo>
                    <a:pt x="0" y="254"/>
                  </a:moveTo>
                  <a:lnTo>
                    <a:pt x="80" y="0"/>
                  </a:lnTo>
                  <a:lnTo>
                    <a:pt x="118" y="12"/>
                  </a:lnTo>
                  <a:lnTo>
                    <a:pt x="38" y="266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7" name="Freeform 771"/>
            <p:cNvSpPr>
              <a:spLocks/>
            </p:cNvSpPr>
            <p:nvPr/>
          </p:nvSpPr>
          <p:spPr bwMode="auto">
            <a:xfrm>
              <a:off x="665163" y="1706563"/>
              <a:ext cx="115888" cy="112713"/>
            </a:xfrm>
            <a:custGeom>
              <a:avLst/>
              <a:gdLst>
                <a:gd name="T0" fmla="*/ 0 w 221"/>
                <a:gd name="T1" fmla="*/ 183 h 212"/>
                <a:gd name="T2" fmla="*/ 193 w 221"/>
                <a:gd name="T3" fmla="*/ 0 h 212"/>
                <a:gd name="T4" fmla="*/ 221 w 221"/>
                <a:gd name="T5" fmla="*/ 29 h 212"/>
                <a:gd name="T6" fmla="*/ 28 w 221"/>
                <a:gd name="T7" fmla="*/ 212 h 212"/>
                <a:gd name="T8" fmla="*/ 0 w 221"/>
                <a:gd name="T9" fmla="*/ 18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2">
                  <a:moveTo>
                    <a:pt x="0" y="183"/>
                  </a:moveTo>
                  <a:lnTo>
                    <a:pt x="193" y="0"/>
                  </a:lnTo>
                  <a:lnTo>
                    <a:pt x="221" y="29"/>
                  </a:lnTo>
                  <a:lnTo>
                    <a:pt x="28" y="212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8" name="Freeform 772"/>
            <p:cNvSpPr>
              <a:spLocks/>
            </p:cNvSpPr>
            <p:nvPr/>
          </p:nvSpPr>
          <p:spPr bwMode="auto">
            <a:xfrm>
              <a:off x="2438401" y="1160463"/>
              <a:ext cx="127000" cy="98425"/>
            </a:xfrm>
            <a:custGeom>
              <a:avLst/>
              <a:gdLst>
                <a:gd name="T0" fmla="*/ 216 w 240"/>
                <a:gd name="T1" fmla="*/ 186 h 186"/>
                <a:gd name="T2" fmla="*/ 0 w 240"/>
                <a:gd name="T3" fmla="*/ 32 h 186"/>
                <a:gd name="T4" fmla="*/ 23 w 240"/>
                <a:gd name="T5" fmla="*/ 0 h 186"/>
                <a:gd name="T6" fmla="*/ 240 w 240"/>
                <a:gd name="T7" fmla="*/ 154 h 186"/>
                <a:gd name="T8" fmla="*/ 216 w 240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6">
                  <a:moveTo>
                    <a:pt x="216" y="186"/>
                  </a:moveTo>
                  <a:lnTo>
                    <a:pt x="0" y="32"/>
                  </a:lnTo>
                  <a:lnTo>
                    <a:pt x="23" y="0"/>
                  </a:lnTo>
                  <a:lnTo>
                    <a:pt x="240" y="154"/>
                  </a:lnTo>
                  <a:lnTo>
                    <a:pt x="216" y="186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89" name="Freeform 773"/>
            <p:cNvSpPr>
              <a:spLocks/>
            </p:cNvSpPr>
            <p:nvPr/>
          </p:nvSpPr>
          <p:spPr bwMode="auto">
            <a:xfrm>
              <a:off x="1419226" y="1797050"/>
              <a:ext cx="119063" cy="109538"/>
            </a:xfrm>
            <a:custGeom>
              <a:avLst/>
              <a:gdLst>
                <a:gd name="T0" fmla="*/ 0 w 226"/>
                <a:gd name="T1" fmla="*/ 176 h 205"/>
                <a:gd name="T2" fmla="*/ 200 w 226"/>
                <a:gd name="T3" fmla="*/ 0 h 205"/>
                <a:gd name="T4" fmla="*/ 226 w 226"/>
                <a:gd name="T5" fmla="*/ 29 h 205"/>
                <a:gd name="T6" fmla="*/ 26 w 226"/>
                <a:gd name="T7" fmla="*/ 205 h 205"/>
                <a:gd name="T8" fmla="*/ 0 w 226"/>
                <a:gd name="T9" fmla="*/ 17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05">
                  <a:moveTo>
                    <a:pt x="0" y="176"/>
                  </a:moveTo>
                  <a:lnTo>
                    <a:pt x="200" y="0"/>
                  </a:lnTo>
                  <a:lnTo>
                    <a:pt x="226" y="29"/>
                  </a:lnTo>
                  <a:lnTo>
                    <a:pt x="26" y="205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0" name="Freeform 774"/>
            <p:cNvSpPr>
              <a:spLocks/>
            </p:cNvSpPr>
            <p:nvPr/>
          </p:nvSpPr>
          <p:spPr bwMode="auto">
            <a:xfrm>
              <a:off x="2668588" y="4213225"/>
              <a:ext cx="138113" cy="65088"/>
            </a:xfrm>
            <a:custGeom>
              <a:avLst/>
              <a:gdLst>
                <a:gd name="T0" fmla="*/ 250 w 263"/>
                <a:gd name="T1" fmla="*/ 125 h 125"/>
                <a:gd name="T2" fmla="*/ 0 w 263"/>
                <a:gd name="T3" fmla="*/ 38 h 125"/>
                <a:gd name="T4" fmla="*/ 13 w 263"/>
                <a:gd name="T5" fmla="*/ 0 h 125"/>
                <a:gd name="T6" fmla="*/ 263 w 263"/>
                <a:gd name="T7" fmla="*/ 87 h 125"/>
                <a:gd name="T8" fmla="*/ 250 w 263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5">
                  <a:moveTo>
                    <a:pt x="250" y="125"/>
                  </a:moveTo>
                  <a:lnTo>
                    <a:pt x="0" y="38"/>
                  </a:lnTo>
                  <a:lnTo>
                    <a:pt x="13" y="0"/>
                  </a:lnTo>
                  <a:lnTo>
                    <a:pt x="263" y="87"/>
                  </a:lnTo>
                  <a:lnTo>
                    <a:pt x="250" y="125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1" name="Freeform 775"/>
            <p:cNvSpPr>
              <a:spLocks/>
            </p:cNvSpPr>
            <p:nvPr/>
          </p:nvSpPr>
          <p:spPr bwMode="auto">
            <a:xfrm>
              <a:off x="3725863" y="2454275"/>
              <a:ext cx="123825" cy="103188"/>
            </a:xfrm>
            <a:custGeom>
              <a:avLst/>
              <a:gdLst>
                <a:gd name="T0" fmla="*/ 209 w 234"/>
                <a:gd name="T1" fmla="*/ 195 h 195"/>
                <a:gd name="T2" fmla="*/ 0 w 234"/>
                <a:gd name="T3" fmla="*/ 31 h 195"/>
                <a:gd name="T4" fmla="*/ 25 w 234"/>
                <a:gd name="T5" fmla="*/ 0 h 195"/>
                <a:gd name="T6" fmla="*/ 234 w 234"/>
                <a:gd name="T7" fmla="*/ 164 h 195"/>
                <a:gd name="T8" fmla="*/ 209 w 234"/>
                <a:gd name="T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95">
                  <a:moveTo>
                    <a:pt x="209" y="195"/>
                  </a:moveTo>
                  <a:lnTo>
                    <a:pt x="0" y="31"/>
                  </a:lnTo>
                  <a:lnTo>
                    <a:pt x="25" y="0"/>
                  </a:lnTo>
                  <a:lnTo>
                    <a:pt x="234" y="164"/>
                  </a:lnTo>
                  <a:lnTo>
                    <a:pt x="209" y="195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2" name="Freeform 776"/>
            <p:cNvSpPr>
              <a:spLocks/>
            </p:cNvSpPr>
            <p:nvPr/>
          </p:nvSpPr>
          <p:spPr bwMode="auto">
            <a:xfrm>
              <a:off x="7546976" y="3486150"/>
              <a:ext cx="141288" cy="31750"/>
            </a:xfrm>
            <a:custGeom>
              <a:avLst/>
              <a:gdLst>
                <a:gd name="T0" fmla="*/ 0 w 268"/>
                <a:gd name="T1" fmla="*/ 19 h 59"/>
                <a:gd name="T2" fmla="*/ 265 w 268"/>
                <a:gd name="T3" fmla="*/ 0 h 59"/>
                <a:gd name="T4" fmla="*/ 268 w 268"/>
                <a:gd name="T5" fmla="*/ 40 h 59"/>
                <a:gd name="T6" fmla="*/ 2 w 268"/>
                <a:gd name="T7" fmla="*/ 59 h 59"/>
                <a:gd name="T8" fmla="*/ 0 w 268"/>
                <a:gd name="T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9">
                  <a:moveTo>
                    <a:pt x="0" y="19"/>
                  </a:moveTo>
                  <a:lnTo>
                    <a:pt x="265" y="0"/>
                  </a:lnTo>
                  <a:lnTo>
                    <a:pt x="268" y="40"/>
                  </a:lnTo>
                  <a:lnTo>
                    <a:pt x="2" y="5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3" name="Freeform 777"/>
            <p:cNvSpPr>
              <a:spLocks/>
            </p:cNvSpPr>
            <p:nvPr/>
          </p:nvSpPr>
          <p:spPr bwMode="auto">
            <a:xfrm>
              <a:off x="3298826" y="4013200"/>
              <a:ext cx="141288" cy="28575"/>
            </a:xfrm>
            <a:custGeom>
              <a:avLst/>
              <a:gdLst>
                <a:gd name="T0" fmla="*/ 268 w 268"/>
                <a:gd name="T1" fmla="*/ 40 h 52"/>
                <a:gd name="T2" fmla="*/ 2 w 268"/>
                <a:gd name="T3" fmla="*/ 52 h 52"/>
                <a:gd name="T4" fmla="*/ 0 w 268"/>
                <a:gd name="T5" fmla="*/ 12 h 52"/>
                <a:gd name="T6" fmla="*/ 266 w 268"/>
                <a:gd name="T7" fmla="*/ 0 h 52"/>
                <a:gd name="T8" fmla="*/ 268 w 268"/>
                <a:gd name="T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2">
                  <a:moveTo>
                    <a:pt x="268" y="40"/>
                  </a:moveTo>
                  <a:lnTo>
                    <a:pt x="2" y="52"/>
                  </a:lnTo>
                  <a:lnTo>
                    <a:pt x="0" y="12"/>
                  </a:lnTo>
                  <a:lnTo>
                    <a:pt x="266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4" name="Freeform 778"/>
            <p:cNvSpPr>
              <a:spLocks/>
            </p:cNvSpPr>
            <p:nvPr/>
          </p:nvSpPr>
          <p:spPr bwMode="auto">
            <a:xfrm>
              <a:off x="3521076" y="3243263"/>
              <a:ext cx="141288" cy="58738"/>
            </a:xfrm>
            <a:custGeom>
              <a:avLst/>
              <a:gdLst>
                <a:gd name="T0" fmla="*/ 256 w 266"/>
                <a:gd name="T1" fmla="*/ 111 h 111"/>
                <a:gd name="T2" fmla="*/ 0 w 266"/>
                <a:gd name="T3" fmla="*/ 38 h 111"/>
                <a:gd name="T4" fmla="*/ 11 w 266"/>
                <a:gd name="T5" fmla="*/ 0 h 111"/>
                <a:gd name="T6" fmla="*/ 266 w 266"/>
                <a:gd name="T7" fmla="*/ 72 h 111"/>
                <a:gd name="T8" fmla="*/ 256 w 266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1">
                  <a:moveTo>
                    <a:pt x="256" y="111"/>
                  </a:moveTo>
                  <a:lnTo>
                    <a:pt x="0" y="38"/>
                  </a:lnTo>
                  <a:lnTo>
                    <a:pt x="11" y="0"/>
                  </a:lnTo>
                  <a:lnTo>
                    <a:pt x="266" y="72"/>
                  </a:lnTo>
                  <a:lnTo>
                    <a:pt x="256" y="111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5" name="Freeform 779"/>
            <p:cNvSpPr>
              <a:spLocks/>
            </p:cNvSpPr>
            <p:nvPr/>
          </p:nvSpPr>
          <p:spPr bwMode="auto">
            <a:xfrm>
              <a:off x="3935413" y="2763838"/>
              <a:ext cx="100013" cy="127000"/>
            </a:xfrm>
            <a:custGeom>
              <a:avLst/>
              <a:gdLst>
                <a:gd name="T0" fmla="*/ 155 w 188"/>
                <a:gd name="T1" fmla="*/ 240 h 240"/>
                <a:gd name="T2" fmla="*/ 0 w 188"/>
                <a:gd name="T3" fmla="*/ 24 h 240"/>
                <a:gd name="T4" fmla="*/ 32 w 188"/>
                <a:gd name="T5" fmla="*/ 0 h 240"/>
                <a:gd name="T6" fmla="*/ 188 w 188"/>
                <a:gd name="T7" fmla="*/ 217 h 240"/>
                <a:gd name="T8" fmla="*/ 155 w 188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40">
                  <a:moveTo>
                    <a:pt x="155" y="240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188" y="217"/>
                  </a:lnTo>
                  <a:lnTo>
                    <a:pt x="155" y="24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6" name="Freeform 780"/>
            <p:cNvSpPr>
              <a:spLocks/>
            </p:cNvSpPr>
            <p:nvPr/>
          </p:nvSpPr>
          <p:spPr bwMode="auto">
            <a:xfrm>
              <a:off x="4760913" y="2219325"/>
              <a:ext cx="49213" cy="142875"/>
            </a:xfrm>
            <a:custGeom>
              <a:avLst/>
              <a:gdLst>
                <a:gd name="T0" fmla="*/ 52 w 91"/>
                <a:gd name="T1" fmla="*/ 269 h 269"/>
                <a:gd name="T2" fmla="*/ 0 w 91"/>
                <a:gd name="T3" fmla="*/ 8 h 269"/>
                <a:gd name="T4" fmla="*/ 39 w 91"/>
                <a:gd name="T5" fmla="*/ 0 h 269"/>
                <a:gd name="T6" fmla="*/ 91 w 91"/>
                <a:gd name="T7" fmla="*/ 261 h 269"/>
                <a:gd name="T8" fmla="*/ 52 w 91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69">
                  <a:moveTo>
                    <a:pt x="52" y="269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1" y="261"/>
                  </a:lnTo>
                  <a:lnTo>
                    <a:pt x="52" y="26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7" name="Freeform 781"/>
            <p:cNvSpPr>
              <a:spLocks/>
            </p:cNvSpPr>
            <p:nvPr/>
          </p:nvSpPr>
          <p:spPr bwMode="auto">
            <a:xfrm>
              <a:off x="6456363" y="2443163"/>
              <a:ext cx="119063" cy="109538"/>
            </a:xfrm>
            <a:custGeom>
              <a:avLst/>
              <a:gdLst>
                <a:gd name="T0" fmla="*/ 0 w 225"/>
                <a:gd name="T1" fmla="*/ 177 h 207"/>
                <a:gd name="T2" fmla="*/ 198 w 225"/>
                <a:gd name="T3" fmla="*/ 0 h 207"/>
                <a:gd name="T4" fmla="*/ 225 w 225"/>
                <a:gd name="T5" fmla="*/ 30 h 207"/>
                <a:gd name="T6" fmla="*/ 26 w 225"/>
                <a:gd name="T7" fmla="*/ 207 h 207"/>
                <a:gd name="T8" fmla="*/ 0 w 225"/>
                <a:gd name="T9" fmla="*/ 17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07">
                  <a:moveTo>
                    <a:pt x="0" y="177"/>
                  </a:moveTo>
                  <a:lnTo>
                    <a:pt x="198" y="0"/>
                  </a:lnTo>
                  <a:lnTo>
                    <a:pt x="225" y="30"/>
                  </a:lnTo>
                  <a:lnTo>
                    <a:pt x="26" y="20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8" name="Freeform 782"/>
            <p:cNvSpPr>
              <a:spLocks/>
            </p:cNvSpPr>
            <p:nvPr/>
          </p:nvSpPr>
          <p:spPr bwMode="auto">
            <a:xfrm>
              <a:off x="5135563" y="2432050"/>
              <a:ext cx="111125" cy="117475"/>
            </a:xfrm>
            <a:custGeom>
              <a:avLst/>
              <a:gdLst>
                <a:gd name="T0" fmla="*/ 181 w 210"/>
                <a:gd name="T1" fmla="*/ 222 h 222"/>
                <a:gd name="T2" fmla="*/ 0 w 210"/>
                <a:gd name="T3" fmla="*/ 27 h 222"/>
                <a:gd name="T4" fmla="*/ 29 w 210"/>
                <a:gd name="T5" fmla="*/ 0 h 222"/>
                <a:gd name="T6" fmla="*/ 210 w 210"/>
                <a:gd name="T7" fmla="*/ 195 h 222"/>
                <a:gd name="T8" fmla="*/ 181 w 21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22">
                  <a:moveTo>
                    <a:pt x="181" y="222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10" y="195"/>
                  </a:lnTo>
                  <a:lnTo>
                    <a:pt x="181" y="222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99" name="Freeform 783"/>
            <p:cNvSpPr>
              <a:spLocks/>
            </p:cNvSpPr>
            <p:nvPr/>
          </p:nvSpPr>
          <p:spPr bwMode="auto">
            <a:xfrm>
              <a:off x="7027863" y="3870325"/>
              <a:ext cx="139700" cy="68263"/>
            </a:xfrm>
            <a:custGeom>
              <a:avLst/>
              <a:gdLst>
                <a:gd name="T0" fmla="*/ 0 w 264"/>
                <a:gd name="T1" fmla="*/ 91 h 129"/>
                <a:gd name="T2" fmla="*/ 250 w 264"/>
                <a:gd name="T3" fmla="*/ 0 h 129"/>
                <a:gd name="T4" fmla="*/ 264 w 264"/>
                <a:gd name="T5" fmla="*/ 36 h 129"/>
                <a:gd name="T6" fmla="*/ 14 w 264"/>
                <a:gd name="T7" fmla="*/ 129 h 129"/>
                <a:gd name="T8" fmla="*/ 0 w 264"/>
                <a:gd name="T9" fmla="*/ 9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9">
                  <a:moveTo>
                    <a:pt x="0" y="91"/>
                  </a:moveTo>
                  <a:lnTo>
                    <a:pt x="250" y="0"/>
                  </a:lnTo>
                  <a:lnTo>
                    <a:pt x="264" y="36"/>
                  </a:lnTo>
                  <a:lnTo>
                    <a:pt x="14" y="12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0" name="Freeform 784"/>
            <p:cNvSpPr>
              <a:spLocks/>
            </p:cNvSpPr>
            <p:nvPr/>
          </p:nvSpPr>
          <p:spPr bwMode="auto">
            <a:xfrm>
              <a:off x="3962401" y="4014788"/>
              <a:ext cx="134938" cy="80963"/>
            </a:xfrm>
            <a:custGeom>
              <a:avLst/>
              <a:gdLst>
                <a:gd name="T0" fmla="*/ 238 w 255"/>
                <a:gd name="T1" fmla="*/ 153 h 153"/>
                <a:gd name="T2" fmla="*/ 0 w 255"/>
                <a:gd name="T3" fmla="*/ 35 h 153"/>
                <a:gd name="T4" fmla="*/ 18 w 255"/>
                <a:gd name="T5" fmla="*/ 0 h 153"/>
                <a:gd name="T6" fmla="*/ 255 w 255"/>
                <a:gd name="T7" fmla="*/ 117 h 153"/>
                <a:gd name="T8" fmla="*/ 238 w 255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3">
                  <a:moveTo>
                    <a:pt x="238" y="153"/>
                  </a:moveTo>
                  <a:lnTo>
                    <a:pt x="0" y="35"/>
                  </a:lnTo>
                  <a:lnTo>
                    <a:pt x="18" y="0"/>
                  </a:lnTo>
                  <a:lnTo>
                    <a:pt x="255" y="117"/>
                  </a:lnTo>
                  <a:lnTo>
                    <a:pt x="238" y="153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1" name="Freeform 785"/>
            <p:cNvSpPr>
              <a:spLocks/>
            </p:cNvSpPr>
            <p:nvPr/>
          </p:nvSpPr>
          <p:spPr bwMode="auto">
            <a:xfrm>
              <a:off x="5649913" y="3167063"/>
              <a:ext cx="111125" cy="115888"/>
            </a:xfrm>
            <a:custGeom>
              <a:avLst/>
              <a:gdLst>
                <a:gd name="T0" fmla="*/ 0 w 211"/>
                <a:gd name="T1" fmla="*/ 192 h 220"/>
                <a:gd name="T2" fmla="*/ 183 w 211"/>
                <a:gd name="T3" fmla="*/ 0 h 220"/>
                <a:gd name="T4" fmla="*/ 211 w 211"/>
                <a:gd name="T5" fmla="*/ 27 h 220"/>
                <a:gd name="T6" fmla="*/ 29 w 211"/>
                <a:gd name="T7" fmla="*/ 220 h 220"/>
                <a:gd name="T8" fmla="*/ 0 w 211"/>
                <a:gd name="T9" fmla="*/ 19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20">
                  <a:moveTo>
                    <a:pt x="0" y="192"/>
                  </a:moveTo>
                  <a:lnTo>
                    <a:pt x="183" y="0"/>
                  </a:lnTo>
                  <a:lnTo>
                    <a:pt x="211" y="27"/>
                  </a:lnTo>
                  <a:lnTo>
                    <a:pt x="29" y="22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2" name="Freeform 786"/>
            <p:cNvSpPr>
              <a:spLocks/>
            </p:cNvSpPr>
            <p:nvPr/>
          </p:nvSpPr>
          <p:spPr bwMode="auto">
            <a:xfrm>
              <a:off x="4589463" y="3917950"/>
              <a:ext cx="141288" cy="30163"/>
            </a:xfrm>
            <a:custGeom>
              <a:avLst/>
              <a:gdLst>
                <a:gd name="T0" fmla="*/ 269 w 269"/>
                <a:gd name="T1" fmla="*/ 40 h 59"/>
                <a:gd name="T2" fmla="*/ 4 w 269"/>
                <a:gd name="T3" fmla="*/ 59 h 59"/>
                <a:gd name="T4" fmla="*/ 0 w 269"/>
                <a:gd name="T5" fmla="*/ 20 h 59"/>
                <a:gd name="T6" fmla="*/ 266 w 269"/>
                <a:gd name="T7" fmla="*/ 0 h 59"/>
                <a:gd name="T8" fmla="*/ 269 w 269"/>
                <a:gd name="T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9">
                  <a:moveTo>
                    <a:pt x="269" y="40"/>
                  </a:moveTo>
                  <a:lnTo>
                    <a:pt x="4" y="59"/>
                  </a:lnTo>
                  <a:lnTo>
                    <a:pt x="0" y="20"/>
                  </a:lnTo>
                  <a:lnTo>
                    <a:pt x="266" y="0"/>
                  </a:lnTo>
                  <a:lnTo>
                    <a:pt x="269" y="4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3" name="Freeform 787"/>
            <p:cNvSpPr>
              <a:spLocks/>
            </p:cNvSpPr>
            <p:nvPr/>
          </p:nvSpPr>
          <p:spPr bwMode="auto">
            <a:xfrm>
              <a:off x="5765801" y="4213225"/>
              <a:ext cx="122238" cy="103188"/>
            </a:xfrm>
            <a:custGeom>
              <a:avLst/>
              <a:gdLst>
                <a:gd name="T0" fmla="*/ 0 w 233"/>
                <a:gd name="T1" fmla="*/ 165 h 196"/>
                <a:gd name="T2" fmla="*/ 208 w 233"/>
                <a:gd name="T3" fmla="*/ 0 h 196"/>
                <a:gd name="T4" fmla="*/ 233 w 233"/>
                <a:gd name="T5" fmla="*/ 31 h 196"/>
                <a:gd name="T6" fmla="*/ 25 w 233"/>
                <a:gd name="T7" fmla="*/ 196 h 196"/>
                <a:gd name="T8" fmla="*/ 0 w 233"/>
                <a:gd name="T9" fmla="*/ 16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96">
                  <a:moveTo>
                    <a:pt x="0" y="165"/>
                  </a:moveTo>
                  <a:lnTo>
                    <a:pt x="208" y="0"/>
                  </a:lnTo>
                  <a:lnTo>
                    <a:pt x="233" y="31"/>
                  </a:lnTo>
                  <a:lnTo>
                    <a:pt x="25" y="196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4" name="Freeform 788"/>
            <p:cNvSpPr>
              <a:spLocks/>
            </p:cNvSpPr>
            <p:nvPr/>
          </p:nvSpPr>
          <p:spPr bwMode="auto">
            <a:xfrm>
              <a:off x="7234238" y="6188075"/>
              <a:ext cx="117475" cy="111125"/>
            </a:xfrm>
            <a:custGeom>
              <a:avLst/>
              <a:gdLst>
                <a:gd name="T0" fmla="*/ 193 w 221"/>
                <a:gd name="T1" fmla="*/ 212 h 212"/>
                <a:gd name="T2" fmla="*/ 0 w 221"/>
                <a:gd name="T3" fmla="*/ 29 h 212"/>
                <a:gd name="T4" fmla="*/ 28 w 221"/>
                <a:gd name="T5" fmla="*/ 0 h 212"/>
                <a:gd name="T6" fmla="*/ 221 w 221"/>
                <a:gd name="T7" fmla="*/ 183 h 212"/>
                <a:gd name="T8" fmla="*/ 193 w 221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2">
                  <a:moveTo>
                    <a:pt x="193" y="212"/>
                  </a:moveTo>
                  <a:lnTo>
                    <a:pt x="0" y="29"/>
                  </a:lnTo>
                  <a:lnTo>
                    <a:pt x="28" y="0"/>
                  </a:lnTo>
                  <a:lnTo>
                    <a:pt x="221" y="183"/>
                  </a:lnTo>
                  <a:lnTo>
                    <a:pt x="193" y="212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5" name="Freeform 789"/>
            <p:cNvSpPr>
              <a:spLocks/>
            </p:cNvSpPr>
            <p:nvPr/>
          </p:nvSpPr>
          <p:spPr bwMode="auto">
            <a:xfrm>
              <a:off x="7566026" y="4921250"/>
              <a:ext cx="141288" cy="41275"/>
            </a:xfrm>
            <a:custGeom>
              <a:avLst/>
              <a:gdLst>
                <a:gd name="T0" fmla="*/ 262 w 268"/>
                <a:gd name="T1" fmla="*/ 79 h 79"/>
                <a:gd name="T2" fmla="*/ 0 w 268"/>
                <a:gd name="T3" fmla="*/ 39 h 79"/>
                <a:gd name="T4" fmla="*/ 5 w 268"/>
                <a:gd name="T5" fmla="*/ 0 h 79"/>
                <a:gd name="T6" fmla="*/ 268 w 268"/>
                <a:gd name="T7" fmla="*/ 40 h 79"/>
                <a:gd name="T8" fmla="*/ 262 w 26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9">
                  <a:moveTo>
                    <a:pt x="262" y="79"/>
                  </a:moveTo>
                  <a:lnTo>
                    <a:pt x="0" y="39"/>
                  </a:lnTo>
                  <a:lnTo>
                    <a:pt x="5" y="0"/>
                  </a:lnTo>
                  <a:lnTo>
                    <a:pt x="268" y="40"/>
                  </a:lnTo>
                  <a:lnTo>
                    <a:pt x="262" y="7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6" name="Freeform 790"/>
            <p:cNvSpPr>
              <a:spLocks/>
            </p:cNvSpPr>
            <p:nvPr/>
          </p:nvSpPr>
          <p:spPr bwMode="auto">
            <a:xfrm>
              <a:off x="6808788" y="5057775"/>
              <a:ext cx="141288" cy="38100"/>
            </a:xfrm>
            <a:custGeom>
              <a:avLst/>
              <a:gdLst>
                <a:gd name="T0" fmla="*/ 264 w 269"/>
                <a:gd name="T1" fmla="*/ 70 h 70"/>
                <a:gd name="T2" fmla="*/ 0 w 269"/>
                <a:gd name="T3" fmla="*/ 39 h 70"/>
                <a:gd name="T4" fmla="*/ 5 w 269"/>
                <a:gd name="T5" fmla="*/ 0 h 70"/>
                <a:gd name="T6" fmla="*/ 269 w 269"/>
                <a:gd name="T7" fmla="*/ 30 h 70"/>
                <a:gd name="T8" fmla="*/ 264 w 2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0">
                  <a:moveTo>
                    <a:pt x="264" y="70"/>
                  </a:moveTo>
                  <a:lnTo>
                    <a:pt x="0" y="39"/>
                  </a:lnTo>
                  <a:lnTo>
                    <a:pt x="5" y="0"/>
                  </a:lnTo>
                  <a:lnTo>
                    <a:pt x="269" y="30"/>
                  </a:lnTo>
                  <a:lnTo>
                    <a:pt x="264" y="7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7" name="Freeform 791"/>
            <p:cNvSpPr>
              <a:spLocks/>
            </p:cNvSpPr>
            <p:nvPr/>
          </p:nvSpPr>
          <p:spPr bwMode="auto">
            <a:xfrm>
              <a:off x="5176838" y="4916488"/>
              <a:ext cx="44450" cy="141288"/>
            </a:xfrm>
            <a:custGeom>
              <a:avLst/>
              <a:gdLst>
                <a:gd name="T0" fmla="*/ 44 w 83"/>
                <a:gd name="T1" fmla="*/ 269 h 269"/>
                <a:gd name="T2" fmla="*/ 0 w 83"/>
                <a:gd name="T3" fmla="*/ 7 h 269"/>
                <a:gd name="T4" fmla="*/ 40 w 83"/>
                <a:gd name="T5" fmla="*/ 0 h 269"/>
                <a:gd name="T6" fmla="*/ 83 w 83"/>
                <a:gd name="T7" fmla="*/ 262 h 269"/>
                <a:gd name="T8" fmla="*/ 44 w 83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69">
                  <a:moveTo>
                    <a:pt x="44" y="269"/>
                  </a:moveTo>
                  <a:lnTo>
                    <a:pt x="0" y="7"/>
                  </a:lnTo>
                  <a:lnTo>
                    <a:pt x="40" y="0"/>
                  </a:lnTo>
                  <a:lnTo>
                    <a:pt x="83" y="262"/>
                  </a:lnTo>
                  <a:lnTo>
                    <a:pt x="44" y="26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8" name="Freeform 792"/>
            <p:cNvSpPr>
              <a:spLocks/>
            </p:cNvSpPr>
            <p:nvPr/>
          </p:nvSpPr>
          <p:spPr bwMode="auto">
            <a:xfrm>
              <a:off x="2344738" y="5410200"/>
              <a:ext cx="114300" cy="115888"/>
            </a:xfrm>
            <a:custGeom>
              <a:avLst/>
              <a:gdLst>
                <a:gd name="T0" fmla="*/ 0 w 215"/>
                <a:gd name="T1" fmla="*/ 190 h 218"/>
                <a:gd name="T2" fmla="*/ 187 w 215"/>
                <a:gd name="T3" fmla="*/ 0 h 218"/>
                <a:gd name="T4" fmla="*/ 215 w 215"/>
                <a:gd name="T5" fmla="*/ 28 h 218"/>
                <a:gd name="T6" fmla="*/ 28 w 215"/>
                <a:gd name="T7" fmla="*/ 218 h 218"/>
                <a:gd name="T8" fmla="*/ 0 w 215"/>
                <a:gd name="T9" fmla="*/ 19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18">
                  <a:moveTo>
                    <a:pt x="0" y="190"/>
                  </a:moveTo>
                  <a:lnTo>
                    <a:pt x="187" y="0"/>
                  </a:lnTo>
                  <a:lnTo>
                    <a:pt x="215" y="28"/>
                  </a:lnTo>
                  <a:lnTo>
                    <a:pt x="28" y="218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09" name="Freeform 793"/>
            <p:cNvSpPr>
              <a:spLocks/>
            </p:cNvSpPr>
            <p:nvPr/>
          </p:nvSpPr>
          <p:spPr bwMode="auto">
            <a:xfrm>
              <a:off x="2622551" y="5799138"/>
              <a:ext cx="136525" cy="76200"/>
            </a:xfrm>
            <a:custGeom>
              <a:avLst/>
              <a:gdLst>
                <a:gd name="T0" fmla="*/ 0 w 258"/>
                <a:gd name="T1" fmla="*/ 108 h 145"/>
                <a:gd name="T2" fmla="*/ 242 w 258"/>
                <a:gd name="T3" fmla="*/ 0 h 145"/>
                <a:gd name="T4" fmla="*/ 258 w 258"/>
                <a:gd name="T5" fmla="*/ 37 h 145"/>
                <a:gd name="T6" fmla="*/ 16 w 258"/>
                <a:gd name="T7" fmla="*/ 145 h 145"/>
                <a:gd name="T8" fmla="*/ 0 w 258"/>
                <a:gd name="T9" fmla="*/ 10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5">
                  <a:moveTo>
                    <a:pt x="0" y="108"/>
                  </a:moveTo>
                  <a:lnTo>
                    <a:pt x="242" y="0"/>
                  </a:lnTo>
                  <a:lnTo>
                    <a:pt x="258" y="37"/>
                  </a:lnTo>
                  <a:lnTo>
                    <a:pt x="16" y="14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0" name="Freeform 794"/>
            <p:cNvSpPr>
              <a:spLocks/>
            </p:cNvSpPr>
            <p:nvPr/>
          </p:nvSpPr>
          <p:spPr bwMode="auto">
            <a:xfrm>
              <a:off x="2019301" y="6300788"/>
              <a:ext cx="107950" cy="119063"/>
            </a:xfrm>
            <a:custGeom>
              <a:avLst/>
              <a:gdLst>
                <a:gd name="T0" fmla="*/ 0 w 204"/>
                <a:gd name="T1" fmla="*/ 201 h 226"/>
                <a:gd name="T2" fmla="*/ 174 w 204"/>
                <a:gd name="T3" fmla="*/ 0 h 226"/>
                <a:gd name="T4" fmla="*/ 204 w 204"/>
                <a:gd name="T5" fmla="*/ 26 h 226"/>
                <a:gd name="T6" fmla="*/ 31 w 204"/>
                <a:gd name="T7" fmla="*/ 226 h 226"/>
                <a:gd name="T8" fmla="*/ 0 w 204"/>
                <a:gd name="T9" fmla="*/ 20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26">
                  <a:moveTo>
                    <a:pt x="0" y="201"/>
                  </a:moveTo>
                  <a:lnTo>
                    <a:pt x="174" y="0"/>
                  </a:lnTo>
                  <a:lnTo>
                    <a:pt x="204" y="26"/>
                  </a:lnTo>
                  <a:lnTo>
                    <a:pt x="31" y="226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1" name="Freeform 795"/>
            <p:cNvSpPr>
              <a:spLocks/>
            </p:cNvSpPr>
            <p:nvPr/>
          </p:nvSpPr>
          <p:spPr bwMode="auto">
            <a:xfrm>
              <a:off x="612776" y="5180013"/>
              <a:ext cx="71438" cy="138113"/>
            </a:xfrm>
            <a:custGeom>
              <a:avLst/>
              <a:gdLst>
                <a:gd name="T0" fmla="*/ 0 w 134"/>
                <a:gd name="T1" fmla="*/ 248 h 262"/>
                <a:gd name="T2" fmla="*/ 97 w 134"/>
                <a:gd name="T3" fmla="*/ 0 h 262"/>
                <a:gd name="T4" fmla="*/ 134 w 134"/>
                <a:gd name="T5" fmla="*/ 14 h 262"/>
                <a:gd name="T6" fmla="*/ 37 w 134"/>
                <a:gd name="T7" fmla="*/ 262 h 262"/>
                <a:gd name="T8" fmla="*/ 0 w 134"/>
                <a:gd name="T9" fmla="*/ 2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62">
                  <a:moveTo>
                    <a:pt x="0" y="248"/>
                  </a:moveTo>
                  <a:lnTo>
                    <a:pt x="97" y="0"/>
                  </a:lnTo>
                  <a:lnTo>
                    <a:pt x="134" y="14"/>
                  </a:lnTo>
                  <a:lnTo>
                    <a:pt x="37" y="262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2" name="Freeform 796"/>
            <p:cNvSpPr>
              <a:spLocks/>
            </p:cNvSpPr>
            <p:nvPr/>
          </p:nvSpPr>
          <p:spPr bwMode="auto">
            <a:xfrm>
              <a:off x="1457326" y="6824663"/>
              <a:ext cx="52388" cy="33338"/>
            </a:xfrm>
            <a:custGeom>
              <a:avLst/>
              <a:gdLst>
                <a:gd name="T0" fmla="*/ 12 w 97"/>
                <a:gd name="T1" fmla="*/ 0 h 64"/>
                <a:gd name="T2" fmla="*/ 97 w 97"/>
                <a:gd name="T3" fmla="*/ 25 h 64"/>
                <a:gd name="T4" fmla="*/ 86 w 97"/>
                <a:gd name="T5" fmla="*/ 64 h 64"/>
                <a:gd name="T6" fmla="*/ 0 w 97"/>
                <a:gd name="T7" fmla="*/ 38 h 64"/>
                <a:gd name="T8" fmla="*/ 12 w 9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4">
                  <a:moveTo>
                    <a:pt x="12" y="0"/>
                  </a:moveTo>
                  <a:lnTo>
                    <a:pt x="97" y="25"/>
                  </a:lnTo>
                  <a:lnTo>
                    <a:pt x="86" y="64"/>
                  </a:lnTo>
                  <a:lnTo>
                    <a:pt x="0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3" name="Freeform 797"/>
            <p:cNvSpPr>
              <a:spLocks/>
            </p:cNvSpPr>
            <p:nvPr/>
          </p:nvSpPr>
          <p:spPr bwMode="auto">
            <a:xfrm>
              <a:off x="233363" y="6092825"/>
              <a:ext cx="42863" cy="141288"/>
            </a:xfrm>
            <a:custGeom>
              <a:avLst/>
              <a:gdLst>
                <a:gd name="T0" fmla="*/ 41 w 80"/>
                <a:gd name="T1" fmla="*/ 269 h 269"/>
                <a:gd name="T2" fmla="*/ 0 w 80"/>
                <a:gd name="T3" fmla="*/ 7 h 269"/>
                <a:gd name="T4" fmla="*/ 38 w 80"/>
                <a:gd name="T5" fmla="*/ 0 h 269"/>
                <a:gd name="T6" fmla="*/ 80 w 80"/>
                <a:gd name="T7" fmla="*/ 262 h 269"/>
                <a:gd name="T8" fmla="*/ 41 w 80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69">
                  <a:moveTo>
                    <a:pt x="41" y="269"/>
                  </a:moveTo>
                  <a:lnTo>
                    <a:pt x="0" y="7"/>
                  </a:lnTo>
                  <a:lnTo>
                    <a:pt x="38" y="0"/>
                  </a:lnTo>
                  <a:lnTo>
                    <a:pt x="80" y="262"/>
                  </a:lnTo>
                  <a:lnTo>
                    <a:pt x="41" y="26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4" name="Freeform 798"/>
            <p:cNvSpPr>
              <a:spLocks/>
            </p:cNvSpPr>
            <p:nvPr/>
          </p:nvSpPr>
          <p:spPr bwMode="auto">
            <a:xfrm>
              <a:off x="4319588" y="6478588"/>
              <a:ext cx="141288" cy="58738"/>
            </a:xfrm>
            <a:custGeom>
              <a:avLst/>
              <a:gdLst>
                <a:gd name="T0" fmla="*/ 267 w 267"/>
                <a:gd name="T1" fmla="*/ 38 h 112"/>
                <a:gd name="T2" fmla="*/ 11 w 267"/>
                <a:gd name="T3" fmla="*/ 112 h 112"/>
                <a:gd name="T4" fmla="*/ 0 w 267"/>
                <a:gd name="T5" fmla="*/ 73 h 112"/>
                <a:gd name="T6" fmla="*/ 256 w 267"/>
                <a:gd name="T7" fmla="*/ 0 h 112"/>
                <a:gd name="T8" fmla="*/ 267 w 267"/>
                <a:gd name="T9" fmla="*/ 3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12">
                  <a:moveTo>
                    <a:pt x="267" y="38"/>
                  </a:moveTo>
                  <a:lnTo>
                    <a:pt x="11" y="112"/>
                  </a:lnTo>
                  <a:lnTo>
                    <a:pt x="0" y="73"/>
                  </a:lnTo>
                  <a:lnTo>
                    <a:pt x="256" y="0"/>
                  </a:lnTo>
                  <a:lnTo>
                    <a:pt x="267" y="3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5" name="Freeform 799"/>
            <p:cNvSpPr>
              <a:spLocks/>
            </p:cNvSpPr>
            <p:nvPr/>
          </p:nvSpPr>
          <p:spPr bwMode="auto">
            <a:xfrm>
              <a:off x="6705601" y="5499100"/>
              <a:ext cx="117475" cy="111125"/>
            </a:xfrm>
            <a:custGeom>
              <a:avLst/>
              <a:gdLst>
                <a:gd name="T0" fmla="*/ 0 w 222"/>
                <a:gd name="T1" fmla="*/ 180 h 209"/>
                <a:gd name="T2" fmla="*/ 195 w 222"/>
                <a:gd name="T3" fmla="*/ 0 h 209"/>
                <a:gd name="T4" fmla="*/ 222 w 222"/>
                <a:gd name="T5" fmla="*/ 29 h 209"/>
                <a:gd name="T6" fmla="*/ 27 w 222"/>
                <a:gd name="T7" fmla="*/ 209 h 209"/>
                <a:gd name="T8" fmla="*/ 0 w 222"/>
                <a:gd name="T9" fmla="*/ 1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09">
                  <a:moveTo>
                    <a:pt x="0" y="180"/>
                  </a:moveTo>
                  <a:lnTo>
                    <a:pt x="195" y="0"/>
                  </a:lnTo>
                  <a:lnTo>
                    <a:pt x="222" y="29"/>
                  </a:lnTo>
                  <a:lnTo>
                    <a:pt x="27" y="209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6" name="Freeform 800"/>
            <p:cNvSpPr>
              <a:spLocks/>
            </p:cNvSpPr>
            <p:nvPr/>
          </p:nvSpPr>
          <p:spPr bwMode="auto">
            <a:xfrm>
              <a:off x="7050088" y="6003925"/>
              <a:ext cx="141288" cy="66675"/>
            </a:xfrm>
            <a:custGeom>
              <a:avLst/>
              <a:gdLst>
                <a:gd name="T0" fmla="*/ 0 w 265"/>
                <a:gd name="T1" fmla="*/ 88 h 125"/>
                <a:gd name="T2" fmla="*/ 252 w 265"/>
                <a:gd name="T3" fmla="*/ 0 h 125"/>
                <a:gd name="T4" fmla="*/ 265 w 265"/>
                <a:gd name="T5" fmla="*/ 38 h 125"/>
                <a:gd name="T6" fmla="*/ 13 w 265"/>
                <a:gd name="T7" fmla="*/ 125 h 125"/>
                <a:gd name="T8" fmla="*/ 0 w 26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5">
                  <a:moveTo>
                    <a:pt x="0" y="88"/>
                  </a:moveTo>
                  <a:lnTo>
                    <a:pt x="252" y="0"/>
                  </a:lnTo>
                  <a:lnTo>
                    <a:pt x="265" y="38"/>
                  </a:lnTo>
                  <a:lnTo>
                    <a:pt x="13" y="12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7" name="Freeform 801"/>
            <p:cNvSpPr>
              <a:spLocks/>
            </p:cNvSpPr>
            <p:nvPr/>
          </p:nvSpPr>
          <p:spPr bwMode="auto">
            <a:xfrm>
              <a:off x="4854576" y="6005513"/>
              <a:ext cx="136525" cy="79375"/>
            </a:xfrm>
            <a:custGeom>
              <a:avLst/>
              <a:gdLst>
                <a:gd name="T0" fmla="*/ 242 w 258"/>
                <a:gd name="T1" fmla="*/ 149 h 149"/>
                <a:gd name="T2" fmla="*/ 0 w 258"/>
                <a:gd name="T3" fmla="*/ 36 h 149"/>
                <a:gd name="T4" fmla="*/ 17 w 258"/>
                <a:gd name="T5" fmla="*/ 0 h 149"/>
                <a:gd name="T6" fmla="*/ 258 w 258"/>
                <a:gd name="T7" fmla="*/ 112 h 149"/>
                <a:gd name="T8" fmla="*/ 242 w 258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9">
                  <a:moveTo>
                    <a:pt x="242" y="149"/>
                  </a:moveTo>
                  <a:lnTo>
                    <a:pt x="0" y="36"/>
                  </a:lnTo>
                  <a:lnTo>
                    <a:pt x="17" y="0"/>
                  </a:lnTo>
                  <a:lnTo>
                    <a:pt x="258" y="112"/>
                  </a:lnTo>
                  <a:lnTo>
                    <a:pt x="242" y="14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8" name="Freeform 802"/>
            <p:cNvSpPr>
              <a:spLocks/>
            </p:cNvSpPr>
            <p:nvPr/>
          </p:nvSpPr>
          <p:spPr bwMode="auto">
            <a:xfrm>
              <a:off x="5872163" y="6667500"/>
              <a:ext cx="134938" cy="82550"/>
            </a:xfrm>
            <a:custGeom>
              <a:avLst/>
              <a:gdLst>
                <a:gd name="T0" fmla="*/ 18 w 254"/>
                <a:gd name="T1" fmla="*/ 0 h 156"/>
                <a:gd name="T2" fmla="*/ 254 w 254"/>
                <a:gd name="T3" fmla="*/ 122 h 156"/>
                <a:gd name="T4" fmla="*/ 236 w 254"/>
                <a:gd name="T5" fmla="*/ 156 h 156"/>
                <a:gd name="T6" fmla="*/ 0 w 254"/>
                <a:gd name="T7" fmla="*/ 34 h 156"/>
                <a:gd name="T8" fmla="*/ 18 w 254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6">
                  <a:moveTo>
                    <a:pt x="18" y="0"/>
                  </a:moveTo>
                  <a:lnTo>
                    <a:pt x="254" y="122"/>
                  </a:lnTo>
                  <a:lnTo>
                    <a:pt x="236" y="156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19" name="Freeform 803"/>
            <p:cNvSpPr>
              <a:spLocks/>
            </p:cNvSpPr>
            <p:nvPr/>
          </p:nvSpPr>
          <p:spPr bwMode="auto">
            <a:xfrm>
              <a:off x="3846513" y="5197475"/>
              <a:ext cx="90488" cy="130175"/>
            </a:xfrm>
            <a:custGeom>
              <a:avLst/>
              <a:gdLst>
                <a:gd name="T0" fmla="*/ 0 w 171"/>
                <a:gd name="T1" fmla="*/ 228 h 248"/>
                <a:gd name="T2" fmla="*/ 137 w 171"/>
                <a:gd name="T3" fmla="*/ 0 h 248"/>
                <a:gd name="T4" fmla="*/ 171 w 171"/>
                <a:gd name="T5" fmla="*/ 21 h 248"/>
                <a:gd name="T6" fmla="*/ 34 w 171"/>
                <a:gd name="T7" fmla="*/ 248 h 248"/>
                <a:gd name="T8" fmla="*/ 0 w 171"/>
                <a:gd name="T9" fmla="*/ 2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48">
                  <a:moveTo>
                    <a:pt x="0" y="228"/>
                  </a:moveTo>
                  <a:lnTo>
                    <a:pt x="137" y="0"/>
                  </a:lnTo>
                  <a:lnTo>
                    <a:pt x="171" y="21"/>
                  </a:lnTo>
                  <a:lnTo>
                    <a:pt x="34" y="24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0" name="Freeform 804"/>
            <p:cNvSpPr>
              <a:spLocks/>
            </p:cNvSpPr>
            <p:nvPr/>
          </p:nvSpPr>
          <p:spPr bwMode="auto">
            <a:xfrm>
              <a:off x="3287713" y="6665913"/>
              <a:ext cx="96838" cy="128588"/>
            </a:xfrm>
            <a:custGeom>
              <a:avLst/>
              <a:gdLst>
                <a:gd name="T0" fmla="*/ 0 w 182"/>
                <a:gd name="T1" fmla="*/ 221 h 243"/>
                <a:gd name="T2" fmla="*/ 150 w 182"/>
                <a:gd name="T3" fmla="*/ 0 h 243"/>
                <a:gd name="T4" fmla="*/ 182 w 182"/>
                <a:gd name="T5" fmla="*/ 23 h 243"/>
                <a:gd name="T6" fmla="*/ 33 w 182"/>
                <a:gd name="T7" fmla="*/ 243 h 243"/>
                <a:gd name="T8" fmla="*/ 0 w 182"/>
                <a:gd name="T9" fmla="*/ 2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43">
                  <a:moveTo>
                    <a:pt x="0" y="221"/>
                  </a:moveTo>
                  <a:lnTo>
                    <a:pt x="150" y="0"/>
                  </a:lnTo>
                  <a:lnTo>
                    <a:pt x="182" y="23"/>
                  </a:lnTo>
                  <a:lnTo>
                    <a:pt x="33" y="24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1" name="Freeform 805"/>
            <p:cNvSpPr>
              <a:spLocks/>
            </p:cNvSpPr>
            <p:nvPr/>
          </p:nvSpPr>
          <p:spPr bwMode="auto">
            <a:xfrm>
              <a:off x="250826" y="3167063"/>
              <a:ext cx="139700" cy="57150"/>
            </a:xfrm>
            <a:custGeom>
              <a:avLst/>
              <a:gdLst>
                <a:gd name="T0" fmla="*/ 257 w 266"/>
                <a:gd name="T1" fmla="*/ 110 h 110"/>
                <a:gd name="T2" fmla="*/ 0 w 266"/>
                <a:gd name="T3" fmla="*/ 39 h 110"/>
                <a:gd name="T4" fmla="*/ 11 w 266"/>
                <a:gd name="T5" fmla="*/ 0 h 110"/>
                <a:gd name="T6" fmla="*/ 266 w 266"/>
                <a:gd name="T7" fmla="*/ 71 h 110"/>
                <a:gd name="T8" fmla="*/ 257 w 266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0">
                  <a:moveTo>
                    <a:pt x="257" y="110"/>
                  </a:moveTo>
                  <a:lnTo>
                    <a:pt x="0" y="39"/>
                  </a:lnTo>
                  <a:lnTo>
                    <a:pt x="11" y="0"/>
                  </a:lnTo>
                  <a:lnTo>
                    <a:pt x="266" y="71"/>
                  </a:lnTo>
                  <a:lnTo>
                    <a:pt x="257" y="11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2" name="Freeform 806"/>
            <p:cNvSpPr>
              <a:spLocks/>
            </p:cNvSpPr>
            <p:nvPr/>
          </p:nvSpPr>
          <p:spPr bwMode="auto">
            <a:xfrm>
              <a:off x="1168401" y="3092450"/>
              <a:ext cx="122238" cy="104775"/>
            </a:xfrm>
            <a:custGeom>
              <a:avLst/>
              <a:gdLst>
                <a:gd name="T0" fmla="*/ 0 w 231"/>
                <a:gd name="T1" fmla="*/ 168 h 198"/>
                <a:gd name="T2" fmla="*/ 205 w 231"/>
                <a:gd name="T3" fmla="*/ 0 h 198"/>
                <a:gd name="T4" fmla="*/ 231 w 231"/>
                <a:gd name="T5" fmla="*/ 30 h 198"/>
                <a:gd name="T6" fmla="*/ 25 w 231"/>
                <a:gd name="T7" fmla="*/ 198 h 198"/>
                <a:gd name="T8" fmla="*/ 0 w 231"/>
                <a:gd name="T9" fmla="*/ 16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98">
                  <a:moveTo>
                    <a:pt x="0" y="168"/>
                  </a:moveTo>
                  <a:lnTo>
                    <a:pt x="205" y="0"/>
                  </a:lnTo>
                  <a:lnTo>
                    <a:pt x="231" y="30"/>
                  </a:lnTo>
                  <a:lnTo>
                    <a:pt x="25" y="19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23" name="Freeform 807"/>
            <p:cNvSpPr>
              <a:spLocks/>
            </p:cNvSpPr>
            <p:nvPr/>
          </p:nvSpPr>
          <p:spPr bwMode="auto">
            <a:xfrm>
              <a:off x="1274763" y="4175125"/>
              <a:ext cx="138113" cy="73025"/>
            </a:xfrm>
            <a:custGeom>
              <a:avLst/>
              <a:gdLst>
                <a:gd name="T0" fmla="*/ 246 w 262"/>
                <a:gd name="T1" fmla="*/ 138 h 138"/>
                <a:gd name="T2" fmla="*/ 0 w 262"/>
                <a:gd name="T3" fmla="*/ 36 h 138"/>
                <a:gd name="T4" fmla="*/ 16 w 262"/>
                <a:gd name="T5" fmla="*/ 0 h 138"/>
                <a:gd name="T6" fmla="*/ 262 w 262"/>
                <a:gd name="T7" fmla="*/ 101 h 138"/>
                <a:gd name="T8" fmla="*/ 246 w 262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8">
                  <a:moveTo>
                    <a:pt x="246" y="138"/>
                  </a:moveTo>
                  <a:lnTo>
                    <a:pt x="0" y="36"/>
                  </a:lnTo>
                  <a:lnTo>
                    <a:pt x="16" y="0"/>
                  </a:lnTo>
                  <a:lnTo>
                    <a:pt x="262" y="101"/>
                  </a:lnTo>
                  <a:lnTo>
                    <a:pt x="246" y="13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4" name="Freeform 809"/>
            <p:cNvSpPr>
              <a:spLocks/>
            </p:cNvSpPr>
            <p:nvPr/>
          </p:nvSpPr>
          <p:spPr bwMode="auto">
            <a:xfrm>
              <a:off x="309563" y="3829051"/>
              <a:ext cx="109538" cy="119063"/>
            </a:xfrm>
            <a:custGeom>
              <a:avLst/>
              <a:gdLst>
                <a:gd name="T0" fmla="*/ 0 w 206"/>
                <a:gd name="T1" fmla="*/ 199 h 225"/>
                <a:gd name="T2" fmla="*/ 176 w 206"/>
                <a:gd name="T3" fmla="*/ 0 h 225"/>
                <a:gd name="T4" fmla="*/ 206 w 206"/>
                <a:gd name="T5" fmla="*/ 27 h 225"/>
                <a:gd name="T6" fmla="*/ 29 w 206"/>
                <a:gd name="T7" fmla="*/ 225 h 225"/>
                <a:gd name="T8" fmla="*/ 0 w 206"/>
                <a:gd name="T9" fmla="*/ 19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25">
                  <a:moveTo>
                    <a:pt x="0" y="199"/>
                  </a:moveTo>
                  <a:lnTo>
                    <a:pt x="176" y="0"/>
                  </a:lnTo>
                  <a:lnTo>
                    <a:pt x="206" y="27"/>
                  </a:lnTo>
                  <a:lnTo>
                    <a:pt x="2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5" name="Freeform 810"/>
            <p:cNvSpPr>
              <a:spLocks/>
            </p:cNvSpPr>
            <p:nvPr/>
          </p:nvSpPr>
          <p:spPr bwMode="auto">
            <a:xfrm>
              <a:off x="8313738" y="138113"/>
              <a:ext cx="141288" cy="57150"/>
            </a:xfrm>
            <a:custGeom>
              <a:avLst/>
              <a:gdLst>
                <a:gd name="T0" fmla="*/ 267 w 267"/>
                <a:gd name="T1" fmla="*/ 39 h 109"/>
                <a:gd name="T2" fmla="*/ 10 w 267"/>
                <a:gd name="T3" fmla="*/ 109 h 109"/>
                <a:gd name="T4" fmla="*/ 0 w 267"/>
                <a:gd name="T5" fmla="*/ 70 h 109"/>
                <a:gd name="T6" fmla="*/ 257 w 267"/>
                <a:gd name="T7" fmla="*/ 0 h 109"/>
                <a:gd name="T8" fmla="*/ 267 w 267"/>
                <a:gd name="T9" fmla="*/ 3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9">
                  <a:moveTo>
                    <a:pt x="267" y="39"/>
                  </a:moveTo>
                  <a:lnTo>
                    <a:pt x="10" y="109"/>
                  </a:lnTo>
                  <a:lnTo>
                    <a:pt x="0" y="70"/>
                  </a:lnTo>
                  <a:lnTo>
                    <a:pt x="257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6" name="Freeform 811"/>
            <p:cNvSpPr>
              <a:spLocks/>
            </p:cNvSpPr>
            <p:nvPr/>
          </p:nvSpPr>
          <p:spPr bwMode="auto">
            <a:xfrm>
              <a:off x="9077326" y="493713"/>
              <a:ext cx="61913" cy="73025"/>
            </a:xfrm>
            <a:custGeom>
              <a:avLst/>
              <a:gdLst>
                <a:gd name="T0" fmla="*/ 85 w 117"/>
                <a:gd name="T1" fmla="*/ 137 h 137"/>
                <a:gd name="T2" fmla="*/ 0 w 117"/>
                <a:gd name="T3" fmla="*/ 24 h 137"/>
                <a:gd name="T4" fmla="*/ 33 w 117"/>
                <a:gd name="T5" fmla="*/ 0 h 137"/>
                <a:gd name="T6" fmla="*/ 117 w 117"/>
                <a:gd name="T7" fmla="*/ 114 h 137"/>
                <a:gd name="T8" fmla="*/ 85 w 11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7">
                  <a:moveTo>
                    <a:pt x="85" y="137"/>
                  </a:moveTo>
                  <a:lnTo>
                    <a:pt x="0" y="24"/>
                  </a:lnTo>
                  <a:lnTo>
                    <a:pt x="33" y="0"/>
                  </a:lnTo>
                  <a:lnTo>
                    <a:pt x="117" y="114"/>
                  </a:lnTo>
                  <a:lnTo>
                    <a:pt x="85" y="137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7" name="Freeform 812"/>
            <p:cNvSpPr>
              <a:spLocks/>
            </p:cNvSpPr>
            <p:nvPr/>
          </p:nvSpPr>
          <p:spPr bwMode="auto">
            <a:xfrm>
              <a:off x="8912226" y="1679576"/>
              <a:ext cx="114300" cy="115888"/>
            </a:xfrm>
            <a:custGeom>
              <a:avLst/>
              <a:gdLst>
                <a:gd name="T0" fmla="*/ 0 w 214"/>
                <a:gd name="T1" fmla="*/ 190 h 218"/>
                <a:gd name="T2" fmla="*/ 186 w 214"/>
                <a:gd name="T3" fmla="*/ 0 h 218"/>
                <a:gd name="T4" fmla="*/ 214 w 214"/>
                <a:gd name="T5" fmla="*/ 29 h 218"/>
                <a:gd name="T6" fmla="*/ 28 w 214"/>
                <a:gd name="T7" fmla="*/ 218 h 218"/>
                <a:gd name="T8" fmla="*/ 0 w 214"/>
                <a:gd name="T9" fmla="*/ 19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8">
                  <a:moveTo>
                    <a:pt x="0" y="190"/>
                  </a:moveTo>
                  <a:lnTo>
                    <a:pt x="186" y="0"/>
                  </a:lnTo>
                  <a:lnTo>
                    <a:pt x="214" y="29"/>
                  </a:lnTo>
                  <a:lnTo>
                    <a:pt x="28" y="218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8" name="Freeform 813"/>
            <p:cNvSpPr>
              <a:spLocks/>
            </p:cNvSpPr>
            <p:nvPr/>
          </p:nvSpPr>
          <p:spPr bwMode="auto">
            <a:xfrm>
              <a:off x="8435976" y="4008438"/>
              <a:ext cx="106363" cy="120650"/>
            </a:xfrm>
            <a:custGeom>
              <a:avLst/>
              <a:gdLst>
                <a:gd name="T0" fmla="*/ 170 w 202"/>
                <a:gd name="T1" fmla="*/ 229 h 229"/>
                <a:gd name="T2" fmla="*/ 0 w 202"/>
                <a:gd name="T3" fmla="*/ 24 h 229"/>
                <a:gd name="T4" fmla="*/ 31 w 202"/>
                <a:gd name="T5" fmla="*/ 0 h 229"/>
                <a:gd name="T6" fmla="*/ 202 w 202"/>
                <a:gd name="T7" fmla="*/ 204 h 229"/>
                <a:gd name="T8" fmla="*/ 170 w 20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29">
                  <a:moveTo>
                    <a:pt x="170" y="229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202" y="204"/>
                  </a:lnTo>
                  <a:lnTo>
                    <a:pt x="170" y="229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9" name="Freeform 814"/>
            <p:cNvSpPr>
              <a:spLocks/>
            </p:cNvSpPr>
            <p:nvPr/>
          </p:nvSpPr>
          <p:spPr bwMode="auto">
            <a:xfrm>
              <a:off x="8145463" y="5556251"/>
              <a:ext cx="130175" cy="92075"/>
            </a:xfrm>
            <a:custGeom>
              <a:avLst/>
              <a:gdLst>
                <a:gd name="T0" fmla="*/ 225 w 247"/>
                <a:gd name="T1" fmla="*/ 175 h 175"/>
                <a:gd name="T2" fmla="*/ 0 w 247"/>
                <a:gd name="T3" fmla="*/ 33 h 175"/>
                <a:gd name="T4" fmla="*/ 21 w 247"/>
                <a:gd name="T5" fmla="*/ 0 h 175"/>
                <a:gd name="T6" fmla="*/ 247 w 247"/>
                <a:gd name="T7" fmla="*/ 141 h 175"/>
                <a:gd name="T8" fmla="*/ 225 w 247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5">
                  <a:moveTo>
                    <a:pt x="225" y="17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47" y="141"/>
                  </a:lnTo>
                  <a:lnTo>
                    <a:pt x="225" y="175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0" name="Freeform 815"/>
            <p:cNvSpPr>
              <a:spLocks/>
            </p:cNvSpPr>
            <p:nvPr/>
          </p:nvSpPr>
          <p:spPr bwMode="auto">
            <a:xfrm>
              <a:off x="8428038" y="5280026"/>
              <a:ext cx="46038" cy="141288"/>
            </a:xfrm>
            <a:custGeom>
              <a:avLst/>
              <a:gdLst>
                <a:gd name="T0" fmla="*/ 50 w 89"/>
                <a:gd name="T1" fmla="*/ 268 h 268"/>
                <a:gd name="T2" fmla="*/ 0 w 89"/>
                <a:gd name="T3" fmla="*/ 7 h 268"/>
                <a:gd name="T4" fmla="*/ 38 w 89"/>
                <a:gd name="T5" fmla="*/ 0 h 268"/>
                <a:gd name="T6" fmla="*/ 89 w 89"/>
                <a:gd name="T7" fmla="*/ 261 h 268"/>
                <a:gd name="T8" fmla="*/ 50 w 89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8">
                  <a:moveTo>
                    <a:pt x="50" y="268"/>
                  </a:moveTo>
                  <a:lnTo>
                    <a:pt x="0" y="7"/>
                  </a:lnTo>
                  <a:lnTo>
                    <a:pt x="38" y="0"/>
                  </a:lnTo>
                  <a:lnTo>
                    <a:pt x="89" y="261"/>
                  </a:lnTo>
                  <a:lnTo>
                    <a:pt x="50" y="268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1" name="Freeform 816"/>
            <p:cNvSpPr>
              <a:spLocks/>
            </p:cNvSpPr>
            <p:nvPr/>
          </p:nvSpPr>
          <p:spPr bwMode="auto">
            <a:xfrm>
              <a:off x="7572376" y="2638426"/>
              <a:ext cx="130175" cy="93663"/>
            </a:xfrm>
            <a:custGeom>
              <a:avLst/>
              <a:gdLst>
                <a:gd name="T0" fmla="*/ 225 w 246"/>
                <a:gd name="T1" fmla="*/ 176 h 176"/>
                <a:gd name="T2" fmla="*/ 0 w 246"/>
                <a:gd name="T3" fmla="*/ 34 h 176"/>
                <a:gd name="T4" fmla="*/ 21 w 246"/>
                <a:gd name="T5" fmla="*/ 0 h 176"/>
                <a:gd name="T6" fmla="*/ 246 w 246"/>
                <a:gd name="T7" fmla="*/ 143 h 176"/>
                <a:gd name="T8" fmla="*/ 225 w 24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76">
                  <a:moveTo>
                    <a:pt x="225" y="176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246" y="143"/>
                  </a:lnTo>
                  <a:lnTo>
                    <a:pt x="225" y="176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2" name="Freeform 817"/>
            <p:cNvSpPr>
              <a:spLocks/>
            </p:cNvSpPr>
            <p:nvPr/>
          </p:nvSpPr>
          <p:spPr bwMode="auto">
            <a:xfrm>
              <a:off x="7939088" y="2209801"/>
              <a:ext cx="44450" cy="142875"/>
            </a:xfrm>
            <a:custGeom>
              <a:avLst/>
              <a:gdLst>
                <a:gd name="T0" fmla="*/ 45 w 83"/>
                <a:gd name="T1" fmla="*/ 270 h 270"/>
                <a:gd name="T2" fmla="*/ 0 w 83"/>
                <a:gd name="T3" fmla="*/ 6 h 270"/>
                <a:gd name="T4" fmla="*/ 39 w 83"/>
                <a:gd name="T5" fmla="*/ 0 h 270"/>
                <a:gd name="T6" fmla="*/ 83 w 83"/>
                <a:gd name="T7" fmla="*/ 263 h 270"/>
                <a:gd name="T8" fmla="*/ 45 w 83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70">
                  <a:moveTo>
                    <a:pt x="45" y="270"/>
                  </a:moveTo>
                  <a:lnTo>
                    <a:pt x="0" y="6"/>
                  </a:lnTo>
                  <a:lnTo>
                    <a:pt x="39" y="0"/>
                  </a:lnTo>
                  <a:lnTo>
                    <a:pt x="83" y="263"/>
                  </a:lnTo>
                  <a:lnTo>
                    <a:pt x="45" y="27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3" name="Freeform 818"/>
            <p:cNvSpPr>
              <a:spLocks/>
            </p:cNvSpPr>
            <p:nvPr/>
          </p:nvSpPr>
          <p:spPr bwMode="auto">
            <a:xfrm>
              <a:off x="2695576" y="3402013"/>
              <a:ext cx="130175" cy="92075"/>
            </a:xfrm>
            <a:custGeom>
              <a:avLst/>
              <a:gdLst>
                <a:gd name="T0" fmla="*/ 0 w 247"/>
                <a:gd name="T1" fmla="*/ 141 h 174"/>
                <a:gd name="T2" fmla="*/ 225 w 247"/>
                <a:gd name="T3" fmla="*/ 0 h 174"/>
                <a:gd name="T4" fmla="*/ 247 w 247"/>
                <a:gd name="T5" fmla="*/ 33 h 174"/>
                <a:gd name="T6" fmla="*/ 21 w 247"/>
                <a:gd name="T7" fmla="*/ 174 h 174"/>
                <a:gd name="T8" fmla="*/ 0 w 247"/>
                <a:gd name="T9" fmla="*/ 14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0" y="141"/>
                  </a:moveTo>
                  <a:lnTo>
                    <a:pt x="225" y="0"/>
                  </a:lnTo>
                  <a:lnTo>
                    <a:pt x="247" y="33"/>
                  </a:lnTo>
                  <a:lnTo>
                    <a:pt x="21" y="17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4" name="Freeform 819"/>
            <p:cNvSpPr>
              <a:spLocks/>
            </p:cNvSpPr>
            <p:nvPr/>
          </p:nvSpPr>
          <p:spPr bwMode="auto">
            <a:xfrm>
              <a:off x="3619501" y="550863"/>
              <a:ext cx="141288" cy="58738"/>
            </a:xfrm>
            <a:custGeom>
              <a:avLst/>
              <a:gdLst>
                <a:gd name="T0" fmla="*/ 11 w 267"/>
                <a:gd name="T1" fmla="*/ 0 h 112"/>
                <a:gd name="T2" fmla="*/ 267 w 267"/>
                <a:gd name="T3" fmla="*/ 74 h 112"/>
                <a:gd name="T4" fmla="*/ 256 w 267"/>
                <a:gd name="T5" fmla="*/ 112 h 112"/>
                <a:gd name="T6" fmla="*/ 0 w 267"/>
                <a:gd name="T7" fmla="*/ 39 h 112"/>
                <a:gd name="T8" fmla="*/ 11 w 267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12">
                  <a:moveTo>
                    <a:pt x="11" y="0"/>
                  </a:moveTo>
                  <a:lnTo>
                    <a:pt x="267" y="74"/>
                  </a:lnTo>
                  <a:lnTo>
                    <a:pt x="256" y="112"/>
                  </a:lnTo>
                  <a:lnTo>
                    <a:pt x="0" y="3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5" name="Freeform 820"/>
            <p:cNvSpPr>
              <a:spLocks/>
            </p:cNvSpPr>
            <p:nvPr/>
          </p:nvSpPr>
          <p:spPr bwMode="auto">
            <a:xfrm>
              <a:off x="7945438" y="517526"/>
              <a:ext cx="131763" cy="88900"/>
            </a:xfrm>
            <a:custGeom>
              <a:avLst/>
              <a:gdLst>
                <a:gd name="T0" fmla="*/ 229 w 249"/>
                <a:gd name="T1" fmla="*/ 169 h 169"/>
                <a:gd name="T2" fmla="*/ 0 w 249"/>
                <a:gd name="T3" fmla="*/ 34 h 169"/>
                <a:gd name="T4" fmla="*/ 21 w 249"/>
                <a:gd name="T5" fmla="*/ 0 h 169"/>
                <a:gd name="T6" fmla="*/ 249 w 249"/>
                <a:gd name="T7" fmla="*/ 134 h 169"/>
                <a:gd name="T8" fmla="*/ 229 w 249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69">
                  <a:moveTo>
                    <a:pt x="229" y="169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249" y="134"/>
                  </a:lnTo>
                  <a:lnTo>
                    <a:pt x="229" y="16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6" name="Freeform 821"/>
            <p:cNvSpPr>
              <a:spLocks/>
            </p:cNvSpPr>
            <p:nvPr/>
          </p:nvSpPr>
          <p:spPr bwMode="auto">
            <a:xfrm>
              <a:off x="4251326" y="409576"/>
              <a:ext cx="133350" cy="84138"/>
            </a:xfrm>
            <a:custGeom>
              <a:avLst/>
              <a:gdLst>
                <a:gd name="T0" fmla="*/ 0 w 252"/>
                <a:gd name="T1" fmla="*/ 125 h 160"/>
                <a:gd name="T2" fmla="*/ 234 w 252"/>
                <a:gd name="T3" fmla="*/ 0 h 160"/>
                <a:gd name="T4" fmla="*/ 252 w 252"/>
                <a:gd name="T5" fmla="*/ 34 h 160"/>
                <a:gd name="T6" fmla="*/ 18 w 252"/>
                <a:gd name="T7" fmla="*/ 160 h 160"/>
                <a:gd name="T8" fmla="*/ 0 w 252"/>
                <a:gd name="T9" fmla="*/ 12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0">
                  <a:moveTo>
                    <a:pt x="0" y="125"/>
                  </a:moveTo>
                  <a:lnTo>
                    <a:pt x="234" y="0"/>
                  </a:lnTo>
                  <a:lnTo>
                    <a:pt x="252" y="34"/>
                  </a:lnTo>
                  <a:lnTo>
                    <a:pt x="18" y="16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7" name="Freeform 822"/>
            <p:cNvSpPr>
              <a:spLocks/>
            </p:cNvSpPr>
            <p:nvPr/>
          </p:nvSpPr>
          <p:spPr bwMode="auto">
            <a:xfrm>
              <a:off x="6891338" y="1287463"/>
              <a:ext cx="130175" cy="92075"/>
            </a:xfrm>
            <a:custGeom>
              <a:avLst/>
              <a:gdLst>
                <a:gd name="T0" fmla="*/ 226 w 247"/>
                <a:gd name="T1" fmla="*/ 174 h 174"/>
                <a:gd name="T2" fmla="*/ 0 w 247"/>
                <a:gd name="T3" fmla="*/ 35 h 174"/>
                <a:gd name="T4" fmla="*/ 21 w 247"/>
                <a:gd name="T5" fmla="*/ 0 h 174"/>
                <a:gd name="T6" fmla="*/ 247 w 247"/>
                <a:gd name="T7" fmla="*/ 140 h 174"/>
                <a:gd name="T8" fmla="*/ 226 w 24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226" y="174"/>
                  </a:moveTo>
                  <a:lnTo>
                    <a:pt x="0" y="35"/>
                  </a:lnTo>
                  <a:lnTo>
                    <a:pt x="21" y="0"/>
                  </a:lnTo>
                  <a:lnTo>
                    <a:pt x="247" y="140"/>
                  </a:lnTo>
                  <a:lnTo>
                    <a:pt x="226" y="17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8" name="Freeform 823"/>
            <p:cNvSpPr>
              <a:spLocks/>
            </p:cNvSpPr>
            <p:nvPr/>
          </p:nvSpPr>
          <p:spPr bwMode="auto">
            <a:xfrm>
              <a:off x="606426" y="26988"/>
              <a:ext cx="106363" cy="122238"/>
            </a:xfrm>
            <a:custGeom>
              <a:avLst/>
              <a:gdLst>
                <a:gd name="T0" fmla="*/ 171 w 201"/>
                <a:gd name="T1" fmla="*/ 230 h 230"/>
                <a:gd name="T2" fmla="*/ 0 w 201"/>
                <a:gd name="T3" fmla="*/ 26 h 230"/>
                <a:gd name="T4" fmla="*/ 30 w 201"/>
                <a:gd name="T5" fmla="*/ 0 h 230"/>
                <a:gd name="T6" fmla="*/ 201 w 201"/>
                <a:gd name="T7" fmla="*/ 204 h 230"/>
                <a:gd name="T8" fmla="*/ 171 w 20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30">
                  <a:moveTo>
                    <a:pt x="171" y="230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1" y="204"/>
                  </a:lnTo>
                  <a:lnTo>
                    <a:pt x="171" y="23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39" name="Freeform 824"/>
            <p:cNvSpPr>
              <a:spLocks/>
            </p:cNvSpPr>
            <p:nvPr/>
          </p:nvSpPr>
          <p:spPr bwMode="auto">
            <a:xfrm>
              <a:off x="1608138" y="528638"/>
              <a:ext cx="65088" cy="141288"/>
            </a:xfrm>
            <a:custGeom>
              <a:avLst/>
              <a:gdLst>
                <a:gd name="T0" fmla="*/ 85 w 123"/>
                <a:gd name="T1" fmla="*/ 265 h 265"/>
                <a:gd name="T2" fmla="*/ 0 w 123"/>
                <a:gd name="T3" fmla="*/ 12 h 265"/>
                <a:gd name="T4" fmla="*/ 37 w 123"/>
                <a:gd name="T5" fmla="*/ 0 h 265"/>
                <a:gd name="T6" fmla="*/ 123 w 123"/>
                <a:gd name="T7" fmla="*/ 252 h 265"/>
                <a:gd name="T8" fmla="*/ 85 w 123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65">
                  <a:moveTo>
                    <a:pt x="85" y="265"/>
                  </a:moveTo>
                  <a:lnTo>
                    <a:pt x="0" y="12"/>
                  </a:lnTo>
                  <a:lnTo>
                    <a:pt x="37" y="0"/>
                  </a:lnTo>
                  <a:lnTo>
                    <a:pt x="123" y="252"/>
                  </a:lnTo>
                  <a:lnTo>
                    <a:pt x="85" y="26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0" name="Freeform 825"/>
            <p:cNvSpPr>
              <a:spLocks/>
            </p:cNvSpPr>
            <p:nvPr/>
          </p:nvSpPr>
          <p:spPr bwMode="auto">
            <a:xfrm>
              <a:off x="1697038" y="2706688"/>
              <a:ext cx="52388" cy="141288"/>
            </a:xfrm>
            <a:custGeom>
              <a:avLst/>
              <a:gdLst>
                <a:gd name="T0" fmla="*/ 60 w 99"/>
                <a:gd name="T1" fmla="*/ 267 h 267"/>
                <a:gd name="T2" fmla="*/ 0 w 99"/>
                <a:gd name="T3" fmla="*/ 8 h 267"/>
                <a:gd name="T4" fmla="*/ 39 w 99"/>
                <a:gd name="T5" fmla="*/ 0 h 267"/>
                <a:gd name="T6" fmla="*/ 99 w 99"/>
                <a:gd name="T7" fmla="*/ 258 h 267"/>
                <a:gd name="T8" fmla="*/ 60 w 99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67">
                  <a:moveTo>
                    <a:pt x="60" y="267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9" y="258"/>
                  </a:lnTo>
                  <a:lnTo>
                    <a:pt x="60" y="26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1" name="Freeform 826"/>
            <p:cNvSpPr>
              <a:spLocks/>
            </p:cNvSpPr>
            <p:nvPr/>
          </p:nvSpPr>
          <p:spPr bwMode="auto">
            <a:xfrm>
              <a:off x="249238" y="1971676"/>
              <a:ext cx="109538" cy="117475"/>
            </a:xfrm>
            <a:custGeom>
              <a:avLst/>
              <a:gdLst>
                <a:gd name="T0" fmla="*/ 0 w 207"/>
                <a:gd name="T1" fmla="*/ 196 h 223"/>
                <a:gd name="T2" fmla="*/ 178 w 207"/>
                <a:gd name="T3" fmla="*/ 0 h 223"/>
                <a:gd name="T4" fmla="*/ 207 w 207"/>
                <a:gd name="T5" fmla="*/ 26 h 223"/>
                <a:gd name="T6" fmla="*/ 29 w 207"/>
                <a:gd name="T7" fmla="*/ 223 h 223"/>
                <a:gd name="T8" fmla="*/ 0 w 207"/>
                <a:gd name="T9" fmla="*/ 19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23">
                  <a:moveTo>
                    <a:pt x="0" y="196"/>
                  </a:moveTo>
                  <a:lnTo>
                    <a:pt x="178" y="0"/>
                  </a:lnTo>
                  <a:lnTo>
                    <a:pt x="207" y="26"/>
                  </a:lnTo>
                  <a:lnTo>
                    <a:pt x="29" y="223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2" name="Freeform 827"/>
            <p:cNvSpPr>
              <a:spLocks/>
            </p:cNvSpPr>
            <p:nvPr/>
          </p:nvSpPr>
          <p:spPr bwMode="auto">
            <a:xfrm>
              <a:off x="781051" y="2073276"/>
              <a:ext cx="139700" cy="68263"/>
            </a:xfrm>
            <a:custGeom>
              <a:avLst/>
              <a:gdLst>
                <a:gd name="T0" fmla="*/ 0 w 264"/>
                <a:gd name="T1" fmla="*/ 92 h 129"/>
                <a:gd name="T2" fmla="*/ 251 w 264"/>
                <a:gd name="T3" fmla="*/ 0 h 129"/>
                <a:gd name="T4" fmla="*/ 264 w 264"/>
                <a:gd name="T5" fmla="*/ 38 h 129"/>
                <a:gd name="T6" fmla="*/ 14 w 264"/>
                <a:gd name="T7" fmla="*/ 129 h 129"/>
                <a:gd name="T8" fmla="*/ 0 w 264"/>
                <a:gd name="T9" fmla="*/ 9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9">
                  <a:moveTo>
                    <a:pt x="0" y="92"/>
                  </a:moveTo>
                  <a:lnTo>
                    <a:pt x="251" y="0"/>
                  </a:lnTo>
                  <a:lnTo>
                    <a:pt x="264" y="38"/>
                  </a:lnTo>
                  <a:lnTo>
                    <a:pt x="14" y="12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3" name="Freeform 828"/>
            <p:cNvSpPr>
              <a:spLocks/>
            </p:cNvSpPr>
            <p:nvPr/>
          </p:nvSpPr>
          <p:spPr bwMode="auto">
            <a:xfrm>
              <a:off x="2565401" y="1641476"/>
              <a:ext cx="142875" cy="47625"/>
            </a:xfrm>
            <a:custGeom>
              <a:avLst/>
              <a:gdLst>
                <a:gd name="T0" fmla="*/ 261 w 268"/>
                <a:gd name="T1" fmla="*/ 91 h 91"/>
                <a:gd name="T2" fmla="*/ 0 w 268"/>
                <a:gd name="T3" fmla="*/ 39 h 91"/>
                <a:gd name="T4" fmla="*/ 7 w 268"/>
                <a:gd name="T5" fmla="*/ 0 h 91"/>
                <a:gd name="T6" fmla="*/ 268 w 268"/>
                <a:gd name="T7" fmla="*/ 51 h 91"/>
                <a:gd name="T8" fmla="*/ 261 w 268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1">
                  <a:moveTo>
                    <a:pt x="261" y="91"/>
                  </a:moveTo>
                  <a:lnTo>
                    <a:pt x="0" y="39"/>
                  </a:lnTo>
                  <a:lnTo>
                    <a:pt x="7" y="0"/>
                  </a:lnTo>
                  <a:lnTo>
                    <a:pt x="268" y="51"/>
                  </a:lnTo>
                  <a:lnTo>
                    <a:pt x="261" y="9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4" name="Freeform 829"/>
            <p:cNvSpPr>
              <a:spLocks/>
            </p:cNvSpPr>
            <p:nvPr/>
          </p:nvSpPr>
          <p:spPr bwMode="auto">
            <a:xfrm>
              <a:off x="1204913" y="1914526"/>
              <a:ext cx="50800" cy="142875"/>
            </a:xfrm>
            <a:custGeom>
              <a:avLst/>
              <a:gdLst>
                <a:gd name="T0" fmla="*/ 0 w 96"/>
                <a:gd name="T1" fmla="*/ 260 h 268"/>
                <a:gd name="T2" fmla="*/ 57 w 96"/>
                <a:gd name="T3" fmla="*/ 0 h 268"/>
                <a:gd name="T4" fmla="*/ 96 w 96"/>
                <a:gd name="T5" fmla="*/ 9 h 268"/>
                <a:gd name="T6" fmla="*/ 40 w 96"/>
                <a:gd name="T7" fmla="*/ 268 h 268"/>
                <a:gd name="T8" fmla="*/ 0 w 96"/>
                <a:gd name="T9" fmla="*/ 26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68">
                  <a:moveTo>
                    <a:pt x="0" y="260"/>
                  </a:moveTo>
                  <a:lnTo>
                    <a:pt x="57" y="0"/>
                  </a:lnTo>
                  <a:lnTo>
                    <a:pt x="96" y="9"/>
                  </a:lnTo>
                  <a:lnTo>
                    <a:pt x="40" y="26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5" name="Freeform 830"/>
            <p:cNvSpPr>
              <a:spLocks/>
            </p:cNvSpPr>
            <p:nvPr/>
          </p:nvSpPr>
          <p:spPr bwMode="auto">
            <a:xfrm>
              <a:off x="544513" y="1152526"/>
              <a:ext cx="141288" cy="52388"/>
            </a:xfrm>
            <a:custGeom>
              <a:avLst/>
              <a:gdLst>
                <a:gd name="T0" fmla="*/ 0 w 267"/>
                <a:gd name="T1" fmla="*/ 58 h 97"/>
                <a:gd name="T2" fmla="*/ 259 w 267"/>
                <a:gd name="T3" fmla="*/ 0 h 97"/>
                <a:gd name="T4" fmla="*/ 267 w 267"/>
                <a:gd name="T5" fmla="*/ 37 h 97"/>
                <a:gd name="T6" fmla="*/ 8 w 267"/>
                <a:gd name="T7" fmla="*/ 97 h 97"/>
                <a:gd name="T8" fmla="*/ 0 w 267"/>
                <a:gd name="T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97">
                  <a:moveTo>
                    <a:pt x="0" y="58"/>
                  </a:moveTo>
                  <a:lnTo>
                    <a:pt x="259" y="0"/>
                  </a:lnTo>
                  <a:lnTo>
                    <a:pt x="267" y="37"/>
                  </a:lnTo>
                  <a:lnTo>
                    <a:pt x="8" y="9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6" name="Freeform 831"/>
            <p:cNvSpPr>
              <a:spLocks/>
            </p:cNvSpPr>
            <p:nvPr/>
          </p:nvSpPr>
          <p:spPr bwMode="auto">
            <a:xfrm>
              <a:off x="2754313" y="3856038"/>
              <a:ext cx="142875" cy="41275"/>
            </a:xfrm>
            <a:custGeom>
              <a:avLst/>
              <a:gdLst>
                <a:gd name="T0" fmla="*/ 269 w 269"/>
                <a:gd name="T1" fmla="*/ 38 h 77"/>
                <a:gd name="T2" fmla="*/ 5 w 269"/>
                <a:gd name="T3" fmla="*/ 77 h 77"/>
                <a:gd name="T4" fmla="*/ 0 w 269"/>
                <a:gd name="T5" fmla="*/ 38 h 77"/>
                <a:gd name="T6" fmla="*/ 263 w 269"/>
                <a:gd name="T7" fmla="*/ 0 h 77"/>
                <a:gd name="T8" fmla="*/ 269 w 269"/>
                <a:gd name="T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7">
                  <a:moveTo>
                    <a:pt x="269" y="38"/>
                  </a:moveTo>
                  <a:lnTo>
                    <a:pt x="5" y="77"/>
                  </a:lnTo>
                  <a:lnTo>
                    <a:pt x="0" y="38"/>
                  </a:lnTo>
                  <a:lnTo>
                    <a:pt x="263" y="0"/>
                  </a:lnTo>
                  <a:lnTo>
                    <a:pt x="269" y="3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7" name="Freeform 832"/>
            <p:cNvSpPr>
              <a:spLocks/>
            </p:cNvSpPr>
            <p:nvPr/>
          </p:nvSpPr>
          <p:spPr bwMode="auto">
            <a:xfrm>
              <a:off x="3509963" y="2243138"/>
              <a:ext cx="142875" cy="41275"/>
            </a:xfrm>
            <a:custGeom>
              <a:avLst/>
              <a:gdLst>
                <a:gd name="T0" fmla="*/ 263 w 270"/>
                <a:gd name="T1" fmla="*/ 80 h 80"/>
                <a:gd name="T2" fmla="*/ 0 w 270"/>
                <a:gd name="T3" fmla="*/ 39 h 80"/>
                <a:gd name="T4" fmla="*/ 7 w 270"/>
                <a:gd name="T5" fmla="*/ 0 h 80"/>
                <a:gd name="T6" fmla="*/ 270 w 270"/>
                <a:gd name="T7" fmla="*/ 41 h 80"/>
                <a:gd name="T8" fmla="*/ 263 w 270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0">
                  <a:moveTo>
                    <a:pt x="263" y="80"/>
                  </a:moveTo>
                  <a:lnTo>
                    <a:pt x="0" y="39"/>
                  </a:lnTo>
                  <a:lnTo>
                    <a:pt x="7" y="0"/>
                  </a:lnTo>
                  <a:lnTo>
                    <a:pt x="270" y="41"/>
                  </a:lnTo>
                  <a:lnTo>
                    <a:pt x="263" y="8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8" name="Freeform 833"/>
            <p:cNvSpPr>
              <a:spLocks/>
            </p:cNvSpPr>
            <p:nvPr/>
          </p:nvSpPr>
          <p:spPr bwMode="auto">
            <a:xfrm>
              <a:off x="6256338" y="2005013"/>
              <a:ext cx="133350" cy="84138"/>
            </a:xfrm>
            <a:custGeom>
              <a:avLst/>
              <a:gdLst>
                <a:gd name="T0" fmla="*/ 0 w 252"/>
                <a:gd name="T1" fmla="*/ 127 h 161"/>
                <a:gd name="T2" fmla="*/ 234 w 252"/>
                <a:gd name="T3" fmla="*/ 0 h 161"/>
                <a:gd name="T4" fmla="*/ 252 w 252"/>
                <a:gd name="T5" fmla="*/ 36 h 161"/>
                <a:gd name="T6" fmla="*/ 18 w 252"/>
                <a:gd name="T7" fmla="*/ 161 h 161"/>
                <a:gd name="T8" fmla="*/ 0 w 252"/>
                <a:gd name="T9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1">
                  <a:moveTo>
                    <a:pt x="0" y="127"/>
                  </a:moveTo>
                  <a:lnTo>
                    <a:pt x="234" y="0"/>
                  </a:lnTo>
                  <a:lnTo>
                    <a:pt x="252" y="36"/>
                  </a:lnTo>
                  <a:lnTo>
                    <a:pt x="18" y="161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49" name="Freeform 834"/>
            <p:cNvSpPr>
              <a:spLocks/>
            </p:cNvSpPr>
            <p:nvPr/>
          </p:nvSpPr>
          <p:spPr bwMode="auto">
            <a:xfrm>
              <a:off x="3879851" y="3184526"/>
              <a:ext cx="119063" cy="111125"/>
            </a:xfrm>
            <a:custGeom>
              <a:avLst/>
              <a:gdLst>
                <a:gd name="T0" fmla="*/ 196 w 223"/>
                <a:gd name="T1" fmla="*/ 209 h 209"/>
                <a:gd name="T2" fmla="*/ 0 w 223"/>
                <a:gd name="T3" fmla="*/ 29 h 209"/>
                <a:gd name="T4" fmla="*/ 27 w 223"/>
                <a:gd name="T5" fmla="*/ 0 h 209"/>
                <a:gd name="T6" fmla="*/ 223 w 223"/>
                <a:gd name="T7" fmla="*/ 180 h 209"/>
                <a:gd name="T8" fmla="*/ 196 w 223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9">
                  <a:moveTo>
                    <a:pt x="196" y="209"/>
                  </a:moveTo>
                  <a:lnTo>
                    <a:pt x="0" y="29"/>
                  </a:lnTo>
                  <a:lnTo>
                    <a:pt x="27" y="0"/>
                  </a:lnTo>
                  <a:lnTo>
                    <a:pt x="223" y="180"/>
                  </a:lnTo>
                  <a:lnTo>
                    <a:pt x="196" y="20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0" name="Freeform 835"/>
            <p:cNvSpPr>
              <a:spLocks/>
            </p:cNvSpPr>
            <p:nvPr/>
          </p:nvSpPr>
          <p:spPr bwMode="auto">
            <a:xfrm>
              <a:off x="5070476" y="2435226"/>
              <a:ext cx="25400" cy="141288"/>
            </a:xfrm>
            <a:custGeom>
              <a:avLst/>
              <a:gdLst>
                <a:gd name="T0" fmla="*/ 11 w 49"/>
                <a:gd name="T1" fmla="*/ 267 h 267"/>
                <a:gd name="T2" fmla="*/ 0 w 49"/>
                <a:gd name="T3" fmla="*/ 1 h 267"/>
                <a:gd name="T4" fmla="*/ 40 w 49"/>
                <a:gd name="T5" fmla="*/ 0 h 267"/>
                <a:gd name="T6" fmla="*/ 49 w 49"/>
                <a:gd name="T7" fmla="*/ 265 h 267"/>
                <a:gd name="T8" fmla="*/ 11 w 49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7">
                  <a:moveTo>
                    <a:pt x="11" y="267"/>
                  </a:moveTo>
                  <a:lnTo>
                    <a:pt x="0" y="1"/>
                  </a:lnTo>
                  <a:lnTo>
                    <a:pt x="40" y="0"/>
                  </a:lnTo>
                  <a:lnTo>
                    <a:pt x="49" y="265"/>
                  </a:lnTo>
                  <a:lnTo>
                    <a:pt x="11" y="26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1" name="Freeform 836"/>
            <p:cNvSpPr>
              <a:spLocks/>
            </p:cNvSpPr>
            <p:nvPr/>
          </p:nvSpPr>
          <p:spPr bwMode="auto">
            <a:xfrm>
              <a:off x="6369051" y="3248026"/>
              <a:ext cx="122238" cy="106363"/>
            </a:xfrm>
            <a:custGeom>
              <a:avLst/>
              <a:gdLst>
                <a:gd name="T0" fmla="*/ 0 w 231"/>
                <a:gd name="T1" fmla="*/ 170 h 201"/>
                <a:gd name="T2" fmla="*/ 206 w 231"/>
                <a:gd name="T3" fmla="*/ 0 h 201"/>
                <a:gd name="T4" fmla="*/ 231 w 231"/>
                <a:gd name="T5" fmla="*/ 32 h 201"/>
                <a:gd name="T6" fmla="*/ 26 w 231"/>
                <a:gd name="T7" fmla="*/ 201 h 201"/>
                <a:gd name="T8" fmla="*/ 0 w 231"/>
                <a:gd name="T9" fmla="*/ 17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01">
                  <a:moveTo>
                    <a:pt x="0" y="170"/>
                  </a:moveTo>
                  <a:lnTo>
                    <a:pt x="206" y="0"/>
                  </a:lnTo>
                  <a:lnTo>
                    <a:pt x="231" y="32"/>
                  </a:lnTo>
                  <a:lnTo>
                    <a:pt x="26" y="201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2" name="Freeform 837"/>
            <p:cNvSpPr>
              <a:spLocks/>
            </p:cNvSpPr>
            <p:nvPr/>
          </p:nvSpPr>
          <p:spPr bwMode="auto">
            <a:xfrm>
              <a:off x="6156326" y="3554413"/>
              <a:ext cx="139700" cy="61913"/>
            </a:xfrm>
            <a:custGeom>
              <a:avLst/>
              <a:gdLst>
                <a:gd name="T0" fmla="*/ 0 w 265"/>
                <a:gd name="T1" fmla="*/ 80 h 117"/>
                <a:gd name="T2" fmla="*/ 253 w 265"/>
                <a:gd name="T3" fmla="*/ 0 h 117"/>
                <a:gd name="T4" fmla="*/ 265 w 265"/>
                <a:gd name="T5" fmla="*/ 38 h 117"/>
                <a:gd name="T6" fmla="*/ 12 w 265"/>
                <a:gd name="T7" fmla="*/ 117 h 117"/>
                <a:gd name="T8" fmla="*/ 0 w 265"/>
                <a:gd name="T9" fmla="*/ 8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7">
                  <a:moveTo>
                    <a:pt x="0" y="80"/>
                  </a:moveTo>
                  <a:lnTo>
                    <a:pt x="253" y="0"/>
                  </a:lnTo>
                  <a:lnTo>
                    <a:pt x="265" y="38"/>
                  </a:lnTo>
                  <a:lnTo>
                    <a:pt x="12" y="11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3" name="Freeform 838"/>
            <p:cNvSpPr>
              <a:spLocks/>
            </p:cNvSpPr>
            <p:nvPr/>
          </p:nvSpPr>
          <p:spPr bwMode="auto">
            <a:xfrm>
              <a:off x="4475163" y="4214813"/>
              <a:ext cx="139700" cy="68263"/>
            </a:xfrm>
            <a:custGeom>
              <a:avLst/>
              <a:gdLst>
                <a:gd name="T0" fmla="*/ 250 w 264"/>
                <a:gd name="T1" fmla="*/ 130 h 130"/>
                <a:gd name="T2" fmla="*/ 0 w 264"/>
                <a:gd name="T3" fmla="*/ 38 h 130"/>
                <a:gd name="T4" fmla="*/ 14 w 264"/>
                <a:gd name="T5" fmla="*/ 0 h 130"/>
                <a:gd name="T6" fmla="*/ 264 w 264"/>
                <a:gd name="T7" fmla="*/ 92 h 130"/>
                <a:gd name="T8" fmla="*/ 250 w 264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30">
                  <a:moveTo>
                    <a:pt x="250" y="130"/>
                  </a:moveTo>
                  <a:lnTo>
                    <a:pt x="0" y="38"/>
                  </a:lnTo>
                  <a:lnTo>
                    <a:pt x="14" y="0"/>
                  </a:lnTo>
                  <a:lnTo>
                    <a:pt x="264" y="92"/>
                  </a:lnTo>
                  <a:lnTo>
                    <a:pt x="250" y="13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4" name="Freeform 839"/>
            <p:cNvSpPr>
              <a:spLocks/>
            </p:cNvSpPr>
            <p:nvPr/>
          </p:nvSpPr>
          <p:spPr bwMode="auto">
            <a:xfrm>
              <a:off x="7639051" y="4754563"/>
              <a:ext cx="133350" cy="87313"/>
            </a:xfrm>
            <a:custGeom>
              <a:avLst/>
              <a:gdLst>
                <a:gd name="T0" fmla="*/ 232 w 251"/>
                <a:gd name="T1" fmla="*/ 165 h 165"/>
                <a:gd name="T2" fmla="*/ 0 w 251"/>
                <a:gd name="T3" fmla="*/ 35 h 165"/>
                <a:gd name="T4" fmla="*/ 20 w 251"/>
                <a:gd name="T5" fmla="*/ 0 h 165"/>
                <a:gd name="T6" fmla="*/ 251 w 251"/>
                <a:gd name="T7" fmla="*/ 131 h 165"/>
                <a:gd name="T8" fmla="*/ 232 w 251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65">
                  <a:moveTo>
                    <a:pt x="232" y="165"/>
                  </a:moveTo>
                  <a:lnTo>
                    <a:pt x="0" y="35"/>
                  </a:lnTo>
                  <a:lnTo>
                    <a:pt x="20" y="0"/>
                  </a:lnTo>
                  <a:lnTo>
                    <a:pt x="251" y="131"/>
                  </a:lnTo>
                  <a:lnTo>
                    <a:pt x="232" y="16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5" name="Freeform 840"/>
            <p:cNvSpPr>
              <a:spLocks/>
            </p:cNvSpPr>
            <p:nvPr/>
          </p:nvSpPr>
          <p:spPr bwMode="auto">
            <a:xfrm>
              <a:off x="7319963" y="5411788"/>
              <a:ext cx="96838" cy="127000"/>
            </a:xfrm>
            <a:custGeom>
              <a:avLst/>
              <a:gdLst>
                <a:gd name="T0" fmla="*/ 150 w 183"/>
                <a:gd name="T1" fmla="*/ 241 h 241"/>
                <a:gd name="T2" fmla="*/ 0 w 183"/>
                <a:gd name="T3" fmla="*/ 21 h 241"/>
                <a:gd name="T4" fmla="*/ 33 w 183"/>
                <a:gd name="T5" fmla="*/ 0 h 241"/>
                <a:gd name="T6" fmla="*/ 183 w 183"/>
                <a:gd name="T7" fmla="*/ 219 h 241"/>
                <a:gd name="T8" fmla="*/ 150 w 18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41">
                  <a:moveTo>
                    <a:pt x="150" y="241"/>
                  </a:moveTo>
                  <a:lnTo>
                    <a:pt x="0" y="21"/>
                  </a:lnTo>
                  <a:lnTo>
                    <a:pt x="33" y="0"/>
                  </a:lnTo>
                  <a:lnTo>
                    <a:pt x="183" y="219"/>
                  </a:lnTo>
                  <a:lnTo>
                    <a:pt x="150" y="24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6" name="Freeform 841"/>
            <p:cNvSpPr>
              <a:spLocks/>
            </p:cNvSpPr>
            <p:nvPr/>
          </p:nvSpPr>
          <p:spPr bwMode="auto">
            <a:xfrm>
              <a:off x="7083426" y="4443413"/>
              <a:ext cx="141288" cy="34925"/>
            </a:xfrm>
            <a:custGeom>
              <a:avLst/>
              <a:gdLst>
                <a:gd name="T0" fmla="*/ 269 w 269"/>
                <a:gd name="T1" fmla="*/ 40 h 67"/>
                <a:gd name="T2" fmla="*/ 4 w 269"/>
                <a:gd name="T3" fmla="*/ 67 h 67"/>
                <a:gd name="T4" fmla="*/ 0 w 269"/>
                <a:gd name="T5" fmla="*/ 27 h 67"/>
                <a:gd name="T6" fmla="*/ 264 w 269"/>
                <a:gd name="T7" fmla="*/ 0 h 67"/>
                <a:gd name="T8" fmla="*/ 269 w 269"/>
                <a:gd name="T9" fmla="*/ 4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7">
                  <a:moveTo>
                    <a:pt x="269" y="40"/>
                  </a:moveTo>
                  <a:lnTo>
                    <a:pt x="4" y="67"/>
                  </a:lnTo>
                  <a:lnTo>
                    <a:pt x="0" y="27"/>
                  </a:lnTo>
                  <a:lnTo>
                    <a:pt x="264" y="0"/>
                  </a:lnTo>
                  <a:lnTo>
                    <a:pt x="269" y="4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7" name="Freeform 842"/>
            <p:cNvSpPr>
              <a:spLocks/>
            </p:cNvSpPr>
            <p:nvPr/>
          </p:nvSpPr>
          <p:spPr bwMode="auto">
            <a:xfrm>
              <a:off x="6402388" y="4603751"/>
              <a:ext cx="131763" cy="88900"/>
            </a:xfrm>
            <a:custGeom>
              <a:avLst/>
              <a:gdLst>
                <a:gd name="T0" fmla="*/ 229 w 249"/>
                <a:gd name="T1" fmla="*/ 169 h 169"/>
                <a:gd name="T2" fmla="*/ 0 w 249"/>
                <a:gd name="T3" fmla="*/ 35 h 169"/>
                <a:gd name="T4" fmla="*/ 19 w 249"/>
                <a:gd name="T5" fmla="*/ 0 h 169"/>
                <a:gd name="T6" fmla="*/ 249 w 249"/>
                <a:gd name="T7" fmla="*/ 135 h 169"/>
                <a:gd name="T8" fmla="*/ 229 w 249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69">
                  <a:moveTo>
                    <a:pt x="229" y="169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249" y="135"/>
                  </a:lnTo>
                  <a:lnTo>
                    <a:pt x="229" y="16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8" name="Freeform 843"/>
            <p:cNvSpPr>
              <a:spLocks/>
            </p:cNvSpPr>
            <p:nvPr/>
          </p:nvSpPr>
          <p:spPr bwMode="auto">
            <a:xfrm>
              <a:off x="5564188" y="4540251"/>
              <a:ext cx="119063" cy="109538"/>
            </a:xfrm>
            <a:custGeom>
              <a:avLst/>
              <a:gdLst>
                <a:gd name="T0" fmla="*/ 199 w 224"/>
                <a:gd name="T1" fmla="*/ 207 h 207"/>
                <a:gd name="T2" fmla="*/ 0 w 224"/>
                <a:gd name="T3" fmla="*/ 29 h 207"/>
                <a:gd name="T4" fmla="*/ 26 w 224"/>
                <a:gd name="T5" fmla="*/ 0 h 207"/>
                <a:gd name="T6" fmla="*/ 224 w 224"/>
                <a:gd name="T7" fmla="*/ 177 h 207"/>
                <a:gd name="T8" fmla="*/ 199 w 224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07">
                  <a:moveTo>
                    <a:pt x="199" y="207"/>
                  </a:moveTo>
                  <a:lnTo>
                    <a:pt x="0" y="29"/>
                  </a:lnTo>
                  <a:lnTo>
                    <a:pt x="26" y="0"/>
                  </a:lnTo>
                  <a:lnTo>
                    <a:pt x="224" y="177"/>
                  </a:lnTo>
                  <a:lnTo>
                    <a:pt x="199" y="20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59" name="Freeform 844"/>
            <p:cNvSpPr>
              <a:spLocks/>
            </p:cNvSpPr>
            <p:nvPr/>
          </p:nvSpPr>
          <p:spPr bwMode="auto">
            <a:xfrm>
              <a:off x="2836863" y="6610351"/>
              <a:ext cx="142875" cy="52388"/>
            </a:xfrm>
            <a:custGeom>
              <a:avLst/>
              <a:gdLst>
                <a:gd name="T0" fmla="*/ 9 w 268"/>
                <a:gd name="T1" fmla="*/ 0 h 99"/>
                <a:gd name="T2" fmla="*/ 268 w 268"/>
                <a:gd name="T3" fmla="*/ 60 h 99"/>
                <a:gd name="T4" fmla="*/ 259 w 268"/>
                <a:gd name="T5" fmla="*/ 99 h 99"/>
                <a:gd name="T6" fmla="*/ 0 w 268"/>
                <a:gd name="T7" fmla="*/ 39 h 99"/>
                <a:gd name="T8" fmla="*/ 9 w 268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9">
                  <a:moveTo>
                    <a:pt x="9" y="0"/>
                  </a:moveTo>
                  <a:lnTo>
                    <a:pt x="268" y="60"/>
                  </a:lnTo>
                  <a:lnTo>
                    <a:pt x="259" y="99"/>
                  </a:lnTo>
                  <a:lnTo>
                    <a:pt x="0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0" name="Freeform 845"/>
            <p:cNvSpPr>
              <a:spLocks/>
            </p:cNvSpPr>
            <p:nvPr/>
          </p:nvSpPr>
          <p:spPr bwMode="auto">
            <a:xfrm>
              <a:off x="1524001" y="4929188"/>
              <a:ext cx="50800" cy="142875"/>
            </a:xfrm>
            <a:custGeom>
              <a:avLst/>
              <a:gdLst>
                <a:gd name="T0" fmla="*/ 0 w 96"/>
                <a:gd name="T1" fmla="*/ 260 h 269"/>
                <a:gd name="T2" fmla="*/ 57 w 96"/>
                <a:gd name="T3" fmla="*/ 0 h 269"/>
                <a:gd name="T4" fmla="*/ 96 w 96"/>
                <a:gd name="T5" fmla="*/ 9 h 269"/>
                <a:gd name="T6" fmla="*/ 39 w 96"/>
                <a:gd name="T7" fmla="*/ 269 h 269"/>
                <a:gd name="T8" fmla="*/ 0 w 96"/>
                <a:gd name="T9" fmla="*/ 26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69">
                  <a:moveTo>
                    <a:pt x="0" y="260"/>
                  </a:moveTo>
                  <a:lnTo>
                    <a:pt x="57" y="0"/>
                  </a:lnTo>
                  <a:lnTo>
                    <a:pt x="96" y="9"/>
                  </a:lnTo>
                  <a:lnTo>
                    <a:pt x="39" y="269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1" name="Freeform 846"/>
            <p:cNvSpPr>
              <a:spLocks/>
            </p:cNvSpPr>
            <p:nvPr/>
          </p:nvSpPr>
          <p:spPr bwMode="auto">
            <a:xfrm>
              <a:off x="1890713" y="5362576"/>
              <a:ext cx="122238" cy="104775"/>
            </a:xfrm>
            <a:custGeom>
              <a:avLst/>
              <a:gdLst>
                <a:gd name="T0" fmla="*/ 0 w 230"/>
                <a:gd name="T1" fmla="*/ 168 h 200"/>
                <a:gd name="T2" fmla="*/ 206 w 230"/>
                <a:gd name="T3" fmla="*/ 0 h 200"/>
                <a:gd name="T4" fmla="*/ 230 w 230"/>
                <a:gd name="T5" fmla="*/ 30 h 200"/>
                <a:gd name="T6" fmla="*/ 24 w 230"/>
                <a:gd name="T7" fmla="*/ 200 h 200"/>
                <a:gd name="T8" fmla="*/ 0 w 230"/>
                <a:gd name="T9" fmla="*/ 16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00">
                  <a:moveTo>
                    <a:pt x="0" y="168"/>
                  </a:moveTo>
                  <a:lnTo>
                    <a:pt x="206" y="0"/>
                  </a:lnTo>
                  <a:lnTo>
                    <a:pt x="230" y="30"/>
                  </a:lnTo>
                  <a:lnTo>
                    <a:pt x="24" y="20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2" name="Freeform 847"/>
            <p:cNvSpPr>
              <a:spLocks/>
            </p:cNvSpPr>
            <p:nvPr/>
          </p:nvSpPr>
          <p:spPr bwMode="auto">
            <a:xfrm>
              <a:off x="1857376" y="5916613"/>
              <a:ext cx="139700" cy="61913"/>
            </a:xfrm>
            <a:custGeom>
              <a:avLst/>
              <a:gdLst>
                <a:gd name="T0" fmla="*/ 0 w 265"/>
                <a:gd name="T1" fmla="*/ 79 h 118"/>
                <a:gd name="T2" fmla="*/ 253 w 265"/>
                <a:gd name="T3" fmla="*/ 0 h 118"/>
                <a:gd name="T4" fmla="*/ 265 w 265"/>
                <a:gd name="T5" fmla="*/ 37 h 118"/>
                <a:gd name="T6" fmla="*/ 12 w 265"/>
                <a:gd name="T7" fmla="*/ 118 h 118"/>
                <a:gd name="T8" fmla="*/ 0 w 265"/>
                <a:gd name="T9" fmla="*/ 7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8">
                  <a:moveTo>
                    <a:pt x="0" y="79"/>
                  </a:moveTo>
                  <a:lnTo>
                    <a:pt x="253" y="0"/>
                  </a:lnTo>
                  <a:lnTo>
                    <a:pt x="265" y="37"/>
                  </a:lnTo>
                  <a:lnTo>
                    <a:pt x="12" y="118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3" name="Freeform 848"/>
            <p:cNvSpPr>
              <a:spLocks/>
            </p:cNvSpPr>
            <p:nvPr/>
          </p:nvSpPr>
          <p:spPr bwMode="auto">
            <a:xfrm>
              <a:off x="319088" y="5091113"/>
              <a:ext cx="82550" cy="134938"/>
            </a:xfrm>
            <a:custGeom>
              <a:avLst/>
              <a:gdLst>
                <a:gd name="T0" fmla="*/ 121 w 157"/>
                <a:gd name="T1" fmla="*/ 254 h 254"/>
                <a:gd name="T2" fmla="*/ 0 w 157"/>
                <a:gd name="T3" fmla="*/ 18 h 254"/>
                <a:gd name="T4" fmla="*/ 35 w 157"/>
                <a:gd name="T5" fmla="*/ 0 h 254"/>
                <a:gd name="T6" fmla="*/ 157 w 157"/>
                <a:gd name="T7" fmla="*/ 236 h 254"/>
                <a:gd name="T8" fmla="*/ 121 w 157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54">
                  <a:moveTo>
                    <a:pt x="121" y="254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157" y="236"/>
                  </a:lnTo>
                  <a:lnTo>
                    <a:pt x="121" y="25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4" name="Freeform 849"/>
            <p:cNvSpPr>
              <a:spLocks/>
            </p:cNvSpPr>
            <p:nvPr/>
          </p:nvSpPr>
          <p:spPr bwMode="auto">
            <a:xfrm>
              <a:off x="1071563" y="6373813"/>
              <a:ext cx="141288" cy="63500"/>
            </a:xfrm>
            <a:custGeom>
              <a:avLst/>
              <a:gdLst>
                <a:gd name="T0" fmla="*/ 0 w 266"/>
                <a:gd name="T1" fmla="*/ 80 h 118"/>
                <a:gd name="T2" fmla="*/ 254 w 266"/>
                <a:gd name="T3" fmla="*/ 0 h 118"/>
                <a:gd name="T4" fmla="*/ 266 w 266"/>
                <a:gd name="T5" fmla="*/ 38 h 118"/>
                <a:gd name="T6" fmla="*/ 12 w 266"/>
                <a:gd name="T7" fmla="*/ 118 h 118"/>
                <a:gd name="T8" fmla="*/ 0 w 266"/>
                <a:gd name="T9" fmla="*/ 8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8">
                  <a:moveTo>
                    <a:pt x="0" y="80"/>
                  </a:moveTo>
                  <a:lnTo>
                    <a:pt x="254" y="0"/>
                  </a:lnTo>
                  <a:lnTo>
                    <a:pt x="266" y="38"/>
                  </a:lnTo>
                  <a:lnTo>
                    <a:pt x="12" y="11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5" name="Freeform 850"/>
            <p:cNvSpPr>
              <a:spLocks/>
            </p:cNvSpPr>
            <p:nvPr/>
          </p:nvSpPr>
          <p:spPr bwMode="auto">
            <a:xfrm>
              <a:off x="57151" y="5965826"/>
              <a:ext cx="63500" cy="141288"/>
            </a:xfrm>
            <a:custGeom>
              <a:avLst/>
              <a:gdLst>
                <a:gd name="T0" fmla="*/ 82 w 120"/>
                <a:gd name="T1" fmla="*/ 265 h 265"/>
                <a:gd name="T2" fmla="*/ 0 w 120"/>
                <a:gd name="T3" fmla="*/ 13 h 265"/>
                <a:gd name="T4" fmla="*/ 38 w 120"/>
                <a:gd name="T5" fmla="*/ 0 h 265"/>
                <a:gd name="T6" fmla="*/ 120 w 120"/>
                <a:gd name="T7" fmla="*/ 253 h 265"/>
                <a:gd name="T8" fmla="*/ 82 w 120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65">
                  <a:moveTo>
                    <a:pt x="82" y="265"/>
                  </a:moveTo>
                  <a:lnTo>
                    <a:pt x="0" y="13"/>
                  </a:lnTo>
                  <a:lnTo>
                    <a:pt x="38" y="0"/>
                  </a:lnTo>
                  <a:lnTo>
                    <a:pt x="120" y="253"/>
                  </a:lnTo>
                  <a:lnTo>
                    <a:pt x="82" y="26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6" name="Freeform 851"/>
            <p:cNvSpPr>
              <a:spLocks/>
            </p:cNvSpPr>
            <p:nvPr/>
          </p:nvSpPr>
          <p:spPr bwMode="auto">
            <a:xfrm>
              <a:off x="6477001" y="6429376"/>
              <a:ext cx="133350" cy="85725"/>
            </a:xfrm>
            <a:custGeom>
              <a:avLst/>
              <a:gdLst>
                <a:gd name="T0" fmla="*/ 0 w 252"/>
                <a:gd name="T1" fmla="*/ 129 h 164"/>
                <a:gd name="T2" fmla="*/ 233 w 252"/>
                <a:gd name="T3" fmla="*/ 0 h 164"/>
                <a:gd name="T4" fmla="*/ 252 w 252"/>
                <a:gd name="T5" fmla="*/ 34 h 164"/>
                <a:gd name="T6" fmla="*/ 20 w 252"/>
                <a:gd name="T7" fmla="*/ 164 h 164"/>
                <a:gd name="T8" fmla="*/ 0 w 252"/>
                <a:gd name="T9" fmla="*/ 12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64">
                  <a:moveTo>
                    <a:pt x="0" y="129"/>
                  </a:moveTo>
                  <a:lnTo>
                    <a:pt x="233" y="0"/>
                  </a:lnTo>
                  <a:lnTo>
                    <a:pt x="252" y="34"/>
                  </a:lnTo>
                  <a:lnTo>
                    <a:pt x="20" y="164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7" name="Freeform 852"/>
            <p:cNvSpPr>
              <a:spLocks/>
            </p:cNvSpPr>
            <p:nvPr/>
          </p:nvSpPr>
          <p:spPr bwMode="auto">
            <a:xfrm>
              <a:off x="5383213" y="6345238"/>
              <a:ext cx="138113" cy="71438"/>
            </a:xfrm>
            <a:custGeom>
              <a:avLst/>
              <a:gdLst>
                <a:gd name="T0" fmla="*/ 248 w 262"/>
                <a:gd name="T1" fmla="*/ 134 h 134"/>
                <a:gd name="T2" fmla="*/ 0 w 262"/>
                <a:gd name="T3" fmla="*/ 37 h 134"/>
                <a:gd name="T4" fmla="*/ 15 w 262"/>
                <a:gd name="T5" fmla="*/ 0 h 134"/>
                <a:gd name="T6" fmla="*/ 262 w 262"/>
                <a:gd name="T7" fmla="*/ 97 h 134"/>
                <a:gd name="T8" fmla="*/ 248 w 262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4">
                  <a:moveTo>
                    <a:pt x="248" y="134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262" y="97"/>
                  </a:lnTo>
                  <a:lnTo>
                    <a:pt x="248" y="13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8" name="Freeform 853"/>
            <p:cNvSpPr>
              <a:spLocks/>
            </p:cNvSpPr>
            <p:nvPr/>
          </p:nvSpPr>
          <p:spPr bwMode="auto">
            <a:xfrm>
              <a:off x="3754438" y="4614863"/>
              <a:ext cx="61913" cy="141288"/>
            </a:xfrm>
            <a:custGeom>
              <a:avLst/>
              <a:gdLst>
                <a:gd name="T0" fmla="*/ 78 w 116"/>
                <a:gd name="T1" fmla="*/ 266 h 266"/>
                <a:gd name="T2" fmla="*/ 0 w 116"/>
                <a:gd name="T3" fmla="*/ 11 h 266"/>
                <a:gd name="T4" fmla="*/ 38 w 116"/>
                <a:gd name="T5" fmla="*/ 0 h 266"/>
                <a:gd name="T6" fmla="*/ 116 w 116"/>
                <a:gd name="T7" fmla="*/ 254 h 266"/>
                <a:gd name="T8" fmla="*/ 78 w 116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66">
                  <a:moveTo>
                    <a:pt x="78" y="266"/>
                  </a:moveTo>
                  <a:lnTo>
                    <a:pt x="0" y="11"/>
                  </a:lnTo>
                  <a:lnTo>
                    <a:pt x="38" y="0"/>
                  </a:lnTo>
                  <a:lnTo>
                    <a:pt x="116" y="254"/>
                  </a:lnTo>
                  <a:lnTo>
                    <a:pt x="78" y="26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69" name="Freeform 854"/>
            <p:cNvSpPr>
              <a:spLocks/>
            </p:cNvSpPr>
            <p:nvPr/>
          </p:nvSpPr>
          <p:spPr bwMode="auto">
            <a:xfrm>
              <a:off x="4246563" y="5816601"/>
              <a:ext cx="141288" cy="25400"/>
            </a:xfrm>
            <a:custGeom>
              <a:avLst/>
              <a:gdLst>
                <a:gd name="T0" fmla="*/ 1 w 268"/>
                <a:gd name="T1" fmla="*/ 0 h 49"/>
                <a:gd name="T2" fmla="*/ 268 w 268"/>
                <a:gd name="T3" fmla="*/ 10 h 49"/>
                <a:gd name="T4" fmla="*/ 265 w 268"/>
                <a:gd name="T5" fmla="*/ 49 h 49"/>
                <a:gd name="T6" fmla="*/ 0 w 268"/>
                <a:gd name="T7" fmla="*/ 40 h 49"/>
                <a:gd name="T8" fmla="*/ 1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1" y="0"/>
                  </a:moveTo>
                  <a:lnTo>
                    <a:pt x="268" y="10"/>
                  </a:lnTo>
                  <a:lnTo>
                    <a:pt x="265" y="49"/>
                  </a:lnTo>
                  <a:lnTo>
                    <a:pt x="0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0" name="Freeform 855"/>
            <p:cNvSpPr>
              <a:spLocks/>
            </p:cNvSpPr>
            <p:nvPr/>
          </p:nvSpPr>
          <p:spPr bwMode="auto">
            <a:xfrm>
              <a:off x="3624263" y="5713413"/>
              <a:ext cx="139700" cy="68263"/>
            </a:xfrm>
            <a:custGeom>
              <a:avLst/>
              <a:gdLst>
                <a:gd name="T0" fmla="*/ 249 w 263"/>
                <a:gd name="T1" fmla="*/ 129 h 129"/>
                <a:gd name="T2" fmla="*/ 0 w 263"/>
                <a:gd name="T3" fmla="*/ 37 h 129"/>
                <a:gd name="T4" fmla="*/ 14 w 263"/>
                <a:gd name="T5" fmla="*/ 0 h 129"/>
                <a:gd name="T6" fmla="*/ 263 w 263"/>
                <a:gd name="T7" fmla="*/ 92 h 129"/>
                <a:gd name="T8" fmla="*/ 249 w 263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9">
                  <a:moveTo>
                    <a:pt x="249" y="129"/>
                  </a:moveTo>
                  <a:lnTo>
                    <a:pt x="0" y="37"/>
                  </a:lnTo>
                  <a:lnTo>
                    <a:pt x="14" y="0"/>
                  </a:lnTo>
                  <a:lnTo>
                    <a:pt x="263" y="92"/>
                  </a:lnTo>
                  <a:lnTo>
                    <a:pt x="249" y="12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1" name="Freeform 856"/>
            <p:cNvSpPr>
              <a:spLocks/>
            </p:cNvSpPr>
            <p:nvPr/>
          </p:nvSpPr>
          <p:spPr bwMode="auto">
            <a:xfrm>
              <a:off x="1350963" y="2787651"/>
              <a:ext cx="71438" cy="138113"/>
            </a:xfrm>
            <a:custGeom>
              <a:avLst/>
              <a:gdLst>
                <a:gd name="T0" fmla="*/ 0 w 135"/>
                <a:gd name="T1" fmla="*/ 248 h 262"/>
                <a:gd name="T2" fmla="*/ 97 w 135"/>
                <a:gd name="T3" fmla="*/ 0 h 262"/>
                <a:gd name="T4" fmla="*/ 135 w 135"/>
                <a:gd name="T5" fmla="*/ 15 h 262"/>
                <a:gd name="T6" fmla="*/ 37 w 135"/>
                <a:gd name="T7" fmla="*/ 262 h 262"/>
                <a:gd name="T8" fmla="*/ 0 w 135"/>
                <a:gd name="T9" fmla="*/ 2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2">
                  <a:moveTo>
                    <a:pt x="0" y="248"/>
                  </a:moveTo>
                  <a:lnTo>
                    <a:pt x="97" y="0"/>
                  </a:lnTo>
                  <a:lnTo>
                    <a:pt x="135" y="15"/>
                  </a:lnTo>
                  <a:lnTo>
                    <a:pt x="37" y="262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2" name="Freeform 857"/>
            <p:cNvSpPr>
              <a:spLocks/>
            </p:cNvSpPr>
            <p:nvPr/>
          </p:nvSpPr>
          <p:spPr bwMode="auto">
            <a:xfrm>
              <a:off x="1190626" y="2995613"/>
              <a:ext cx="58738" cy="141288"/>
            </a:xfrm>
            <a:custGeom>
              <a:avLst/>
              <a:gdLst>
                <a:gd name="T0" fmla="*/ 0 w 110"/>
                <a:gd name="T1" fmla="*/ 256 h 266"/>
                <a:gd name="T2" fmla="*/ 72 w 110"/>
                <a:gd name="T3" fmla="*/ 0 h 266"/>
                <a:gd name="T4" fmla="*/ 110 w 110"/>
                <a:gd name="T5" fmla="*/ 10 h 266"/>
                <a:gd name="T6" fmla="*/ 39 w 110"/>
                <a:gd name="T7" fmla="*/ 266 h 266"/>
                <a:gd name="T8" fmla="*/ 0 w 110"/>
                <a:gd name="T9" fmla="*/ 2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66">
                  <a:moveTo>
                    <a:pt x="0" y="256"/>
                  </a:moveTo>
                  <a:lnTo>
                    <a:pt x="72" y="0"/>
                  </a:lnTo>
                  <a:lnTo>
                    <a:pt x="110" y="10"/>
                  </a:lnTo>
                  <a:lnTo>
                    <a:pt x="39" y="26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3" name="Freeform 858"/>
            <p:cNvSpPr>
              <a:spLocks/>
            </p:cNvSpPr>
            <p:nvPr/>
          </p:nvSpPr>
          <p:spPr bwMode="auto">
            <a:xfrm>
              <a:off x="914401" y="3668713"/>
              <a:ext cx="138113" cy="69850"/>
            </a:xfrm>
            <a:custGeom>
              <a:avLst/>
              <a:gdLst>
                <a:gd name="T0" fmla="*/ 14 w 263"/>
                <a:gd name="T1" fmla="*/ 0 h 131"/>
                <a:gd name="T2" fmla="*/ 263 w 263"/>
                <a:gd name="T3" fmla="*/ 94 h 131"/>
                <a:gd name="T4" fmla="*/ 249 w 263"/>
                <a:gd name="T5" fmla="*/ 131 h 131"/>
                <a:gd name="T6" fmla="*/ 0 w 263"/>
                <a:gd name="T7" fmla="*/ 37 h 131"/>
                <a:gd name="T8" fmla="*/ 14 w 26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1">
                  <a:moveTo>
                    <a:pt x="14" y="0"/>
                  </a:moveTo>
                  <a:lnTo>
                    <a:pt x="263" y="94"/>
                  </a:lnTo>
                  <a:lnTo>
                    <a:pt x="249" y="131"/>
                  </a:lnTo>
                  <a:lnTo>
                    <a:pt x="0" y="3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4" name="Freeform 859"/>
            <p:cNvSpPr>
              <a:spLocks/>
            </p:cNvSpPr>
            <p:nvPr/>
          </p:nvSpPr>
          <p:spPr bwMode="auto">
            <a:xfrm>
              <a:off x="8032751" y="1433513"/>
              <a:ext cx="136525" cy="79375"/>
            </a:xfrm>
            <a:custGeom>
              <a:avLst/>
              <a:gdLst>
                <a:gd name="T0" fmla="*/ 17 w 257"/>
                <a:gd name="T1" fmla="*/ 0 h 150"/>
                <a:gd name="T2" fmla="*/ 257 w 257"/>
                <a:gd name="T3" fmla="*/ 115 h 150"/>
                <a:gd name="T4" fmla="*/ 240 w 257"/>
                <a:gd name="T5" fmla="*/ 150 h 150"/>
                <a:gd name="T6" fmla="*/ 0 w 257"/>
                <a:gd name="T7" fmla="*/ 36 h 150"/>
                <a:gd name="T8" fmla="*/ 17 w 25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0">
                  <a:moveTo>
                    <a:pt x="17" y="0"/>
                  </a:moveTo>
                  <a:lnTo>
                    <a:pt x="257" y="115"/>
                  </a:lnTo>
                  <a:lnTo>
                    <a:pt x="240" y="150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5" name="Freeform 860"/>
            <p:cNvSpPr>
              <a:spLocks/>
            </p:cNvSpPr>
            <p:nvPr/>
          </p:nvSpPr>
          <p:spPr bwMode="auto">
            <a:xfrm>
              <a:off x="9118601" y="1338263"/>
              <a:ext cx="12700" cy="22225"/>
            </a:xfrm>
            <a:custGeom>
              <a:avLst/>
              <a:gdLst>
                <a:gd name="T0" fmla="*/ 0 w 24"/>
                <a:gd name="T1" fmla="*/ 1 h 40"/>
                <a:gd name="T2" fmla="*/ 22 w 24"/>
                <a:gd name="T3" fmla="*/ 0 h 40"/>
                <a:gd name="T4" fmla="*/ 24 w 24"/>
                <a:gd name="T5" fmla="*/ 39 h 40"/>
                <a:gd name="T6" fmla="*/ 2 w 24"/>
                <a:gd name="T7" fmla="*/ 40 h 40"/>
                <a:gd name="T8" fmla="*/ 0 w 24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0">
                  <a:moveTo>
                    <a:pt x="0" y="1"/>
                  </a:moveTo>
                  <a:lnTo>
                    <a:pt x="22" y="0"/>
                  </a:lnTo>
                  <a:lnTo>
                    <a:pt x="24" y="39"/>
                  </a:lnTo>
                  <a:lnTo>
                    <a:pt x="2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6" name="Freeform 861"/>
            <p:cNvSpPr>
              <a:spLocks/>
            </p:cNvSpPr>
            <p:nvPr/>
          </p:nvSpPr>
          <p:spPr bwMode="auto">
            <a:xfrm>
              <a:off x="8240713" y="4692651"/>
              <a:ext cx="69850" cy="139700"/>
            </a:xfrm>
            <a:custGeom>
              <a:avLst/>
              <a:gdLst>
                <a:gd name="T0" fmla="*/ 95 w 133"/>
                <a:gd name="T1" fmla="*/ 264 h 264"/>
                <a:gd name="T2" fmla="*/ 0 w 133"/>
                <a:gd name="T3" fmla="*/ 14 h 264"/>
                <a:gd name="T4" fmla="*/ 37 w 133"/>
                <a:gd name="T5" fmla="*/ 0 h 264"/>
                <a:gd name="T6" fmla="*/ 133 w 133"/>
                <a:gd name="T7" fmla="*/ 249 h 264"/>
                <a:gd name="T8" fmla="*/ 95 w 133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4">
                  <a:moveTo>
                    <a:pt x="95" y="264"/>
                  </a:moveTo>
                  <a:lnTo>
                    <a:pt x="0" y="14"/>
                  </a:lnTo>
                  <a:lnTo>
                    <a:pt x="37" y="0"/>
                  </a:lnTo>
                  <a:lnTo>
                    <a:pt x="133" y="249"/>
                  </a:lnTo>
                  <a:lnTo>
                    <a:pt x="95" y="26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7" name="Freeform 862"/>
            <p:cNvSpPr>
              <a:spLocks/>
            </p:cNvSpPr>
            <p:nvPr/>
          </p:nvSpPr>
          <p:spPr bwMode="auto">
            <a:xfrm>
              <a:off x="9018588" y="5073651"/>
              <a:ext cx="93663" cy="130175"/>
            </a:xfrm>
            <a:custGeom>
              <a:avLst/>
              <a:gdLst>
                <a:gd name="T0" fmla="*/ 142 w 176"/>
                <a:gd name="T1" fmla="*/ 246 h 246"/>
                <a:gd name="T2" fmla="*/ 0 w 176"/>
                <a:gd name="T3" fmla="*/ 22 h 246"/>
                <a:gd name="T4" fmla="*/ 34 w 176"/>
                <a:gd name="T5" fmla="*/ 0 h 246"/>
                <a:gd name="T6" fmla="*/ 176 w 176"/>
                <a:gd name="T7" fmla="*/ 226 h 246"/>
                <a:gd name="T8" fmla="*/ 142 w 176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46">
                  <a:moveTo>
                    <a:pt x="142" y="246"/>
                  </a:moveTo>
                  <a:lnTo>
                    <a:pt x="0" y="22"/>
                  </a:lnTo>
                  <a:lnTo>
                    <a:pt x="34" y="0"/>
                  </a:lnTo>
                  <a:lnTo>
                    <a:pt x="176" y="226"/>
                  </a:lnTo>
                  <a:lnTo>
                    <a:pt x="142" y="24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8" name="Freeform 863"/>
            <p:cNvSpPr>
              <a:spLocks/>
            </p:cNvSpPr>
            <p:nvPr/>
          </p:nvSpPr>
          <p:spPr bwMode="auto">
            <a:xfrm>
              <a:off x="8615363" y="6284913"/>
              <a:ext cx="141288" cy="39688"/>
            </a:xfrm>
            <a:custGeom>
              <a:avLst/>
              <a:gdLst>
                <a:gd name="T0" fmla="*/ 263 w 268"/>
                <a:gd name="T1" fmla="*/ 76 h 76"/>
                <a:gd name="T2" fmla="*/ 0 w 268"/>
                <a:gd name="T3" fmla="*/ 40 h 76"/>
                <a:gd name="T4" fmla="*/ 5 w 268"/>
                <a:gd name="T5" fmla="*/ 0 h 76"/>
                <a:gd name="T6" fmla="*/ 268 w 268"/>
                <a:gd name="T7" fmla="*/ 36 h 76"/>
                <a:gd name="T8" fmla="*/ 263 w 268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6">
                  <a:moveTo>
                    <a:pt x="263" y="76"/>
                  </a:moveTo>
                  <a:lnTo>
                    <a:pt x="0" y="40"/>
                  </a:lnTo>
                  <a:lnTo>
                    <a:pt x="5" y="0"/>
                  </a:lnTo>
                  <a:lnTo>
                    <a:pt x="268" y="36"/>
                  </a:lnTo>
                  <a:lnTo>
                    <a:pt x="263" y="7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79" name="Freeform 864"/>
            <p:cNvSpPr>
              <a:spLocks/>
            </p:cNvSpPr>
            <p:nvPr/>
          </p:nvSpPr>
          <p:spPr bwMode="auto">
            <a:xfrm>
              <a:off x="9066213" y="3749676"/>
              <a:ext cx="71438" cy="66675"/>
            </a:xfrm>
            <a:custGeom>
              <a:avLst/>
              <a:gdLst>
                <a:gd name="T0" fmla="*/ 136 w 136"/>
                <a:gd name="T1" fmla="*/ 29 h 126"/>
                <a:gd name="T2" fmla="*/ 27 w 136"/>
                <a:gd name="T3" fmla="*/ 126 h 126"/>
                <a:gd name="T4" fmla="*/ 0 w 136"/>
                <a:gd name="T5" fmla="*/ 97 h 126"/>
                <a:gd name="T6" fmla="*/ 109 w 136"/>
                <a:gd name="T7" fmla="*/ 0 h 126"/>
                <a:gd name="T8" fmla="*/ 136 w 136"/>
                <a:gd name="T9" fmla="*/ 2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26">
                  <a:moveTo>
                    <a:pt x="136" y="29"/>
                  </a:moveTo>
                  <a:lnTo>
                    <a:pt x="27" y="126"/>
                  </a:lnTo>
                  <a:lnTo>
                    <a:pt x="0" y="97"/>
                  </a:lnTo>
                  <a:lnTo>
                    <a:pt x="109" y="0"/>
                  </a:lnTo>
                  <a:lnTo>
                    <a:pt x="136" y="2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0" name="Freeform 865"/>
            <p:cNvSpPr>
              <a:spLocks/>
            </p:cNvSpPr>
            <p:nvPr/>
          </p:nvSpPr>
          <p:spPr bwMode="auto">
            <a:xfrm>
              <a:off x="8212138" y="2871788"/>
              <a:ext cx="133350" cy="84138"/>
            </a:xfrm>
            <a:custGeom>
              <a:avLst/>
              <a:gdLst>
                <a:gd name="T0" fmla="*/ 235 w 253"/>
                <a:gd name="T1" fmla="*/ 160 h 160"/>
                <a:gd name="T2" fmla="*/ 0 w 253"/>
                <a:gd name="T3" fmla="*/ 35 h 160"/>
                <a:gd name="T4" fmla="*/ 19 w 253"/>
                <a:gd name="T5" fmla="*/ 0 h 160"/>
                <a:gd name="T6" fmla="*/ 253 w 253"/>
                <a:gd name="T7" fmla="*/ 124 h 160"/>
                <a:gd name="T8" fmla="*/ 235 w 25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0">
                  <a:moveTo>
                    <a:pt x="235" y="16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253" y="124"/>
                  </a:lnTo>
                  <a:lnTo>
                    <a:pt x="235" y="16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1" name="Freeform 866"/>
            <p:cNvSpPr>
              <a:spLocks/>
            </p:cNvSpPr>
            <p:nvPr/>
          </p:nvSpPr>
          <p:spPr bwMode="auto">
            <a:xfrm>
              <a:off x="2338388" y="4149726"/>
              <a:ext cx="139700" cy="63500"/>
            </a:xfrm>
            <a:custGeom>
              <a:avLst/>
              <a:gdLst>
                <a:gd name="T0" fmla="*/ 0 w 266"/>
                <a:gd name="T1" fmla="*/ 82 h 120"/>
                <a:gd name="T2" fmla="*/ 254 w 266"/>
                <a:gd name="T3" fmla="*/ 0 h 120"/>
                <a:gd name="T4" fmla="*/ 266 w 266"/>
                <a:gd name="T5" fmla="*/ 38 h 120"/>
                <a:gd name="T6" fmla="*/ 13 w 266"/>
                <a:gd name="T7" fmla="*/ 120 h 120"/>
                <a:gd name="T8" fmla="*/ 0 w 266"/>
                <a:gd name="T9" fmla="*/ 8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20">
                  <a:moveTo>
                    <a:pt x="0" y="82"/>
                  </a:moveTo>
                  <a:lnTo>
                    <a:pt x="254" y="0"/>
                  </a:lnTo>
                  <a:lnTo>
                    <a:pt x="266" y="38"/>
                  </a:lnTo>
                  <a:lnTo>
                    <a:pt x="13" y="12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2" name="Freeform 867"/>
            <p:cNvSpPr>
              <a:spLocks/>
            </p:cNvSpPr>
            <p:nvPr/>
          </p:nvSpPr>
          <p:spPr bwMode="auto">
            <a:xfrm>
              <a:off x="3214688" y="166688"/>
              <a:ext cx="120650" cy="106363"/>
            </a:xfrm>
            <a:custGeom>
              <a:avLst/>
              <a:gdLst>
                <a:gd name="T0" fmla="*/ 201 w 227"/>
                <a:gd name="T1" fmla="*/ 202 h 202"/>
                <a:gd name="T2" fmla="*/ 0 w 227"/>
                <a:gd name="T3" fmla="*/ 30 h 202"/>
                <a:gd name="T4" fmla="*/ 24 w 227"/>
                <a:gd name="T5" fmla="*/ 0 h 202"/>
                <a:gd name="T6" fmla="*/ 227 w 227"/>
                <a:gd name="T7" fmla="*/ 172 h 202"/>
                <a:gd name="T8" fmla="*/ 201 w 227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02">
                  <a:moveTo>
                    <a:pt x="201" y="202"/>
                  </a:moveTo>
                  <a:lnTo>
                    <a:pt x="0" y="30"/>
                  </a:lnTo>
                  <a:lnTo>
                    <a:pt x="24" y="0"/>
                  </a:lnTo>
                  <a:lnTo>
                    <a:pt x="227" y="172"/>
                  </a:lnTo>
                  <a:lnTo>
                    <a:pt x="201" y="20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3" name="Freeform 868"/>
            <p:cNvSpPr>
              <a:spLocks/>
            </p:cNvSpPr>
            <p:nvPr/>
          </p:nvSpPr>
          <p:spPr bwMode="auto">
            <a:xfrm>
              <a:off x="4833938" y="176213"/>
              <a:ext cx="141288" cy="30163"/>
            </a:xfrm>
            <a:custGeom>
              <a:avLst/>
              <a:gdLst>
                <a:gd name="T0" fmla="*/ 268 w 268"/>
                <a:gd name="T1" fmla="*/ 40 h 56"/>
                <a:gd name="T2" fmla="*/ 2 w 268"/>
                <a:gd name="T3" fmla="*/ 56 h 56"/>
                <a:gd name="T4" fmla="*/ 0 w 268"/>
                <a:gd name="T5" fmla="*/ 16 h 56"/>
                <a:gd name="T6" fmla="*/ 266 w 268"/>
                <a:gd name="T7" fmla="*/ 0 h 56"/>
                <a:gd name="T8" fmla="*/ 268 w 268"/>
                <a:gd name="T9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6">
                  <a:moveTo>
                    <a:pt x="268" y="40"/>
                  </a:moveTo>
                  <a:lnTo>
                    <a:pt x="2" y="56"/>
                  </a:lnTo>
                  <a:lnTo>
                    <a:pt x="0" y="16"/>
                  </a:lnTo>
                  <a:lnTo>
                    <a:pt x="266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4" name="Freeform 869"/>
            <p:cNvSpPr>
              <a:spLocks/>
            </p:cNvSpPr>
            <p:nvPr/>
          </p:nvSpPr>
          <p:spPr bwMode="auto">
            <a:xfrm>
              <a:off x="3540126" y="1935163"/>
              <a:ext cx="136525" cy="76200"/>
            </a:xfrm>
            <a:custGeom>
              <a:avLst/>
              <a:gdLst>
                <a:gd name="T0" fmla="*/ 0 w 259"/>
                <a:gd name="T1" fmla="*/ 109 h 144"/>
                <a:gd name="T2" fmla="*/ 243 w 259"/>
                <a:gd name="T3" fmla="*/ 0 h 144"/>
                <a:gd name="T4" fmla="*/ 259 w 259"/>
                <a:gd name="T5" fmla="*/ 37 h 144"/>
                <a:gd name="T6" fmla="*/ 17 w 259"/>
                <a:gd name="T7" fmla="*/ 144 h 144"/>
                <a:gd name="T8" fmla="*/ 0 w 259"/>
                <a:gd name="T9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4">
                  <a:moveTo>
                    <a:pt x="0" y="109"/>
                  </a:moveTo>
                  <a:lnTo>
                    <a:pt x="243" y="0"/>
                  </a:lnTo>
                  <a:lnTo>
                    <a:pt x="259" y="37"/>
                  </a:lnTo>
                  <a:lnTo>
                    <a:pt x="17" y="14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5" name="Freeform 870"/>
            <p:cNvSpPr>
              <a:spLocks/>
            </p:cNvSpPr>
            <p:nvPr/>
          </p:nvSpPr>
          <p:spPr bwMode="auto">
            <a:xfrm>
              <a:off x="3919538" y="1511301"/>
              <a:ext cx="139700" cy="66675"/>
            </a:xfrm>
            <a:custGeom>
              <a:avLst/>
              <a:gdLst>
                <a:gd name="T0" fmla="*/ 0 w 264"/>
                <a:gd name="T1" fmla="*/ 89 h 126"/>
                <a:gd name="T2" fmla="*/ 250 w 264"/>
                <a:gd name="T3" fmla="*/ 0 h 126"/>
                <a:gd name="T4" fmla="*/ 264 w 264"/>
                <a:gd name="T5" fmla="*/ 38 h 126"/>
                <a:gd name="T6" fmla="*/ 13 w 264"/>
                <a:gd name="T7" fmla="*/ 126 h 126"/>
                <a:gd name="T8" fmla="*/ 0 w 264"/>
                <a:gd name="T9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6">
                  <a:moveTo>
                    <a:pt x="0" y="89"/>
                  </a:moveTo>
                  <a:lnTo>
                    <a:pt x="250" y="0"/>
                  </a:lnTo>
                  <a:lnTo>
                    <a:pt x="264" y="38"/>
                  </a:lnTo>
                  <a:lnTo>
                    <a:pt x="13" y="126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6" name="Freeform 871"/>
            <p:cNvSpPr>
              <a:spLocks/>
            </p:cNvSpPr>
            <p:nvPr/>
          </p:nvSpPr>
          <p:spPr bwMode="auto">
            <a:xfrm>
              <a:off x="7504113" y="1457326"/>
              <a:ext cx="139700" cy="65088"/>
            </a:xfrm>
            <a:custGeom>
              <a:avLst/>
              <a:gdLst>
                <a:gd name="T0" fmla="*/ 251 w 264"/>
                <a:gd name="T1" fmla="*/ 125 h 125"/>
                <a:gd name="T2" fmla="*/ 0 w 264"/>
                <a:gd name="T3" fmla="*/ 36 h 125"/>
                <a:gd name="T4" fmla="*/ 14 w 264"/>
                <a:gd name="T5" fmla="*/ 0 h 125"/>
                <a:gd name="T6" fmla="*/ 264 w 264"/>
                <a:gd name="T7" fmla="*/ 88 h 125"/>
                <a:gd name="T8" fmla="*/ 251 w 264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5">
                  <a:moveTo>
                    <a:pt x="251" y="125"/>
                  </a:moveTo>
                  <a:lnTo>
                    <a:pt x="0" y="36"/>
                  </a:lnTo>
                  <a:lnTo>
                    <a:pt x="14" y="0"/>
                  </a:lnTo>
                  <a:lnTo>
                    <a:pt x="264" y="88"/>
                  </a:lnTo>
                  <a:lnTo>
                    <a:pt x="251" y="12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7" name="Freeform 872"/>
            <p:cNvSpPr>
              <a:spLocks/>
            </p:cNvSpPr>
            <p:nvPr/>
          </p:nvSpPr>
          <p:spPr bwMode="auto">
            <a:xfrm>
              <a:off x="4479926" y="1527176"/>
              <a:ext cx="139700" cy="65088"/>
            </a:xfrm>
            <a:custGeom>
              <a:avLst/>
              <a:gdLst>
                <a:gd name="T0" fmla="*/ 0 w 265"/>
                <a:gd name="T1" fmla="*/ 86 h 123"/>
                <a:gd name="T2" fmla="*/ 252 w 265"/>
                <a:gd name="T3" fmla="*/ 0 h 123"/>
                <a:gd name="T4" fmla="*/ 265 w 265"/>
                <a:gd name="T5" fmla="*/ 38 h 123"/>
                <a:gd name="T6" fmla="*/ 12 w 265"/>
                <a:gd name="T7" fmla="*/ 123 h 123"/>
                <a:gd name="T8" fmla="*/ 0 w 265"/>
                <a:gd name="T9" fmla="*/ 8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3">
                  <a:moveTo>
                    <a:pt x="0" y="86"/>
                  </a:moveTo>
                  <a:lnTo>
                    <a:pt x="252" y="0"/>
                  </a:lnTo>
                  <a:lnTo>
                    <a:pt x="265" y="38"/>
                  </a:lnTo>
                  <a:lnTo>
                    <a:pt x="12" y="12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8" name="Freeform 873"/>
            <p:cNvSpPr>
              <a:spLocks/>
            </p:cNvSpPr>
            <p:nvPr/>
          </p:nvSpPr>
          <p:spPr bwMode="auto">
            <a:xfrm>
              <a:off x="7516813" y="608013"/>
              <a:ext cx="136525" cy="77788"/>
            </a:xfrm>
            <a:custGeom>
              <a:avLst/>
              <a:gdLst>
                <a:gd name="T0" fmla="*/ 242 w 258"/>
                <a:gd name="T1" fmla="*/ 148 h 148"/>
                <a:gd name="T2" fmla="*/ 0 w 258"/>
                <a:gd name="T3" fmla="*/ 36 h 148"/>
                <a:gd name="T4" fmla="*/ 16 w 258"/>
                <a:gd name="T5" fmla="*/ 0 h 148"/>
                <a:gd name="T6" fmla="*/ 258 w 258"/>
                <a:gd name="T7" fmla="*/ 111 h 148"/>
                <a:gd name="T8" fmla="*/ 242 w 258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8">
                  <a:moveTo>
                    <a:pt x="242" y="148"/>
                  </a:moveTo>
                  <a:lnTo>
                    <a:pt x="0" y="36"/>
                  </a:lnTo>
                  <a:lnTo>
                    <a:pt x="16" y="0"/>
                  </a:lnTo>
                  <a:lnTo>
                    <a:pt x="258" y="111"/>
                  </a:lnTo>
                  <a:lnTo>
                    <a:pt x="242" y="14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89" name="Freeform 874"/>
            <p:cNvSpPr>
              <a:spLocks/>
            </p:cNvSpPr>
            <p:nvPr/>
          </p:nvSpPr>
          <p:spPr bwMode="auto">
            <a:xfrm>
              <a:off x="7551738" y="904876"/>
              <a:ext cx="106363" cy="120650"/>
            </a:xfrm>
            <a:custGeom>
              <a:avLst/>
              <a:gdLst>
                <a:gd name="T0" fmla="*/ 171 w 201"/>
                <a:gd name="T1" fmla="*/ 230 h 230"/>
                <a:gd name="T2" fmla="*/ 0 w 201"/>
                <a:gd name="T3" fmla="*/ 26 h 230"/>
                <a:gd name="T4" fmla="*/ 30 w 201"/>
                <a:gd name="T5" fmla="*/ 0 h 230"/>
                <a:gd name="T6" fmla="*/ 201 w 201"/>
                <a:gd name="T7" fmla="*/ 204 h 230"/>
                <a:gd name="T8" fmla="*/ 171 w 20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30">
                  <a:moveTo>
                    <a:pt x="171" y="230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1" y="204"/>
                  </a:lnTo>
                  <a:lnTo>
                    <a:pt x="171" y="23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0" name="Freeform 875"/>
            <p:cNvSpPr>
              <a:spLocks/>
            </p:cNvSpPr>
            <p:nvPr/>
          </p:nvSpPr>
          <p:spPr bwMode="auto">
            <a:xfrm>
              <a:off x="6299201" y="1543051"/>
              <a:ext cx="66675" cy="139700"/>
            </a:xfrm>
            <a:custGeom>
              <a:avLst/>
              <a:gdLst>
                <a:gd name="T0" fmla="*/ 89 w 127"/>
                <a:gd name="T1" fmla="*/ 264 h 264"/>
                <a:gd name="T2" fmla="*/ 0 w 127"/>
                <a:gd name="T3" fmla="*/ 13 h 264"/>
                <a:gd name="T4" fmla="*/ 37 w 127"/>
                <a:gd name="T5" fmla="*/ 0 h 264"/>
                <a:gd name="T6" fmla="*/ 127 w 127"/>
                <a:gd name="T7" fmla="*/ 251 h 264"/>
                <a:gd name="T8" fmla="*/ 89 w 127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4">
                  <a:moveTo>
                    <a:pt x="89" y="264"/>
                  </a:moveTo>
                  <a:lnTo>
                    <a:pt x="0" y="13"/>
                  </a:lnTo>
                  <a:lnTo>
                    <a:pt x="37" y="0"/>
                  </a:lnTo>
                  <a:lnTo>
                    <a:pt x="127" y="251"/>
                  </a:lnTo>
                  <a:lnTo>
                    <a:pt x="89" y="26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1" name="Freeform 876"/>
            <p:cNvSpPr>
              <a:spLocks/>
            </p:cNvSpPr>
            <p:nvPr/>
          </p:nvSpPr>
          <p:spPr bwMode="auto">
            <a:xfrm>
              <a:off x="4868863" y="1073151"/>
              <a:ext cx="98425" cy="127000"/>
            </a:xfrm>
            <a:custGeom>
              <a:avLst/>
              <a:gdLst>
                <a:gd name="T0" fmla="*/ 0 w 188"/>
                <a:gd name="T1" fmla="*/ 215 h 239"/>
                <a:gd name="T2" fmla="*/ 155 w 188"/>
                <a:gd name="T3" fmla="*/ 0 h 239"/>
                <a:gd name="T4" fmla="*/ 188 w 188"/>
                <a:gd name="T5" fmla="*/ 23 h 239"/>
                <a:gd name="T6" fmla="*/ 32 w 188"/>
                <a:gd name="T7" fmla="*/ 239 h 239"/>
                <a:gd name="T8" fmla="*/ 0 w 188"/>
                <a:gd name="T9" fmla="*/ 2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39">
                  <a:moveTo>
                    <a:pt x="0" y="215"/>
                  </a:moveTo>
                  <a:lnTo>
                    <a:pt x="155" y="0"/>
                  </a:lnTo>
                  <a:lnTo>
                    <a:pt x="188" y="23"/>
                  </a:lnTo>
                  <a:lnTo>
                    <a:pt x="32" y="239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2" name="Freeform 877"/>
            <p:cNvSpPr>
              <a:spLocks/>
            </p:cNvSpPr>
            <p:nvPr/>
          </p:nvSpPr>
          <p:spPr bwMode="auto">
            <a:xfrm>
              <a:off x="6154738" y="527051"/>
              <a:ext cx="134938" cy="80963"/>
            </a:xfrm>
            <a:custGeom>
              <a:avLst/>
              <a:gdLst>
                <a:gd name="T0" fmla="*/ 238 w 256"/>
                <a:gd name="T1" fmla="*/ 152 h 152"/>
                <a:gd name="T2" fmla="*/ 0 w 256"/>
                <a:gd name="T3" fmla="*/ 36 h 152"/>
                <a:gd name="T4" fmla="*/ 17 w 256"/>
                <a:gd name="T5" fmla="*/ 0 h 152"/>
                <a:gd name="T6" fmla="*/ 256 w 256"/>
                <a:gd name="T7" fmla="*/ 116 h 152"/>
                <a:gd name="T8" fmla="*/ 238 w 256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52">
                  <a:moveTo>
                    <a:pt x="238" y="152"/>
                  </a:moveTo>
                  <a:lnTo>
                    <a:pt x="0" y="36"/>
                  </a:lnTo>
                  <a:lnTo>
                    <a:pt x="17" y="0"/>
                  </a:lnTo>
                  <a:lnTo>
                    <a:pt x="256" y="116"/>
                  </a:lnTo>
                  <a:lnTo>
                    <a:pt x="238" y="15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3" name="Freeform 878"/>
            <p:cNvSpPr>
              <a:spLocks/>
            </p:cNvSpPr>
            <p:nvPr/>
          </p:nvSpPr>
          <p:spPr bwMode="auto">
            <a:xfrm>
              <a:off x="498476" y="1093788"/>
              <a:ext cx="134938" cy="79375"/>
            </a:xfrm>
            <a:custGeom>
              <a:avLst/>
              <a:gdLst>
                <a:gd name="T0" fmla="*/ 257 w 257"/>
                <a:gd name="T1" fmla="*/ 37 h 151"/>
                <a:gd name="T2" fmla="*/ 16 w 257"/>
                <a:gd name="T3" fmla="*/ 151 h 151"/>
                <a:gd name="T4" fmla="*/ 0 w 257"/>
                <a:gd name="T5" fmla="*/ 116 h 151"/>
                <a:gd name="T6" fmla="*/ 240 w 257"/>
                <a:gd name="T7" fmla="*/ 0 h 151"/>
                <a:gd name="T8" fmla="*/ 257 w 257"/>
                <a:gd name="T9" fmla="*/ 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1">
                  <a:moveTo>
                    <a:pt x="257" y="37"/>
                  </a:moveTo>
                  <a:lnTo>
                    <a:pt x="16" y="151"/>
                  </a:lnTo>
                  <a:lnTo>
                    <a:pt x="0" y="116"/>
                  </a:lnTo>
                  <a:lnTo>
                    <a:pt x="240" y="0"/>
                  </a:lnTo>
                  <a:lnTo>
                    <a:pt x="257" y="3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4" name="Freeform 879"/>
            <p:cNvSpPr>
              <a:spLocks/>
            </p:cNvSpPr>
            <p:nvPr/>
          </p:nvSpPr>
          <p:spPr bwMode="auto">
            <a:xfrm>
              <a:off x="2208213" y="474663"/>
              <a:ext cx="134938" cy="80963"/>
            </a:xfrm>
            <a:custGeom>
              <a:avLst/>
              <a:gdLst>
                <a:gd name="T0" fmla="*/ 0 w 257"/>
                <a:gd name="T1" fmla="*/ 117 h 153"/>
                <a:gd name="T2" fmla="*/ 239 w 257"/>
                <a:gd name="T3" fmla="*/ 0 h 153"/>
                <a:gd name="T4" fmla="*/ 257 w 257"/>
                <a:gd name="T5" fmla="*/ 35 h 153"/>
                <a:gd name="T6" fmla="*/ 18 w 257"/>
                <a:gd name="T7" fmla="*/ 153 h 153"/>
                <a:gd name="T8" fmla="*/ 0 w 257"/>
                <a:gd name="T9" fmla="*/ 1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3">
                  <a:moveTo>
                    <a:pt x="0" y="117"/>
                  </a:moveTo>
                  <a:lnTo>
                    <a:pt x="239" y="0"/>
                  </a:lnTo>
                  <a:lnTo>
                    <a:pt x="257" y="35"/>
                  </a:lnTo>
                  <a:lnTo>
                    <a:pt x="18" y="15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5" name="Freeform 880"/>
            <p:cNvSpPr>
              <a:spLocks/>
            </p:cNvSpPr>
            <p:nvPr/>
          </p:nvSpPr>
          <p:spPr bwMode="auto">
            <a:xfrm>
              <a:off x="2354263" y="836613"/>
              <a:ext cx="141288" cy="23813"/>
            </a:xfrm>
            <a:custGeom>
              <a:avLst/>
              <a:gdLst>
                <a:gd name="T0" fmla="*/ 1 w 267"/>
                <a:gd name="T1" fmla="*/ 0 h 47"/>
                <a:gd name="T2" fmla="*/ 267 w 267"/>
                <a:gd name="T3" fmla="*/ 8 h 47"/>
                <a:gd name="T4" fmla="*/ 265 w 267"/>
                <a:gd name="T5" fmla="*/ 47 h 47"/>
                <a:gd name="T6" fmla="*/ 0 w 267"/>
                <a:gd name="T7" fmla="*/ 39 h 47"/>
                <a:gd name="T8" fmla="*/ 1 w 26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7">
                  <a:moveTo>
                    <a:pt x="1" y="0"/>
                  </a:moveTo>
                  <a:lnTo>
                    <a:pt x="267" y="8"/>
                  </a:lnTo>
                  <a:lnTo>
                    <a:pt x="265" y="47"/>
                  </a:lnTo>
                  <a:lnTo>
                    <a:pt x="0" y="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6" name="Freeform 881"/>
            <p:cNvSpPr>
              <a:spLocks/>
            </p:cNvSpPr>
            <p:nvPr/>
          </p:nvSpPr>
          <p:spPr bwMode="auto">
            <a:xfrm>
              <a:off x="2659063" y="3124201"/>
              <a:ext cx="57150" cy="142875"/>
            </a:xfrm>
            <a:custGeom>
              <a:avLst/>
              <a:gdLst>
                <a:gd name="T0" fmla="*/ 69 w 107"/>
                <a:gd name="T1" fmla="*/ 268 h 268"/>
                <a:gd name="T2" fmla="*/ 0 w 107"/>
                <a:gd name="T3" fmla="*/ 11 h 268"/>
                <a:gd name="T4" fmla="*/ 38 w 107"/>
                <a:gd name="T5" fmla="*/ 0 h 268"/>
                <a:gd name="T6" fmla="*/ 107 w 107"/>
                <a:gd name="T7" fmla="*/ 258 h 268"/>
                <a:gd name="T8" fmla="*/ 69 w 107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68">
                  <a:moveTo>
                    <a:pt x="69" y="268"/>
                  </a:moveTo>
                  <a:lnTo>
                    <a:pt x="0" y="11"/>
                  </a:lnTo>
                  <a:lnTo>
                    <a:pt x="38" y="0"/>
                  </a:lnTo>
                  <a:lnTo>
                    <a:pt x="107" y="258"/>
                  </a:lnTo>
                  <a:lnTo>
                    <a:pt x="69" y="26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7" name="Freeform 882"/>
            <p:cNvSpPr>
              <a:spLocks/>
            </p:cNvSpPr>
            <p:nvPr/>
          </p:nvSpPr>
          <p:spPr bwMode="auto">
            <a:xfrm>
              <a:off x="2352676" y="2984501"/>
              <a:ext cx="76200" cy="138113"/>
            </a:xfrm>
            <a:custGeom>
              <a:avLst/>
              <a:gdLst>
                <a:gd name="T0" fmla="*/ 107 w 144"/>
                <a:gd name="T1" fmla="*/ 260 h 260"/>
                <a:gd name="T2" fmla="*/ 0 w 144"/>
                <a:gd name="T3" fmla="*/ 16 h 260"/>
                <a:gd name="T4" fmla="*/ 37 w 144"/>
                <a:gd name="T5" fmla="*/ 0 h 260"/>
                <a:gd name="T6" fmla="*/ 144 w 144"/>
                <a:gd name="T7" fmla="*/ 244 h 260"/>
                <a:gd name="T8" fmla="*/ 107 w 144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60">
                  <a:moveTo>
                    <a:pt x="107" y="260"/>
                  </a:moveTo>
                  <a:lnTo>
                    <a:pt x="0" y="16"/>
                  </a:lnTo>
                  <a:lnTo>
                    <a:pt x="37" y="0"/>
                  </a:lnTo>
                  <a:lnTo>
                    <a:pt x="144" y="244"/>
                  </a:lnTo>
                  <a:lnTo>
                    <a:pt x="107" y="26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8" name="Freeform 883"/>
            <p:cNvSpPr>
              <a:spLocks/>
            </p:cNvSpPr>
            <p:nvPr/>
          </p:nvSpPr>
          <p:spPr bwMode="auto">
            <a:xfrm>
              <a:off x="1808163" y="3113088"/>
              <a:ext cx="92075" cy="130175"/>
            </a:xfrm>
            <a:custGeom>
              <a:avLst/>
              <a:gdLst>
                <a:gd name="T0" fmla="*/ 142 w 176"/>
                <a:gd name="T1" fmla="*/ 246 h 246"/>
                <a:gd name="T2" fmla="*/ 0 w 176"/>
                <a:gd name="T3" fmla="*/ 20 h 246"/>
                <a:gd name="T4" fmla="*/ 34 w 176"/>
                <a:gd name="T5" fmla="*/ 0 h 246"/>
                <a:gd name="T6" fmla="*/ 176 w 176"/>
                <a:gd name="T7" fmla="*/ 224 h 246"/>
                <a:gd name="T8" fmla="*/ 142 w 176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46">
                  <a:moveTo>
                    <a:pt x="142" y="246"/>
                  </a:moveTo>
                  <a:lnTo>
                    <a:pt x="0" y="20"/>
                  </a:lnTo>
                  <a:lnTo>
                    <a:pt x="34" y="0"/>
                  </a:lnTo>
                  <a:lnTo>
                    <a:pt x="176" y="224"/>
                  </a:lnTo>
                  <a:lnTo>
                    <a:pt x="142" y="24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99" name="Freeform 884"/>
            <p:cNvSpPr>
              <a:spLocks/>
            </p:cNvSpPr>
            <p:nvPr/>
          </p:nvSpPr>
          <p:spPr bwMode="auto">
            <a:xfrm>
              <a:off x="798513" y="2222501"/>
              <a:ext cx="47625" cy="142875"/>
            </a:xfrm>
            <a:custGeom>
              <a:avLst/>
              <a:gdLst>
                <a:gd name="T0" fmla="*/ 0 w 91"/>
                <a:gd name="T1" fmla="*/ 261 h 268"/>
                <a:gd name="T2" fmla="*/ 53 w 91"/>
                <a:gd name="T3" fmla="*/ 0 h 268"/>
                <a:gd name="T4" fmla="*/ 91 w 91"/>
                <a:gd name="T5" fmla="*/ 7 h 268"/>
                <a:gd name="T6" fmla="*/ 40 w 91"/>
                <a:gd name="T7" fmla="*/ 268 h 268"/>
                <a:gd name="T8" fmla="*/ 0 w 91"/>
                <a:gd name="T9" fmla="*/ 26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68">
                  <a:moveTo>
                    <a:pt x="0" y="261"/>
                  </a:moveTo>
                  <a:lnTo>
                    <a:pt x="53" y="0"/>
                  </a:lnTo>
                  <a:lnTo>
                    <a:pt x="91" y="7"/>
                  </a:lnTo>
                  <a:lnTo>
                    <a:pt x="40" y="268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0" name="Freeform 885"/>
            <p:cNvSpPr>
              <a:spLocks/>
            </p:cNvSpPr>
            <p:nvPr/>
          </p:nvSpPr>
          <p:spPr bwMode="auto">
            <a:xfrm>
              <a:off x="2349501" y="1922463"/>
              <a:ext cx="68263" cy="138113"/>
            </a:xfrm>
            <a:custGeom>
              <a:avLst/>
              <a:gdLst>
                <a:gd name="T0" fmla="*/ 92 w 129"/>
                <a:gd name="T1" fmla="*/ 263 h 263"/>
                <a:gd name="T2" fmla="*/ 0 w 129"/>
                <a:gd name="T3" fmla="*/ 14 h 263"/>
                <a:gd name="T4" fmla="*/ 37 w 129"/>
                <a:gd name="T5" fmla="*/ 0 h 263"/>
                <a:gd name="T6" fmla="*/ 129 w 129"/>
                <a:gd name="T7" fmla="*/ 249 h 263"/>
                <a:gd name="T8" fmla="*/ 92 w 129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63">
                  <a:moveTo>
                    <a:pt x="92" y="263"/>
                  </a:moveTo>
                  <a:lnTo>
                    <a:pt x="0" y="14"/>
                  </a:lnTo>
                  <a:lnTo>
                    <a:pt x="37" y="0"/>
                  </a:lnTo>
                  <a:lnTo>
                    <a:pt x="129" y="249"/>
                  </a:lnTo>
                  <a:lnTo>
                    <a:pt x="92" y="26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1" name="Freeform 886"/>
            <p:cNvSpPr>
              <a:spLocks/>
            </p:cNvSpPr>
            <p:nvPr/>
          </p:nvSpPr>
          <p:spPr bwMode="auto">
            <a:xfrm>
              <a:off x="2305051" y="1360488"/>
              <a:ext cx="141288" cy="42863"/>
            </a:xfrm>
            <a:custGeom>
              <a:avLst/>
              <a:gdLst>
                <a:gd name="T0" fmla="*/ 268 w 268"/>
                <a:gd name="T1" fmla="*/ 39 h 82"/>
                <a:gd name="T2" fmla="*/ 6 w 268"/>
                <a:gd name="T3" fmla="*/ 82 h 82"/>
                <a:gd name="T4" fmla="*/ 0 w 268"/>
                <a:gd name="T5" fmla="*/ 43 h 82"/>
                <a:gd name="T6" fmla="*/ 262 w 268"/>
                <a:gd name="T7" fmla="*/ 0 h 82"/>
                <a:gd name="T8" fmla="*/ 268 w 268"/>
                <a:gd name="T9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2">
                  <a:moveTo>
                    <a:pt x="268" y="39"/>
                  </a:moveTo>
                  <a:lnTo>
                    <a:pt x="6" y="82"/>
                  </a:lnTo>
                  <a:lnTo>
                    <a:pt x="0" y="43"/>
                  </a:lnTo>
                  <a:lnTo>
                    <a:pt x="262" y="0"/>
                  </a:lnTo>
                  <a:lnTo>
                    <a:pt x="268" y="3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2" name="Freeform 887"/>
            <p:cNvSpPr>
              <a:spLocks/>
            </p:cNvSpPr>
            <p:nvPr/>
          </p:nvSpPr>
          <p:spPr bwMode="auto">
            <a:xfrm>
              <a:off x="7489826" y="2547938"/>
              <a:ext cx="130175" cy="93663"/>
            </a:xfrm>
            <a:custGeom>
              <a:avLst/>
              <a:gdLst>
                <a:gd name="T0" fmla="*/ 0 w 245"/>
                <a:gd name="T1" fmla="*/ 143 h 177"/>
                <a:gd name="T2" fmla="*/ 223 w 245"/>
                <a:gd name="T3" fmla="*/ 0 h 177"/>
                <a:gd name="T4" fmla="*/ 245 w 245"/>
                <a:gd name="T5" fmla="*/ 33 h 177"/>
                <a:gd name="T6" fmla="*/ 22 w 245"/>
                <a:gd name="T7" fmla="*/ 177 h 177"/>
                <a:gd name="T8" fmla="*/ 0 w 245"/>
                <a:gd name="T9" fmla="*/ 14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77">
                  <a:moveTo>
                    <a:pt x="0" y="143"/>
                  </a:moveTo>
                  <a:lnTo>
                    <a:pt x="223" y="0"/>
                  </a:lnTo>
                  <a:lnTo>
                    <a:pt x="245" y="33"/>
                  </a:lnTo>
                  <a:lnTo>
                    <a:pt x="22" y="177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3" name="Freeform 888"/>
            <p:cNvSpPr>
              <a:spLocks/>
            </p:cNvSpPr>
            <p:nvPr/>
          </p:nvSpPr>
          <p:spPr bwMode="auto">
            <a:xfrm>
              <a:off x="7523163" y="3414713"/>
              <a:ext cx="125413" cy="103188"/>
            </a:xfrm>
            <a:custGeom>
              <a:avLst/>
              <a:gdLst>
                <a:gd name="T0" fmla="*/ 0 w 235"/>
                <a:gd name="T1" fmla="*/ 162 h 194"/>
                <a:gd name="T2" fmla="*/ 210 w 235"/>
                <a:gd name="T3" fmla="*/ 0 h 194"/>
                <a:gd name="T4" fmla="*/ 235 w 235"/>
                <a:gd name="T5" fmla="*/ 31 h 194"/>
                <a:gd name="T6" fmla="*/ 25 w 235"/>
                <a:gd name="T7" fmla="*/ 194 h 194"/>
                <a:gd name="T8" fmla="*/ 0 w 235"/>
                <a:gd name="T9" fmla="*/ 1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94">
                  <a:moveTo>
                    <a:pt x="0" y="162"/>
                  </a:moveTo>
                  <a:lnTo>
                    <a:pt x="210" y="0"/>
                  </a:lnTo>
                  <a:lnTo>
                    <a:pt x="235" y="31"/>
                  </a:lnTo>
                  <a:lnTo>
                    <a:pt x="25" y="194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4" name="Freeform 889"/>
            <p:cNvSpPr>
              <a:spLocks/>
            </p:cNvSpPr>
            <p:nvPr/>
          </p:nvSpPr>
          <p:spPr bwMode="auto">
            <a:xfrm>
              <a:off x="5149851" y="3159126"/>
              <a:ext cx="109538" cy="119063"/>
            </a:xfrm>
            <a:custGeom>
              <a:avLst/>
              <a:gdLst>
                <a:gd name="T0" fmla="*/ 180 w 209"/>
                <a:gd name="T1" fmla="*/ 224 h 224"/>
                <a:gd name="T2" fmla="*/ 0 w 209"/>
                <a:gd name="T3" fmla="*/ 27 h 224"/>
                <a:gd name="T4" fmla="*/ 29 w 209"/>
                <a:gd name="T5" fmla="*/ 0 h 224"/>
                <a:gd name="T6" fmla="*/ 209 w 209"/>
                <a:gd name="T7" fmla="*/ 197 h 224"/>
                <a:gd name="T8" fmla="*/ 180 w 209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24">
                  <a:moveTo>
                    <a:pt x="180" y="224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09" y="197"/>
                  </a:lnTo>
                  <a:lnTo>
                    <a:pt x="180" y="22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5" name="Freeform 890"/>
            <p:cNvSpPr>
              <a:spLocks/>
            </p:cNvSpPr>
            <p:nvPr/>
          </p:nvSpPr>
          <p:spPr bwMode="auto">
            <a:xfrm>
              <a:off x="5411788" y="3055938"/>
              <a:ext cx="25400" cy="141288"/>
            </a:xfrm>
            <a:custGeom>
              <a:avLst/>
              <a:gdLst>
                <a:gd name="T0" fmla="*/ 0 w 48"/>
                <a:gd name="T1" fmla="*/ 265 h 267"/>
                <a:gd name="T2" fmla="*/ 9 w 48"/>
                <a:gd name="T3" fmla="*/ 0 h 267"/>
                <a:gd name="T4" fmla="*/ 48 w 48"/>
                <a:gd name="T5" fmla="*/ 1 h 267"/>
                <a:gd name="T6" fmla="*/ 39 w 48"/>
                <a:gd name="T7" fmla="*/ 267 h 267"/>
                <a:gd name="T8" fmla="*/ 0 w 48"/>
                <a:gd name="T9" fmla="*/ 26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67">
                  <a:moveTo>
                    <a:pt x="0" y="265"/>
                  </a:moveTo>
                  <a:lnTo>
                    <a:pt x="9" y="0"/>
                  </a:lnTo>
                  <a:lnTo>
                    <a:pt x="48" y="1"/>
                  </a:lnTo>
                  <a:lnTo>
                    <a:pt x="39" y="267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6" name="Freeform 891"/>
            <p:cNvSpPr>
              <a:spLocks/>
            </p:cNvSpPr>
            <p:nvPr/>
          </p:nvSpPr>
          <p:spPr bwMode="auto">
            <a:xfrm>
              <a:off x="5499101" y="3124201"/>
              <a:ext cx="88900" cy="133350"/>
            </a:xfrm>
            <a:custGeom>
              <a:avLst/>
              <a:gdLst>
                <a:gd name="T0" fmla="*/ 0 w 166"/>
                <a:gd name="T1" fmla="*/ 232 h 252"/>
                <a:gd name="T2" fmla="*/ 132 w 166"/>
                <a:gd name="T3" fmla="*/ 0 h 252"/>
                <a:gd name="T4" fmla="*/ 166 w 166"/>
                <a:gd name="T5" fmla="*/ 21 h 252"/>
                <a:gd name="T6" fmla="*/ 35 w 166"/>
                <a:gd name="T7" fmla="*/ 252 h 252"/>
                <a:gd name="T8" fmla="*/ 0 w 166"/>
                <a:gd name="T9" fmla="*/ 23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52">
                  <a:moveTo>
                    <a:pt x="0" y="232"/>
                  </a:moveTo>
                  <a:lnTo>
                    <a:pt x="132" y="0"/>
                  </a:lnTo>
                  <a:lnTo>
                    <a:pt x="166" y="21"/>
                  </a:lnTo>
                  <a:lnTo>
                    <a:pt x="35" y="25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7" name="Freeform 892"/>
            <p:cNvSpPr>
              <a:spLocks/>
            </p:cNvSpPr>
            <p:nvPr/>
          </p:nvSpPr>
          <p:spPr bwMode="auto">
            <a:xfrm>
              <a:off x="6243638" y="4905376"/>
              <a:ext cx="142875" cy="41275"/>
            </a:xfrm>
            <a:custGeom>
              <a:avLst/>
              <a:gdLst>
                <a:gd name="T0" fmla="*/ 263 w 269"/>
                <a:gd name="T1" fmla="*/ 78 h 78"/>
                <a:gd name="T2" fmla="*/ 0 w 269"/>
                <a:gd name="T3" fmla="*/ 39 h 78"/>
                <a:gd name="T4" fmla="*/ 6 w 269"/>
                <a:gd name="T5" fmla="*/ 0 h 78"/>
                <a:gd name="T6" fmla="*/ 269 w 269"/>
                <a:gd name="T7" fmla="*/ 39 h 78"/>
                <a:gd name="T8" fmla="*/ 263 w 26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8">
                  <a:moveTo>
                    <a:pt x="263" y="78"/>
                  </a:moveTo>
                  <a:lnTo>
                    <a:pt x="0" y="39"/>
                  </a:lnTo>
                  <a:lnTo>
                    <a:pt x="6" y="0"/>
                  </a:lnTo>
                  <a:lnTo>
                    <a:pt x="269" y="39"/>
                  </a:lnTo>
                  <a:lnTo>
                    <a:pt x="263" y="7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8" name="Freeform 893"/>
            <p:cNvSpPr>
              <a:spLocks/>
            </p:cNvSpPr>
            <p:nvPr/>
          </p:nvSpPr>
          <p:spPr bwMode="auto">
            <a:xfrm>
              <a:off x="5483226" y="5010151"/>
              <a:ext cx="25400" cy="141288"/>
            </a:xfrm>
            <a:custGeom>
              <a:avLst/>
              <a:gdLst>
                <a:gd name="T0" fmla="*/ 7 w 47"/>
                <a:gd name="T1" fmla="*/ 268 h 268"/>
                <a:gd name="T2" fmla="*/ 0 w 47"/>
                <a:gd name="T3" fmla="*/ 1 h 268"/>
                <a:gd name="T4" fmla="*/ 39 w 47"/>
                <a:gd name="T5" fmla="*/ 0 h 268"/>
                <a:gd name="T6" fmla="*/ 47 w 47"/>
                <a:gd name="T7" fmla="*/ 267 h 268"/>
                <a:gd name="T8" fmla="*/ 7 w 47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8">
                  <a:moveTo>
                    <a:pt x="7" y="268"/>
                  </a:moveTo>
                  <a:lnTo>
                    <a:pt x="0" y="1"/>
                  </a:lnTo>
                  <a:lnTo>
                    <a:pt x="39" y="0"/>
                  </a:lnTo>
                  <a:lnTo>
                    <a:pt x="47" y="267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09" name="Freeform 894"/>
            <p:cNvSpPr>
              <a:spLocks/>
            </p:cNvSpPr>
            <p:nvPr/>
          </p:nvSpPr>
          <p:spPr bwMode="auto">
            <a:xfrm>
              <a:off x="3068638" y="6518276"/>
              <a:ext cx="142875" cy="33338"/>
            </a:xfrm>
            <a:custGeom>
              <a:avLst/>
              <a:gdLst>
                <a:gd name="T0" fmla="*/ 4 w 269"/>
                <a:gd name="T1" fmla="*/ 0 h 65"/>
                <a:gd name="T2" fmla="*/ 269 w 269"/>
                <a:gd name="T3" fmla="*/ 25 h 65"/>
                <a:gd name="T4" fmla="*/ 265 w 269"/>
                <a:gd name="T5" fmla="*/ 65 h 65"/>
                <a:gd name="T6" fmla="*/ 0 w 269"/>
                <a:gd name="T7" fmla="*/ 40 h 65"/>
                <a:gd name="T8" fmla="*/ 4 w 26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5">
                  <a:moveTo>
                    <a:pt x="4" y="0"/>
                  </a:moveTo>
                  <a:lnTo>
                    <a:pt x="269" y="25"/>
                  </a:lnTo>
                  <a:lnTo>
                    <a:pt x="265" y="65"/>
                  </a:lnTo>
                  <a:lnTo>
                    <a:pt x="0" y="4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0" name="Freeform 895"/>
            <p:cNvSpPr>
              <a:spLocks/>
            </p:cNvSpPr>
            <p:nvPr/>
          </p:nvSpPr>
          <p:spPr bwMode="auto">
            <a:xfrm>
              <a:off x="2354263" y="6146801"/>
              <a:ext cx="141288" cy="41275"/>
            </a:xfrm>
            <a:custGeom>
              <a:avLst/>
              <a:gdLst>
                <a:gd name="T0" fmla="*/ 0 w 268"/>
                <a:gd name="T1" fmla="*/ 37 h 77"/>
                <a:gd name="T2" fmla="*/ 263 w 268"/>
                <a:gd name="T3" fmla="*/ 0 h 77"/>
                <a:gd name="T4" fmla="*/ 268 w 268"/>
                <a:gd name="T5" fmla="*/ 38 h 77"/>
                <a:gd name="T6" fmla="*/ 5 w 268"/>
                <a:gd name="T7" fmla="*/ 77 h 77"/>
                <a:gd name="T8" fmla="*/ 0 w 268"/>
                <a:gd name="T9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7">
                  <a:moveTo>
                    <a:pt x="0" y="37"/>
                  </a:moveTo>
                  <a:lnTo>
                    <a:pt x="263" y="0"/>
                  </a:lnTo>
                  <a:lnTo>
                    <a:pt x="268" y="38"/>
                  </a:lnTo>
                  <a:lnTo>
                    <a:pt x="5" y="7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1" name="Freeform 896"/>
            <p:cNvSpPr>
              <a:spLocks/>
            </p:cNvSpPr>
            <p:nvPr/>
          </p:nvSpPr>
          <p:spPr bwMode="auto">
            <a:xfrm>
              <a:off x="1106488" y="5095876"/>
              <a:ext cx="123825" cy="103188"/>
            </a:xfrm>
            <a:custGeom>
              <a:avLst/>
              <a:gdLst>
                <a:gd name="T0" fmla="*/ 0 w 235"/>
                <a:gd name="T1" fmla="*/ 163 h 194"/>
                <a:gd name="T2" fmla="*/ 211 w 235"/>
                <a:gd name="T3" fmla="*/ 0 h 194"/>
                <a:gd name="T4" fmla="*/ 235 w 235"/>
                <a:gd name="T5" fmla="*/ 31 h 194"/>
                <a:gd name="T6" fmla="*/ 25 w 235"/>
                <a:gd name="T7" fmla="*/ 194 h 194"/>
                <a:gd name="T8" fmla="*/ 0 w 235"/>
                <a:gd name="T9" fmla="*/ 16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94">
                  <a:moveTo>
                    <a:pt x="0" y="163"/>
                  </a:moveTo>
                  <a:lnTo>
                    <a:pt x="211" y="0"/>
                  </a:lnTo>
                  <a:lnTo>
                    <a:pt x="235" y="31"/>
                  </a:lnTo>
                  <a:lnTo>
                    <a:pt x="25" y="194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2" name="Freeform 897"/>
            <p:cNvSpPr>
              <a:spLocks/>
            </p:cNvSpPr>
            <p:nvPr/>
          </p:nvSpPr>
          <p:spPr bwMode="auto">
            <a:xfrm>
              <a:off x="136526" y="5068888"/>
              <a:ext cx="90488" cy="131763"/>
            </a:xfrm>
            <a:custGeom>
              <a:avLst/>
              <a:gdLst>
                <a:gd name="T0" fmla="*/ 0 w 169"/>
                <a:gd name="T1" fmla="*/ 230 h 250"/>
                <a:gd name="T2" fmla="*/ 134 w 169"/>
                <a:gd name="T3" fmla="*/ 0 h 250"/>
                <a:gd name="T4" fmla="*/ 169 w 169"/>
                <a:gd name="T5" fmla="*/ 20 h 250"/>
                <a:gd name="T6" fmla="*/ 35 w 169"/>
                <a:gd name="T7" fmla="*/ 250 h 250"/>
                <a:gd name="T8" fmla="*/ 0 w 169"/>
                <a:gd name="T9" fmla="*/ 23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50">
                  <a:moveTo>
                    <a:pt x="0" y="230"/>
                  </a:moveTo>
                  <a:lnTo>
                    <a:pt x="134" y="0"/>
                  </a:lnTo>
                  <a:lnTo>
                    <a:pt x="169" y="20"/>
                  </a:lnTo>
                  <a:lnTo>
                    <a:pt x="35" y="25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3" name="Freeform 898"/>
            <p:cNvSpPr>
              <a:spLocks/>
            </p:cNvSpPr>
            <p:nvPr/>
          </p:nvSpPr>
          <p:spPr bwMode="auto">
            <a:xfrm>
              <a:off x="793751" y="5218113"/>
              <a:ext cx="136525" cy="79375"/>
            </a:xfrm>
            <a:custGeom>
              <a:avLst/>
              <a:gdLst>
                <a:gd name="T0" fmla="*/ 0 w 257"/>
                <a:gd name="T1" fmla="*/ 115 h 152"/>
                <a:gd name="T2" fmla="*/ 240 w 257"/>
                <a:gd name="T3" fmla="*/ 0 h 152"/>
                <a:gd name="T4" fmla="*/ 257 w 257"/>
                <a:gd name="T5" fmla="*/ 36 h 152"/>
                <a:gd name="T6" fmla="*/ 17 w 257"/>
                <a:gd name="T7" fmla="*/ 152 h 152"/>
                <a:gd name="T8" fmla="*/ 0 w 257"/>
                <a:gd name="T9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115"/>
                  </a:moveTo>
                  <a:lnTo>
                    <a:pt x="240" y="0"/>
                  </a:lnTo>
                  <a:lnTo>
                    <a:pt x="257" y="36"/>
                  </a:lnTo>
                  <a:lnTo>
                    <a:pt x="17" y="152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4" name="Freeform 899"/>
            <p:cNvSpPr>
              <a:spLocks/>
            </p:cNvSpPr>
            <p:nvPr/>
          </p:nvSpPr>
          <p:spPr bwMode="auto">
            <a:xfrm>
              <a:off x="755651" y="6578601"/>
              <a:ext cx="141288" cy="49213"/>
            </a:xfrm>
            <a:custGeom>
              <a:avLst/>
              <a:gdLst>
                <a:gd name="T0" fmla="*/ 0 w 268"/>
                <a:gd name="T1" fmla="*/ 55 h 94"/>
                <a:gd name="T2" fmla="*/ 261 w 268"/>
                <a:gd name="T3" fmla="*/ 0 h 94"/>
                <a:gd name="T4" fmla="*/ 268 w 268"/>
                <a:gd name="T5" fmla="*/ 39 h 94"/>
                <a:gd name="T6" fmla="*/ 8 w 268"/>
                <a:gd name="T7" fmla="*/ 94 h 94"/>
                <a:gd name="T8" fmla="*/ 0 w 268"/>
                <a:gd name="T9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4">
                  <a:moveTo>
                    <a:pt x="0" y="55"/>
                  </a:moveTo>
                  <a:lnTo>
                    <a:pt x="261" y="0"/>
                  </a:lnTo>
                  <a:lnTo>
                    <a:pt x="268" y="39"/>
                  </a:lnTo>
                  <a:lnTo>
                    <a:pt x="8" y="9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5" name="Freeform 900"/>
            <p:cNvSpPr>
              <a:spLocks/>
            </p:cNvSpPr>
            <p:nvPr/>
          </p:nvSpPr>
          <p:spPr bwMode="auto">
            <a:xfrm>
              <a:off x="6221413" y="6705601"/>
              <a:ext cx="142875" cy="52388"/>
            </a:xfrm>
            <a:custGeom>
              <a:avLst/>
              <a:gdLst>
                <a:gd name="T0" fmla="*/ 10 w 268"/>
                <a:gd name="T1" fmla="*/ 0 h 101"/>
                <a:gd name="T2" fmla="*/ 268 w 268"/>
                <a:gd name="T3" fmla="*/ 63 h 101"/>
                <a:gd name="T4" fmla="*/ 258 w 268"/>
                <a:gd name="T5" fmla="*/ 101 h 101"/>
                <a:gd name="T6" fmla="*/ 0 w 268"/>
                <a:gd name="T7" fmla="*/ 38 h 101"/>
                <a:gd name="T8" fmla="*/ 10 w 268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1">
                  <a:moveTo>
                    <a:pt x="10" y="0"/>
                  </a:moveTo>
                  <a:lnTo>
                    <a:pt x="268" y="63"/>
                  </a:lnTo>
                  <a:lnTo>
                    <a:pt x="258" y="101"/>
                  </a:lnTo>
                  <a:lnTo>
                    <a:pt x="0" y="3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6" name="Freeform 901"/>
            <p:cNvSpPr>
              <a:spLocks/>
            </p:cNvSpPr>
            <p:nvPr/>
          </p:nvSpPr>
          <p:spPr bwMode="auto">
            <a:xfrm>
              <a:off x="3956051" y="5002213"/>
              <a:ext cx="44450" cy="141288"/>
            </a:xfrm>
            <a:custGeom>
              <a:avLst/>
              <a:gdLst>
                <a:gd name="T0" fmla="*/ 0 w 85"/>
                <a:gd name="T1" fmla="*/ 262 h 269"/>
                <a:gd name="T2" fmla="*/ 45 w 85"/>
                <a:gd name="T3" fmla="*/ 0 h 269"/>
                <a:gd name="T4" fmla="*/ 85 w 85"/>
                <a:gd name="T5" fmla="*/ 7 h 269"/>
                <a:gd name="T6" fmla="*/ 39 w 85"/>
                <a:gd name="T7" fmla="*/ 269 h 269"/>
                <a:gd name="T8" fmla="*/ 0 w 85"/>
                <a:gd name="T9" fmla="*/ 26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69">
                  <a:moveTo>
                    <a:pt x="0" y="262"/>
                  </a:moveTo>
                  <a:lnTo>
                    <a:pt x="45" y="0"/>
                  </a:lnTo>
                  <a:lnTo>
                    <a:pt x="85" y="7"/>
                  </a:lnTo>
                  <a:lnTo>
                    <a:pt x="39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7" name="Freeform 902"/>
            <p:cNvSpPr>
              <a:spLocks/>
            </p:cNvSpPr>
            <p:nvPr/>
          </p:nvSpPr>
          <p:spPr bwMode="auto">
            <a:xfrm>
              <a:off x="823913" y="3282951"/>
              <a:ext cx="69850" cy="139700"/>
            </a:xfrm>
            <a:custGeom>
              <a:avLst/>
              <a:gdLst>
                <a:gd name="T0" fmla="*/ 93 w 131"/>
                <a:gd name="T1" fmla="*/ 264 h 264"/>
                <a:gd name="T2" fmla="*/ 0 w 131"/>
                <a:gd name="T3" fmla="*/ 14 h 264"/>
                <a:gd name="T4" fmla="*/ 37 w 131"/>
                <a:gd name="T5" fmla="*/ 0 h 264"/>
                <a:gd name="T6" fmla="*/ 131 w 131"/>
                <a:gd name="T7" fmla="*/ 250 h 264"/>
                <a:gd name="T8" fmla="*/ 93 w 13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64">
                  <a:moveTo>
                    <a:pt x="93" y="264"/>
                  </a:moveTo>
                  <a:lnTo>
                    <a:pt x="0" y="14"/>
                  </a:lnTo>
                  <a:lnTo>
                    <a:pt x="37" y="0"/>
                  </a:lnTo>
                  <a:lnTo>
                    <a:pt x="131" y="250"/>
                  </a:lnTo>
                  <a:lnTo>
                    <a:pt x="93" y="26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8" name="Freeform 903"/>
            <p:cNvSpPr>
              <a:spLocks/>
            </p:cNvSpPr>
            <p:nvPr/>
          </p:nvSpPr>
          <p:spPr bwMode="auto">
            <a:xfrm>
              <a:off x="1498601" y="4486276"/>
              <a:ext cx="112713" cy="115888"/>
            </a:xfrm>
            <a:custGeom>
              <a:avLst/>
              <a:gdLst>
                <a:gd name="T0" fmla="*/ 186 w 215"/>
                <a:gd name="T1" fmla="*/ 218 h 218"/>
                <a:gd name="T2" fmla="*/ 0 w 215"/>
                <a:gd name="T3" fmla="*/ 28 h 218"/>
                <a:gd name="T4" fmla="*/ 29 w 215"/>
                <a:gd name="T5" fmla="*/ 0 h 218"/>
                <a:gd name="T6" fmla="*/ 215 w 215"/>
                <a:gd name="T7" fmla="*/ 191 h 218"/>
                <a:gd name="T8" fmla="*/ 186 w 215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18">
                  <a:moveTo>
                    <a:pt x="186" y="218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215" y="191"/>
                  </a:lnTo>
                  <a:lnTo>
                    <a:pt x="186" y="21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19" name="Freeform 904"/>
            <p:cNvSpPr>
              <a:spLocks/>
            </p:cNvSpPr>
            <p:nvPr/>
          </p:nvSpPr>
          <p:spPr bwMode="auto">
            <a:xfrm>
              <a:off x="8175626" y="1579563"/>
              <a:ext cx="141288" cy="28575"/>
            </a:xfrm>
            <a:custGeom>
              <a:avLst/>
              <a:gdLst>
                <a:gd name="T0" fmla="*/ 0 w 267"/>
                <a:gd name="T1" fmla="*/ 13 h 52"/>
                <a:gd name="T2" fmla="*/ 265 w 267"/>
                <a:gd name="T3" fmla="*/ 0 h 52"/>
                <a:gd name="T4" fmla="*/ 267 w 267"/>
                <a:gd name="T5" fmla="*/ 40 h 52"/>
                <a:gd name="T6" fmla="*/ 1 w 267"/>
                <a:gd name="T7" fmla="*/ 52 h 52"/>
                <a:gd name="T8" fmla="*/ 0 w 267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2">
                  <a:moveTo>
                    <a:pt x="0" y="13"/>
                  </a:moveTo>
                  <a:lnTo>
                    <a:pt x="265" y="0"/>
                  </a:lnTo>
                  <a:lnTo>
                    <a:pt x="267" y="40"/>
                  </a:lnTo>
                  <a:lnTo>
                    <a:pt x="1" y="5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0" name="Rectangle 905"/>
            <p:cNvSpPr>
              <a:spLocks noChangeArrowheads="1"/>
            </p:cNvSpPr>
            <p:nvPr/>
          </p:nvSpPr>
          <p:spPr bwMode="auto">
            <a:xfrm>
              <a:off x="9128126" y="1560513"/>
              <a:ext cx="3175" cy="22225"/>
            </a:xfrm>
            <a:prstGeom prst="rect">
              <a:avLst/>
            </a:pr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1" name="Freeform 906"/>
            <p:cNvSpPr>
              <a:spLocks/>
            </p:cNvSpPr>
            <p:nvPr/>
          </p:nvSpPr>
          <p:spPr bwMode="auto">
            <a:xfrm>
              <a:off x="8874126" y="4411663"/>
              <a:ext cx="55563" cy="141288"/>
            </a:xfrm>
            <a:custGeom>
              <a:avLst/>
              <a:gdLst>
                <a:gd name="T0" fmla="*/ 65 w 104"/>
                <a:gd name="T1" fmla="*/ 267 h 267"/>
                <a:gd name="T2" fmla="*/ 0 w 104"/>
                <a:gd name="T3" fmla="*/ 9 h 267"/>
                <a:gd name="T4" fmla="*/ 38 w 104"/>
                <a:gd name="T5" fmla="*/ 0 h 267"/>
                <a:gd name="T6" fmla="*/ 104 w 104"/>
                <a:gd name="T7" fmla="*/ 257 h 267"/>
                <a:gd name="T8" fmla="*/ 65 w 104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67">
                  <a:moveTo>
                    <a:pt x="65" y="267"/>
                  </a:moveTo>
                  <a:lnTo>
                    <a:pt x="0" y="9"/>
                  </a:lnTo>
                  <a:lnTo>
                    <a:pt x="38" y="0"/>
                  </a:lnTo>
                  <a:lnTo>
                    <a:pt x="104" y="257"/>
                  </a:lnTo>
                  <a:lnTo>
                    <a:pt x="65" y="26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2" name="Freeform 907"/>
            <p:cNvSpPr>
              <a:spLocks/>
            </p:cNvSpPr>
            <p:nvPr/>
          </p:nvSpPr>
          <p:spPr bwMode="auto">
            <a:xfrm>
              <a:off x="8047038" y="5094288"/>
              <a:ext cx="136525" cy="77788"/>
            </a:xfrm>
            <a:custGeom>
              <a:avLst/>
              <a:gdLst>
                <a:gd name="T0" fmla="*/ 242 w 259"/>
                <a:gd name="T1" fmla="*/ 148 h 148"/>
                <a:gd name="T2" fmla="*/ 0 w 259"/>
                <a:gd name="T3" fmla="*/ 36 h 148"/>
                <a:gd name="T4" fmla="*/ 17 w 259"/>
                <a:gd name="T5" fmla="*/ 0 h 148"/>
                <a:gd name="T6" fmla="*/ 259 w 259"/>
                <a:gd name="T7" fmla="*/ 111 h 148"/>
                <a:gd name="T8" fmla="*/ 242 w 259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8">
                  <a:moveTo>
                    <a:pt x="242" y="148"/>
                  </a:moveTo>
                  <a:lnTo>
                    <a:pt x="0" y="36"/>
                  </a:lnTo>
                  <a:lnTo>
                    <a:pt x="17" y="0"/>
                  </a:lnTo>
                  <a:lnTo>
                    <a:pt x="259" y="111"/>
                  </a:lnTo>
                  <a:lnTo>
                    <a:pt x="242" y="14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3" name="Freeform 908"/>
            <p:cNvSpPr>
              <a:spLocks/>
            </p:cNvSpPr>
            <p:nvPr/>
          </p:nvSpPr>
          <p:spPr bwMode="auto">
            <a:xfrm>
              <a:off x="8216901" y="5129213"/>
              <a:ext cx="136525" cy="74613"/>
            </a:xfrm>
            <a:custGeom>
              <a:avLst/>
              <a:gdLst>
                <a:gd name="T0" fmla="*/ 242 w 258"/>
                <a:gd name="T1" fmla="*/ 143 h 143"/>
                <a:gd name="T2" fmla="*/ 0 w 258"/>
                <a:gd name="T3" fmla="*/ 35 h 143"/>
                <a:gd name="T4" fmla="*/ 15 w 258"/>
                <a:gd name="T5" fmla="*/ 0 h 143"/>
                <a:gd name="T6" fmla="*/ 258 w 258"/>
                <a:gd name="T7" fmla="*/ 106 h 143"/>
                <a:gd name="T8" fmla="*/ 242 w 258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3">
                  <a:moveTo>
                    <a:pt x="242" y="143"/>
                  </a:moveTo>
                  <a:lnTo>
                    <a:pt x="0" y="35"/>
                  </a:lnTo>
                  <a:lnTo>
                    <a:pt x="15" y="0"/>
                  </a:lnTo>
                  <a:lnTo>
                    <a:pt x="258" y="106"/>
                  </a:lnTo>
                  <a:lnTo>
                    <a:pt x="242" y="14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4" name="Freeform 909"/>
            <p:cNvSpPr>
              <a:spLocks/>
            </p:cNvSpPr>
            <p:nvPr/>
          </p:nvSpPr>
          <p:spPr bwMode="auto">
            <a:xfrm>
              <a:off x="7524751" y="6735763"/>
              <a:ext cx="142875" cy="57150"/>
            </a:xfrm>
            <a:custGeom>
              <a:avLst/>
              <a:gdLst>
                <a:gd name="T0" fmla="*/ 257 w 268"/>
                <a:gd name="T1" fmla="*/ 107 h 107"/>
                <a:gd name="T2" fmla="*/ 0 w 268"/>
                <a:gd name="T3" fmla="*/ 39 h 107"/>
                <a:gd name="T4" fmla="*/ 11 w 268"/>
                <a:gd name="T5" fmla="*/ 0 h 107"/>
                <a:gd name="T6" fmla="*/ 268 w 268"/>
                <a:gd name="T7" fmla="*/ 69 h 107"/>
                <a:gd name="T8" fmla="*/ 257 w 26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7">
                  <a:moveTo>
                    <a:pt x="257" y="107"/>
                  </a:moveTo>
                  <a:lnTo>
                    <a:pt x="0" y="39"/>
                  </a:lnTo>
                  <a:lnTo>
                    <a:pt x="11" y="0"/>
                  </a:lnTo>
                  <a:lnTo>
                    <a:pt x="268" y="69"/>
                  </a:lnTo>
                  <a:lnTo>
                    <a:pt x="257" y="10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5" name="Freeform 910"/>
            <p:cNvSpPr>
              <a:spLocks/>
            </p:cNvSpPr>
            <p:nvPr/>
          </p:nvSpPr>
          <p:spPr bwMode="auto">
            <a:xfrm>
              <a:off x="8972551" y="6445251"/>
              <a:ext cx="57150" cy="141288"/>
            </a:xfrm>
            <a:custGeom>
              <a:avLst/>
              <a:gdLst>
                <a:gd name="T0" fmla="*/ 69 w 108"/>
                <a:gd name="T1" fmla="*/ 267 h 267"/>
                <a:gd name="T2" fmla="*/ 0 w 108"/>
                <a:gd name="T3" fmla="*/ 11 h 267"/>
                <a:gd name="T4" fmla="*/ 39 w 108"/>
                <a:gd name="T5" fmla="*/ 0 h 267"/>
                <a:gd name="T6" fmla="*/ 108 w 108"/>
                <a:gd name="T7" fmla="*/ 257 h 267"/>
                <a:gd name="T8" fmla="*/ 69 w 108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67">
                  <a:moveTo>
                    <a:pt x="69" y="267"/>
                  </a:moveTo>
                  <a:lnTo>
                    <a:pt x="0" y="11"/>
                  </a:lnTo>
                  <a:lnTo>
                    <a:pt x="39" y="0"/>
                  </a:lnTo>
                  <a:lnTo>
                    <a:pt x="108" y="257"/>
                  </a:lnTo>
                  <a:lnTo>
                    <a:pt x="69" y="26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6" name="Freeform 911"/>
            <p:cNvSpPr>
              <a:spLocks/>
            </p:cNvSpPr>
            <p:nvPr/>
          </p:nvSpPr>
          <p:spPr bwMode="auto">
            <a:xfrm>
              <a:off x="8850313" y="4260851"/>
              <a:ext cx="139700" cy="66675"/>
            </a:xfrm>
            <a:custGeom>
              <a:avLst/>
              <a:gdLst>
                <a:gd name="T0" fmla="*/ 0 w 263"/>
                <a:gd name="T1" fmla="*/ 90 h 128"/>
                <a:gd name="T2" fmla="*/ 250 w 263"/>
                <a:gd name="T3" fmla="*/ 0 h 128"/>
                <a:gd name="T4" fmla="*/ 263 w 263"/>
                <a:gd name="T5" fmla="*/ 37 h 128"/>
                <a:gd name="T6" fmla="*/ 13 w 263"/>
                <a:gd name="T7" fmla="*/ 128 h 128"/>
                <a:gd name="T8" fmla="*/ 0 w 263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8">
                  <a:moveTo>
                    <a:pt x="0" y="90"/>
                  </a:moveTo>
                  <a:lnTo>
                    <a:pt x="250" y="0"/>
                  </a:lnTo>
                  <a:lnTo>
                    <a:pt x="263" y="37"/>
                  </a:lnTo>
                  <a:lnTo>
                    <a:pt x="13" y="12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7" name="Freeform 912"/>
            <p:cNvSpPr>
              <a:spLocks/>
            </p:cNvSpPr>
            <p:nvPr/>
          </p:nvSpPr>
          <p:spPr bwMode="auto">
            <a:xfrm>
              <a:off x="7545388" y="2817813"/>
              <a:ext cx="141288" cy="28575"/>
            </a:xfrm>
            <a:custGeom>
              <a:avLst/>
              <a:gdLst>
                <a:gd name="T0" fmla="*/ 268 w 268"/>
                <a:gd name="T1" fmla="*/ 40 h 55"/>
                <a:gd name="T2" fmla="*/ 3 w 268"/>
                <a:gd name="T3" fmla="*/ 55 h 55"/>
                <a:gd name="T4" fmla="*/ 0 w 268"/>
                <a:gd name="T5" fmla="*/ 16 h 55"/>
                <a:gd name="T6" fmla="*/ 265 w 268"/>
                <a:gd name="T7" fmla="*/ 0 h 55"/>
                <a:gd name="T8" fmla="*/ 268 w 268"/>
                <a:gd name="T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5">
                  <a:moveTo>
                    <a:pt x="268" y="40"/>
                  </a:moveTo>
                  <a:lnTo>
                    <a:pt x="3" y="55"/>
                  </a:lnTo>
                  <a:lnTo>
                    <a:pt x="0" y="16"/>
                  </a:lnTo>
                  <a:lnTo>
                    <a:pt x="265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8" name="Freeform 913"/>
            <p:cNvSpPr>
              <a:spLocks/>
            </p:cNvSpPr>
            <p:nvPr/>
          </p:nvSpPr>
          <p:spPr bwMode="auto">
            <a:xfrm>
              <a:off x="8277226" y="3162301"/>
              <a:ext cx="44450" cy="141288"/>
            </a:xfrm>
            <a:custGeom>
              <a:avLst/>
              <a:gdLst>
                <a:gd name="T0" fmla="*/ 82 w 82"/>
                <a:gd name="T1" fmla="*/ 6 h 268"/>
                <a:gd name="T2" fmla="*/ 39 w 82"/>
                <a:gd name="T3" fmla="*/ 268 h 268"/>
                <a:gd name="T4" fmla="*/ 0 w 82"/>
                <a:gd name="T5" fmla="*/ 262 h 268"/>
                <a:gd name="T6" fmla="*/ 42 w 82"/>
                <a:gd name="T7" fmla="*/ 0 h 268"/>
                <a:gd name="T8" fmla="*/ 82 w 82"/>
                <a:gd name="T9" fmla="*/ 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68">
                  <a:moveTo>
                    <a:pt x="82" y="6"/>
                  </a:moveTo>
                  <a:lnTo>
                    <a:pt x="39" y="268"/>
                  </a:lnTo>
                  <a:lnTo>
                    <a:pt x="0" y="262"/>
                  </a:lnTo>
                  <a:lnTo>
                    <a:pt x="42" y="0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29" name="Freeform 914"/>
            <p:cNvSpPr>
              <a:spLocks/>
            </p:cNvSpPr>
            <p:nvPr/>
          </p:nvSpPr>
          <p:spPr bwMode="auto">
            <a:xfrm>
              <a:off x="1460501" y="4348163"/>
              <a:ext cx="139700" cy="66675"/>
            </a:xfrm>
            <a:custGeom>
              <a:avLst/>
              <a:gdLst>
                <a:gd name="T0" fmla="*/ 0 w 264"/>
                <a:gd name="T1" fmla="*/ 88 h 126"/>
                <a:gd name="T2" fmla="*/ 250 w 264"/>
                <a:gd name="T3" fmla="*/ 0 h 126"/>
                <a:gd name="T4" fmla="*/ 264 w 264"/>
                <a:gd name="T5" fmla="*/ 36 h 126"/>
                <a:gd name="T6" fmla="*/ 13 w 264"/>
                <a:gd name="T7" fmla="*/ 126 h 126"/>
                <a:gd name="T8" fmla="*/ 0 w 264"/>
                <a:gd name="T9" fmla="*/ 8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6">
                  <a:moveTo>
                    <a:pt x="0" y="88"/>
                  </a:moveTo>
                  <a:lnTo>
                    <a:pt x="250" y="0"/>
                  </a:lnTo>
                  <a:lnTo>
                    <a:pt x="264" y="36"/>
                  </a:lnTo>
                  <a:lnTo>
                    <a:pt x="13" y="12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0" name="Freeform 915"/>
            <p:cNvSpPr>
              <a:spLocks/>
            </p:cNvSpPr>
            <p:nvPr/>
          </p:nvSpPr>
          <p:spPr bwMode="auto">
            <a:xfrm>
              <a:off x="2327276" y="4154488"/>
              <a:ext cx="61913" cy="139700"/>
            </a:xfrm>
            <a:custGeom>
              <a:avLst/>
              <a:gdLst>
                <a:gd name="T0" fmla="*/ 38 w 117"/>
                <a:gd name="T1" fmla="*/ 0 h 266"/>
                <a:gd name="T2" fmla="*/ 117 w 117"/>
                <a:gd name="T3" fmla="*/ 254 h 266"/>
                <a:gd name="T4" fmla="*/ 80 w 117"/>
                <a:gd name="T5" fmla="*/ 266 h 266"/>
                <a:gd name="T6" fmla="*/ 0 w 117"/>
                <a:gd name="T7" fmla="*/ 12 h 266"/>
                <a:gd name="T8" fmla="*/ 38 w 117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66">
                  <a:moveTo>
                    <a:pt x="38" y="0"/>
                  </a:moveTo>
                  <a:lnTo>
                    <a:pt x="117" y="254"/>
                  </a:lnTo>
                  <a:lnTo>
                    <a:pt x="80" y="266"/>
                  </a:lnTo>
                  <a:lnTo>
                    <a:pt x="0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1" name="Freeform 916"/>
            <p:cNvSpPr>
              <a:spLocks/>
            </p:cNvSpPr>
            <p:nvPr/>
          </p:nvSpPr>
          <p:spPr bwMode="auto">
            <a:xfrm>
              <a:off x="6410326" y="134938"/>
              <a:ext cx="123825" cy="103188"/>
            </a:xfrm>
            <a:custGeom>
              <a:avLst/>
              <a:gdLst>
                <a:gd name="T0" fmla="*/ 25 w 233"/>
                <a:gd name="T1" fmla="*/ 0 h 196"/>
                <a:gd name="T2" fmla="*/ 233 w 233"/>
                <a:gd name="T3" fmla="*/ 165 h 196"/>
                <a:gd name="T4" fmla="*/ 208 w 233"/>
                <a:gd name="T5" fmla="*/ 196 h 196"/>
                <a:gd name="T6" fmla="*/ 0 w 233"/>
                <a:gd name="T7" fmla="*/ 31 h 196"/>
                <a:gd name="T8" fmla="*/ 25 w 233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96">
                  <a:moveTo>
                    <a:pt x="25" y="0"/>
                  </a:moveTo>
                  <a:lnTo>
                    <a:pt x="233" y="165"/>
                  </a:lnTo>
                  <a:lnTo>
                    <a:pt x="208" y="196"/>
                  </a:lnTo>
                  <a:lnTo>
                    <a:pt x="0" y="3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2" name="Freeform 917"/>
            <p:cNvSpPr>
              <a:spLocks/>
            </p:cNvSpPr>
            <p:nvPr/>
          </p:nvSpPr>
          <p:spPr bwMode="auto">
            <a:xfrm>
              <a:off x="6656388" y="1028701"/>
              <a:ext cx="107950" cy="122238"/>
            </a:xfrm>
            <a:custGeom>
              <a:avLst/>
              <a:gdLst>
                <a:gd name="T0" fmla="*/ 173 w 203"/>
                <a:gd name="T1" fmla="*/ 229 h 229"/>
                <a:gd name="T2" fmla="*/ 0 w 203"/>
                <a:gd name="T3" fmla="*/ 26 h 229"/>
                <a:gd name="T4" fmla="*/ 30 w 203"/>
                <a:gd name="T5" fmla="*/ 0 h 229"/>
                <a:gd name="T6" fmla="*/ 203 w 203"/>
                <a:gd name="T7" fmla="*/ 203 h 229"/>
                <a:gd name="T8" fmla="*/ 173 w 203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9">
                  <a:moveTo>
                    <a:pt x="173" y="229"/>
                  </a:moveTo>
                  <a:lnTo>
                    <a:pt x="0" y="26"/>
                  </a:lnTo>
                  <a:lnTo>
                    <a:pt x="30" y="0"/>
                  </a:lnTo>
                  <a:lnTo>
                    <a:pt x="203" y="203"/>
                  </a:lnTo>
                  <a:lnTo>
                    <a:pt x="173" y="22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3" name="Freeform 918"/>
            <p:cNvSpPr>
              <a:spLocks/>
            </p:cNvSpPr>
            <p:nvPr/>
          </p:nvSpPr>
          <p:spPr bwMode="auto">
            <a:xfrm>
              <a:off x="1495426" y="879476"/>
              <a:ext cx="74613" cy="138113"/>
            </a:xfrm>
            <a:custGeom>
              <a:avLst/>
              <a:gdLst>
                <a:gd name="T0" fmla="*/ 104 w 140"/>
                <a:gd name="T1" fmla="*/ 261 h 261"/>
                <a:gd name="T2" fmla="*/ 0 w 140"/>
                <a:gd name="T3" fmla="*/ 16 h 261"/>
                <a:gd name="T4" fmla="*/ 37 w 140"/>
                <a:gd name="T5" fmla="*/ 0 h 261"/>
                <a:gd name="T6" fmla="*/ 140 w 140"/>
                <a:gd name="T7" fmla="*/ 246 h 261"/>
                <a:gd name="T8" fmla="*/ 104 w 140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61">
                  <a:moveTo>
                    <a:pt x="104" y="261"/>
                  </a:moveTo>
                  <a:lnTo>
                    <a:pt x="0" y="16"/>
                  </a:lnTo>
                  <a:lnTo>
                    <a:pt x="37" y="0"/>
                  </a:lnTo>
                  <a:lnTo>
                    <a:pt x="140" y="246"/>
                  </a:lnTo>
                  <a:lnTo>
                    <a:pt x="104" y="26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4" name="Freeform 919"/>
            <p:cNvSpPr>
              <a:spLocks/>
            </p:cNvSpPr>
            <p:nvPr/>
          </p:nvSpPr>
          <p:spPr bwMode="auto">
            <a:xfrm>
              <a:off x="6710363" y="3162301"/>
              <a:ext cx="55563" cy="141288"/>
            </a:xfrm>
            <a:custGeom>
              <a:avLst/>
              <a:gdLst>
                <a:gd name="T0" fmla="*/ 0 w 104"/>
                <a:gd name="T1" fmla="*/ 257 h 267"/>
                <a:gd name="T2" fmla="*/ 65 w 104"/>
                <a:gd name="T3" fmla="*/ 0 h 267"/>
                <a:gd name="T4" fmla="*/ 104 w 104"/>
                <a:gd name="T5" fmla="*/ 9 h 267"/>
                <a:gd name="T6" fmla="*/ 39 w 104"/>
                <a:gd name="T7" fmla="*/ 267 h 267"/>
                <a:gd name="T8" fmla="*/ 0 w 104"/>
                <a:gd name="T9" fmla="*/ 25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67">
                  <a:moveTo>
                    <a:pt x="0" y="257"/>
                  </a:moveTo>
                  <a:lnTo>
                    <a:pt x="65" y="0"/>
                  </a:lnTo>
                  <a:lnTo>
                    <a:pt x="104" y="9"/>
                  </a:lnTo>
                  <a:lnTo>
                    <a:pt x="39" y="26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5" name="Freeform 920"/>
            <p:cNvSpPr>
              <a:spLocks/>
            </p:cNvSpPr>
            <p:nvPr/>
          </p:nvSpPr>
          <p:spPr bwMode="auto">
            <a:xfrm>
              <a:off x="4403726" y="3735388"/>
              <a:ext cx="127000" cy="98425"/>
            </a:xfrm>
            <a:custGeom>
              <a:avLst/>
              <a:gdLst>
                <a:gd name="T0" fmla="*/ 217 w 239"/>
                <a:gd name="T1" fmla="*/ 186 h 186"/>
                <a:gd name="T2" fmla="*/ 0 w 239"/>
                <a:gd name="T3" fmla="*/ 32 h 186"/>
                <a:gd name="T4" fmla="*/ 22 w 239"/>
                <a:gd name="T5" fmla="*/ 0 h 186"/>
                <a:gd name="T6" fmla="*/ 239 w 239"/>
                <a:gd name="T7" fmla="*/ 154 h 186"/>
                <a:gd name="T8" fmla="*/ 217 w 239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86">
                  <a:moveTo>
                    <a:pt x="217" y="186"/>
                  </a:moveTo>
                  <a:lnTo>
                    <a:pt x="0" y="32"/>
                  </a:lnTo>
                  <a:lnTo>
                    <a:pt x="22" y="0"/>
                  </a:lnTo>
                  <a:lnTo>
                    <a:pt x="239" y="154"/>
                  </a:lnTo>
                  <a:lnTo>
                    <a:pt x="217" y="18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6" name="Freeform 921"/>
            <p:cNvSpPr>
              <a:spLocks/>
            </p:cNvSpPr>
            <p:nvPr/>
          </p:nvSpPr>
          <p:spPr bwMode="auto">
            <a:xfrm>
              <a:off x="1379538" y="6361113"/>
              <a:ext cx="141288" cy="33338"/>
            </a:xfrm>
            <a:custGeom>
              <a:avLst/>
              <a:gdLst>
                <a:gd name="T0" fmla="*/ 0 w 267"/>
                <a:gd name="T1" fmla="*/ 21 h 61"/>
                <a:gd name="T2" fmla="*/ 265 w 267"/>
                <a:gd name="T3" fmla="*/ 0 h 61"/>
                <a:gd name="T4" fmla="*/ 267 w 267"/>
                <a:gd name="T5" fmla="*/ 40 h 61"/>
                <a:gd name="T6" fmla="*/ 3 w 267"/>
                <a:gd name="T7" fmla="*/ 61 h 61"/>
                <a:gd name="T8" fmla="*/ 0 w 267"/>
                <a:gd name="T9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61">
                  <a:moveTo>
                    <a:pt x="0" y="21"/>
                  </a:moveTo>
                  <a:lnTo>
                    <a:pt x="265" y="0"/>
                  </a:lnTo>
                  <a:lnTo>
                    <a:pt x="267" y="40"/>
                  </a:lnTo>
                  <a:lnTo>
                    <a:pt x="3" y="6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7" name="Freeform 922"/>
            <p:cNvSpPr>
              <a:spLocks/>
            </p:cNvSpPr>
            <p:nvPr/>
          </p:nvSpPr>
          <p:spPr bwMode="auto">
            <a:xfrm>
              <a:off x="454026" y="6699251"/>
              <a:ext cx="142875" cy="50800"/>
            </a:xfrm>
            <a:custGeom>
              <a:avLst/>
              <a:gdLst>
                <a:gd name="T0" fmla="*/ 0 w 269"/>
                <a:gd name="T1" fmla="*/ 56 h 95"/>
                <a:gd name="T2" fmla="*/ 260 w 269"/>
                <a:gd name="T3" fmla="*/ 0 h 95"/>
                <a:gd name="T4" fmla="*/ 269 w 269"/>
                <a:gd name="T5" fmla="*/ 39 h 95"/>
                <a:gd name="T6" fmla="*/ 9 w 269"/>
                <a:gd name="T7" fmla="*/ 95 h 95"/>
                <a:gd name="T8" fmla="*/ 0 w 269"/>
                <a:gd name="T9" fmla="*/ 5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5">
                  <a:moveTo>
                    <a:pt x="0" y="56"/>
                  </a:moveTo>
                  <a:lnTo>
                    <a:pt x="260" y="0"/>
                  </a:lnTo>
                  <a:lnTo>
                    <a:pt x="269" y="39"/>
                  </a:lnTo>
                  <a:lnTo>
                    <a:pt x="9" y="9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8" name="Freeform 923"/>
            <p:cNvSpPr>
              <a:spLocks/>
            </p:cNvSpPr>
            <p:nvPr/>
          </p:nvSpPr>
          <p:spPr bwMode="auto">
            <a:xfrm>
              <a:off x="3779838" y="6480176"/>
              <a:ext cx="79375" cy="134938"/>
            </a:xfrm>
            <a:custGeom>
              <a:avLst/>
              <a:gdLst>
                <a:gd name="T0" fmla="*/ 112 w 148"/>
                <a:gd name="T1" fmla="*/ 257 h 257"/>
                <a:gd name="T2" fmla="*/ 0 w 148"/>
                <a:gd name="T3" fmla="*/ 16 h 257"/>
                <a:gd name="T4" fmla="*/ 36 w 148"/>
                <a:gd name="T5" fmla="*/ 0 h 257"/>
                <a:gd name="T6" fmla="*/ 148 w 148"/>
                <a:gd name="T7" fmla="*/ 240 h 257"/>
                <a:gd name="T8" fmla="*/ 112 w 148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57">
                  <a:moveTo>
                    <a:pt x="112" y="257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148" y="240"/>
                  </a:lnTo>
                  <a:lnTo>
                    <a:pt x="112" y="25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39" name="Freeform 924"/>
            <p:cNvSpPr>
              <a:spLocks/>
            </p:cNvSpPr>
            <p:nvPr/>
          </p:nvSpPr>
          <p:spPr bwMode="auto">
            <a:xfrm>
              <a:off x="519113" y="4862513"/>
              <a:ext cx="73025" cy="138113"/>
            </a:xfrm>
            <a:custGeom>
              <a:avLst/>
              <a:gdLst>
                <a:gd name="T0" fmla="*/ 0 w 138"/>
                <a:gd name="T1" fmla="*/ 246 h 261"/>
                <a:gd name="T2" fmla="*/ 102 w 138"/>
                <a:gd name="T3" fmla="*/ 0 h 261"/>
                <a:gd name="T4" fmla="*/ 138 w 138"/>
                <a:gd name="T5" fmla="*/ 15 h 261"/>
                <a:gd name="T6" fmla="*/ 37 w 138"/>
                <a:gd name="T7" fmla="*/ 261 h 261"/>
                <a:gd name="T8" fmla="*/ 0 w 138"/>
                <a:gd name="T9" fmla="*/ 24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61">
                  <a:moveTo>
                    <a:pt x="0" y="246"/>
                  </a:moveTo>
                  <a:lnTo>
                    <a:pt x="102" y="0"/>
                  </a:lnTo>
                  <a:lnTo>
                    <a:pt x="138" y="15"/>
                  </a:lnTo>
                  <a:lnTo>
                    <a:pt x="37" y="261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0" name="Freeform 925"/>
            <p:cNvSpPr>
              <a:spLocks/>
            </p:cNvSpPr>
            <p:nvPr/>
          </p:nvSpPr>
          <p:spPr bwMode="auto">
            <a:xfrm>
              <a:off x="6745288" y="255588"/>
              <a:ext cx="139700" cy="66675"/>
            </a:xfrm>
            <a:custGeom>
              <a:avLst/>
              <a:gdLst>
                <a:gd name="T0" fmla="*/ 0 w 265"/>
                <a:gd name="T1" fmla="*/ 88 h 126"/>
                <a:gd name="T2" fmla="*/ 252 w 265"/>
                <a:gd name="T3" fmla="*/ 0 h 126"/>
                <a:gd name="T4" fmla="*/ 265 w 265"/>
                <a:gd name="T5" fmla="*/ 38 h 126"/>
                <a:gd name="T6" fmla="*/ 13 w 265"/>
                <a:gd name="T7" fmla="*/ 126 h 126"/>
                <a:gd name="T8" fmla="*/ 0 w 265"/>
                <a:gd name="T9" fmla="*/ 8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6">
                  <a:moveTo>
                    <a:pt x="0" y="88"/>
                  </a:moveTo>
                  <a:lnTo>
                    <a:pt x="252" y="0"/>
                  </a:lnTo>
                  <a:lnTo>
                    <a:pt x="265" y="38"/>
                  </a:lnTo>
                  <a:lnTo>
                    <a:pt x="13" y="12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1" name="Freeform 926"/>
            <p:cNvSpPr>
              <a:spLocks/>
            </p:cNvSpPr>
            <p:nvPr/>
          </p:nvSpPr>
          <p:spPr bwMode="auto">
            <a:xfrm>
              <a:off x="5483226" y="98426"/>
              <a:ext cx="136525" cy="82550"/>
            </a:xfrm>
            <a:custGeom>
              <a:avLst/>
              <a:gdLst>
                <a:gd name="T0" fmla="*/ 237 w 256"/>
                <a:gd name="T1" fmla="*/ 156 h 156"/>
                <a:gd name="T2" fmla="*/ 0 w 256"/>
                <a:gd name="T3" fmla="*/ 35 h 156"/>
                <a:gd name="T4" fmla="*/ 18 w 256"/>
                <a:gd name="T5" fmla="*/ 0 h 156"/>
                <a:gd name="T6" fmla="*/ 256 w 256"/>
                <a:gd name="T7" fmla="*/ 121 h 156"/>
                <a:gd name="T8" fmla="*/ 237 w 25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56">
                  <a:moveTo>
                    <a:pt x="237" y="156"/>
                  </a:moveTo>
                  <a:lnTo>
                    <a:pt x="0" y="35"/>
                  </a:lnTo>
                  <a:lnTo>
                    <a:pt x="18" y="0"/>
                  </a:lnTo>
                  <a:lnTo>
                    <a:pt x="256" y="121"/>
                  </a:lnTo>
                  <a:lnTo>
                    <a:pt x="237" y="15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2" name="Freeform 927"/>
            <p:cNvSpPr>
              <a:spLocks/>
            </p:cNvSpPr>
            <p:nvPr/>
          </p:nvSpPr>
          <p:spPr bwMode="auto">
            <a:xfrm>
              <a:off x="3298826" y="1454151"/>
              <a:ext cx="141288" cy="28575"/>
            </a:xfrm>
            <a:custGeom>
              <a:avLst/>
              <a:gdLst>
                <a:gd name="T0" fmla="*/ 2 w 268"/>
                <a:gd name="T1" fmla="*/ 0 h 53"/>
                <a:gd name="T2" fmla="*/ 268 w 268"/>
                <a:gd name="T3" fmla="*/ 14 h 53"/>
                <a:gd name="T4" fmla="*/ 265 w 268"/>
                <a:gd name="T5" fmla="*/ 53 h 53"/>
                <a:gd name="T6" fmla="*/ 0 w 268"/>
                <a:gd name="T7" fmla="*/ 40 h 53"/>
                <a:gd name="T8" fmla="*/ 2 w 268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3">
                  <a:moveTo>
                    <a:pt x="2" y="0"/>
                  </a:moveTo>
                  <a:lnTo>
                    <a:pt x="268" y="14"/>
                  </a:lnTo>
                  <a:lnTo>
                    <a:pt x="265" y="53"/>
                  </a:lnTo>
                  <a:lnTo>
                    <a:pt x="0" y="4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3" name="Freeform 928"/>
            <p:cNvSpPr>
              <a:spLocks/>
            </p:cNvSpPr>
            <p:nvPr/>
          </p:nvSpPr>
          <p:spPr bwMode="auto">
            <a:xfrm>
              <a:off x="7621588" y="1839913"/>
              <a:ext cx="107950" cy="120650"/>
            </a:xfrm>
            <a:custGeom>
              <a:avLst/>
              <a:gdLst>
                <a:gd name="T0" fmla="*/ 173 w 203"/>
                <a:gd name="T1" fmla="*/ 227 h 227"/>
                <a:gd name="T2" fmla="*/ 0 w 203"/>
                <a:gd name="T3" fmla="*/ 26 h 227"/>
                <a:gd name="T4" fmla="*/ 31 w 203"/>
                <a:gd name="T5" fmla="*/ 0 h 227"/>
                <a:gd name="T6" fmla="*/ 203 w 203"/>
                <a:gd name="T7" fmla="*/ 201 h 227"/>
                <a:gd name="T8" fmla="*/ 173 w 203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7">
                  <a:moveTo>
                    <a:pt x="173" y="227"/>
                  </a:moveTo>
                  <a:lnTo>
                    <a:pt x="0" y="26"/>
                  </a:lnTo>
                  <a:lnTo>
                    <a:pt x="31" y="0"/>
                  </a:lnTo>
                  <a:lnTo>
                    <a:pt x="203" y="201"/>
                  </a:lnTo>
                  <a:lnTo>
                    <a:pt x="173" y="22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4" name="Freeform 929"/>
            <p:cNvSpPr>
              <a:spLocks/>
            </p:cNvSpPr>
            <p:nvPr/>
          </p:nvSpPr>
          <p:spPr bwMode="auto">
            <a:xfrm>
              <a:off x="7881938" y="784226"/>
              <a:ext cx="122238" cy="104775"/>
            </a:xfrm>
            <a:custGeom>
              <a:avLst/>
              <a:gdLst>
                <a:gd name="T0" fmla="*/ 206 w 231"/>
                <a:gd name="T1" fmla="*/ 200 h 200"/>
                <a:gd name="T2" fmla="*/ 0 w 231"/>
                <a:gd name="T3" fmla="*/ 32 h 200"/>
                <a:gd name="T4" fmla="*/ 25 w 231"/>
                <a:gd name="T5" fmla="*/ 0 h 200"/>
                <a:gd name="T6" fmla="*/ 231 w 231"/>
                <a:gd name="T7" fmla="*/ 169 h 200"/>
                <a:gd name="T8" fmla="*/ 206 w 231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00">
                  <a:moveTo>
                    <a:pt x="206" y="200"/>
                  </a:moveTo>
                  <a:lnTo>
                    <a:pt x="0" y="32"/>
                  </a:lnTo>
                  <a:lnTo>
                    <a:pt x="25" y="0"/>
                  </a:lnTo>
                  <a:lnTo>
                    <a:pt x="231" y="169"/>
                  </a:lnTo>
                  <a:lnTo>
                    <a:pt x="206" y="20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5" name="Freeform 930"/>
            <p:cNvSpPr>
              <a:spLocks/>
            </p:cNvSpPr>
            <p:nvPr/>
          </p:nvSpPr>
          <p:spPr bwMode="auto">
            <a:xfrm>
              <a:off x="3867151" y="582613"/>
              <a:ext cx="142875" cy="44450"/>
            </a:xfrm>
            <a:custGeom>
              <a:avLst/>
              <a:gdLst>
                <a:gd name="T0" fmla="*/ 0 w 269"/>
                <a:gd name="T1" fmla="*/ 43 h 82"/>
                <a:gd name="T2" fmla="*/ 263 w 269"/>
                <a:gd name="T3" fmla="*/ 0 h 82"/>
                <a:gd name="T4" fmla="*/ 269 w 269"/>
                <a:gd name="T5" fmla="*/ 39 h 82"/>
                <a:gd name="T6" fmla="*/ 6 w 269"/>
                <a:gd name="T7" fmla="*/ 82 h 82"/>
                <a:gd name="T8" fmla="*/ 0 w 269"/>
                <a:gd name="T9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2">
                  <a:moveTo>
                    <a:pt x="0" y="43"/>
                  </a:moveTo>
                  <a:lnTo>
                    <a:pt x="263" y="0"/>
                  </a:lnTo>
                  <a:lnTo>
                    <a:pt x="269" y="39"/>
                  </a:lnTo>
                  <a:lnTo>
                    <a:pt x="6" y="8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6" name="Freeform 931"/>
            <p:cNvSpPr>
              <a:spLocks/>
            </p:cNvSpPr>
            <p:nvPr/>
          </p:nvSpPr>
          <p:spPr bwMode="auto">
            <a:xfrm>
              <a:off x="4762501" y="1454151"/>
              <a:ext cx="112713" cy="117475"/>
            </a:xfrm>
            <a:custGeom>
              <a:avLst/>
              <a:gdLst>
                <a:gd name="T0" fmla="*/ 0 w 212"/>
                <a:gd name="T1" fmla="*/ 195 h 222"/>
                <a:gd name="T2" fmla="*/ 183 w 212"/>
                <a:gd name="T3" fmla="*/ 0 h 222"/>
                <a:gd name="T4" fmla="*/ 212 w 212"/>
                <a:gd name="T5" fmla="*/ 28 h 222"/>
                <a:gd name="T6" fmla="*/ 30 w 212"/>
                <a:gd name="T7" fmla="*/ 222 h 222"/>
                <a:gd name="T8" fmla="*/ 0 w 212"/>
                <a:gd name="T9" fmla="*/ 19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22">
                  <a:moveTo>
                    <a:pt x="0" y="195"/>
                  </a:moveTo>
                  <a:lnTo>
                    <a:pt x="183" y="0"/>
                  </a:lnTo>
                  <a:lnTo>
                    <a:pt x="212" y="28"/>
                  </a:lnTo>
                  <a:lnTo>
                    <a:pt x="30" y="222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7" name="Freeform 932"/>
            <p:cNvSpPr>
              <a:spLocks/>
            </p:cNvSpPr>
            <p:nvPr/>
          </p:nvSpPr>
          <p:spPr bwMode="auto">
            <a:xfrm>
              <a:off x="4471988" y="1001713"/>
              <a:ext cx="141288" cy="52388"/>
            </a:xfrm>
            <a:custGeom>
              <a:avLst/>
              <a:gdLst>
                <a:gd name="T0" fmla="*/ 0 w 268"/>
                <a:gd name="T1" fmla="*/ 60 h 99"/>
                <a:gd name="T2" fmla="*/ 259 w 268"/>
                <a:gd name="T3" fmla="*/ 0 h 99"/>
                <a:gd name="T4" fmla="*/ 268 w 268"/>
                <a:gd name="T5" fmla="*/ 38 h 99"/>
                <a:gd name="T6" fmla="*/ 9 w 268"/>
                <a:gd name="T7" fmla="*/ 99 h 99"/>
                <a:gd name="T8" fmla="*/ 0 w 268"/>
                <a:gd name="T9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9">
                  <a:moveTo>
                    <a:pt x="0" y="60"/>
                  </a:moveTo>
                  <a:lnTo>
                    <a:pt x="259" y="0"/>
                  </a:lnTo>
                  <a:lnTo>
                    <a:pt x="268" y="38"/>
                  </a:lnTo>
                  <a:lnTo>
                    <a:pt x="9" y="9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8" name="Freeform 933"/>
            <p:cNvSpPr>
              <a:spLocks/>
            </p:cNvSpPr>
            <p:nvPr/>
          </p:nvSpPr>
          <p:spPr bwMode="auto">
            <a:xfrm>
              <a:off x="403226" y="474663"/>
              <a:ext cx="139700" cy="66675"/>
            </a:xfrm>
            <a:custGeom>
              <a:avLst/>
              <a:gdLst>
                <a:gd name="T0" fmla="*/ 263 w 263"/>
                <a:gd name="T1" fmla="*/ 37 h 126"/>
                <a:gd name="T2" fmla="*/ 13 w 263"/>
                <a:gd name="T3" fmla="*/ 126 h 126"/>
                <a:gd name="T4" fmla="*/ 0 w 263"/>
                <a:gd name="T5" fmla="*/ 88 h 126"/>
                <a:gd name="T6" fmla="*/ 250 w 263"/>
                <a:gd name="T7" fmla="*/ 0 h 126"/>
                <a:gd name="T8" fmla="*/ 263 w 263"/>
                <a:gd name="T9" fmla="*/ 3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6">
                  <a:moveTo>
                    <a:pt x="263" y="37"/>
                  </a:moveTo>
                  <a:lnTo>
                    <a:pt x="13" y="126"/>
                  </a:lnTo>
                  <a:lnTo>
                    <a:pt x="0" y="88"/>
                  </a:lnTo>
                  <a:lnTo>
                    <a:pt x="250" y="0"/>
                  </a:lnTo>
                  <a:lnTo>
                    <a:pt x="263" y="3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49" name="Freeform 934"/>
            <p:cNvSpPr>
              <a:spLocks/>
            </p:cNvSpPr>
            <p:nvPr/>
          </p:nvSpPr>
          <p:spPr bwMode="auto">
            <a:xfrm>
              <a:off x="631826" y="919163"/>
              <a:ext cx="141288" cy="23813"/>
            </a:xfrm>
            <a:custGeom>
              <a:avLst/>
              <a:gdLst>
                <a:gd name="T0" fmla="*/ 266 w 266"/>
                <a:gd name="T1" fmla="*/ 40 h 45"/>
                <a:gd name="T2" fmla="*/ 1 w 266"/>
                <a:gd name="T3" fmla="*/ 45 h 45"/>
                <a:gd name="T4" fmla="*/ 0 w 266"/>
                <a:gd name="T5" fmla="*/ 6 h 45"/>
                <a:gd name="T6" fmla="*/ 266 w 266"/>
                <a:gd name="T7" fmla="*/ 0 h 45"/>
                <a:gd name="T8" fmla="*/ 266 w 266"/>
                <a:gd name="T9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5">
                  <a:moveTo>
                    <a:pt x="266" y="40"/>
                  </a:moveTo>
                  <a:lnTo>
                    <a:pt x="1" y="45"/>
                  </a:lnTo>
                  <a:lnTo>
                    <a:pt x="0" y="6"/>
                  </a:lnTo>
                  <a:lnTo>
                    <a:pt x="266" y="0"/>
                  </a:lnTo>
                  <a:lnTo>
                    <a:pt x="266" y="4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0" name="Freeform 935"/>
            <p:cNvSpPr>
              <a:spLocks/>
            </p:cNvSpPr>
            <p:nvPr/>
          </p:nvSpPr>
          <p:spPr bwMode="auto">
            <a:xfrm>
              <a:off x="2311401" y="760413"/>
              <a:ext cx="141288" cy="33338"/>
            </a:xfrm>
            <a:custGeom>
              <a:avLst/>
              <a:gdLst>
                <a:gd name="T0" fmla="*/ 0 w 267"/>
                <a:gd name="T1" fmla="*/ 23 h 63"/>
                <a:gd name="T2" fmla="*/ 264 w 267"/>
                <a:gd name="T3" fmla="*/ 0 h 63"/>
                <a:gd name="T4" fmla="*/ 267 w 267"/>
                <a:gd name="T5" fmla="*/ 40 h 63"/>
                <a:gd name="T6" fmla="*/ 3 w 267"/>
                <a:gd name="T7" fmla="*/ 63 h 63"/>
                <a:gd name="T8" fmla="*/ 0 w 267"/>
                <a:gd name="T9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63">
                  <a:moveTo>
                    <a:pt x="0" y="23"/>
                  </a:moveTo>
                  <a:lnTo>
                    <a:pt x="264" y="0"/>
                  </a:lnTo>
                  <a:lnTo>
                    <a:pt x="267" y="40"/>
                  </a:lnTo>
                  <a:lnTo>
                    <a:pt x="3" y="6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1" name="Freeform 936"/>
            <p:cNvSpPr>
              <a:spLocks/>
            </p:cNvSpPr>
            <p:nvPr/>
          </p:nvSpPr>
          <p:spPr bwMode="auto">
            <a:xfrm>
              <a:off x="1674813" y="579438"/>
              <a:ext cx="53975" cy="142875"/>
            </a:xfrm>
            <a:custGeom>
              <a:avLst/>
              <a:gdLst>
                <a:gd name="T0" fmla="*/ 62 w 101"/>
                <a:gd name="T1" fmla="*/ 268 h 268"/>
                <a:gd name="T2" fmla="*/ 0 w 101"/>
                <a:gd name="T3" fmla="*/ 9 h 268"/>
                <a:gd name="T4" fmla="*/ 39 w 101"/>
                <a:gd name="T5" fmla="*/ 0 h 268"/>
                <a:gd name="T6" fmla="*/ 101 w 101"/>
                <a:gd name="T7" fmla="*/ 258 h 268"/>
                <a:gd name="T8" fmla="*/ 62 w 10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68">
                  <a:moveTo>
                    <a:pt x="62" y="268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101" y="258"/>
                  </a:lnTo>
                  <a:lnTo>
                    <a:pt x="62" y="26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2" name="Freeform 937"/>
            <p:cNvSpPr>
              <a:spLocks/>
            </p:cNvSpPr>
            <p:nvPr/>
          </p:nvSpPr>
          <p:spPr bwMode="auto">
            <a:xfrm>
              <a:off x="3071813" y="1978026"/>
              <a:ext cx="119063" cy="107950"/>
            </a:xfrm>
            <a:custGeom>
              <a:avLst/>
              <a:gdLst>
                <a:gd name="T0" fmla="*/ 199 w 225"/>
                <a:gd name="T1" fmla="*/ 206 h 206"/>
                <a:gd name="T2" fmla="*/ 0 w 225"/>
                <a:gd name="T3" fmla="*/ 29 h 206"/>
                <a:gd name="T4" fmla="*/ 26 w 225"/>
                <a:gd name="T5" fmla="*/ 0 h 206"/>
                <a:gd name="T6" fmla="*/ 225 w 225"/>
                <a:gd name="T7" fmla="*/ 175 h 206"/>
                <a:gd name="T8" fmla="*/ 199 w 22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06">
                  <a:moveTo>
                    <a:pt x="199" y="206"/>
                  </a:moveTo>
                  <a:lnTo>
                    <a:pt x="0" y="29"/>
                  </a:lnTo>
                  <a:lnTo>
                    <a:pt x="26" y="0"/>
                  </a:lnTo>
                  <a:lnTo>
                    <a:pt x="225" y="175"/>
                  </a:lnTo>
                  <a:lnTo>
                    <a:pt x="199" y="20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3" name="Freeform 938"/>
            <p:cNvSpPr>
              <a:spLocks/>
            </p:cNvSpPr>
            <p:nvPr/>
          </p:nvSpPr>
          <p:spPr bwMode="auto">
            <a:xfrm>
              <a:off x="2441576" y="2455863"/>
              <a:ext cx="23813" cy="141288"/>
            </a:xfrm>
            <a:custGeom>
              <a:avLst/>
              <a:gdLst>
                <a:gd name="T0" fmla="*/ 0 w 44"/>
                <a:gd name="T1" fmla="*/ 265 h 266"/>
                <a:gd name="T2" fmla="*/ 4 w 44"/>
                <a:gd name="T3" fmla="*/ 0 h 266"/>
                <a:gd name="T4" fmla="*/ 44 w 44"/>
                <a:gd name="T5" fmla="*/ 0 h 266"/>
                <a:gd name="T6" fmla="*/ 39 w 44"/>
                <a:gd name="T7" fmla="*/ 266 h 266"/>
                <a:gd name="T8" fmla="*/ 0 w 44"/>
                <a:gd name="T9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6">
                  <a:moveTo>
                    <a:pt x="0" y="265"/>
                  </a:moveTo>
                  <a:lnTo>
                    <a:pt x="4" y="0"/>
                  </a:lnTo>
                  <a:lnTo>
                    <a:pt x="44" y="0"/>
                  </a:lnTo>
                  <a:lnTo>
                    <a:pt x="39" y="266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4" name="Freeform 939"/>
            <p:cNvSpPr>
              <a:spLocks/>
            </p:cNvSpPr>
            <p:nvPr/>
          </p:nvSpPr>
          <p:spPr bwMode="auto">
            <a:xfrm>
              <a:off x="171451" y="1878013"/>
              <a:ext cx="139700" cy="68263"/>
            </a:xfrm>
            <a:custGeom>
              <a:avLst/>
              <a:gdLst>
                <a:gd name="T0" fmla="*/ 0 w 263"/>
                <a:gd name="T1" fmla="*/ 93 h 129"/>
                <a:gd name="T2" fmla="*/ 249 w 263"/>
                <a:gd name="T3" fmla="*/ 0 h 129"/>
                <a:gd name="T4" fmla="*/ 263 w 263"/>
                <a:gd name="T5" fmla="*/ 38 h 129"/>
                <a:gd name="T6" fmla="*/ 14 w 263"/>
                <a:gd name="T7" fmla="*/ 129 h 129"/>
                <a:gd name="T8" fmla="*/ 0 w 263"/>
                <a:gd name="T9" fmla="*/ 9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9">
                  <a:moveTo>
                    <a:pt x="0" y="93"/>
                  </a:moveTo>
                  <a:lnTo>
                    <a:pt x="249" y="0"/>
                  </a:lnTo>
                  <a:lnTo>
                    <a:pt x="263" y="38"/>
                  </a:lnTo>
                  <a:lnTo>
                    <a:pt x="14" y="129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5" name="Freeform 940"/>
            <p:cNvSpPr>
              <a:spLocks/>
            </p:cNvSpPr>
            <p:nvPr/>
          </p:nvSpPr>
          <p:spPr bwMode="auto">
            <a:xfrm>
              <a:off x="1525588" y="2405063"/>
              <a:ext cx="23813" cy="139700"/>
            </a:xfrm>
            <a:custGeom>
              <a:avLst/>
              <a:gdLst>
                <a:gd name="T0" fmla="*/ 7 w 46"/>
                <a:gd name="T1" fmla="*/ 266 h 266"/>
                <a:gd name="T2" fmla="*/ 0 w 46"/>
                <a:gd name="T3" fmla="*/ 1 h 266"/>
                <a:gd name="T4" fmla="*/ 40 w 46"/>
                <a:gd name="T5" fmla="*/ 0 h 266"/>
                <a:gd name="T6" fmla="*/ 46 w 46"/>
                <a:gd name="T7" fmla="*/ 265 h 266"/>
                <a:gd name="T8" fmla="*/ 7 w 46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6">
                  <a:moveTo>
                    <a:pt x="7" y="266"/>
                  </a:moveTo>
                  <a:lnTo>
                    <a:pt x="0" y="1"/>
                  </a:lnTo>
                  <a:lnTo>
                    <a:pt x="40" y="0"/>
                  </a:lnTo>
                  <a:lnTo>
                    <a:pt x="46" y="265"/>
                  </a:lnTo>
                  <a:lnTo>
                    <a:pt x="7" y="26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6" name="Freeform 941"/>
            <p:cNvSpPr>
              <a:spLocks/>
            </p:cNvSpPr>
            <p:nvPr/>
          </p:nvSpPr>
          <p:spPr bwMode="auto">
            <a:xfrm>
              <a:off x="784226" y="1846263"/>
              <a:ext cx="142875" cy="36513"/>
            </a:xfrm>
            <a:custGeom>
              <a:avLst/>
              <a:gdLst>
                <a:gd name="T0" fmla="*/ 0 w 269"/>
                <a:gd name="T1" fmla="*/ 31 h 71"/>
                <a:gd name="T2" fmla="*/ 264 w 269"/>
                <a:gd name="T3" fmla="*/ 0 h 71"/>
                <a:gd name="T4" fmla="*/ 269 w 269"/>
                <a:gd name="T5" fmla="*/ 40 h 71"/>
                <a:gd name="T6" fmla="*/ 5 w 269"/>
                <a:gd name="T7" fmla="*/ 71 h 71"/>
                <a:gd name="T8" fmla="*/ 0 w 269"/>
                <a:gd name="T9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1">
                  <a:moveTo>
                    <a:pt x="0" y="31"/>
                  </a:moveTo>
                  <a:lnTo>
                    <a:pt x="264" y="0"/>
                  </a:lnTo>
                  <a:lnTo>
                    <a:pt x="269" y="40"/>
                  </a:lnTo>
                  <a:lnTo>
                    <a:pt x="5" y="7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7" name="Freeform 942"/>
            <p:cNvSpPr>
              <a:spLocks/>
            </p:cNvSpPr>
            <p:nvPr/>
          </p:nvSpPr>
          <p:spPr bwMode="auto">
            <a:xfrm>
              <a:off x="1782763" y="1493838"/>
              <a:ext cx="50800" cy="141288"/>
            </a:xfrm>
            <a:custGeom>
              <a:avLst/>
              <a:gdLst>
                <a:gd name="T0" fmla="*/ 0 w 96"/>
                <a:gd name="T1" fmla="*/ 260 h 268"/>
                <a:gd name="T2" fmla="*/ 57 w 96"/>
                <a:gd name="T3" fmla="*/ 0 h 268"/>
                <a:gd name="T4" fmla="*/ 96 w 96"/>
                <a:gd name="T5" fmla="*/ 8 h 268"/>
                <a:gd name="T6" fmla="*/ 38 w 96"/>
                <a:gd name="T7" fmla="*/ 268 h 268"/>
                <a:gd name="T8" fmla="*/ 0 w 96"/>
                <a:gd name="T9" fmla="*/ 26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68">
                  <a:moveTo>
                    <a:pt x="0" y="260"/>
                  </a:moveTo>
                  <a:lnTo>
                    <a:pt x="57" y="0"/>
                  </a:lnTo>
                  <a:lnTo>
                    <a:pt x="96" y="8"/>
                  </a:lnTo>
                  <a:lnTo>
                    <a:pt x="38" y="26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8" name="Freeform 943"/>
            <p:cNvSpPr>
              <a:spLocks/>
            </p:cNvSpPr>
            <p:nvPr/>
          </p:nvSpPr>
          <p:spPr bwMode="auto">
            <a:xfrm>
              <a:off x="2743201" y="3733801"/>
              <a:ext cx="136525" cy="79375"/>
            </a:xfrm>
            <a:custGeom>
              <a:avLst/>
              <a:gdLst>
                <a:gd name="T0" fmla="*/ 258 w 258"/>
                <a:gd name="T1" fmla="*/ 36 h 150"/>
                <a:gd name="T2" fmla="*/ 18 w 258"/>
                <a:gd name="T3" fmla="*/ 150 h 150"/>
                <a:gd name="T4" fmla="*/ 0 w 258"/>
                <a:gd name="T5" fmla="*/ 113 h 150"/>
                <a:gd name="T6" fmla="*/ 241 w 258"/>
                <a:gd name="T7" fmla="*/ 0 h 150"/>
                <a:gd name="T8" fmla="*/ 258 w 258"/>
                <a:gd name="T9" fmla="*/ 3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50">
                  <a:moveTo>
                    <a:pt x="258" y="36"/>
                  </a:moveTo>
                  <a:lnTo>
                    <a:pt x="18" y="150"/>
                  </a:lnTo>
                  <a:lnTo>
                    <a:pt x="0" y="113"/>
                  </a:lnTo>
                  <a:lnTo>
                    <a:pt x="241" y="0"/>
                  </a:lnTo>
                  <a:lnTo>
                    <a:pt x="258" y="3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59" name="Freeform 944"/>
            <p:cNvSpPr>
              <a:spLocks/>
            </p:cNvSpPr>
            <p:nvPr/>
          </p:nvSpPr>
          <p:spPr bwMode="auto">
            <a:xfrm>
              <a:off x="4173538" y="1830388"/>
              <a:ext cx="68263" cy="139700"/>
            </a:xfrm>
            <a:custGeom>
              <a:avLst/>
              <a:gdLst>
                <a:gd name="T0" fmla="*/ 93 w 129"/>
                <a:gd name="T1" fmla="*/ 264 h 264"/>
                <a:gd name="T2" fmla="*/ 0 w 129"/>
                <a:gd name="T3" fmla="*/ 14 h 264"/>
                <a:gd name="T4" fmla="*/ 37 w 129"/>
                <a:gd name="T5" fmla="*/ 0 h 264"/>
                <a:gd name="T6" fmla="*/ 129 w 129"/>
                <a:gd name="T7" fmla="*/ 249 h 264"/>
                <a:gd name="T8" fmla="*/ 93 w 12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64">
                  <a:moveTo>
                    <a:pt x="93" y="264"/>
                  </a:moveTo>
                  <a:lnTo>
                    <a:pt x="0" y="14"/>
                  </a:lnTo>
                  <a:lnTo>
                    <a:pt x="37" y="0"/>
                  </a:lnTo>
                  <a:lnTo>
                    <a:pt x="129" y="249"/>
                  </a:lnTo>
                  <a:lnTo>
                    <a:pt x="93" y="26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0" name="Freeform 945"/>
            <p:cNvSpPr>
              <a:spLocks/>
            </p:cNvSpPr>
            <p:nvPr/>
          </p:nvSpPr>
          <p:spPr bwMode="auto">
            <a:xfrm>
              <a:off x="5495926" y="1512888"/>
              <a:ext cx="96838" cy="128588"/>
            </a:xfrm>
            <a:custGeom>
              <a:avLst/>
              <a:gdLst>
                <a:gd name="T0" fmla="*/ 149 w 182"/>
                <a:gd name="T1" fmla="*/ 243 h 243"/>
                <a:gd name="T2" fmla="*/ 0 w 182"/>
                <a:gd name="T3" fmla="*/ 23 h 243"/>
                <a:gd name="T4" fmla="*/ 32 w 182"/>
                <a:gd name="T5" fmla="*/ 0 h 243"/>
                <a:gd name="T6" fmla="*/ 182 w 182"/>
                <a:gd name="T7" fmla="*/ 220 h 243"/>
                <a:gd name="T8" fmla="*/ 149 w 182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43">
                  <a:moveTo>
                    <a:pt x="149" y="243"/>
                  </a:moveTo>
                  <a:lnTo>
                    <a:pt x="0" y="23"/>
                  </a:lnTo>
                  <a:lnTo>
                    <a:pt x="32" y="0"/>
                  </a:lnTo>
                  <a:lnTo>
                    <a:pt x="182" y="220"/>
                  </a:lnTo>
                  <a:lnTo>
                    <a:pt x="149" y="24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1" name="Freeform 946"/>
            <p:cNvSpPr>
              <a:spLocks/>
            </p:cNvSpPr>
            <p:nvPr/>
          </p:nvSpPr>
          <p:spPr bwMode="auto">
            <a:xfrm>
              <a:off x="6545263" y="1814513"/>
              <a:ext cx="46038" cy="142875"/>
            </a:xfrm>
            <a:custGeom>
              <a:avLst/>
              <a:gdLst>
                <a:gd name="T0" fmla="*/ 0 w 85"/>
                <a:gd name="T1" fmla="*/ 261 h 269"/>
                <a:gd name="T2" fmla="*/ 45 w 85"/>
                <a:gd name="T3" fmla="*/ 0 h 269"/>
                <a:gd name="T4" fmla="*/ 85 w 85"/>
                <a:gd name="T5" fmla="*/ 7 h 269"/>
                <a:gd name="T6" fmla="*/ 39 w 85"/>
                <a:gd name="T7" fmla="*/ 269 h 269"/>
                <a:gd name="T8" fmla="*/ 0 w 85"/>
                <a:gd name="T9" fmla="*/ 2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69">
                  <a:moveTo>
                    <a:pt x="0" y="261"/>
                  </a:moveTo>
                  <a:lnTo>
                    <a:pt x="45" y="0"/>
                  </a:lnTo>
                  <a:lnTo>
                    <a:pt x="85" y="7"/>
                  </a:lnTo>
                  <a:lnTo>
                    <a:pt x="39" y="269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2" name="Freeform 947"/>
            <p:cNvSpPr>
              <a:spLocks/>
            </p:cNvSpPr>
            <p:nvPr/>
          </p:nvSpPr>
          <p:spPr bwMode="auto">
            <a:xfrm>
              <a:off x="3684588" y="2568576"/>
              <a:ext cx="104775" cy="122238"/>
            </a:xfrm>
            <a:custGeom>
              <a:avLst/>
              <a:gdLst>
                <a:gd name="T0" fmla="*/ 169 w 199"/>
                <a:gd name="T1" fmla="*/ 232 h 232"/>
                <a:gd name="T2" fmla="*/ 0 w 199"/>
                <a:gd name="T3" fmla="*/ 25 h 232"/>
                <a:gd name="T4" fmla="*/ 32 w 199"/>
                <a:gd name="T5" fmla="*/ 0 h 232"/>
                <a:gd name="T6" fmla="*/ 199 w 199"/>
                <a:gd name="T7" fmla="*/ 208 h 232"/>
                <a:gd name="T8" fmla="*/ 169 w 199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32">
                  <a:moveTo>
                    <a:pt x="169" y="232"/>
                  </a:moveTo>
                  <a:lnTo>
                    <a:pt x="0" y="25"/>
                  </a:lnTo>
                  <a:lnTo>
                    <a:pt x="32" y="0"/>
                  </a:lnTo>
                  <a:lnTo>
                    <a:pt x="199" y="208"/>
                  </a:lnTo>
                  <a:lnTo>
                    <a:pt x="169" y="23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3" name="Freeform 948"/>
            <p:cNvSpPr>
              <a:spLocks/>
            </p:cNvSpPr>
            <p:nvPr/>
          </p:nvSpPr>
          <p:spPr bwMode="auto">
            <a:xfrm>
              <a:off x="3746501" y="3563938"/>
              <a:ext cx="139700" cy="68263"/>
            </a:xfrm>
            <a:custGeom>
              <a:avLst/>
              <a:gdLst>
                <a:gd name="T0" fmla="*/ 250 w 264"/>
                <a:gd name="T1" fmla="*/ 128 h 128"/>
                <a:gd name="T2" fmla="*/ 0 w 264"/>
                <a:gd name="T3" fmla="*/ 38 h 128"/>
                <a:gd name="T4" fmla="*/ 13 w 264"/>
                <a:gd name="T5" fmla="*/ 0 h 128"/>
                <a:gd name="T6" fmla="*/ 264 w 264"/>
                <a:gd name="T7" fmla="*/ 90 h 128"/>
                <a:gd name="T8" fmla="*/ 250 w 264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8">
                  <a:moveTo>
                    <a:pt x="250" y="128"/>
                  </a:moveTo>
                  <a:lnTo>
                    <a:pt x="0" y="38"/>
                  </a:lnTo>
                  <a:lnTo>
                    <a:pt x="13" y="0"/>
                  </a:lnTo>
                  <a:lnTo>
                    <a:pt x="264" y="90"/>
                  </a:lnTo>
                  <a:lnTo>
                    <a:pt x="250" y="12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4" name="Freeform 949"/>
            <p:cNvSpPr>
              <a:spLocks/>
            </p:cNvSpPr>
            <p:nvPr/>
          </p:nvSpPr>
          <p:spPr bwMode="auto">
            <a:xfrm>
              <a:off x="6038851" y="2598738"/>
              <a:ext cx="26988" cy="141288"/>
            </a:xfrm>
            <a:custGeom>
              <a:avLst/>
              <a:gdLst>
                <a:gd name="T0" fmla="*/ 11 w 51"/>
                <a:gd name="T1" fmla="*/ 267 h 267"/>
                <a:gd name="T2" fmla="*/ 0 w 51"/>
                <a:gd name="T3" fmla="*/ 1 h 267"/>
                <a:gd name="T4" fmla="*/ 40 w 51"/>
                <a:gd name="T5" fmla="*/ 0 h 267"/>
                <a:gd name="T6" fmla="*/ 51 w 51"/>
                <a:gd name="T7" fmla="*/ 265 h 267"/>
                <a:gd name="T8" fmla="*/ 11 w 51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7">
                  <a:moveTo>
                    <a:pt x="11" y="267"/>
                  </a:moveTo>
                  <a:lnTo>
                    <a:pt x="0" y="1"/>
                  </a:lnTo>
                  <a:lnTo>
                    <a:pt x="40" y="0"/>
                  </a:lnTo>
                  <a:lnTo>
                    <a:pt x="51" y="265"/>
                  </a:lnTo>
                  <a:lnTo>
                    <a:pt x="11" y="26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5" name="Freeform 950"/>
            <p:cNvSpPr>
              <a:spLocks/>
            </p:cNvSpPr>
            <p:nvPr/>
          </p:nvSpPr>
          <p:spPr bwMode="auto">
            <a:xfrm>
              <a:off x="6805613" y="3422651"/>
              <a:ext cx="139700" cy="68263"/>
            </a:xfrm>
            <a:custGeom>
              <a:avLst/>
              <a:gdLst>
                <a:gd name="T0" fmla="*/ 0 w 263"/>
                <a:gd name="T1" fmla="*/ 91 h 128"/>
                <a:gd name="T2" fmla="*/ 250 w 263"/>
                <a:gd name="T3" fmla="*/ 0 h 128"/>
                <a:gd name="T4" fmla="*/ 263 w 263"/>
                <a:gd name="T5" fmla="*/ 37 h 128"/>
                <a:gd name="T6" fmla="*/ 13 w 263"/>
                <a:gd name="T7" fmla="*/ 128 h 128"/>
                <a:gd name="T8" fmla="*/ 0 w 263"/>
                <a:gd name="T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8">
                  <a:moveTo>
                    <a:pt x="0" y="91"/>
                  </a:moveTo>
                  <a:lnTo>
                    <a:pt x="250" y="0"/>
                  </a:lnTo>
                  <a:lnTo>
                    <a:pt x="263" y="37"/>
                  </a:lnTo>
                  <a:lnTo>
                    <a:pt x="13" y="128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6" name="Freeform 951"/>
            <p:cNvSpPr>
              <a:spLocks/>
            </p:cNvSpPr>
            <p:nvPr/>
          </p:nvSpPr>
          <p:spPr bwMode="auto">
            <a:xfrm>
              <a:off x="4376738" y="3119438"/>
              <a:ext cx="73025" cy="138113"/>
            </a:xfrm>
            <a:custGeom>
              <a:avLst/>
              <a:gdLst>
                <a:gd name="T0" fmla="*/ 101 w 138"/>
                <a:gd name="T1" fmla="*/ 261 h 261"/>
                <a:gd name="T2" fmla="*/ 0 w 138"/>
                <a:gd name="T3" fmla="*/ 15 h 261"/>
                <a:gd name="T4" fmla="*/ 37 w 138"/>
                <a:gd name="T5" fmla="*/ 0 h 261"/>
                <a:gd name="T6" fmla="*/ 138 w 138"/>
                <a:gd name="T7" fmla="*/ 246 h 261"/>
                <a:gd name="T8" fmla="*/ 101 w 138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61">
                  <a:moveTo>
                    <a:pt x="101" y="261"/>
                  </a:moveTo>
                  <a:lnTo>
                    <a:pt x="0" y="15"/>
                  </a:lnTo>
                  <a:lnTo>
                    <a:pt x="37" y="0"/>
                  </a:lnTo>
                  <a:lnTo>
                    <a:pt x="138" y="246"/>
                  </a:lnTo>
                  <a:lnTo>
                    <a:pt x="101" y="26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7" name="Freeform 952"/>
            <p:cNvSpPr>
              <a:spLocks/>
            </p:cNvSpPr>
            <p:nvPr/>
          </p:nvSpPr>
          <p:spPr bwMode="auto">
            <a:xfrm>
              <a:off x="5249863" y="2809876"/>
              <a:ext cx="84138" cy="134938"/>
            </a:xfrm>
            <a:custGeom>
              <a:avLst/>
              <a:gdLst>
                <a:gd name="T0" fmla="*/ 124 w 159"/>
                <a:gd name="T1" fmla="*/ 253 h 253"/>
                <a:gd name="T2" fmla="*/ 0 w 159"/>
                <a:gd name="T3" fmla="*/ 19 h 253"/>
                <a:gd name="T4" fmla="*/ 35 w 159"/>
                <a:gd name="T5" fmla="*/ 0 h 253"/>
                <a:gd name="T6" fmla="*/ 159 w 159"/>
                <a:gd name="T7" fmla="*/ 235 h 253"/>
                <a:gd name="T8" fmla="*/ 124 w 159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53">
                  <a:moveTo>
                    <a:pt x="124" y="253"/>
                  </a:moveTo>
                  <a:lnTo>
                    <a:pt x="0" y="19"/>
                  </a:lnTo>
                  <a:lnTo>
                    <a:pt x="35" y="0"/>
                  </a:lnTo>
                  <a:lnTo>
                    <a:pt x="159" y="235"/>
                  </a:lnTo>
                  <a:lnTo>
                    <a:pt x="124" y="25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8" name="Freeform 953"/>
            <p:cNvSpPr>
              <a:spLocks/>
            </p:cNvSpPr>
            <p:nvPr/>
          </p:nvSpPr>
          <p:spPr bwMode="auto">
            <a:xfrm>
              <a:off x="4237038" y="4191001"/>
              <a:ext cx="142875" cy="41275"/>
            </a:xfrm>
            <a:custGeom>
              <a:avLst/>
              <a:gdLst>
                <a:gd name="T0" fmla="*/ 263 w 268"/>
                <a:gd name="T1" fmla="*/ 77 h 77"/>
                <a:gd name="T2" fmla="*/ 0 w 268"/>
                <a:gd name="T3" fmla="*/ 39 h 77"/>
                <a:gd name="T4" fmla="*/ 5 w 268"/>
                <a:gd name="T5" fmla="*/ 0 h 77"/>
                <a:gd name="T6" fmla="*/ 268 w 268"/>
                <a:gd name="T7" fmla="*/ 37 h 77"/>
                <a:gd name="T8" fmla="*/ 263 w 26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7">
                  <a:moveTo>
                    <a:pt x="263" y="77"/>
                  </a:moveTo>
                  <a:lnTo>
                    <a:pt x="0" y="39"/>
                  </a:lnTo>
                  <a:lnTo>
                    <a:pt x="5" y="0"/>
                  </a:lnTo>
                  <a:lnTo>
                    <a:pt x="268" y="37"/>
                  </a:lnTo>
                  <a:lnTo>
                    <a:pt x="263" y="7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69" name="Freeform 954"/>
            <p:cNvSpPr>
              <a:spLocks/>
            </p:cNvSpPr>
            <p:nvPr/>
          </p:nvSpPr>
          <p:spPr bwMode="auto">
            <a:xfrm>
              <a:off x="5407026" y="3449638"/>
              <a:ext cx="66675" cy="139700"/>
            </a:xfrm>
            <a:custGeom>
              <a:avLst/>
              <a:gdLst>
                <a:gd name="T0" fmla="*/ 89 w 127"/>
                <a:gd name="T1" fmla="*/ 265 h 265"/>
                <a:gd name="T2" fmla="*/ 0 w 127"/>
                <a:gd name="T3" fmla="*/ 14 h 265"/>
                <a:gd name="T4" fmla="*/ 37 w 127"/>
                <a:gd name="T5" fmla="*/ 0 h 265"/>
                <a:gd name="T6" fmla="*/ 127 w 127"/>
                <a:gd name="T7" fmla="*/ 252 h 265"/>
                <a:gd name="T8" fmla="*/ 89 w 127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5">
                  <a:moveTo>
                    <a:pt x="89" y="265"/>
                  </a:moveTo>
                  <a:lnTo>
                    <a:pt x="0" y="14"/>
                  </a:lnTo>
                  <a:lnTo>
                    <a:pt x="37" y="0"/>
                  </a:lnTo>
                  <a:lnTo>
                    <a:pt x="127" y="252"/>
                  </a:lnTo>
                  <a:lnTo>
                    <a:pt x="89" y="26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0" name="Freeform 955"/>
            <p:cNvSpPr>
              <a:spLocks/>
            </p:cNvSpPr>
            <p:nvPr/>
          </p:nvSpPr>
          <p:spPr bwMode="auto">
            <a:xfrm>
              <a:off x="5791201" y="3959226"/>
              <a:ext cx="92075" cy="130175"/>
            </a:xfrm>
            <a:custGeom>
              <a:avLst/>
              <a:gdLst>
                <a:gd name="T0" fmla="*/ 0 w 173"/>
                <a:gd name="T1" fmla="*/ 226 h 247"/>
                <a:gd name="T2" fmla="*/ 140 w 173"/>
                <a:gd name="T3" fmla="*/ 0 h 247"/>
                <a:gd name="T4" fmla="*/ 173 w 173"/>
                <a:gd name="T5" fmla="*/ 20 h 247"/>
                <a:gd name="T6" fmla="*/ 34 w 173"/>
                <a:gd name="T7" fmla="*/ 247 h 247"/>
                <a:gd name="T8" fmla="*/ 0 w 173"/>
                <a:gd name="T9" fmla="*/ 22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7">
                  <a:moveTo>
                    <a:pt x="0" y="226"/>
                  </a:moveTo>
                  <a:lnTo>
                    <a:pt x="140" y="0"/>
                  </a:lnTo>
                  <a:lnTo>
                    <a:pt x="173" y="20"/>
                  </a:lnTo>
                  <a:lnTo>
                    <a:pt x="34" y="247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1" name="Freeform 956"/>
            <p:cNvSpPr>
              <a:spLocks/>
            </p:cNvSpPr>
            <p:nvPr/>
          </p:nvSpPr>
          <p:spPr bwMode="auto">
            <a:xfrm>
              <a:off x="7188201" y="5138738"/>
              <a:ext cx="142875" cy="39688"/>
            </a:xfrm>
            <a:custGeom>
              <a:avLst/>
              <a:gdLst>
                <a:gd name="T0" fmla="*/ 264 w 269"/>
                <a:gd name="T1" fmla="*/ 75 h 75"/>
                <a:gd name="T2" fmla="*/ 0 w 269"/>
                <a:gd name="T3" fmla="*/ 40 h 75"/>
                <a:gd name="T4" fmla="*/ 6 w 269"/>
                <a:gd name="T5" fmla="*/ 0 h 75"/>
                <a:gd name="T6" fmla="*/ 269 w 269"/>
                <a:gd name="T7" fmla="*/ 35 h 75"/>
                <a:gd name="T8" fmla="*/ 264 w 269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5">
                  <a:moveTo>
                    <a:pt x="264" y="75"/>
                  </a:moveTo>
                  <a:lnTo>
                    <a:pt x="0" y="40"/>
                  </a:lnTo>
                  <a:lnTo>
                    <a:pt x="6" y="0"/>
                  </a:lnTo>
                  <a:lnTo>
                    <a:pt x="269" y="35"/>
                  </a:lnTo>
                  <a:lnTo>
                    <a:pt x="264" y="75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2" name="Freeform 957"/>
            <p:cNvSpPr>
              <a:spLocks/>
            </p:cNvSpPr>
            <p:nvPr/>
          </p:nvSpPr>
          <p:spPr bwMode="auto">
            <a:xfrm>
              <a:off x="6761163" y="4471988"/>
              <a:ext cx="130175" cy="93663"/>
            </a:xfrm>
            <a:custGeom>
              <a:avLst/>
              <a:gdLst>
                <a:gd name="T0" fmla="*/ 224 w 245"/>
                <a:gd name="T1" fmla="*/ 176 h 176"/>
                <a:gd name="T2" fmla="*/ 0 w 245"/>
                <a:gd name="T3" fmla="*/ 33 h 176"/>
                <a:gd name="T4" fmla="*/ 22 w 245"/>
                <a:gd name="T5" fmla="*/ 0 h 176"/>
                <a:gd name="T6" fmla="*/ 245 w 245"/>
                <a:gd name="T7" fmla="*/ 142 h 176"/>
                <a:gd name="T8" fmla="*/ 224 w 245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76">
                  <a:moveTo>
                    <a:pt x="224" y="176"/>
                  </a:moveTo>
                  <a:lnTo>
                    <a:pt x="0" y="33"/>
                  </a:lnTo>
                  <a:lnTo>
                    <a:pt x="22" y="0"/>
                  </a:lnTo>
                  <a:lnTo>
                    <a:pt x="245" y="142"/>
                  </a:lnTo>
                  <a:lnTo>
                    <a:pt x="224" y="17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3" name="Freeform 958"/>
            <p:cNvSpPr>
              <a:spLocks/>
            </p:cNvSpPr>
            <p:nvPr/>
          </p:nvSpPr>
          <p:spPr bwMode="auto">
            <a:xfrm>
              <a:off x="6281738" y="5259388"/>
              <a:ext cx="104775" cy="123825"/>
            </a:xfrm>
            <a:custGeom>
              <a:avLst/>
              <a:gdLst>
                <a:gd name="T0" fmla="*/ 166 w 198"/>
                <a:gd name="T1" fmla="*/ 233 h 233"/>
                <a:gd name="T2" fmla="*/ 0 w 198"/>
                <a:gd name="T3" fmla="*/ 25 h 233"/>
                <a:gd name="T4" fmla="*/ 31 w 198"/>
                <a:gd name="T5" fmla="*/ 0 h 233"/>
                <a:gd name="T6" fmla="*/ 198 w 198"/>
                <a:gd name="T7" fmla="*/ 208 h 233"/>
                <a:gd name="T8" fmla="*/ 166 w 198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33">
                  <a:moveTo>
                    <a:pt x="166" y="233"/>
                  </a:moveTo>
                  <a:lnTo>
                    <a:pt x="0" y="25"/>
                  </a:lnTo>
                  <a:lnTo>
                    <a:pt x="31" y="0"/>
                  </a:lnTo>
                  <a:lnTo>
                    <a:pt x="198" y="208"/>
                  </a:lnTo>
                  <a:lnTo>
                    <a:pt x="166" y="23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4" name="Freeform 959"/>
            <p:cNvSpPr>
              <a:spLocks/>
            </p:cNvSpPr>
            <p:nvPr/>
          </p:nvSpPr>
          <p:spPr bwMode="auto">
            <a:xfrm>
              <a:off x="5056188" y="4556126"/>
              <a:ext cx="101600" cy="125413"/>
            </a:xfrm>
            <a:custGeom>
              <a:avLst/>
              <a:gdLst>
                <a:gd name="T0" fmla="*/ 0 w 192"/>
                <a:gd name="T1" fmla="*/ 214 h 238"/>
                <a:gd name="T2" fmla="*/ 160 w 192"/>
                <a:gd name="T3" fmla="*/ 0 h 238"/>
                <a:gd name="T4" fmla="*/ 192 w 192"/>
                <a:gd name="T5" fmla="*/ 24 h 238"/>
                <a:gd name="T6" fmla="*/ 32 w 192"/>
                <a:gd name="T7" fmla="*/ 238 h 238"/>
                <a:gd name="T8" fmla="*/ 0 w 192"/>
                <a:gd name="T9" fmla="*/ 21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38">
                  <a:moveTo>
                    <a:pt x="0" y="214"/>
                  </a:moveTo>
                  <a:lnTo>
                    <a:pt x="160" y="0"/>
                  </a:lnTo>
                  <a:lnTo>
                    <a:pt x="192" y="24"/>
                  </a:lnTo>
                  <a:lnTo>
                    <a:pt x="32" y="23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5" name="Freeform 960"/>
            <p:cNvSpPr>
              <a:spLocks/>
            </p:cNvSpPr>
            <p:nvPr/>
          </p:nvSpPr>
          <p:spPr bwMode="auto">
            <a:xfrm>
              <a:off x="2282826" y="5197476"/>
              <a:ext cx="138113" cy="77788"/>
            </a:xfrm>
            <a:custGeom>
              <a:avLst/>
              <a:gdLst>
                <a:gd name="T0" fmla="*/ 0 w 259"/>
                <a:gd name="T1" fmla="*/ 111 h 147"/>
                <a:gd name="T2" fmla="*/ 241 w 259"/>
                <a:gd name="T3" fmla="*/ 0 h 147"/>
                <a:gd name="T4" fmla="*/ 259 w 259"/>
                <a:gd name="T5" fmla="*/ 36 h 147"/>
                <a:gd name="T6" fmla="*/ 17 w 259"/>
                <a:gd name="T7" fmla="*/ 147 h 147"/>
                <a:gd name="T8" fmla="*/ 0 w 259"/>
                <a:gd name="T9" fmla="*/ 1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7">
                  <a:moveTo>
                    <a:pt x="0" y="111"/>
                  </a:moveTo>
                  <a:lnTo>
                    <a:pt x="241" y="0"/>
                  </a:lnTo>
                  <a:lnTo>
                    <a:pt x="259" y="36"/>
                  </a:lnTo>
                  <a:lnTo>
                    <a:pt x="17" y="14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6" name="Freeform 961"/>
            <p:cNvSpPr>
              <a:spLocks/>
            </p:cNvSpPr>
            <p:nvPr/>
          </p:nvSpPr>
          <p:spPr bwMode="auto">
            <a:xfrm>
              <a:off x="1346201" y="4827588"/>
              <a:ext cx="88900" cy="133350"/>
            </a:xfrm>
            <a:custGeom>
              <a:avLst/>
              <a:gdLst>
                <a:gd name="T0" fmla="*/ 0 w 168"/>
                <a:gd name="T1" fmla="*/ 230 h 250"/>
                <a:gd name="T2" fmla="*/ 133 w 168"/>
                <a:gd name="T3" fmla="*/ 0 h 250"/>
                <a:gd name="T4" fmla="*/ 168 w 168"/>
                <a:gd name="T5" fmla="*/ 20 h 250"/>
                <a:gd name="T6" fmla="*/ 35 w 168"/>
                <a:gd name="T7" fmla="*/ 250 h 250"/>
                <a:gd name="T8" fmla="*/ 0 w 168"/>
                <a:gd name="T9" fmla="*/ 23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50">
                  <a:moveTo>
                    <a:pt x="0" y="230"/>
                  </a:moveTo>
                  <a:lnTo>
                    <a:pt x="133" y="0"/>
                  </a:lnTo>
                  <a:lnTo>
                    <a:pt x="168" y="20"/>
                  </a:lnTo>
                  <a:lnTo>
                    <a:pt x="35" y="25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7" name="Freeform 962"/>
            <p:cNvSpPr>
              <a:spLocks/>
            </p:cNvSpPr>
            <p:nvPr/>
          </p:nvSpPr>
          <p:spPr bwMode="auto">
            <a:xfrm>
              <a:off x="2071688" y="6157913"/>
              <a:ext cx="138113" cy="76200"/>
            </a:xfrm>
            <a:custGeom>
              <a:avLst/>
              <a:gdLst>
                <a:gd name="T0" fmla="*/ 0 w 260"/>
                <a:gd name="T1" fmla="*/ 106 h 143"/>
                <a:gd name="T2" fmla="*/ 243 w 260"/>
                <a:gd name="T3" fmla="*/ 0 h 143"/>
                <a:gd name="T4" fmla="*/ 260 w 260"/>
                <a:gd name="T5" fmla="*/ 36 h 143"/>
                <a:gd name="T6" fmla="*/ 16 w 260"/>
                <a:gd name="T7" fmla="*/ 143 h 143"/>
                <a:gd name="T8" fmla="*/ 0 w 260"/>
                <a:gd name="T9" fmla="*/ 10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3">
                  <a:moveTo>
                    <a:pt x="0" y="106"/>
                  </a:moveTo>
                  <a:lnTo>
                    <a:pt x="243" y="0"/>
                  </a:lnTo>
                  <a:lnTo>
                    <a:pt x="260" y="36"/>
                  </a:lnTo>
                  <a:lnTo>
                    <a:pt x="16" y="143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8" name="Freeform 963"/>
            <p:cNvSpPr>
              <a:spLocks/>
            </p:cNvSpPr>
            <p:nvPr/>
          </p:nvSpPr>
          <p:spPr bwMode="auto">
            <a:xfrm>
              <a:off x="674688" y="5810251"/>
              <a:ext cx="120650" cy="107950"/>
            </a:xfrm>
            <a:custGeom>
              <a:avLst/>
              <a:gdLst>
                <a:gd name="T0" fmla="*/ 0 w 227"/>
                <a:gd name="T1" fmla="*/ 174 h 204"/>
                <a:gd name="T2" fmla="*/ 201 w 227"/>
                <a:gd name="T3" fmla="*/ 0 h 204"/>
                <a:gd name="T4" fmla="*/ 227 w 227"/>
                <a:gd name="T5" fmla="*/ 30 h 204"/>
                <a:gd name="T6" fmla="*/ 25 w 227"/>
                <a:gd name="T7" fmla="*/ 204 h 204"/>
                <a:gd name="T8" fmla="*/ 0 w 227"/>
                <a:gd name="T9" fmla="*/ 17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04">
                  <a:moveTo>
                    <a:pt x="0" y="174"/>
                  </a:moveTo>
                  <a:lnTo>
                    <a:pt x="201" y="0"/>
                  </a:lnTo>
                  <a:lnTo>
                    <a:pt x="227" y="30"/>
                  </a:lnTo>
                  <a:lnTo>
                    <a:pt x="25" y="20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9" name="Freeform 964"/>
            <p:cNvSpPr>
              <a:spLocks/>
            </p:cNvSpPr>
            <p:nvPr/>
          </p:nvSpPr>
          <p:spPr bwMode="auto">
            <a:xfrm>
              <a:off x="928688" y="6153151"/>
              <a:ext cx="133350" cy="88900"/>
            </a:xfrm>
            <a:custGeom>
              <a:avLst/>
              <a:gdLst>
                <a:gd name="T0" fmla="*/ 0 w 250"/>
                <a:gd name="T1" fmla="*/ 133 h 168"/>
                <a:gd name="T2" fmla="*/ 229 w 250"/>
                <a:gd name="T3" fmla="*/ 0 h 168"/>
                <a:gd name="T4" fmla="*/ 250 w 250"/>
                <a:gd name="T5" fmla="*/ 34 h 168"/>
                <a:gd name="T6" fmla="*/ 20 w 250"/>
                <a:gd name="T7" fmla="*/ 168 h 168"/>
                <a:gd name="T8" fmla="*/ 0 w 250"/>
                <a:gd name="T9" fmla="*/ 13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8">
                  <a:moveTo>
                    <a:pt x="0" y="133"/>
                  </a:moveTo>
                  <a:lnTo>
                    <a:pt x="229" y="0"/>
                  </a:lnTo>
                  <a:lnTo>
                    <a:pt x="250" y="34"/>
                  </a:lnTo>
                  <a:lnTo>
                    <a:pt x="20" y="168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0" name="Freeform 965"/>
            <p:cNvSpPr>
              <a:spLocks/>
            </p:cNvSpPr>
            <p:nvPr/>
          </p:nvSpPr>
          <p:spPr bwMode="auto">
            <a:xfrm>
              <a:off x="7938" y="6827838"/>
              <a:ext cx="25400" cy="26988"/>
            </a:xfrm>
            <a:custGeom>
              <a:avLst/>
              <a:gdLst>
                <a:gd name="T0" fmla="*/ 21 w 50"/>
                <a:gd name="T1" fmla="*/ 50 h 50"/>
                <a:gd name="T2" fmla="*/ 0 w 50"/>
                <a:gd name="T3" fmla="*/ 27 h 50"/>
                <a:gd name="T4" fmla="*/ 30 w 50"/>
                <a:gd name="T5" fmla="*/ 0 h 50"/>
                <a:gd name="T6" fmla="*/ 50 w 50"/>
                <a:gd name="T7" fmla="*/ 24 h 50"/>
                <a:gd name="T8" fmla="*/ 21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1" y="50"/>
                  </a:moveTo>
                  <a:lnTo>
                    <a:pt x="0" y="27"/>
                  </a:lnTo>
                  <a:lnTo>
                    <a:pt x="30" y="0"/>
                  </a:lnTo>
                  <a:lnTo>
                    <a:pt x="50" y="24"/>
                  </a:lnTo>
                  <a:lnTo>
                    <a:pt x="21" y="5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1" name="Freeform 966"/>
            <p:cNvSpPr>
              <a:spLocks/>
            </p:cNvSpPr>
            <p:nvPr/>
          </p:nvSpPr>
          <p:spPr bwMode="auto">
            <a:xfrm>
              <a:off x="4621213" y="5826126"/>
              <a:ext cx="141288" cy="33338"/>
            </a:xfrm>
            <a:custGeom>
              <a:avLst/>
              <a:gdLst>
                <a:gd name="T0" fmla="*/ 265 w 268"/>
                <a:gd name="T1" fmla="*/ 64 h 64"/>
                <a:gd name="T2" fmla="*/ 0 w 268"/>
                <a:gd name="T3" fmla="*/ 39 h 64"/>
                <a:gd name="T4" fmla="*/ 4 w 268"/>
                <a:gd name="T5" fmla="*/ 0 h 64"/>
                <a:gd name="T6" fmla="*/ 268 w 268"/>
                <a:gd name="T7" fmla="*/ 25 h 64"/>
                <a:gd name="T8" fmla="*/ 265 w 2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4">
                  <a:moveTo>
                    <a:pt x="265" y="64"/>
                  </a:moveTo>
                  <a:lnTo>
                    <a:pt x="0" y="39"/>
                  </a:lnTo>
                  <a:lnTo>
                    <a:pt x="4" y="0"/>
                  </a:lnTo>
                  <a:lnTo>
                    <a:pt x="268" y="25"/>
                  </a:lnTo>
                  <a:lnTo>
                    <a:pt x="265" y="6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2" name="Freeform 967"/>
            <p:cNvSpPr>
              <a:spLocks/>
            </p:cNvSpPr>
            <p:nvPr/>
          </p:nvSpPr>
          <p:spPr bwMode="auto">
            <a:xfrm>
              <a:off x="4737101" y="5626101"/>
              <a:ext cx="103188" cy="123825"/>
            </a:xfrm>
            <a:custGeom>
              <a:avLst/>
              <a:gdLst>
                <a:gd name="T0" fmla="*/ 164 w 195"/>
                <a:gd name="T1" fmla="*/ 233 h 233"/>
                <a:gd name="T2" fmla="*/ 0 w 195"/>
                <a:gd name="T3" fmla="*/ 23 h 233"/>
                <a:gd name="T4" fmla="*/ 31 w 195"/>
                <a:gd name="T5" fmla="*/ 0 h 233"/>
                <a:gd name="T6" fmla="*/ 195 w 195"/>
                <a:gd name="T7" fmla="*/ 209 h 233"/>
                <a:gd name="T8" fmla="*/ 164 w 195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3">
                  <a:moveTo>
                    <a:pt x="164" y="233"/>
                  </a:moveTo>
                  <a:lnTo>
                    <a:pt x="0" y="23"/>
                  </a:lnTo>
                  <a:lnTo>
                    <a:pt x="31" y="0"/>
                  </a:lnTo>
                  <a:lnTo>
                    <a:pt x="195" y="209"/>
                  </a:lnTo>
                  <a:lnTo>
                    <a:pt x="164" y="23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3" name="Freeform 968"/>
            <p:cNvSpPr>
              <a:spLocks/>
            </p:cNvSpPr>
            <p:nvPr/>
          </p:nvSpPr>
          <p:spPr bwMode="auto">
            <a:xfrm>
              <a:off x="6357938" y="5297488"/>
              <a:ext cx="55563" cy="141288"/>
            </a:xfrm>
            <a:custGeom>
              <a:avLst/>
              <a:gdLst>
                <a:gd name="T0" fmla="*/ 0 w 105"/>
                <a:gd name="T1" fmla="*/ 258 h 268"/>
                <a:gd name="T2" fmla="*/ 67 w 105"/>
                <a:gd name="T3" fmla="*/ 0 h 268"/>
                <a:gd name="T4" fmla="*/ 105 w 105"/>
                <a:gd name="T5" fmla="*/ 11 h 268"/>
                <a:gd name="T6" fmla="*/ 37 w 105"/>
                <a:gd name="T7" fmla="*/ 268 h 268"/>
                <a:gd name="T8" fmla="*/ 0 w 105"/>
                <a:gd name="T9" fmla="*/ 25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68">
                  <a:moveTo>
                    <a:pt x="0" y="258"/>
                  </a:moveTo>
                  <a:lnTo>
                    <a:pt x="67" y="0"/>
                  </a:lnTo>
                  <a:lnTo>
                    <a:pt x="105" y="11"/>
                  </a:lnTo>
                  <a:lnTo>
                    <a:pt x="37" y="26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4" name="Freeform 969"/>
            <p:cNvSpPr>
              <a:spLocks/>
            </p:cNvSpPr>
            <p:nvPr/>
          </p:nvSpPr>
          <p:spPr bwMode="auto">
            <a:xfrm>
              <a:off x="7096126" y="6516688"/>
              <a:ext cx="139700" cy="61913"/>
            </a:xfrm>
            <a:custGeom>
              <a:avLst/>
              <a:gdLst>
                <a:gd name="T0" fmla="*/ 0 w 265"/>
                <a:gd name="T1" fmla="*/ 79 h 117"/>
                <a:gd name="T2" fmla="*/ 253 w 265"/>
                <a:gd name="T3" fmla="*/ 0 h 117"/>
                <a:gd name="T4" fmla="*/ 265 w 265"/>
                <a:gd name="T5" fmla="*/ 38 h 117"/>
                <a:gd name="T6" fmla="*/ 12 w 265"/>
                <a:gd name="T7" fmla="*/ 117 h 117"/>
                <a:gd name="T8" fmla="*/ 0 w 265"/>
                <a:gd name="T9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7">
                  <a:moveTo>
                    <a:pt x="0" y="79"/>
                  </a:moveTo>
                  <a:lnTo>
                    <a:pt x="253" y="0"/>
                  </a:lnTo>
                  <a:lnTo>
                    <a:pt x="265" y="38"/>
                  </a:lnTo>
                  <a:lnTo>
                    <a:pt x="12" y="117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5" name="Freeform 970"/>
            <p:cNvSpPr>
              <a:spLocks/>
            </p:cNvSpPr>
            <p:nvPr/>
          </p:nvSpPr>
          <p:spPr bwMode="auto">
            <a:xfrm>
              <a:off x="4962526" y="6543676"/>
              <a:ext cx="141288" cy="66675"/>
            </a:xfrm>
            <a:custGeom>
              <a:avLst/>
              <a:gdLst>
                <a:gd name="T0" fmla="*/ 252 w 265"/>
                <a:gd name="T1" fmla="*/ 124 h 124"/>
                <a:gd name="T2" fmla="*/ 0 w 265"/>
                <a:gd name="T3" fmla="*/ 37 h 124"/>
                <a:gd name="T4" fmla="*/ 13 w 265"/>
                <a:gd name="T5" fmla="*/ 0 h 124"/>
                <a:gd name="T6" fmla="*/ 265 w 265"/>
                <a:gd name="T7" fmla="*/ 86 h 124"/>
                <a:gd name="T8" fmla="*/ 252 w 265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4">
                  <a:moveTo>
                    <a:pt x="252" y="124"/>
                  </a:moveTo>
                  <a:lnTo>
                    <a:pt x="0" y="37"/>
                  </a:lnTo>
                  <a:lnTo>
                    <a:pt x="13" y="0"/>
                  </a:lnTo>
                  <a:lnTo>
                    <a:pt x="265" y="86"/>
                  </a:lnTo>
                  <a:lnTo>
                    <a:pt x="252" y="12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6" name="Freeform 971"/>
            <p:cNvSpPr>
              <a:spLocks/>
            </p:cNvSpPr>
            <p:nvPr/>
          </p:nvSpPr>
          <p:spPr bwMode="auto">
            <a:xfrm>
              <a:off x="5368926" y="5899151"/>
              <a:ext cx="33338" cy="142875"/>
            </a:xfrm>
            <a:custGeom>
              <a:avLst/>
              <a:gdLst>
                <a:gd name="T0" fmla="*/ 26 w 65"/>
                <a:gd name="T1" fmla="*/ 269 h 269"/>
                <a:gd name="T2" fmla="*/ 0 w 65"/>
                <a:gd name="T3" fmla="*/ 4 h 269"/>
                <a:gd name="T4" fmla="*/ 39 w 65"/>
                <a:gd name="T5" fmla="*/ 0 h 269"/>
                <a:gd name="T6" fmla="*/ 65 w 65"/>
                <a:gd name="T7" fmla="*/ 265 h 269"/>
                <a:gd name="T8" fmla="*/ 26 w 6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69">
                  <a:moveTo>
                    <a:pt x="26" y="269"/>
                  </a:moveTo>
                  <a:lnTo>
                    <a:pt x="0" y="4"/>
                  </a:lnTo>
                  <a:lnTo>
                    <a:pt x="39" y="0"/>
                  </a:lnTo>
                  <a:lnTo>
                    <a:pt x="65" y="265"/>
                  </a:lnTo>
                  <a:lnTo>
                    <a:pt x="26" y="26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7" name="Freeform 972"/>
            <p:cNvSpPr>
              <a:spLocks/>
            </p:cNvSpPr>
            <p:nvPr/>
          </p:nvSpPr>
          <p:spPr bwMode="auto">
            <a:xfrm>
              <a:off x="6140451" y="6435726"/>
              <a:ext cx="133350" cy="88900"/>
            </a:xfrm>
            <a:custGeom>
              <a:avLst/>
              <a:gdLst>
                <a:gd name="T0" fmla="*/ 0 w 251"/>
                <a:gd name="T1" fmla="*/ 131 h 166"/>
                <a:gd name="T2" fmla="*/ 231 w 251"/>
                <a:gd name="T3" fmla="*/ 0 h 166"/>
                <a:gd name="T4" fmla="*/ 251 w 251"/>
                <a:gd name="T5" fmla="*/ 34 h 166"/>
                <a:gd name="T6" fmla="*/ 20 w 251"/>
                <a:gd name="T7" fmla="*/ 166 h 166"/>
                <a:gd name="T8" fmla="*/ 0 w 251"/>
                <a:gd name="T9" fmla="*/ 13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66">
                  <a:moveTo>
                    <a:pt x="0" y="131"/>
                  </a:moveTo>
                  <a:lnTo>
                    <a:pt x="231" y="0"/>
                  </a:lnTo>
                  <a:lnTo>
                    <a:pt x="251" y="34"/>
                  </a:lnTo>
                  <a:lnTo>
                    <a:pt x="20" y="16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8" name="Freeform 973"/>
            <p:cNvSpPr>
              <a:spLocks/>
            </p:cNvSpPr>
            <p:nvPr/>
          </p:nvSpPr>
          <p:spPr bwMode="auto">
            <a:xfrm>
              <a:off x="3992563" y="4692651"/>
              <a:ext cx="30163" cy="142875"/>
            </a:xfrm>
            <a:custGeom>
              <a:avLst/>
              <a:gdLst>
                <a:gd name="T0" fmla="*/ 0 w 58"/>
                <a:gd name="T1" fmla="*/ 266 h 269"/>
                <a:gd name="T2" fmla="*/ 18 w 58"/>
                <a:gd name="T3" fmla="*/ 0 h 269"/>
                <a:gd name="T4" fmla="*/ 58 w 58"/>
                <a:gd name="T5" fmla="*/ 4 h 269"/>
                <a:gd name="T6" fmla="*/ 40 w 58"/>
                <a:gd name="T7" fmla="*/ 269 h 269"/>
                <a:gd name="T8" fmla="*/ 0 w 58"/>
                <a:gd name="T9" fmla="*/ 26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9">
                  <a:moveTo>
                    <a:pt x="0" y="266"/>
                  </a:moveTo>
                  <a:lnTo>
                    <a:pt x="18" y="0"/>
                  </a:lnTo>
                  <a:lnTo>
                    <a:pt x="58" y="4"/>
                  </a:lnTo>
                  <a:lnTo>
                    <a:pt x="40" y="269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89" name="Freeform 974"/>
            <p:cNvSpPr>
              <a:spLocks/>
            </p:cNvSpPr>
            <p:nvPr/>
          </p:nvSpPr>
          <p:spPr bwMode="auto">
            <a:xfrm>
              <a:off x="4238626" y="6672263"/>
              <a:ext cx="39688" cy="141288"/>
            </a:xfrm>
            <a:custGeom>
              <a:avLst/>
              <a:gdLst>
                <a:gd name="T0" fmla="*/ 37 w 75"/>
                <a:gd name="T1" fmla="*/ 269 h 269"/>
                <a:gd name="T2" fmla="*/ 0 w 75"/>
                <a:gd name="T3" fmla="*/ 6 h 269"/>
                <a:gd name="T4" fmla="*/ 39 w 75"/>
                <a:gd name="T5" fmla="*/ 0 h 269"/>
                <a:gd name="T6" fmla="*/ 75 w 75"/>
                <a:gd name="T7" fmla="*/ 264 h 269"/>
                <a:gd name="T8" fmla="*/ 37 w 7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69">
                  <a:moveTo>
                    <a:pt x="37" y="269"/>
                  </a:moveTo>
                  <a:lnTo>
                    <a:pt x="0" y="6"/>
                  </a:lnTo>
                  <a:lnTo>
                    <a:pt x="39" y="0"/>
                  </a:lnTo>
                  <a:lnTo>
                    <a:pt x="75" y="264"/>
                  </a:lnTo>
                  <a:lnTo>
                    <a:pt x="37" y="26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0" name="Freeform 975"/>
            <p:cNvSpPr>
              <a:spLocks/>
            </p:cNvSpPr>
            <p:nvPr/>
          </p:nvSpPr>
          <p:spPr bwMode="auto">
            <a:xfrm>
              <a:off x="3182938" y="6276976"/>
              <a:ext cx="120650" cy="109538"/>
            </a:xfrm>
            <a:custGeom>
              <a:avLst/>
              <a:gdLst>
                <a:gd name="T0" fmla="*/ 0 w 226"/>
                <a:gd name="T1" fmla="*/ 176 h 205"/>
                <a:gd name="T2" fmla="*/ 200 w 226"/>
                <a:gd name="T3" fmla="*/ 0 h 205"/>
                <a:gd name="T4" fmla="*/ 226 w 226"/>
                <a:gd name="T5" fmla="*/ 30 h 205"/>
                <a:gd name="T6" fmla="*/ 26 w 226"/>
                <a:gd name="T7" fmla="*/ 205 h 205"/>
                <a:gd name="T8" fmla="*/ 0 w 226"/>
                <a:gd name="T9" fmla="*/ 17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05">
                  <a:moveTo>
                    <a:pt x="0" y="176"/>
                  </a:moveTo>
                  <a:lnTo>
                    <a:pt x="200" y="0"/>
                  </a:lnTo>
                  <a:lnTo>
                    <a:pt x="226" y="30"/>
                  </a:lnTo>
                  <a:lnTo>
                    <a:pt x="26" y="205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1" name="Freeform 976"/>
            <p:cNvSpPr>
              <a:spLocks/>
            </p:cNvSpPr>
            <p:nvPr/>
          </p:nvSpPr>
          <p:spPr bwMode="auto">
            <a:xfrm>
              <a:off x="3492501" y="6067426"/>
              <a:ext cx="95250" cy="128588"/>
            </a:xfrm>
            <a:custGeom>
              <a:avLst/>
              <a:gdLst>
                <a:gd name="T0" fmla="*/ 0 w 179"/>
                <a:gd name="T1" fmla="*/ 222 h 243"/>
                <a:gd name="T2" fmla="*/ 145 w 179"/>
                <a:gd name="T3" fmla="*/ 0 h 243"/>
                <a:gd name="T4" fmla="*/ 179 w 179"/>
                <a:gd name="T5" fmla="*/ 21 h 243"/>
                <a:gd name="T6" fmla="*/ 32 w 179"/>
                <a:gd name="T7" fmla="*/ 243 h 243"/>
                <a:gd name="T8" fmla="*/ 0 w 179"/>
                <a:gd name="T9" fmla="*/ 2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43">
                  <a:moveTo>
                    <a:pt x="0" y="222"/>
                  </a:moveTo>
                  <a:lnTo>
                    <a:pt x="145" y="0"/>
                  </a:lnTo>
                  <a:lnTo>
                    <a:pt x="179" y="21"/>
                  </a:lnTo>
                  <a:lnTo>
                    <a:pt x="32" y="243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2" name="Freeform 977"/>
            <p:cNvSpPr>
              <a:spLocks/>
            </p:cNvSpPr>
            <p:nvPr/>
          </p:nvSpPr>
          <p:spPr bwMode="auto">
            <a:xfrm>
              <a:off x="1666876" y="3219451"/>
              <a:ext cx="139700" cy="65088"/>
            </a:xfrm>
            <a:custGeom>
              <a:avLst/>
              <a:gdLst>
                <a:gd name="T0" fmla="*/ 0 w 264"/>
                <a:gd name="T1" fmla="*/ 87 h 125"/>
                <a:gd name="T2" fmla="*/ 251 w 264"/>
                <a:gd name="T3" fmla="*/ 0 h 125"/>
                <a:gd name="T4" fmla="*/ 264 w 264"/>
                <a:gd name="T5" fmla="*/ 38 h 125"/>
                <a:gd name="T6" fmla="*/ 13 w 264"/>
                <a:gd name="T7" fmla="*/ 125 h 125"/>
                <a:gd name="T8" fmla="*/ 0 w 264"/>
                <a:gd name="T9" fmla="*/ 8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5">
                  <a:moveTo>
                    <a:pt x="0" y="87"/>
                  </a:moveTo>
                  <a:lnTo>
                    <a:pt x="251" y="0"/>
                  </a:lnTo>
                  <a:lnTo>
                    <a:pt x="264" y="38"/>
                  </a:lnTo>
                  <a:lnTo>
                    <a:pt x="13" y="12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3" name="Freeform 978"/>
            <p:cNvSpPr>
              <a:spLocks/>
            </p:cNvSpPr>
            <p:nvPr/>
          </p:nvSpPr>
          <p:spPr bwMode="auto">
            <a:xfrm>
              <a:off x="1058863" y="3494088"/>
              <a:ext cx="115888" cy="111125"/>
            </a:xfrm>
            <a:custGeom>
              <a:avLst/>
              <a:gdLst>
                <a:gd name="T0" fmla="*/ 0 w 221"/>
                <a:gd name="T1" fmla="*/ 182 h 211"/>
                <a:gd name="T2" fmla="*/ 194 w 221"/>
                <a:gd name="T3" fmla="*/ 0 h 211"/>
                <a:gd name="T4" fmla="*/ 221 w 221"/>
                <a:gd name="T5" fmla="*/ 30 h 211"/>
                <a:gd name="T6" fmla="*/ 26 w 221"/>
                <a:gd name="T7" fmla="*/ 211 h 211"/>
                <a:gd name="T8" fmla="*/ 0 w 221"/>
                <a:gd name="T9" fmla="*/ 18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1">
                  <a:moveTo>
                    <a:pt x="0" y="182"/>
                  </a:moveTo>
                  <a:lnTo>
                    <a:pt x="194" y="0"/>
                  </a:lnTo>
                  <a:lnTo>
                    <a:pt x="221" y="30"/>
                  </a:lnTo>
                  <a:lnTo>
                    <a:pt x="26" y="21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4" name="Freeform 979"/>
            <p:cNvSpPr>
              <a:spLocks/>
            </p:cNvSpPr>
            <p:nvPr/>
          </p:nvSpPr>
          <p:spPr bwMode="auto">
            <a:xfrm>
              <a:off x="552451" y="3749676"/>
              <a:ext cx="141288" cy="28575"/>
            </a:xfrm>
            <a:custGeom>
              <a:avLst/>
              <a:gdLst>
                <a:gd name="T0" fmla="*/ 265 w 267"/>
                <a:gd name="T1" fmla="*/ 54 h 54"/>
                <a:gd name="T2" fmla="*/ 0 w 267"/>
                <a:gd name="T3" fmla="*/ 39 h 54"/>
                <a:gd name="T4" fmla="*/ 2 w 267"/>
                <a:gd name="T5" fmla="*/ 0 h 54"/>
                <a:gd name="T6" fmla="*/ 267 w 267"/>
                <a:gd name="T7" fmla="*/ 15 h 54"/>
                <a:gd name="T8" fmla="*/ 265 w 2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">
                  <a:moveTo>
                    <a:pt x="265" y="54"/>
                  </a:moveTo>
                  <a:lnTo>
                    <a:pt x="0" y="39"/>
                  </a:lnTo>
                  <a:lnTo>
                    <a:pt x="2" y="0"/>
                  </a:lnTo>
                  <a:lnTo>
                    <a:pt x="267" y="15"/>
                  </a:lnTo>
                  <a:lnTo>
                    <a:pt x="265" y="5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5" name="Freeform 980"/>
            <p:cNvSpPr>
              <a:spLocks/>
            </p:cNvSpPr>
            <p:nvPr/>
          </p:nvSpPr>
          <p:spPr bwMode="auto">
            <a:xfrm>
              <a:off x="227013" y="4721226"/>
              <a:ext cx="69850" cy="139700"/>
            </a:xfrm>
            <a:custGeom>
              <a:avLst/>
              <a:gdLst>
                <a:gd name="T0" fmla="*/ 0 w 132"/>
                <a:gd name="T1" fmla="*/ 250 h 264"/>
                <a:gd name="T2" fmla="*/ 95 w 132"/>
                <a:gd name="T3" fmla="*/ 0 h 264"/>
                <a:gd name="T4" fmla="*/ 132 w 132"/>
                <a:gd name="T5" fmla="*/ 14 h 264"/>
                <a:gd name="T6" fmla="*/ 38 w 132"/>
                <a:gd name="T7" fmla="*/ 264 h 264"/>
                <a:gd name="T8" fmla="*/ 0 w 132"/>
                <a:gd name="T9" fmla="*/ 2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64">
                  <a:moveTo>
                    <a:pt x="0" y="250"/>
                  </a:moveTo>
                  <a:lnTo>
                    <a:pt x="95" y="0"/>
                  </a:lnTo>
                  <a:lnTo>
                    <a:pt x="132" y="14"/>
                  </a:lnTo>
                  <a:lnTo>
                    <a:pt x="38" y="264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6" name="Freeform 981"/>
            <p:cNvSpPr>
              <a:spLocks/>
            </p:cNvSpPr>
            <p:nvPr/>
          </p:nvSpPr>
          <p:spPr bwMode="auto">
            <a:xfrm>
              <a:off x="14288" y="4214813"/>
              <a:ext cx="142875" cy="47625"/>
            </a:xfrm>
            <a:custGeom>
              <a:avLst/>
              <a:gdLst>
                <a:gd name="T0" fmla="*/ 0 w 269"/>
                <a:gd name="T1" fmla="*/ 51 h 91"/>
                <a:gd name="T2" fmla="*/ 261 w 269"/>
                <a:gd name="T3" fmla="*/ 0 h 91"/>
                <a:gd name="T4" fmla="*/ 269 w 269"/>
                <a:gd name="T5" fmla="*/ 39 h 91"/>
                <a:gd name="T6" fmla="*/ 8 w 269"/>
                <a:gd name="T7" fmla="*/ 91 h 91"/>
                <a:gd name="T8" fmla="*/ 0 w 269"/>
                <a:gd name="T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1">
                  <a:moveTo>
                    <a:pt x="0" y="51"/>
                  </a:moveTo>
                  <a:lnTo>
                    <a:pt x="261" y="0"/>
                  </a:lnTo>
                  <a:lnTo>
                    <a:pt x="269" y="39"/>
                  </a:lnTo>
                  <a:lnTo>
                    <a:pt x="8" y="9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7" name="Freeform 982"/>
            <p:cNvSpPr>
              <a:spLocks/>
            </p:cNvSpPr>
            <p:nvPr/>
          </p:nvSpPr>
          <p:spPr bwMode="auto">
            <a:xfrm>
              <a:off x="1158876" y="3892551"/>
              <a:ext cx="123825" cy="103188"/>
            </a:xfrm>
            <a:custGeom>
              <a:avLst/>
              <a:gdLst>
                <a:gd name="T0" fmla="*/ 209 w 234"/>
                <a:gd name="T1" fmla="*/ 197 h 197"/>
                <a:gd name="T2" fmla="*/ 0 w 234"/>
                <a:gd name="T3" fmla="*/ 31 h 197"/>
                <a:gd name="T4" fmla="*/ 25 w 234"/>
                <a:gd name="T5" fmla="*/ 0 h 197"/>
                <a:gd name="T6" fmla="*/ 234 w 234"/>
                <a:gd name="T7" fmla="*/ 166 h 197"/>
                <a:gd name="T8" fmla="*/ 209 w 234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97">
                  <a:moveTo>
                    <a:pt x="209" y="197"/>
                  </a:moveTo>
                  <a:lnTo>
                    <a:pt x="0" y="31"/>
                  </a:lnTo>
                  <a:lnTo>
                    <a:pt x="25" y="0"/>
                  </a:lnTo>
                  <a:lnTo>
                    <a:pt x="234" y="166"/>
                  </a:lnTo>
                  <a:lnTo>
                    <a:pt x="209" y="19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8" name="Freeform 983"/>
            <p:cNvSpPr>
              <a:spLocks/>
            </p:cNvSpPr>
            <p:nvPr/>
          </p:nvSpPr>
          <p:spPr bwMode="auto">
            <a:xfrm>
              <a:off x="8736013" y="573088"/>
              <a:ext cx="141288" cy="26988"/>
            </a:xfrm>
            <a:custGeom>
              <a:avLst/>
              <a:gdLst>
                <a:gd name="T0" fmla="*/ 267 w 267"/>
                <a:gd name="T1" fmla="*/ 39 h 49"/>
                <a:gd name="T2" fmla="*/ 1 w 267"/>
                <a:gd name="T3" fmla="*/ 49 h 49"/>
                <a:gd name="T4" fmla="*/ 0 w 267"/>
                <a:gd name="T5" fmla="*/ 9 h 49"/>
                <a:gd name="T6" fmla="*/ 266 w 267"/>
                <a:gd name="T7" fmla="*/ 0 h 49"/>
                <a:gd name="T8" fmla="*/ 267 w 267"/>
                <a:gd name="T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9">
                  <a:moveTo>
                    <a:pt x="267" y="39"/>
                  </a:moveTo>
                  <a:lnTo>
                    <a:pt x="1" y="49"/>
                  </a:lnTo>
                  <a:lnTo>
                    <a:pt x="0" y="9"/>
                  </a:lnTo>
                  <a:lnTo>
                    <a:pt x="266" y="0"/>
                  </a:lnTo>
                  <a:lnTo>
                    <a:pt x="267" y="3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99" name="Freeform 984"/>
            <p:cNvSpPr>
              <a:spLocks/>
            </p:cNvSpPr>
            <p:nvPr/>
          </p:nvSpPr>
          <p:spPr bwMode="auto">
            <a:xfrm>
              <a:off x="8461376" y="1635126"/>
              <a:ext cx="120650" cy="107950"/>
            </a:xfrm>
            <a:custGeom>
              <a:avLst/>
              <a:gdLst>
                <a:gd name="T0" fmla="*/ 0 w 228"/>
                <a:gd name="T1" fmla="*/ 174 h 204"/>
                <a:gd name="T2" fmla="*/ 201 w 228"/>
                <a:gd name="T3" fmla="*/ 0 h 204"/>
                <a:gd name="T4" fmla="*/ 228 w 228"/>
                <a:gd name="T5" fmla="*/ 30 h 204"/>
                <a:gd name="T6" fmla="*/ 27 w 228"/>
                <a:gd name="T7" fmla="*/ 204 h 204"/>
                <a:gd name="T8" fmla="*/ 0 w 228"/>
                <a:gd name="T9" fmla="*/ 17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04">
                  <a:moveTo>
                    <a:pt x="0" y="174"/>
                  </a:moveTo>
                  <a:lnTo>
                    <a:pt x="201" y="0"/>
                  </a:lnTo>
                  <a:lnTo>
                    <a:pt x="228" y="30"/>
                  </a:lnTo>
                  <a:lnTo>
                    <a:pt x="27" y="20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0" name="Freeform 985"/>
            <p:cNvSpPr>
              <a:spLocks/>
            </p:cNvSpPr>
            <p:nvPr/>
          </p:nvSpPr>
          <p:spPr bwMode="auto">
            <a:xfrm>
              <a:off x="8707438" y="4170363"/>
              <a:ext cx="66675" cy="139700"/>
            </a:xfrm>
            <a:custGeom>
              <a:avLst/>
              <a:gdLst>
                <a:gd name="T0" fmla="*/ 90 w 128"/>
                <a:gd name="T1" fmla="*/ 263 h 263"/>
                <a:gd name="T2" fmla="*/ 0 w 128"/>
                <a:gd name="T3" fmla="*/ 13 h 263"/>
                <a:gd name="T4" fmla="*/ 38 w 128"/>
                <a:gd name="T5" fmla="*/ 0 h 263"/>
                <a:gd name="T6" fmla="*/ 128 w 128"/>
                <a:gd name="T7" fmla="*/ 250 h 263"/>
                <a:gd name="T8" fmla="*/ 90 w 128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63">
                  <a:moveTo>
                    <a:pt x="90" y="263"/>
                  </a:moveTo>
                  <a:lnTo>
                    <a:pt x="0" y="13"/>
                  </a:lnTo>
                  <a:lnTo>
                    <a:pt x="38" y="0"/>
                  </a:lnTo>
                  <a:lnTo>
                    <a:pt x="128" y="250"/>
                  </a:lnTo>
                  <a:lnTo>
                    <a:pt x="90" y="263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1" name="Freeform 986"/>
            <p:cNvSpPr>
              <a:spLocks/>
            </p:cNvSpPr>
            <p:nvPr/>
          </p:nvSpPr>
          <p:spPr bwMode="auto">
            <a:xfrm>
              <a:off x="8105776" y="4714876"/>
              <a:ext cx="98425" cy="127000"/>
            </a:xfrm>
            <a:custGeom>
              <a:avLst/>
              <a:gdLst>
                <a:gd name="T0" fmla="*/ 156 w 188"/>
                <a:gd name="T1" fmla="*/ 239 h 239"/>
                <a:gd name="T2" fmla="*/ 0 w 188"/>
                <a:gd name="T3" fmla="*/ 24 h 239"/>
                <a:gd name="T4" fmla="*/ 33 w 188"/>
                <a:gd name="T5" fmla="*/ 0 h 239"/>
                <a:gd name="T6" fmla="*/ 188 w 188"/>
                <a:gd name="T7" fmla="*/ 216 h 239"/>
                <a:gd name="T8" fmla="*/ 156 w 188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39">
                  <a:moveTo>
                    <a:pt x="156" y="239"/>
                  </a:moveTo>
                  <a:lnTo>
                    <a:pt x="0" y="24"/>
                  </a:lnTo>
                  <a:lnTo>
                    <a:pt x="33" y="0"/>
                  </a:lnTo>
                  <a:lnTo>
                    <a:pt x="188" y="216"/>
                  </a:lnTo>
                  <a:lnTo>
                    <a:pt x="156" y="23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2" name="Freeform 987"/>
            <p:cNvSpPr>
              <a:spLocks/>
            </p:cNvSpPr>
            <p:nvPr/>
          </p:nvSpPr>
          <p:spPr bwMode="auto">
            <a:xfrm>
              <a:off x="7689851" y="6018213"/>
              <a:ext cx="65088" cy="139700"/>
            </a:xfrm>
            <a:custGeom>
              <a:avLst/>
              <a:gdLst>
                <a:gd name="T0" fmla="*/ 87 w 125"/>
                <a:gd name="T1" fmla="*/ 264 h 264"/>
                <a:gd name="T2" fmla="*/ 0 w 125"/>
                <a:gd name="T3" fmla="*/ 13 h 264"/>
                <a:gd name="T4" fmla="*/ 37 w 125"/>
                <a:gd name="T5" fmla="*/ 0 h 264"/>
                <a:gd name="T6" fmla="*/ 125 w 125"/>
                <a:gd name="T7" fmla="*/ 251 h 264"/>
                <a:gd name="T8" fmla="*/ 87 w 125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64">
                  <a:moveTo>
                    <a:pt x="87" y="264"/>
                  </a:moveTo>
                  <a:lnTo>
                    <a:pt x="0" y="13"/>
                  </a:lnTo>
                  <a:lnTo>
                    <a:pt x="37" y="0"/>
                  </a:lnTo>
                  <a:lnTo>
                    <a:pt x="125" y="251"/>
                  </a:lnTo>
                  <a:lnTo>
                    <a:pt x="87" y="26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3" name="Freeform 988"/>
            <p:cNvSpPr>
              <a:spLocks/>
            </p:cNvSpPr>
            <p:nvPr/>
          </p:nvSpPr>
          <p:spPr bwMode="auto">
            <a:xfrm>
              <a:off x="9013826" y="5399088"/>
              <a:ext cx="36513" cy="142875"/>
            </a:xfrm>
            <a:custGeom>
              <a:avLst/>
              <a:gdLst>
                <a:gd name="T0" fmla="*/ 32 w 71"/>
                <a:gd name="T1" fmla="*/ 270 h 270"/>
                <a:gd name="T2" fmla="*/ 0 w 71"/>
                <a:gd name="T3" fmla="*/ 5 h 270"/>
                <a:gd name="T4" fmla="*/ 38 w 71"/>
                <a:gd name="T5" fmla="*/ 0 h 270"/>
                <a:gd name="T6" fmla="*/ 71 w 71"/>
                <a:gd name="T7" fmla="*/ 264 h 270"/>
                <a:gd name="T8" fmla="*/ 32 w 71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70">
                  <a:moveTo>
                    <a:pt x="32" y="270"/>
                  </a:moveTo>
                  <a:lnTo>
                    <a:pt x="0" y="5"/>
                  </a:lnTo>
                  <a:lnTo>
                    <a:pt x="38" y="0"/>
                  </a:lnTo>
                  <a:lnTo>
                    <a:pt x="71" y="264"/>
                  </a:lnTo>
                  <a:lnTo>
                    <a:pt x="32" y="270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4" name="Freeform 989"/>
            <p:cNvSpPr>
              <a:spLocks/>
            </p:cNvSpPr>
            <p:nvPr/>
          </p:nvSpPr>
          <p:spPr bwMode="auto">
            <a:xfrm>
              <a:off x="8621713" y="5872163"/>
              <a:ext cx="120650" cy="107950"/>
            </a:xfrm>
            <a:custGeom>
              <a:avLst/>
              <a:gdLst>
                <a:gd name="T0" fmla="*/ 203 w 229"/>
                <a:gd name="T1" fmla="*/ 202 h 202"/>
                <a:gd name="T2" fmla="*/ 0 w 229"/>
                <a:gd name="T3" fmla="*/ 30 h 202"/>
                <a:gd name="T4" fmla="*/ 26 w 229"/>
                <a:gd name="T5" fmla="*/ 0 h 202"/>
                <a:gd name="T6" fmla="*/ 229 w 229"/>
                <a:gd name="T7" fmla="*/ 172 h 202"/>
                <a:gd name="T8" fmla="*/ 203 w 229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02">
                  <a:moveTo>
                    <a:pt x="203" y="202"/>
                  </a:moveTo>
                  <a:lnTo>
                    <a:pt x="0" y="30"/>
                  </a:lnTo>
                  <a:lnTo>
                    <a:pt x="26" y="0"/>
                  </a:lnTo>
                  <a:lnTo>
                    <a:pt x="229" y="172"/>
                  </a:lnTo>
                  <a:lnTo>
                    <a:pt x="203" y="202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5" name="Freeform 990"/>
            <p:cNvSpPr>
              <a:spLocks/>
            </p:cNvSpPr>
            <p:nvPr/>
          </p:nvSpPr>
          <p:spPr bwMode="auto">
            <a:xfrm>
              <a:off x="8089901" y="2543176"/>
              <a:ext cx="50800" cy="142875"/>
            </a:xfrm>
            <a:custGeom>
              <a:avLst/>
              <a:gdLst>
                <a:gd name="T0" fmla="*/ 57 w 96"/>
                <a:gd name="T1" fmla="*/ 269 h 269"/>
                <a:gd name="T2" fmla="*/ 0 w 96"/>
                <a:gd name="T3" fmla="*/ 9 h 269"/>
                <a:gd name="T4" fmla="*/ 39 w 96"/>
                <a:gd name="T5" fmla="*/ 0 h 269"/>
                <a:gd name="T6" fmla="*/ 96 w 96"/>
                <a:gd name="T7" fmla="*/ 260 h 269"/>
                <a:gd name="T8" fmla="*/ 57 w 96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69">
                  <a:moveTo>
                    <a:pt x="57" y="269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96" y="260"/>
                  </a:lnTo>
                  <a:lnTo>
                    <a:pt x="57" y="269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6" name="Freeform 991"/>
            <p:cNvSpPr>
              <a:spLocks/>
            </p:cNvSpPr>
            <p:nvPr/>
          </p:nvSpPr>
          <p:spPr bwMode="auto">
            <a:xfrm>
              <a:off x="8423276" y="2936876"/>
              <a:ext cx="139700" cy="66675"/>
            </a:xfrm>
            <a:custGeom>
              <a:avLst/>
              <a:gdLst>
                <a:gd name="T0" fmla="*/ 0 w 264"/>
                <a:gd name="T1" fmla="*/ 87 h 125"/>
                <a:gd name="T2" fmla="*/ 251 w 264"/>
                <a:gd name="T3" fmla="*/ 0 h 125"/>
                <a:gd name="T4" fmla="*/ 264 w 264"/>
                <a:gd name="T5" fmla="*/ 38 h 125"/>
                <a:gd name="T6" fmla="*/ 13 w 264"/>
                <a:gd name="T7" fmla="*/ 125 h 125"/>
                <a:gd name="T8" fmla="*/ 0 w 264"/>
                <a:gd name="T9" fmla="*/ 8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5">
                  <a:moveTo>
                    <a:pt x="0" y="87"/>
                  </a:moveTo>
                  <a:lnTo>
                    <a:pt x="251" y="0"/>
                  </a:lnTo>
                  <a:lnTo>
                    <a:pt x="264" y="38"/>
                  </a:lnTo>
                  <a:lnTo>
                    <a:pt x="13" y="12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7" name="Freeform 992"/>
            <p:cNvSpPr>
              <a:spLocks/>
            </p:cNvSpPr>
            <p:nvPr/>
          </p:nvSpPr>
          <p:spPr bwMode="auto">
            <a:xfrm>
              <a:off x="1685926" y="4483101"/>
              <a:ext cx="134938" cy="84138"/>
            </a:xfrm>
            <a:custGeom>
              <a:avLst/>
              <a:gdLst>
                <a:gd name="T0" fmla="*/ 0 w 254"/>
                <a:gd name="T1" fmla="*/ 124 h 160"/>
                <a:gd name="T2" fmla="*/ 235 w 254"/>
                <a:gd name="T3" fmla="*/ 0 h 160"/>
                <a:gd name="T4" fmla="*/ 254 w 254"/>
                <a:gd name="T5" fmla="*/ 36 h 160"/>
                <a:gd name="T6" fmla="*/ 19 w 254"/>
                <a:gd name="T7" fmla="*/ 160 h 160"/>
                <a:gd name="T8" fmla="*/ 0 w 254"/>
                <a:gd name="T9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60">
                  <a:moveTo>
                    <a:pt x="0" y="124"/>
                  </a:moveTo>
                  <a:lnTo>
                    <a:pt x="235" y="0"/>
                  </a:lnTo>
                  <a:lnTo>
                    <a:pt x="254" y="36"/>
                  </a:lnTo>
                  <a:lnTo>
                    <a:pt x="19" y="16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8" name="Freeform 993"/>
            <p:cNvSpPr>
              <a:spLocks/>
            </p:cNvSpPr>
            <p:nvPr/>
          </p:nvSpPr>
          <p:spPr bwMode="auto">
            <a:xfrm>
              <a:off x="2197101" y="4278313"/>
              <a:ext cx="109538" cy="119063"/>
            </a:xfrm>
            <a:custGeom>
              <a:avLst/>
              <a:gdLst>
                <a:gd name="T0" fmla="*/ 207 w 207"/>
                <a:gd name="T1" fmla="*/ 27 h 226"/>
                <a:gd name="T2" fmla="*/ 30 w 207"/>
                <a:gd name="T3" fmla="*/ 226 h 226"/>
                <a:gd name="T4" fmla="*/ 0 w 207"/>
                <a:gd name="T5" fmla="*/ 200 h 226"/>
                <a:gd name="T6" fmla="*/ 177 w 207"/>
                <a:gd name="T7" fmla="*/ 0 h 226"/>
                <a:gd name="T8" fmla="*/ 207 w 207"/>
                <a:gd name="T9" fmla="*/ 2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26">
                  <a:moveTo>
                    <a:pt x="207" y="27"/>
                  </a:moveTo>
                  <a:lnTo>
                    <a:pt x="30" y="226"/>
                  </a:lnTo>
                  <a:lnTo>
                    <a:pt x="0" y="200"/>
                  </a:lnTo>
                  <a:lnTo>
                    <a:pt x="177" y="0"/>
                  </a:lnTo>
                  <a:lnTo>
                    <a:pt x="207" y="27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09" name="Freeform 994"/>
            <p:cNvSpPr>
              <a:spLocks/>
            </p:cNvSpPr>
            <p:nvPr/>
          </p:nvSpPr>
          <p:spPr bwMode="auto">
            <a:xfrm>
              <a:off x="3630613" y="146051"/>
              <a:ext cx="141288" cy="25400"/>
            </a:xfrm>
            <a:custGeom>
              <a:avLst/>
              <a:gdLst>
                <a:gd name="T0" fmla="*/ 265 w 266"/>
                <a:gd name="T1" fmla="*/ 47 h 47"/>
                <a:gd name="T2" fmla="*/ 0 w 266"/>
                <a:gd name="T3" fmla="*/ 40 h 47"/>
                <a:gd name="T4" fmla="*/ 1 w 266"/>
                <a:gd name="T5" fmla="*/ 0 h 47"/>
                <a:gd name="T6" fmla="*/ 266 w 266"/>
                <a:gd name="T7" fmla="*/ 7 h 47"/>
                <a:gd name="T8" fmla="*/ 265 w 266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7">
                  <a:moveTo>
                    <a:pt x="265" y="47"/>
                  </a:moveTo>
                  <a:lnTo>
                    <a:pt x="0" y="40"/>
                  </a:lnTo>
                  <a:lnTo>
                    <a:pt x="1" y="0"/>
                  </a:lnTo>
                  <a:lnTo>
                    <a:pt x="266" y="7"/>
                  </a:lnTo>
                  <a:lnTo>
                    <a:pt x="265" y="47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0" name="Freeform 995"/>
            <p:cNvSpPr>
              <a:spLocks/>
            </p:cNvSpPr>
            <p:nvPr/>
          </p:nvSpPr>
          <p:spPr bwMode="auto">
            <a:xfrm>
              <a:off x="6988176" y="109538"/>
              <a:ext cx="141288" cy="41275"/>
            </a:xfrm>
            <a:custGeom>
              <a:avLst/>
              <a:gdLst>
                <a:gd name="T0" fmla="*/ 0 w 268"/>
                <a:gd name="T1" fmla="*/ 39 h 79"/>
                <a:gd name="T2" fmla="*/ 263 w 268"/>
                <a:gd name="T3" fmla="*/ 0 h 79"/>
                <a:gd name="T4" fmla="*/ 268 w 268"/>
                <a:gd name="T5" fmla="*/ 39 h 79"/>
                <a:gd name="T6" fmla="*/ 6 w 268"/>
                <a:gd name="T7" fmla="*/ 79 h 79"/>
                <a:gd name="T8" fmla="*/ 0 w 268"/>
                <a:gd name="T9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9">
                  <a:moveTo>
                    <a:pt x="0" y="39"/>
                  </a:moveTo>
                  <a:lnTo>
                    <a:pt x="263" y="0"/>
                  </a:lnTo>
                  <a:lnTo>
                    <a:pt x="268" y="39"/>
                  </a:lnTo>
                  <a:lnTo>
                    <a:pt x="6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1" name="Freeform 996"/>
            <p:cNvSpPr>
              <a:spLocks/>
            </p:cNvSpPr>
            <p:nvPr/>
          </p:nvSpPr>
          <p:spPr bwMode="auto">
            <a:xfrm>
              <a:off x="8110538" y="1817688"/>
              <a:ext cx="96838" cy="128588"/>
            </a:xfrm>
            <a:custGeom>
              <a:avLst/>
              <a:gdLst>
                <a:gd name="T0" fmla="*/ 150 w 182"/>
                <a:gd name="T1" fmla="*/ 243 h 243"/>
                <a:gd name="T2" fmla="*/ 0 w 182"/>
                <a:gd name="T3" fmla="*/ 23 h 243"/>
                <a:gd name="T4" fmla="*/ 32 w 182"/>
                <a:gd name="T5" fmla="*/ 0 h 243"/>
                <a:gd name="T6" fmla="*/ 182 w 182"/>
                <a:gd name="T7" fmla="*/ 221 h 243"/>
                <a:gd name="T8" fmla="*/ 150 w 182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43">
                  <a:moveTo>
                    <a:pt x="150" y="243"/>
                  </a:moveTo>
                  <a:lnTo>
                    <a:pt x="0" y="23"/>
                  </a:lnTo>
                  <a:lnTo>
                    <a:pt x="32" y="0"/>
                  </a:lnTo>
                  <a:lnTo>
                    <a:pt x="182" y="221"/>
                  </a:lnTo>
                  <a:lnTo>
                    <a:pt x="150" y="243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2" name="Freeform 997"/>
            <p:cNvSpPr>
              <a:spLocks/>
            </p:cNvSpPr>
            <p:nvPr/>
          </p:nvSpPr>
          <p:spPr bwMode="auto">
            <a:xfrm>
              <a:off x="7145338" y="1849438"/>
              <a:ext cx="76200" cy="136525"/>
            </a:xfrm>
            <a:custGeom>
              <a:avLst/>
              <a:gdLst>
                <a:gd name="T0" fmla="*/ 105 w 142"/>
                <a:gd name="T1" fmla="*/ 260 h 260"/>
                <a:gd name="T2" fmla="*/ 0 w 142"/>
                <a:gd name="T3" fmla="*/ 16 h 260"/>
                <a:gd name="T4" fmla="*/ 36 w 142"/>
                <a:gd name="T5" fmla="*/ 0 h 260"/>
                <a:gd name="T6" fmla="*/ 142 w 142"/>
                <a:gd name="T7" fmla="*/ 245 h 260"/>
                <a:gd name="T8" fmla="*/ 105 w 142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0">
                  <a:moveTo>
                    <a:pt x="105" y="260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142" y="245"/>
                  </a:lnTo>
                  <a:lnTo>
                    <a:pt x="105" y="26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3" name="Freeform 998"/>
            <p:cNvSpPr>
              <a:spLocks/>
            </p:cNvSpPr>
            <p:nvPr/>
          </p:nvSpPr>
          <p:spPr bwMode="auto">
            <a:xfrm>
              <a:off x="3968751" y="738188"/>
              <a:ext cx="141288" cy="38100"/>
            </a:xfrm>
            <a:custGeom>
              <a:avLst/>
              <a:gdLst>
                <a:gd name="T0" fmla="*/ 5 w 268"/>
                <a:gd name="T1" fmla="*/ 0 h 73"/>
                <a:gd name="T2" fmla="*/ 268 w 268"/>
                <a:gd name="T3" fmla="*/ 34 h 73"/>
                <a:gd name="T4" fmla="*/ 264 w 268"/>
                <a:gd name="T5" fmla="*/ 73 h 73"/>
                <a:gd name="T6" fmla="*/ 0 w 268"/>
                <a:gd name="T7" fmla="*/ 39 h 73"/>
                <a:gd name="T8" fmla="*/ 5 w 268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3">
                  <a:moveTo>
                    <a:pt x="5" y="0"/>
                  </a:moveTo>
                  <a:lnTo>
                    <a:pt x="268" y="34"/>
                  </a:lnTo>
                  <a:lnTo>
                    <a:pt x="264" y="73"/>
                  </a:lnTo>
                  <a:lnTo>
                    <a:pt x="0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4" name="Freeform 999"/>
            <p:cNvSpPr>
              <a:spLocks/>
            </p:cNvSpPr>
            <p:nvPr/>
          </p:nvSpPr>
          <p:spPr bwMode="auto">
            <a:xfrm>
              <a:off x="7235826" y="1208088"/>
              <a:ext cx="92075" cy="130175"/>
            </a:xfrm>
            <a:custGeom>
              <a:avLst/>
              <a:gdLst>
                <a:gd name="T0" fmla="*/ 140 w 174"/>
                <a:gd name="T1" fmla="*/ 247 h 247"/>
                <a:gd name="T2" fmla="*/ 0 w 174"/>
                <a:gd name="T3" fmla="*/ 22 h 247"/>
                <a:gd name="T4" fmla="*/ 33 w 174"/>
                <a:gd name="T5" fmla="*/ 0 h 247"/>
                <a:gd name="T6" fmla="*/ 174 w 174"/>
                <a:gd name="T7" fmla="*/ 227 h 247"/>
                <a:gd name="T8" fmla="*/ 140 w 174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247">
                  <a:moveTo>
                    <a:pt x="140" y="247"/>
                  </a:moveTo>
                  <a:lnTo>
                    <a:pt x="0" y="22"/>
                  </a:lnTo>
                  <a:lnTo>
                    <a:pt x="33" y="0"/>
                  </a:lnTo>
                  <a:lnTo>
                    <a:pt x="174" y="227"/>
                  </a:lnTo>
                  <a:lnTo>
                    <a:pt x="140" y="247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5" name="Freeform 1000"/>
            <p:cNvSpPr>
              <a:spLocks/>
            </p:cNvSpPr>
            <p:nvPr/>
          </p:nvSpPr>
          <p:spPr bwMode="auto">
            <a:xfrm>
              <a:off x="5621338" y="492126"/>
              <a:ext cx="141288" cy="52388"/>
            </a:xfrm>
            <a:custGeom>
              <a:avLst/>
              <a:gdLst>
                <a:gd name="T0" fmla="*/ 0 w 268"/>
                <a:gd name="T1" fmla="*/ 60 h 98"/>
                <a:gd name="T2" fmla="*/ 259 w 268"/>
                <a:gd name="T3" fmla="*/ 0 h 98"/>
                <a:gd name="T4" fmla="*/ 268 w 268"/>
                <a:gd name="T5" fmla="*/ 39 h 98"/>
                <a:gd name="T6" fmla="*/ 9 w 268"/>
                <a:gd name="T7" fmla="*/ 98 h 98"/>
                <a:gd name="T8" fmla="*/ 0 w 268"/>
                <a:gd name="T9" fmla="*/ 6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8">
                  <a:moveTo>
                    <a:pt x="0" y="60"/>
                  </a:moveTo>
                  <a:lnTo>
                    <a:pt x="259" y="0"/>
                  </a:lnTo>
                  <a:lnTo>
                    <a:pt x="268" y="39"/>
                  </a:lnTo>
                  <a:lnTo>
                    <a:pt x="9" y="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6" name="Freeform 1001"/>
            <p:cNvSpPr>
              <a:spLocks/>
            </p:cNvSpPr>
            <p:nvPr/>
          </p:nvSpPr>
          <p:spPr bwMode="auto">
            <a:xfrm>
              <a:off x="2738438" y="709613"/>
              <a:ext cx="111125" cy="117475"/>
            </a:xfrm>
            <a:custGeom>
              <a:avLst/>
              <a:gdLst>
                <a:gd name="T0" fmla="*/ 0 w 212"/>
                <a:gd name="T1" fmla="*/ 192 h 220"/>
                <a:gd name="T2" fmla="*/ 184 w 212"/>
                <a:gd name="T3" fmla="*/ 0 h 220"/>
                <a:gd name="T4" fmla="*/ 212 w 212"/>
                <a:gd name="T5" fmla="*/ 27 h 220"/>
                <a:gd name="T6" fmla="*/ 29 w 212"/>
                <a:gd name="T7" fmla="*/ 220 h 220"/>
                <a:gd name="T8" fmla="*/ 0 w 212"/>
                <a:gd name="T9" fmla="*/ 19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20">
                  <a:moveTo>
                    <a:pt x="0" y="192"/>
                  </a:moveTo>
                  <a:lnTo>
                    <a:pt x="184" y="0"/>
                  </a:lnTo>
                  <a:lnTo>
                    <a:pt x="212" y="27"/>
                  </a:lnTo>
                  <a:lnTo>
                    <a:pt x="29" y="22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7" name="Freeform 1002"/>
            <p:cNvSpPr>
              <a:spLocks/>
            </p:cNvSpPr>
            <p:nvPr/>
          </p:nvSpPr>
          <p:spPr bwMode="auto">
            <a:xfrm>
              <a:off x="2057401" y="2393951"/>
              <a:ext cx="46038" cy="142875"/>
            </a:xfrm>
            <a:custGeom>
              <a:avLst/>
              <a:gdLst>
                <a:gd name="T0" fmla="*/ 0 w 86"/>
                <a:gd name="T1" fmla="*/ 262 h 269"/>
                <a:gd name="T2" fmla="*/ 47 w 86"/>
                <a:gd name="T3" fmla="*/ 0 h 269"/>
                <a:gd name="T4" fmla="*/ 86 w 86"/>
                <a:gd name="T5" fmla="*/ 8 h 269"/>
                <a:gd name="T6" fmla="*/ 38 w 86"/>
                <a:gd name="T7" fmla="*/ 269 h 269"/>
                <a:gd name="T8" fmla="*/ 0 w 86"/>
                <a:gd name="T9" fmla="*/ 26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9">
                  <a:moveTo>
                    <a:pt x="0" y="262"/>
                  </a:moveTo>
                  <a:lnTo>
                    <a:pt x="47" y="0"/>
                  </a:lnTo>
                  <a:lnTo>
                    <a:pt x="86" y="8"/>
                  </a:lnTo>
                  <a:lnTo>
                    <a:pt x="38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8" name="Freeform 1003"/>
            <p:cNvSpPr>
              <a:spLocks/>
            </p:cNvSpPr>
            <p:nvPr/>
          </p:nvSpPr>
          <p:spPr bwMode="auto">
            <a:xfrm>
              <a:off x="1217613" y="2424113"/>
              <a:ext cx="96838" cy="128588"/>
            </a:xfrm>
            <a:custGeom>
              <a:avLst/>
              <a:gdLst>
                <a:gd name="T0" fmla="*/ 0 w 181"/>
                <a:gd name="T1" fmla="*/ 222 h 243"/>
                <a:gd name="T2" fmla="*/ 148 w 181"/>
                <a:gd name="T3" fmla="*/ 0 h 243"/>
                <a:gd name="T4" fmla="*/ 181 w 181"/>
                <a:gd name="T5" fmla="*/ 23 h 243"/>
                <a:gd name="T6" fmla="*/ 33 w 181"/>
                <a:gd name="T7" fmla="*/ 243 h 243"/>
                <a:gd name="T8" fmla="*/ 0 w 181"/>
                <a:gd name="T9" fmla="*/ 2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43">
                  <a:moveTo>
                    <a:pt x="0" y="222"/>
                  </a:moveTo>
                  <a:lnTo>
                    <a:pt x="148" y="0"/>
                  </a:lnTo>
                  <a:lnTo>
                    <a:pt x="181" y="23"/>
                  </a:lnTo>
                  <a:lnTo>
                    <a:pt x="33" y="243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19" name="Freeform 1004"/>
            <p:cNvSpPr>
              <a:spLocks/>
            </p:cNvSpPr>
            <p:nvPr/>
          </p:nvSpPr>
          <p:spPr bwMode="auto">
            <a:xfrm>
              <a:off x="2732088" y="1201738"/>
              <a:ext cx="141288" cy="44450"/>
            </a:xfrm>
            <a:custGeom>
              <a:avLst/>
              <a:gdLst>
                <a:gd name="T0" fmla="*/ 268 w 268"/>
                <a:gd name="T1" fmla="*/ 40 h 84"/>
                <a:gd name="T2" fmla="*/ 6 w 268"/>
                <a:gd name="T3" fmla="*/ 84 h 84"/>
                <a:gd name="T4" fmla="*/ 0 w 268"/>
                <a:gd name="T5" fmla="*/ 46 h 84"/>
                <a:gd name="T6" fmla="*/ 261 w 268"/>
                <a:gd name="T7" fmla="*/ 0 h 84"/>
                <a:gd name="T8" fmla="*/ 268 w 268"/>
                <a:gd name="T9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4">
                  <a:moveTo>
                    <a:pt x="268" y="40"/>
                  </a:moveTo>
                  <a:lnTo>
                    <a:pt x="6" y="84"/>
                  </a:lnTo>
                  <a:lnTo>
                    <a:pt x="0" y="46"/>
                  </a:lnTo>
                  <a:lnTo>
                    <a:pt x="261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0" name="Freeform 1005"/>
            <p:cNvSpPr>
              <a:spLocks/>
            </p:cNvSpPr>
            <p:nvPr/>
          </p:nvSpPr>
          <p:spPr bwMode="auto">
            <a:xfrm>
              <a:off x="511176" y="1384301"/>
              <a:ext cx="138113" cy="69850"/>
            </a:xfrm>
            <a:custGeom>
              <a:avLst/>
              <a:gdLst>
                <a:gd name="T0" fmla="*/ 0 w 263"/>
                <a:gd name="T1" fmla="*/ 92 h 130"/>
                <a:gd name="T2" fmla="*/ 249 w 263"/>
                <a:gd name="T3" fmla="*/ 0 h 130"/>
                <a:gd name="T4" fmla="*/ 263 w 263"/>
                <a:gd name="T5" fmla="*/ 36 h 130"/>
                <a:gd name="T6" fmla="*/ 14 w 263"/>
                <a:gd name="T7" fmla="*/ 130 h 130"/>
                <a:gd name="T8" fmla="*/ 0 w 263"/>
                <a:gd name="T9" fmla="*/ 9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0">
                  <a:moveTo>
                    <a:pt x="0" y="92"/>
                  </a:moveTo>
                  <a:lnTo>
                    <a:pt x="249" y="0"/>
                  </a:lnTo>
                  <a:lnTo>
                    <a:pt x="263" y="36"/>
                  </a:lnTo>
                  <a:lnTo>
                    <a:pt x="14" y="13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1" name="Freeform 1006"/>
            <p:cNvSpPr>
              <a:spLocks/>
            </p:cNvSpPr>
            <p:nvPr/>
          </p:nvSpPr>
          <p:spPr bwMode="auto">
            <a:xfrm>
              <a:off x="1973263" y="1422401"/>
              <a:ext cx="142875" cy="38100"/>
            </a:xfrm>
            <a:custGeom>
              <a:avLst/>
              <a:gdLst>
                <a:gd name="T0" fmla="*/ 264 w 269"/>
                <a:gd name="T1" fmla="*/ 70 h 70"/>
                <a:gd name="T2" fmla="*/ 0 w 269"/>
                <a:gd name="T3" fmla="*/ 40 h 70"/>
                <a:gd name="T4" fmla="*/ 4 w 269"/>
                <a:gd name="T5" fmla="*/ 0 h 70"/>
                <a:gd name="T6" fmla="*/ 269 w 269"/>
                <a:gd name="T7" fmla="*/ 31 h 70"/>
                <a:gd name="T8" fmla="*/ 264 w 26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0">
                  <a:moveTo>
                    <a:pt x="264" y="70"/>
                  </a:moveTo>
                  <a:lnTo>
                    <a:pt x="0" y="40"/>
                  </a:lnTo>
                  <a:lnTo>
                    <a:pt x="4" y="0"/>
                  </a:lnTo>
                  <a:lnTo>
                    <a:pt x="269" y="31"/>
                  </a:lnTo>
                  <a:lnTo>
                    <a:pt x="264" y="7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2" name="Freeform 1007"/>
            <p:cNvSpPr>
              <a:spLocks/>
            </p:cNvSpPr>
            <p:nvPr/>
          </p:nvSpPr>
          <p:spPr bwMode="auto">
            <a:xfrm>
              <a:off x="3346451" y="2389188"/>
              <a:ext cx="131763" cy="90488"/>
            </a:xfrm>
            <a:custGeom>
              <a:avLst/>
              <a:gdLst>
                <a:gd name="T0" fmla="*/ 228 w 249"/>
                <a:gd name="T1" fmla="*/ 169 h 169"/>
                <a:gd name="T2" fmla="*/ 0 w 249"/>
                <a:gd name="T3" fmla="*/ 33 h 169"/>
                <a:gd name="T4" fmla="*/ 20 w 249"/>
                <a:gd name="T5" fmla="*/ 0 h 169"/>
                <a:gd name="T6" fmla="*/ 249 w 249"/>
                <a:gd name="T7" fmla="*/ 135 h 169"/>
                <a:gd name="T8" fmla="*/ 228 w 249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69">
                  <a:moveTo>
                    <a:pt x="228" y="169"/>
                  </a:moveTo>
                  <a:lnTo>
                    <a:pt x="0" y="33"/>
                  </a:lnTo>
                  <a:lnTo>
                    <a:pt x="20" y="0"/>
                  </a:lnTo>
                  <a:lnTo>
                    <a:pt x="249" y="135"/>
                  </a:lnTo>
                  <a:lnTo>
                    <a:pt x="228" y="16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3" name="Freeform 1008"/>
            <p:cNvSpPr>
              <a:spLocks/>
            </p:cNvSpPr>
            <p:nvPr/>
          </p:nvSpPr>
          <p:spPr bwMode="auto">
            <a:xfrm>
              <a:off x="4684713" y="1590676"/>
              <a:ext cx="84138" cy="134938"/>
            </a:xfrm>
            <a:custGeom>
              <a:avLst/>
              <a:gdLst>
                <a:gd name="T0" fmla="*/ 125 w 159"/>
                <a:gd name="T1" fmla="*/ 254 h 254"/>
                <a:gd name="T2" fmla="*/ 0 w 159"/>
                <a:gd name="T3" fmla="*/ 19 h 254"/>
                <a:gd name="T4" fmla="*/ 35 w 159"/>
                <a:gd name="T5" fmla="*/ 0 h 254"/>
                <a:gd name="T6" fmla="*/ 159 w 159"/>
                <a:gd name="T7" fmla="*/ 234 h 254"/>
                <a:gd name="T8" fmla="*/ 125 w 159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54">
                  <a:moveTo>
                    <a:pt x="125" y="254"/>
                  </a:moveTo>
                  <a:lnTo>
                    <a:pt x="0" y="19"/>
                  </a:lnTo>
                  <a:lnTo>
                    <a:pt x="35" y="0"/>
                  </a:lnTo>
                  <a:lnTo>
                    <a:pt x="159" y="234"/>
                  </a:lnTo>
                  <a:lnTo>
                    <a:pt x="125" y="254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4" name="Freeform 1010"/>
            <p:cNvSpPr>
              <a:spLocks/>
            </p:cNvSpPr>
            <p:nvPr/>
          </p:nvSpPr>
          <p:spPr bwMode="auto">
            <a:xfrm>
              <a:off x="7954963" y="4025900"/>
              <a:ext cx="141288" cy="57150"/>
            </a:xfrm>
            <a:custGeom>
              <a:avLst/>
              <a:gdLst>
                <a:gd name="T0" fmla="*/ 10 w 267"/>
                <a:gd name="T1" fmla="*/ 0 h 107"/>
                <a:gd name="T2" fmla="*/ 267 w 267"/>
                <a:gd name="T3" fmla="*/ 69 h 107"/>
                <a:gd name="T4" fmla="*/ 257 w 267"/>
                <a:gd name="T5" fmla="*/ 107 h 107"/>
                <a:gd name="T6" fmla="*/ 0 w 267"/>
                <a:gd name="T7" fmla="*/ 39 h 107"/>
                <a:gd name="T8" fmla="*/ 10 w 26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7">
                  <a:moveTo>
                    <a:pt x="10" y="0"/>
                  </a:moveTo>
                  <a:lnTo>
                    <a:pt x="267" y="69"/>
                  </a:lnTo>
                  <a:lnTo>
                    <a:pt x="257" y="107"/>
                  </a:lnTo>
                  <a:lnTo>
                    <a:pt x="0" y="3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5" name="Freeform 1011"/>
            <p:cNvSpPr>
              <a:spLocks/>
            </p:cNvSpPr>
            <p:nvPr/>
          </p:nvSpPr>
          <p:spPr bwMode="auto">
            <a:xfrm>
              <a:off x="6026151" y="1946275"/>
              <a:ext cx="71438" cy="138113"/>
            </a:xfrm>
            <a:custGeom>
              <a:avLst/>
              <a:gdLst>
                <a:gd name="T0" fmla="*/ 0 w 135"/>
                <a:gd name="T1" fmla="*/ 247 h 262"/>
                <a:gd name="T2" fmla="*/ 98 w 135"/>
                <a:gd name="T3" fmla="*/ 0 h 262"/>
                <a:gd name="T4" fmla="*/ 135 w 135"/>
                <a:gd name="T5" fmla="*/ 15 h 262"/>
                <a:gd name="T6" fmla="*/ 37 w 135"/>
                <a:gd name="T7" fmla="*/ 262 h 262"/>
                <a:gd name="T8" fmla="*/ 0 w 135"/>
                <a:gd name="T9" fmla="*/ 24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2">
                  <a:moveTo>
                    <a:pt x="0" y="247"/>
                  </a:moveTo>
                  <a:lnTo>
                    <a:pt x="98" y="0"/>
                  </a:lnTo>
                  <a:lnTo>
                    <a:pt x="135" y="15"/>
                  </a:lnTo>
                  <a:lnTo>
                    <a:pt x="37" y="262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6" name="Freeform 1012"/>
            <p:cNvSpPr>
              <a:spLocks/>
            </p:cNvSpPr>
            <p:nvPr/>
          </p:nvSpPr>
          <p:spPr bwMode="auto">
            <a:xfrm>
              <a:off x="6286501" y="2798763"/>
              <a:ext cx="115888" cy="111125"/>
            </a:xfrm>
            <a:custGeom>
              <a:avLst/>
              <a:gdLst>
                <a:gd name="T0" fmla="*/ 0 w 220"/>
                <a:gd name="T1" fmla="*/ 184 h 212"/>
                <a:gd name="T2" fmla="*/ 193 w 220"/>
                <a:gd name="T3" fmla="*/ 0 h 212"/>
                <a:gd name="T4" fmla="*/ 220 w 220"/>
                <a:gd name="T5" fmla="*/ 28 h 212"/>
                <a:gd name="T6" fmla="*/ 28 w 220"/>
                <a:gd name="T7" fmla="*/ 212 h 212"/>
                <a:gd name="T8" fmla="*/ 0 w 220"/>
                <a:gd name="T9" fmla="*/ 18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12">
                  <a:moveTo>
                    <a:pt x="0" y="184"/>
                  </a:moveTo>
                  <a:lnTo>
                    <a:pt x="193" y="0"/>
                  </a:lnTo>
                  <a:lnTo>
                    <a:pt x="220" y="28"/>
                  </a:lnTo>
                  <a:lnTo>
                    <a:pt x="28" y="212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7" name="Freeform 1013"/>
            <p:cNvSpPr>
              <a:spLocks/>
            </p:cNvSpPr>
            <p:nvPr/>
          </p:nvSpPr>
          <p:spPr bwMode="auto">
            <a:xfrm>
              <a:off x="4848226" y="2884488"/>
              <a:ext cx="44450" cy="142875"/>
            </a:xfrm>
            <a:custGeom>
              <a:avLst/>
              <a:gdLst>
                <a:gd name="T0" fmla="*/ 47 w 85"/>
                <a:gd name="T1" fmla="*/ 269 h 269"/>
                <a:gd name="T2" fmla="*/ 0 w 85"/>
                <a:gd name="T3" fmla="*/ 7 h 269"/>
                <a:gd name="T4" fmla="*/ 39 w 85"/>
                <a:gd name="T5" fmla="*/ 0 h 269"/>
                <a:gd name="T6" fmla="*/ 85 w 85"/>
                <a:gd name="T7" fmla="*/ 262 h 269"/>
                <a:gd name="T8" fmla="*/ 47 w 85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69">
                  <a:moveTo>
                    <a:pt x="47" y="269"/>
                  </a:moveTo>
                  <a:lnTo>
                    <a:pt x="0" y="7"/>
                  </a:lnTo>
                  <a:lnTo>
                    <a:pt x="39" y="0"/>
                  </a:lnTo>
                  <a:lnTo>
                    <a:pt x="85" y="262"/>
                  </a:lnTo>
                  <a:lnTo>
                    <a:pt x="47" y="26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8" name="Freeform 1014"/>
            <p:cNvSpPr>
              <a:spLocks/>
            </p:cNvSpPr>
            <p:nvPr/>
          </p:nvSpPr>
          <p:spPr bwMode="auto">
            <a:xfrm>
              <a:off x="4933951" y="2774950"/>
              <a:ext cx="34925" cy="141288"/>
            </a:xfrm>
            <a:custGeom>
              <a:avLst/>
              <a:gdLst>
                <a:gd name="T0" fmla="*/ 0 w 64"/>
                <a:gd name="T1" fmla="*/ 264 h 268"/>
                <a:gd name="T2" fmla="*/ 24 w 64"/>
                <a:gd name="T3" fmla="*/ 0 h 268"/>
                <a:gd name="T4" fmla="*/ 64 w 64"/>
                <a:gd name="T5" fmla="*/ 3 h 268"/>
                <a:gd name="T6" fmla="*/ 40 w 64"/>
                <a:gd name="T7" fmla="*/ 268 h 268"/>
                <a:gd name="T8" fmla="*/ 0 w 64"/>
                <a:gd name="T9" fmla="*/ 2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8">
                  <a:moveTo>
                    <a:pt x="0" y="264"/>
                  </a:moveTo>
                  <a:lnTo>
                    <a:pt x="24" y="0"/>
                  </a:lnTo>
                  <a:lnTo>
                    <a:pt x="64" y="3"/>
                  </a:lnTo>
                  <a:lnTo>
                    <a:pt x="40" y="268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9" name="Freeform 1015"/>
            <p:cNvSpPr>
              <a:spLocks/>
            </p:cNvSpPr>
            <p:nvPr/>
          </p:nvSpPr>
          <p:spPr bwMode="auto">
            <a:xfrm>
              <a:off x="5632451" y="2819400"/>
              <a:ext cx="69850" cy="138113"/>
            </a:xfrm>
            <a:custGeom>
              <a:avLst/>
              <a:gdLst>
                <a:gd name="T0" fmla="*/ 98 w 134"/>
                <a:gd name="T1" fmla="*/ 262 h 262"/>
                <a:gd name="T2" fmla="*/ 0 w 134"/>
                <a:gd name="T3" fmla="*/ 14 h 262"/>
                <a:gd name="T4" fmla="*/ 38 w 134"/>
                <a:gd name="T5" fmla="*/ 0 h 262"/>
                <a:gd name="T6" fmla="*/ 134 w 134"/>
                <a:gd name="T7" fmla="*/ 247 h 262"/>
                <a:gd name="T8" fmla="*/ 98 w 134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62">
                  <a:moveTo>
                    <a:pt x="98" y="262"/>
                  </a:moveTo>
                  <a:lnTo>
                    <a:pt x="0" y="14"/>
                  </a:lnTo>
                  <a:lnTo>
                    <a:pt x="38" y="0"/>
                  </a:lnTo>
                  <a:lnTo>
                    <a:pt x="134" y="247"/>
                  </a:lnTo>
                  <a:lnTo>
                    <a:pt x="98" y="262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0" name="Freeform 1016"/>
            <p:cNvSpPr>
              <a:spLocks/>
            </p:cNvSpPr>
            <p:nvPr/>
          </p:nvSpPr>
          <p:spPr bwMode="auto">
            <a:xfrm>
              <a:off x="5937251" y="3579813"/>
              <a:ext cx="36513" cy="142875"/>
            </a:xfrm>
            <a:custGeom>
              <a:avLst/>
              <a:gdLst>
                <a:gd name="T0" fmla="*/ 0 w 68"/>
                <a:gd name="T1" fmla="*/ 265 h 269"/>
                <a:gd name="T2" fmla="*/ 29 w 68"/>
                <a:gd name="T3" fmla="*/ 0 h 269"/>
                <a:gd name="T4" fmla="*/ 68 w 68"/>
                <a:gd name="T5" fmla="*/ 5 h 269"/>
                <a:gd name="T6" fmla="*/ 40 w 68"/>
                <a:gd name="T7" fmla="*/ 269 h 269"/>
                <a:gd name="T8" fmla="*/ 0 w 68"/>
                <a:gd name="T9" fmla="*/ 26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9">
                  <a:moveTo>
                    <a:pt x="0" y="265"/>
                  </a:moveTo>
                  <a:lnTo>
                    <a:pt x="29" y="0"/>
                  </a:lnTo>
                  <a:lnTo>
                    <a:pt x="68" y="5"/>
                  </a:lnTo>
                  <a:lnTo>
                    <a:pt x="40" y="269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1" name="Freeform 1017"/>
            <p:cNvSpPr>
              <a:spLocks/>
            </p:cNvSpPr>
            <p:nvPr/>
          </p:nvSpPr>
          <p:spPr bwMode="auto">
            <a:xfrm>
              <a:off x="4859338" y="4017963"/>
              <a:ext cx="138113" cy="71438"/>
            </a:xfrm>
            <a:custGeom>
              <a:avLst/>
              <a:gdLst>
                <a:gd name="T0" fmla="*/ 262 w 262"/>
                <a:gd name="T1" fmla="*/ 37 h 135"/>
                <a:gd name="T2" fmla="*/ 15 w 262"/>
                <a:gd name="T3" fmla="*/ 135 h 135"/>
                <a:gd name="T4" fmla="*/ 0 w 262"/>
                <a:gd name="T5" fmla="*/ 98 h 135"/>
                <a:gd name="T6" fmla="*/ 247 w 262"/>
                <a:gd name="T7" fmla="*/ 0 h 135"/>
                <a:gd name="T8" fmla="*/ 262 w 262"/>
                <a:gd name="T9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5">
                  <a:moveTo>
                    <a:pt x="262" y="37"/>
                  </a:moveTo>
                  <a:lnTo>
                    <a:pt x="15" y="135"/>
                  </a:lnTo>
                  <a:lnTo>
                    <a:pt x="0" y="98"/>
                  </a:lnTo>
                  <a:lnTo>
                    <a:pt x="247" y="0"/>
                  </a:lnTo>
                  <a:lnTo>
                    <a:pt x="262" y="37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2" name="Freeform 1018"/>
            <p:cNvSpPr>
              <a:spLocks/>
            </p:cNvSpPr>
            <p:nvPr/>
          </p:nvSpPr>
          <p:spPr bwMode="auto">
            <a:xfrm>
              <a:off x="7802563" y="5313363"/>
              <a:ext cx="142875" cy="42863"/>
            </a:xfrm>
            <a:custGeom>
              <a:avLst/>
              <a:gdLst>
                <a:gd name="T0" fmla="*/ 263 w 269"/>
                <a:gd name="T1" fmla="*/ 81 h 81"/>
                <a:gd name="T2" fmla="*/ 0 w 269"/>
                <a:gd name="T3" fmla="*/ 39 h 81"/>
                <a:gd name="T4" fmla="*/ 7 w 269"/>
                <a:gd name="T5" fmla="*/ 0 h 81"/>
                <a:gd name="T6" fmla="*/ 269 w 269"/>
                <a:gd name="T7" fmla="*/ 41 h 81"/>
                <a:gd name="T8" fmla="*/ 263 w 269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1">
                  <a:moveTo>
                    <a:pt x="263" y="81"/>
                  </a:moveTo>
                  <a:lnTo>
                    <a:pt x="0" y="39"/>
                  </a:lnTo>
                  <a:lnTo>
                    <a:pt x="7" y="0"/>
                  </a:lnTo>
                  <a:lnTo>
                    <a:pt x="269" y="41"/>
                  </a:lnTo>
                  <a:lnTo>
                    <a:pt x="263" y="81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3" name="Freeform 1019"/>
            <p:cNvSpPr>
              <a:spLocks/>
            </p:cNvSpPr>
            <p:nvPr/>
          </p:nvSpPr>
          <p:spPr bwMode="auto">
            <a:xfrm>
              <a:off x="2660651" y="4398963"/>
              <a:ext cx="122238" cy="104775"/>
            </a:xfrm>
            <a:custGeom>
              <a:avLst/>
              <a:gdLst>
                <a:gd name="T0" fmla="*/ 0 w 232"/>
                <a:gd name="T1" fmla="*/ 166 h 197"/>
                <a:gd name="T2" fmla="*/ 207 w 232"/>
                <a:gd name="T3" fmla="*/ 0 h 197"/>
                <a:gd name="T4" fmla="*/ 232 w 232"/>
                <a:gd name="T5" fmla="*/ 31 h 197"/>
                <a:gd name="T6" fmla="*/ 25 w 232"/>
                <a:gd name="T7" fmla="*/ 197 h 197"/>
                <a:gd name="T8" fmla="*/ 0 w 232"/>
                <a:gd name="T9" fmla="*/ 16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97">
                  <a:moveTo>
                    <a:pt x="0" y="166"/>
                  </a:moveTo>
                  <a:lnTo>
                    <a:pt x="207" y="0"/>
                  </a:lnTo>
                  <a:lnTo>
                    <a:pt x="232" y="31"/>
                  </a:lnTo>
                  <a:lnTo>
                    <a:pt x="25" y="19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4" name="Freeform 1020"/>
            <p:cNvSpPr>
              <a:spLocks/>
            </p:cNvSpPr>
            <p:nvPr/>
          </p:nvSpPr>
          <p:spPr bwMode="auto">
            <a:xfrm>
              <a:off x="7167563" y="5770563"/>
              <a:ext cx="76200" cy="136525"/>
            </a:xfrm>
            <a:custGeom>
              <a:avLst/>
              <a:gdLst>
                <a:gd name="T0" fmla="*/ 109 w 144"/>
                <a:gd name="T1" fmla="*/ 259 h 259"/>
                <a:gd name="T2" fmla="*/ 0 w 144"/>
                <a:gd name="T3" fmla="*/ 17 h 259"/>
                <a:gd name="T4" fmla="*/ 36 w 144"/>
                <a:gd name="T5" fmla="*/ 0 h 259"/>
                <a:gd name="T6" fmla="*/ 144 w 144"/>
                <a:gd name="T7" fmla="*/ 243 h 259"/>
                <a:gd name="T8" fmla="*/ 109 w 144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59">
                  <a:moveTo>
                    <a:pt x="109" y="259"/>
                  </a:moveTo>
                  <a:lnTo>
                    <a:pt x="0" y="17"/>
                  </a:lnTo>
                  <a:lnTo>
                    <a:pt x="36" y="0"/>
                  </a:lnTo>
                  <a:lnTo>
                    <a:pt x="144" y="243"/>
                  </a:lnTo>
                  <a:lnTo>
                    <a:pt x="109" y="25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5" name="Freeform 1021"/>
            <p:cNvSpPr>
              <a:spLocks/>
            </p:cNvSpPr>
            <p:nvPr/>
          </p:nvSpPr>
          <p:spPr bwMode="auto">
            <a:xfrm>
              <a:off x="7316788" y="4803775"/>
              <a:ext cx="142875" cy="50800"/>
            </a:xfrm>
            <a:custGeom>
              <a:avLst/>
              <a:gdLst>
                <a:gd name="T0" fmla="*/ 260 w 269"/>
                <a:gd name="T1" fmla="*/ 94 h 94"/>
                <a:gd name="T2" fmla="*/ 0 w 269"/>
                <a:gd name="T3" fmla="*/ 39 h 94"/>
                <a:gd name="T4" fmla="*/ 9 w 269"/>
                <a:gd name="T5" fmla="*/ 0 h 94"/>
                <a:gd name="T6" fmla="*/ 269 w 269"/>
                <a:gd name="T7" fmla="*/ 55 h 94"/>
                <a:gd name="T8" fmla="*/ 260 w 269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4">
                  <a:moveTo>
                    <a:pt x="260" y="94"/>
                  </a:moveTo>
                  <a:lnTo>
                    <a:pt x="0" y="39"/>
                  </a:lnTo>
                  <a:lnTo>
                    <a:pt x="9" y="0"/>
                  </a:lnTo>
                  <a:lnTo>
                    <a:pt x="269" y="55"/>
                  </a:lnTo>
                  <a:lnTo>
                    <a:pt x="260" y="94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6" name="Freeform 1022"/>
            <p:cNvSpPr>
              <a:spLocks/>
            </p:cNvSpPr>
            <p:nvPr/>
          </p:nvSpPr>
          <p:spPr bwMode="auto">
            <a:xfrm>
              <a:off x="2687638" y="6330950"/>
              <a:ext cx="136525" cy="79375"/>
            </a:xfrm>
            <a:custGeom>
              <a:avLst/>
              <a:gdLst>
                <a:gd name="T0" fmla="*/ 0 w 258"/>
                <a:gd name="T1" fmla="*/ 113 h 149"/>
                <a:gd name="T2" fmla="*/ 240 w 258"/>
                <a:gd name="T3" fmla="*/ 0 h 149"/>
                <a:gd name="T4" fmla="*/ 258 w 258"/>
                <a:gd name="T5" fmla="*/ 36 h 149"/>
                <a:gd name="T6" fmla="*/ 17 w 258"/>
                <a:gd name="T7" fmla="*/ 149 h 149"/>
                <a:gd name="T8" fmla="*/ 0 w 258"/>
                <a:gd name="T9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49">
                  <a:moveTo>
                    <a:pt x="0" y="113"/>
                  </a:moveTo>
                  <a:lnTo>
                    <a:pt x="240" y="0"/>
                  </a:lnTo>
                  <a:lnTo>
                    <a:pt x="258" y="36"/>
                  </a:lnTo>
                  <a:lnTo>
                    <a:pt x="17" y="149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7" name="Freeform 1023"/>
            <p:cNvSpPr>
              <a:spLocks/>
            </p:cNvSpPr>
            <p:nvPr/>
          </p:nvSpPr>
          <p:spPr bwMode="auto">
            <a:xfrm>
              <a:off x="1703388" y="5562600"/>
              <a:ext cx="141288" cy="28575"/>
            </a:xfrm>
            <a:custGeom>
              <a:avLst/>
              <a:gdLst>
                <a:gd name="T0" fmla="*/ 2 w 267"/>
                <a:gd name="T1" fmla="*/ 0 h 52"/>
                <a:gd name="T2" fmla="*/ 267 w 267"/>
                <a:gd name="T3" fmla="*/ 13 h 52"/>
                <a:gd name="T4" fmla="*/ 265 w 267"/>
                <a:gd name="T5" fmla="*/ 52 h 52"/>
                <a:gd name="T6" fmla="*/ 0 w 267"/>
                <a:gd name="T7" fmla="*/ 40 h 52"/>
                <a:gd name="T8" fmla="*/ 2 w 26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2">
                  <a:moveTo>
                    <a:pt x="2" y="0"/>
                  </a:moveTo>
                  <a:lnTo>
                    <a:pt x="267" y="13"/>
                  </a:lnTo>
                  <a:lnTo>
                    <a:pt x="265" y="52"/>
                  </a:lnTo>
                  <a:lnTo>
                    <a:pt x="0" y="4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8" name="Freeform 1024"/>
            <p:cNvSpPr>
              <a:spLocks/>
            </p:cNvSpPr>
            <p:nvPr/>
          </p:nvSpPr>
          <p:spPr bwMode="auto">
            <a:xfrm>
              <a:off x="517526" y="5073650"/>
              <a:ext cx="50800" cy="142875"/>
            </a:xfrm>
            <a:custGeom>
              <a:avLst/>
              <a:gdLst>
                <a:gd name="T0" fmla="*/ 57 w 96"/>
                <a:gd name="T1" fmla="*/ 269 h 269"/>
                <a:gd name="T2" fmla="*/ 0 w 96"/>
                <a:gd name="T3" fmla="*/ 9 h 269"/>
                <a:gd name="T4" fmla="*/ 39 w 96"/>
                <a:gd name="T5" fmla="*/ 0 h 269"/>
                <a:gd name="T6" fmla="*/ 96 w 96"/>
                <a:gd name="T7" fmla="*/ 260 h 269"/>
                <a:gd name="T8" fmla="*/ 57 w 96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269">
                  <a:moveTo>
                    <a:pt x="57" y="269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96" y="260"/>
                  </a:lnTo>
                  <a:lnTo>
                    <a:pt x="57" y="26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39" name="Freeform 1025"/>
            <p:cNvSpPr>
              <a:spLocks/>
            </p:cNvSpPr>
            <p:nvPr/>
          </p:nvSpPr>
          <p:spPr bwMode="auto">
            <a:xfrm>
              <a:off x="465138" y="5797550"/>
              <a:ext cx="87313" cy="131763"/>
            </a:xfrm>
            <a:custGeom>
              <a:avLst/>
              <a:gdLst>
                <a:gd name="T0" fmla="*/ 0 w 166"/>
                <a:gd name="T1" fmla="*/ 231 h 251"/>
                <a:gd name="T2" fmla="*/ 131 w 166"/>
                <a:gd name="T3" fmla="*/ 0 h 251"/>
                <a:gd name="T4" fmla="*/ 166 w 166"/>
                <a:gd name="T5" fmla="*/ 20 h 251"/>
                <a:gd name="T6" fmla="*/ 34 w 166"/>
                <a:gd name="T7" fmla="*/ 251 h 251"/>
                <a:gd name="T8" fmla="*/ 0 w 166"/>
                <a:gd name="T9" fmla="*/ 23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51">
                  <a:moveTo>
                    <a:pt x="0" y="231"/>
                  </a:moveTo>
                  <a:lnTo>
                    <a:pt x="131" y="0"/>
                  </a:lnTo>
                  <a:lnTo>
                    <a:pt x="166" y="20"/>
                  </a:lnTo>
                  <a:lnTo>
                    <a:pt x="34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0" name="Freeform 1026"/>
            <p:cNvSpPr>
              <a:spLocks/>
            </p:cNvSpPr>
            <p:nvPr/>
          </p:nvSpPr>
          <p:spPr bwMode="auto">
            <a:xfrm>
              <a:off x="676276" y="6400800"/>
              <a:ext cx="139700" cy="68263"/>
            </a:xfrm>
            <a:custGeom>
              <a:avLst/>
              <a:gdLst>
                <a:gd name="T0" fmla="*/ 0 w 262"/>
                <a:gd name="T1" fmla="*/ 94 h 130"/>
                <a:gd name="T2" fmla="*/ 248 w 262"/>
                <a:gd name="T3" fmla="*/ 0 h 130"/>
                <a:gd name="T4" fmla="*/ 262 w 262"/>
                <a:gd name="T5" fmla="*/ 37 h 130"/>
                <a:gd name="T6" fmla="*/ 14 w 262"/>
                <a:gd name="T7" fmla="*/ 130 h 130"/>
                <a:gd name="T8" fmla="*/ 0 w 262"/>
                <a:gd name="T9" fmla="*/ 9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0">
                  <a:moveTo>
                    <a:pt x="0" y="94"/>
                  </a:moveTo>
                  <a:lnTo>
                    <a:pt x="248" y="0"/>
                  </a:lnTo>
                  <a:lnTo>
                    <a:pt x="262" y="37"/>
                  </a:lnTo>
                  <a:lnTo>
                    <a:pt x="14" y="13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1" name="Freeform 1027"/>
            <p:cNvSpPr>
              <a:spLocks/>
            </p:cNvSpPr>
            <p:nvPr/>
          </p:nvSpPr>
          <p:spPr bwMode="auto">
            <a:xfrm>
              <a:off x="319088" y="6392863"/>
              <a:ext cx="117475" cy="111125"/>
            </a:xfrm>
            <a:custGeom>
              <a:avLst/>
              <a:gdLst>
                <a:gd name="T0" fmla="*/ 0 w 223"/>
                <a:gd name="T1" fmla="*/ 181 h 210"/>
                <a:gd name="T2" fmla="*/ 196 w 223"/>
                <a:gd name="T3" fmla="*/ 0 h 210"/>
                <a:gd name="T4" fmla="*/ 223 w 223"/>
                <a:gd name="T5" fmla="*/ 29 h 210"/>
                <a:gd name="T6" fmla="*/ 27 w 223"/>
                <a:gd name="T7" fmla="*/ 210 h 210"/>
                <a:gd name="T8" fmla="*/ 0 w 223"/>
                <a:gd name="T9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10">
                  <a:moveTo>
                    <a:pt x="0" y="181"/>
                  </a:moveTo>
                  <a:lnTo>
                    <a:pt x="196" y="0"/>
                  </a:lnTo>
                  <a:lnTo>
                    <a:pt x="223" y="29"/>
                  </a:lnTo>
                  <a:lnTo>
                    <a:pt x="27" y="21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2" name="Freeform 1028"/>
            <p:cNvSpPr>
              <a:spLocks/>
            </p:cNvSpPr>
            <p:nvPr/>
          </p:nvSpPr>
          <p:spPr bwMode="auto">
            <a:xfrm>
              <a:off x="4972051" y="5467350"/>
              <a:ext cx="87313" cy="133350"/>
            </a:xfrm>
            <a:custGeom>
              <a:avLst/>
              <a:gdLst>
                <a:gd name="T0" fmla="*/ 132 w 166"/>
                <a:gd name="T1" fmla="*/ 250 h 250"/>
                <a:gd name="T2" fmla="*/ 0 w 166"/>
                <a:gd name="T3" fmla="*/ 19 h 250"/>
                <a:gd name="T4" fmla="*/ 35 w 166"/>
                <a:gd name="T5" fmla="*/ 0 h 250"/>
                <a:gd name="T6" fmla="*/ 166 w 166"/>
                <a:gd name="T7" fmla="*/ 231 h 250"/>
                <a:gd name="T8" fmla="*/ 132 w 166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50">
                  <a:moveTo>
                    <a:pt x="132" y="250"/>
                  </a:moveTo>
                  <a:lnTo>
                    <a:pt x="0" y="19"/>
                  </a:lnTo>
                  <a:lnTo>
                    <a:pt x="35" y="0"/>
                  </a:lnTo>
                  <a:lnTo>
                    <a:pt x="166" y="231"/>
                  </a:lnTo>
                  <a:lnTo>
                    <a:pt x="132" y="25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3" name="Freeform 1029"/>
            <p:cNvSpPr>
              <a:spLocks/>
            </p:cNvSpPr>
            <p:nvPr/>
          </p:nvSpPr>
          <p:spPr bwMode="auto">
            <a:xfrm>
              <a:off x="6184901" y="5253038"/>
              <a:ext cx="58738" cy="141288"/>
            </a:xfrm>
            <a:custGeom>
              <a:avLst/>
              <a:gdLst>
                <a:gd name="T0" fmla="*/ 0 w 111"/>
                <a:gd name="T1" fmla="*/ 256 h 266"/>
                <a:gd name="T2" fmla="*/ 72 w 111"/>
                <a:gd name="T3" fmla="*/ 0 h 266"/>
                <a:gd name="T4" fmla="*/ 111 w 111"/>
                <a:gd name="T5" fmla="*/ 11 h 266"/>
                <a:gd name="T6" fmla="*/ 39 w 111"/>
                <a:gd name="T7" fmla="*/ 266 h 266"/>
                <a:gd name="T8" fmla="*/ 0 w 111"/>
                <a:gd name="T9" fmla="*/ 2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66">
                  <a:moveTo>
                    <a:pt x="0" y="256"/>
                  </a:moveTo>
                  <a:lnTo>
                    <a:pt x="72" y="0"/>
                  </a:lnTo>
                  <a:lnTo>
                    <a:pt x="111" y="11"/>
                  </a:lnTo>
                  <a:lnTo>
                    <a:pt x="39" y="26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4" name="Freeform 1030"/>
            <p:cNvSpPr>
              <a:spLocks/>
            </p:cNvSpPr>
            <p:nvPr/>
          </p:nvSpPr>
          <p:spPr bwMode="auto">
            <a:xfrm>
              <a:off x="6907213" y="5819775"/>
              <a:ext cx="127000" cy="98425"/>
            </a:xfrm>
            <a:custGeom>
              <a:avLst/>
              <a:gdLst>
                <a:gd name="T0" fmla="*/ 0 w 240"/>
                <a:gd name="T1" fmla="*/ 152 h 186"/>
                <a:gd name="T2" fmla="*/ 218 w 240"/>
                <a:gd name="T3" fmla="*/ 0 h 186"/>
                <a:gd name="T4" fmla="*/ 240 w 240"/>
                <a:gd name="T5" fmla="*/ 33 h 186"/>
                <a:gd name="T6" fmla="*/ 22 w 240"/>
                <a:gd name="T7" fmla="*/ 186 h 186"/>
                <a:gd name="T8" fmla="*/ 0 w 240"/>
                <a:gd name="T9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6">
                  <a:moveTo>
                    <a:pt x="0" y="152"/>
                  </a:moveTo>
                  <a:lnTo>
                    <a:pt x="218" y="0"/>
                  </a:lnTo>
                  <a:lnTo>
                    <a:pt x="240" y="33"/>
                  </a:lnTo>
                  <a:lnTo>
                    <a:pt x="22" y="18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5" name="Freeform 1031"/>
            <p:cNvSpPr>
              <a:spLocks/>
            </p:cNvSpPr>
            <p:nvPr/>
          </p:nvSpPr>
          <p:spPr bwMode="auto">
            <a:xfrm>
              <a:off x="6135688" y="5527675"/>
              <a:ext cx="84138" cy="134938"/>
            </a:xfrm>
            <a:custGeom>
              <a:avLst/>
              <a:gdLst>
                <a:gd name="T0" fmla="*/ 0 w 160"/>
                <a:gd name="T1" fmla="*/ 235 h 255"/>
                <a:gd name="T2" fmla="*/ 124 w 160"/>
                <a:gd name="T3" fmla="*/ 0 h 255"/>
                <a:gd name="T4" fmla="*/ 160 w 160"/>
                <a:gd name="T5" fmla="*/ 18 h 255"/>
                <a:gd name="T6" fmla="*/ 36 w 160"/>
                <a:gd name="T7" fmla="*/ 255 h 255"/>
                <a:gd name="T8" fmla="*/ 0 w 160"/>
                <a:gd name="T9" fmla="*/ 23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55">
                  <a:moveTo>
                    <a:pt x="0" y="235"/>
                  </a:moveTo>
                  <a:lnTo>
                    <a:pt x="124" y="0"/>
                  </a:lnTo>
                  <a:lnTo>
                    <a:pt x="160" y="18"/>
                  </a:lnTo>
                  <a:lnTo>
                    <a:pt x="36" y="25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6" name="Freeform 1032"/>
            <p:cNvSpPr>
              <a:spLocks/>
            </p:cNvSpPr>
            <p:nvPr/>
          </p:nvSpPr>
          <p:spPr bwMode="auto">
            <a:xfrm>
              <a:off x="6750051" y="6288088"/>
              <a:ext cx="141288" cy="34925"/>
            </a:xfrm>
            <a:custGeom>
              <a:avLst/>
              <a:gdLst>
                <a:gd name="T0" fmla="*/ 0 w 268"/>
                <a:gd name="T1" fmla="*/ 26 h 66"/>
                <a:gd name="T2" fmla="*/ 264 w 268"/>
                <a:gd name="T3" fmla="*/ 0 h 66"/>
                <a:gd name="T4" fmla="*/ 268 w 268"/>
                <a:gd name="T5" fmla="*/ 39 h 66"/>
                <a:gd name="T6" fmla="*/ 3 w 268"/>
                <a:gd name="T7" fmla="*/ 66 h 66"/>
                <a:gd name="T8" fmla="*/ 0 w 268"/>
                <a:gd name="T9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6">
                  <a:moveTo>
                    <a:pt x="0" y="26"/>
                  </a:moveTo>
                  <a:lnTo>
                    <a:pt x="264" y="0"/>
                  </a:lnTo>
                  <a:lnTo>
                    <a:pt x="268" y="39"/>
                  </a:lnTo>
                  <a:lnTo>
                    <a:pt x="3" y="6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7" name="Freeform 1033"/>
            <p:cNvSpPr>
              <a:spLocks/>
            </p:cNvSpPr>
            <p:nvPr/>
          </p:nvSpPr>
          <p:spPr bwMode="auto">
            <a:xfrm>
              <a:off x="5954713" y="6202363"/>
              <a:ext cx="33338" cy="142875"/>
            </a:xfrm>
            <a:custGeom>
              <a:avLst/>
              <a:gdLst>
                <a:gd name="T0" fmla="*/ 0 w 63"/>
                <a:gd name="T1" fmla="*/ 266 h 269"/>
                <a:gd name="T2" fmla="*/ 23 w 63"/>
                <a:gd name="T3" fmla="*/ 0 h 269"/>
                <a:gd name="T4" fmla="*/ 63 w 63"/>
                <a:gd name="T5" fmla="*/ 4 h 269"/>
                <a:gd name="T6" fmla="*/ 40 w 63"/>
                <a:gd name="T7" fmla="*/ 269 h 269"/>
                <a:gd name="T8" fmla="*/ 0 w 63"/>
                <a:gd name="T9" fmla="*/ 26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9">
                  <a:moveTo>
                    <a:pt x="0" y="266"/>
                  </a:moveTo>
                  <a:lnTo>
                    <a:pt x="23" y="0"/>
                  </a:lnTo>
                  <a:lnTo>
                    <a:pt x="63" y="4"/>
                  </a:lnTo>
                  <a:lnTo>
                    <a:pt x="40" y="269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8" name="Freeform 1034"/>
            <p:cNvSpPr>
              <a:spLocks/>
            </p:cNvSpPr>
            <p:nvPr/>
          </p:nvSpPr>
          <p:spPr bwMode="auto">
            <a:xfrm>
              <a:off x="3235326" y="5208588"/>
              <a:ext cx="119063" cy="107950"/>
            </a:xfrm>
            <a:custGeom>
              <a:avLst/>
              <a:gdLst>
                <a:gd name="T0" fmla="*/ 199 w 226"/>
                <a:gd name="T1" fmla="*/ 206 h 206"/>
                <a:gd name="T2" fmla="*/ 0 w 226"/>
                <a:gd name="T3" fmla="*/ 29 h 206"/>
                <a:gd name="T4" fmla="*/ 27 w 226"/>
                <a:gd name="T5" fmla="*/ 0 h 206"/>
                <a:gd name="T6" fmla="*/ 226 w 226"/>
                <a:gd name="T7" fmla="*/ 177 h 206"/>
                <a:gd name="T8" fmla="*/ 199 w 22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06">
                  <a:moveTo>
                    <a:pt x="199" y="206"/>
                  </a:moveTo>
                  <a:lnTo>
                    <a:pt x="0" y="29"/>
                  </a:lnTo>
                  <a:lnTo>
                    <a:pt x="27" y="0"/>
                  </a:lnTo>
                  <a:lnTo>
                    <a:pt x="226" y="177"/>
                  </a:lnTo>
                  <a:lnTo>
                    <a:pt x="199" y="20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49" name="Freeform 1035"/>
            <p:cNvSpPr>
              <a:spLocks/>
            </p:cNvSpPr>
            <p:nvPr/>
          </p:nvSpPr>
          <p:spPr bwMode="auto">
            <a:xfrm>
              <a:off x="4281488" y="5222875"/>
              <a:ext cx="22225" cy="141288"/>
            </a:xfrm>
            <a:custGeom>
              <a:avLst/>
              <a:gdLst>
                <a:gd name="T0" fmla="*/ 3 w 42"/>
                <a:gd name="T1" fmla="*/ 266 h 266"/>
                <a:gd name="T2" fmla="*/ 0 w 42"/>
                <a:gd name="T3" fmla="*/ 1 h 266"/>
                <a:gd name="T4" fmla="*/ 40 w 42"/>
                <a:gd name="T5" fmla="*/ 0 h 266"/>
                <a:gd name="T6" fmla="*/ 42 w 42"/>
                <a:gd name="T7" fmla="*/ 266 h 266"/>
                <a:gd name="T8" fmla="*/ 3 w 42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66">
                  <a:moveTo>
                    <a:pt x="3" y="266"/>
                  </a:moveTo>
                  <a:lnTo>
                    <a:pt x="0" y="1"/>
                  </a:lnTo>
                  <a:lnTo>
                    <a:pt x="40" y="0"/>
                  </a:lnTo>
                  <a:lnTo>
                    <a:pt x="42" y="266"/>
                  </a:lnTo>
                  <a:lnTo>
                    <a:pt x="3" y="26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0" name="Freeform 1036"/>
            <p:cNvSpPr>
              <a:spLocks/>
            </p:cNvSpPr>
            <p:nvPr/>
          </p:nvSpPr>
          <p:spPr bwMode="auto">
            <a:xfrm>
              <a:off x="3260726" y="5741988"/>
              <a:ext cx="138113" cy="74613"/>
            </a:xfrm>
            <a:custGeom>
              <a:avLst/>
              <a:gdLst>
                <a:gd name="T0" fmla="*/ 260 w 260"/>
                <a:gd name="T1" fmla="*/ 36 h 142"/>
                <a:gd name="T2" fmla="*/ 16 w 260"/>
                <a:gd name="T3" fmla="*/ 142 h 142"/>
                <a:gd name="T4" fmla="*/ 0 w 260"/>
                <a:gd name="T5" fmla="*/ 105 h 142"/>
                <a:gd name="T6" fmla="*/ 244 w 260"/>
                <a:gd name="T7" fmla="*/ 0 h 142"/>
                <a:gd name="T8" fmla="*/ 260 w 260"/>
                <a:gd name="T9" fmla="*/ 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2">
                  <a:moveTo>
                    <a:pt x="260" y="36"/>
                  </a:moveTo>
                  <a:lnTo>
                    <a:pt x="16" y="142"/>
                  </a:lnTo>
                  <a:lnTo>
                    <a:pt x="0" y="105"/>
                  </a:lnTo>
                  <a:lnTo>
                    <a:pt x="244" y="0"/>
                  </a:lnTo>
                  <a:lnTo>
                    <a:pt x="260" y="3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1" name="Freeform 1037"/>
            <p:cNvSpPr>
              <a:spLocks/>
            </p:cNvSpPr>
            <p:nvPr/>
          </p:nvSpPr>
          <p:spPr bwMode="auto">
            <a:xfrm>
              <a:off x="4348163" y="6211888"/>
              <a:ext cx="26988" cy="141288"/>
            </a:xfrm>
            <a:custGeom>
              <a:avLst/>
              <a:gdLst>
                <a:gd name="T0" fmla="*/ 0 w 50"/>
                <a:gd name="T1" fmla="*/ 266 h 267"/>
                <a:gd name="T2" fmla="*/ 10 w 50"/>
                <a:gd name="T3" fmla="*/ 0 h 267"/>
                <a:gd name="T4" fmla="*/ 50 w 50"/>
                <a:gd name="T5" fmla="*/ 2 h 267"/>
                <a:gd name="T6" fmla="*/ 40 w 50"/>
                <a:gd name="T7" fmla="*/ 267 h 267"/>
                <a:gd name="T8" fmla="*/ 0 w 50"/>
                <a:gd name="T9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7">
                  <a:moveTo>
                    <a:pt x="0" y="266"/>
                  </a:moveTo>
                  <a:lnTo>
                    <a:pt x="10" y="0"/>
                  </a:lnTo>
                  <a:lnTo>
                    <a:pt x="50" y="2"/>
                  </a:lnTo>
                  <a:lnTo>
                    <a:pt x="40" y="267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2" name="Freeform 1038"/>
            <p:cNvSpPr>
              <a:spLocks/>
            </p:cNvSpPr>
            <p:nvPr/>
          </p:nvSpPr>
          <p:spPr bwMode="auto">
            <a:xfrm>
              <a:off x="17463" y="2932113"/>
              <a:ext cx="127000" cy="96838"/>
            </a:xfrm>
            <a:custGeom>
              <a:avLst/>
              <a:gdLst>
                <a:gd name="T0" fmla="*/ 218 w 240"/>
                <a:gd name="T1" fmla="*/ 183 h 183"/>
                <a:gd name="T2" fmla="*/ 0 w 240"/>
                <a:gd name="T3" fmla="*/ 32 h 183"/>
                <a:gd name="T4" fmla="*/ 21 w 240"/>
                <a:gd name="T5" fmla="*/ 0 h 183"/>
                <a:gd name="T6" fmla="*/ 240 w 240"/>
                <a:gd name="T7" fmla="*/ 151 h 183"/>
                <a:gd name="T8" fmla="*/ 218 w 240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3">
                  <a:moveTo>
                    <a:pt x="218" y="183"/>
                  </a:moveTo>
                  <a:lnTo>
                    <a:pt x="0" y="32"/>
                  </a:lnTo>
                  <a:lnTo>
                    <a:pt x="21" y="0"/>
                  </a:lnTo>
                  <a:lnTo>
                    <a:pt x="240" y="151"/>
                  </a:lnTo>
                  <a:lnTo>
                    <a:pt x="218" y="183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3" name="Freeform 1039"/>
            <p:cNvSpPr>
              <a:spLocks/>
            </p:cNvSpPr>
            <p:nvPr/>
          </p:nvSpPr>
          <p:spPr bwMode="auto">
            <a:xfrm>
              <a:off x="947738" y="2705100"/>
              <a:ext cx="31750" cy="142875"/>
            </a:xfrm>
            <a:custGeom>
              <a:avLst/>
              <a:gdLst>
                <a:gd name="T0" fmla="*/ 0 w 61"/>
                <a:gd name="T1" fmla="*/ 266 h 269"/>
                <a:gd name="T2" fmla="*/ 21 w 61"/>
                <a:gd name="T3" fmla="*/ 0 h 269"/>
                <a:gd name="T4" fmla="*/ 61 w 61"/>
                <a:gd name="T5" fmla="*/ 4 h 269"/>
                <a:gd name="T6" fmla="*/ 40 w 61"/>
                <a:gd name="T7" fmla="*/ 269 h 269"/>
                <a:gd name="T8" fmla="*/ 0 w 61"/>
                <a:gd name="T9" fmla="*/ 26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9">
                  <a:moveTo>
                    <a:pt x="0" y="266"/>
                  </a:moveTo>
                  <a:lnTo>
                    <a:pt x="21" y="0"/>
                  </a:lnTo>
                  <a:lnTo>
                    <a:pt x="61" y="4"/>
                  </a:lnTo>
                  <a:lnTo>
                    <a:pt x="40" y="269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4" name="Freeform 1040"/>
            <p:cNvSpPr>
              <a:spLocks/>
            </p:cNvSpPr>
            <p:nvPr/>
          </p:nvSpPr>
          <p:spPr bwMode="auto">
            <a:xfrm>
              <a:off x="747713" y="3546475"/>
              <a:ext cx="53975" cy="141288"/>
            </a:xfrm>
            <a:custGeom>
              <a:avLst/>
              <a:gdLst>
                <a:gd name="T0" fmla="*/ 0 w 101"/>
                <a:gd name="T1" fmla="*/ 259 h 268"/>
                <a:gd name="T2" fmla="*/ 62 w 101"/>
                <a:gd name="T3" fmla="*/ 0 h 268"/>
                <a:gd name="T4" fmla="*/ 101 w 101"/>
                <a:gd name="T5" fmla="*/ 9 h 268"/>
                <a:gd name="T6" fmla="*/ 39 w 101"/>
                <a:gd name="T7" fmla="*/ 268 h 268"/>
                <a:gd name="T8" fmla="*/ 0 w 101"/>
                <a:gd name="T9" fmla="*/ 25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268">
                  <a:moveTo>
                    <a:pt x="0" y="259"/>
                  </a:moveTo>
                  <a:lnTo>
                    <a:pt x="62" y="0"/>
                  </a:lnTo>
                  <a:lnTo>
                    <a:pt x="101" y="9"/>
                  </a:lnTo>
                  <a:lnTo>
                    <a:pt x="39" y="268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5" name="Freeform 1041"/>
            <p:cNvSpPr>
              <a:spLocks/>
            </p:cNvSpPr>
            <p:nvPr/>
          </p:nvSpPr>
          <p:spPr bwMode="auto">
            <a:xfrm>
              <a:off x="201613" y="4241800"/>
              <a:ext cx="46038" cy="141288"/>
            </a:xfrm>
            <a:custGeom>
              <a:avLst/>
              <a:gdLst>
                <a:gd name="T0" fmla="*/ 0 w 88"/>
                <a:gd name="T1" fmla="*/ 262 h 269"/>
                <a:gd name="T2" fmla="*/ 49 w 88"/>
                <a:gd name="T3" fmla="*/ 0 h 269"/>
                <a:gd name="T4" fmla="*/ 88 w 88"/>
                <a:gd name="T5" fmla="*/ 7 h 269"/>
                <a:gd name="T6" fmla="*/ 39 w 88"/>
                <a:gd name="T7" fmla="*/ 269 h 269"/>
                <a:gd name="T8" fmla="*/ 0 w 88"/>
                <a:gd name="T9" fmla="*/ 26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69">
                  <a:moveTo>
                    <a:pt x="0" y="262"/>
                  </a:moveTo>
                  <a:lnTo>
                    <a:pt x="49" y="0"/>
                  </a:lnTo>
                  <a:lnTo>
                    <a:pt x="88" y="7"/>
                  </a:lnTo>
                  <a:lnTo>
                    <a:pt x="39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6" name="Freeform 1042"/>
            <p:cNvSpPr>
              <a:spLocks/>
            </p:cNvSpPr>
            <p:nvPr/>
          </p:nvSpPr>
          <p:spPr bwMode="auto">
            <a:xfrm>
              <a:off x="8450263" y="4862513"/>
              <a:ext cx="111125" cy="119063"/>
            </a:xfrm>
            <a:custGeom>
              <a:avLst/>
              <a:gdLst>
                <a:gd name="T0" fmla="*/ 179 w 209"/>
                <a:gd name="T1" fmla="*/ 223 h 223"/>
                <a:gd name="T2" fmla="*/ 0 w 209"/>
                <a:gd name="T3" fmla="*/ 27 h 223"/>
                <a:gd name="T4" fmla="*/ 30 w 209"/>
                <a:gd name="T5" fmla="*/ 0 h 223"/>
                <a:gd name="T6" fmla="*/ 209 w 209"/>
                <a:gd name="T7" fmla="*/ 196 h 223"/>
                <a:gd name="T8" fmla="*/ 179 w 209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23">
                  <a:moveTo>
                    <a:pt x="179" y="223"/>
                  </a:moveTo>
                  <a:lnTo>
                    <a:pt x="0" y="27"/>
                  </a:lnTo>
                  <a:lnTo>
                    <a:pt x="30" y="0"/>
                  </a:lnTo>
                  <a:lnTo>
                    <a:pt x="209" y="196"/>
                  </a:lnTo>
                  <a:lnTo>
                    <a:pt x="179" y="223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7" name="Freeform 1043"/>
            <p:cNvSpPr>
              <a:spLocks/>
            </p:cNvSpPr>
            <p:nvPr/>
          </p:nvSpPr>
          <p:spPr bwMode="auto">
            <a:xfrm>
              <a:off x="8834438" y="5053013"/>
              <a:ext cx="31750" cy="142875"/>
            </a:xfrm>
            <a:custGeom>
              <a:avLst/>
              <a:gdLst>
                <a:gd name="T0" fmla="*/ 0 w 62"/>
                <a:gd name="T1" fmla="*/ 266 h 269"/>
                <a:gd name="T2" fmla="*/ 22 w 62"/>
                <a:gd name="T3" fmla="*/ 0 h 269"/>
                <a:gd name="T4" fmla="*/ 62 w 62"/>
                <a:gd name="T5" fmla="*/ 4 h 269"/>
                <a:gd name="T6" fmla="*/ 40 w 62"/>
                <a:gd name="T7" fmla="*/ 269 h 269"/>
                <a:gd name="T8" fmla="*/ 0 w 62"/>
                <a:gd name="T9" fmla="*/ 26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9">
                  <a:moveTo>
                    <a:pt x="0" y="266"/>
                  </a:moveTo>
                  <a:lnTo>
                    <a:pt x="22" y="0"/>
                  </a:lnTo>
                  <a:lnTo>
                    <a:pt x="62" y="4"/>
                  </a:lnTo>
                  <a:lnTo>
                    <a:pt x="40" y="269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8" name="Freeform 1044"/>
            <p:cNvSpPr>
              <a:spLocks/>
            </p:cNvSpPr>
            <p:nvPr/>
          </p:nvSpPr>
          <p:spPr bwMode="auto">
            <a:xfrm>
              <a:off x="8289926" y="6157913"/>
              <a:ext cx="95250" cy="128588"/>
            </a:xfrm>
            <a:custGeom>
              <a:avLst/>
              <a:gdLst>
                <a:gd name="T0" fmla="*/ 147 w 181"/>
                <a:gd name="T1" fmla="*/ 243 h 243"/>
                <a:gd name="T2" fmla="*/ 0 w 181"/>
                <a:gd name="T3" fmla="*/ 22 h 243"/>
                <a:gd name="T4" fmla="*/ 32 w 181"/>
                <a:gd name="T5" fmla="*/ 0 h 243"/>
                <a:gd name="T6" fmla="*/ 181 w 181"/>
                <a:gd name="T7" fmla="*/ 220 h 243"/>
                <a:gd name="T8" fmla="*/ 147 w 181"/>
                <a:gd name="T9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43">
                  <a:moveTo>
                    <a:pt x="147" y="243"/>
                  </a:moveTo>
                  <a:lnTo>
                    <a:pt x="0" y="22"/>
                  </a:lnTo>
                  <a:lnTo>
                    <a:pt x="32" y="0"/>
                  </a:lnTo>
                  <a:lnTo>
                    <a:pt x="181" y="220"/>
                  </a:lnTo>
                  <a:lnTo>
                    <a:pt x="147" y="243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59" name="Freeform 1045"/>
            <p:cNvSpPr>
              <a:spLocks/>
            </p:cNvSpPr>
            <p:nvPr/>
          </p:nvSpPr>
          <p:spPr bwMode="auto">
            <a:xfrm>
              <a:off x="8905876" y="5780088"/>
              <a:ext cx="76200" cy="138113"/>
            </a:xfrm>
            <a:custGeom>
              <a:avLst/>
              <a:gdLst>
                <a:gd name="T0" fmla="*/ 106 w 142"/>
                <a:gd name="T1" fmla="*/ 260 h 260"/>
                <a:gd name="T2" fmla="*/ 0 w 142"/>
                <a:gd name="T3" fmla="*/ 15 h 260"/>
                <a:gd name="T4" fmla="*/ 37 w 142"/>
                <a:gd name="T5" fmla="*/ 0 h 260"/>
                <a:gd name="T6" fmla="*/ 142 w 142"/>
                <a:gd name="T7" fmla="*/ 244 h 260"/>
                <a:gd name="T8" fmla="*/ 106 w 142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0">
                  <a:moveTo>
                    <a:pt x="106" y="260"/>
                  </a:moveTo>
                  <a:lnTo>
                    <a:pt x="0" y="15"/>
                  </a:lnTo>
                  <a:lnTo>
                    <a:pt x="37" y="0"/>
                  </a:lnTo>
                  <a:lnTo>
                    <a:pt x="142" y="244"/>
                  </a:lnTo>
                  <a:lnTo>
                    <a:pt x="106" y="26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0" name="Freeform 1046"/>
            <p:cNvSpPr>
              <a:spLocks/>
            </p:cNvSpPr>
            <p:nvPr/>
          </p:nvSpPr>
          <p:spPr bwMode="auto">
            <a:xfrm>
              <a:off x="8709026" y="3641725"/>
              <a:ext cx="141288" cy="26988"/>
            </a:xfrm>
            <a:custGeom>
              <a:avLst/>
              <a:gdLst>
                <a:gd name="T0" fmla="*/ 267 w 267"/>
                <a:gd name="T1" fmla="*/ 40 h 51"/>
                <a:gd name="T2" fmla="*/ 2 w 267"/>
                <a:gd name="T3" fmla="*/ 51 h 51"/>
                <a:gd name="T4" fmla="*/ 0 w 267"/>
                <a:gd name="T5" fmla="*/ 11 h 51"/>
                <a:gd name="T6" fmla="*/ 266 w 267"/>
                <a:gd name="T7" fmla="*/ 0 h 51"/>
                <a:gd name="T8" fmla="*/ 267 w 267"/>
                <a:gd name="T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1">
                  <a:moveTo>
                    <a:pt x="267" y="40"/>
                  </a:moveTo>
                  <a:lnTo>
                    <a:pt x="2" y="51"/>
                  </a:lnTo>
                  <a:lnTo>
                    <a:pt x="0" y="11"/>
                  </a:lnTo>
                  <a:lnTo>
                    <a:pt x="266" y="0"/>
                  </a:lnTo>
                  <a:lnTo>
                    <a:pt x="267" y="4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1" name="Freeform 1047"/>
            <p:cNvSpPr>
              <a:spLocks/>
            </p:cNvSpPr>
            <p:nvPr/>
          </p:nvSpPr>
          <p:spPr bwMode="auto">
            <a:xfrm>
              <a:off x="9015413" y="3978275"/>
              <a:ext cx="117475" cy="46038"/>
            </a:xfrm>
            <a:custGeom>
              <a:avLst/>
              <a:gdLst>
                <a:gd name="T0" fmla="*/ 9 w 221"/>
                <a:gd name="T1" fmla="*/ 0 h 85"/>
                <a:gd name="T2" fmla="*/ 221 w 221"/>
                <a:gd name="T3" fmla="*/ 46 h 85"/>
                <a:gd name="T4" fmla="*/ 213 w 221"/>
                <a:gd name="T5" fmla="*/ 85 h 85"/>
                <a:gd name="T6" fmla="*/ 0 w 221"/>
                <a:gd name="T7" fmla="*/ 38 h 85"/>
                <a:gd name="T8" fmla="*/ 9 w 221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5">
                  <a:moveTo>
                    <a:pt x="9" y="0"/>
                  </a:moveTo>
                  <a:lnTo>
                    <a:pt x="221" y="46"/>
                  </a:lnTo>
                  <a:lnTo>
                    <a:pt x="213" y="85"/>
                  </a:lnTo>
                  <a:lnTo>
                    <a:pt x="0" y="3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2" name="Freeform 1048"/>
            <p:cNvSpPr>
              <a:spLocks/>
            </p:cNvSpPr>
            <p:nvPr/>
          </p:nvSpPr>
          <p:spPr bwMode="auto">
            <a:xfrm>
              <a:off x="1893888" y="3367088"/>
              <a:ext cx="128588" cy="98425"/>
            </a:xfrm>
            <a:custGeom>
              <a:avLst/>
              <a:gdLst>
                <a:gd name="T0" fmla="*/ 218 w 241"/>
                <a:gd name="T1" fmla="*/ 186 h 186"/>
                <a:gd name="T2" fmla="*/ 0 w 241"/>
                <a:gd name="T3" fmla="*/ 33 h 186"/>
                <a:gd name="T4" fmla="*/ 23 w 241"/>
                <a:gd name="T5" fmla="*/ 0 h 186"/>
                <a:gd name="T6" fmla="*/ 241 w 241"/>
                <a:gd name="T7" fmla="*/ 153 h 186"/>
                <a:gd name="T8" fmla="*/ 218 w 241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86">
                  <a:moveTo>
                    <a:pt x="218" y="186"/>
                  </a:moveTo>
                  <a:lnTo>
                    <a:pt x="0" y="33"/>
                  </a:lnTo>
                  <a:lnTo>
                    <a:pt x="23" y="0"/>
                  </a:lnTo>
                  <a:lnTo>
                    <a:pt x="241" y="153"/>
                  </a:lnTo>
                  <a:lnTo>
                    <a:pt x="218" y="18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3" name="Freeform 1049"/>
            <p:cNvSpPr>
              <a:spLocks/>
            </p:cNvSpPr>
            <p:nvPr/>
          </p:nvSpPr>
          <p:spPr bwMode="auto">
            <a:xfrm>
              <a:off x="5183188" y="66675"/>
              <a:ext cx="141288" cy="41275"/>
            </a:xfrm>
            <a:custGeom>
              <a:avLst/>
              <a:gdLst>
                <a:gd name="T0" fmla="*/ 264 w 269"/>
                <a:gd name="T1" fmla="*/ 78 h 78"/>
                <a:gd name="T2" fmla="*/ 0 w 269"/>
                <a:gd name="T3" fmla="*/ 40 h 78"/>
                <a:gd name="T4" fmla="*/ 6 w 269"/>
                <a:gd name="T5" fmla="*/ 0 h 78"/>
                <a:gd name="T6" fmla="*/ 269 w 269"/>
                <a:gd name="T7" fmla="*/ 39 h 78"/>
                <a:gd name="T8" fmla="*/ 264 w 26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8">
                  <a:moveTo>
                    <a:pt x="264" y="78"/>
                  </a:moveTo>
                  <a:lnTo>
                    <a:pt x="0" y="40"/>
                  </a:lnTo>
                  <a:lnTo>
                    <a:pt x="6" y="0"/>
                  </a:lnTo>
                  <a:lnTo>
                    <a:pt x="269" y="39"/>
                  </a:lnTo>
                  <a:lnTo>
                    <a:pt x="264" y="78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4" name="Freeform 1050"/>
            <p:cNvSpPr>
              <a:spLocks/>
            </p:cNvSpPr>
            <p:nvPr/>
          </p:nvSpPr>
          <p:spPr bwMode="auto">
            <a:xfrm>
              <a:off x="3500438" y="1255713"/>
              <a:ext cx="141288" cy="55563"/>
            </a:xfrm>
            <a:custGeom>
              <a:avLst/>
              <a:gdLst>
                <a:gd name="T0" fmla="*/ 0 w 267"/>
                <a:gd name="T1" fmla="*/ 66 h 104"/>
                <a:gd name="T2" fmla="*/ 258 w 267"/>
                <a:gd name="T3" fmla="*/ 0 h 104"/>
                <a:gd name="T4" fmla="*/ 267 w 267"/>
                <a:gd name="T5" fmla="*/ 39 h 104"/>
                <a:gd name="T6" fmla="*/ 10 w 267"/>
                <a:gd name="T7" fmla="*/ 104 h 104"/>
                <a:gd name="T8" fmla="*/ 0 w 267"/>
                <a:gd name="T9" fmla="*/ 6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4">
                  <a:moveTo>
                    <a:pt x="0" y="66"/>
                  </a:moveTo>
                  <a:lnTo>
                    <a:pt x="258" y="0"/>
                  </a:lnTo>
                  <a:lnTo>
                    <a:pt x="267" y="39"/>
                  </a:lnTo>
                  <a:lnTo>
                    <a:pt x="10" y="10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5" name="Freeform 1051"/>
            <p:cNvSpPr>
              <a:spLocks/>
            </p:cNvSpPr>
            <p:nvPr/>
          </p:nvSpPr>
          <p:spPr bwMode="auto">
            <a:xfrm>
              <a:off x="4200526" y="492125"/>
              <a:ext cx="139700" cy="22225"/>
            </a:xfrm>
            <a:custGeom>
              <a:avLst/>
              <a:gdLst>
                <a:gd name="T0" fmla="*/ 0 w 266"/>
                <a:gd name="T1" fmla="*/ 3 h 43"/>
                <a:gd name="T2" fmla="*/ 266 w 266"/>
                <a:gd name="T3" fmla="*/ 0 h 43"/>
                <a:gd name="T4" fmla="*/ 266 w 266"/>
                <a:gd name="T5" fmla="*/ 40 h 43"/>
                <a:gd name="T6" fmla="*/ 1 w 266"/>
                <a:gd name="T7" fmla="*/ 43 h 43"/>
                <a:gd name="T8" fmla="*/ 0 w 266"/>
                <a:gd name="T9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3">
                  <a:moveTo>
                    <a:pt x="0" y="3"/>
                  </a:moveTo>
                  <a:lnTo>
                    <a:pt x="266" y="0"/>
                  </a:lnTo>
                  <a:lnTo>
                    <a:pt x="266" y="40"/>
                  </a:lnTo>
                  <a:lnTo>
                    <a:pt x="1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6" name="Freeform 1052"/>
            <p:cNvSpPr>
              <a:spLocks/>
            </p:cNvSpPr>
            <p:nvPr/>
          </p:nvSpPr>
          <p:spPr bwMode="auto">
            <a:xfrm>
              <a:off x="6186488" y="1589088"/>
              <a:ext cx="49213" cy="142875"/>
            </a:xfrm>
            <a:custGeom>
              <a:avLst/>
              <a:gdLst>
                <a:gd name="T0" fmla="*/ 56 w 95"/>
                <a:gd name="T1" fmla="*/ 268 h 268"/>
                <a:gd name="T2" fmla="*/ 0 w 95"/>
                <a:gd name="T3" fmla="*/ 8 h 268"/>
                <a:gd name="T4" fmla="*/ 39 w 95"/>
                <a:gd name="T5" fmla="*/ 0 h 268"/>
                <a:gd name="T6" fmla="*/ 95 w 95"/>
                <a:gd name="T7" fmla="*/ 260 h 268"/>
                <a:gd name="T8" fmla="*/ 56 w 9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68">
                  <a:moveTo>
                    <a:pt x="56" y="268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5" y="260"/>
                  </a:lnTo>
                  <a:lnTo>
                    <a:pt x="56" y="268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7" name="Freeform 1053"/>
            <p:cNvSpPr>
              <a:spLocks/>
            </p:cNvSpPr>
            <p:nvPr/>
          </p:nvSpPr>
          <p:spPr bwMode="auto">
            <a:xfrm>
              <a:off x="5303838" y="608013"/>
              <a:ext cx="71438" cy="138113"/>
            </a:xfrm>
            <a:custGeom>
              <a:avLst/>
              <a:gdLst>
                <a:gd name="T0" fmla="*/ 0 w 135"/>
                <a:gd name="T1" fmla="*/ 247 h 261"/>
                <a:gd name="T2" fmla="*/ 97 w 135"/>
                <a:gd name="T3" fmla="*/ 0 h 261"/>
                <a:gd name="T4" fmla="*/ 135 w 135"/>
                <a:gd name="T5" fmla="*/ 14 h 261"/>
                <a:gd name="T6" fmla="*/ 37 w 135"/>
                <a:gd name="T7" fmla="*/ 261 h 261"/>
                <a:gd name="T8" fmla="*/ 0 w 135"/>
                <a:gd name="T9" fmla="*/ 24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1">
                  <a:moveTo>
                    <a:pt x="0" y="247"/>
                  </a:moveTo>
                  <a:lnTo>
                    <a:pt x="97" y="0"/>
                  </a:lnTo>
                  <a:lnTo>
                    <a:pt x="135" y="14"/>
                  </a:lnTo>
                  <a:lnTo>
                    <a:pt x="37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8" name="Freeform 1054"/>
            <p:cNvSpPr>
              <a:spLocks/>
            </p:cNvSpPr>
            <p:nvPr/>
          </p:nvSpPr>
          <p:spPr bwMode="auto">
            <a:xfrm>
              <a:off x="5240338" y="517525"/>
              <a:ext cx="141288" cy="50800"/>
            </a:xfrm>
            <a:custGeom>
              <a:avLst/>
              <a:gdLst>
                <a:gd name="T0" fmla="*/ 0 w 268"/>
                <a:gd name="T1" fmla="*/ 58 h 96"/>
                <a:gd name="T2" fmla="*/ 260 w 268"/>
                <a:gd name="T3" fmla="*/ 0 h 96"/>
                <a:gd name="T4" fmla="*/ 268 w 268"/>
                <a:gd name="T5" fmla="*/ 39 h 96"/>
                <a:gd name="T6" fmla="*/ 9 w 268"/>
                <a:gd name="T7" fmla="*/ 96 h 96"/>
                <a:gd name="T8" fmla="*/ 0 w 268"/>
                <a:gd name="T9" fmla="*/ 5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6">
                  <a:moveTo>
                    <a:pt x="0" y="58"/>
                  </a:moveTo>
                  <a:lnTo>
                    <a:pt x="260" y="0"/>
                  </a:lnTo>
                  <a:lnTo>
                    <a:pt x="268" y="39"/>
                  </a:lnTo>
                  <a:lnTo>
                    <a:pt x="9" y="9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69" name="Freeform 1055"/>
            <p:cNvSpPr>
              <a:spLocks/>
            </p:cNvSpPr>
            <p:nvPr/>
          </p:nvSpPr>
          <p:spPr bwMode="auto">
            <a:xfrm>
              <a:off x="6316663" y="420688"/>
              <a:ext cx="106363" cy="122238"/>
            </a:xfrm>
            <a:custGeom>
              <a:avLst/>
              <a:gdLst>
                <a:gd name="T0" fmla="*/ 168 w 200"/>
                <a:gd name="T1" fmla="*/ 232 h 232"/>
                <a:gd name="T2" fmla="*/ 0 w 200"/>
                <a:gd name="T3" fmla="*/ 26 h 232"/>
                <a:gd name="T4" fmla="*/ 31 w 200"/>
                <a:gd name="T5" fmla="*/ 0 h 232"/>
                <a:gd name="T6" fmla="*/ 200 w 200"/>
                <a:gd name="T7" fmla="*/ 206 h 232"/>
                <a:gd name="T8" fmla="*/ 168 w 200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32">
                  <a:moveTo>
                    <a:pt x="168" y="232"/>
                  </a:moveTo>
                  <a:lnTo>
                    <a:pt x="0" y="26"/>
                  </a:lnTo>
                  <a:lnTo>
                    <a:pt x="31" y="0"/>
                  </a:lnTo>
                  <a:lnTo>
                    <a:pt x="200" y="206"/>
                  </a:lnTo>
                  <a:lnTo>
                    <a:pt x="168" y="232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0" name="Freeform 1056"/>
            <p:cNvSpPr>
              <a:spLocks/>
            </p:cNvSpPr>
            <p:nvPr/>
          </p:nvSpPr>
          <p:spPr bwMode="auto">
            <a:xfrm>
              <a:off x="12701" y="177800"/>
              <a:ext cx="14288" cy="23813"/>
            </a:xfrm>
            <a:custGeom>
              <a:avLst/>
              <a:gdLst>
                <a:gd name="T0" fmla="*/ 20 w 28"/>
                <a:gd name="T1" fmla="*/ 43 h 43"/>
                <a:gd name="T2" fmla="*/ 0 w 28"/>
                <a:gd name="T3" fmla="*/ 38 h 43"/>
                <a:gd name="T4" fmla="*/ 9 w 28"/>
                <a:gd name="T5" fmla="*/ 0 h 43"/>
                <a:gd name="T6" fmla="*/ 28 w 28"/>
                <a:gd name="T7" fmla="*/ 4 h 43"/>
                <a:gd name="T8" fmla="*/ 20 w 2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3">
                  <a:moveTo>
                    <a:pt x="20" y="43"/>
                  </a:moveTo>
                  <a:lnTo>
                    <a:pt x="0" y="38"/>
                  </a:lnTo>
                  <a:lnTo>
                    <a:pt x="9" y="0"/>
                  </a:lnTo>
                  <a:lnTo>
                    <a:pt x="28" y="4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1" name="Freeform 1057"/>
            <p:cNvSpPr>
              <a:spLocks/>
            </p:cNvSpPr>
            <p:nvPr/>
          </p:nvSpPr>
          <p:spPr bwMode="auto">
            <a:xfrm>
              <a:off x="639763" y="14288"/>
              <a:ext cx="82550" cy="134938"/>
            </a:xfrm>
            <a:custGeom>
              <a:avLst/>
              <a:gdLst>
                <a:gd name="T0" fmla="*/ 122 w 157"/>
                <a:gd name="T1" fmla="*/ 255 h 255"/>
                <a:gd name="T2" fmla="*/ 0 w 157"/>
                <a:gd name="T3" fmla="*/ 18 h 255"/>
                <a:gd name="T4" fmla="*/ 34 w 157"/>
                <a:gd name="T5" fmla="*/ 0 h 255"/>
                <a:gd name="T6" fmla="*/ 157 w 157"/>
                <a:gd name="T7" fmla="*/ 236 h 255"/>
                <a:gd name="T8" fmla="*/ 122 w 157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55">
                  <a:moveTo>
                    <a:pt x="122" y="255"/>
                  </a:moveTo>
                  <a:lnTo>
                    <a:pt x="0" y="18"/>
                  </a:lnTo>
                  <a:lnTo>
                    <a:pt x="34" y="0"/>
                  </a:lnTo>
                  <a:lnTo>
                    <a:pt x="157" y="236"/>
                  </a:lnTo>
                  <a:lnTo>
                    <a:pt x="122" y="255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2" name="Freeform 1058"/>
            <p:cNvSpPr>
              <a:spLocks/>
            </p:cNvSpPr>
            <p:nvPr/>
          </p:nvSpPr>
          <p:spPr bwMode="auto">
            <a:xfrm>
              <a:off x="2381251" y="3175"/>
              <a:ext cx="31750" cy="31750"/>
            </a:xfrm>
            <a:custGeom>
              <a:avLst/>
              <a:gdLst>
                <a:gd name="T0" fmla="*/ 0 w 60"/>
                <a:gd name="T1" fmla="*/ 33 h 60"/>
                <a:gd name="T2" fmla="*/ 30 w 60"/>
                <a:gd name="T3" fmla="*/ 0 h 60"/>
                <a:gd name="T4" fmla="*/ 60 w 60"/>
                <a:gd name="T5" fmla="*/ 26 h 60"/>
                <a:gd name="T6" fmla="*/ 29 w 60"/>
                <a:gd name="T7" fmla="*/ 60 h 60"/>
                <a:gd name="T8" fmla="*/ 0 w 60"/>
                <a:gd name="T9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33"/>
                  </a:moveTo>
                  <a:lnTo>
                    <a:pt x="30" y="0"/>
                  </a:lnTo>
                  <a:lnTo>
                    <a:pt x="60" y="26"/>
                  </a:lnTo>
                  <a:lnTo>
                    <a:pt x="29" y="6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3" name="Freeform 1059"/>
            <p:cNvSpPr>
              <a:spLocks/>
            </p:cNvSpPr>
            <p:nvPr/>
          </p:nvSpPr>
          <p:spPr bwMode="auto">
            <a:xfrm>
              <a:off x="1747838" y="9525"/>
              <a:ext cx="23813" cy="46038"/>
            </a:xfrm>
            <a:custGeom>
              <a:avLst/>
              <a:gdLst>
                <a:gd name="T0" fmla="*/ 8 w 47"/>
                <a:gd name="T1" fmla="*/ 89 h 89"/>
                <a:gd name="T2" fmla="*/ 0 w 47"/>
                <a:gd name="T3" fmla="*/ 5 h 89"/>
                <a:gd name="T4" fmla="*/ 40 w 47"/>
                <a:gd name="T5" fmla="*/ 0 h 89"/>
                <a:gd name="T6" fmla="*/ 47 w 47"/>
                <a:gd name="T7" fmla="*/ 84 h 89"/>
                <a:gd name="T8" fmla="*/ 8 w 47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9">
                  <a:moveTo>
                    <a:pt x="8" y="89"/>
                  </a:moveTo>
                  <a:lnTo>
                    <a:pt x="0" y="5"/>
                  </a:lnTo>
                  <a:lnTo>
                    <a:pt x="40" y="0"/>
                  </a:lnTo>
                  <a:lnTo>
                    <a:pt x="47" y="84"/>
                  </a:lnTo>
                  <a:lnTo>
                    <a:pt x="8" y="8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4" name="Freeform 1060"/>
            <p:cNvSpPr>
              <a:spLocks/>
            </p:cNvSpPr>
            <p:nvPr/>
          </p:nvSpPr>
          <p:spPr bwMode="auto">
            <a:xfrm>
              <a:off x="6351" y="2079625"/>
              <a:ext cx="30163" cy="30163"/>
            </a:xfrm>
            <a:custGeom>
              <a:avLst/>
              <a:gdLst>
                <a:gd name="T0" fmla="*/ 0 w 57"/>
                <a:gd name="T1" fmla="*/ 34 h 58"/>
                <a:gd name="T2" fmla="*/ 26 w 57"/>
                <a:gd name="T3" fmla="*/ 0 h 58"/>
                <a:gd name="T4" fmla="*/ 57 w 57"/>
                <a:gd name="T5" fmla="*/ 25 h 58"/>
                <a:gd name="T6" fmla="*/ 32 w 57"/>
                <a:gd name="T7" fmla="*/ 58 h 58"/>
                <a:gd name="T8" fmla="*/ 0 w 57"/>
                <a:gd name="T9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0" y="34"/>
                  </a:moveTo>
                  <a:lnTo>
                    <a:pt x="26" y="0"/>
                  </a:lnTo>
                  <a:lnTo>
                    <a:pt x="57" y="25"/>
                  </a:lnTo>
                  <a:lnTo>
                    <a:pt x="32" y="5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5" name="Freeform 1061"/>
            <p:cNvSpPr>
              <a:spLocks/>
            </p:cNvSpPr>
            <p:nvPr/>
          </p:nvSpPr>
          <p:spPr bwMode="auto">
            <a:xfrm>
              <a:off x="11113" y="1435100"/>
              <a:ext cx="58738" cy="39688"/>
            </a:xfrm>
            <a:custGeom>
              <a:avLst/>
              <a:gdLst>
                <a:gd name="T0" fmla="*/ 0 w 109"/>
                <a:gd name="T1" fmla="*/ 37 h 74"/>
                <a:gd name="T2" fmla="*/ 94 w 109"/>
                <a:gd name="T3" fmla="*/ 0 h 74"/>
                <a:gd name="T4" fmla="*/ 109 w 109"/>
                <a:gd name="T5" fmla="*/ 37 h 74"/>
                <a:gd name="T6" fmla="*/ 14 w 109"/>
                <a:gd name="T7" fmla="*/ 74 h 74"/>
                <a:gd name="T8" fmla="*/ 0 w 109"/>
                <a:gd name="T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74">
                  <a:moveTo>
                    <a:pt x="0" y="37"/>
                  </a:moveTo>
                  <a:lnTo>
                    <a:pt x="94" y="0"/>
                  </a:lnTo>
                  <a:lnTo>
                    <a:pt x="109" y="37"/>
                  </a:lnTo>
                  <a:lnTo>
                    <a:pt x="14" y="7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6" name="Freeform 1062"/>
            <p:cNvSpPr>
              <a:spLocks/>
            </p:cNvSpPr>
            <p:nvPr/>
          </p:nvSpPr>
          <p:spPr bwMode="auto">
            <a:xfrm>
              <a:off x="1581151" y="1120775"/>
              <a:ext cx="106363" cy="120650"/>
            </a:xfrm>
            <a:custGeom>
              <a:avLst/>
              <a:gdLst>
                <a:gd name="T0" fmla="*/ 201 w 201"/>
                <a:gd name="T1" fmla="*/ 26 h 230"/>
                <a:gd name="T2" fmla="*/ 31 w 201"/>
                <a:gd name="T3" fmla="*/ 230 h 230"/>
                <a:gd name="T4" fmla="*/ 0 w 201"/>
                <a:gd name="T5" fmla="*/ 205 h 230"/>
                <a:gd name="T6" fmla="*/ 170 w 201"/>
                <a:gd name="T7" fmla="*/ 0 h 230"/>
                <a:gd name="T8" fmla="*/ 201 w 201"/>
                <a:gd name="T9" fmla="*/ 2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30">
                  <a:moveTo>
                    <a:pt x="201" y="26"/>
                  </a:moveTo>
                  <a:lnTo>
                    <a:pt x="31" y="230"/>
                  </a:lnTo>
                  <a:lnTo>
                    <a:pt x="0" y="205"/>
                  </a:lnTo>
                  <a:lnTo>
                    <a:pt x="170" y="0"/>
                  </a:lnTo>
                  <a:lnTo>
                    <a:pt x="201" y="2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7" name="Freeform 1063"/>
            <p:cNvSpPr>
              <a:spLocks/>
            </p:cNvSpPr>
            <p:nvPr/>
          </p:nvSpPr>
          <p:spPr bwMode="auto">
            <a:xfrm>
              <a:off x="5159376" y="1601788"/>
              <a:ext cx="87313" cy="131763"/>
            </a:xfrm>
            <a:custGeom>
              <a:avLst/>
              <a:gdLst>
                <a:gd name="T0" fmla="*/ 131 w 165"/>
                <a:gd name="T1" fmla="*/ 251 h 251"/>
                <a:gd name="T2" fmla="*/ 0 w 165"/>
                <a:gd name="T3" fmla="*/ 20 h 251"/>
                <a:gd name="T4" fmla="*/ 35 w 165"/>
                <a:gd name="T5" fmla="*/ 0 h 251"/>
                <a:gd name="T6" fmla="*/ 165 w 165"/>
                <a:gd name="T7" fmla="*/ 232 h 251"/>
                <a:gd name="T8" fmla="*/ 131 w 165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51">
                  <a:moveTo>
                    <a:pt x="131" y="251"/>
                  </a:moveTo>
                  <a:lnTo>
                    <a:pt x="0" y="20"/>
                  </a:lnTo>
                  <a:lnTo>
                    <a:pt x="35" y="0"/>
                  </a:lnTo>
                  <a:lnTo>
                    <a:pt x="165" y="232"/>
                  </a:lnTo>
                  <a:lnTo>
                    <a:pt x="131" y="251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8" name="Freeform 1064"/>
            <p:cNvSpPr>
              <a:spLocks/>
            </p:cNvSpPr>
            <p:nvPr/>
          </p:nvSpPr>
          <p:spPr bwMode="auto">
            <a:xfrm>
              <a:off x="7024688" y="2122488"/>
              <a:ext cx="131763" cy="90488"/>
            </a:xfrm>
            <a:custGeom>
              <a:avLst/>
              <a:gdLst>
                <a:gd name="T0" fmla="*/ 0 w 249"/>
                <a:gd name="T1" fmla="*/ 137 h 171"/>
                <a:gd name="T2" fmla="*/ 228 w 249"/>
                <a:gd name="T3" fmla="*/ 0 h 171"/>
                <a:gd name="T4" fmla="*/ 249 w 249"/>
                <a:gd name="T5" fmla="*/ 33 h 171"/>
                <a:gd name="T6" fmla="*/ 20 w 249"/>
                <a:gd name="T7" fmla="*/ 171 h 171"/>
                <a:gd name="T8" fmla="*/ 0 w 249"/>
                <a:gd name="T9" fmla="*/ 13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71">
                  <a:moveTo>
                    <a:pt x="0" y="137"/>
                  </a:moveTo>
                  <a:lnTo>
                    <a:pt x="228" y="0"/>
                  </a:lnTo>
                  <a:lnTo>
                    <a:pt x="249" y="33"/>
                  </a:lnTo>
                  <a:lnTo>
                    <a:pt x="20" y="171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79" name="Freeform 1065"/>
            <p:cNvSpPr>
              <a:spLocks/>
            </p:cNvSpPr>
            <p:nvPr/>
          </p:nvSpPr>
          <p:spPr bwMode="auto">
            <a:xfrm>
              <a:off x="7146926" y="2227263"/>
              <a:ext cx="80963" cy="136525"/>
            </a:xfrm>
            <a:custGeom>
              <a:avLst/>
              <a:gdLst>
                <a:gd name="T0" fmla="*/ 0 w 153"/>
                <a:gd name="T1" fmla="*/ 239 h 256"/>
                <a:gd name="T2" fmla="*/ 117 w 153"/>
                <a:gd name="T3" fmla="*/ 0 h 256"/>
                <a:gd name="T4" fmla="*/ 153 w 153"/>
                <a:gd name="T5" fmla="*/ 18 h 256"/>
                <a:gd name="T6" fmla="*/ 35 w 153"/>
                <a:gd name="T7" fmla="*/ 256 h 256"/>
                <a:gd name="T8" fmla="*/ 0 w 153"/>
                <a:gd name="T9" fmla="*/ 23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56">
                  <a:moveTo>
                    <a:pt x="0" y="239"/>
                  </a:moveTo>
                  <a:lnTo>
                    <a:pt x="117" y="0"/>
                  </a:lnTo>
                  <a:lnTo>
                    <a:pt x="153" y="18"/>
                  </a:lnTo>
                  <a:lnTo>
                    <a:pt x="35" y="256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0" name="Freeform 1066"/>
            <p:cNvSpPr>
              <a:spLocks/>
            </p:cNvSpPr>
            <p:nvPr/>
          </p:nvSpPr>
          <p:spPr bwMode="auto">
            <a:xfrm>
              <a:off x="3430588" y="2705100"/>
              <a:ext cx="130175" cy="93663"/>
            </a:xfrm>
            <a:custGeom>
              <a:avLst/>
              <a:gdLst>
                <a:gd name="T0" fmla="*/ 225 w 245"/>
                <a:gd name="T1" fmla="*/ 176 h 176"/>
                <a:gd name="T2" fmla="*/ 0 w 245"/>
                <a:gd name="T3" fmla="*/ 34 h 176"/>
                <a:gd name="T4" fmla="*/ 21 w 245"/>
                <a:gd name="T5" fmla="*/ 0 h 176"/>
                <a:gd name="T6" fmla="*/ 245 w 245"/>
                <a:gd name="T7" fmla="*/ 143 h 176"/>
                <a:gd name="T8" fmla="*/ 225 w 245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76">
                  <a:moveTo>
                    <a:pt x="225" y="176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245" y="143"/>
                  </a:lnTo>
                  <a:lnTo>
                    <a:pt x="225" y="17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1" name="Freeform 1067"/>
            <p:cNvSpPr>
              <a:spLocks/>
            </p:cNvSpPr>
            <p:nvPr/>
          </p:nvSpPr>
          <p:spPr bwMode="auto">
            <a:xfrm>
              <a:off x="3522663" y="3438525"/>
              <a:ext cx="142875" cy="41275"/>
            </a:xfrm>
            <a:custGeom>
              <a:avLst/>
              <a:gdLst>
                <a:gd name="T0" fmla="*/ 270 w 270"/>
                <a:gd name="T1" fmla="*/ 40 h 77"/>
                <a:gd name="T2" fmla="*/ 6 w 270"/>
                <a:gd name="T3" fmla="*/ 77 h 77"/>
                <a:gd name="T4" fmla="*/ 0 w 270"/>
                <a:gd name="T5" fmla="*/ 39 h 77"/>
                <a:gd name="T6" fmla="*/ 263 w 270"/>
                <a:gd name="T7" fmla="*/ 0 h 77"/>
                <a:gd name="T8" fmla="*/ 270 w 270"/>
                <a:gd name="T9" fmla="*/ 4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77">
                  <a:moveTo>
                    <a:pt x="270" y="40"/>
                  </a:moveTo>
                  <a:lnTo>
                    <a:pt x="6" y="77"/>
                  </a:lnTo>
                  <a:lnTo>
                    <a:pt x="0" y="39"/>
                  </a:lnTo>
                  <a:lnTo>
                    <a:pt x="263" y="0"/>
                  </a:lnTo>
                  <a:lnTo>
                    <a:pt x="270" y="4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2" name="Freeform 1068"/>
            <p:cNvSpPr>
              <a:spLocks/>
            </p:cNvSpPr>
            <p:nvPr/>
          </p:nvSpPr>
          <p:spPr bwMode="auto">
            <a:xfrm>
              <a:off x="7032626" y="4246563"/>
              <a:ext cx="141288" cy="26988"/>
            </a:xfrm>
            <a:custGeom>
              <a:avLst/>
              <a:gdLst>
                <a:gd name="T0" fmla="*/ 0 w 267"/>
                <a:gd name="T1" fmla="*/ 10 h 50"/>
                <a:gd name="T2" fmla="*/ 265 w 267"/>
                <a:gd name="T3" fmla="*/ 0 h 50"/>
                <a:gd name="T4" fmla="*/ 267 w 267"/>
                <a:gd name="T5" fmla="*/ 40 h 50"/>
                <a:gd name="T6" fmla="*/ 2 w 267"/>
                <a:gd name="T7" fmla="*/ 50 h 50"/>
                <a:gd name="T8" fmla="*/ 0 w 267"/>
                <a:gd name="T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0">
                  <a:moveTo>
                    <a:pt x="0" y="10"/>
                  </a:moveTo>
                  <a:lnTo>
                    <a:pt x="265" y="0"/>
                  </a:lnTo>
                  <a:lnTo>
                    <a:pt x="267" y="40"/>
                  </a:lnTo>
                  <a:lnTo>
                    <a:pt x="2" y="5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3" name="Freeform 1069"/>
            <p:cNvSpPr>
              <a:spLocks/>
            </p:cNvSpPr>
            <p:nvPr/>
          </p:nvSpPr>
          <p:spPr bwMode="auto">
            <a:xfrm>
              <a:off x="5230813" y="3790950"/>
              <a:ext cx="53975" cy="141288"/>
            </a:xfrm>
            <a:custGeom>
              <a:avLst/>
              <a:gdLst>
                <a:gd name="T0" fmla="*/ 0 w 102"/>
                <a:gd name="T1" fmla="*/ 257 h 267"/>
                <a:gd name="T2" fmla="*/ 63 w 102"/>
                <a:gd name="T3" fmla="*/ 0 h 267"/>
                <a:gd name="T4" fmla="*/ 102 w 102"/>
                <a:gd name="T5" fmla="*/ 8 h 267"/>
                <a:gd name="T6" fmla="*/ 39 w 102"/>
                <a:gd name="T7" fmla="*/ 267 h 267"/>
                <a:gd name="T8" fmla="*/ 0 w 102"/>
                <a:gd name="T9" fmla="*/ 25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67">
                  <a:moveTo>
                    <a:pt x="0" y="257"/>
                  </a:moveTo>
                  <a:lnTo>
                    <a:pt x="63" y="0"/>
                  </a:lnTo>
                  <a:lnTo>
                    <a:pt x="102" y="8"/>
                  </a:lnTo>
                  <a:lnTo>
                    <a:pt x="39" y="26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4" name="Freeform 1070"/>
            <p:cNvSpPr>
              <a:spLocks/>
            </p:cNvSpPr>
            <p:nvPr/>
          </p:nvSpPr>
          <p:spPr bwMode="auto">
            <a:xfrm>
              <a:off x="7562851" y="5635625"/>
              <a:ext cx="131763" cy="88900"/>
            </a:xfrm>
            <a:custGeom>
              <a:avLst/>
              <a:gdLst>
                <a:gd name="T0" fmla="*/ 229 w 249"/>
                <a:gd name="T1" fmla="*/ 169 h 169"/>
                <a:gd name="T2" fmla="*/ 0 w 249"/>
                <a:gd name="T3" fmla="*/ 34 h 169"/>
                <a:gd name="T4" fmla="*/ 21 w 249"/>
                <a:gd name="T5" fmla="*/ 0 h 169"/>
                <a:gd name="T6" fmla="*/ 249 w 249"/>
                <a:gd name="T7" fmla="*/ 135 h 169"/>
                <a:gd name="T8" fmla="*/ 229 w 249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69">
                  <a:moveTo>
                    <a:pt x="229" y="169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249" y="135"/>
                  </a:lnTo>
                  <a:lnTo>
                    <a:pt x="229" y="16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5" name="Freeform 1071"/>
            <p:cNvSpPr>
              <a:spLocks/>
            </p:cNvSpPr>
            <p:nvPr/>
          </p:nvSpPr>
          <p:spPr bwMode="auto">
            <a:xfrm>
              <a:off x="7067551" y="5218113"/>
              <a:ext cx="142875" cy="34925"/>
            </a:xfrm>
            <a:custGeom>
              <a:avLst/>
              <a:gdLst>
                <a:gd name="T0" fmla="*/ 268 w 268"/>
                <a:gd name="T1" fmla="*/ 39 h 66"/>
                <a:gd name="T2" fmla="*/ 4 w 268"/>
                <a:gd name="T3" fmla="*/ 66 h 66"/>
                <a:gd name="T4" fmla="*/ 0 w 268"/>
                <a:gd name="T5" fmla="*/ 27 h 66"/>
                <a:gd name="T6" fmla="*/ 265 w 268"/>
                <a:gd name="T7" fmla="*/ 0 h 66"/>
                <a:gd name="T8" fmla="*/ 268 w 268"/>
                <a:gd name="T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6">
                  <a:moveTo>
                    <a:pt x="268" y="39"/>
                  </a:moveTo>
                  <a:lnTo>
                    <a:pt x="4" y="66"/>
                  </a:lnTo>
                  <a:lnTo>
                    <a:pt x="0" y="27"/>
                  </a:lnTo>
                  <a:lnTo>
                    <a:pt x="265" y="0"/>
                  </a:lnTo>
                  <a:lnTo>
                    <a:pt x="268" y="3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6" name="Freeform 1072"/>
            <p:cNvSpPr>
              <a:spLocks/>
            </p:cNvSpPr>
            <p:nvPr/>
          </p:nvSpPr>
          <p:spPr bwMode="auto">
            <a:xfrm>
              <a:off x="5280026" y="4992688"/>
              <a:ext cx="60325" cy="139700"/>
            </a:xfrm>
            <a:custGeom>
              <a:avLst/>
              <a:gdLst>
                <a:gd name="T0" fmla="*/ 76 w 114"/>
                <a:gd name="T1" fmla="*/ 265 h 265"/>
                <a:gd name="T2" fmla="*/ 0 w 114"/>
                <a:gd name="T3" fmla="*/ 11 h 265"/>
                <a:gd name="T4" fmla="*/ 39 w 114"/>
                <a:gd name="T5" fmla="*/ 0 h 265"/>
                <a:gd name="T6" fmla="*/ 114 w 114"/>
                <a:gd name="T7" fmla="*/ 255 h 265"/>
                <a:gd name="T8" fmla="*/ 76 w 114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5">
                  <a:moveTo>
                    <a:pt x="76" y="265"/>
                  </a:moveTo>
                  <a:lnTo>
                    <a:pt x="0" y="11"/>
                  </a:lnTo>
                  <a:lnTo>
                    <a:pt x="39" y="0"/>
                  </a:lnTo>
                  <a:lnTo>
                    <a:pt x="114" y="255"/>
                  </a:lnTo>
                  <a:lnTo>
                    <a:pt x="76" y="265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7" name="Freeform 1073"/>
            <p:cNvSpPr>
              <a:spLocks/>
            </p:cNvSpPr>
            <p:nvPr/>
          </p:nvSpPr>
          <p:spPr bwMode="auto">
            <a:xfrm>
              <a:off x="5230813" y="4368800"/>
              <a:ext cx="46038" cy="141288"/>
            </a:xfrm>
            <a:custGeom>
              <a:avLst/>
              <a:gdLst>
                <a:gd name="T0" fmla="*/ 89 w 89"/>
                <a:gd name="T1" fmla="*/ 7 h 268"/>
                <a:gd name="T2" fmla="*/ 39 w 89"/>
                <a:gd name="T3" fmla="*/ 268 h 268"/>
                <a:gd name="T4" fmla="*/ 0 w 89"/>
                <a:gd name="T5" fmla="*/ 260 h 268"/>
                <a:gd name="T6" fmla="*/ 51 w 89"/>
                <a:gd name="T7" fmla="*/ 0 h 268"/>
                <a:gd name="T8" fmla="*/ 89 w 89"/>
                <a:gd name="T9" fmla="*/ 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8">
                  <a:moveTo>
                    <a:pt x="89" y="7"/>
                  </a:moveTo>
                  <a:lnTo>
                    <a:pt x="39" y="268"/>
                  </a:lnTo>
                  <a:lnTo>
                    <a:pt x="0" y="260"/>
                  </a:lnTo>
                  <a:lnTo>
                    <a:pt x="51" y="0"/>
                  </a:lnTo>
                  <a:lnTo>
                    <a:pt x="89" y="7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8" name="Freeform 1074"/>
            <p:cNvSpPr>
              <a:spLocks/>
            </p:cNvSpPr>
            <p:nvPr/>
          </p:nvSpPr>
          <p:spPr bwMode="auto">
            <a:xfrm>
              <a:off x="1608138" y="5103813"/>
              <a:ext cx="109538" cy="119063"/>
            </a:xfrm>
            <a:custGeom>
              <a:avLst/>
              <a:gdLst>
                <a:gd name="T0" fmla="*/ 0 w 208"/>
                <a:gd name="T1" fmla="*/ 198 h 225"/>
                <a:gd name="T2" fmla="*/ 178 w 208"/>
                <a:gd name="T3" fmla="*/ 0 h 225"/>
                <a:gd name="T4" fmla="*/ 208 w 208"/>
                <a:gd name="T5" fmla="*/ 26 h 225"/>
                <a:gd name="T6" fmla="*/ 31 w 208"/>
                <a:gd name="T7" fmla="*/ 225 h 225"/>
                <a:gd name="T8" fmla="*/ 0 w 208"/>
                <a:gd name="T9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25">
                  <a:moveTo>
                    <a:pt x="0" y="198"/>
                  </a:moveTo>
                  <a:lnTo>
                    <a:pt x="178" y="0"/>
                  </a:lnTo>
                  <a:lnTo>
                    <a:pt x="208" y="26"/>
                  </a:lnTo>
                  <a:lnTo>
                    <a:pt x="31" y="22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9" name="Freeform 1075"/>
            <p:cNvSpPr>
              <a:spLocks/>
            </p:cNvSpPr>
            <p:nvPr/>
          </p:nvSpPr>
          <p:spPr bwMode="auto">
            <a:xfrm>
              <a:off x="4763" y="4805363"/>
              <a:ext cx="26988" cy="25400"/>
            </a:xfrm>
            <a:custGeom>
              <a:avLst/>
              <a:gdLst>
                <a:gd name="T0" fmla="*/ 0 w 50"/>
                <a:gd name="T1" fmla="*/ 39 h 50"/>
                <a:gd name="T2" fmla="*/ 11 w 50"/>
                <a:gd name="T3" fmla="*/ 0 h 50"/>
                <a:gd name="T4" fmla="*/ 50 w 50"/>
                <a:gd name="T5" fmla="*/ 11 h 50"/>
                <a:gd name="T6" fmla="*/ 38 w 50"/>
                <a:gd name="T7" fmla="*/ 50 h 50"/>
                <a:gd name="T8" fmla="*/ 0 w 50"/>
                <a:gd name="T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0" y="39"/>
                  </a:moveTo>
                  <a:lnTo>
                    <a:pt x="11" y="0"/>
                  </a:lnTo>
                  <a:lnTo>
                    <a:pt x="50" y="11"/>
                  </a:lnTo>
                  <a:lnTo>
                    <a:pt x="38" y="5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0" name="Freeform 1076"/>
            <p:cNvSpPr>
              <a:spLocks/>
            </p:cNvSpPr>
            <p:nvPr/>
          </p:nvSpPr>
          <p:spPr bwMode="auto">
            <a:xfrm>
              <a:off x="3511551" y="4586288"/>
              <a:ext cx="80963" cy="136525"/>
            </a:xfrm>
            <a:custGeom>
              <a:avLst/>
              <a:gdLst>
                <a:gd name="T0" fmla="*/ 117 w 153"/>
                <a:gd name="T1" fmla="*/ 256 h 256"/>
                <a:gd name="T2" fmla="*/ 0 w 153"/>
                <a:gd name="T3" fmla="*/ 17 h 256"/>
                <a:gd name="T4" fmla="*/ 36 w 153"/>
                <a:gd name="T5" fmla="*/ 0 h 256"/>
                <a:gd name="T6" fmla="*/ 153 w 153"/>
                <a:gd name="T7" fmla="*/ 239 h 256"/>
                <a:gd name="T8" fmla="*/ 117 w 153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56">
                  <a:moveTo>
                    <a:pt x="117" y="256"/>
                  </a:moveTo>
                  <a:lnTo>
                    <a:pt x="0" y="17"/>
                  </a:lnTo>
                  <a:lnTo>
                    <a:pt x="36" y="0"/>
                  </a:lnTo>
                  <a:lnTo>
                    <a:pt x="153" y="239"/>
                  </a:lnTo>
                  <a:lnTo>
                    <a:pt x="117" y="25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1" name="Freeform 1077"/>
            <p:cNvSpPr>
              <a:spLocks/>
            </p:cNvSpPr>
            <p:nvPr/>
          </p:nvSpPr>
          <p:spPr bwMode="auto">
            <a:xfrm>
              <a:off x="3406776" y="5091113"/>
              <a:ext cx="120650" cy="106363"/>
            </a:xfrm>
            <a:custGeom>
              <a:avLst/>
              <a:gdLst>
                <a:gd name="T0" fmla="*/ 202 w 228"/>
                <a:gd name="T1" fmla="*/ 203 h 203"/>
                <a:gd name="T2" fmla="*/ 0 w 228"/>
                <a:gd name="T3" fmla="*/ 31 h 203"/>
                <a:gd name="T4" fmla="*/ 26 w 228"/>
                <a:gd name="T5" fmla="*/ 0 h 203"/>
                <a:gd name="T6" fmla="*/ 228 w 228"/>
                <a:gd name="T7" fmla="*/ 173 h 203"/>
                <a:gd name="T8" fmla="*/ 202 w 228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03">
                  <a:moveTo>
                    <a:pt x="202" y="203"/>
                  </a:moveTo>
                  <a:lnTo>
                    <a:pt x="0" y="31"/>
                  </a:lnTo>
                  <a:lnTo>
                    <a:pt x="26" y="0"/>
                  </a:lnTo>
                  <a:lnTo>
                    <a:pt x="228" y="173"/>
                  </a:lnTo>
                  <a:lnTo>
                    <a:pt x="202" y="203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2" name="Freeform 1078"/>
            <p:cNvSpPr>
              <a:spLocks/>
            </p:cNvSpPr>
            <p:nvPr/>
          </p:nvSpPr>
          <p:spPr bwMode="auto">
            <a:xfrm>
              <a:off x="3857626" y="5610225"/>
              <a:ext cx="84138" cy="134938"/>
            </a:xfrm>
            <a:custGeom>
              <a:avLst/>
              <a:gdLst>
                <a:gd name="T0" fmla="*/ 0 w 160"/>
                <a:gd name="T1" fmla="*/ 236 h 254"/>
                <a:gd name="T2" fmla="*/ 124 w 160"/>
                <a:gd name="T3" fmla="*/ 0 h 254"/>
                <a:gd name="T4" fmla="*/ 160 w 160"/>
                <a:gd name="T5" fmla="*/ 19 h 254"/>
                <a:gd name="T6" fmla="*/ 36 w 160"/>
                <a:gd name="T7" fmla="*/ 254 h 254"/>
                <a:gd name="T8" fmla="*/ 0 w 160"/>
                <a:gd name="T9" fmla="*/ 23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54">
                  <a:moveTo>
                    <a:pt x="0" y="236"/>
                  </a:moveTo>
                  <a:lnTo>
                    <a:pt x="124" y="0"/>
                  </a:lnTo>
                  <a:lnTo>
                    <a:pt x="160" y="19"/>
                  </a:lnTo>
                  <a:lnTo>
                    <a:pt x="36" y="254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3" name="Freeform 1079"/>
            <p:cNvSpPr>
              <a:spLocks/>
            </p:cNvSpPr>
            <p:nvPr/>
          </p:nvSpPr>
          <p:spPr bwMode="auto">
            <a:xfrm>
              <a:off x="3492501" y="6811963"/>
              <a:ext cx="49213" cy="44450"/>
            </a:xfrm>
            <a:custGeom>
              <a:avLst/>
              <a:gdLst>
                <a:gd name="T0" fmla="*/ 0 w 92"/>
                <a:gd name="T1" fmla="*/ 52 h 83"/>
                <a:gd name="T2" fmla="*/ 67 w 92"/>
                <a:gd name="T3" fmla="*/ 0 h 83"/>
                <a:gd name="T4" fmla="*/ 92 w 92"/>
                <a:gd name="T5" fmla="*/ 31 h 83"/>
                <a:gd name="T6" fmla="*/ 25 w 92"/>
                <a:gd name="T7" fmla="*/ 83 h 83"/>
                <a:gd name="T8" fmla="*/ 0 w 92"/>
                <a:gd name="T9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3">
                  <a:moveTo>
                    <a:pt x="0" y="52"/>
                  </a:moveTo>
                  <a:lnTo>
                    <a:pt x="67" y="0"/>
                  </a:lnTo>
                  <a:lnTo>
                    <a:pt x="92" y="31"/>
                  </a:lnTo>
                  <a:lnTo>
                    <a:pt x="25" y="8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4" name="Freeform 1080"/>
            <p:cNvSpPr>
              <a:spLocks/>
            </p:cNvSpPr>
            <p:nvPr/>
          </p:nvSpPr>
          <p:spPr bwMode="auto">
            <a:xfrm>
              <a:off x="1555751" y="3149600"/>
              <a:ext cx="131763" cy="92075"/>
            </a:xfrm>
            <a:custGeom>
              <a:avLst/>
              <a:gdLst>
                <a:gd name="T0" fmla="*/ 0 w 247"/>
                <a:gd name="T1" fmla="*/ 140 h 174"/>
                <a:gd name="T2" fmla="*/ 226 w 247"/>
                <a:gd name="T3" fmla="*/ 0 h 174"/>
                <a:gd name="T4" fmla="*/ 247 w 247"/>
                <a:gd name="T5" fmla="*/ 33 h 174"/>
                <a:gd name="T6" fmla="*/ 21 w 247"/>
                <a:gd name="T7" fmla="*/ 174 h 174"/>
                <a:gd name="T8" fmla="*/ 0 w 247"/>
                <a:gd name="T9" fmla="*/ 14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4">
                  <a:moveTo>
                    <a:pt x="0" y="140"/>
                  </a:moveTo>
                  <a:lnTo>
                    <a:pt x="226" y="0"/>
                  </a:lnTo>
                  <a:lnTo>
                    <a:pt x="247" y="33"/>
                  </a:lnTo>
                  <a:lnTo>
                    <a:pt x="21" y="174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5" name="Freeform 1081"/>
            <p:cNvSpPr>
              <a:spLocks/>
            </p:cNvSpPr>
            <p:nvPr/>
          </p:nvSpPr>
          <p:spPr bwMode="auto">
            <a:xfrm>
              <a:off x="11113" y="3463925"/>
              <a:ext cx="61913" cy="39688"/>
            </a:xfrm>
            <a:custGeom>
              <a:avLst/>
              <a:gdLst>
                <a:gd name="T0" fmla="*/ 104 w 116"/>
                <a:gd name="T1" fmla="*/ 74 h 74"/>
                <a:gd name="T2" fmla="*/ 0 w 116"/>
                <a:gd name="T3" fmla="*/ 37 h 74"/>
                <a:gd name="T4" fmla="*/ 13 w 116"/>
                <a:gd name="T5" fmla="*/ 0 h 74"/>
                <a:gd name="T6" fmla="*/ 116 w 116"/>
                <a:gd name="T7" fmla="*/ 37 h 74"/>
                <a:gd name="T8" fmla="*/ 104 w 116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74">
                  <a:moveTo>
                    <a:pt x="104" y="74"/>
                  </a:moveTo>
                  <a:lnTo>
                    <a:pt x="0" y="37"/>
                  </a:lnTo>
                  <a:lnTo>
                    <a:pt x="13" y="0"/>
                  </a:lnTo>
                  <a:lnTo>
                    <a:pt x="116" y="37"/>
                  </a:lnTo>
                  <a:lnTo>
                    <a:pt x="104" y="74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6" name="Freeform 1082"/>
            <p:cNvSpPr>
              <a:spLocks/>
            </p:cNvSpPr>
            <p:nvPr/>
          </p:nvSpPr>
          <p:spPr bwMode="auto">
            <a:xfrm>
              <a:off x="12701" y="4144963"/>
              <a:ext cx="84138" cy="41275"/>
            </a:xfrm>
            <a:custGeom>
              <a:avLst/>
              <a:gdLst>
                <a:gd name="T0" fmla="*/ 0 w 159"/>
                <a:gd name="T1" fmla="*/ 40 h 78"/>
                <a:gd name="T2" fmla="*/ 148 w 159"/>
                <a:gd name="T3" fmla="*/ 0 h 78"/>
                <a:gd name="T4" fmla="*/ 159 w 159"/>
                <a:gd name="T5" fmla="*/ 38 h 78"/>
                <a:gd name="T6" fmla="*/ 10 w 159"/>
                <a:gd name="T7" fmla="*/ 78 h 78"/>
                <a:gd name="T8" fmla="*/ 0 w 159"/>
                <a:gd name="T9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78">
                  <a:moveTo>
                    <a:pt x="0" y="40"/>
                  </a:moveTo>
                  <a:lnTo>
                    <a:pt x="148" y="0"/>
                  </a:lnTo>
                  <a:lnTo>
                    <a:pt x="159" y="38"/>
                  </a:lnTo>
                  <a:lnTo>
                    <a:pt x="10" y="7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7" name="Freeform 1083"/>
            <p:cNvSpPr>
              <a:spLocks/>
            </p:cNvSpPr>
            <p:nvPr/>
          </p:nvSpPr>
          <p:spPr bwMode="auto">
            <a:xfrm>
              <a:off x="8494713" y="506413"/>
              <a:ext cx="111125" cy="115888"/>
            </a:xfrm>
            <a:custGeom>
              <a:avLst/>
              <a:gdLst>
                <a:gd name="T0" fmla="*/ 184 w 212"/>
                <a:gd name="T1" fmla="*/ 219 h 219"/>
                <a:gd name="T2" fmla="*/ 0 w 212"/>
                <a:gd name="T3" fmla="*/ 28 h 219"/>
                <a:gd name="T4" fmla="*/ 28 w 212"/>
                <a:gd name="T5" fmla="*/ 0 h 219"/>
                <a:gd name="T6" fmla="*/ 212 w 212"/>
                <a:gd name="T7" fmla="*/ 192 h 219"/>
                <a:gd name="T8" fmla="*/ 184 w 212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9">
                  <a:moveTo>
                    <a:pt x="184" y="219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12" y="192"/>
                  </a:lnTo>
                  <a:lnTo>
                    <a:pt x="184" y="21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8" name="Freeform 1084"/>
            <p:cNvSpPr>
              <a:spLocks/>
            </p:cNvSpPr>
            <p:nvPr/>
          </p:nvSpPr>
          <p:spPr bwMode="auto">
            <a:xfrm>
              <a:off x="8472488" y="307975"/>
              <a:ext cx="142875" cy="52388"/>
            </a:xfrm>
            <a:custGeom>
              <a:avLst/>
              <a:gdLst>
                <a:gd name="T0" fmla="*/ 259 w 269"/>
                <a:gd name="T1" fmla="*/ 101 h 101"/>
                <a:gd name="T2" fmla="*/ 0 w 269"/>
                <a:gd name="T3" fmla="*/ 38 h 101"/>
                <a:gd name="T4" fmla="*/ 10 w 269"/>
                <a:gd name="T5" fmla="*/ 0 h 101"/>
                <a:gd name="T6" fmla="*/ 269 w 269"/>
                <a:gd name="T7" fmla="*/ 62 h 101"/>
                <a:gd name="T8" fmla="*/ 25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59" y="101"/>
                  </a:moveTo>
                  <a:lnTo>
                    <a:pt x="0" y="38"/>
                  </a:lnTo>
                  <a:lnTo>
                    <a:pt x="10" y="0"/>
                  </a:lnTo>
                  <a:lnTo>
                    <a:pt x="269" y="62"/>
                  </a:lnTo>
                  <a:lnTo>
                    <a:pt x="259" y="101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9" name="Freeform 1085"/>
            <p:cNvSpPr>
              <a:spLocks/>
            </p:cNvSpPr>
            <p:nvPr/>
          </p:nvSpPr>
          <p:spPr bwMode="auto">
            <a:xfrm>
              <a:off x="8170863" y="1739900"/>
              <a:ext cx="141288" cy="53975"/>
            </a:xfrm>
            <a:custGeom>
              <a:avLst/>
              <a:gdLst>
                <a:gd name="T0" fmla="*/ 0 w 268"/>
                <a:gd name="T1" fmla="*/ 65 h 104"/>
                <a:gd name="T2" fmla="*/ 258 w 268"/>
                <a:gd name="T3" fmla="*/ 0 h 104"/>
                <a:gd name="T4" fmla="*/ 268 w 268"/>
                <a:gd name="T5" fmla="*/ 37 h 104"/>
                <a:gd name="T6" fmla="*/ 10 w 268"/>
                <a:gd name="T7" fmla="*/ 104 h 104"/>
                <a:gd name="T8" fmla="*/ 0 w 268"/>
                <a:gd name="T9" fmla="*/ 6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4">
                  <a:moveTo>
                    <a:pt x="0" y="65"/>
                  </a:moveTo>
                  <a:lnTo>
                    <a:pt x="258" y="0"/>
                  </a:lnTo>
                  <a:lnTo>
                    <a:pt x="268" y="37"/>
                  </a:lnTo>
                  <a:lnTo>
                    <a:pt x="10" y="10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0" name="Freeform 1086"/>
            <p:cNvSpPr>
              <a:spLocks/>
            </p:cNvSpPr>
            <p:nvPr/>
          </p:nvSpPr>
          <p:spPr bwMode="auto">
            <a:xfrm>
              <a:off x="8558213" y="1843088"/>
              <a:ext cx="141288" cy="61913"/>
            </a:xfrm>
            <a:custGeom>
              <a:avLst/>
              <a:gdLst>
                <a:gd name="T0" fmla="*/ 12 w 265"/>
                <a:gd name="T1" fmla="*/ 0 h 116"/>
                <a:gd name="T2" fmla="*/ 265 w 265"/>
                <a:gd name="T3" fmla="*/ 78 h 116"/>
                <a:gd name="T4" fmla="*/ 254 w 265"/>
                <a:gd name="T5" fmla="*/ 116 h 116"/>
                <a:gd name="T6" fmla="*/ 0 w 265"/>
                <a:gd name="T7" fmla="*/ 38 h 116"/>
                <a:gd name="T8" fmla="*/ 12 w 265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6">
                  <a:moveTo>
                    <a:pt x="12" y="0"/>
                  </a:moveTo>
                  <a:lnTo>
                    <a:pt x="265" y="78"/>
                  </a:lnTo>
                  <a:lnTo>
                    <a:pt x="254" y="116"/>
                  </a:lnTo>
                  <a:lnTo>
                    <a:pt x="0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1" name="Freeform 1087"/>
            <p:cNvSpPr>
              <a:spLocks/>
            </p:cNvSpPr>
            <p:nvPr/>
          </p:nvSpPr>
          <p:spPr bwMode="auto">
            <a:xfrm>
              <a:off x="7780338" y="5707063"/>
              <a:ext cx="142875" cy="38100"/>
            </a:xfrm>
            <a:custGeom>
              <a:avLst/>
              <a:gdLst>
                <a:gd name="T0" fmla="*/ 269 w 269"/>
                <a:gd name="T1" fmla="*/ 40 h 72"/>
                <a:gd name="T2" fmla="*/ 6 w 269"/>
                <a:gd name="T3" fmla="*/ 72 h 72"/>
                <a:gd name="T4" fmla="*/ 0 w 269"/>
                <a:gd name="T5" fmla="*/ 32 h 72"/>
                <a:gd name="T6" fmla="*/ 265 w 269"/>
                <a:gd name="T7" fmla="*/ 0 h 72"/>
                <a:gd name="T8" fmla="*/ 269 w 269"/>
                <a:gd name="T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2">
                  <a:moveTo>
                    <a:pt x="269" y="40"/>
                  </a:moveTo>
                  <a:lnTo>
                    <a:pt x="6" y="72"/>
                  </a:lnTo>
                  <a:lnTo>
                    <a:pt x="0" y="32"/>
                  </a:lnTo>
                  <a:lnTo>
                    <a:pt x="265" y="0"/>
                  </a:lnTo>
                  <a:lnTo>
                    <a:pt x="269" y="4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2" name="Freeform 1088"/>
            <p:cNvSpPr>
              <a:spLocks/>
            </p:cNvSpPr>
            <p:nvPr/>
          </p:nvSpPr>
          <p:spPr bwMode="auto">
            <a:xfrm>
              <a:off x="8447088" y="6835775"/>
              <a:ext cx="11113" cy="22225"/>
            </a:xfrm>
            <a:custGeom>
              <a:avLst/>
              <a:gdLst>
                <a:gd name="T0" fmla="*/ 8 w 22"/>
                <a:gd name="T1" fmla="*/ 40 h 40"/>
                <a:gd name="T2" fmla="*/ 0 w 22"/>
                <a:gd name="T3" fmla="*/ 37 h 40"/>
                <a:gd name="T4" fmla="*/ 15 w 22"/>
                <a:gd name="T5" fmla="*/ 0 h 40"/>
                <a:gd name="T6" fmla="*/ 22 w 22"/>
                <a:gd name="T7" fmla="*/ 3 h 40"/>
                <a:gd name="T8" fmla="*/ 8 w 2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0">
                  <a:moveTo>
                    <a:pt x="8" y="40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22" y="3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3" name="Freeform 1089"/>
            <p:cNvSpPr>
              <a:spLocks/>
            </p:cNvSpPr>
            <p:nvPr/>
          </p:nvSpPr>
          <p:spPr bwMode="auto">
            <a:xfrm>
              <a:off x="8474076" y="3724275"/>
              <a:ext cx="101600" cy="125413"/>
            </a:xfrm>
            <a:custGeom>
              <a:avLst/>
              <a:gdLst>
                <a:gd name="T0" fmla="*/ 162 w 194"/>
                <a:gd name="T1" fmla="*/ 236 h 236"/>
                <a:gd name="T2" fmla="*/ 0 w 194"/>
                <a:gd name="T3" fmla="*/ 25 h 236"/>
                <a:gd name="T4" fmla="*/ 31 w 194"/>
                <a:gd name="T5" fmla="*/ 0 h 236"/>
                <a:gd name="T6" fmla="*/ 194 w 194"/>
                <a:gd name="T7" fmla="*/ 212 h 236"/>
                <a:gd name="T8" fmla="*/ 162 w 194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36">
                  <a:moveTo>
                    <a:pt x="162" y="236"/>
                  </a:moveTo>
                  <a:lnTo>
                    <a:pt x="0" y="25"/>
                  </a:lnTo>
                  <a:lnTo>
                    <a:pt x="31" y="0"/>
                  </a:lnTo>
                  <a:lnTo>
                    <a:pt x="194" y="212"/>
                  </a:lnTo>
                  <a:lnTo>
                    <a:pt x="162" y="236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4" name="Freeform 1090"/>
            <p:cNvSpPr>
              <a:spLocks/>
            </p:cNvSpPr>
            <p:nvPr/>
          </p:nvSpPr>
          <p:spPr bwMode="auto">
            <a:xfrm>
              <a:off x="2189163" y="3575050"/>
              <a:ext cx="76200" cy="136525"/>
            </a:xfrm>
            <a:custGeom>
              <a:avLst/>
              <a:gdLst>
                <a:gd name="T0" fmla="*/ 109 w 145"/>
                <a:gd name="T1" fmla="*/ 259 h 259"/>
                <a:gd name="T2" fmla="*/ 0 w 145"/>
                <a:gd name="T3" fmla="*/ 16 h 259"/>
                <a:gd name="T4" fmla="*/ 36 w 145"/>
                <a:gd name="T5" fmla="*/ 0 h 259"/>
                <a:gd name="T6" fmla="*/ 145 w 145"/>
                <a:gd name="T7" fmla="*/ 242 h 259"/>
                <a:gd name="T8" fmla="*/ 109 w 145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59">
                  <a:moveTo>
                    <a:pt x="109" y="259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145" y="242"/>
                  </a:lnTo>
                  <a:lnTo>
                    <a:pt x="109" y="259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5" name="Freeform 1091"/>
            <p:cNvSpPr>
              <a:spLocks/>
            </p:cNvSpPr>
            <p:nvPr/>
          </p:nvSpPr>
          <p:spPr bwMode="auto">
            <a:xfrm>
              <a:off x="7666038" y="30163"/>
              <a:ext cx="141288" cy="60325"/>
            </a:xfrm>
            <a:custGeom>
              <a:avLst/>
              <a:gdLst>
                <a:gd name="T0" fmla="*/ 0 w 266"/>
                <a:gd name="T1" fmla="*/ 77 h 115"/>
                <a:gd name="T2" fmla="*/ 254 w 266"/>
                <a:gd name="T3" fmla="*/ 0 h 115"/>
                <a:gd name="T4" fmla="*/ 266 w 266"/>
                <a:gd name="T5" fmla="*/ 38 h 115"/>
                <a:gd name="T6" fmla="*/ 10 w 266"/>
                <a:gd name="T7" fmla="*/ 115 h 115"/>
                <a:gd name="T8" fmla="*/ 0 w 266"/>
                <a:gd name="T9" fmla="*/ 7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5">
                  <a:moveTo>
                    <a:pt x="0" y="77"/>
                  </a:moveTo>
                  <a:lnTo>
                    <a:pt x="254" y="0"/>
                  </a:lnTo>
                  <a:lnTo>
                    <a:pt x="266" y="38"/>
                  </a:lnTo>
                  <a:lnTo>
                    <a:pt x="10" y="11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6" name="Freeform 1092"/>
            <p:cNvSpPr>
              <a:spLocks/>
            </p:cNvSpPr>
            <p:nvPr/>
          </p:nvSpPr>
          <p:spPr bwMode="auto">
            <a:xfrm>
              <a:off x="4530726" y="225425"/>
              <a:ext cx="142875" cy="46038"/>
            </a:xfrm>
            <a:custGeom>
              <a:avLst/>
              <a:gdLst>
                <a:gd name="T0" fmla="*/ 269 w 269"/>
                <a:gd name="T1" fmla="*/ 39 h 89"/>
                <a:gd name="T2" fmla="*/ 8 w 269"/>
                <a:gd name="T3" fmla="*/ 89 h 89"/>
                <a:gd name="T4" fmla="*/ 0 w 269"/>
                <a:gd name="T5" fmla="*/ 50 h 89"/>
                <a:gd name="T6" fmla="*/ 261 w 269"/>
                <a:gd name="T7" fmla="*/ 0 h 89"/>
                <a:gd name="T8" fmla="*/ 269 w 269"/>
                <a:gd name="T9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9">
                  <a:moveTo>
                    <a:pt x="269" y="39"/>
                  </a:moveTo>
                  <a:lnTo>
                    <a:pt x="8" y="89"/>
                  </a:lnTo>
                  <a:lnTo>
                    <a:pt x="0" y="50"/>
                  </a:lnTo>
                  <a:lnTo>
                    <a:pt x="261" y="0"/>
                  </a:lnTo>
                  <a:lnTo>
                    <a:pt x="269" y="3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7" name="Freeform 1093"/>
            <p:cNvSpPr>
              <a:spLocks/>
            </p:cNvSpPr>
            <p:nvPr/>
          </p:nvSpPr>
          <p:spPr bwMode="auto">
            <a:xfrm>
              <a:off x="5745163" y="207963"/>
              <a:ext cx="142875" cy="36513"/>
            </a:xfrm>
            <a:custGeom>
              <a:avLst/>
              <a:gdLst>
                <a:gd name="T0" fmla="*/ 264 w 269"/>
                <a:gd name="T1" fmla="*/ 69 h 69"/>
                <a:gd name="T2" fmla="*/ 0 w 269"/>
                <a:gd name="T3" fmla="*/ 40 h 69"/>
                <a:gd name="T4" fmla="*/ 4 w 269"/>
                <a:gd name="T5" fmla="*/ 0 h 69"/>
                <a:gd name="T6" fmla="*/ 269 w 269"/>
                <a:gd name="T7" fmla="*/ 30 h 69"/>
                <a:gd name="T8" fmla="*/ 264 w 2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9">
                  <a:moveTo>
                    <a:pt x="264" y="69"/>
                  </a:moveTo>
                  <a:lnTo>
                    <a:pt x="0" y="40"/>
                  </a:lnTo>
                  <a:lnTo>
                    <a:pt x="4" y="0"/>
                  </a:lnTo>
                  <a:lnTo>
                    <a:pt x="269" y="30"/>
                  </a:lnTo>
                  <a:lnTo>
                    <a:pt x="264" y="6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8" name="Freeform 1094"/>
            <p:cNvSpPr>
              <a:spLocks/>
            </p:cNvSpPr>
            <p:nvPr/>
          </p:nvSpPr>
          <p:spPr bwMode="auto">
            <a:xfrm>
              <a:off x="3724276" y="1577975"/>
              <a:ext cx="134938" cy="84138"/>
            </a:xfrm>
            <a:custGeom>
              <a:avLst/>
              <a:gdLst>
                <a:gd name="T0" fmla="*/ 0 w 255"/>
                <a:gd name="T1" fmla="*/ 122 h 158"/>
                <a:gd name="T2" fmla="*/ 236 w 255"/>
                <a:gd name="T3" fmla="*/ 0 h 158"/>
                <a:gd name="T4" fmla="*/ 255 w 255"/>
                <a:gd name="T5" fmla="*/ 36 h 158"/>
                <a:gd name="T6" fmla="*/ 18 w 255"/>
                <a:gd name="T7" fmla="*/ 158 h 158"/>
                <a:gd name="T8" fmla="*/ 0 w 255"/>
                <a:gd name="T9" fmla="*/ 1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8">
                  <a:moveTo>
                    <a:pt x="0" y="122"/>
                  </a:moveTo>
                  <a:lnTo>
                    <a:pt x="236" y="0"/>
                  </a:lnTo>
                  <a:lnTo>
                    <a:pt x="255" y="36"/>
                  </a:lnTo>
                  <a:lnTo>
                    <a:pt x="18" y="158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09" name="Freeform 1095"/>
            <p:cNvSpPr>
              <a:spLocks/>
            </p:cNvSpPr>
            <p:nvPr/>
          </p:nvSpPr>
          <p:spPr bwMode="auto">
            <a:xfrm>
              <a:off x="5854701" y="261938"/>
              <a:ext cx="69850" cy="138113"/>
            </a:xfrm>
            <a:custGeom>
              <a:avLst/>
              <a:gdLst>
                <a:gd name="T0" fmla="*/ 134 w 134"/>
                <a:gd name="T1" fmla="*/ 15 h 262"/>
                <a:gd name="T2" fmla="*/ 37 w 134"/>
                <a:gd name="T3" fmla="*/ 262 h 262"/>
                <a:gd name="T4" fmla="*/ 0 w 134"/>
                <a:gd name="T5" fmla="*/ 248 h 262"/>
                <a:gd name="T6" fmla="*/ 97 w 134"/>
                <a:gd name="T7" fmla="*/ 0 h 262"/>
                <a:gd name="T8" fmla="*/ 134 w 134"/>
                <a:gd name="T9" fmla="*/ 1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62">
                  <a:moveTo>
                    <a:pt x="134" y="15"/>
                  </a:moveTo>
                  <a:lnTo>
                    <a:pt x="37" y="262"/>
                  </a:lnTo>
                  <a:lnTo>
                    <a:pt x="0" y="248"/>
                  </a:lnTo>
                  <a:lnTo>
                    <a:pt x="97" y="0"/>
                  </a:lnTo>
                  <a:lnTo>
                    <a:pt x="134" y="1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0" name="Freeform 1096"/>
            <p:cNvSpPr>
              <a:spLocks/>
            </p:cNvSpPr>
            <p:nvPr/>
          </p:nvSpPr>
          <p:spPr bwMode="auto">
            <a:xfrm>
              <a:off x="2803526" y="293688"/>
              <a:ext cx="95250" cy="128588"/>
            </a:xfrm>
            <a:custGeom>
              <a:avLst/>
              <a:gdLst>
                <a:gd name="T0" fmla="*/ 0 w 181"/>
                <a:gd name="T1" fmla="*/ 221 h 242"/>
                <a:gd name="T2" fmla="*/ 147 w 181"/>
                <a:gd name="T3" fmla="*/ 0 h 242"/>
                <a:gd name="T4" fmla="*/ 181 w 181"/>
                <a:gd name="T5" fmla="*/ 21 h 242"/>
                <a:gd name="T6" fmla="*/ 33 w 181"/>
                <a:gd name="T7" fmla="*/ 242 h 242"/>
                <a:gd name="T8" fmla="*/ 0 w 181"/>
                <a:gd name="T9" fmla="*/ 22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42">
                  <a:moveTo>
                    <a:pt x="0" y="221"/>
                  </a:moveTo>
                  <a:lnTo>
                    <a:pt x="147" y="0"/>
                  </a:lnTo>
                  <a:lnTo>
                    <a:pt x="181" y="21"/>
                  </a:lnTo>
                  <a:lnTo>
                    <a:pt x="33" y="242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1" name="Freeform 1097"/>
            <p:cNvSpPr>
              <a:spLocks/>
            </p:cNvSpPr>
            <p:nvPr/>
          </p:nvSpPr>
          <p:spPr bwMode="auto">
            <a:xfrm>
              <a:off x="652463" y="685800"/>
              <a:ext cx="141288" cy="50800"/>
            </a:xfrm>
            <a:custGeom>
              <a:avLst/>
              <a:gdLst>
                <a:gd name="T0" fmla="*/ 268 w 268"/>
                <a:gd name="T1" fmla="*/ 39 h 96"/>
                <a:gd name="T2" fmla="*/ 8 w 268"/>
                <a:gd name="T3" fmla="*/ 96 h 96"/>
                <a:gd name="T4" fmla="*/ 0 w 268"/>
                <a:gd name="T5" fmla="*/ 57 h 96"/>
                <a:gd name="T6" fmla="*/ 259 w 268"/>
                <a:gd name="T7" fmla="*/ 0 h 96"/>
                <a:gd name="T8" fmla="*/ 268 w 268"/>
                <a:gd name="T9" fmla="*/ 3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6">
                  <a:moveTo>
                    <a:pt x="268" y="39"/>
                  </a:moveTo>
                  <a:lnTo>
                    <a:pt x="8" y="96"/>
                  </a:lnTo>
                  <a:lnTo>
                    <a:pt x="0" y="57"/>
                  </a:lnTo>
                  <a:lnTo>
                    <a:pt x="259" y="0"/>
                  </a:lnTo>
                  <a:lnTo>
                    <a:pt x="268" y="3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2" name="Freeform 1098"/>
            <p:cNvSpPr>
              <a:spLocks/>
            </p:cNvSpPr>
            <p:nvPr/>
          </p:nvSpPr>
          <p:spPr bwMode="auto">
            <a:xfrm>
              <a:off x="1093788" y="125413"/>
              <a:ext cx="79375" cy="134938"/>
            </a:xfrm>
            <a:custGeom>
              <a:avLst/>
              <a:gdLst>
                <a:gd name="T0" fmla="*/ 114 w 150"/>
                <a:gd name="T1" fmla="*/ 257 h 257"/>
                <a:gd name="T2" fmla="*/ 0 w 150"/>
                <a:gd name="T3" fmla="*/ 18 h 257"/>
                <a:gd name="T4" fmla="*/ 36 w 150"/>
                <a:gd name="T5" fmla="*/ 0 h 257"/>
                <a:gd name="T6" fmla="*/ 150 w 150"/>
                <a:gd name="T7" fmla="*/ 241 h 257"/>
                <a:gd name="T8" fmla="*/ 114 w 150"/>
                <a:gd name="T9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7">
                  <a:moveTo>
                    <a:pt x="114" y="257"/>
                  </a:moveTo>
                  <a:lnTo>
                    <a:pt x="0" y="18"/>
                  </a:lnTo>
                  <a:lnTo>
                    <a:pt x="36" y="0"/>
                  </a:lnTo>
                  <a:lnTo>
                    <a:pt x="150" y="241"/>
                  </a:lnTo>
                  <a:lnTo>
                    <a:pt x="114" y="25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3" name="Freeform 1099"/>
            <p:cNvSpPr>
              <a:spLocks/>
            </p:cNvSpPr>
            <p:nvPr/>
          </p:nvSpPr>
          <p:spPr bwMode="auto">
            <a:xfrm>
              <a:off x="2020888" y="6350"/>
              <a:ext cx="58738" cy="127000"/>
            </a:xfrm>
            <a:custGeom>
              <a:avLst/>
              <a:gdLst>
                <a:gd name="T0" fmla="*/ 0 w 110"/>
                <a:gd name="T1" fmla="*/ 228 h 239"/>
                <a:gd name="T2" fmla="*/ 72 w 110"/>
                <a:gd name="T3" fmla="*/ 0 h 239"/>
                <a:gd name="T4" fmla="*/ 110 w 110"/>
                <a:gd name="T5" fmla="*/ 13 h 239"/>
                <a:gd name="T6" fmla="*/ 37 w 110"/>
                <a:gd name="T7" fmla="*/ 239 h 239"/>
                <a:gd name="T8" fmla="*/ 0 w 110"/>
                <a:gd name="T9" fmla="*/ 22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39">
                  <a:moveTo>
                    <a:pt x="0" y="228"/>
                  </a:moveTo>
                  <a:lnTo>
                    <a:pt x="72" y="0"/>
                  </a:lnTo>
                  <a:lnTo>
                    <a:pt x="110" y="13"/>
                  </a:lnTo>
                  <a:lnTo>
                    <a:pt x="37" y="23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4" name="Freeform 1100"/>
            <p:cNvSpPr>
              <a:spLocks/>
            </p:cNvSpPr>
            <p:nvPr/>
          </p:nvSpPr>
          <p:spPr bwMode="auto">
            <a:xfrm>
              <a:off x="1728788" y="850900"/>
              <a:ext cx="101600" cy="125413"/>
            </a:xfrm>
            <a:custGeom>
              <a:avLst/>
              <a:gdLst>
                <a:gd name="T0" fmla="*/ 0 w 191"/>
                <a:gd name="T1" fmla="*/ 213 h 237"/>
                <a:gd name="T2" fmla="*/ 159 w 191"/>
                <a:gd name="T3" fmla="*/ 0 h 237"/>
                <a:gd name="T4" fmla="*/ 191 w 191"/>
                <a:gd name="T5" fmla="*/ 24 h 237"/>
                <a:gd name="T6" fmla="*/ 33 w 191"/>
                <a:gd name="T7" fmla="*/ 237 h 237"/>
                <a:gd name="T8" fmla="*/ 0 w 191"/>
                <a:gd name="T9" fmla="*/ 21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37">
                  <a:moveTo>
                    <a:pt x="0" y="213"/>
                  </a:moveTo>
                  <a:lnTo>
                    <a:pt x="159" y="0"/>
                  </a:lnTo>
                  <a:lnTo>
                    <a:pt x="191" y="24"/>
                  </a:lnTo>
                  <a:lnTo>
                    <a:pt x="33" y="237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5" name="Freeform 1101"/>
            <p:cNvSpPr>
              <a:spLocks/>
            </p:cNvSpPr>
            <p:nvPr/>
          </p:nvSpPr>
          <p:spPr bwMode="auto">
            <a:xfrm>
              <a:off x="2147888" y="2630488"/>
              <a:ext cx="55563" cy="141288"/>
            </a:xfrm>
            <a:custGeom>
              <a:avLst/>
              <a:gdLst>
                <a:gd name="T0" fmla="*/ 0 w 105"/>
                <a:gd name="T1" fmla="*/ 258 h 268"/>
                <a:gd name="T2" fmla="*/ 66 w 105"/>
                <a:gd name="T3" fmla="*/ 0 h 268"/>
                <a:gd name="T4" fmla="*/ 105 w 105"/>
                <a:gd name="T5" fmla="*/ 10 h 268"/>
                <a:gd name="T6" fmla="*/ 39 w 105"/>
                <a:gd name="T7" fmla="*/ 268 h 268"/>
                <a:gd name="T8" fmla="*/ 0 w 105"/>
                <a:gd name="T9" fmla="*/ 25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68">
                  <a:moveTo>
                    <a:pt x="0" y="258"/>
                  </a:moveTo>
                  <a:lnTo>
                    <a:pt x="66" y="0"/>
                  </a:lnTo>
                  <a:lnTo>
                    <a:pt x="105" y="10"/>
                  </a:lnTo>
                  <a:lnTo>
                    <a:pt x="39" y="26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6" name="Freeform 1102"/>
            <p:cNvSpPr>
              <a:spLocks/>
            </p:cNvSpPr>
            <p:nvPr/>
          </p:nvSpPr>
          <p:spPr bwMode="auto">
            <a:xfrm>
              <a:off x="3043238" y="1571625"/>
              <a:ext cx="139700" cy="61913"/>
            </a:xfrm>
            <a:custGeom>
              <a:avLst/>
              <a:gdLst>
                <a:gd name="T0" fmla="*/ 265 w 265"/>
                <a:gd name="T1" fmla="*/ 39 h 118"/>
                <a:gd name="T2" fmla="*/ 12 w 265"/>
                <a:gd name="T3" fmla="*/ 118 h 118"/>
                <a:gd name="T4" fmla="*/ 0 w 265"/>
                <a:gd name="T5" fmla="*/ 80 h 118"/>
                <a:gd name="T6" fmla="*/ 253 w 265"/>
                <a:gd name="T7" fmla="*/ 0 h 118"/>
                <a:gd name="T8" fmla="*/ 265 w 265"/>
                <a:gd name="T9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18">
                  <a:moveTo>
                    <a:pt x="265" y="39"/>
                  </a:moveTo>
                  <a:lnTo>
                    <a:pt x="12" y="118"/>
                  </a:lnTo>
                  <a:lnTo>
                    <a:pt x="0" y="80"/>
                  </a:lnTo>
                  <a:lnTo>
                    <a:pt x="253" y="0"/>
                  </a:lnTo>
                  <a:lnTo>
                    <a:pt x="265" y="3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7" name="Freeform 1103"/>
            <p:cNvSpPr>
              <a:spLocks/>
            </p:cNvSpPr>
            <p:nvPr/>
          </p:nvSpPr>
          <p:spPr bwMode="auto">
            <a:xfrm>
              <a:off x="2147888" y="2332038"/>
              <a:ext cx="66675" cy="139700"/>
            </a:xfrm>
            <a:custGeom>
              <a:avLst/>
              <a:gdLst>
                <a:gd name="T0" fmla="*/ 89 w 126"/>
                <a:gd name="T1" fmla="*/ 263 h 263"/>
                <a:gd name="T2" fmla="*/ 0 w 126"/>
                <a:gd name="T3" fmla="*/ 13 h 263"/>
                <a:gd name="T4" fmla="*/ 38 w 126"/>
                <a:gd name="T5" fmla="*/ 0 h 263"/>
                <a:gd name="T6" fmla="*/ 126 w 126"/>
                <a:gd name="T7" fmla="*/ 250 h 263"/>
                <a:gd name="T8" fmla="*/ 89 w 126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63">
                  <a:moveTo>
                    <a:pt x="89" y="263"/>
                  </a:moveTo>
                  <a:lnTo>
                    <a:pt x="0" y="13"/>
                  </a:lnTo>
                  <a:lnTo>
                    <a:pt x="38" y="0"/>
                  </a:lnTo>
                  <a:lnTo>
                    <a:pt x="126" y="250"/>
                  </a:lnTo>
                  <a:lnTo>
                    <a:pt x="89" y="26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8" name="Freeform 1104"/>
            <p:cNvSpPr>
              <a:spLocks/>
            </p:cNvSpPr>
            <p:nvPr/>
          </p:nvSpPr>
          <p:spPr bwMode="auto">
            <a:xfrm>
              <a:off x="706438" y="1457325"/>
              <a:ext cx="117475" cy="111125"/>
            </a:xfrm>
            <a:custGeom>
              <a:avLst/>
              <a:gdLst>
                <a:gd name="T0" fmla="*/ 0 w 223"/>
                <a:gd name="T1" fmla="*/ 179 h 208"/>
                <a:gd name="T2" fmla="*/ 196 w 223"/>
                <a:gd name="T3" fmla="*/ 0 h 208"/>
                <a:gd name="T4" fmla="*/ 223 w 223"/>
                <a:gd name="T5" fmla="*/ 29 h 208"/>
                <a:gd name="T6" fmla="*/ 26 w 223"/>
                <a:gd name="T7" fmla="*/ 208 h 208"/>
                <a:gd name="T8" fmla="*/ 0 w 223"/>
                <a:gd name="T9" fmla="*/ 17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8">
                  <a:moveTo>
                    <a:pt x="0" y="179"/>
                  </a:moveTo>
                  <a:lnTo>
                    <a:pt x="196" y="0"/>
                  </a:lnTo>
                  <a:lnTo>
                    <a:pt x="223" y="29"/>
                  </a:lnTo>
                  <a:lnTo>
                    <a:pt x="26" y="208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19" name="Freeform 1105"/>
            <p:cNvSpPr>
              <a:spLocks/>
            </p:cNvSpPr>
            <p:nvPr/>
          </p:nvSpPr>
          <p:spPr bwMode="auto">
            <a:xfrm>
              <a:off x="2116138" y="1571625"/>
              <a:ext cx="77788" cy="136525"/>
            </a:xfrm>
            <a:custGeom>
              <a:avLst/>
              <a:gdLst>
                <a:gd name="T0" fmla="*/ 110 w 145"/>
                <a:gd name="T1" fmla="*/ 258 h 258"/>
                <a:gd name="T2" fmla="*/ 0 w 145"/>
                <a:gd name="T3" fmla="*/ 17 h 258"/>
                <a:gd name="T4" fmla="*/ 35 w 145"/>
                <a:gd name="T5" fmla="*/ 0 h 258"/>
                <a:gd name="T6" fmla="*/ 145 w 145"/>
                <a:gd name="T7" fmla="*/ 242 h 258"/>
                <a:gd name="T8" fmla="*/ 110 w 145"/>
                <a:gd name="T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58">
                  <a:moveTo>
                    <a:pt x="110" y="258"/>
                  </a:moveTo>
                  <a:lnTo>
                    <a:pt x="0" y="17"/>
                  </a:lnTo>
                  <a:lnTo>
                    <a:pt x="35" y="0"/>
                  </a:lnTo>
                  <a:lnTo>
                    <a:pt x="145" y="242"/>
                  </a:lnTo>
                  <a:lnTo>
                    <a:pt x="110" y="25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0" name="Freeform 1106"/>
            <p:cNvSpPr>
              <a:spLocks/>
            </p:cNvSpPr>
            <p:nvPr/>
          </p:nvSpPr>
          <p:spPr bwMode="auto">
            <a:xfrm>
              <a:off x="3141663" y="2616200"/>
              <a:ext cx="142875" cy="46038"/>
            </a:xfrm>
            <a:custGeom>
              <a:avLst/>
              <a:gdLst>
                <a:gd name="T0" fmla="*/ 263 w 269"/>
                <a:gd name="T1" fmla="*/ 87 h 87"/>
                <a:gd name="T2" fmla="*/ 0 w 269"/>
                <a:gd name="T3" fmla="*/ 39 h 87"/>
                <a:gd name="T4" fmla="*/ 8 w 269"/>
                <a:gd name="T5" fmla="*/ 0 h 87"/>
                <a:gd name="T6" fmla="*/ 269 w 269"/>
                <a:gd name="T7" fmla="*/ 47 h 87"/>
                <a:gd name="T8" fmla="*/ 263 w 269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7">
                  <a:moveTo>
                    <a:pt x="263" y="87"/>
                  </a:moveTo>
                  <a:lnTo>
                    <a:pt x="0" y="39"/>
                  </a:lnTo>
                  <a:lnTo>
                    <a:pt x="8" y="0"/>
                  </a:lnTo>
                  <a:lnTo>
                    <a:pt x="269" y="47"/>
                  </a:lnTo>
                  <a:lnTo>
                    <a:pt x="263" y="8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1" name="Freeform 1107"/>
            <p:cNvSpPr>
              <a:spLocks/>
            </p:cNvSpPr>
            <p:nvPr/>
          </p:nvSpPr>
          <p:spPr bwMode="auto">
            <a:xfrm>
              <a:off x="7366001" y="2387600"/>
              <a:ext cx="136525" cy="76200"/>
            </a:xfrm>
            <a:custGeom>
              <a:avLst/>
              <a:gdLst>
                <a:gd name="T0" fmla="*/ 0 w 259"/>
                <a:gd name="T1" fmla="*/ 108 h 145"/>
                <a:gd name="T2" fmla="*/ 243 w 259"/>
                <a:gd name="T3" fmla="*/ 0 h 145"/>
                <a:gd name="T4" fmla="*/ 259 w 259"/>
                <a:gd name="T5" fmla="*/ 37 h 145"/>
                <a:gd name="T6" fmla="*/ 15 w 259"/>
                <a:gd name="T7" fmla="*/ 145 h 145"/>
                <a:gd name="T8" fmla="*/ 0 w 259"/>
                <a:gd name="T9" fmla="*/ 10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5">
                  <a:moveTo>
                    <a:pt x="0" y="108"/>
                  </a:moveTo>
                  <a:lnTo>
                    <a:pt x="243" y="0"/>
                  </a:lnTo>
                  <a:lnTo>
                    <a:pt x="259" y="37"/>
                  </a:lnTo>
                  <a:lnTo>
                    <a:pt x="15" y="145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2" name="Freeform 1108"/>
            <p:cNvSpPr>
              <a:spLocks/>
            </p:cNvSpPr>
            <p:nvPr/>
          </p:nvSpPr>
          <p:spPr bwMode="auto">
            <a:xfrm>
              <a:off x="3189288" y="3382963"/>
              <a:ext cx="141288" cy="50800"/>
            </a:xfrm>
            <a:custGeom>
              <a:avLst/>
              <a:gdLst>
                <a:gd name="T0" fmla="*/ 259 w 268"/>
                <a:gd name="T1" fmla="*/ 97 h 97"/>
                <a:gd name="T2" fmla="*/ 0 w 268"/>
                <a:gd name="T3" fmla="*/ 39 h 97"/>
                <a:gd name="T4" fmla="*/ 9 w 268"/>
                <a:gd name="T5" fmla="*/ 0 h 97"/>
                <a:gd name="T6" fmla="*/ 268 w 268"/>
                <a:gd name="T7" fmla="*/ 58 h 97"/>
                <a:gd name="T8" fmla="*/ 259 w 26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7">
                  <a:moveTo>
                    <a:pt x="259" y="97"/>
                  </a:moveTo>
                  <a:lnTo>
                    <a:pt x="0" y="39"/>
                  </a:lnTo>
                  <a:lnTo>
                    <a:pt x="9" y="0"/>
                  </a:lnTo>
                  <a:lnTo>
                    <a:pt x="268" y="58"/>
                  </a:lnTo>
                  <a:lnTo>
                    <a:pt x="259" y="9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3" name="Freeform 1109"/>
            <p:cNvSpPr>
              <a:spLocks/>
            </p:cNvSpPr>
            <p:nvPr/>
          </p:nvSpPr>
          <p:spPr bwMode="auto">
            <a:xfrm>
              <a:off x="4416426" y="2368550"/>
              <a:ext cx="25400" cy="141288"/>
            </a:xfrm>
            <a:custGeom>
              <a:avLst/>
              <a:gdLst>
                <a:gd name="T0" fmla="*/ 0 w 50"/>
                <a:gd name="T1" fmla="*/ 265 h 266"/>
                <a:gd name="T2" fmla="*/ 10 w 50"/>
                <a:gd name="T3" fmla="*/ 0 h 266"/>
                <a:gd name="T4" fmla="*/ 50 w 50"/>
                <a:gd name="T5" fmla="*/ 1 h 266"/>
                <a:gd name="T6" fmla="*/ 40 w 50"/>
                <a:gd name="T7" fmla="*/ 266 h 266"/>
                <a:gd name="T8" fmla="*/ 0 w 50"/>
                <a:gd name="T9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6">
                  <a:moveTo>
                    <a:pt x="0" y="265"/>
                  </a:moveTo>
                  <a:lnTo>
                    <a:pt x="10" y="0"/>
                  </a:lnTo>
                  <a:lnTo>
                    <a:pt x="50" y="1"/>
                  </a:lnTo>
                  <a:lnTo>
                    <a:pt x="40" y="266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4" name="Freeform 1110"/>
            <p:cNvSpPr>
              <a:spLocks/>
            </p:cNvSpPr>
            <p:nvPr/>
          </p:nvSpPr>
          <p:spPr bwMode="auto">
            <a:xfrm>
              <a:off x="3849688" y="3455988"/>
              <a:ext cx="138113" cy="73025"/>
            </a:xfrm>
            <a:custGeom>
              <a:avLst/>
              <a:gdLst>
                <a:gd name="T0" fmla="*/ 246 w 261"/>
                <a:gd name="T1" fmla="*/ 136 h 136"/>
                <a:gd name="T2" fmla="*/ 0 w 261"/>
                <a:gd name="T3" fmla="*/ 37 h 136"/>
                <a:gd name="T4" fmla="*/ 14 w 261"/>
                <a:gd name="T5" fmla="*/ 0 h 136"/>
                <a:gd name="T6" fmla="*/ 261 w 261"/>
                <a:gd name="T7" fmla="*/ 100 h 136"/>
                <a:gd name="T8" fmla="*/ 246 w 261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6">
                  <a:moveTo>
                    <a:pt x="246" y="136"/>
                  </a:moveTo>
                  <a:lnTo>
                    <a:pt x="0" y="37"/>
                  </a:lnTo>
                  <a:lnTo>
                    <a:pt x="14" y="0"/>
                  </a:lnTo>
                  <a:lnTo>
                    <a:pt x="261" y="100"/>
                  </a:lnTo>
                  <a:lnTo>
                    <a:pt x="246" y="13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5" name="Freeform 1111"/>
            <p:cNvSpPr>
              <a:spLocks/>
            </p:cNvSpPr>
            <p:nvPr/>
          </p:nvSpPr>
          <p:spPr bwMode="auto">
            <a:xfrm>
              <a:off x="4824413" y="3221038"/>
              <a:ext cx="60325" cy="141288"/>
            </a:xfrm>
            <a:custGeom>
              <a:avLst/>
              <a:gdLst>
                <a:gd name="T0" fmla="*/ 75 w 113"/>
                <a:gd name="T1" fmla="*/ 266 h 266"/>
                <a:gd name="T2" fmla="*/ 0 w 113"/>
                <a:gd name="T3" fmla="*/ 11 h 266"/>
                <a:gd name="T4" fmla="*/ 38 w 113"/>
                <a:gd name="T5" fmla="*/ 0 h 266"/>
                <a:gd name="T6" fmla="*/ 113 w 113"/>
                <a:gd name="T7" fmla="*/ 254 h 266"/>
                <a:gd name="T8" fmla="*/ 75 w 113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66">
                  <a:moveTo>
                    <a:pt x="75" y="266"/>
                  </a:moveTo>
                  <a:lnTo>
                    <a:pt x="0" y="11"/>
                  </a:lnTo>
                  <a:lnTo>
                    <a:pt x="38" y="0"/>
                  </a:lnTo>
                  <a:lnTo>
                    <a:pt x="113" y="254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6" name="Freeform 1112"/>
            <p:cNvSpPr>
              <a:spLocks/>
            </p:cNvSpPr>
            <p:nvPr/>
          </p:nvSpPr>
          <p:spPr bwMode="auto">
            <a:xfrm>
              <a:off x="6283326" y="3684588"/>
              <a:ext cx="136525" cy="74613"/>
            </a:xfrm>
            <a:custGeom>
              <a:avLst/>
              <a:gdLst>
                <a:gd name="T0" fmla="*/ 0 w 260"/>
                <a:gd name="T1" fmla="*/ 104 h 141"/>
                <a:gd name="T2" fmla="*/ 245 w 260"/>
                <a:gd name="T3" fmla="*/ 0 h 141"/>
                <a:gd name="T4" fmla="*/ 260 w 260"/>
                <a:gd name="T5" fmla="*/ 35 h 141"/>
                <a:gd name="T6" fmla="*/ 15 w 260"/>
                <a:gd name="T7" fmla="*/ 141 h 141"/>
                <a:gd name="T8" fmla="*/ 0 w 260"/>
                <a:gd name="T9" fmla="*/ 10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1">
                  <a:moveTo>
                    <a:pt x="0" y="104"/>
                  </a:moveTo>
                  <a:lnTo>
                    <a:pt x="245" y="0"/>
                  </a:lnTo>
                  <a:lnTo>
                    <a:pt x="260" y="35"/>
                  </a:lnTo>
                  <a:lnTo>
                    <a:pt x="15" y="14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7" name="Freeform 1113"/>
            <p:cNvSpPr>
              <a:spLocks/>
            </p:cNvSpPr>
            <p:nvPr/>
          </p:nvSpPr>
          <p:spPr bwMode="auto">
            <a:xfrm>
              <a:off x="3338513" y="4578350"/>
              <a:ext cx="134938" cy="82550"/>
            </a:xfrm>
            <a:custGeom>
              <a:avLst/>
              <a:gdLst>
                <a:gd name="T0" fmla="*/ 0 w 254"/>
                <a:gd name="T1" fmla="*/ 121 h 157"/>
                <a:gd name="T2" fmla="*/ 236 w 254"/>
                <a:gd name="T3" fmla="*/ 0 h 157"/>
                <a:gd name="T4" fmla="*/ 254 w 254"/>
                <a:gd name="T5" fmla="*/ 35 h 157"/>
                <a:gd name="T6" fmla="*/ 18 w 254"/>
                <a:gd name="T7" fmla="*/ 157 h 157"/>
                <a:gd name="T8" fmla="*/ 0 w 254"/>
                <a:gd name="T9" fmla="*/ 12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7">
                  <a:moveTo>
                    <a:pt x="0" y="121"/>
                  </a:moveTo>
                  <a:lnTo>
                    <a:pt x="236" y="0"/>
                  </a:lnTo>
                  <a:lnTo>
                    <a:pt x="254" y="35"/>
                  </a:lnTo>
                  <a:lnTo>
                    <a:pt x="18" y="157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8" name="Freeform 1114"/>
            <p:cNvSpPr>
              <a:spLocks/>
            </p:cNvSpPr>
            <p:nvPr/>
          </p:nvSpPr>
          <p:spPr bwMode="auto">
            <a:xfrm>
              <a:off x="2566988" y="5649913"/>
              <a:ext cx="142875" cy="49213"/>
            </a:xfrm>
            <a:custGeom>
              <a:avLst/>
              <a:gdLst>
                <a:gd name="T0" fmla="*/ 0 w 269"/>
                <a:gd name="T1" fmla="*/ 54 h 93"/>
                <a:gd name="T2" fmla="*/ 260 w 269"/>
                <a:gd name="T3" fmla="*/ 0 h 93"/>
                <a:gd name="T4" fmla="*/ 269 w 269"/>
                <a:gd name="T5" fmla="*/ 39 h 93"/>
                <a:gd name="T6" fmla="*/ 8 w 269"/>
                <a:gd name="T7" fmla="*/ 93 h 93"/>
                <a:gd name="T8" fmla="*/ 0 w 269"/>
                <a:gd name="T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3">
                  <a:moveTo>
                    <a:pt x="0" y="54"/>
                  </a:moveTo>
                  <a:lnTo>
                    <a:pt x="260" y="0"/>
                  </a:lnTo>
                  <a:lnTo>
                    <a:pt x="269" y="39"/>
                  </a:lnTo>
                  <a:lnTo>
                    <a:pt x="8" y="9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29" name="Freeform 1115"/>
            <p:cNvSpPr>
              <a:spLocks/>
            </p:cNvSpPr>
            <p:nvPr/>
          </p:nvSpPr>
          <p:spPr bwMode="auto">
            <a:xfrm>
              <a:off x="2317751" y="6229350"/>
              <a:ext cx="134938" cy="84138"/>
            </a:xfrm>
            <a:custGeom>
              <a:avLst/>
              <a:gdLst>
                <a:gd name="T0" fmla="*/ 0 w 254"/>
                <a:gd name="T1" fmla="*/ 122 h 157"/>
                <a:gd name="T2" fmla="*/ 236 w 254"/>
                <a:gd name="T3" fmla="*/ 0 h 157"/>
                <a:gd name="T4" fmla="*/ 254 w 254"/>
                <a:gd name="T5" fmla="*/ 36 h 157"/>
                <a:gd name="T6" fmla="*/ 18 w 254"/>
                <a:gd name="T7" fmla="*/ 157 h 157"/>
                <a:gd name="T8" fmla="*/ 0 w 254"/>
                <a:gd name="T9" fmla="*/ 12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7">
                  <a:moveTo>
                    <a:pt x="0" y="122"/>
                  </a:moveTo>
                  <a:lnTo>
                    <a:pt x="236" y="0"/>
                  </a:lnTo>
                  <a:lnTo>
                    <a:pt x="254" y="36"/>
                  </a:lnTo>
                  <a:lnTo>
                    <a:pt x="18" y="157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0" name="Freeform 1116"/>
            <p:cNvSpPr>
              <a:spLocks/>
            </p:cNvSpPr>
            <p:nvPr/>
          </p:nvSpPr>
          <p:spPr bwMode="auto">
            <a:xfrm>
              <a:off x="1239838" y="5594350"/>
              <a:ext cx="79375" cy="134938"/>
            </a:xfrm>
            <a:custGeom>
              <a:avLst/>
              <a:gdLst>
                <a:gd name="T0" fmla="*/ 0 w 152"/>
                <a:gd name="T1" fmla="*/ 239 h 256"/>
                <a:gd name="T2" fmla="*/ 116 w 152"/>
                <a:gd name="T3" fmla="*/ 0 h 256"/>
                <a:gd name="T4" fmla="*/ 152 w 152"/>
                <a:gd name="T5" fmla="*/ 17 h 256"/>
                <a:gd name="T6" fmla="*/ 35 w 152"/>
                <a:gd name="T7" fmla="*/ 256 h 256"/>
                <a:gd name="T8" fmla="*/ 0 w 152"/>
                <a:gd name="T9" fmla="*/ 23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56">
                  <a:moveTo>
                    <a:pt x="0" y="239"/>
                  </a:moveTo>
                  <a:lnTo>
                    <a:pt x="116" y="0"/>
                  </a:lnTo>
                  <a:lnTo>
                    <a:pt x="152" y="17"/>
                  </a:lnTo>
                  <a:lnTo>
                    <a:pt x="35" y="256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1" name="Freeform 1117"/>
            <p:cNvSpPr>
              <a:spLocks/>
            </p:cNvSpPr>
            <p:nvPr/>
          </p:nvSpPr>
          <p:spPr bwMode="auto">
            <a:xfrm>
              <a:off x="1227138" y="6643688"/>
              <a:ext cx="141288" cy="23813"/>
            </a:xfrm>
            <a:custGeom>
              <a:avLst/>
              <a:gdLst>
                <a:gd name="T0" fmla="*/ 0 w 266"/>
                <a:gd name="T1" fmla="*/ 6 h 46"/>
                <a:gd name="T2" fmla="*/ 265 w 266"/>
                <a:gd name="T3" fmla="*/ 0 h 46"/>
                <a:gd name="T4" fmla="*/ 266 w 266"/>
                <a:gd name="T5" fmla="*/ 40 h 46"/>
                <a:gd name="T6" fmla="*/ 1 w 266"/>
                <a:gd name="T7" fmla="*/ 46 h 46"/>
                <a:gd name="T8" fmla="*/ 0 w 266"/>
                <a:gd name="T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6">
                  <a:moveTo>
                    <a:pt x="0" y="6"/>
                  </a:moveTo>
                  <a:lnTo>
                    <a:pt x="265" y="0"/>
                  </a:lnTo>
                  <a:lnTo>
                    <a:pt x="266" y="40"/>
                  </a:lnTo>
                  <a:lnTo>
                    <a:pt x="1" y="4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2" name="Freeform 1118"/>
            <p:cNvSpPr>
              <a:spLocks/>
            </p:cNvSpPr>
            <p:nvPr/>
          </p:nvSpPr>
          <p:spPr bwMode="auto">
            <a:xfrm>
              <a:off x="5581651" y="5151438"/>
              <a:ext cx="31750" cy="142875"/>
            </a:xfrm>
            <a:custGeom>
              <a:avLst/>
              <a:gdLst>
                <a:gd name="T0" fmla="*/ 0 w 60"/>
                <a:gd name="T1" fmla="*/ 265 h 269"/>
                <a:gd name="T2" fmla="*/ 20 w 60"/>
                <a:gd name="T3" fmla="*/ 0 h 269"/>
                <a:gd name="T4" fmla="*/ 60 w 60"/>
                <a:gd name="T5" fmla="*/ 3 h 269"/>
                <a:gd name="T6" fmla="*/ 40 w 60"/>
                <a:gd name="T7" fmla="*/ 269 h 269"/>
                <a:gd name="T8" fmla="*/ 0 w 60"/>
                <a:gd name="T9" fmla="*/ 26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69">
                  <a:moveTo>
                    <a:pt x="0" y="265"/>
                  </a:moveTo>
                  <a:lnTo>
                    <a:pt x="20" y="0"/>
                  </a:lnTo>
                  <a:lnTo>
                    <a:pt x="60" y="3"/>
                  </a:lnTo>
                  <a:lnTo>
                    <a:pt x="40" y="269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3" name="Freeform 1119"/>
            <p:cNvSpPr>
              <a:spLocks/>
            </p:cNvSpPr>
            <p:nvPr/>
          </p:nvSpPr>
          <p:spPr bwMode="auto">
            <a:xfrm>
              <a:off x="7091363" y="6191250"/>
              <a:ext cx="136525" cy="79375"/>
            </a:xfrm>
            <a:custGeom>
              <a:avLst/>
              <a:gdLst>
                <a:gd name="T0" fmla="*/ 0 w 257"/>
                <a:gd name="T1" fmla="*/ 116 h 152"/>
                <a:gd name="T2" fmla="*/ 240 w 257"/>
                <a:gd name="T3" fmla="*/ 0 h 152"/>
                <a:gd name="T4" fmla="*/ 257 w 257"/>
                <a:gd name="T5" fmla="*/ 35 h 152"/>
                <a:gd name="T6" fmla="*/ 17 w 257"/>
                <a:gd name="T7" fmla="*/ 152 h 152"/>
                <a:gd name="T8" fmla="*/ 0 w 257"/>
                <a:gd name="T9" fmla="*/ 1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116"/>
                  </a:moveTo>
                  <a:lnTo>
                    <a:pt x="240" y="0"/>
                  </a:lnTo>
                  <a:lnTo>
                    <a:pt x="257" y="35"/>
                  </a:lnTo>
                  <a:lnTo>
                    <a:pt x="17" y="15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4" name="Freeform 1120"/>
            <p:cNvSpPr>
              <a:spLocks/>
            </p:cNvSpPr>
            <p:nvPr/>
          </p:nvSpPr>
          <p:spPr bwMode="auto">
            <a:xfrm>
              <a:off x="7102476" y="6365875"/>
              <a:ext cx="139700" cy="66675"/>
            </a:xfrm>
            <a:custGeom>
              <a:avLst/>
              <a:gdLst>
                <a:gd name="T0" fmla="*/ 0 w 263"/>
                <a:gd name="T1" fmla="*/ 89 h 127"/>
                <a:gd name="T2" fmla="*/ 250 w 263"/>
                <a:gd name="T3" fmla="*/ 0 h 127"/>
                <a:gd name="T4" fmla="*/ 263 w 263"/>
                <a:gd name="T5" fmla="*/ 38 h 127"/>
                <a:gd name="T6" fmla="*/ 13 w 263"/>
                <a:gd name="T7" fmla="*/ 127 h 127"/>
                <a:gd name="T8" fmla="*/ 0 w 263"/>
                <a:gd name="T9" fmla="*/ 8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27">
                  <a:moveTo>
                    <a:pt x="0" y="89"/>
                  </a:moveTo>
                  <a:lnTo>
                    <a:pt x="250" y="0"/>
                  </a:lnTo>
                  <a:lnTo>
                    <a:pt x="263" y="38"/>
                  </a:lnTo>
                  <a:lnTo>
                    <a:pt x="13" y="12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5" name="Freeform 1121"/>
            <p:cNvSpPr>
              <a:spLocks/>
            </p:cNvSpPr>
            <p:nvPr/>
          </p:nvSpPr>
          <p:spPr bwMode="auto">
            <a:xfrm>
              <a:off x="3871913" y="6178550"/>
              <a:ext cx="26988" cy="141288"/>
            </a:xfrm>
            <a:custGeom>
              <a:avLst/>
              <a:gdLst>
                <a:gd name="T0" fmla="*/ 0 w 49"/>
                <a:gd name="T1" fmla="*/ 265 h 267"/>
                <a:gd name="T2" fmla="*/ 10 w 49"/>
                <a:gd name="T3" fmla="*/ 0 h 267"/>
                <a:gd name="T4" fmla="*/ 49 w 49"/>
                <a:gd name="T5" fmla="*/ 1 h 267"/>
                <a:gd name="T6" fmla="*/ 39 w 49"/>
                <a:gd name="T7" fmla="*/ 267 h 267"/>
                <a:gd name="T8" fmla="*/ 0 w 49"/>
                <a:gd name="T9" fmla="*/ 26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67">
                  <a:moveTo>
                    <a:pt x="0" y="265"/>
                  </a:moveTo>
                  <a:lnTo>
                    <a:pt x="10" y="0"/>
                  </a:lnTo>
                  <a:lnTo>
                    <a:pt x="49" y="1"/>
                  </a:lnTo>
                  <a:lnTo>
                    <a:pt x="39" y="267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6" name="Freeform 1122"/>
            <p:cNvSpPr>
              <a:spLocks/>
            </p:cNvSpPr>
            <p:nvPr/>
          </p:nvSpPr>
          <p:spPr bwMode="auto">
            <a:xfrm>
              <a:off x="555626" y="2628900"/>
              <a:ext cx="88900" cy="131763"/>
            </a:xfrm>
            <a:custGeom>
              <a:avLst/>
              <a:gdLst>
                <a:gd name="T0" fmla="*/ 0 w 168"/>
                <a:gd name="T1" fmla="*/ 230 h 250"/>
                <a:gd name="T2" fmla="*/ 134 w 168"/>
                <a:gd name="T3" fmla="*/ 0 h 250"/>
                <a:gd name="T4" fmla="*/ 168 w 168"/>
                <a:gd name="T5" fmla="*/ 20 h 250"/>
                <a:gd name="T6" fmla="*/ 35 w 168"/>
                <a:gd name="T7" fmla="*/ 250 h 250"/>
                <a:gd name="T8" fmla="*/ 0 w 168"/>
                <a:gd name="T9" fmla="*/ 23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50">
                  <a:moveTo>
                    <a:pt x="0" y="230"/>
                  </a:moveTo>
                  <a:lnTo>
                    <a:pt x="134" y="0"/>
                  </a:lnTo>
                  <a:lnTo>
                    <a:pt x="168" y="20"/>
                  </a:lnTo>
                  <a:lnTo>
                    <a:pt x="35" y="25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7" name="Freeform 1123"/>
            <p:cNvSpPr>
              <a:spLocks/>
            </p:cNvSpPr>
            <p:nvPr/>
          </p:nvSpPr>
          <p:spPr bwMode="auto">
            <a:xfrm>
              <a:off x="922338" y="2878138"/>
              <a:ext cx="30163" cy="141288"/>
            </a:xfrm>
            <a:custGeom>
              <a:avLst/>
              <a:gdLst>
                <a:gd name="T0" fmla="*/ 0 w 56"/>
                <a:gd name="T1" fmla="*/ 267 h 269"/>
                <a:gd name="T2" fmla="*/ 16 w 56"/>
                <a:gd name="T3" fmla="*/ 0 h 269"/>
                <a:gd name="T4" fmla="*/ 56 w 56"/>
                <a:gd name="T5" fmla="*/ 3 h 269"/>
                <a:gd name="T6" fmla="*/ 40 w 56"/>
                <a:gd name="T7" fmla="*/ 269 h 269"/>
                <a:gd name="T8" fmla="*/ 0 w 56"/>
                <a:gd name="T9" fmla="*/ 26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9">
                  <a:moveTo>
                    <a:pt x="0" y="267"/>
                  </a:moveTo>
                  <a:lnTo>
                    <a:pt x="16" y="0"/>
                  </a:lnTo>
                  <a:lnTo>
                    <a:pt x="56" y="3"/>
                  </a:lnTo>
                  <a:lnTo>
                    <a:pt x="40" y="269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8" name="Freeform 1124"/>
            <p:cNvSpPr>
              <a:spLocks/>
            </p:cNvSpPr>
            <p:nvPr/>
          </p:nvSpPr>
          <p:spPr bwMode="auto">
            <a:xfrm>
              <a:off x="604838" y="3206750"/>
              <a:ext cx="22225" cy="141288"/>
            </a:xfrm>
            <a:custGeom>
              <a:avLst/>
              <a:gdLst>
                <a:gd name="T0" fmla="*/ 2 w 42"/>
                <a:gd name="T1" fmla="*/ 266 h 266"/>
                <a:gd name="T2" fmla="*/ 0 w 42"/>
                <a:gd name="T3" fmla="*/ 0 h 266"/>
                <a:gd name="T4" fmla="*/ 40 w 42"/>
                <a:gd name="T5" fmla="*/ 0 h 266"/>
                <a:gd name="T6" fmla="*/ 42 w 42"/>
                <a:gd name="T7" fmla="*/ 266 h 266"/>
                <a:gd name="T8" fmla="*/ 2 w 42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66">
                  <a:moveTo>
                    <a:pt x="2" y="266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2" y="266"/>
                  </a:lnTo>
                  <a:lnTo>
                    <a:pt x="2" y="26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39" name="Freeform 1125"/>
            <p:cNvSpPr>
              <a:spLocks/>
            </p:cNvSpPr>
            <p:nvPr/>
          </p:nvSpPr>
          <p:spPr bwMode="auto">
            <a:xfrm>
              <a:off x="904876" y="4867275"/>
              <a:ext cx="74613" cy="138113"/>
            </a:xfrm>
            <a:custGeom>
              <a:avLst/>
              <a:gdLst>
                <a:gd name="T0" fmla="*/ 104 w 141"/>
                <a:gd name="T1" fmla="*/ 261 h 261"/>
                <a:gd name="T2" fmla="*/ 0 w 141"/>
                <a:gd name="T3" fmla="*/ 16 h 261"/>
                <a:gd name="T4" fmla="*/ 37 w 141"/>
                <a:gd name="T5" fmla="*/ 0 h 261"/>
                <a:gd name="T6" fmla="*/ 141 w 141"/>
                <a:gd name="T7" fmla="*/ 245 h 261"/>
                <a:gd name="T8" fmla="*/ 104 w 141"/>
                <a:gd name="T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61">
                  <a:moveTo>
                    <a:pt x="104" y="261"/>
                  </a:moveTo>
                  <a:lnTo>
                    <a:pt x="0" y="16"/>
                  </a:lnTo>
                  <a:lnTo>
                    <a:pt x="37" y="0"/>
                  </a:lnTo>
                  <a:lnTo>
                    <a:pt x="141" y="245"/>
                  </a:lnTo>
                  <a:lnTo>
                    <a:pt x="104" y="26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0" name="Freeform 1126"/>
            <p:cNvSpPr>
              <a:spLocks/>
            </p:cNvSpPr>
            <p:nvPr/>
          </p:nvSpPr>
          <p:spPr bwMode="auto">
            <a:xfrm>
              <a:off x="357188" y="4781550"/>
              <a:ext cx="107950" cy="120650"/>
            </a:xfrm>
            <a:custGeom>
              <a:avLst/>
              <a:gdLst>
                <a:gd name="T0" fmla="*/ 0 w 203"/>
                <a:gd name="T1" fmla="*/ 201 h 227"/>
                <a:gd name="T2" fmla="*/ 172 w 203"/>
                <a:gd name="T3" fmla="*/ 0 h 227"/>
                <a:gd name="T4" fmla="*/ 203 w 203"/>
                <a:gd name="T5" fmla="*/ 26 h 227"/>
                <a:gd name="T6" fmla="*/ 30 w 203"/>
                <a:gd name="T7" fmla="*/ 227 h 227"/>
                <a:gd name="T8" fmla="*/ 0 w 203"/>
                <a:gd name="T9" fmla="*/ 20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7">
                  <a:moveTo>
                    <a:pt x="0" y="201"/>
                  </a:moveTo>
                  <a:lnTo>
                    <a:pt x="172" y="0"/>
                  </a:lnTo>
                  <a:lnTo>
                    <a:pt x="203" y="26"/>
                  </a:lnTo>
                  <a:lnTo>
                    <a:pt x="30" y="227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1" name="Freeform 1127"/>
            <p:cNvSpPr>
              <a:spLocks/>
            </p:cNvSpPr>
            <p:nvPr/>
          </p:nvSpPr>
          <p:spPr bwMode="auto">
            <a:xfrm>
              <a:off x="417513" y="4486275"/>
              <a:ext cx="44450" cy="142875"/>
            </a:xfrm>
            <a:custGeom>
              <a:avLst/>
              <a:gdLst>
                <a:gd name="T0" fmla="*/ 0 w 86"/>
                <a:gd name="T1" fmla="*/ 261 h 269"/>
                <a:gd name="T2" fmla="*/ 47 w 86"/>
                <a:gd name="T3" fmla="*/ 0 h 269"/>
                <a:gd name="T4" fmla="*/ 86 w 86"/>
                <a:gd name="T5" fmla="*/ 6 h 269"/>
                <a:gd name="T6" fmla="*/ 39 w 86"/>
                <a:gd name="T7" fmla="*/ 269 h 269"/>
                <a:gd name="T8" fmla="*/ 0 w 86"/>
                <a:gd name="T9" fmla="*/ 2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9">
                  <a:moveTo>
                    <a:pt x="0" y="261"/>
                  </a:moveTo>
                  <a:lnTo>
                    <a:pt x="47" y="0"/>
                  </a:lnTo>
                  <a:lnTo>
                    <a:pt x="86" y="6"/>
                  </a:lnTo>
                  <a:lnTo>
                    <a:pt x="39" y="269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2" name="Freeform 1128"/>
            <p:cNvSpPr>
              <a:spLocks/>
            </p:cNvSpPr>
            <p:nvPr/>
          </p:nvSpPr>
          <p:spPr bwMode="auto">
            <a:xfrm>
              <a:off x="8188326" y="366713"/>
              <a:ext cx="142875" cy="50800"/>
            </a:xfrm>
            <a:custGeom>
              <a:avLst/>
              <a:gdLst>
                <a:gd name="T0" fmla="*/ 260 w 268"/>
                <a:gd name="T1" fmla="*/ 97 h 97"/>
                <a:gd name="T2" fmla="*/ 0 w 268"/>
                <a:gd name="T3" fmla="*/ 38 h 97"/>
                <a:gd name="T4" fmla="*/ 8 w 268"/>
                <a:gd name="T5" fmla="*/ 0 h 97"/>
                <a:gd name="T6" fmla="*/ 268 w 268"/>
                <a:gd name="T7" fmla="*/ 58 h 97"/>
                <a:gd name="T8" fmla="*/ 260 w 26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7">
                  <a:moveTo>
                    <a:pt x="260" y="97"/>
                  </a:moveTo>
                  <a:lnTo>
                    <a:pt x="0" y="38"/>
                  </a:lnTo>
                  <a:lnTo>
                    <a:pt x="8" y="0"/>
                  </a:lnTo>
                  <a:lnTo>
                    <a:pt x="268" y="58"/>
                  </a:lnTo>
                  <a:lnTo>
                    <a:pt x="260" y="9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3" name="Freeform 1129"/>
            <p:cNvSpPr>
              <a:spLocks/>
            </p:cNvSpPr>
            <p:nvPr/>
          </p:nvSpPr>
          <p:spPr bwMode="auto">
            <a:xfrm>
              <a:off x="8574088" y="2062163"/>
              <a:ext cx="142875" cy="41275"/>
            </a:xfrm>
            <a:custGeom>
              <a:avLst/>
              <a:gdLst>
                <a:gd name="T0" fmla="*/ 5 w 269"/>
                <a:gd name="T1" fmla="*/ 0 h 79"/>
                <a:gd name="T2" fmla="*/ 269 w 269"/>
                <a:gd name="T3" fmla="*/ 40 h 79"/>
                <a:gd name="T4" fmla="*/ 262 w 269"/>
                <a:gd name="T5" fmla="*/ 79 h 79"/>
                <a:gd name="T6" fmla="*/ 0 w 269"/>
                <a:gd name="T7" fmla="*/ 39 h 79"/>
                <a:gd name="T8" fmla="*/ 5 w 269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9">
                  <a:moveTo>
                    <a:pt x="5" y="0"/>
                  </a:moveTo>
                  <a:lnTo>
                    <a:pt x="269" y="40"/>
                  </a:lnTo>
                  <a:lnTo>
                    <a:pt x="262" y="79"/>
                  </a:lnTo>
                  <a:lnTo>
                    <a:pt x="0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4" name="Freeform 1130"/>
            <p:cNvSpPr>
              <a:spLocks/>
            </p:cNvSpPr>
            <p:nvPr/>
          </p:nvSpPr>
          <p:spPr bwMode="auto">
            <a:xfrm>
              <a:off x="2073276" y="3706813"/>
              <a:ext cx="50800" cy="141288"/>
            </a:xfrm>
            <a:custGeom>
              <a:avLst/>
              <a:gdLst>
                <a:gd name="T0" fmla="*/ 0 w 94"/>
                <a:gd name="T1" fmla="*/ 260 h 267"/>
                <a:gd name="T2" fmla="*/ 55 w 94"/>
                <a:gd name="T3" fmla="*/ 0 h 267"/>
                <a:gd name="T4" fmla="*/ 94 w 94"/>
                <a:gd name="T5" fmla="*/ 7 h 267"/>
                <a:gd name="T6" fmla="*/ 39 w 94"/>
                <a:gd name="T7" fmla="*/ 267 h 267"/>
                <a:gd name="T8" fmla="*/ 0 w 94"/>
                <a:gd name="T9" fmla="*/ 26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67">
                  <a:moveTo>
                    <a:pt x="0" y="260"/>
                  </a:moveTo>
                  <a:lnTo>
                    <a:pt x="55" y="0"/>
                  </a:lnTo>
                  <a:lnTo>
                    <a:pt x="94" y="7"/>
                  </a:lnTo>
                  <a:lnTo>
                    <a:pt x="39" y="267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5" name="Freeform 1131"/>
            <p:cNvSpPr>
              <a:spLocks/>
            </p:cNvSpPr>
            <p:nvPr/>
          </p:nvSpPr>
          <p:spPr bwMode="auto">
            <a:xfrm>
              <a:off x="2154238" y="4897438"/>
              <a:ext cx="30163" cy="141288"/>
            </a:xfrm>
            <a:custGeom>
              <a:avLst/>
              <a:gdLst>
                <a:gd name="T0" fmla="*/ 17 w 57"/>
                <a:gd name="T1" fmla="*/ 267 h 267"/>
                <a:gd name="T2" fmla="*/ 0 w 57"/>
                <a:gd name="T3" fmla="*/ 2 h 267"/>
                <a:gd name="T4" fmla="*/ 40 w 57"/>
                <a:gd name="T5" fmla="*/ 0 h 267"/>
                <a:gd name="T6" fmla="*/ 57 w 57"/>
                <a:gd name="T7" fmla="*/ 265 h 267"/>
                <a:gd name="T8" fmla="*/ 17 w 57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7">
                  <a:moveTo>
                    <a:pt x="17" y="267"/>
                  </a:moveTo>
                  <a:lnTo>
                    <a:pt x="0" y="2"/>
                  </a:lnTo>
                  <a:lnTo>
                    <a:pt x="40" y="0"/>
                  </a:lnTo>
                  <a:lnTo>
                    <a:pt x="57" y="265"/>
                  </a:lnTo>
                  <a:lnTo>
                    <a:pt x="17" y="26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6" name="Freeform 1132"/>
            <p:cNvSpPr>
              <a:spLocks/>
            </p:cNvSpPr>
            <p:nvPr/>
          </p:nvSpPr>
          <p:spPr bwMode="auto">
            <a:xfrm>
              <a:off x="3865563" y="439738"/>
              <a:ext cx="142875" cy="30163"/>
            </a:xfrm>
            <a:custGeom>
              <a:avLst/>
              <a:gdLst>
                <a:gd name="T0" fmla="*/ 4 w 269"/>
                <a:gd name="T1" fmla="*/ 0 h 57"/>
                <a:gd name="T2" fmla="*/ 269 w 269"/>
                <a:gd name="T3" fmla="*/ 17 h 57"/>
                <a:gd name="T4" fmla="*/ 266 w 269"/>
                <a:gd name="T5" fmla="*/ 57 h 57"/>
                <a:gd name="T6" fmla="*/ 0 w 269"/>
                <a:gd name="T7" fmla="*/ 39 h 57"/>
                <a:gd name="T8" fmla="*/ 4 w 26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7">
                  <a:moveTo>
                    <a:pt x="4" y="0"/>
                  </a:moveTo>
                  <a:lnTo>
                    <a:pt x="269" y="17"/>
                  </a:lnTo>
                  <a:lnTo>
                    <a:pt x="266" y="57"/>
                  </a:lnTo>
                  <a:lnTo>
                    <a:pt x="0" y="3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7" name="Freeform 1133"/>
            <p:cNvSpPr>
              <a:spLocks/>
            </p:cNvSpPr>
            <p:nvPr/>
          </p:nvSpPr>
          <p:spPr bwMode="auto">
            <a:xfrm>
              <a:off x="3360738" y="1798638"/>
              <a:ext cx="127000" cy="96838"/>
            </a:xfrm>
            <a:custGeom>
              <a:avLst/>
              <a:gdLst>
                <a:gd name="T0" fmla="*/ 0 w 241"/>
                <a:gd name="T1" fmla="*/ 151 h 183"/>
                <a:gd name="T2" fmla="*/ 219 w 241"/>
                <a:gd name="T3" fmla="*/ 0 h 183"/>
                <a:gd name="T4" fmla="*/ 241 w 241"/>
                <a:gd name="T5" fmla="*/ 33 h 183"/>
                <a:gd name="T6" fmla="*/ 21 w 241"/>
                <a:gd name="T7" fmla="*/ 183 h 183"/>
                <a:gd name="T8" fmla="*/ 0 w 241"/>
                <a:gd name="T9" fmla="*/ 15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83">
                  <a:moveTo>
                    <a:pt x="0" y="151"/>
                  </a:moveTo>
                  <a:lnTo>
                    <a:pt x="219" y="0"/>
                  </a:lnTo>
                  <a:lnTo>
                    <a:pt x="241" y="33"/>
                  </a:lnTo>
                  <a:lnTo>
                    <a:pt x="21" y="183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8" name="Freeform 1134"/>
            <p:cNvSpPr>
              <a:spLocks/>
            </p:cNvSpPr>
            <p:nvPr/>
          </p:nvSpPr>
          <p:spPr bwMode="auto">
            <a:xfrm>
              <a:off x="4097338" y="1530350"/>
              <a:ext cx="139700" cy="66675"/>
            </a:xfrm>
            <a:custGeom>
              <a:avLst/>
              <a:gdLst>
                <a:gd name="T0" fmla="*/ 0 w 264"/>
                <a:gd name="T1" fmla="*/ 90 h 128"/>
                <a:gd name="T2" fmla="*/ 250 w 264"/>
                <a:gd name="T3" fmla="*/ 0 h 128"/>
                <a:gd name="T4" fmla="*/ 264 w 264"/>
                <a:gd name="T5" fmla="*/ 36 h 128"/>
                <a:gd name="T6" fmla="*/ 14 w 264"/>
                <a:gd name="T7" fmla="*/ 128 h 128"/>
                <a:gd name="T8" fmla="*/ 0 w 264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8">
                  <a:moveTo>
                    <a:pt x="0" y="90"/>
                  </a:moveTo>
                  <a:lnTo>
                    <a:pt x="250" y="0"/>
                  </a:lnTo>
                  <a:lnTo>
                    <a:pt x="264" y="36"/>
                  </a:lnTo>
                  <a:lnTo>
                    <a:pt x="14" y="12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49" name="Freeform 1135"/>
            <p:cNvSpPr>
              <a:spLocks/>
            </p:cNvSpPr>
            <p:nvPr/>
          </p:nvSpPr>
          <p:spPr bwMode="auto">
            <a:xfrm>
              <a:off x="7291388" y="1662113"/>
              <a:ext cx="141288" cy="57150"/>
            </a:xfrm>
            <a:custGeom>
              <a:avLst/>
              <a:gdLst>
                <a:gd name="T0" fmla="*/ 258 w 267"/>
                <a:gd name="T1" fmla="*/ 106 h 106"/>
                <a:gd name="T2" fmla="*/ 0 w 267"/>
                <a:gd name="T3" fmla="*/ 39 h 106"/>
                <a:gd name="T4" fmla="*/ 9 w 267"/>
                <a:gd name="T5" fmla="*/ 0 h 106"/>
                <a:gd name="T6" fmla="*/ 267 w 267"/>
                <a:gd name="T7" fmla="*/ 67 h 106"/>
                <a:gd name="T8" fmla="*/ 258 w 26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6">
                  <a:moveTo>
                    <a:pt x="258" y="106"/>
                  </a:moveTo>
                  <a:lnTo>
                    <a:pt x="0" y="39"/>
                  </a:lnTo>
                  <a:lnTo>
                    <a:pt x="9" y="0"/>
                  </a:lnTo>
                  <a:lnTo>
                    <a:pt x="267" y="67"/>
                  </a:lnTo>
                  <a:lnTo>
                    <a:pt x="258" y="10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0" name="Freeform 1136"/>
            <p:cNvSpPr>
              <a:spLocks/>
            </p:cNvSpPr>
            <p:nvPr/>
          </p:nvSpPr>
          <p:spPr bwMode="auto">
            <a:xfrm>
              <a:off x="7189788" y="1389063"/>
              <a:ext cx="127000" cy="98425"/>
            </a:xfrm>
            <a:custGeom>
              <a:avLst/>
              <a:gdLst>
                <a:gd name="T0" fmla="*/ 217 w 239"/>
                <a:gd name="T1" fmla="*/ 187 h 187"/>
                <a:gd name="T2" fmla="*/ 0 w 239"/>
                <a:gd name="T3" fmla="*/ 33 h 187"/>
                <a:gd name="T4" fmla="*/ 23 w 239"/>
                <a:gd name="T5" fmla="*/ 0 h 187"/>
                <a:gd name="T6" fmla="*/ 239 w 239"/>
                <a:gd name="T7" fmla="*/ 154 h 187"/>
                <a:gd name="T8" fmla="*/ 217 w 239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87">
                  <a:moveTo>
                    <a:pt x="217" y="187"/>
                  </a:moveTo>
                  <a:lnTo>
                    <a:pt x="0" y="33"/>
                  </a:lnTo>
                  <a:lnTo>
                    <a:pt x="23" y="0"/>
                  </a:lnTo>
                  <a:lnTo>
                    <a:pt x="239" y="154"/>
                  </a:lnTo>
                  <a:lnTo>
                    <a:pt x="217" y="18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1" name="Freeform 1137"/>
            <p:cNvSpPr>
              <a:spLocks/>
            </p:cNvSpPr>
            <p:nvPr/>
          </p:nvSpPr>
          <p:spPr bwMode="auto">
            <a:xfrm>
              <a:off x="7250113" y="554038"/>
              <a:ext cx="119063" cy="109538"/>
            </a:xfrm>
            <a:custGeom>
              <a:avLst/>
              <a:gdLst>
                <a:gd name="T0" fmla="*/ 199 w 225"/>
                <a:gd name="T1" fmla="*/ 207 h 207"/>
                <a:gd name="T2" fmla="*/ 0 w 225"/>
                <a:gd name="T3" fmla="*/ 30 h 207"/>
                <a:gd name="T4" fmla="*/ 27 w 225"/>
                <a:gd name="T5" fmla="*/ 0 h 207"/>
                <a:gd name="T6" fmla="*/ 225 w 225"/>
                <a:gd name="T7" fmla="*/ 177 h 207"/>
                <a:gd name="T8" fmla="*/ 199 w 225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07">
                  <a:moveTo>
                    <a:pt x="199" y="207"/>
                  </a:moveTo>
                  <a:lnTo>
                    <a:pt x="0" y="30"/>
                  </a:lnTo>
                  <a:lnTo>
                    <a:pt x="27" y="0"/>
                  </a:lnTo>
                  <a:lnTo>
                    <a:pt x="225" y="177"/>
                  </a:lnTo>
                  <a:lnTo>
                    <a:pt x="199" y="20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2" name="Freeform 1138"/>
            <p:cNvSpPr>
              <a:spLocks/>
            </p:cNvSpPr>
            <p:nvPr/>
          </p:nvSpPr>
          <p:spPr bwMode="auto">
            <a:xfrm>
              <a:off x="5503863" y="274638"/>
              <a:ext cx="131763" cy="88900"/>
            </a:xfrm>
            <a:custGeom>
              <a:avLst/>
              <a:gdLst>
                <a:gd name="T0" fmla="*/ 0 w 249"/>
                <a:gd name="T1" fmla="*/ 135 h 169"/>
                <a:gd name="T2" fmla="*/ 228 w 249"/>
                <a:gd name="T3" fmla="*/ 0 h 169"/>
                <a:gd name="T4" fmla="*/ 249 w 249"/>
                <a:gd name="T5" fmla="*/ 34 h 169"/>
                <a:gd name="T6" fmla="*/ 20 w 249"/>
                <a:gd name="T7" fmla="*/ 169 h 169"/>
                <a:gd name="T8" fmla="*/ 0 w 249"/>
                <a:gd name="T9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69">
                  <a:moveTo>
                    <a:pt x="0" y="135"/>
                  </a:moveTo>
                  <a:lnTo>
                    <a:pt x="228" y="0"/>
                  </a:lnTo>
                  <a:lnTo>
                    <a:pt x="249" y="34"/>
                  </a:lnTo>
                  <a:lnTo>
                    <a:pt x="20" y="16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3" name="Freeform 1139"/>
            <p:cNvSpPr>
              <a:spLocks/>
            </p:cNvSpPr>
            <p:nvPr/>
          </p:nvSpPr>
          <p:spPr bwMode="auto">
            <a:xfrm>
              <a:off x="835026" y="173038"/>
              <a:ext cx="100013" cy="125413"/>
            </a:xfrm>
            <a:custGeom>
              <a:avLst/>
              <a:gdLst>
                <a:gd name="T0" fmla="*/ 156 w 189"/>
                <a:gd name="T1" fmla="*/ 238 h 238"/>
                <a:gd name="T2" fmla="*/ 0 w 189"/>
                <a:gd name="T3" fmla="*/ 23 h 238"/>
                <a:gd name="T4" fmla="*/ 32 w 189"/>
                <a:gd name="T5" fmla="*/ 0 h 238"/>
                <a:gd name="T6" fmla="*/ 189 w 189"/>
                <a:gd name="T7" fmla="*/ 215 h 238"/>
                <a:gd name="T8" fmla="*/ 156 w 189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38">
                  <a:moveTo>
                    <a:pt x="156" y="238"/>
                  </a:moveTo>
                  <a:lnTo>
                    <a:pt x="0" y="23"/>
                  </a:lnTo>
                  <a:lnTo>
                    <a:pt x="32" y="0"/>
                  </a:lnTo>
                  <a:lnTo>
                    <a:pt x="189" y="215"/>
                  </a:lnTo>
                  <a:lnTo>
                    <a:pt x="156" y="23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4" name="Freeform 1140"/>
            <p:cNvSpPr>
              <a:spLocks/>
            </p:cNvSpPr>
            <p:nvPr/>
          </p:nvSpPr>
          <p:spPr bwMode="auto">
            <a:xfrm>
              <a:off x="890588" y="898525"/>
              <a:ext cx="141288" cy="25400"/>
            </a:xfrm>
            <a:custGeom>
              <a:avLst/>
              <a:gdLst>
                <a:gd name="T0" fmla="*/ 268 w 268"/>
                <a:gd name="T1" fmla="*/ 40 h 47"/>
                <a:gd name="T2" fmla="*/ 1 w 268"/>
                <a:gd name="T3" fmla="*/ 47 h 47"/>
                <a:gd name="T4" fmla="*/ 0 w 268"/>
                <a:gd name="T5" fmla="*/ 7 h 47"/>
                <a:gd name="T6" fmla="*/ 267 w 268"/>
                <a:gd name="T7" fmla="*/ 0 h 47"/>
                <a:gd name="T8" fmla="*/ 268 w 268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7">
                  <a:moveTo>
                    <a:pt x="268" y="40"/>
                  </a:moveTo>
                  <a:lnTo>
                    <a:pt x="1" y="47"/>
                  </a:lnTo>
                  <a:lnTo>
                    <a:pt x="0" y="7"/>
                  </a:lnTo>
                  <a:lnTo>
                    <a:pt x="267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5" name="Freeform 1141"/>
            <p:cNvSpPr>
              <a:spLocks/>
            </p:cNvSpPr>
            <p:nvPr/>
          </p:nvSpPr>
          <p:spPr bwMode="auto">
            <a:xfrm>
              <a:off x="1011238" y="615950"/>
              <a:ext cx="138113" cy="73025"/>
            </a:xfrm>
            <a:custGeom>
              <a:avLst/>
              <a:gdLst>
                <a:gd name="T0" fmla="*/ 247 w 261"/>
                <a:gd name="T1" fmla="*/ 136 h 136"/>
                <a:gd name="T2" fmla="*/ 0 w 261"/>
                <a:gd name="T3" fmla="*/ 37 h 136"/>
                <a:gd name="T4" fmla="*/ 15 w 261"/>
                <a:gd name="T5" fmla="*/ 0 h 136"/>
                <a:gd name="T6" fmla="*/ 261 w 261"/>
                <a:gd name="T7" fmla="*/ 99 h 136"/>
                <a:gd name="T8" fmla="*/ 247 w 261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6">
                  <a:moveTo>
                    <a:pt x="247" y="136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261" y="99"/>
                  </a:lnTo>
                  <a:lnTo>
                    <a:pt x="247" y="13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6" name="Freeform 1142"/>
            <p:cNvSpPr>
              <a:spLocks/>
            </p:cNvSpPr>
            <p:nvPr/>
          </p:nvSpPr>
          <p:spPr bwMode="auto">
            <a:xfrm>
              <a:off x="1627188" y="268288"/>
              <a:ext cx="69850" cy="139700"/>
            </a:xfrm>
            <a:custGeom>
              <a:avLst/>
              <a:gdLst>
                <a:gd name="T0" fmla="*/ 0 w 132"/>
                <a:gd name="T1" fmla="*/ 249 h 263"/>
                <a:gd name="T2" fmla="*/ 94 w 132"/>
                <a:gd name="T3" fmla="*/ 0 h 263"/>
                <a:gd name="T4" fmla="*/ 132 w 132"/>
                <a:gd name="T5" fmla="*/ 14 h 263"/>
                <a:gd name="T6" fmla="*/ 38 w 132"/>
                <a:gd name="T7" fmla="*/ 263 h 263"/>
                <a:gd name="T8" fmla="*/ 0 w 132"/>
                <a:gd name="T9" fmla="*/ 24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63">
                  <a:moveTo>
                    <a:pt x="0" y="249"/>
                  </a:moveTo>
                  <a:lnTo>
                    <a:pt x="94" y="0"/>
                  </a:lnTo>
                  <a:lnTo>
                    <a:pt x="132" y="14"/>
                  </a:lnTo>
                  <a:lnTo>
                    <a:pt x="38" y="26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7" name="Freeform 1143"/>
            <p:cNvSpPr>
              <a:spLocks/>
            </p:cNvSpPr>
            <p:nvPr/>
          </p:nvSpPr>
          <p:spPr bwMode="auto">
            <a:xfrm>
              <a:off x="2524126" y="3216275"/>
              <a:ext cx="42863" cy="141288"/>
            </a:xfrm>
            <a:custGeom>
              <a:avLst/>
              <a:gdLst>
                <a:gd name="T0" fmla="*/ 0 w 81"/>
                <a:gd name="T1" fmla="*/ 262 h 269"/>
                <a:gd name="T2" fmla="*/ 42 w 81"/>
                <a:gd name="T3" fmla="*/ 0 h 269"/>
                <a:gd name="T4" fmla="*/ 81 w 81"/>
                <a:gd name="T5" fmla="*/ 6 h 269"/>
                <a:gd name="T6" fmla="*/ 39 w 81"/>
                <a:gd name="T7" fmla="*/ 269 h 269"/>
                <a:gd name="T8" fmla="*/ 0 w 81"/>
                <a:gd name="T9" fmla="*/ 26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9">
                  <a:moveTo>
                    <a:pt x="0" y="262"/>
                  </a:moveTo>
                  <a:lnTo>
                    <a:pt x="42" y="0"/>
                  </a:lnTo>
                  <a:lnTo>
                    <a:pt x="81" y="6"/>
                  </a:lnTo>
                  <a:lnTo>
                    <a:pt x="39" y="269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8" name="Freeform 1144"/>
            <p:cNvSpPr>
              <a:spLocks/>
            </p:cNvSpPr>
            <p:nvPr/>
          </p:nvSpPr>
          <p:spPr bwMode="auto">
            <a:xfrm>
              <a:off x="954088" y="1981200"/>
              <a:ext cx="90488" cy="130175"/>
            </a:xfrm>
            <a:custGeom>
              <a:avLst/>
              <a:gdLst>
                <a:gd name="T0" fmla="*/ 0 w 172"/>
                <a:gd name="T1" fmla="*/ 228 h 248"/>
                <a:gd name="T2" fmla="*/ 138 w 172"/>
                <a:gd name="T3" fmla="*/ 0 h 248"/>
                <a:gd name="T4" fmla="*/ 172 w 172"/>
                <a:gd name="T5" fmla="*/ 22 h 248"/>
                <a:gd name="T6" fmla="*/ 34 w 172"/>
                <a:gd name="T7" fmla="*/ 248 h 248"/>
                <a:gd name="T8" fmla="*/ 0 w 172"/>
                <a:gd name="T9" fmla="*/ 2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48">
                  <a:moveTo>
                    <a:pt x="0" y="228"/>
                  </a:moveTo>
                  <a:lnTo>
                    <a:pt x="138" y="0"/>
                  </a:lnTo>
                  <a:lnTo>
                    <a:pt x="172" y="22"/>
                  </a:lnTo>
                  <a:lnTo>
                    <a:pt x="34" y="24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59" name="Freeform 1145"/>
            <p:cNvSpPr>
              <a:spLocks/>
            </p:cNvSpPr>
            <p:nvPr/>
          </p:nvSpPr>
          <p:spPr bwMode="auto">
            <a:xfrm>
              <a:off x="1238251" y="1676400"/>
              <a:ext cx="69850" cy="138113"/>
            </a:xfrm>
            <a:custGeom>
              <a:avLst/>
              <a:gdLst>
                <a:gd name="T0" fmla="*/ 0 w 131"/>
                <a:gd name="T1" fmla="*/ 249 h 262"/>
                <a:gd name="T2" fmla="*/ 93 w 131"/>
                <a:gd name="T3" fmla="*/ 0 h 262"/>
                <a:gd name="T4" fmla="*/ 131 w 131"/>
                <a:gd name="T5" fmla="*/ 14 h 262"/>
                <a:gd name="T6" fmla="*/ 37 w 131"/>
                <a:gd name="T7" fmla="*/ 262 h 262"/>
                <a:gd name="T8" fmla="*/ 0 w 131"/>
                <a:gd name="T9" fmla="*/ 24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62">
                  <a:moveTo>
                    <a:pt x="0" y="249"/>
                  </a:moveTo>
                  <a:lnTo>
                    <a:pt x="93" y="0"/>
                  </a:lnTo>
                  <a:lnTo>
                    <a:pt x="131" y="14"/>
                  </a:lnTo>
                  <a:lnTo>
                    <a:pt x="37" y="262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0" name="Freeform 1146"/>
            <p:cNvSpPr>
              <a:spLocks/>
            </p:cNvSpPr>
            <p:nvPr/>
          </p:nvSpPr>
          <p:spPr bwMode="auto">
            <a:xfrm>
              <a:off x="985838" y="1447800"/>
              <a:ext cx="127000" cy="100013"/>
            </a:xfrm>
            <a:custGeom>
              <a:avLst/>
              <a:gdLst>
                <a:gd name="T0" fmla="*/ 0 w 238"/>
                <a:gd name="T1" fmla="*/ 157 h 189"/>
                <a:gd name="T2" fmla="*/ 215 w 238"/>
                <a:gd name="T3" fmla="*/ 0 h 189"/>
                <a:gd name="T4" fmla="*/ 238 w 238"/>
                <a:gd name="T5" fmla="*/ 33 h 189"/>
                <a:gd name="T6" fmla="*/ 23 w 238"/>
                <a:gd name="T7" fmla="*/ 189 h 189"/>
                <a:gd name="T8" fmla="*/ 0 w 238"/>
                <a:gd name="T9" fmla="*/ 15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89">
                  <a:moveTo>
                    <a:pt x="0" y="157"/>
                  </a:moveTo>
                  <a:lnTo>
                    <a:pt x="215" y="0"/>
                  </a:lnTo>
                  <a:lnTo>
                    <a:pt x="238" y="33"/>
                  </a:lnTo>
                  <a:lnTo>
                    <a:pt x="23" y="189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1" name="Freeform 1147"/>
            <p:cNvSpPr>
              <a:spLocks/>
            </p:cNvSpPr>
            <p:nvPr/>
          </p:nvSpPr>
          <p:spPr bwMode="auto">
            <a:xfrm>
              <a:off x="962026" y="1208088"/>
              <a:ext cx="101600" cy="125413"/>
            </a:xfrm>
            <a:custGeom>
              <a:avLst/>
              <a:gdLst>
                <a:gd name="T0" fmla="*/ 0 w 192"/>
                <a:gd name="T1" fmla="*/ 213 h 237"/>
                <a:gd name="T2" fmla="*/ 161 w 192"/>
                <a:gd name="T3" fmla="*/ 0 h 237"/>
                <a:gd name="T4" fmla="*/ 192 w 192"/>
                <a:gd name="T5" fmla="*/ 24 h 237"/>
                <a:gd name="T6" fmla="*/ 33 w 192"/>
                <a:gd name="T7" fmla="*/ 237 h 237"/>
                <a:gd name="T8" fmla="*/ 0 w 192"/>
                <a:gd name="T9" fmla="*/ 21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237">
                  <a:moveTo>
                    <a:pt x="0" y="213"/>
                  </a:moveTo>
                  <a:lnTo>
                    <a:pt x="161" y="0"/>
                  </a:lnTo>
                  <a:lnTo>
                    <a:pt x="192" y="24"/>
                  </a:lnTo>
                  <a:lnTo>
                    <a:pt x="33" y="237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2" name="Freeform 1148"/>
            <p:cNvSpPr>
              <a:spLocks/>
            </p:cNvSpPr>
            <p:nvPr/>
          </p:nvSpPr>
          <p:spPr bwMode="auto">
            <a:xfrm>
              <a:off x="2801938" y="3454400"/>
              <a:ext cx="128588" cy="96838"/>
            </a:xfrm>
            <a:custGeom>
              <a:avLst/>
              <a:gdLst>
                <a:gd name="T0" fmla="*/ 221 w 243"/>
                <a:gd name="T1" fmla="*/ 182 h 182"/>
                <a:gd name="T2" fmla="*/ 0 w 243"/>
                <a:gd name="T3" fmla="*/ 32 h 182"/>
                <a:gd name="T4" fmla="*/ 23 w 243"/>
                <a:gd name="T5" fmla="*/ 0 h 182"/>
                <a:gd name="T6" fmla="*/ 243 w 243"/>
                <a:gd name="T7" fmla="*/ 149 h 182"/>
                <a:gd name="T8" fmla="*/ 221 w 243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82">
                  <a:moveTo>
                    <a:pt x="221" y="182"/>
                  </a:moveTo>
                  <a:lnTo>
                    <a:pt x="0" y="32"/>
                  </a:lnTo>
                  <a:lnTo>
                    <a:pt x="23" y="0"/>
                  </a:lnTo>
                  <a:lnTo>
                    <a:pt x="243" y="149"/>
                  </a:lnTo>
                  <a:lnTo>
                    <a:pt x="221" y="18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3" name="Freeform 1149"/>
            <p:cNvSpPr>
              <a:spLocks/>
            </p:cNvSpPr>
            <p:nvPr/>
          </p:nvSpPr>
          <p:spPr bwMode="auto">
            <a:xfrm>
              <a:off x="4465638" y="1712913"/>
              <a:ext cx="131763" cy="90488"/>
            </a:xfrm>
            <a:custGeom>
              <a:avLst/>
              <a:gdLst>
                <a:gd name="T0" fmla="*/ 227 w 247"/>
                <a:gd name="T1" fmla="*/ 173 h 173"/>
                <a:gd name="T2" fmla="*/ 0 w 247"/>
                <a:gd name="T3" fmla="*/ 33 h 173"/>
                <a:gd name="T4" fmla="*/ 21 w 247"/>
                <a:gd name="T5" fmla="*/ 0 h 173"/>
                <a:gd name="T6" fmla="*/ 247 w 247"/>
                <a:gd name="T7" fmla="*/ 138 h 173"/>
                <a:gd name="T8" fmla="*/ 227 w 247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73">
                  <a:moveTo>
                    <a:pt x="227" y="173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47" y="138"/>
                  </a:lnTo>
                  <a:lnTo>
                    <a:pt x="227" y="17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4" name="Freeform 1150"/>
            <p:cNvSpPr>
              <a:spLocks/>
            </p:cNvSpPr>
            <p:nvPr/>
          </p:nvSpPr>
          <p:spPr bwMode="auto">
            <a:xfrm>
              <a:off x="6381751" y="1727200"/>
              <a:ext cx="63500" cy="139700"/>
            </a:xfrm>
            <a:custGeom>
              <a:avLst/>
              <a:gdLst>
                <a:gd name="T0" fmla="*/ 0 w 120"/>
                <a:gd name="T1" fmla="*/ 253 h 264"/>
                <a:gd name="T2" fmla="*/ 82 w 120"/>
                <a:gd name="T3" fmla="*/ 0 h 264"/>
                <a:gd name="T4" fmla="*/ 120 w 120"/>
                <a:gd name="T5" fmla="*/ 12 h 264"/>
                <a:gd name="T6" fmla="*/ 38 w 120"/>
                <a:gd name="T7" fmla="*/ 264 h 264"/>
                <a:gd name="T8" fmla="*/ 0 w 120"/>
                <a:gd name="T9" fmla="*/ 25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64">
                  <a:moveTo>
                    <a:pt x="0" y="253"/>
                  </a:moveTo>
                  <a:lnTo>
                    <a:pt x="82" y="0"/>
                  </a:lnTo>
                  <a:lnTo>
                    <a:pt x="120" y="12"/>
                  </a:lnTo>
                  <a:lnTo>
                    <a:pt x="38" y="264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5" name="Freeform 1151"/>
            <p:cNvSpPr>
              <a:spLocks/>
            </p:cNvSpPr>
            <p:nvPr/>
          </p:nvSpPr>
          <p:spPr bwMode="auto">
            <a:xfrm>
              <a:off x="5245101" y="1795463"/>
              <a:ext cx="38100" cy="141288"/>
            </a:xfrm>
            <a:custGeom>
              <a:avLst/>
              <a:gdLst>
                <a:gd name="T0" fmla="*/ 0 w 72"/>
                <a:gd name="T1" fmla="*/ 265 h 269"/>
                <a:gd name="T2" fmla="*/ 32 w 72"/>
                <a:gd name="T3" fmla="*/ 0 h 269"/>
                <a:gd name="T4" fmla="*/ 72 w 72"/>
                <a:gd name="T5" fmla="*/ 6 h 269"/>
                <a:gd name="T6" fmla="*/ 40 w 72"/>
                <a:gd name="T7" fmla="*/ 269 h 269"/>
                <a:gd name="T8" fmla="*/ 0 w 72"/>
                <a:gd name="T9" fmla="*/ 26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69">
                  <a:moveTo>
                    <a:pt x="0" y="265"/>
                  </a:moveTo>
                  <a:lnTo>
                    <a:pt x="32" y="0"/>
                  </a:lnTo>
                  <a:lnTo>
                    <a:pt x="72" y="6"/>
                  </a:lnTo>
                  <a:lnTo>
                    <a:pt x="40" y="269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6" name="Freeform 1152"/>
            <p:cNvSpPr>
              <a:spLocks/>
            </p:cNvSpPr>
            <p:nvPr/>
          </p:nvSpPr>
          <p:spPr bwMode="auto">
            <a:xfrm>
              <a:off x="7275513" y="2840038"/>
              <a:ext cx="88900" cy="131763"/>
            </a:xfrm>
            <a:custGeom>
              <a:avLst/>
              <a:gdLst>
                <a:gd name="T0" fmla="*/ 0 w 166"/>
                <a:gd name="T1" fmla="*/ 231 h 250"/>
                <a:gd name="T2" fmla="*/ 131 w 166"/>
                <a:gd name="T3" fmla="*/ 0 h 250"/>
                <a:gd name="T4" fmla="*/ 166 w 166"/>
                <a:gd name="T5" fmla="*/ 19 h 250"/>
                <a:gd name="T6" fmla="*/ 35 w 166"/>
                <a:gd name="T7" fmla="*/ 250 h 250"/>
                <a:gd name="T8" fmla="*/ 0 w 166"/>
                <a:gd name="T9" fmla="*/ 23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50">
                  <a:moveTo>
                    <a:pt x="0" y="231"/>
                  </a:moveTo>
                  <a:lnTo>
                    <a:pt x="131" y="0"/>
                  </a:lnTo>
                  <a:lnTo>
                    <a:pt x="166" y="19"/>
                  </a:lnTo>
                  <a:lnTo>
                    <a:pt x="35" y="25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7" name="Freeform 1153"/>
            <p:cNvSpPr>
              <a:spLocks/>
            </p:cNvSpPr>
            <p:nvPr/>
          </p:nvSpPr>
          <p:spPr bwMode="auto">
            <a:xfrm>
              <a:off x="3416301" y="3524250"/>
              <a:ext cx="141288" cy="61913"/>
            </a:xfrm>
            <a:custGeom>
              <a:avLst/>
              <a:gdLst>
                <a:gd name="T0" fmla="*/ 266 w 266"/>
                <a:gd name="T1" fmla="*/ 37 h 117"/>
                <a:gd name="T2" fmla="*/ 12 w 266"/>
                <a:gd name="T3" fmla="*/ 117 h 117"/>
                <a:gd name="T4" fmla="*/ 0 w 266"/>
                <a:gd name="T5" fmla="*/ 78 h 117"/>
                <a:gd name="T6" fmla="*/ 254 w 266"/>
                <a:gd name="T7" fmla="*/ 0 h 117"/>
                <a:gd name="T8" fmla="*/ 266 w 266"/>
                <a:gd name="T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7">
                  <a:moveTo>
                    <a:pt x="266" y="37"/>
                  </a:moveTo>
                  <a:lnTo>
                    <a:pt x="12" y="117"/>
                  </a:lnTo>
                  <a:lnTo>
                    <a:pt x="0" y="78"/>
                  </a:lnTo>
                  <a:lnTo>
                    <a:pt x="254" y="0"/>
                  </a:lnTo>
                  <a:lnTo>
                    <a:pt x="266" y="3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8" name="Freeform 1154"/>
            <p:cNvSpPr>
              <a:spLocks/>
            </p:cNvSpPr>
            <p:nvPr/>
          </p:nvSpPr>
          <p:spPr bwMode="auto">
            <a:xfrm>
              <a:off x="7221538" y="3359150"/>
              <a:ext cx="114300" cy="112713"/>
            </a:xfrm>
            <a:custGeom>
              <a:avLst/>
              <a:gdLst>
                <a:gd name="T0" fmla="*/ 0 w 218"/>
                <a:gd name="T1" fmla="*/ 186 h 214"/>
                <a:gd name="T2" fmla="*/ 190 w 218"/>
                <a:gd name="T3" fmla="*/ 0 h 214"/>
                <a:gd name="T4" fmla="*/ 218 w 218"/>
                <a:gd name="T5" fmla="*/ 28 h 214"/>
                <a:gd name="T6" fmla="*/ 28 w 218"/>
                <a:gd name="T7" fmla="*/ 214 h 214"/>
                <a:gd name="T8" fmla="*/ 0 w 218"/>
                <a:gd name="T9" fmla="*/ 18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4">
                  <a:moveTo>
                    <a:pt x="0" y="186"/>
                  </a:moveTo>
                  <a:lnTo>
                    <a:pt x="190" y="0"/>
                  </a:lnTo>
                  <a:lnTo>
                    <a:pt x="218" y="28"/>
                  </a:lnTo>
                  <a:lnTo>
                    <a:pt x="28" y="214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69" name="Freeform 1155"/>
            <p:cNvSpPr>
              <a:spLocks/>
            </p:cNvSpPr>
            <p:nvPr/>
          </p:nvSpPr>
          <p:spPr bwMode="auto">
            <a:xfrm>
              <a:off x="7275513" y="3643313"/>
              <a:ext cx="139700" cy="68263"/>
            </a:xfrm>
            <a:custGeom>
              <a:avLst/>
              <a:gdLst>
                <a:gd name="T0" fmla="*/ 14 w 264"/>
                <a:gd name="T1" fmla="*/ 0 h 130"/>
                <a:gd name="T2" fmla="*/ 264 w 264"/>
                <a:gd name="T3" fmla="*/ 92 h 130"/>
                <a:gd name="T4" fmla="*/ 250 w 264"/>
                <a:gd name="T5" fmla="*/ 130 h 130"/>
                <a:gd name="T6" fmla="*/ 0 w 264"/>
                <a:gd name="T7" fmla="*/ 37 h 130"/>
                <a:gd name="T8" fmla="*/ 14 w 26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30">
                  <a:moveTo>
                    <a:pt x="14" y="0"/>
                  </a:moveTo>
                  <a:lnTo>
                    <a:pt x="264" y="92"/>
                  </a:lnTo>
                  <a:lnTo>
                    <a:pt x="250" y="130"/>
                  </a:lnTo>
                  <a:lnTo>
                    <a:pt x="0" y="3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0" name="Freeform 1156"/>
            <p:cNvSpPr>
              <a:spLocks/>
            </p:cNvSpPr>
            <p:nvPr/>
          </p:nvSpPr>
          <p:spPr bwMode="auto">
            <a:xfrm>
              <a:off x="5284788" y="3390900"/>
              <a:ext cx="60325" cy="141288"/>
            </a:xfrm>
            <a:custGeom>
              <a:avLst/>
              <a:gdLst>
                <a:gd name="T0" fmla="*/ 76 w 114"/>
                <a:gd name="T1" fmla="*/ 267 h 267"/>
                <a:gd name="T2" fmla="*/ 0 w 114"/>
                <a:gd name="T3" fmla="*/ 12 h 267"/>
                <a:gd name="T4" fmla="*/ 39 w 114"/>
                <a:gd name="T5" fmla="*/ 0 h 267"/>
                <a:gd name="T6" fmla="*/ 114 w 114"/>
                <a:gd name="T7" fmla="*/ 256 h 267"/>
                <a:gd name="T8" fmla="*/ 76 w 114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7">
                  <a:moveTo>
                    <a:pt x="76" y="267"/>
                  </a:moveTo>
                  <a:lnTo>
                    <a:pt x="0" y="12"/>
                  </a:lnTo>
                  <a:lnTo>
                    <a:pt x="39" y="0"/>
                  </a:lnTo>
                  <a:lnTo>
                    <a:pt x="114" y="256"/>
                  </a:lnTo>
                  <a:lnTo>
                    <a:pt x="76" y="26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1" name="Freeform 1157"/>
            <p:cNvSpPr>
              <a:spLocks/>
            </p:cNvSpPr>
            <p:nvPr/>
          </p:nvSpPr>
          <p:spPr bwMode="auto">
            <a:xfrm>
              <a:off x="5751513" y="4049713"/>
              <a:ext cx="136525" cy="74613"/>
            </a:xfrm>
            <a:custGeom>
              <a:avLst/>
              <a:gdLst>
                <a:gd name="T0" fmla="*/ 16 w 260"/>
                <a:gd name="T1" fmla="*/ 0 h 141"/>
                <a:gd name="T2" fmla="*/ 260 w 260"/>
                <a:gd name="T3" fmla="*/ 104 h 141"/>
                <a:gd name="T4" fmla="*/ 245 w 260"/>
                <a:gd name="T5" fmla="*/ 141 h 141"/>
                <a:gd name="T6" fmla="*/ 0 w 260"/>
                <a:gd name="T7" fmla="*/ 37 h 141"/>
                <a:gd name="T8" fmla="*/ 16 w 260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1">
                  <a:moveTo>
                    <a:pt x="16" y="0"/>
                  </a:moveTo>
                  <a:lnTo>
                    <a:pt x="260" y="104"/>
                  </a:lnTo>
                  <a:lnTo>
                    <a:pt x="245" y="141"/>
                  </a:lnTo>
                  <a:lnTo>
                    <a:pt x="0" y="3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2" name="Freeform 1158"/>
            <p:cNvSpPr>
              <a:spLocks/>
            </p:cNvSpPr>
            <p:nvPr/>
          </p:nvSpPr>
          <p:spPr bwMode="auto">
            <a:xfrm>
              <a:off x="7227888" y="4840288"/>
              <a:ext cx="125413" cy="100013"/>
            </a:xfrm>
            <a:custGeom>
              <a:avLst/>
              <a:gdLst>
                <a:gd name="T0" fmla="*/ 213 w 237"/>
                <a:gd name="T1" fmla="*/ 190 h 190"/>
                <a:gd name="T2" fmla="*/ 0 w 237"/>
                <a:gd name="T3" fmla="*/ 31 h 190"/>
                <a:gd name="T4" fmla="*/ 24 w 237"/>
                <a:gd name="T5" fmla="*/ 0 h 190"/>
                <a:gd name="T6" fmla="*/ 237 w 237"/>
                <a:gd name="T7" fmla="*/ 158 h 190"/>
                <a:gd name="T8" fmla="*/ 213 w 237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0">
                  <a:moveTo>
                    <a:pt x="213" y="190"/>
                  </a:moveTo>
                  <a:lnTo>
                    <a:pt x="0" y="31"/>
                  </a:lnTo>
                  <a:lnTo>
                    <a:pt x="24" y="0"/>
                  </a:lnTo>
                  <a:lnTo>
                    <a:pt x="237" y="158"/>
                  </a:lnTo>
                  <a:lnTo>
                    <a:pt x="213" y="19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3" name="Freeform 1159"/>
            <p:cNvSpPr>
              <a:spLocks/>
            </p:cNvSpPr>
            <p:nvPr/>
          </p:nvSpPr>
          <p:spPr bwMode="auto">
            <a:xfrm>
              <a:off x="7021513" y="5391150"/>
              <a:ext cx="119063" cy="109538"/>
            </a:xfrm>
            <a:custGeom>
              <a:avLst/>
              <a:gdLst>
                <a:gd name="T0" fmla="*/ 198 w 225"/>
                <a:gd name="T1" fmla="*/ 207 h 207"/>
                <a:gd name="T2" fmla="*/ 0 w 225"/>
                <a:gd name="T3" fmla="*/ 29 h 207"/>
                <a:gd name="T4" fmla="*/ 27 w 225"/>
                <a:gd name="T5" fmla="*/ 0 h 207"/>
                <a:gd name="T6" fmla="*/ 225 w 225"/>
                <a:gd name="T7" fmla="*/ 178 h 207"/>
                <a:gd name="T8" fmla="*/ 198 w 225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07">
                  <a:moveTo>
                    <a:pt x="198" y="207"/>
                  </a:moveTo>
                  <a:lnTo>
                    <a:pt x="0" y="29"/>
                  </a:lnTo>
                  <a:lnTo>
                    <a:pt x="27" y="0"/>
                  </a:lnTo>
                  <a:lnTo>
                    <a:pt x="225" y="178"/>
                  </a:lnTo>
                  <a:lnTo>
                    <a:pt x="198" y="20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4" name="Freeform 1160"/>
            <p:cNvSpPr>
              <a:spLocks/>
            </p:cNvSpPr>
            <p:nvPr/>
          </p:nvSpPr>
          <p:spPr bwMode="auto">
            <a:xfrm>
              <a:off x="2470151" y="5089525"/>
              <a:ext cx="106363" cy="120650"/>
            </a:xfrm>
            <a:custGeom>
              <a:avLst/>
              <a:gdLst>
                <a:gd name="T0" fmla="*/ 0 w 202"/>
                <a:gd name="T1" fmla="*/ 203 h 228"/>
                <a:gd name="T2" fmla="*/ 172 w 202"/>
                <a:gd name="T3" fmla="*/ 0 h 228"/>
                <a:gd name="T4" fmla="*/ 202 w 202"/>
                <a:gd name="T5" fmla="*/ 26 h 228"/>
                <a:gd name="T6" fmla="*/ 31 w 202"/>
                <a:gd name="T7" fmla="*/ 228 h 228"/>
                <a:gd name="T8" fmla="*/ 0 w 202"/>
                <a:gd name="T9" fmla="*/ 20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28">
                  <a:moveTo>
                    <a:pt x="0" y="203"/>
                  </a:moveTo>
                  <a:lnTo>
                    <a:pt x="172" y="0"/>
                  </a:lnTo>
                  <a:lnTo>
                    <a:pt x="202" y="26"/>
                  </a:lnTo>
                  <a:lnTo>
                    <a:pt x="31" y="228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5" name="Freeform 1161"/>
            <p:cNvSpPr>
              <a:spLocks/>
            </p:cNvSpPr>
            <p:nvPr/>
          </p:nvSpPr>
          <p:spPr bwMode="auto">
            <a:xfrm>
              <a:off x="2451101" y="6756400"/>
              <a:ext cx="125413" cy="100013"/>
            </a:xfrm>
            <a:custGeom>
              <a:avLst/>
              <a:gdLst>
                <a:gd name="T0" fmla="*/ 23 w 237"/>
                <a:gd name="T1" fmla="*/ 0 h 188"/>
                <a:gd name="T2" fmla="*/ 237 w 237"/>
                <a:gd name="T3" fmla="*/ 155 h 188"/>
                <a:gd name="T4" fmla="*/ 214 w 237"/>
                <a:gd name="T5" fmla="*/ 188 h 188"/>
                <a:gd name="T6" fmla="*/ 0 w 237"/>
                <a:gd name="T7" fmla="*/ 32 h 188"/>
                <a:gd name="T8" fmla="*/ 23 w 237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88">
                  <a:moveTo>
                    <a:pt x="23" y="0"/>
                  </a:moveTo>
                  <a:lnTo>
                    <a:pt x="237" y="155"/>
                  </a:lnTo>
                  <a:lnTo>
                    <a:pt x="214" y="188"/>
                  </a:lnTo>
                  <a:lnTo>
                    <a:pt x="0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6" name="Freeform 1162"/>
            <p:cNvSpPr>
              <a:spLocks/>
            </p:cNvSpPr>
            <p:nvPr/>
          </p:nvSpPr>
          <p:spPr bwMode="auto">
            <a:xfrm>
              <a:off x="306388" y="5364163"/>
              <a:ext cx="87313" cy="133350"/>
            </a:xfrm>
            <a:custGeom>
              <a:avLst/>
              <a:gdLst>
                <a:gd name="T0" fmla="*/ 0 w 167"/>
                <a:gd name="T1" fmla="*/ 231 h 251"/>
                <a:gd name="T2" fmla="*/ 132 w 167"/>
                <a:gd name="T3" fmla="*/ 0 h 251"/>
                <a:gd name="T4" fmla="*/ 167 w 167"/>
                <a:gd name="T5" fmla="*/ 20 h 251"/>
                <a:gd name="T6" fmla="*/ 34 w 167"/>
                <a:gd name="T7" fmla="*/ 251 h 251"/>
                <a:gd name="T8" fmla="*/ 0 w 167"/>
                <a:gd name="T9" fmla="*/ 23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51">
                  <a:moveTo>
                    <a:pt x="0" y="231"/>
                  </a:moveTo>
                  <a:lnTo>
                    <a:pt x="132" y="0"/>
                  </a:lnTo>
                  <a:lnTo>
                    <a:pt x="167" y="20"/>
                  </a:lnTo>
                  <a:lnTo>
                    <a:pt x="34" y="25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7" name="Freeform 1163"/>
            <p:cNvSpPr>
              <a:spLocks/>
            </p:cNvSpPr>
            <p:nvPr/>
          </p:nvSpPr>
          <p:spPr bwMode="auto">
            <a:xfrm>
              <a:off x="873126" y="5630863"/>
              <a:ext cx="142875" cy="50800"/>
            </a:xfrm>
            <a:custGeom>
              <a:avLst/>
              <a:gdLst>
                <a:gd name="T0" fmla="*/ 0 w 268"/>
                <a:gd name="T1" fmla="*/ 59 h 98"/>
                <a:gd name="T2" fmla="*/ 259 w 268"/>
                <a:gd name="T3" fmla="*/ 0 h 98"/>
                <a:gd name="T4" fmla="*/ 268 w 268"/>
                <a:gd name="T5" fmla="*/ 39 h 98"/>
                <a:gd name="T6" fmla="*/ 9 w 268"/>
                <a:gd name="T7" fmla="*/ 98 h 98"/>
                <a:gd name="T8" fmla="*/ 0 w 268"/>
                <a:gd name="T9" fmla="*/ 5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8">
                  <a:moveTo>
                    <a:pt x="0" y="59"/>
                  </a:moveTo>
                  <a:lnTo>
                    <a:pt x="259" y="0"/>
                  </a:lnTo>
                  <a:lnTo>
                    <a:pt x="268" y="39"/>
                  </a:lnTo>
                  <a:lnTo>
                    <a:pt x="9" y="9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8" name="Freeform 1164"/>
            <p:cNvSpPr>
              <a:spLocks/>
            </p:cNvSpPr>
            <p:nvPr/>
          </p:nvSpPr>
          <p:spPr bwMode="auto">
            <a:xfrm>
              <a:off x="993776" y="5810250"/>
              <a:ext cx="134938" cy="82550"/>
            </a:xfrm>
            <a:custGeom>
              <a:avLst/>
              <a:gdLst>
                <a:gd name="T0" fmla="*/ 0 w 255"/>
                <a:gd name="T1" fmla="*/ 119 h 154"/>
                <a:gd name="T2" fmla="*/ 237 w 255"/>
                <a:gd name="T3" fmla="*/ 0 h 154"/>
                <a:gd name="T4" fmla="*/ 255 w 255"/>
                <a:gd name="T5" fmla="*/ 36 h 154"/>
                <a:gd name="T6" fmla="*/ 17 w 255"/>
                <a:gd name="T7" fmla="*/ 154 h 154"/>
                <a:gd name="T8" fmla="*/ 0 w 255"/>
                <a:gd name="T9" fmla="*/ 1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4">
                  <a:moveTo>
                    <a:pt x="0" y="119"/>
                  </a:moveTo>
                  <a:lnTo>
                    <a:pt x="237" y="0"/>
                  </a:lnTo>
                  <a:lnTo>
                    <a:pt x="255" y="36"/>
                  </a:lnTo>
                  <a:lnTo>
                    <a:pt x="17" y="154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79" name="Freeform 1165"/>
            <p:cNvSpPr>
              <a:spLocks/>
            </p:cNvSpPr>
            <p:nvPr/>
          </p:nvSpPr>
          <p:spPr bwMode="auto">
            <a:xfrm>
              <a:off x="6497638" y="5494338"/>
              <a:ext cx="71438" cy="139700"/>
            </a:xfrm>
            <a:custGeom>
              <a:avLst/>
              <a:gdLst>
                <a:gd name="T0" fmla="*/ 0 w 135"/>
                <a:gd name="T1" fmla="*/ 249 h 263"/>
                <a:gd name="T2" fmla="*/ 97 w 135"/>
                <a:gd name="T3" fmla="*/ 0 h 263"/>
                <a:gd name="T4" fmla="*/ 135 w 135"/>
                <a:gd name="T5" fmla="*/ 16 h 263"/>
                <a:gd name="T6" fmla="*/ 37 w 135"/>
                <a:gd name="T7" fmla="*/ 263 h 263"/>
                <a:gd name="T8" fmla="*/ 0 w 135"/>
                <a:gd name="T9" fmla="*/ 24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3">
                  <a:moveTo>
                    <a:pt x="0" y="249"/>
                  </a:moveTo>
                  <a:lnTo>
                    <a:pt x="97" y="0"/>
                  </a:lnTo>
                  <a:lnTo>
                    <a:pt x="135" y="16"/>
                  </a:lnTo>
                  <a:lnTo>
                    <a:pt x="37" y="263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0" name="Freeform 1166"/>
            <p:cNvSpPr>
              <a:spLocks/>
            </p:cNvSpPr>
            <p:nvPr/>
          </p:nvSpPr>
          <p:spPr bwMode="auto">
            <a:xfrm>
              <a:off x="4525963" y="5461000"/>
              <a:ext cx="120650" cy="107950"/>
            </a:xfrm>
            <a:custGeom>
              <a:avLst/>
              <a:gdLst>
                <a:gd name="T0" fmla="*/ 0 w 228"/>
                <a:gd name="T1" fmla="*/ 171 h 202"/>
                <a:gd name="T2" fmla="*/ 202 w 228"/>
                <a:gd name="T3" fmla="*/ 0 h 202"/>
                <a:gd name="T4" fmla="*/ 228 w 228"/>
                <a:gd name="T5" fmla="*/ 30 h 202"/>
                <a:gd name="T6" fmla="*/ 25 w 228"/>
                <a:gd name="T7" fmla="*/ 202 h 202"/>
                <a:gd name="T8" fmla="*/ 0 w 228"/>
                <a:gd name="T9" fmla="*/ 17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02">
                  <a:moveTo>
                    <a:pt x="0" y="171"/>
                  </a:moveTo>
                  <a:lnTo>
                    <a:pt x="202" y="0"/>
                  </a:lnTo>
                  <a:lnTo>
                    <a:pt x="228" y="30"/>
                  </a:lnTo>
                  <a:lnTo>
                    <a:pt x="25" y="202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1" name="Freeform 1167"/>
            <p:cNvSpPr>
              <a:spLocks/>
            </p:cNvSpPr>
            <p:nvPr/>
          </p:nvSpPr>
          <p:spPr bwMode="auto">
            <a:xfrm>
              <a:off x="4108451" y="6810375"/>
              <a:ext cx="42863" cy="44450"/>
            </a:xfrm>
            <a:custGeom>
              <a:avLst/>
              <a:gdLst>
                <a:gd name="T0" fmla="*/ 54 w 83"/>
                <a:gd name="T1" fmla="*/ 86 h 86"/>
                <a:gd name="T2" fmla="*/ 0 w 83"/>
                <a:gd name="T3" fmla="*/ 27 h 86"/>
                <a:gd name="T4" fmla="*/ 29 w 83"/>
                <a:gd name="T5" fmla="*/ 0 h 86"/>
                <a:gd name="T6" fmla="*/ 83 w 83"/>
                <a:gd name="T7" fmla="*/ 58 h 86"/>
                <a:gd name="T8" fmla="*/ 54 w 83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6">
                  <a:moveTo>
                    <a:pt x="54" y="86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83" y="58"/>
                  </a:lnTo>
                  <a:lnTo>
                    <a:pt x="54" y="8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2" name="Freeform 1168"/>
            <p:cNvSpPr>
              <a:spLocks/>
            </p:cNvSpPr>
            <p:nvPr/>
          </p:nvSpPr>
          <p:spPr bwMode="auto">
            <a:xfrm>
              <a:off x="979488" y="3065463"/>
              <a:ext cx="76200" cy="138113"/>
            </a:xfrm>
            <a:custGeom>
              <a:avLst/>
              <a:gdLst>
                <a:gd name="T0" fmla="*/ 105 w 142"/>
                <a:gd name="T1" fmla="*/ 260 h 260"/>
                <a:gd name="T2" fmla="*/ 0 w 142"/>
                <a:gd name="T3" fmla="*/ 16 h 260"/>
                <a:gd name="T4" fmla="*/ 36 w 142"/>
                <a:gd name="T5" fmla="*/ 0 h 260"/>
                <a:gd name="T6" fmla="*/ 142 w 142"/>
                <a:gd name="T7" fmla="*/ 245 h 260"/>
                <a:gd name="T8" fmla="*/ 105 w 142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0">
                  <a:moveTo>
                    <a:pt x="105" y="260"/>
                  </a:moveTo>
                  <a:lnTo>
                    <a:pt x="0" y="16"/>
                  </a:lnTo>
                  <a:lnTo>
                    <a:pt x="36" y="0"/>
                  </a:lnTo>
                  <a:lnTo>
                    <a:pt x="142" y="245"/>
                  </a:lnTo>
                  <a:lnTo>
                    <a:pt x="105" y="26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3" name="Freeform 1169"/>
            <p:cNvSpPr>
              <a:spLocks/>
            </p:cNvSpPr>
            <p:nvPr/>
          </p:nvSpPr>
          <p:spPr bwMode="auto">
            <a:xfrm>
              <a:off x="244476" y="3532188"/>
              <a:ext cx="141288" cy="52388"/>
            </a:xfrm>
            <a:custGeom>
              <a:avLst/>
              <a:gdLst>
                <a:gd name="T0" fmla="*/ 259 w 268"/>
                <a:gd name="T1" fmla="*/ 100 h 100"/>
                <a:gd name="T2" fmla="*/ 0 w 268"/>
                <a:gd name="T3" fmla="*/ 39 h 100"/>
                <a:gd name="T4" fmla="*/ 9 w 268"/>
                <a:gd name="T5" fmla="*/ 0 h 100"/>
                <a:gd name="T6" fmla="*/ 268 w 268"/>
                <a:gd name="T7" fmla="*/ 61 h 100"/>
                <a:gd name="T8" fmla="*/ 259 w 268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0">
                  <a:moveTo>
                    <a:pt x="259" y="100"/>
                  </a:moveTo>
                  <a:lnTo>
                    <a:pt x="0" y="39"/>
                  </a:lnTo>
                  <a:lnTo>
                    <a:pt x="9" y="0"/>
                  </a:lnTo>
                  <a:lnTo>
                    <a:pt x="268" y="61"/>
                  </a:lnTo>
                  <a:lnTo>
                    <a:pt x="259" y="10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4" name="Freeform 1170"/>
            <p:cNvSpPr>
              <a:spLocks/>
            </p:cNvSpPr>
            <p:nvPr/>
          </p:nvSpPr>
          <p:spPr bwMode="auto">
            <a:xfrm>
              <a:off x="687388" y="3541713"/>
              <a:ext cx="63500" cy="141288"/>
            </a:xfrm>
            <a:custGeom>
              <a:avLst/>
              <a:gdLst>
                <a:gd name="T0" fmla="*/ 81 w 119"/>
                <a:gd name="T1" fmla="*/ 266 h 266"/>
                <a:gd name="T2" fmla="*/ 0 w 119"/>
                <a:gd name="T3" fmla="*/ 12 h 266"/>
                <a:gd name="T4" fmla="*/ 38 w 119"/>
                <a:gd name="T5" fmla="*/ 0 h 266"/>
                <a:gd name="T6" fmla="*/ 119 w 119"/>
                <a:gd name="T7" fmla="*/ 253 h 266"/>
                <a:gd name="T8" fmla="*/ 81 w 119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66">
                  <a:moveTo>
                    <a:pt x="81" y="266"/>
                  </a:moveTo>
                  <a:lnTo>
                    <a:pt x="0" y="12"/>
                  </a:lnTo>
                  <a:lnTo>
                    <a:pt x="38" y="0"/>
                  </a:lnTo>
                  <a:lnTo>
                    <a:pt x="119" y="253"/>
                  </a:lnTo>
                  <a:lnTo>
                    <a:pt x="81" y="26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5" name="Freeform 1171"/>
            <p:cNvSpPr>
              <a:spLocks/>
            </p:cNvSpPr>
            <p:nvPr/>
          </p:nvSpPr>
          <p:spPr bwMode="auto">
            <a:xfrm>
              <a:off x="8658226" y="822325"/>
              <a:ext cx="141288" cy="23813"/>
            </a:xfrm>
            <a:custGeom>
              <a:avLst/>
              <a:gdLst>
                <a:gd name="T0" fmla="*/ 266 w 266"/>
                <a:gd name="T1" fmla="*/ 46 h 46"/>
                <a:gd name="T2" fmla="*/ 0 w 266"/>
                <a:gd name="T3" fmla="*/ 40 h 46"/>
                <a:gd name="T4" fmla="*/ 1 w 266"/>
                <a:gd name="T5" fmla="*/ 0 h 46"/>
                <a:gd name="T6" fmla="*/ 266 w 266"/>
                <a:gd name="T7" fmla="*/ 6 h 46"/>
                <a:gd name="T8" fmla="*/ 266 w 26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6">
                  <a:moveTo>
                    <a:pt x="266" y="46"/>
                  </a:moveTo>
                  <a:lnTo>
                    <a:pt x="0" y="40"/>
                  </a:lnTo>
                  <a:lnTo>
                    <a:pt x="1" y="0"/>
                  </a:lnTo>
                  <a:lnTo>
                    <a:pt x="266" y="6"/>
                  </a:lnTo>
                  <a:lnTo>
                    <a:pt x="266" y="4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6" name="Freeform 1172"/>
            <p:cNvSpPr>
              <a:spLocks/>
            </p:cNvSpPr>
            <p:nvPr/>
          </p:nvSpPr>
          <p:spPr bwMode="auto">
            <a:xfrm>
              <a:off x="8689976" y="1598613"/>
              <a:ext cx="139700" cy="60325"/>
            </a:xfrm>
            <a:custGeom>
              <a:avLst/>
              <a:gdLst>
                <a:gd name="T0" fmla="*/ 11 w 266"/>
                <a:gd name="T1" fmla="*/ 0 h 114"/>
                <a:gd name="T2" fmla="*/ 266 w 266"/>
                <a:gd name="T3" fmla="*/ 75 h 114"/>
                <a:gd name="T4" fmla="*/ 256 w 266"/>
                <a:gd name="T5" fmla="*/ 114 h 114"/>
                <a:gd name="T6" fmla="*/ 0 w 266"/>
                <a:gd name="T7" fmla="*/ 39 h 114"/>
                <a:gd name="T8" fmla="*/ 11 w 26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4">
                  <a:moveTo>
                    <a:pt x="11" y="0"/>
                  </a:moveTo>
                  <a:lnTo>
                    <a:pt x="266" y="75"/>
                  </a:lnTo>
                  <a:lnTo>
                    <a:pt x="256" y="114"/>
                  </a:lnTo>
                  <a:lnTo>
                    <a:pt x="0" y="3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7" name="Freeform 1173"/>
            <p:cNvSpPr>
              <a:spLocks/>
            </p:cNvSpPr>
            <p:nvPr/>
          </p:nvSpPr>
          <p:spPr bwMode="auto">
            <a:xfrm>
              <a:off x="8734426" y="1257300"/>
              <a:ext cx="141288" cy="26988"/>
            </a:xfrm>
            <a:custGeom>
              <a:avLst/>
              <a:gdLst>
                <a:gd name="T0" fmla="*/ 0 w 268"/>
                <a:gd name="T1" fmla="*/ 10 h 50"/>
                <a:gd name="T2" fmla="*/ 265 w 268"/>
                <a:gd name="T3" fmla="*/ 0 h 50"/>
                <a:gd name="T4" fmla="*/ 268 w 268"/>
                <a:gd name="T5" fmla="*/ 40 h 50"/>
                <a:gd name="T6" fmla="*/ 1 w 268"/>
                <a:gd name="T7" fmla="*/ 50 h 50"/>
                <a:gd name="T8" fmla="*/ 0 w 268"/>
                <a:gd name="T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50">
                  <a:moveTo>
                    <a:pt x="0" y="10"/>
                  </a:moveTo>
                  <a:lnTo>
                    <a:pt x="265" y="0"/>
                  </a:lnTo>
                  <a:lnTo>
                    <a:pt x="268" y="40"/>
                  </a:lnTo>
                  <a:lnTo>
                    <a:pt x="1" y="5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8" name="Freeform 1174"/>
            <p:cNvSpPr>
              <a:spLocks/>
            </p:cNvSpPr>
            <p:nvPr/>
          </p:nvSpPr>
          <p:spPr bwMode="auto">
            <a:xfrm>
              <a:off x="8969376" y="5432425"/>
              <a:ext cx="44450" cy="141288"/>
            </a:xfrm>
            <a:custGeom>
              <a:avLst/>
              <a:gdLst>
                <a:gd name="T0" fmla="*/ 0 w 86"/>
                <a:gd name="T1" fmla="*/ 261 h 268"/>
                <a:gd name="T2" fmla="*/ 46 w 86"/>
                <a:gd name="T3" fmla="*/ 0 h 268"/>
                <a:gd name="T4" fmla="*/ 86 w 86"/>
                <a:gd name="T5" fmla="*/ 6 h 268"/>
                <a:gd name="T6" fmla="*/ 39 w 86"/>
                <a:gd name="T7" fmla="*/ 268 h 268"/>
                <a:gd name="T8" fmla="*/ 0 w 86"/>
                <a:gd name="T9" fmla="*/ 26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8">
                  <a:moveTo>
                    <a:pt x="0" y="261"/>
                  </a:moveTo>
                  <a:lnTo>
                    <a:pt x="46" y="0"/>
                  </a:lnTo>
                  <a:lnTo>
                    <a:pt x="86" y="6"/>
                  </a:lnTo>
                  <a:lnTo>
                    <a:pt x="39" y="268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89" name="Freeform 1175"/>
            <p:cNvSpPr>
              <a:spLocks/>
            </p:cNvSpPr>
            <p:nvPr/>
          </p:nvSpPr>
          <p:spPr bwMode="auto">
            <a:xfrm>
              <a:off x="8769351" y="6518275"/>
              <a:ext cx="136525" cy="82550"/>
            </a:xfrm>
            <a:custGeom>
              <a:avLst/>
              <a:gdLst>
                <a:gd name="T0" fmla="*/ 237 w 256"/>
                <a:gd name="T1" fmla="*/ 155 h 155"/>
                <a:gd name="T2" fmla="*/ 0 w 256"/>
                <a:gd name="T3" fmla="*/ 36 h 155"/>
                <a:gd name="T4" fmla="*/ 18 w 256"/>
                <a:gd name="T5" fmla="*/ 0 h 155"/>
                <a:gd name="T6" fmla="*/ 256 w 256"/>
                <a:gd name="T7" fmla="*/ 120 h 155"/>
                <a:gd name="T8" fmla="*/ 237 w 256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55">
                  <a:moveTo>
                    <a:pt x="237" y="155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256" y="120"/>
                  </a:lnTo>
                  <a:lnTo>
                    <a:pt x="237" y="15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0" name="Freeform 1176"/>
            <p:cNvSpPr>
              <a:spLocks/>
            </p:cNvSpPr>
            <p:nvPr/>
          </p:nvSpPr>
          <p:spPr bwMode="auto">
            <a:xfrm>
              <a:off x="8783638" y="3413125"/>
              <a:ext cx="142875" cy="46038"/>
            </a:xfrm>
            <a:custGeom>
              <a:avLst/>
              <a:gdLst>
                <a:gd name="T0" fmla="*/ 261 w 269"/>
                <a:gd name="T1" fmla="*/ 88 h 88"/>
                <a:gd name="T2" fmla="*/ 0 w 269"/>
                <a:gd name="T3" fmla="*/ 40 h 88"/>
                <a:gd name="T4" fmla="*/ 6 w 269"/>
                <a:gd name="T5" fmla="*/ 0 h 88"/>
                <a:gd name="T6" fmla="*/ 269 w 269"/>
                <a:gd name="T7" fmla="*/ 49 h 88"/>
                <a:gd name="T8" fmla="*/ 261 w 269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8">
                  <a:moveTo>
                    <a:pt x="261" y="88"/>
                  </a:moveTo>
                  <a:lnTo>
                    <a:pt x="0" y="40"/>
                  </a:lnTo>
                  <a:lnTo>
                    <a:pt x="6" y="0"/>
                  </a:lnTo>
                  <a:lnTo>
                    <a:pt x="269" y="49"/>
                  </a:lnTo>
                  <a:lnTo>
                    <a:pt x="261" y="8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1" name="Freeform 1177"/>
            <p:cNvSpPr>
              <a:spLocks/>
            </p:cNvSpPr>
            <p:nvPr/>
          </p:nvSpPr>
          <p:spPr bwMode="auto">
            <a:xfrm>
              <a:off x="8713788" y="4086225"/>
              <a:ext cx="142875" cy="44450"/>
            </a:xfrm>
            <a:custGeom>
              <a:avLst/>
              <a:gdLst>
                <a:gd name="T0" fmla="*/ 0 w 270"/>
                <a:gd name="T1" fmla="*/ 47 h 86"/>
                <a:gd name="T2" fmla="*/ 262 w 270"/>
                <a:gd name="T3" fmla="*/ 0 h 86"/>
                <a:gd name="T4" fmla="*/ 270 w 270"/>
                <a:gd name="T5" fmla="*/ 39 h 86"/>
                <a:gd name="T6" fmla="*/ 8 w 270"/>
                <a:gd name="T7" fmla="*/ 86 h 86"/>
                <a:gd name="T8" fmla="*/ 0 w 270"/>
                <a:gd name="T9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0" y="47"/>
                  </a:moveTo>
                  <a:lnTo>
                    <a:pt x="262" y="0"/>
                  </a:lnTo>
                  <a:lnTo>
                    <a:pt x="270" y="39"/>
                  </a:lnTo>
                  <a:lnTo>
                    <a:pt x="8" y="86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2" name="Freeform 1178"/>
            <p:cNvSpPr>
              <a:spLocks/>
            </p:cNvSpPr>
            <p:nvPr/>
          </p:nvSpPr>
          <p:spPr bwMode="auto">
            <a:xfrm>
              <a:off x="8743951" y="3886200"/>
              <a:ext cx="141288" cy="30163"/>
            </a:xfrm>
            <a:custGeom>
              <a:avLst/>
              <a:gdLst>
                <a:gd name="T0" fmla="*/ 0 w 269"/>
                <a:gd name="T1" fmla="*/ 19 h 58"/>
                <a:gd name="T2" fmla="*/ 266 w 269"/>
                <a:gd name="T3" fmla="*/ 0 h 58"/>
                <a:gd name="T4" fmla="*/ 269 w 269"/>
                <a:gd name="T5" fmla="*/ 39 h 58"/>
                <a:gd name="T6" fmla="*/ 4 w 269"/>
                <a:gd name="T7" fmla="*/ 58 h 58"/>
                <a:gd name="T8" fmla="*/ 0 w 269"/>
                <a:gd name="T9" fmla="*/ 1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8">
                  <a:moveTo>
                    <a:pt x="0" y="19"/>
                  </a:moveTo>
                  <a:lnTo>
                    <a:pt x="266" y="0"/>
                  </a:lnTo>
                  <a:lnTo>
                    <a:pt x="269" y="39"/>
                  </a:lnTo>
                  <a:lnTo>
                    <a:pt x="4" y="5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3" name="Freeform 1179"/>
            <p:cNvSpPr>
              <a:spLocks/>
            </p:cNvSpPr>
            <p:nvPr/>
          </p:nvSpPr>
          <p:spPr bwMode="auto">
            <a:xfrm>
              <a:off x="8524876" y="3429000"/>
              <a:ext cx="69850" cy="138113"/>
            </a:xfrm>
            <a:custGeom>
              <a:avLst/>
              <a:gdLst>
                <a:gd name="T0" fmla="*/ 96 w 133"/>
                <a:gd name="T1" fmla="*/ 263 h 263"/>
                <a:gd name="T2" fmla="*/ 0 w 133"/>
                <a:gd name="T3" fmla="*/ 14 h 263"/>
                <a:gd name="T4" fmla="*/ 38 w 133"/>
                <a:gd name="T5" fmla="*/ 0 h 263"/>
                <a:gd name="T6" fmla="*/ 133 w 133"/>
                <a:gd name="T7" fmla="*/ 249 h 263"/>
                <a:gd name="T8" fmla="*/ 96 w 133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3">
                  <a:moveTo>
                    <a:pt x="96" y="263"/>
                  </a:moveTo>
                  <a:lnTo>
                    <a:pt x="0" y="14"/>
                  </a:lnTo>
                  <a:lnTo>
                    <a:pt x="38" y="0"/>
                  </a:lnTo>
                  <a:lnTo>
                    <a:pt x="133" y="249"/>
                  </a:lnTo>
                  <a:lnTo>
                    <a:pt x="96" y="26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4" name="Freeform 1180"/>
            <p:cNvSpPr>
              <a:spLocks/>
            </p:cNvSpPr>
            <p:nvPr/>
          </p:nvSpPr>
          <p:spPr bwMode="auto">
            <a:xfrm>
              <a:off x="2854326" y="22225"/>
              <a:ext cx="141288" cy="38100"/>
            </a:xfrm>
            <a:custGeom>
              <a:avLst/>
              <a:gdLst>
                <a:gd name="T0" fmla="*/ 268 w 268"/>
                <a:gd name="T1" fmla="*/ 40 h 71"/>
                <a:gd name="T2" fmla="*/ 4 w 268"/>
                <a:gd name="T3" fmla="*/ 71 h 71"/>
                <a:gd name="T4" fmla="*/ 0 w 268"/>
                <a:gd name="T5" fmla="*/ 31 h 71"/>
                <a:gd name="T6" fmla="*/ 264 w 268"/>
                <a:gd name="T7" fmla="*/ 0 h 71"/>
                <a:gd name="T8" fmla="*/ 268 w 268"/>
                <a:gd name="T9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1">
                  <a:moveTo>
                    <a:pt x="268" y="40"/>
                  </a:moveTo>
                  <a:lnTo>
                    <a:pt x="4" y="71"/>
                  </a:lnTo>
                  <a:lnTo>
                    <a:pt x="0" y="31"/>
                  </a:lnTo>
                  <a:lnTo>
                    <a:pt x="264" y="0"/>
                  </a:lnTo>
                  <a:lnTo>
                    <a:pt x="268" y="4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5" name="Freeform 1181"/>
            <p:cNvSpPr>
              <a:spLocks/>
            </p:cNvSpPr>
            <p:nvPr/>
          </p:nvSpPr>
          <p:spPr bwMode="auto">
            <a:xfrm>
              <a:off x="7310438" y="34925"/>
              <a:ext cx="128588" cy="95250"/>
            </a:xfrm>
            <a:custGeom>
              <a:avLst/>
              <a:gdLst>
                <a:gd name="T0" fmla="*/ 0 w 244"/>
                <a:gd name="T1" fmla="*/ 147 h 180"/>
                <a:gd name="T2" fmla="*/ 222 w 244"/>
                <a:gd name="T3" fmla="*/ 0 h 180"/>
                <a:gd name="T4" fmla="*/ 244 w 244"/>
                <a:gd name="T5" fmla="*/ 32 h 180"/>
                <a:gd name="T6" fmla="*/ 22 w 244"/>
                <a:gd name="T7" fmla="*/ 180 h 180"/>
                <a:gd name="T8" fmla="*/ 0 w 244"/>
                <a:gd name="T9" fmla="*/ 14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80">
                  <a:moveTo>
                    <a:pt x="0" y="147"/>
                  </a:moveTo>
                  <a:lnTo>
                    <a:pt x="222" y="0"/>
                  </a:lnTo>
                  <a:lnTo>
                    <a:pt x="244" y="32"/>
                  </a:lnTo>
                  <a:lnTo>
                    <a:pt x="22" y="18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6" name="Freeform 1182"/>
            <p:cNvSpPr>
              <a:spLocks/>
            </p:cNvSpPr>
            <p:nvPr/>
          </p:nvSpPr>
          <p:spPr bwMode="auto">
            <a:xfrm>
              <a:off x="5507038" y="119063"/>
              <a:ext cx="141288" cy="53975"/>
            </a:xfrm>
            <a:custGeom>
              <a:avLst/>
              <a:gdLst>
                <a:gd name="T0" fmla="*/ 269 w 269"/>
                <a:gd name="T1" fmla="*/ 38 h 101"/>
                <a:gd name="T2" fmla="*/ 10 w 269"/>
                <a:gd name="T3" fmla="*/ 101 h 101"/>
                <a:gd name="T4" fmla="*/ 0 w 269"/>
                <a:gd name="T5" fmla="*/ 62 h 101"/>
                <a:gd name="T6" fmla="*/ 259 w 269"/>
                <a:gd name="T7" fmla="*/ 0 h 101"/>
                <a:gd name="T8" fmla="*/ 269 w 269"/>
                <a:gd name="T9" fmla="*/ 3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38"/>
                  </a:moveTo>
                  <a:lnTo>
                    <a:pt x="10" y="101"/>
                  </a:lnTo>
                  <a:lnTo>
                    <a:pt x="0" y="62"/>
                  </a:lnTo>
                  <a:lnTo>
                    <a:pt x="259" y="0"/>
                  </a:lnTo>
                  <a:lnTo>
                    <a:pt x="269" y="3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7" name="Freeform 1183"/>
            <p:cNvSpPr>
              <a:spLocks/>
            </p:cNvSpPr>
            <p:nvPr/>
          </p:nvSpPr>
          <p:spPr bwMode="auto">
            <a:xfrm>
              <a:off x="3246438" y="358775"/>
              <a:ext cx="141288" cy="65088"/>
            </a:xfrm>
            <a:custGeom>
              <a:avLst/>
              <a:gdLst>
                <a:gd name="T0" fmla="*/ 13 w 265"/>
                <a:gd name="T1" fmla="*/ 0 h 123"/>
                <a:gd name="T2" fmla="*/ 265 w 265"/>
                <a:gd name="T3" fmla="*/ 85 h 123"/>
                <a:gd name="T4" fmla="*/ 252 w 265"/>
                <a:gd name="T5" fmla="*/ 123 h 123"/>
                <a:gd name="T6" fmla="*/ 0 w 265"/>
                <a:gd name="T7" fmla="*/ 37 h 123"/>
                <a:gd name="T8" fmla="*/ 13 w 265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23">
                  <a:moveTo>
                    <a:pt x="13" y="0"/>
                  </a:moveTo>
                  <a:lnTo>
                    <a:pt x="265" y="85"/>
                  </a:lnTo>
                  <a:lnTo>
                    <a:pt x="252" y="123"/>
                  </a:lnTo>
                  <a:lnTo>
                    <a:pt x="0" y="3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8" name="Freeform 1184"/>
            <p:cNvSpPr>
              <a:spLocks/>
            </p:cNvSpPr>
            <p:nvPr/>
          </p:nvSpPr>
          <p:spPr bwMode="auto">
            <a:xfrm>
              <a:off x="7974013" y="392113"/>
              <a:ext cx="141288" cy="41275"/>
            </a:xfrm>
            <a:custGeom>
              <a:avLst/>
              <a:gdLst>
                <a:gd name="T0" fmla="*/ 262 w 269"/>
                <a:gd name="T1" fmla="*/ 80 h 80"/>
                <a:gd name="T2" fmla="*/ 0 w 269"/>
                <a:gd name="T3" fmla="*/ 39 h 80"/>
                <a:gd name="T4" fmla="*/ 5 w 269"/>
                <a:gd name="T5" fmla="*/ 0 h 80"/>
                <a:gd name="T6" fmla="*/ 269 w 269"/>
                <a:gd name="T7" fmla="*/ 40 h 80"/>
                <a:gd name="T8" fmla="*/ 262 w 269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0">
                  <a:moveTo>
                    <a:pt x="262" y="80"/>
                  </a:moveTo>
                  <a:lnTo>
                    <a:pt x="0" y="39"/>
                  </a:lnTo>
                  <a:lnTo>
                    <a:pt x="5" y="0"/>
                  </a:lnTo>
                  <a:lnTo>
                    <a:pt x="269" y="40"/>
                  </a:lnTo>
                  <a:lnTo>
                    <a:pt x="262" y="8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99" name="Freeform 1185"/>
            <p:cNvSpPr>
              <a:spLocks/>
            </p:cNvSpPr>
            <p:nvPr/>
          </p:nvSpPr>
          <p:spPr bwMode="auto">
            <a:xfrm>
              <a:off x="7038976" y="1773238"/>
              <a:ext cx="114300" cy="114300"/>
            </a:xfrm>
            <a:custGeom>
              <a:avLst/>
              <a:gdLst>
                <a:gd name="T0" fmla="*/ 188 w 216"/>
                <a:gd name="T1" fmla="*/ 216 h 216"/>
                <a:gd name="T2" fmla="*/ 0 w 216"/>
                <a:gd name="T3" fmla="*/ 28 h 216"/>
                <a:gd name="T4" fmla="*/ 28 w 216"/>
                <a:gd name="T5" fmla="*/ 0 h 216"/>
                <a:gd name="T6" fmla="*/ 216 w 216"/>
                <a:gd name="T7" fmla="*/ 188 h 216"/>
                <a:gd name="T8" fmla="*/ 188 w 216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88" y="21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16" y="188"/>
                  </a:lnTo>
                  <a:lnTo>
                    <a:pt x="188" y="21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0" name="Freeform 1186"/>
            <p:cNvSpPr>
              <a:spLocks/>
            </p:cNvSpPr>
            <p:nvPr/>
          </p:nvSpPr>
          <p:spPr bwMode="auto">
            <a:xfrm>
              <a:off x="4019551" y="968375"/>
              <a:ext cx="142875" cy="42863"/>
            </a:xfrm>
            <a:custGeom>
              <a:avLst/>
              <a:gdLst>
                <a:gd name="T0" fmla="*/ 0 w 268"/>
                <a:gd name="T1" fmla="*/ 40 h 80"/>
                <a:gd name="T2" fmla="*/ 263 w 268"/>
                <a:gd name="T3" fmla="*/ 0 h 80"/>
                <a:gd name="T4" fmla="*/ 268 w 268"/>
                <a:gd name="T5" fmla="*/ 39 h 80"/>
                <a:gd name="T6" fmla="*/ 6 w 268"/>
                <a:gd name="T7" fmla="*/ 80 h 80"/>
                <a:gd name="T8" fmla="*/ 0 w 268"/>
                <a:gd name="T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0">
                  <a:moveTo>
                    <a:pt x="0" y="40"/>
                  </a:moveTo>
                  <a:lnTo>
                    <a:pt x="263" y="0"/>
                  </a:lnTo>
                  <a:lnTo>
                    <a:pt x="268" y="39"/>
                  </a:lnTo>
                  <a:lnTo>
                    <a:pt x="6" y="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1" name="Freeform 1187"/>
            <p:cNvSpPr>
              <a:spLocks/>
            </p:cNvSpPr>
            <p:nvPr/>
          </p:nvSpPr>
          <p:spPr bwMode="auto">
            <a:xfrm>
              <a:off x="7519988" y="968375"/>
              <a:ext cx="142875" cy="41275"/>
            </a:xfrm>
            <a:custGeom>
              <a:avLst/>
              <a:gdLst>
                <a:gd name="T0" fmla="*/ 263 w 270"/>
                <a:gd name="T1" fmla="*/ 79 h 79"/>
                <a:gd name="T2" fmla="*/ 0 w 270"/>
                <a:gd name="T3" fmla="*/ 39 h 79"/>
                <a:gd name="T4" fmla="*/ 7 w 270"/>
                <a:gd name="T5" fmla="*/ 0 h 79"/>
                <a:gd name="T6" fmla="*/ 270 w 270"/>
                <a:gd name="T7" fmla="*/ 39 h 79"/>
                <a:gd name="T8" fmla="*/ 263 w 270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79">
                  <a:moveTo>
                    <a:pt x="263" y="79"/>
                  </a:moveTo>
                  <a:lnTo>
                    <a:pt x="0" y="39"/>
                  </a:lnTo>
                  <a:lnTo>
                    <a:pt x="7" y="0"/>
                  </a:lnTo>
                  <a:lnTo>
                    <a:pt x="270" y="39"/>
                  </a:lnTo>
                  <a:lnTo>
                    <a:pt x="263" y="7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2" name="Freeform 1188"/>
            <p:cNvSpPr>
              <a:spLocks/>
            </p:cNvSpPr>
            <p:nvPr/>
          </p:nvSpPr>
          <p:spPr bwMode="auto">
            <a:xfrm>
              <a:off x="4779963" y="596900"/>
              <a:ext cx="142875" cy="41275"/>
            </a:xfrm>
            <a:custGeom>
              <a:avLst/>
              <a:gdLst>
                <a:gd name="T0" fmla="*/ 5 w 268"/>
                <a:gd name="T1" fmla="*/ 0 h 77"/>
                <a:gd name="T2" fmla="*/ 268 w 268"/>
                <a:gd name="T3" fmla="*/ 37 h 77"/>
                <a:gd name="T4" fmla="*/ 263 w 268"/>
                <a:gd name="T5" fmla="*/ 77 h 77"/>
                <a:gd name="T6" fmla="*/ 0 w 268"/>
                <a:gd name="T7" fmla="*/ 40 h 77"/>
                <a:gd name="T8" fmla="*/ 5 w 268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7">
                  <a:moveTo>
                    <a:pt x="5" y="0"/>
                  </a:moveTo>
                  <a:lnTo>
                    <a:pt x="268" y="37"/>
                  </a:lnTo>
                  <a:lnTo>
                    <a:pt x="263" y="77"/>
                  </a:lnTo>
                  <a:lnTo>
                    <a:pt x="0" y="4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3" name="Freeform 1189"/>
            <p:cNvSpPr>
              <a:spLocks/>
            </p:cNvSpPr>
            <p:nvPr/>
          </p:nvSpPr>
          <p:spPr bwMode="auto">
            <a:xfrm>
              <a:off x="5645151" y="844550"/>
              <a:ext cx="63500" cy="139700"/>
            </a:xfrm>
            <a:custGeom>
              <a:avLst/>
              <a:gdLst>
                <a:gd name="T0" fmla="*/ 0 w 120"/>
                <a:gd name="T1" fmla="*/ 252 h 264"/>
                <a:gd name="T2" fmla="*/ 82 w 120"/>
                <a:gd name="T3" fmla="*/ 0 h 264"/>
                <a:gd name="T4" fmla="*/ 120 w 120"/>
                <a:gd name="T5" fmla="*/ 12 h 264"/>
                <a:gd name="T6" fmla="*/ 38 w 120"/>
                <a:gd name="T7" fmla="*/ 264 h 264"/>
                <a:gd name="T8" fmla="*/ 0 w 120"/>
                <a:gd name="T9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64">
                  <a:moveTo>
                    <a:pt x="0" y="252"/>
                  </a:moveTo>
                  <a:lnTo>
                    <a:pt x="82" y="0"/>
                  </a:lnTo>
                  <a:lnTo>
                    <a:pt x="120" y="12"/>
                  </a:lnTo>
                  <a:lnTo>
                    <a:pt x="38" y="264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4" name="Freeform 1190"/>
            <p:cNvSpPr>
              <a:spLocks/>
            </p:cNvSpPr>
            <p:nvPr/>
          </p:nvSpPr>
          <p:spPr bwMode="auto">
            <a:xfrm>
              <a:off x="412751" y="3175"/>
              <a:ext cx="38100" cy="39688"/>
            </a:xfrm>
            <a:custGeom>
              <a:avLst/>
              <a:gdLst>
                <a:gd name="T0" fmla="*/ 45 w 74"/>
                <a:gd name="T1" fmla="*/ 75 h 75"/>
                <a:gd name="T2" fmla="*/ 0 w 74"/>
                <a:gd name="T3" fmla="*/ 28 h 75"/>
                <a:gd name="T4" fmla="*/ 29 w 74"/>
                <a:gd name="T5" fmla="*/ 0 h 75"/>
                <a:gd name="T6" fmla="*/ 74 w 74"/>
                <a:gd name="T7" fmla="*/ 47 h 75"/>
                <a:gd name="T8" fmla="*/ 45 w 7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45" y="75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74" y="47"/>
                  </a:lnTo>
                  <a:lnTo>
                    <a:pt x="45" y="7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5" name="Freeform 1191"/>
            <p:cNvSpPr>
              <a:spLocks/>
            </p:cNvSpPr>
            <p:nvPr/>
          </p:nvSpPr>
          <p:spPr bwMode="auto">
            <a:xfrm>
              <a:off x="2411413" y="282575"/>
              <a:ext cx="119063" cy="109538"/>
            </a:xfrm>
            <a:custGeom>
              <a:avLst/>
              <a:gdLst>
                <a:gd name="T0" fmla="*/ 0 w 224"/>
                <a:gd name="T1" fmla="*/ 178 h 207"/>
                <a:gd name="T2" fmla="*/ 197 w 224"/>
                <a:gd name="T3" fmla="*/ 0 h 207"/>
                <a:gd name="T4" fmla="*/ 224 w 224"/>
                <a:gd name="T5" fmla="*/ 29 h 207"/>
                <a:gd name="T6" fmla="*/ 27 w 224"/>
                <a:gd name="T7" fmla="*/ 207 h 207"/>
                <a:gd name="T8" fmla="*/ 0 w 224"/>
                <a:gd name="T9" fmla="*/ 17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07">
                  <a:moveTo>
                    <a:pt x="0" y="178"/>
                  </a:moveTo>
                  <a:lnTo>
                    <a:pt x="197" y="0"/>
                  </a:lnTo>
                  <a:lnTo>
                    <a:pt x="224" y="29"/>
                  </a:lnTo>
                  <a:lnTo>
                    <a:pt x="27" y="207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6" name="Freeform 1192"/>
            <p:cNvSpPr>
              <a:spLocks/>
            </p:cNvSpPr>
            <p:nvPr/>
          </p:nvSpPr>
          <p:spPr bwMode="auto">
            <a:xfrm>
              <a:off x="2647951" y="515938"/>
              <a:ext cx="63500" cy="141288"/>
            </a:xfrm>
            <a:custGeom>
              <a:avLst/>
              <a:gdLst>
                <a:gd name="T0" fmla="*/ 0 w 119"/>
                <a:gd name="T1" fmla="*/ 254 h 266"/>
                <a:gd name="T2" fmla="*/ 81 w 119"/>
                <a:gd name="T3" fmla="*/ 0 h 266"/>
                <a:gd name="T4" fmla="*/ 119 w 119"/>
                <a:gd name="T5" fmla="*/ 12 h 266"/>
                <a:gd name="T6" fmla="*/ 38 w 119"/>
                <a:gd name="T7" fmla="*/ 266 h 266"/>
                <a:gd name="T8" fmla="*/ 0 w 119"/>
                <a:gd name="T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66">
                  <a:moveTo>
                    <a:pt x="0" y="254"/>
                  </a:moveTo>
                  <a:lnTo>
                    <a:pt x="81" y="0"/>
                  </a:lnTo>
                  <a:lnTo>
                    <a:pt x="119" y="12"/>
                  </a:lnTo>
                  <a:lnTo>
                    <a:pt x="38" y="266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7" name="Freeform 1193"/>
            <p:cNvSpPr>
              <a:spLocks/>
            </p:cNvSpPr>
            <p:nvPr/>
          </p:nvSpPr>
          <p:spPr bwMode="auto">
            <a:xfrm>
              <a:off x="2713038" y="1046163"/>
              <a:ext cx="142875" cy="44450"/>
            </a:xfrm>
            <a:custGeom>
              <a:avLst/>
              <a:gdLst>
                <a:gd name="T0" fmla="*/ 7 w 269"/>
                <a:gd name="T1" fmla="*/ 0 h 85"/>
                <a:gd name="T2" fmla="*/ 269 w 269"/>
                <a:gd name="T3" fmla="*/ 46 h 85"/>
                <a:gd name="T4" fmla="*/ 262 w 269"/>
                <a:gd name="T5" fmla="*/ 85 h 85"/>
                <a:gd name="T6" fmla="*/ 0 w 269"/>
                <a:gd name="T7" fmla="*/ 39 h 85"/>
                <a:gd name="T8" fmla="*/ 7 w 269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5">
                  <a:moveTo>
                    <a:pt x="7" y="0"/>
                  </a:moveTo>
                  <a:lnTo>
                    <a:pt x="269" y="46"/>
                  </a:lnTo>
                  <a:lnTo>
                    <a:pt x="262" y="85"/>
                  </a:lnTo>
                  <a:lnTo>
                    <a:pt x="0" y="3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8" name="Freeform 1194"/>
            <p:cNvSpPr>
              <a:spLocks/>
            </p:cNvSpPr>
            <p:nvPr/>
          </p:nvSpPr>
          <p:spPr bwMode="auto">
            <a:xfrm>
              <a:off x="1471613" y="246063"/>
              <a:ext cx="41275" cy="142875"/>
            </a:xfrm>
            <a:custGeom>
              <a:avLst/>
              <a:gdLst>
                <a:gd name="T0" fmla="*/ 36 w 76"/>
                <a:gd name="T1" fmla="*/ 269 h 269"/>
                <a:gd name="T2" fmla="*/ 0 w 76"/>
                <a:gd name="T3" fmla="*/ 5 h 269"/>
                <a:gd name="T4" fmla="*/ 39 w 76"/>
                <a:gd name="T5" fmla="*/ 0 h 269"/>
                <a:gd name="T6" fmla="*/ 76 w 76"/>
                <a:gd name="T7" fmla="*/ 263 h 269"/>
                <a:gd name="T8" fmla="*/ 36 w 76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69">
                  <a:moveTo>
                    <a:pt x="36" y="269"/>
                  </a:moveTo>
                  <a:lnTo>
                    <a:pt x="0" y="5"/>
                  </a:lnTo>
                  <a:lnTo>
                    <a:pt x="39" y="0"/>
                  </a:lnTo>
                  <a:lnTo>
                    <a:pt x="76" y="263"/>
                  </a:lnTo>
                  <a:lnTo>
                    <a:pt x="36" y="26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09" name="Rectangle 1195"/>
            <p:cNvSpPr>
              <a:spLocks noChangeArrowheads="1"/>
            </p:cNvSpPr>
            <p:nvPr/>
          </p:nvSpPr>
          <p:spPr bwMode="auto">
            <a:xfrm>
              <a:off x="14288" y="2697163"/>
              <a:ext cx="60325" cy="22225"/>
            </a:xfrm>
            <a:prstGeom prst="rect">
              <a:avLst/>
            </a:pr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0" name="Freeform 1196"/>
            <p:cNvSpPr>
              <a:spLocks/>
            </p:cNvSpPr>
            <p:nvPr/>
          </p:nvSpPr>
          <p:spPr bwMode="auto">
            <a:xfrm>
              <a:off x="3413126" y="2051050"/>
              <a:ext cx="141288" cy="50800"/>
            </a:xfrm>
            <a:custGeom>
              <a:avLst/>
              <a:gdLst>
                <a:gd name="T0" fmla="*/ 260 w 268"/>
                <a:gd name="T1" fmla="*/ 97 h 97"/>
                <a:gd name="T2" fmla="*/ 0 w 268"/>
                <a:gd name="T3" fmla="*/ 39 h 97"/>
                <a:gd name="T4" fmla="*/ 8 w 268"/>
                <a:gd name="T5" fmla="*/ 0 h 97"/>
                <a:gd name="T6" fmla="*/ 268 w 268"/>
                <a:gd name="T7" fmla="*/ 58 h 97"/>
                <a:gd name="T8" fmla="*/ 260 w 26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97">
                  <a:moveTo>
                    <a:pt x="260" y="97"/>
                  </a:moveTo>
                  <a:lnTo>
                    <a:pt x="0" y="39"/>
                  </a:lnTo>
                  <a:lnTo>
                    <a:pt x="8" y="0"/>
                  </a:lnTo>
                  <a:lnTo>
                    <a:pt x="268" y="58"/>
                  </a:lnTo>
                  <a:lnTo>
                    <a:pt x="260" y="9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1" name="Freeform 1197"/>
            <p:cNvSpPr>
              <a:spLocks/>
            </p:cNvSpPr>
            <p:nvPr/>
          </p:nvSpPr>
          <p:spPr bwMode="auto">
            <a:xfrm>
              <a:off x="2101851" y="3014663"/>
              <a:ext cx="30163" cy="142875"/>
            </a:xfrm>
            <a:custGeom>
              <a:avLst/>
              <a:gdLst>
                <a:gd name="T0" fmla="*/ 15 w 55"/>
                <a:gd name="T1" fmla="*/ 268 h 268"/>
                <a:gd name="T2" fmla="*/ 0 w 55"/>
                <a:gd name="T3" fmla="*/ 2 h 268"/>
                <a:gd name="T4" fmla="*/ 39 w 55"/>
                <a:gd name="T5" fmla="*/ 0 h 268"/>
                <a:gd name="T6" fmla="*/ 55 w 55"/>
                <a:gd name="T7" fmla="*/ 266 h 268"/>
                <a:gd name="T8" fmla="*/ 15 w 5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68">
                  <a:moveTo>
                    <a:pt x="15" y="268"/>
                  </a:moveTo>
                  <a:lnTo>
                    <a:pt x="0" y="2"/>
                  </a:lnTo>
                  <a:lnTo>
                    <a:pt x="39" y="0"/>
                  </a:lnTo>
                  <a:lnTo>
                    <a:pt x="55" y="266"/>
                  </a:lnTo>
                  <a:lnTo>
                    <a:pt x="15" y="26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2" name="Freeform 1198"/>
            <p:cNvSpPr>
              <a:spLocks/>
            </p:cNvSpPr>
            <p:nvPr/>
          </p:nvSpPr>
          <p:spPr bwMode="auto">
            <a:xfrm>
              <a:off x="1808163" y="2681288"/>
              <a:ext cx="85725" cy="133350"/>
            </a:xfrm>
            <a:custGeom>
              <a:avLst/>
              <a:gdLst>
                <a:gd name="T0" fmla="*/ 126 w 162"/>
                <a:gd name="T1" fmla="*/ 252 h 252"/>
                <a:gd name="T2" fmla="*/ 0 w 162"/>
                <a:gd name="T3" fmla="*/ 18 h 252"/>
                <a:gd name="T4" fmla="*/ 36 w 162"/>
                <a:gd name="T5" fmla="*/ 0 h 252"/>
                <a:gd name="T6" fmla="*/ 162 w 162"/>
                <a:gd name="T7" fmla="*/ 234 h 252"/>
                <a:gd name="T8" fmla="*/ 126 w 162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252">
                  <a:moveTo>
                    <a:pt x="126" y="252"/>
                  </a:moveTo>
                  <a:lnTo>
                    <a:pt x="0" y="18"/>
                  </a:lnTo>
                  <a:lnTo>
                    <a:pt x="36" y="0"/>
                  </a:lnTo>
                  <a:lnTo>
                    <a:pt x="162" y="234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3" name="Freeform 1199"/>
            <p:cNvSpPr>
              <a:spLocks/>
            </p:cNvSpPr>
            <p:nvPr/>
          </p:nvSpPr>
          <p:spPr bwMode="auto">
            <a:xfrm>
              <a:off x="2328863" y="2263775"/>
              <a:ext cx="127000" cy="100013"/>
            </a:xfrm>
            <a:custGeom>
              <a:avLst/>
              <a:gdLst>
                <a:gd name="T0" fmla="*/ 217 w 240"/>
                <a:gd name="T1" fmla="*/ 188 h 188"/>
                <a:gd name="T2" fmla="*/ 0 w 240"/>
                <a:gd name="T3" fmla="*/ 33 h 188"/>
                <a:gd name="T4" fmla="*/ 24 w 240"/>
                <a:gd name="T5" fmla="*/ 0 h 188"/>
                <a:gd name="T6" fmla="*/ 240 w 240"/>
                <a:gd name="T7" fmla="*/ 156 h 188"/>
                <a:gd name="T8" fmla="*/ 217 w 240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8">
                  <a:moveTo>
                    <a:pt x="217" y="188"/>
                  </a:moveTo>
                  <a:lnTo>
                    <a:pt x="0" y="33"/>
                  </a:lnTo>
                  <a:lnTo>
                    <a:pt x="24" y="0"/>
                  </a:lnTo>
                  <a:lnTo>
                    <a:pt x="240" y="156"/>
                  </a:lnTo>
                  <a:lnTo>
                    <a:pt x="217" y="18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4" name="Freeform 1200"/>
            <p:cNvSpPr>
              <a:spLocks/>
            </p:cNvSpPr>
            <p:nvPr/>
          </p:nvSpPr>
          <p:spPr bwMode="auto">
            <a:xfrm>
              <a:off x="595313" y="1949450"/>
              <a:ext cx="141288" cy="58738"/>
            </a:xfrm>
            <a:custGeom>
              <a:avLst/>
              <a:gdLst>
                <a:gd name="T0" fmla="*/ 0 w 266"/>
                <a:gd name="T1" fmla="*/ 74 h 113"/>
                <a:gd name="T2" fmla="*/ 255 w 266"/>
                <a:gd name="T3" fmla="*/ 0 h 113"/>
                <a:gd name="T4" fmla="*/ 266 w 266"/>
                <a:gd name="T5" fmla="*/ 37 h 113"/>
                <a:gd name="T6" fmla="*/ 10 w 266"/>
                <a:gd name="T7" fmla="*/ 113 h 113"/>
                <a:gd name="T8" fmla="*/ 0 w 266"/>
                <a:gd name="T9" fmla="*/ 7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13">
                  <a:moveTo>
                    <a:pt x="0" y="74"/>
                  </a:moveTo>
                  <a:lnTo>
                    <a:pt x="255" y="0"/>
                  </a:lnTo>
                  <a:lnTo>
                    <a:pt x="266" y="37"/>
                  </a:lnTo>
                  <a:lnTo>
                    <a:pt x="10" y="11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5" name="Freeform 1201"/>
            <p:cNvSpPr>
              <a:spLocks/>
            </p:cNvSpPr>
            <p:nvPr/>
          </p:nvSpPr>
          <p:spPr bwMode="auto">
            <a:xfrm>
              <a:off x="173038" y="1208088"/>
              <a:ext cx="141288" cy="47625"/>
            </a:xfrm>
            <a:custGeom>
              <a:avLst/>
              <a:gdLst>
                <a:gd name="T0" fmla="*/ 8 w 269"/>
                <a:gd name="T1" fmla="*/ 0 h 89"/>
                <a:gd name="T2" fmla="*/ 269 w 269"/>
                <a:gd name="T3" fmla="*/ 50 h 89"/>
                <a:gd name="T4" fmla="*/ 261 w 269"/>
                <a:gd name="T5" fmla="*/ 89 h 89"/>
                <a:gd name="T6" fmla="*/ 0 w 269"/>
                <a:gd name="T7" fmla="*/ 39 h 89"/>
                <a:gd name="T8" fmla="*/ 8 w 26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89">
                  <a:moveTo>
                    <a:pt x="8" y="0"/>
                  </a:moveTo>
                  <a:lnTo>
                    <a:pt x="269" y="50"/>
                  </a:lnTo>
                  <a:lnTo>
                    <a:pt x="261" y="89"/>
                  </a:lnTo>
                  <a:lnTo>
                    <a:pt x="0" y="3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6" name="Freeform 1202"/>
            <p:cNvSpPr>
              <a:spLocks/>
            </p:cNvSpPr>
            <p:nvPr/>
          </p:nvSpPr>
          <p:spPr bwMode="auto">
            <a:xfrm>
              <a:off x="2565401" y="1671638"/>
              <a:ext cx="65088" cy="139700"/>
            </a:xfrm>
            <a:custGeom>
              <a:avLst/>
              <a:gdLst>
                <a:gd name="T0" fmla="*/ 84 w 122"/>
                <a:gd name="T1" fmla="*/ 265 h 265"/>
                <a:gd name="T2" fmla="*/ 0 w 122"/>
                <a:gd name="T3" fmla="*/ 12 h 265"/>
                <a:gd name="T4" fmla="*/ 38 w 122"/>
                <a:gd name="T5" fmla="*/ 0 h 265"/>
                <a:gd name="T6" fmla="*/ 122 w 122"/>
                <a:gd name="T7" fmla="*/ 253 h 265"/>
                <a:gd name="T8" fmla="*/ 84 w 122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65">
                  <a:moveTo>
                    <a:pt x="84" y="265"/>
                  </a:moveTo>
                  <a:lnTo>
                    <a:pt x="0" y="12"/>
                  </a:lnTo>
                  <a:lnTo>
                    <a:pt x="38" y="0"/>
                  </a:lnTo>
                  <a:lnTo>
                    <a:pt x="122" y="253"/>
                  </a:lnTo>
                  <a:lnTo>
                    <a:pt x="84" y="2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7" name="Freeform 1203"/>
            <p:cNvSpPr>
              <a:spLocks/>
            </p:cNvSpPr>
            <p:nvPr/>
          </p:nvSpPr>
          <p:spPr bwMode="auto">
            <a:xfrm>
              <a:off x="3017838" y="3876675"/>
              <a:ext cx="141288" cy="25400"/>
            </a:xfrm>
            <a:custGeom>
              <a:avLst/>
              <a:gdLst>
                <a:gd name="T0" fmla="*/ 266 w 267"/>
                <a:gd name="T1" fmla="*/ 50 h 50"/>
                <a:gd name="T2" fmla="*/ 0 w 267"/>
                <a:gd name="T3" fmla="*/ 40 h 50"/>
                <a:gd name="T4" fmla="*/ 1 w 267"/>
                <a:gd name="T5" fmla="*/ 0 h 50"/>
                <a:gd name="T6" fmla="*/ 267 w 267"/>
                <a:gd name="T7" fmla="*/ 10 h 50"/>
                <a:gd name="T8" fmla="*/ 266 w 26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0">
                  <a:moveTo>
                    <a:pt x="266" y="50"/>
                  </a:moveTo>
                  <a:lnTo>
                    <a:pt x="0" y="40"/>
                  </a:lnTo>
                  <a:lnTo>
                    <a:pt x="1" y="0"/>
                  </a:lnTo>
                  <a:lnTo>
                    <a:pt x="267" y="10"/>
                  </a:lnTo>
                  <a:lnTo>
                    <a:pt x="266" y="5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8" name="Freeform 1204"/>
            <p:cNvSpPr>
              <a:spLocks/>
            </p:cNvSpPr>
            <p:nvPr/>
          </p:nvSpPr>
          <p:spPr bwMode="auto">
            <a:xfrm>
              <a:off x="3411538" y="2943225"/>
              <a:ext cx="139700" cy="25400"/>
            </a:xfrm>
            <a:custGeom>
              <a:avLst/>
              <a:gdLst>
                <a:gd name="T0" fmla="*/ 266 w 266"/>
                <a:gd name="T1" fmla="*/ 40 h 48"/>
                <a:gd name="T2" fmla="*/ 1 w 266"/>
                <a:gd name="T3" fmla="*/ 48 h 48"/>
                <a:gd name="T4" fmla="*/ 0 w 266"/>
                <a:gd name="T5" fmla="*/ 9 h 48"/>
                <a:gd name="T6" fmla="*/ 265 w 266"/>
                <a:gd name="T7" fmla="*/ 0 h 48"/>
                <a:gd name="T8" fmla="*/ 266 w 266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8">
                  <a:moveTo>
                    <a:pt x="266" y="40"/>
                  </a:moveTo>
                  <a:lnTo>
                    <a:pt x="1" y="48"/>
                  </a:lnTo>
                  <a:lnTo>
                    <a:pt x="0" y="9"/>
                  </a:lnTo>
                  <a:lnTo>
                    <a:pt x="265" y="0"/>
                  </a:lnTo>
                  <a:lnTo>
                    <a:pt x="266" y="4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19" name="Freeform 1205"/>
            <p:cNvSpPr>
              <a:spLocks/>
            </p:cNvSpPr>
            <p:nvPr/>
          </p:nvSpPr>
          <p:spPr bwMode="auto">
            <a:xfrm>
              <a:off x="4330701" y="2079625"/>
              <a:ext cx="96838" cy="127000"/>
            </a:xfrm>
            <a:custGeom>
              <a:avLst/>
              <a:gdLst>
                <a:gd name="T0" fmla="*/ 152 w 184"/>
                <a:gd name="T1" fmla="*/ 240 h 240"/>
                <a:gd name="T2" fmla="*/ 0 w 184"/>
                <a:gd name="T3" fmla="*/ 22 h 240"/>
                <a:gd name="T4" fmla="*/ 32 w 184"/>
                <a:gd name="T5" fmla="*/ 0 h 240"/>
                <a:gd name="T6" fmla="*/ 184 w 184"/>
                <a:gd name="T7" fmla="*/ 218 h 240"/>
                <a:gd name="T8" fmla="*/ 152 w 184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40">
                  <a:moveTo>
                    <a:pt x="152" y="240"/>
                  </a:moveTo>
                  <a:lnTo>
                    <a:pt x="0" y="22"/>
                  </a:lnTo>
                  <a:lnTo>
                    <a:pt x="32" y="0"/>
                  </a:lnTo>
                  <a:lnTo>
                    <a:pt x="184" y="218"/>
                  </a:lnTo>
                  <a:lnTo>
                    <a:pt x="152" y="24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0" name="Freeform 1206"/>
            <p:cNvSpPr>
              <a:spLocks/>
            </p:cNvSpPr>
            <p:nvPr/>
          </p:nvSpPr>
          <p:spPr bwMode="auto">
            <a:xfrm>
              <a:off x="6257926" y="2368550"/>
              <a:ext cx="49213" cy="142875"/>
            </a:xfrm>
            <a:custGeom>
              <a:avLst/>
              <a:gdLst>
                <a:gd name="T0" fmla="*/ 54 w 93"/>
                <a:gd name="T1" fmla="*/ 268 h 268"/>
                <a:gd name="T2" fmla="*/ 0 w 93"/>
                <a:gd name="T3" fmla="*/ 8 h 268"/>
                <a:gd name="T4" fmla="*/ 39 w 93"/>
                <a:gd name="T5" fmla="*/ 0 h 268"/>
                <a:gd name="T6" fmla="*/ 93 w 93"/>
                <a:gd name="T7" fmla="*/ 261 h 268"/>
                <a:gd name="T8" fmla="*/ 54 w 93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68">
                  <a:moveTo>
                    <a:pt x="54" y="268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3" y="261"/>
                  </a:lnTo>
                  <a:lnTo>
                    <a:pt x="54" y="26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1" name="Freeform 1207"/>
            <p:cNvSpPr>
              <a:spLocks/>
            </p:cNvSpPr>
            <p:nvPr/>
          </p:nvSpPr>
          <p:spPr bwMode="auto">
            <a:xfrm>
              <a:off x="4678363" y="2620963"/>
              <a:ext cx="22225" cy="141288"/>
            </a:xfrm>
            <a:custGeom>
              <a:avLst/>
              <a:gdLst>
                <a:gd name="T0" fmla="*/ 3 w 43"/>
                <a:gd name="T1" fmla="*/ 266 h 266"/>
                <a:gd name="T2" fmla="*/ 0 w 43"/>
                <a:gd name="T3" fmla="*/ 0 h 266"/>
                <a:gd name="T4" fmla="*/ 40 w 43"/>
                <a:gd name="T5" fmla="*/ 0 h 266"/>
                <a:gd name="T6" fmla="*/ 43 w 43"/>
                <a:gd name="T7" fmla="*/ 265 h 266"/>
                <a:gd name="T8" fmla="*/ 3 w 43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6">
                  <a:moveTo>
                    <a:pt x="3" y="266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3" y="265"/>
                  </a:lnTo>
                  <a:lnTo>
                    <a:pt x="3" y="26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2" name="Freeform 1208"/>
            <p:cNvSpPr>
              <a:spLocks/>
            </p:cNvSpPr>
            <p:nvPr/>
          </p:nvSpPr>
          <p:spPr bwMode="auto">
            <a:xfrm>
              <a:off x="5418138" y="2436813"/>
              <a:ext cx="61913" cy="139700"/>
            </a:xfrm>
            <a:custGeom>
              <a:avLst/>
              <a:gdLst>
                <a:gd name="T0" fmla="*/ 0 w 116"/>
                <a:gd name="T1" fmla="*/ 254 h 266"/>
                <a:gd name="T2" fmla="*/ 79 w 116"/>
                <a:gd name="T3" fmla="*/ 0 h 266"/>
                <a:gd name="T4" fmla="*/ 116 w 116"/>
                <a:gd name="T5" fmla="*/ 11 h 266"/>
                <a:gd name="T6" fmla="*/ 38 w 116"/>
                <a:gd name="T7" fmla="*/ 266 h 266"/>
                <a:gd name="T8" fmla="*/ 0 w 116"/>
                <a:gd name="T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66">
                  <a:moveTo>
                    <a:pt x="0" y="254"/>
                  </a:moveTo>
                  <a:lnTo>
                    <a:pt x="79" y="0"/>
                  </a:lnTo>
                  <a:lnTo>
                    <a:pt x="116" y="11"/>
                  </a:lnTo>
                  <a:lnTo>
                    <a:pt x="38" y="266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23" name="Freeform 1209"/>
            <p:cNvSpPr>
              <a:spLocks/>
            </p:cNvSpPr>
            <p:nvPr/>
          </p:nvSpPr>
          <p:spPr bwMode="auto">
            <a:xfrm>
              <a:off x="6959601" y="3700463"/>
              <a:ext cx="139700" cy="66675"/>
            </a:xfrm>
            <a:custGeom>
              <a:avLst/>
              <a:gdLst>
                <a:gd name="T0" fmla="*/ 13 w 264"/>
                <a:gd name="T1" fmla="*/ 0 h 126"/>
                <a:gd name="T2" fmla="*/ 264 w 264"/>
                <a:gd name="T3" fmla="*/ 89 h 126"/>
                <a:gd name="T4" fmla="*/ 250 w 264"/>
                <a:gd name="T5" fmla="*/ 126 h 126"/>
                <a:gd name="T6" fmla="*/ 0 w 264"/>
                <a:gd name="T7" fmla="*/ 38 h 126"/>
                <a:gd name="T8" fmla="*/ 13 w 264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6">
                  <a:moveTo>
                    <a:pt x="13" y="0"/>
                  </a:moveTo>
                  <a:lnTo>
                    <a:pt x="264" y="89"/>
                  </a:lnTo>
                  <a:lnTo>
                    <a:pt x="250" y="126"/>
                  </a:lnTo>
                  <a:lnTo>
                    <a:pt x="0" y="3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211"/>
            <p:cNvSpPr>
              <a:spLocks/>
            </p:cNvSpPr>
            <p:nvPr/>
          </p:nvSpPr>
          <p:spPr bwMode="auto">
            <a:xfrm>
              <a:off x="5853113" y="3241675"/>
              <a:ext cx="44450" cy="142875"/>
            </a:xfrm>
            <a:custGeom>
              <a:avLst/>
              <a:gdLst>
                <a:gd name="T0" fmla="*/ 0 w 82"/>
                <a:gd name="T1" fmla="*/ 263 h 269"/>
                <a:gd name="T2" fmla="*/ 43 w 82"/>
                <a:gd name="T3" fmla="*/ 0 h 269"/>
                <a:gd name="T4" fmla="*/ 82 w 82"/>
                <a:gd name="T5" fmla="*/ 6 h 269"/>
                <a:gd name="T6" fmla="*/ 40 w 82"/>
                <a:gd name="T7" fmla="*/ 269 h 269"/>
                <a:gd name="T8" fmla="*/ 0 w 82"/>
                <a:gd name="T9" fmla="*/ 26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69">
                  <a:moveTo>
                    <a:pt x="0" y="263"/>
                  </a:moveTo>
                  <a:lnTo>
                    <a:pt x="43" y="0"/>
                  </a:lnTo>
                  <a:lnTo>
                    <a:pt x="82" y="6"/>
                  </a:lnTo>
                  <a:lnTo>
                    <a:pt x="40" y="269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212"/>
            <p:cNvSpPr>
              <a:spLocks/>
            </p:cNvSpPr>
            <p:nvPr/>
          </p:nvSpPr>
          <p:spPr bwMode="auto">
            <a:xfrm>
              <a:off x="5394326" y="4025900"/>
              <a:ext cx="30163" cy="141288"/>
            </a:xfrm>
            <a:custGeom>
              <a:avLst/>
              <a:gdLst>
                <a:gd name="T0" fmla="*/ 0 w 56"/>
                <a:gd name="T1" fmla="*/ 265 h 268"/>
                <a:gd name="T2" fmla="*/ 17 w 56"/>
                <a:gd name="T3" fmla="*/ 0 h 268"/>
                <a:gd name="T4" fmla="*/ 56 w 56"/>
                <a:gd name="T5" fmla="*/ 2 h 268"/>
                <a:gd name="T6" fmla="*/ 40 w 56"/>
                <a:gd name="T7" fmla="*/ 268 h 268"/>
                <a:gd name="T8" fmla="*/ 0 w 56"/>
                <a:gd name="T9" fmla="*/ 26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8">
                  <a:moveTo>
                    <a:pt x="0" y="265"/>
                  </a:moveTo>
                  <a:lnTo>
                    <a:pt x="17" y="0"/>
                  </a:lnTo>
                  <a:lnTo>
                    <a:pt x="56" y="2"/>
                  </a:lnTo>
                  <a:lnTo>
                    <a:pt x="40" y="268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13"/>
            <p:cNvSpPr>
              <a:spLocks/>
            </p:cNvSpPr>
            <p:nvPr/>
          </p:nvSpPr>
          <p:spPr bwMode="auto">
            <a:xfrm>
              <a:off x="7854951" y="5132388"/>
              <a:ext cx="139700" cy="69850"/>
            </a:xfrm>
            <a:custGeom>
              <a:avLst/>
              <a:gdLst>
                <a:gd name="T0" fmla="*/ 249 w 263"/>
                <a:gd name="T1" fmla="*/ 130 h 130"/>
                <a:gd name="T2" fmla="*/ 0 w 263"/>
                <a:gd name="T3" fmla="*/ 37 h 130"/>
                <a:gd name="T4" fmla="*/ 14 w 263"/>
                <a:gd name="T5" fmla="*/ 0 h 130"/>
                <a:gd name="T6" fmla="*/ 263 w 263"/>
                <a:gd name="T7" fmla="*/ 93 h 130"/>
                <a:gd name="T8" fmla="*/ 249 w 263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0">
                  <a:moveTo>
                    <a:pt x="249" y="130"/>
                  </a:moveTo>
                  <a:lnTo>
                    <a:pt x="0" y="37"/>
                  </a:lnTo>
                  <a:lnTo>
                    <a:pt x="14" y="0"/>
                  </a:lnTo>
                  <a:lnTo>
                    <a:pt x="263" y="93"/>
                  </a:lnTo>
                  <a:lnTo>
                    <a:pt x="249" y="13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14"/>
            <p:cNvSpPr>
              <a:spLocks/>
            </p:cNvSpPr>
            <p:nvPr/>
          </p:nvSpPr>
          <p:spPr bwMode="auto">
            <a:xfrm>
              <a:off x="2952751" y="4589463"/>
              <a:ext cx="141288" cy="52388"/>
            </a:xfrm>
            <a:custGeom>
              <a:avLst/>
              <a:gdLst>
                <a:gd name="T0" fmla="*/ 9 w 269"/>
                <a:gd name="T1" fmla="*/ 0 h 98"/>
                <a:gd name="T2" fmla="*/ 269 w 269"/>
                <a:gd name="T3" fmla="*/ 60 h 98"/>
                <a:gd name="T4" fmla="*/ 259 w 269"/>
                <a:gd name="T5" fmla="*/ 98 h 98"/>
                <a:gd name="T6" fmla="*/ 0 w 269"/>
                <a:gd name="T7" fmla="*/ 39 h 98"/>
                <a:gd name="T8" fmla="*/ 9 w 269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8">
                  <a:moveTo>
                    <a:pt x="9" y="0"/>
                  </a:moveTo>
                  <a:lnTo>
                    <a:pt x="269" y="60"/>
                  </a:lnTo>
                  <a:lnTo>
                    <a:pt x="259" y="98"/>
                  </a:lnTo>
                  <a:lnTo>
                    <a:pt x="0" y="3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15"/>
            <p:cNvSpPr>
              <a:spLocks/>
            </p:cNvSpPr>
            <p:nvPr/>
          </p:nvSpPr>
          <p:spPr bwMode="auto">
            <a:xfrm>
              <a:off x="7459663" y="4305300"/>
              <a:ext cx="123825" cy="101600"/>
            </a:xfrm>
            <a:custGeom>
              <a:avLst/>
              <a:gdLst>
                <a:gd name="T0" fmla="*/ 234 w 234"/>
                <a:gd name="T1" fmla="*/ 32 h 194"/>
                <a:gd name="T2" fmla="*/ 24 w 234"/>
                <a:gd name="T3" fmla="*/ 194 h 194"/>
                <a:gd name="T4" fmla="*/ 0 w 234"/>
                <a:gd name="T5" fmla="*/ 163 h 194"/>
                <a:gd name="T6" fmla="*/ 210 w 234"/>
                <a:gd name="T7" fmla="*/ 0 h 194"/>
                <a:gd name="T8" fmla="*/ 234 w 234"/>
                <a:gd name="T9" fmla="*/ 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94">
                  <a:moveTo>
                    <a:pt x="234" y="32"/>
                  </a:moveTo>
                  <a:lnTo>
                    <a:pt x="24" y="194"/>
                  </a:lnTo>
                  <a:lnTo>
                    <a:pt x="0" y="163"/>
                  </a:lnTo>
                  <a:lnTo>
                    <a:pt x="210" y="0"/>
                  </a:lnTo>
                  <a:lnTo>
                    <a:pt x="234" y="3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216"/>
            <p:cNvSpPr>
              <a:spLocks/>
            </p:cNvSpPr>
            <p:nvPr/>
          </p:nvSpPr>
          <p:spPr bwMode="auto">
            <a:xfrm>
              <a:off x="3355976" y="4381500"/>
              <a:ext cx="141288" cy="22225"/>
            </a:xfrm>
            <a:custGeom>
              <a:avLst/>
              <a:gdLst>
                <a:gd name="T0" fmla="*/ 0 w 267"/>
                <a:gd name="T1" fmla="*/ 3 h 42"/>
                <a:gd name="T2" fmla="*/ 265 w 267"/>
                <a:gd name="T3" fmla="*/ 0 h 42"/>
                <a:gd name="T4" fmla="*/ 267 w 267"/>
                <a:gd name="T5" fmla="*/ 40 h 42"/>
                <a:gd name="T6" fmla="*/ 0 w 267"/>
                <a:gd name="T7" fmla="*/ 42 h 42"/>
                <a:gd name="T8" fmla="*/ 0 w 267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2">
                  <a:moveTo>
                    <a:pt x="0" y="3"/>
                  </a:moveTo>
                  <a:lnTo>
                    <a:pt x="265" y="0"/>
                  </a:lnTo>
                  <a:lnTo>
                    <a:pt x="267" y="40"/>
                  </a:lnTo>
                  <a:lnTo>
                    <a:pt x="0" y="4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17"/>
            <p:cNvSpPr>
              <a:spLocks/>
            </p:cNvSpPr>
            <p:nvPr/>
          </p:nvSpPr>
          <p:spPr bwMode="auto">
            <a:xfrm>
              <a:off x="6605588" y="4783138"/>
              <a:ext cx="104775" cy="122238"/>
            </a:xfrm>
            <a:custGeom>
              <a:avLst/>
              <a:gdLst>
                <a:gd name="T0" fmla="*/ 167 w 197"/>
                <a:gd name="T1" fmla="*/ 232 h 232"/>
                <a:gd name="T2" fmla="*/ 0 w 197"/>
                <a:gd name="T3" fmla="*/ 25 h 232"/>
                <a:gd name="T4" fmla="*/ 30 w 197"/>
                <a:gd name="T5" fmla="*/ 0 h 232"/>
                <a:gd name="T6" fmla="*/ 197 w 197"/>
                <a:gd name="T7" fmla="*/ 207 h 232"/>
                <a:gd name="T8" fmla="*/ 167 w 197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32">
                  <a:moveTo>
                    <a:pt x="167" y="232"/>
                  </a:moveTo>
                  <a:lnTo>
                    <a:pt x="0" y="25"/>
                  </a:lnTo>
                  <a:lnTo>
                    <a:pt x="30" y="0"/>
                  </a:lnTo>
                  <a:lnTo>
                    <a:pt x="197" y="207"/>
                  </a:lnTo>
                  <a:lnTo>
                    <a:pt x="167" y="23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218"/>
            <p:cNvSpPr>
              <a:spLocks/>
            </p:cNvSpPr>
            <p:nvPr/>
          </p:nvSpPr>
          <p:spPr bwMode="auto">
            <a:xfrm>
              <a:off x="1800226" y="5235575"/>
              <a:ext cx="130175" cy="95250"/>
            </a:xfrm>
            <a:custGeom>
              <a:avLst/>
              <a:gdLst>
                <a:gd name="T0" fmla="*/ 0 w 245"/>
                <a:gd name="T1" fmla="*/ 146 h 180"/>
                <a:gd name="T2" fmla="*/ 223 w 245"/>
                <a:gd name="T3" fmla="*/ 0 h 180"/>
                <a:gd name="T4" fmla="*/ 245 w 245"/>
                <a:gd name="T5" fmla="*/ 34 h 180"/>
                <a:gd name="T6" fmla="*/ 23 w 245"/>
                <a:gd name="T7" fmla="*/ 180 h 180"/>
                <a:gd name="T8" fmla="*/ 0 w 245"/>
                <a:gd name="T9" fmla="*/ 14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80">
                  <a:moveTo>
                    <a:pt x="0" y="146"/>
                  </a:moveTo>
                  <a:lnTo>
                    <a:pt x="223" y="0"/>
                  </a:lnTo>
                  <a:lnTo>
                    <a:pt x="245" y="34"/>
                  </a:lnTo>
                  <a:lnTo>
                    <a:pt x="23" y="18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19"/>
            <p:cNvSpPr>
              <a:spLocks/>
            </p:cNvSpPr>
            <p:nvPr/>
          </p:nvSpPr>
          <p:spPr bwMode="auto">
            <a:xfrm>
              <a:off x="2128838" y="5595938"/>
              <a:ext cx="103188" cy="125413"/>
            </a:xfrm>
            <a:custGeom>
              <a:avLst/>
              <a:gdLst>
                <a:gd name="T0" fmla="*/ 0 w 195"/>
                <a:gd name="T1" fmla="*/ 211 h 235"/>
                <a:gd name="T2" fmla="*/ 163 w 195"/>
                <a:gd name="T3" fmla="*/ 0 h 235"/>
                <a:gd name="T4" fmla="*/ 195 w 195"/>
                <a:gd name="T5" fmla="*/ 24 h 235"/>
                <a:gd name="T6" fmla="*/ 32 w 195"/>
                <a:gd name="T7" fmla="*/ 235 h 235"/>
                <a:gd name="T8" fmla="*/ 0 w 195"/>
                <a:gd name="T9" fmla="*/ 21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235">
                  <a:moveTo>
                    <a:pt x="0" y="211"/>
                  </a:moveTo>
                  <a:lnTo>
                    <a:pt x="163" y="0"/>
                  </a:lnTo>
                  <a:lnTo>
                    <a:pt x="195" y="24"/>
                  </a:lnTo>
                  <a:lnTo>
                    <a:pt x="32" y="235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220"/>
            <p:cNvSpPr>
              <a:spLocks/>
            </p:cNvSpPr>
            <p:nvPr/>
          </p:nvSpPr>
          <p:spPr bwMode="auto">
            <a:xfrm>
              <a:off x="1174751" y="5111750"/>
              <a:ext cx="115888" cy="112713"/>
            </a:xfrm>
            <a:custGeom>
              <a:avLst/>
              <a:gdLst>
                <a:gd name="T0" fmla="*/ 0 w 219"/>
                <a:gd name="T1" fmla="*/ 185 h 213"/>
                <a:gd name="T2" fmla="*/ 192 w 219"/>
                <a:gd name="T3" fmla="*/ 0 h 213"/>
                <a:gd name="T4" fmla="*/ 219 w 219"/>
                <a:gd name="T5" fmla="*/ 30 h 213"/>
                <a:gd name="T6" fmla="*/ 27 w 219"/>
                <a:gd name="T7" fmla="*/ 213 h 213"/>
                <a:gd name="T8" fmla="*/ 0 w 219"/>
                <a:gd name="T9" fmla="*/ 18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13">
                  <a:moveTo>
                    <a:pt x="0" y="185"/>
                  </a:moveTo>
                  <a:lnTo>
                    <a:pt x="192" y="0"/>
                  </a:lnTo>
                  <a:lnTo>
                    <a:pt x="219" y="30"/>
                  </a:lnTo>
                  <a:lnTo>
                    <a:pt x="27" y="213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221"/>
            <p:cNvSpPr>
              <a:spLocks/>
            </p:cNvSpPr>
            <p:nvPr/>
          </p:nvSpPr>
          <p:spPr bwMode="auto">
            <a:xfrm>
              <a:off x="1778001" y="5807075"/>
              <a:ext cx="142875" cy="55563"/>
            </a:xfrm>
            <a:custGeom>
              <a:avLst/>
              <a:gdLst>
                <a:gd name="T0" fmla="*/ 0 w 268"/>
                <a:gd name="T1" fmla="*/ 65 h 104"/>
                <a:gd name="T2" fmla="*/ 258 w 268"/>
                <a:gd name="T3" fmla="*/ 0 h 104"/>
                <a:gd name="T4" fmla="*/ 268 w 268"/>
                <a:gd name="T5" fmla="*/ 38 h 104"/>
                <a:gd name="T6" fmla="*/ 10 w 268"/>
                <a:gd name="T7" fmla="*/ 104 h 104"/>
                <a:gd name="T8" fmla="*/ 0 w 268"/>
                <a:gd name="T9" fmla="*/ 6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4">
                  <a:moveTo>
                    <a:pt x="0" y="65"/>
                  </a:moveTo>
                  <a:lnTo>
                    <a:pt x="258" y="0"/>
                  </a:lnTo>
                  <a:lnTo>
                    <a:pt x="268" y="38"/>
                  </a:lnTo>
                  <a:lnTo>
                    <a:pt x="10" y="10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222"/>
            <p:cNvSpPr>
              <a:spLocks/>
            </p:cNvSpPr>
            <p:nvPr/>
          </p:nvSpPr>
          <p:spPr bwMode="auto">
            <a:xfrm>
              <a:off x="669926" y="5518150"/>
              <a:ext cx="33338" cy="141288"/>
            </a:xfrm>
            <a:custGeom>
              <a:avLst/>
              <a:gdLst>
                <a:gd name="T0" fmla="*/ 0 w 61"/>
                <a:gd name="T1" fmla="*/ 265 h 268"/>
                <a:gd name="T2" fmla="*/ 23 w 61"/>
                <a:gd name="T3" fmla="*/ 0 h 268"/>
                <a:gd name="T4" fmla="*/ 61 w 61"/>
                <a:gd name="T5" fmla="*/ 3 h 268"/>
                <a:gd name="T6" fmla="*/ 39 w 61"/>
                <a:gd name="T7" fmla="*/ 268 h 268"/>
                <a:gd name="T8" fmla="*/ 0 w 61"/>
                <a:gd name="T9" fmla="*/ 26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8">
                  <a:moveTo>
                    <a:pt x="0" y="265"/>
                  </a:moveTo>
                  <a:lnTo>
                    <a:pt x="23" y="0"/>
                  </a:lnTo>
                  <a:lnTo>
                    <a:pt x="61" y="3"/>
                  </a:lnTo>
                  <a:lnTo>
                    <a:pt x="39" y="268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223"/>
            <p:cNvSpPr>
              <a:spLocks/>
            </p:cNvSpPr>
            <p:nvPr/>
          </p:nvSpPr>
          <p:spPr bwMode="auto">
            <a:xfrm>
              <a:off x="177801" y="5656263"/>
              <a:ext cx="50800" cy="141288"/>
            </a:xfrm>
            <a:custGeom>
              <a:avLst/>
              <a:gdLst>
                <a:gd name="T0" fmla="*/ 0 w 97"/>
                <a:gd name="T1" fmla="*/ 259 h 267"/>
                <a:gd name="T2" fmla="*/ 58 w 97"/>
                <a:gd name="T3" fmla="*/ 0 h 267"/>
                <a:gd name="T4" fmla="*/ 97 w 97"/>
                <a:gd name="T5" fmla="*/ 8 h 267"/>
                <a:gd name="T6" fmla="*/ 39 w 97"/>
                <a:gd name="T7" fmla="*/ 267 h 267"/>
                <a:gd name="T8" fmla="*/ 0 w 97"/>
                <a:gd name="T9" fmla="*/ 25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67">
                  <a:moveTo>
                    <a:pt x="0" y="259"/>
                  </a:moveTo>
                  <a:lnTo>
                    <a:pt x="58" y="0"/>
                  </a:lnTo>
                  <a:lnTo>
                    <a:pt x="97" y="8"/>
                  </a:lnTo>
                  <a:lnTo>
                    <a:pt x="39" y="267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224"/>
            <p:cNvSpPr>
              <a:spLocks/>
            </p:cNvSpPr>
            <p:nvPr/>
          </p:nvSpPr>
          <p:spPr bwMode="auto">
            <a:xfrm>
              <a:off x="1154113" y="6499225"/>
              <a:ext cx="141288" cy="28575"/>
            </a:xfrm>
            <a:custGeom>
              <a:avLst/>
              <a:gdLst>
                <a:gd name="T0" fmla="*/ 2 w 267"/>
                <a:gd name="T1" fmla="*/ 0 h 53"/>
                <a:gd name="T2" fmla="*/ 267 w 267"/>
                <a:gd name="T3" fmla="*/ 13 h 53"/>
                <a:gd name="T4" fmla="*/ 265 w 267"/>
                <a:gd name="T5" fmla="*/ 53 h 53"/>
                <a:gd name="T6" fmla="*/ 0 w 267"/>
                <a:gd name="T7" fmla="*/ 40 h 53"/>
                <a:gd name="T8" fmla="*/ 2 w 26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3">
                  <a:moveTo>
                    <a:pt x="2" y="0"/>
                  </a:moveTo>
                  <a:lnTo>
                    <a:pt x="267" y="13"/>
                  </a:lnTo>
                  <a:lnTo>
                    <a:pt x="265" y="53"/>
                  </a:lnTo>
                  <a:lnTo>
                    <a:pt x="0" y="4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225"/>
            <p:cNvSpPr>
              <a:spLocks/>
            </p:cNvSpPr>
            <p:nvPr/>
          </p:nvSpPr>
          <p:spPr bwMode="auto">
            <a:xfrm>
              <a:off x="223838" y="6323013"/>
              <a:ext cx="33338" cy="141288"/>
            </a:xfrm>
            <a:custGeom>
              <a:avLst/>
              <a:gdLst>
                <a:gd name="T0" fmla="*/ 0 w 65"/>
                <a:gd name="T1" fmla="*/ 264 h 269"/>
                <a:gd name="T2" fmla="*/ 26 w 65"/>
                <a:gd name="T3" fmla="*/ 0 h 269"/>
                <a:gd name="T4" fmla="*/ 65 w 65"/>
                <a:gd name="T5" fmla="*/ 3 h 269"/>
                <a:gd name="T6" fmla="*/ 40 w 65"/>
                <a:gd name="T7" fmla="*/ 269 h 269"/>
                <a:gd name="T8" fmla="*/ 0 w 65"/>
                <a:gd name="T9" fmla="*/ 26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69">
                  <a:moveTo>
                    <a:pt x="0" y="264"/>
                  </a:moveTo>
                  <a:lnTo>
                    <a:pt x="26" y="0"/>
                  </a:lnTo>
                  <a:lnTo>
                    <a:pt x="65" y="3"/>
                  </a:lnTo>
                  <a:lnTo>
                    <a:pt x="40" y="269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226"/>
            <p:cNvSpPr>
              <a:spLocks/>
            </p:cNvSpPr>
            <p:nvPr/>
          </p:nvSpPr>
          <p:spPr bwMode="auto">
            <a:xfrm>
              <a:off x="6326188" y="5759450"/>
              <a:ext cx="79375" cy="136525"/>
            </a:xfrm>
            <a:custGeom>
              <a:avLst/>
              <a:gdLst>
                <a:gd name="T0" fmla="*/ 0 w 149"/>
                <a:gd name="T1" fmla="*/ 241 h 258"/>
                <a:gd name="T2" fmla="*/ 113 w 149"/>
                <a:gd name="T3" fmla="*/ 0 h 258"/>
                <a:gd name="T4" fmla="*/ 149 w 149"/>
                <a:gd name="T5" fmla="*/ 16 h 258"/>
                <a:gd name="T6" fmla="*/ 36 w 149"/>
                <a:gd name="T7" fmla="*/ 258 h 258"/>
                <a:gd name="T8" fmla="*/ 0 w 149"/>
                <a:gd name="T9" fmla="*/ 24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58">
                  <a:moveTo>
                    <a:pt x="0" y="241"/>
                  </a:moveTo>
                  <a:lnTo>
                    <a:pt x="113" y="0"/>
                  </a:lnTo>
                  <a:lnTo>
                    <a:pt x="149" y="16"/>
                  </a:lnTo>
                  <a:lnTo>
                    <a:pt x="36" y="258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227"/>
            <p:cNvSpPr>
              <a:spLocks/>
            </p:cNvSpPr>
            <p:nvPr/>
          </p:nvSpPr>
          <p:spPr bwMode="auto">
            <a:xfrm>
              <a:off x="5629276" y="6677025"/>
              <a:ext cx="142875" cy="55563"/>
            </a:xfrm>
            <a:custGeom>
              <a:avLst/>
              <a:gdLst>
                <a:gd name="T0" fmla="*/ 257 w 268"/>
                <a:gd name="T1" fmla="*/ 105 h 105"/>
                <a:gd name="T2" fmla="*/ 0 w 268"/>
                <a:gd name="T3" fmla="*/ 38 h 105"/>
                <a:gd name="T4" fmla="*/ 10 w 268"/>
                <a:gd name="T5" fmla="*/ 0 h 105"/>
                <a:gd name="T6" fmla="*/ 268 w 268"/>
                <a:gd name="T7" fmla="*/ 66 h 105"/>
                <a:gd name="T8" fmla="*/ 257 w 268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5">
                  <a:moveTo>
                    <a:pt x="257" y="105"/>
                  </a:moveTo>
                  <a:lnTo>
                    <a:pt x="0" y="38"/>
                  </a:lnTo>
                  <a:lnTo>
                    <a:pt x="10" y="0"/>
                  </a:lnTo>
                  <a:lnTo>
                    <a:pt x="268" y="66"/>
                  </a:lnTo>
                  <a:lnTo>
                    <a:pt x="257" y="10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228"/>
            <p:cNvSpPr>
              <a:spLocks/>
            </p:cNvSpPr>
            <p:nvPr/>
          </p:nvSpPr>
          <p:spPr bwMode="auto">
            <a:xfrm>
              <a:off x="4165601" y="4864100"/>
              <a:ext cx="112713" cy="115888"/>
            </a:xfrm>
            <a:custGeom>
              <a:avLst/>
              <a:gdLst>
                <a:gd name="T0" fmla="*/ 0 w 212"/>
                <a:gd name="T1" fmla="*/ 192 h 220"/>
                <a:gd name="T2" fmla="*/ 183 w 212"/>
                <a:gd name="T3" fmla="*/ 0 h 220"/>
                <a:gd name="T4" fmla="*/ 212 w 212"/>
                <a:gd name="T5" fmla="*/ 27 h 220"/>
                <a:gd name="T6" fmla="*/ 28 w 212"/>
                <a:gd name="T7" fmla="*/ 220 h 220"/>
                <a:gd name="T8" fmla="*/ 0 w 212"/>
                <a:gd name="T9" fmla="*/ 19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20">
                  <a:moveTo>
                    <a:pt x="0" y="192"/>
                  </a:moveTo>
                  <a:lnTo>
                    <a:pt x="183" y="0"/>
                  </a:lnTo>
                  <a:lnTo>
                    <a:pt x="212" y="27"/>
                  </a:lnTo>
                  <a:lnTo>
                    <a:pt x="28" y="22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229"/>
            <p:cNvSpPr>
              <a:spLocks/>
            </p:cNvSpPr>
            <p:nvPr/>
          </p:nvSpPr>
          <p:spPr bwMode="auto">
            <a:xfrm>
              <a:off x="4775201" y="5449888"/>
              <a:ext cx="141288" cy="34925"/>
            </a:xfrm>
            <a:custGeom>
              <a:avLst/>
              <a:gdLst>
                <a:gd name="T0" fmla="*/ 4 w 269"/>
                <a:gd name="T1" fmla="*/ 0 h 64"/>
                <a:gd name="T2" fmla="*/ 269 w 269"/>
                <a:gd name="T3" fmla="*/ 24 h 64"/>
                <a:gd name="T4" fmla="*/ 265 w 269"/>
                <a:gd name="T5" fmla="*/ 64 h 64"/>
                <a:gd name="T6" fmla="*/ 0 w 269"/>
                <a:gd name="T7" fmla="*/ 39 h 64"/>
                <a:gd name="T8" fmla="*/ 4 w 269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4">
                  <a:moveTo>
                    <a:pt x="4" y="0"/>
                  </a:moveTo>
                  <a:lnTo>
                    <a:pt x="269" y="24"/>
                  </a:lnTo>
                  <a:lnTo>
                    <a:pt x="265" y="64"/>
                  </a:lnTo>
                  <a:lnTo>
                    <a:pt x="0" y="3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30"/>
            <p:cNvSpPr>
              <a:spLocks/>
            </p:cNvSpPr>
            <p:nvPr/>
          </p:nvSpPr>
          <p:spPr bwMode="auto">
            <a:xfrm>
              <a:off x="3724276" y="5654675"/>
              <a:ext cx="74613" cy="136525"/>
            </a:xfrm>
            <a:custGeom>
              <a:avLst/>
              <a:gdLst>
                <a:gd name="T0" fmla="*/ 106 w 141"/>
                <a:gd name="T1" fmla="*/ 260 h 260"/>
                <a:gd name="T2" fmla="*/ 0 w 141"/>
                <a:gd name="T3" fmla="*/ 17 h 260"/>
                <a:gd name="T4" fmla="*/ 35 w 141"/>
                <a:gd name="T5" fmla="*/ 0 h 260"/>
                <a:gd name="T6" fmla="*/ 141 w 141"/>
                <a:gd name="T7" fmla="*/ 244 h 260"/>
                <a:gd name="T8" fmla="*/ 106 w 141"/>
                <a:gd name="T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60">
                  <a:moveTo>
                    <a:pt x="106" y="260"/>
                  </a:moveTo>
                  <a:lnTo>
                    <a:pt x="0" y="17"/>
                  </a:lnTo>
                  <a:lnTo>
                    <a:pt x="35" y="0"/>
                  </a:lnTo>
                  <a:lnTo>
                    <a:pt x="141" y="244"/>
                  </a:lnTo>
                  <a:lnTo>
                    <a:pt x="106" y="26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231"/>
            <p:cNvSpPr>
              <a:spLocks/>
            </p:cNvSpPr>
            <p:nvPr/>
          </p:nvSpPr>
          <p:spPr bwMode="auto">
            <a:xfrm>
              <a:off x="3421063" y="6459538"/>
              <a:ext cx="26988" cy="139700"/>
            </a:xfrm>
            <a:custGeom>
              <a:avLst/>
              <a:gdLst>
                <a:gd name="T0" fmla="*/ 0 w 51"/>
                <a:gd name="T1" fmla="*/ 265 h 266"/>
                <a:gd name="T2" fmla="*/ 11 w 51"/>
                <a:gd name="T3" fmla="*/ 0 h 266"/>
                <a:gd name="T4" fmla="*/ 51 w 51"/>
                <a:gd name="T5" fmla="*/ 1 h 266"/>
                <a:gd name="T6" fmla="*/ 40 w 51"/>
                <a:gd name="T7" fmla="*/ 266 h 266"/>
                <a:gd name="T8" fmla="*/ 0 w 51"/>
                <a:gd name="T9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6">
                  <a:moveTo>
                    <a:pt x="0" y="265"/>
                  </a:moveTo>
                  <a:lnTo>
                    <a:pt x="11" y="0"/>
                  </a:lnTo>
                  <a:lnTo>
                    <a:pt x="51" y="1"/>
                  </a:lnTo>
                  <a:lnTo>
                    <a:pt x="40" y="266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0" name="Freeform 1232"/>
            <p:cNvSpPr>
              <a:spLocks/>
            </p:cNvSpPr>
            <p:nvPr/>
          </p:nvSpPr>
          <p:spPr bwMode="auto">
            <a:xfrm>
              <a:off x="1225551" y="3255963"/>
              <a:ext cx="142875" cy="38100"/>
            </a:xfrm>
            <a:custGeom>
              <a:avLst/>
              <a:gdLst>
                <a:gd name="T0" fmla="*/ 0 w 268"/>
                <a:gd name="T1" fmla="*/ 32 h 72"/>
                <a:gd name="T2" fmla="*/ 264 w 268"/>
                <a:gd name="T3" fmla="*/ 0 h 72"/>
                <a:gd name="T4" fmla="*/ 268 w 268"/>
                <a:gd name="T5" fmla="*/ 38 h 72"/>
                <a:gd name="T6" fmla="*/ 4 w 268"/>
                <a:gd name="T7" fmla="*/ 72 h 72"/>
                <a:gd name="T8" fmla="*/ 0 w 268"/>
                <a:gd name="T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72">
                  <a:moveTo>
                    <a:pt x="0" y="32"/>
                  </a:moveTo>
                  <a:lnTo>
                    <a:pt x="264" y="0"/>
                  </a:lnTo>
                  <a:lnTo>
                    <a:pt x="268" y="38"/>
                  </a:lnTo>
                  <a:lnTo>
                    <a:pt x="4" y="7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1" name="Freeform 1233"/>
            <p:cNvSpPr>
              <a:spLocks/>
            </p:cNvSpPr>
            <p:nvPr/>
          </p:nvSpPr>
          <p:spPr bwMode="auto">
            <a:xfrm>
              <a:off x="465138" y="3348038"/>
              <a:ext cx="61913" cy="141288"/>
            </a:xfrm>
            <a:custGeom>
              <a:avLst/>
              <a:gdLst>
                <a:gd name="T0" fmla="*/ 78 w 116"/>
                <a:gd name="T1" fmla="*/ 267 h 267"/>
                <a:gd name="T2" fmla="*/ 0 w 116"/>
                <a:gd name="T3" fmla="*/ 12 h 267"/>
                <a:gd name="T4" fmla="*/ 38 w 116"/>
                <a:gd name="T5" fmla="*/ 0 h 267"/>
                <a:gd name="T6" fmla="*/ 116 w 116"/>
                <a:gd name="T7" fmla="*/ 255 h 267"/>
                <a:gd name="T8" fmla="*/ 78 w 116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67">
                  <a:moveTo>
                    <a:pt x="78" y="267"/>
                  </a:moveTo>
                  <a:lnTo>
                    <a:pt x="0" y="12"/>
                  </a:lnTo>
                  <a:lnTo>
                    <a:pt x="38" y="0"/>
                  </a:lnTo>
                  <a:lnTo>
                    <a:pt x="116" y="255"/>
                  </a:lnTo>
                  <a:lnTo>
                    <a:pt x="78" y="26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2" name="Freeform 1234"/>
            <p:cNvSpPr>
              <a:spLocks/>
            </p:cNvSpPr>
            <p:nvPr/>
          </p:nvSpPr>
          <p:spPr bwMode="auto">
            <a:xfrm>
              <a:off x="749301" y="4556125"/>
              <a:ext cx="47625" cy="141288"/>
            </a:xfrm>
            <a:custGeom>
              <a:avLst/>
              <a:gdLst>
                <a:gd name="T0" fmla="*/ 53 w 91"/>
                <a:gd name="T1" fmla="*/ 268 h 268"/>
                <a:gd name="T2" fmla="*/ 0 w 91"/>
                <a:gd name="T3" fmla="*/ 8 h 268"/>
                <a:gd name="T4" fmla="*/ 39 w 91"/>
                <a:gd name="T5" fmla="*/ 0 h 268"/>
                <a:gd name="T6" fmla="*/ 91 w 91"/>
                <a:gd name="T7" fmla="*/ 260 h 268"/>
                <a:gd name="T8" fmla="*/ 53 w 91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68">
                  <a:moveTo>
                    <a:pt x="53" y="268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1" y="260"/>
                  </a:lnTo>
                  <a:lnTo>
                    <a:pt x="53" y="26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3" name="Freeform 1235"/>
            <p:cNvSpPr>
              <a:spLocks/>
            </p:cNvSpPr>
            <p:nvPr/>
          </p:nvSpPr>
          <p:spPr bwMode="auto">
            <a:xfrm>
              <a:off x="1022351" y="4057650"/>
              <a:ext cx="141288" cy="53975"/>
            </a:xfrm>
            <a:custGeom>
              <a:avLst/>
              <a:gdLst>
                <a:gd name="T0" fmla="*/ 257 w 267"/>
                <a:gd name="T1" fmla="*/ 104 h 104"/>
                <a:gd name="T2" fmla="*/ 0 w 267"/>
                <a:gd name="T3" fmla="*/ 38 h 104"/>
                <a:gd name="T4" fmla="*/ 9 w 267"/>
                <a:gd name="T5" fmla="*/ 0 h 104"/>
                <a:gd name="T6" fmla="*/ 267 w 267"/>
                <a:gd name="T7" fmla="*/ 66 h 104"/>
                <a:gd name="T8" fmla="*/ 257 w 267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04">
                  <a:moveTo>
                    <a:pt x="257" y="104"/>
                  </a:moveTo>
                  <a:lnTo>
                    <a:pt x="0" y="38"/>
                  </a:lnTo>
                  <a:lnTo>
                    <a:pt x="9" y="0"/>
                  </a:lnTo>
                  <a:lnTo>
                    <a:pt x="267" y="66"/>
                  </a:lnTo>
                  <a:lnTo>
                    <a:pt x="257" y="10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4" name="Freeform 1236"/>
            <p:cNvSpPr>
              <a:spLocks/>
            </p:cNvSpPr>
            <p:nvPr/>
          </p:nvSpPr>
          <p:spPr bwMode="auto">
            <a:xfrm>
              <a:off x="8856663" y="266700"/>
              <a:ext cx="128588" cy="96838"/>
            </a:xfrm>
            <a:custGeom>
              <a:avLst/>
              <a:gdLst>
                <a:gd name="T0" fmla="*/ 220 w 242"/>
                <a:gd name="T1" fmla="*/ 182 h 182"/>
                <a:gd name="T2" fmla="*/ 0 w 242"/>
                <a:gd name="T3" fmla="*/ 32 h 182"/>
                <a:gd name="T4" fmla="*/ 23 w 242"/>
                <a:gd name="T5" fmla="*/ 0 h 182"/>
                <a:gd name="T6" fmla="*/ 242 w 242"/>
                <a:gd name="T7" fmla="*/ 150 h 182"/>
                <a:gd name="T8" fmla="*/ 220 w 242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82">
                  <a:moveTo>
                    <a:pt x="220" y="182"/>
                  </a:moveTo>
                  <a:lnTo>
                    <a:pt x="0" y="32"/>
                  </a:lnTo>
                  <a:lnTo>
                    <a:pt x="23" y="0"/>
                  </a:lnTo>
                  <a:lnTo>
                    <a:pt x="242" y="150"/>
                  </a:lnTo>
                  <a:lnTo>
                    <a:pt x="220" y="18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5" name="Freeform 1237"/>
            <p:cNvSpPr>
              <a:spLocks/>
            </p:cNvSpPr>
            <p:nvPr/>
          </p:nvSpPr>
          <p:spPr bwMode="auto">
            <a:xfrm>
              <a:off x="8410576" y="1427163"/>
              <a:ext cx="141288" cy="53975"/>
            </a:xfrm>
            <a:custGeom>
              <a:avLst/>
              <a:gdLst>
                <a:gd name="T0" fmla="*/ 0 w 268"/>
                <a:gd name="T1" fmla="*/ 64 h 102"/>
                <a:gd name="T2" fmla="*/ 258 w 268"/>
                <a:gd name="T3" fmla="*/ 0 h 102"/>
                <a:gd name="T4" fmla="*/ 268 w 268"/>
                <a:gd name="T5" fmla="*/ 38 h 102"/>
                <a:gd name="T6" fmla="*/ 9 w 268"/>
                <a:gd name="T7" fmla="*/ 102 h 102"/>
                <a:gd name="T8" fmla="*/ 0 w 268"/>
                <a:gd name="T9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2">
                  <a:moveTo>
                    <a:pt x="0" y="64"/>
                  </a:moveTo>
                  <a:lnTo>
                    <a:pt x="258" y="0"/>
                  </a:lnTo>
                  <a:lnTo>
                    <a:pt x="268" y="38"/>
                  </a:lnTo>
                  <a:lnTo>
                    <a:pt x="9" y="10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6" name="Freeform 1238"/>
            <p:cNvSpPr>
              <a:spLocks/>
            </p:cNvSpPr>
            <p:nvPr/>
          </p:nvSpPr>
          <p:spPr bwMode="auto">
            <a:xfrm>
              <a:off x="8299451" y="2219325"/>
              <a:ext cx="22225" cy="141288"/>
            </a:xfrm>
            <a:custGeom>
              <a:avLst/>
              <a:gdLst>
                <a:gd name="T0" fmla="*/ 0 w 41"/>
                <a:gd name="T1" fmla="*/ 266 h 266"/>
                <a:gd name="T2" fmla="*/ 1 w 41"/>
                <a:gd name="T3" fmla="*/ 0 h 266"/>
                <a:gd name="T4" fmla="*/ 41 w 41"/>
                <a:gd name="T5" fmla="*/ 0 h 266"/>
                <a:gd name="T6" fmla="*/ 40 w 41"/>
                <a:gd name="T7" fmla="*/ 266 h 266"/>
                <a:gd name="T8" fmla="*/ 0 w 41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6">
                  <a:moveTo>
                    <a:pt x="0" y="266"/>
                  </a:moveTo>
                  <a:lnTo>
                    <a:pt x="1" y="0"/>
                  </a:lnTo>
                  <a:lnTo>
                    <a:pt x="41" y="0"/>
                  </a:lnTo>
                  <a:lnTo>
                    <a:pt x="40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7" name="Freeform 1239"/>
            <p:cNvSpPr>
              <a:spLocks/>
            </p:cNvSpPr>
            <p:nvPr/>
          </p:nvSpPr>
          <p:spPr bwMode="auto">
            <a:xfrm>
              <a:off x="7877176" y="2830513"/>
              <a:ext cx="141288" cy="22225"/>
            </a:xfrm>
            <a:custGeom>
              <a:avLst/>
              <a:gdLst>
                <a:gd name="T0" fmla="*/ 266 w 266"/>
                <a:gd name="T1" fmla="*/ 40 h 43"/>
                <a:gd name="T2" fmla="*/ 0 w 266"/>
                <a:gd name="T3" fmla="*/ 43 h 43"/>
                <a:gd name="T4" fmla="*/ 0 w 266"/>
                <a:gd name="T5" fmla="*/ 3 h 43"/>
                <a:gd name="T6" fmla="*/ 265 w 266"/>
                <a:gd name="T7" fmla="*/ 0 h 43"/>
                <a:gd name="T8" fmla="*/ 266 w 266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43">
                  <a:moveTo>
                    <a:pt x="266" y="40"/>
                  </a:moveTo>
                  <a:lnTo>
                    <a:pt x="0" y="43"/>
                  </a:lnTo>
                  <a:lnTo>
                    <a:pt x="0" y="3"/>
                  </a:lnTo>
                  <a:lnTo>
                    <a:pt x="265" y="0"/>
                  </a:lnTo>
                  <a:lnTo>
                    <a:pt x="266" y="4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8" name="Freeform 1240"/>
            <p:cNvSpPr>
              <a:spLocks/>
            </p:cNvSpPr>
            <p:nvPr/>
          </p:nvSpPr>
          <p:spPr bwMode="auto">
            <a:xfrm>
              <a:off x="2468563" y="4746625"/>
              <a:ext cx="84138" cy="134938"/>
            </a:xfrm>
            <a:custGeom>
              <a:avLst/>
              <a:gdLst>
                <a:gd name="T0" fmla="*/ 127 w 161"/>
                <a:gd name="T1" fmla="*/ 253 h 253"/>
                <a:gd name="T2" fmla="*/ 0 w 161"/>
                <a:gd name="T3" fmla="*/ 18 h 253"/>
                <a:gd name="T4" fmla="*/ 36 w 161"/>
                <a:gd name="T5" fmla="*/ 0 h 253"/>
                <a:gd name="T6" fmla="*/ 161 w 161"/>
                <a:gd name="T7" fmla="*/ 234 h 253"/>
                <a:gd name="T8" fmla="*/ 127 w 161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53">
                  <a:moveTo>
                    <a:pt x="127" y="253"/>
                  </a:moveTo>
                  <a:lnTo>
                    <a:pt x="0" y="18"/>
                  </a:lnTo>
                  <a:lnTo>
                    <a:pt x="36" y="0"/>
                  </a:lnTo>
                  <a:lnTo>
                    <a:pt x="161" y="234"/>
                  </a:lnTo>
                  <a:lnTo>
                    <a:pt x="127" y="25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89" name="Freeform 1241"/>
            <p:cNvSpPr>
              <a:spLocks/>
            </p:cNvSpPr>
            <p:nvPr/>
          </p:nvSpPr>
          <p:spPr bwMode="auto">
            <a:xfrm>
              <a:off x="1839913" y="4826000"/>
              <a:ext cx="127000" cy="98425"/>
            </a:xfrm>
            <a:custGeom>
              <a:avLst/>
              <a:gdLst>
                <a:gd name="T0" fmla="*/ 0 w 240"/>
                <a:gd name="T1" fmla="*/ 152 h 185"/>
                <a:gd name="T2" fmla="*/ 216 w 240"/>
                <a:gd name="T3" fmla="*/ 0 h 185"/>
                <a:gd name="T4" fmla="*/ 240 w 240"/>
                <a:gd name="T5" fmla="*/ 32 h 185"/>
                <a:gd name="T6" fmla="*/ 22 w 240"/>
                <a:gd name="T7" fmla="*/ 185 h 185"/>
                <a:gd name="T8" fmla="*/ 0 w 240"/>
                <a:gd name="T9" fmla="*/ 15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5">
                  <a:moveTo>
                    <a:pt x="0" y="152"/>
                  </a:moveTo>
                  <a:lnTo>
                    <a:pt x="216" y="0"/>
                  </a:lnTo>
                  <a:lnTo>
                    <a:pt x="240" y="32"/>
                  </a:lnTo>
                  <a:lnTo>
                    <a:pt x="22" y="185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0" name="Freeform 1242"/>
            <p:cNvSpPr>
              <a:spLocks/>
            </p:cNvSpPr>
            <p:nvPr/>
          </p:nvSpPr>
          <p:spPr bwMode="auto">
            <a:xfrm>
              <a:off x="3179763" y="465138"/>
              <a:ext cx="141288" cy="57150"/>
            </a:xfrm>
            <a:custGeom>
              <a:avLst/>
              <a:gdLst>
                <a:gd name="T0" fmla="*/ 0 w 266"/>
                <a:gd name="T1" fmla="*/ 69 h 108"/>
                <a:gd name="T2" fmla="*/ 256 w 266"/>
                <a:gd name="T3" fmla="*/ 0 h 108"/>
                <a:gd name="T4" fmla="*/ 266 w 266"/>
                <a:gd name="T5" fmla="*/ 39 h 108"/>
                <a:gd name="T6" fmla="*/ 9 w 266"/>
                <a:gd name="T7" fmla="*/ 108 h 108"/>
                <a:gd name="T8" fmla="*/ 0 w 266"/>
                <a:gd name="T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108">
                  <a:moveTo>
                    <a:pt x="0" y="69"/>
                  </a:moveTo>
                  <a:lnTo>
                    <a:pt x="256" y="0"/>
                  </a:lnTo>
                  <a:lnTo>
                    <a:pt x="266" y="39"/>
                  </a:lnTo>
                  <a:lnTo>
                    <a:pt x="9" y="10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1" name="Freeform 1243"/>
            <p:cNvSpPr>
              <a:spLocks/>
            </p:cNvSpPr>
            <p:nvPr/>
          </p:nvSpPr>
          <p:spPr bwMode="auto">
            <a:xfrm>
              <a:off x="4543426" y="1266825"/>
              <a:ext cx="95250" cy="128588"/>
            </a:xfrm>
            <a:custGeom>
              <a:avLst/>
              <a:gdLst>
                <a:gd name="T0" fmla="*/ 0 w 181"/>
                <a:gd name="T1" fmla="*/ 221 h 243"/>
                <a:gd name="T2" fmla="*/ 149 w 181"/>
                <a:gd name="T3" fmla="*/ 0 h 243"/>
                <a:gd name="T4" fmla="*/ 181 w 181"/>
                <a:gd name="T5" fmla="*/ 22 h 243"/>
                <a:gd name="T6" fmla="*/ 34 w 181"/>
                <a:gd name="T7" fmla="*/ 243 h 243"/>
                <a:gd name="T8" fmla="*/ 0 w 181"/>
                <a:gd name="T9" fmla="*/ 2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43">
                  <a:moveTo>
                    <a:pt x="0" y="221"/>
                  </a:moveTo>
                  <a:lnTo>
                    <a:pt x="149" y="0"/>
                  </a:lnTo>
                  <a:lnTo>
                    <a:pt x="181" y="22"/>
                  </a:lnTo>
                  <a:lnTo>
                    <a:pt x="34" y="24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2" name="Freeform 1244"/>
            <p:cNvSpPr>
              <a:spLocks/>
            </p:cNvSpPr>
            <p:nvPr/>
          </p:nvSpPr>
          <p:spPr bwMode="auto">
            <a:xfrm>
              <a:off x="4548188" y="425450"/>
              <a:ext cx="136525" cy="76200"/>
            </a:xfrm>
            <a:custGeom>
              <a:avLst/>
              <a:gdLst>
                <a:gd name="T0" fmla="*/ 16 w 259"/>
                <a:gd name="T1" fmla="*/ 0 h 144"/>
                <a:gd name="T2" fmla="*/ 259 w 259"/>
                <a:gd name="T3" fmla="*/ 108 h 144"/>
                <a:gd name="T4" fmla="*/ 244 w 259"/>
                <a:gd name="T5" fmla="*/ 144 h 144"/>
                <a:gd name="T6" fmla="*/ 0 w 259"/>
                <a:gd name="T7" fmla="*/ 36 h 144"/>
                <a:gd name="T8" fmla="*/ 16 w 25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44">
                  <a:moveTo>
                    <a:pt x="16" y="0"/>
                  </a:moveTo>
                  <a:lnTo>
                    <a:pt x="259" y="108"/>
                  </a:lnTo>
                  <a:lnTo>
                    <a:pt x="244" y="144"/>
                  </a:lnTo>
                  <a:lnTo>
                    <a:pt x="0" y="3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3" name="Freeform 1245"/>
            <p:cNvSpPr>
              <a:spLocks/>
            </p:cNvSpPr>
            <p:nvPr/>
          </p:nvSpPr>
          <p:spPr bwMode="auto">
            <a:xfrm>
              <a:off x="6432551" y="1171575"/>
              <a:ext cx="100013" cy="125413"/>
            </a:xfrm>
            <a:custGeom>
              <a:avLst/>
              <a:gdLst>
                <a:gd name="T0" fmla="*/ 156 w 189"/>
                <a:gd name="T1" fmla="*/ 237 h 237"/>
                <a:gd name="T2" fmla="*/ 0 w 189"/>
                <a:gd name="T3" fmla="*/ 24 h 237"/>
                <a:gd name="T4" fmla="*/ 32 w 189"/>
                <a:gd name="T5" fmla="*/ 0 h 237"/>
                <a:gd name="T6" fmla="*/ 189 w 189"/>
                <a:gd name="T7" fmla="*/ 215 h 237"/>
                <a:gd name="T8" fmla="*/ 156 w 189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37">
                  <a:moveTo>
                    <a:pt x="156" y="237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189" y="215"/>
                  </a:lnTo>
                  <a:lnTo>
                    <a:pt x="156" y="23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4" name="Freeform 1246"/>
            <p:cNvSpPr>
              <a:spLocks/>
            </p:cNvSpPr>
            <p:nvPr/>
          </p:nvSpPr>
          <p:spPr bwMode="auto">
            <a:xfrm>
              <a:off x="1163638" y="420688"/>
              <a:ext cx="103188" cy="123825"/>
            </a:xfrm>
            <a:custGeom>
              <a:avLst/>
              <a:gdLst>
                <a:gd name="T0" fmla="*/ 163 w 194"/>
                <a:gd name="T1" fmla="*/ 234 h 234"/>
                <a:gd name="T2" fmla="*/ 0 w 194"/>
                <a:gd name="T3" fmla="*/ 24 h 234"/>
                <a:gd name="T4" fmla="*/ 31 w 194"/>
                <a:gd name="T5" fmla="*/ 0 h 234"/>
                <a:gd name="T6" fmla="*/ 194 w 194"/>
                <a:gd name="T7" fmla="*/ 209 h 234"/>
                <a:gd name="T8" fmla="*/ 163 w 194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34">
                  <a:moveTo>
                    <a:pt x="163" y="234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194" y="209"/>
                  </a:lnTo>
                  <a:lnTo>
                    <a:pt x="163" y="23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5" name="Freeform 1247"/>
            <p:cNvSpPr>
              <a:spLocks/>
            </p:cNvSpPr>
            <p:nvPr/>
          </p:nvSpPr>
          <p:spPr bwMode="auto">
            <a:xfrm>
              <a:off x="944563" y="2559050"/>
              <a:ext cx="36513" cy="142875"/>
            </a:xfrm>
            <a:custGeom>
              <a:avLst/>
              <a:gdLst>
                <a:gd name="T0" fmla="*/ 27 w 67"/>
                <a:gd name="T1" fmla="*/ 269 h 269"/>
                <a:gd name="T2" fmla="*/ 0 w 67"/>
                <a:gd name="T3" fmla="*/ 5 h 269"/>
                <a:gd name="T4" fmla="*/ 39 w 67"/>
                <a:gd name="T5" fmla="*/ 0 h 269"/>
                <a:gd name="T6" fmla="*/ 67 w 67"/>
                <a:gd name="T7" fmla="*/ 265 h 269"/>
                <a:gd name="T8" fmla="*/ 27 w 67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69">
                  <a:moveTo>
                    <a:pt x="27" y="269"/>
                  </a:moveTo>
                  <a:lnTo>
                    <a:pt x="0" y="5"/>
                  </a:lnTo>
                  <a:lnTo>
                    <a:pt x="39" y="0"/>
                  </a:lnTo>
                  <a:lnTo>
                    <a:pt x="67" y="265"/>
                  </a:lnTo>
                  <a:lnTo>
                    <a:pt x="27" y="26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7" name="Freeform 1248"/>
            <p:cNvSpPr>
              <a:spLocks/>
            </p:cNvSpPr>
            <p:nvPr/>
          </p:nvSpPr>
          <p:spPr bwMode="auto">
            <a:xfrm>
              <a:off x="704851" y="2452688"/>
              <a:ext cx="104775" cy="123825"/>
            </a:xfrm>
            <a:custGeom>
              <a:avLst/>
              <a:gdLst>
                <a:gd name="T0" fmla="*/ 0 w 196"/>
                <a:gd name="T1" fmla="*/ 209 h 233"/>
                <a:gd name="T2" fmla="*/ 165 w 196"/>
                <a:gd name="T3" fmla="*/ 0 h 233"/>
                <a:gd name="T4" fmla="*/ 196 w 196"/>
                <a:gd name="T5" fmla="*/ 25 h 233"/>
                <a:gd name="T6" fmla="*/ 31 w 196"/>
                <a:gd name="T7" fmla="*/ 233 h 233"/>
                <a:gd name="T8" fmla="*/ 0 w 196"/>
                <a:gd name="T9" fmla="*/ 20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233">
                  <a:moveTo>
                    <a:pt x="0" y="209"/>
                  </a:moveTo>
                  <a:lnTo>
                    <a:pt x="165" y="0"/>
                  </a:lnTo>
                  <a:lnTo>
                    <a:pt x="196" y="25"/>
                  </a:lnTo>
                  <a:lnTo>
                    <a:pt x="31" y="233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8" name="Freeform 1249"/>
            <p:cNvSpPr>
              <a:spLocks/>
            </p:cNvSpPr>
            <p:nvPr/>
          </p:nvSpPr>
          <p:spPr bwMode="auto">
            <a:xfrm>
              <a:off x="3060701" y="1422400"/>
              <a:ext cx="141288" cy="25400"/>
            </a:xfrm>
            <a:custGeom>
              <a:avLst/>
              <a:gdLst>
                <a:gd name="T0" fmla="*/ 268 w 268"/>
                <a:gd name="T1" fmla="*/ 39 h 47"/>
                <a:gd name="T2" fmla="*/ 1 w 268"/>
                <a:gd name="T3" fmla="*/ 47 h 47"/>
                <a:gd name="T4" fmla="*/ 0 w 268"/>
                <a:gd name="T5" fmla="*/ 7 h 47"/>
                <a:gd name="T6" fmla="*/ 267 w 268"/>
                <a:gd name="T7" fmla="*/ 0 h 47"/>
                <a:gd name="T8" fmla="*/ 268 w 268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7">
                  <a:moveTo>
                    <a:pt x="268" y="39"/>
                  </a:moveTo>
                  <a:lnTo>
                    <a:pt x="1" y="47"/>
                  </a:lnTo>
                  <a:lnTo>
                    <a:pt x="0" y="7"/>
                  </a:lnTo>
                  <a:lnTo>
                    <a:pt x="267" y="0"/>
                  </a:lnTo>
                  <a:lnTo>
                    <a:pt x="268" y="3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9" name="Freeform 1250"/>
            <p:cNvSpPr>
              <a:spLocks/>
            </p:cNvSpPr>
            <p:nvPr/>
          </p:nvSpPr>
          <p:spPr bwMode="auto">
            <a:xfrm>
              <a:off x="1771651" y="1119188"/>
              <a:ext cx="38100" cy="142875"/>
            </a:xfrm>
            <a:custGeom>
              <a:avLst/>
              <a:gdLst>
                <a:gd name="T0" fmla="*/ 39 w 73"/>
                <a:gd name="T1" fmla="*/ 0 h 270"/>
                <a:gd name="T2" fmla="*/ 73 w 73"/>
                <a:gd name="T3" fmla="*/ 264 h 270"/>
                <a:gd name="T4" fmla="*/ 33 w 73"/>
                <a:gd name="T5" fmla="*/ 270 h 270"/>
                <a:gd name="T6" fmla="*/ 0 w 73"/>
                <a:gd name="T7" fmla="*/ 5 h 270"/>
                <a:gd name="T8" fmla="*/ 39 w 73"/>
                <a:gd name="T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70">
                  <a:moveTo>
                    <a:pt x="39" y="0"/>
                  </a:moveTo>
                  <a:lnTo>
                    <a:pt x="73" y="264"/>
                  </a:lnTo>
                  <a:lnTo>
                    <a:pt x="33" y="270"/>
                  </a:lnTo>
                  <a:lnTo>
                    <a:pt x="0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0" name="Freeform 1251"/>
            <p:cNvSpPr>
              <a:spLocks/>
            </p:cNvSpPr>
            <p:nvPr/>
          </p:nvSpPr>
          <p:spPr bwMode="auto">
            <a:xfrm>
              <a:off x="5072063" y="1466850"/>
              <a:ext cx="28575" cy="142875"/>
            </a:xfrm>
            <a:custGeom>
              <a:avLst/>
              <a:gdLst>
                <a:gd name="T0" fmla="*/ 14 w 54"/>
                <a:gd name="T1" fmla="*/ 269 h 269"/>
                <a:gd name="T2" fmla="*/ 0 w 54"/>
                <a:gd name="T3" fmla="*/ 2 h 269"/>
                <a:gd name="T4" fmla="*/ 40 w 54"/>
                <a:gd name="T5" fmla="*/ 0 h 269"/>
                <a:gd name="T6" fmla="*/ 54 w 54"/>
                <a:gd name="T7" fmla="*/ 266 h 269"/>
                <a:gd name="T8" fmla="*/ 14 w 54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69">
                  <a:moveTo>
                    <a:pt x="14" y="269"/>
                  </a:moveTo>
                  <a:lnTo>
                    <a:pt x="0" y="2"/>
                  </a:lnTo>
                  <a:lnTo>
                    <a:pt x="40" y="0"/>
                  </a:lnTo>
                  <a:lnTo>
                    <a:pt x="54" y="266"/>
                  </a:lnTo>
                  <a:lnTo>
                    <a:pt x="14" y="26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1" name="Freeform 1252"/>
            <p:cNvSpPr>
              <a:spLocks/>
            </p:cNvSpPr>
            <p:nvPr/>
          </p:nvSpPr>
          <p:spPr bwMode="auto">
            <a:xfrm>
              <a:off x="6454776" y="2116138"/>
              <a:ext cx="52388" cy="141288"/>
            </a:xfrm>
            <a:custGeom>
              <a:avLst/>
              <a:gdLst>
                <a:gd name="T0" fmla="*/ 0 w 100"/>
                <a:gd name="T1" fmla="*/ 258 h 267"/>
                <a:gd name="T2" fmla="*/ 62 w 100"/>
                <a:gd name="T3" fmla="*/ 0 h 267"/>
                <a:gd name="T4" fmla="*/ 100 w 100"/>
                <a:gd name="T5" fmla="*/ 8 h 267"/>
                <a:gd name="T6" fmla="*/ 39 w 100"/>
                <a:gd name="T7" fmla="*/ 267 h 267"/>
                <a:gd name="T8" fmla="*/ 0 w 100"/>
                <a:gd name="T9" fmla="*/ 25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67">
                  <a:moveTo>
                    <a:pt x="0" y="258"/>
                  </a:moveTo>
                  <a:lnTo>
                    <a:pt x="62" y="0"/>
                  </a:lnTo>
                  <a:lnTo>
                    <a:pt x="100" y="8"/>
                  </a:lnTo>
                  <a:lnTo>
                    <a:pt x="39" y="267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2" name="Freeform 1253"/>
            <p:cNvSpPr>
              <a:spLocks/>
            </p:cNvSpPr>
            <p:nvPr/>
          </p:nvSpPr>
          <p:spPr bwMode="auto">
            <a:xfrm>
              <a:off x="4156076" y="2549525"/>
              <a:ext cx="100013" cy="125413"/>
            </a:xfrm>
            <a:custGeom>
              <a:avLst/>
              <a:gdLst>
                <a:gd name="T0" fmla="*/ 157 w 189"/>
                <a:gd name="T1" fmla="*/ 237 h 237"/>
                <a:gd name="T2" fmla="*/ 0 w 189"/>
                <a:gd name="T3" fmla="*/ 24 h 237"/>
                <a:gd name="T4" fmla="*/ 31 w 189"/>
                <a:gd name="T5" fmla="*/ 0 h 237"/>
                <a:gd name="T6" fmla="*/ 189 w 189"/>
                <a:gd name="T7" fmla="*/ 214 h 237"/>
                <a:gd name="T8" fmla="*/ 157 w 189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37">
                  <a:moveTo>
                    <a:pt x="157" y="237"/>
                  </a:moveTo>
                  <a:lnTo>
                    <a:pt x="0" y="24"/>
                  </a:lnTo>
                  <a:lnTo>
                    <a:pt x="31" y="0"/>
                  </a:lnTo>
                  <a:lnTo>
                    <a:pt x="189" y="214"/>
                  </a:lnTo>
                  <a:lnTo>
                    <a:pt x="157" y="23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3" name="Freeform 1254"/>
            <p:cNvSpPr>
              <a:spLocks/>
            </p:cNvSpPr>
            <p:nvPr/>
          </p:nvSpPr>
          <p:spPr bwMode="auto">
            <a:xfrm>
              <a:off x="4413251" y="2870200"/>
              <a:ext cx="115888" cy="112713"/>
            </a:xfrm>
            <a:custGeom>
              <a:avLst/>
              <a:gdLst>
                <a:gd name="T0" fmla="*/ 193 w 220"/>
                <a:gd name="T1" fmla="*/ 212 h 212"/>
                <a:gd name="T2" fmla="*/ 0 w 220"/>
                <a:gd name="T3" fmla="*/ 29 h 212"/>
                <a:gd name="T4" fmla="*/ 27 w 220"/>
                <a:gd name="T5" fmla="*/ 0 h 212"/>
                <a:gd name="T6" fmla="*/ 220 w 220"/>
                <a:gd name="T7" fmla="*/ 183 h 212"/>
                <a:gd name="T8" fmla="*/ 193 w 220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12">
                  <a:moveTo>
                    <a:pt x="193" y="212"/>
                  </a:moveTo>
                  <a:lnTo>
                    <a:pt x="0" y="29"/>
                  </a:lnTo>
                  <a:lnTo>
                    <a:pt x="27" y="0"/>
                  </a:lnTo>
                  <a:lnTo>
                    <a:pt x="220" y="183"/>
                  </a:lnTo>
                  <a:lnTo>
                    <a:pt x="193" y="21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4" name="Freeform 1255"/>
            <p:cNvSpPr>
              <a:spLocks/>
            </p:cNvSpPr>
            <p:nvPr/>
          </p:nvSpPr>
          <p:spPr bwMode="auto">
            <a:xfrm>
              <a:off x="6403976" y="2897188"/>
              <a:ext cx="100013" cy="125413"/>
            </a:xfrm>
            <a:custGeom>
              <a:avLst/>
              <a:gdLst>
                <a:gd name="T0" fmla="*/ 0 w 191"/>
                <a:gd name="T1" fmla="*/ 213 h 237"/>
                <a:gd name="T2" fmla="*/ 159 w 191"/>
                <a:gd name="T3" fmla="*/ 0 h 237"/>
                <a:gd name="T4" fmla="*/ 191 w 191"/>
                <a:gd name="T5" fmla="*/ 24 h 237"/>
                <a:gd name="T6" fmla="*/ 31 w 191"/>
                <a:gd name="T7" fmla="*/ 237 h 237"/>
                <a:gd name="T8" fmla="*/ 0 w 191"/>
                <a:gd name="T9" fmla="*/ 21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37">
                  <a:moveTo>
                    <a:pt x="0" y="213"/>
                  </a:moveTo>
                  <a:lnTo>
                    <a:pt x="159" y="0"/>
                  </a:lnTo>
                  <a:lnTo>
                    <a:pt x="191" y="24"/>
                  </a:lnTo>
                  <a:lnTo>
                    <a:pt x="31" y="237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5" name="Freeform 1256"/>
            <p:cNvSpPr>
              <a:spLocks/>
            </p:cNvSpPr>
            <p:nvPr/>
          </p:nvSpPr>
          <p:spPr bwMode="auto">
            <a:xfrm>
              <a:off x="6426201" y="3452813"/>
              <a:ext cx="138113" cy="71438"/>
            </a:xfrm>
            <a:custGeom>
              <a:avLst/>
              <a:gdLst>
                <a:gd name="T0" fmla="*/ 0 w 262"/>
                <a:gd name="T1" fmla="*/ 97 h 134"/>
                <a:gd name="T2" fmla="*/ 248 w 262"/>
                <a:gd name="T3" fmla="*/ 0 h 134"/>
                <a:gd name="T4" fmla="*/ 262 w 262"/>
                <a:gd name="T5" fmla="*/ 36 h 134"/>
                <a:gd name="T6" fmla="*/ 15 w 262"/>
                <a:gd name="T7" fmla="*/ 134 h 134"/>
                <a:gd name="T8" fmla="*/ 0 w 262"/>
                <a:gd name="T9" fmla="*/ 9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4">
                  <a:moveTo>
                    <a:pt x="0" y="97"/>
                  </a:moveTo>
                  <a:lnTo>
                    <a:pt x="248" y="0"/>
                  </a:lnTo>
                  <a:lnTo>
                    <a:pt x="262" y="36"/>
                  </a:lnTo>
                  <a:lnTo>
                    <a:pt x="15" y="13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6" name="Freeform 1257"/>
            <p:cNvSpPr>
              <a:spLocks/>
            </p:cNvSpPr>
            <p:nvPr/>
          </p:nvSpPr>
          <p:spPr bwMode="auto">
            <a:xfrm>
              <a:off x="6423026" y="4206875"/>
              <a:ext cx="134938" cy="80963"/>
            </a:xfrm>
            <a:custGeom>
              <a:avLst/>
              <a:gdLst>
                <a:gd name="T0" fmla="*/ 17 w 256"/>
                <a:gd name="T1" fmla="*/ 0 h 152"/>
                <a:gd name="T2" fmla="*/ 256 w 256"/>
                <a:gd name="T3" fmla="*/ 117 h 152"/>
                <a:gd name="T4" fmla="*/ 239 w 256"/>
                <a:gd name="T5" fmla="*/ 152 h 152"/>
                <a:gd name="T6" fmla="*/ 0 w 256"/>
                <a:gd name="T7" fmla="*/ 36 h 152"/>
                <a:gd name="T8" fmla="*/ 17 w 256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52">
                  <a:moveTo>
                    <a:pt x="17" y="0"/>
                  </a:moveTo>
                  <a:lnTo>
                    <a:pt x="256" y="117"/>
                  </a:lnTo>
                  <a:lnTo>
                    <a:pt x="239" y="152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7" name="Freeform 1258"/>
            <p:cNvSpPr>
              <a:spLocks/>
            </p:cNvSpPr>
            <p:nvPr/>
          </p:nvSpPr>
          <p:spPr bwMode="auto">
            <a:xfrm>
              <a:off x="4589463" y="4078288"/>
              <a:ext cx="123825" cy="104775"/>
            </a:xfrm>
            <a:custGeom>
              <a:avLst/>
              <a:gdLst>
                <a:gd name="T0" fmla="*/ 210 w 235"/>
                <a:gd name="T1" fmla="*/ 197 h 197"/>
                <a:gd name="T2" fmla="*/ 0 w 235"/>
                <a:gd name="T3" fmla="*/ 32 h 197"/>
                <a:gd name="T4" fmla="*/ 25 w 235"/>
                <a:gd name="T5" fmla="*/ 0 h 197"/>
                <a:gd name="T6" fmla="*/ 235 w 235"/>
                <a:gd name="T7" fmla="*/ 166 h 197"/>
                <a:gd name="T8" fmla="*/ 210 w 235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97">
                  <a:moveTo>
                    <a:pt x="210" y="197"/>
                  </a:moveTo>
                  <a:lnTo>
                    <a:pt x="0" y="32"/>
                  </a:lnTo>
                  <a:lnTo>
                    <a:pt x="25" y="0"/>
                  </a:lnTo>
                  <a:lnTo>
                    <a:pt x="235" y="166"/>
                  </a:lnTo>
                  <a:lnTo>
                    <a:pt x="210" y="19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8" name="Freeform 1259"/>
            <p:cNvSpPr>
              <a:spLocks/>
            </p:cNvSpPr>
            <p:nvPr/>
          </p:nvSpPr>
          <p:spPr bwMode="auto">
            <a:xfrm>
              <a:off x="6410326" y="4994275"/>
              <a:ext cx="134938" cy="84138"/>
            </a:xfrm>
            <a:custGeom>
              <a:avLst/>
              <a:gdLst>
                <a:gd name="T0" fmla="*/ 237 w 255"/>
                <a:gd name="T1" fmla="*/ 157 h 157"/>
                <a:gd name="T2" fmla="*/ 0 w 255"/>
                <a:gd name="T3" fmla="*/ 36 h 157"/>
                <a:gd name="T4" fmla="*/ 18 w 255"/>
                <a:gd name="T5" fmla="*/ 0 h 157"/>
                <a:gd name="T6" fmla="*/ 255 w 255"/>
                <a:gd name="T7" fmla="*/ 121 h 157"/>
                <a:gd name="T8" fmla="*/ 237 w 25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57">
                  <a:moveTo>
                    <a:pt x="237" y="157"/>
                  </a:moveTo>
                  <a:lnTo>
                    <a:pt x="0" y="36"/>
                  </a:lnTo>
                  <a:lnTo>
                    <a:pt x="18" y="0"/>
                  </a:lnTo>
                  <a:lnTo>
                    <a:pt x="255" y="121"/>
                  </a:lnTo>
                  <a:lnTo>
                    <a:pt x="237" y="157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9" name="Freeform 1260"/>
            <p:cNvSpPr>
              <a:spLocks/>
            </p:cNvSpPr>
            <p:nvPr/>
          </p:nvSpPr>
          <p:spPr bwMode="auto">
            <a:xfrm>
              <a:off x="6305551" y="4768850"/>
              <a:ext cx="106363" cy="122238"/>
            </a:xfrm>
            <a:custGeom>
              <a:avLst/>
              <a:gdLst>
                <a:gd name="T0" fmla="*/ 173 w 203"/>
                <a:gd name="T1" fmla="*/ 229 h 229"/>
                <a:gd name="T2" fmla="*/ 0 w 203"/>
                <a:gd name="T3" fmla="*/ 26 h 229"/>
                <a:gd name="T4" fmla="*/ 32 w 203"/>
                <a:gd name="T5" fmla="*/ 0 h 229"/>
                <a:gd name="T6" fmla="*/ 203 w 203"/>
                <a:gd name="T7" fmla="*/ 203 h 229"/>
                <a:gd name="T8" fmla="*/ 173 w 203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9">
                  <a:moveTo>
                    <a:pt x="173" y="229"/>
                  </a:moveTo>
                  <a:lnTo>
                    <a:pt x="0" y="26"/>
                  </a:lnTo>
                  <a:lnTo>
                    <a:pt x="32" y="0"/>
                  </a:lnTo>
                  <a:lnTo>
                    <a:pt x="203" y="203"/>
                  </a:lnTo>
                  <a:lnTo>
                    <a:pt x="173" y="22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0" name="Freeform 1261"/>
            <p:cNvSpPr>
              <a:spLocks/>
            </p:cNvSpPr>
            <p:nvPr/>
          </p:nvSpPr>
          <p:spPr bwMode="auto">
            <a:xfrm>
              <a:off x="5938838" y="4741863"/>
              <a:ext cx="47625" cy="141288"/>
            </a:xfrm>
            <a:custGeom>
              <a:avLst/>
              <a:gdLst>
                <a:gd name="T0" fmla="*/ 52 w 90"/>
                <a:gd name="T1" fmla="*/ 269 h 269"/>
                <a:gd name="T2" fmla="*/ 0 w 90"/>
                <a:gd name="T3" fmla="*/ 8 h 269"/>
                <a:gd name="T4" fmla="*/ 39 w 90"/>
                <a:gd name="T5" fmla="*/ 0 h 269"/>
                <a:gd name="T6" fmla="*/ 90 w 90"/>
                <a:gd name="T7" fmla="*/ 261 h 269"/>
                <a:gd name="T8" fmla="*/ 52 w 90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69">
                  <a:moveTo>
                    <a:pt x="52" y="269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90" y="261"/>
                  </a:lnTo>
                  <a:lnTo>
                    <a:pt x="52" y="26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1" name="Freeform 1262"/>
            <p:cNvSpPr>
              <a:spLocks/>
            </p:cNvSpPr>
            <p:nvPr/>
          </p:nvSpPr>
          <p:spPr bwMode="auto">
            <a:xfrm>
              <a:off x="5783263" y="4833938"/>
              <a:ext cx="138113" cy="73025"/>
            </a:xfrm>
            <a:custGeom>
              <a:avLst/>
              <a:gdLst>
                <a:gd name="T0" fmla="*/ 246 w 261"/>
                <a:gd name="T1" fmla="*/ 139 h 139"/>
                <a:gd name="T2" fmla="*/ 0 w 261"/>
                <a:gd name="T3" fmla="*/ 37 h 139"/>
                <a:gd name="T4" fmla="*/ 15 w 261"/>
                <a:gd name="T5" fmla="*/ 0 h 139"/>
                <a:gd name="T6" fmla="*/ 261 w 261"/>
                <a:gd name="T7" fmla="*/ 102 h 139"/>
                <a:gd name="T8" fmla="*/ 246 w 261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9">
                  <a:moveTo>
                    <a:pt x="246" y="139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261" y="102"/>
                  </a:lnTo>
                  <a:lnTo>
                    <a:pt x="246" y="13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2" name="Freeform 1263"/>
            <p:cNvSpPr>
              <a:spLocks/>
            </p:cNvSpPr>
            <p:nvPr/>
          </p:nvSpPr>
          <p:spPr bwMode="auto">
            <a:xfrm>
              <a:off x="4524376" y="4632325"/>
              <a:ext cx="141288" cy="23813"/>
            </a:xfrm>
            <a:custGeom>
              <a:avLst/>
              <a:gdLst>
                <a:gd name="T0" fmla="*/ 0 w 267"/>
                <a:gd name="T1" fmla="*/ 5 h 45"/>
                <a:gd name="T2" fmla="*/ 267 w 267"/>
                <a:gd name="T3" fmla="*/ 0 h 45"/>
                <a:gd name="T4" fmla="*/ 267 w 267"/>
                <a:gd name="T5" fmla="*/ 40 h 45"/>
                <a:gd name="T6" fmla="*/ 1 w 267"/>
                <a:gd name="T7" fmla="*/ 45 h 45"/>
                <a:gd name="T8" fmla="*/ 0 w 267"/>
                <a:gd name="T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5">
                  <a:moveTo>
                    <a:pt x="0" y="5"/>
                  </a:moveTo>
                  <a:lnTo>
                    <a:pt x="267" y="0"/>
                  </a:lnTo>
                  <a:lnTo>
                    <a:pt x="267" y="40"/>
                  </a:lnTo>
                  <a:lnTo>
                    <a:pt x="1" y="4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3" name="Freeform 1264"/>
            <p:cNvSpPr>
              <a:spLocks/>
            </p:cNvSpPr>
            <p:nvPr/>
          </p:nvSpPr>
          <p:spPr bwMode="auto">
            <a:xfrm>
              <a:off x="3103563" y="6716713"/>
              <a:ext cx="141288" cy="55563"/>
            </a:xfrm>
            <a:custGeom>
              <a:avLst/>
              <a:gdLst>
                <a:gd name="T0" fmla="*/ 0 w 268"/>
                <a:gd name="T1" fmla="*/ 66 h 105"/>
                <a:gd name="T2" fmla="*/ 258 w 268"/>
                <a:gd name="T3" fmla="*/ 0 h 105"/>
                <a:gd name="T4" fmla="*/ 268 w 268"/>
                <a:gd name="T5" fmla="*/ 38 h 105"/>
                <a:gd name="T6" fmla="*/ 10 w 268"/>
                <a:gd name="T7" fmla="*/ 105 h 105"/>
                <a:gd name="T8" fmla="*/ 0 w 268"/>
                <a:gd name="T9" fmla="*/ 6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05">
                  <a:moveTo>
                    <a:pt x="0" y="66"/>
                  </a:moveTo>
                  <a:lnTo>
                    <a:pt x="258" y="0"/>
                  </a:lnTo>
                  <a:lnTo>
                    <a:pt x="268" y="38"/>
                  </a:lnTo>
                  <a:lnTo>
                    <a:pt x="10" y="10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4" name="Freeform 1265"/>
            <p:cNvSpPr>
              <a:spLocks/>
            </p:cNvSpPr>
            <p:nvPr/>
          </p:nvSpPr>
          <p:spPr bwMode="auto">
            <a:xfrm>
              <a:off x="100013" y="4760913"/>
              <a:ext cx="66675" cy="139700"/>
            </a:xfrm>
            <a:custGeom>
              <a:avLst/>
              <a:gdLst>
                <a:gd name="T0" fmla="*/ 89 w 125"/>
                <a:gd name="T1" fmla="*/ 264 h 264"/>
                <a:gd name="T2" fmla="*/ 0 w 125"/>
                <a:gd name="T3" fmla="*/ 14 h 264"/>
                <a:gd name="T4" fmla="*/ 38 w 125"/>
                <a:gd name="T5" fmla="*/ 0 h 264"/>
                <a:gd name="T6" fmla="*/ 125 w 125"/>
                <a:gd name="T7" fmla="*/ 251 h 264"/>
                <a:gd name="T8" fmla="*/ 89 w 125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64">
                  <a:moveTo>
                    <a:pt x="89" y="264"/>
                  </a:moveTo>
                  <a:lnTo>
                    <a:pt x="0" y="14"/>
                  </a:lnTo>
                  <a:lnTo>
                    <a:pt x="38" y="0"/>
                  </a:lnTo>
                  <a:lnTo>
                    <a:pt x="125" y="251"/>
                  </a:lnTo>
                  <a:lnTo>
                    <a:pt x="89" y="26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5" name="Freeform 1266"/>
            <p:cNvSpPr>
              <a:spLocks/>
            </p:cNvSpPr>
            <p:nvPr/>
          </p:nvSpPr>
          <p:spPr bwMode="auto">
            <a:xfrm>
              <a:off x="4432301" y="6243638"/>
              <a:ext cx="142875" cy="34925"/>
            </a:xfrm>
            <a:custGeom>
              <a:avLst/>
              <a:gdLst>
                <a:gd name="T0" fmla="*/ 265 w 268"/>
                <a:gd name="T1" fmla="*/ 64 h 64"/>
                <a:gd name="T2" fmla="*/ 0 w 268"/>
                <a:gd name="T3" fmla="*/ 40 h 64"/>
                <a:gd name="T4" fmla="*/ 4 w 268"/>
                <a:gd name="T5" fmla="*/ 0 h 64"/>
                <a:gd name="T6" fmla="*/ 268 w 268"/>
                <a:gd name="T7" fmla="*/ 25 h 64"/>
                <a:gd name="T8" fmla="*/ 265 w 2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4">
                  <a:moveTo>
                    <a:pt x="265" y="64"/>
                  </a:moveTo>
                  <a:lnTo>
                    <a:pt x="0" y="40"/>
                  </a:lnTo>
                  <a:lnTo>
                    <a:pt x="4" y="0"/>
                  </a:lnTo>
                  <a:lnTo>
                    <a:pt x="268" y="25"/>
                  </a:lnTo>
                  <a:lnTo>
                    <a:pt x="265" y="6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6" name="Freeform 1267"/>
            <p:cNvSpPr>
              <a:spLocks/>
            </p:cNvSpPr>
            <p:nvPr/>
          </p:nvSpPr>
          <p:spPr bwMode="auto">
            <a:xfrm>
              <a:off x="4411663" y="4803775"/>
              <a:ext cx="65088" cy="139700"/>
            </a:xfrm>
            <a:custGeom>
              <a:avLst/>
              <a:gdLst>
                <a:gd name="T0" fmla="*/ 0 w 124"/>
                <a:gd name="T1" fmla="*/ 252 h 265"/>
                <a:gd name="T2" fmla="*/ 86 w 124"/>
                <a:gd name="T3" fmla="*/ 0 h 265"/>
                <a:gd name="T4" fmla="*/ 124 w 124"/>
                <a:gd name="T5" fmla="*/ 13 h 265"/>
                <a:gd name="T6" fmla="*/ 38 w 124"/>
                <a:gd name="T7" fmla="*/ 265 h 265"/>
                <a:gd name="T8" fmla="*/ 0 w 124"/>
                <a:gd name="T9" fmla="*/ 2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65">
                  <a:moveTo>
                    <a:pt x="0" y="252"/>
                  </a:moveTo>
                  <a:lnTo>
                    <a:pt x="86" y="0"/>
                  </a:lnTo>
                  <a:lnTo>
                    <a:pt x="124" y="13"/>
                  </a:lnTo>
                  <a:lnTo>
                    <a:pt x="38" y="265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7" name="Freeform 1268"/>
            <p:cNvSpPr>
              <a:spLocks/>
            </p:cNvSpPr>
            <p:nvPr/>
          </p:nvSpPr>
          <p:spPr bwMode="auto">
            <a:xfrm>
              <a:off x="4543426" y="4997450"/>
              <a:ext cx="125413" cy="101600"/>
            </a:xfrm>
            <a:custGeom>
              <a:avLst/>
              <a:gdLst>
                <a:gd name="T0" fmla="*/ 0 w 237"/>
                <a:gd name="T1" fmla="*/ 159 h 191"/>
                <a:gd name="T2" fmla="*/ 214 w 237"/>
                <a:gd name="T3" fmla="*/ 0 h 191"/>
                <a:gd name="T4" fmla="*/ 237 w 237"/>
                <a:gd name="T5" fmla="*/ 32 h 191"/>
                <a:gd name="T6" fmla="*/ 24 w 237"/>
                <a:gd name="T7" fmla="*/ 191 h 191"/>
                <a:gd name="T8" fmla="*/ 0 w 237"/>
                <a:gd name="T9" fmla="*/ 15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1">
                  <a:moveTo>
                    <a:pt x="0" y="159"/>
                  </a:moveTo>
                  <a:lnTo>
                    <a:pt x="214" y="0"/>
                  </a:lnTo>
                  <a:lnTo>
                    <a:pt x="237" y="32"/>
                  </a:lnTo>
                  <a:lnTo>
                    <a:pt x="24" y="191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8" name="Freeform 1269"/>
            <p:cNvSpPr>
              <a:spLocks/>
            </p:cNvSpPr>
            <p:nvPr/>
          </p:nvSpPr>
          <p:spPr bwMode="auto">
            <a:xfrm>
              <a:off x="1069976" y="4841875"/>
              <a:ext cx="104775" cy="123825"/>
            </a:xfrm>
            <a:custGeom>
              <a:avLst/>
              <a:gdLst>
                <a:gd name="T0" fmla="*/ 165 w 197"/>
                <a:gd name="T1" fmla="*/ 234 h 234"/>
                <a:gd name="T2" fmla="*/ 0 w 197"/>
                <a:gd name="T3" fmla="*/ 25 h 234"/>
                <a:gd name="T4" fmla="*/ 32 w 197"/>
                <a:gd name="T5" fmla="*/ 0 h 234"/>
                <a:gd name="T6" fmla="*/ 197 w 197"/>
                <a:gd name="T7" fmla="*/ 209 h 234"/>
                <a:gd name="T8" fmla="*/ 165 w 197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34">
                  <a:moveTo>
                    <a:pt x="165" y="234"/>
                  </a:moveTo>
                  <a:lnTo>
                    <a:pt x="0" y="25"/>
                  </a:lnTo>
                  <a:lnTo>
                    <a:pt x="32" y="0"/>
                  </a:lnTo>
                  <a:lnTo>
                    <a:pt x="197" y="209"/>
                  </a:lnTo>
                  <a:lnTo>
                    <a:pt x="165" y="234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9" name="Freeform 1270"/>
            <p:cNvSpPr>
              <a:spLocks/>
            </p:cNvSpPr>
            <p:nvPr/>
          </p:nvSpPr>
          <p:spPr bwMode="auto">
            <a:xfrm>
              <a:off x="779463" y="4802188"/>
              <a:ext cx="46038" cy="141288"/>
            </a:xfrm>
            <a:custGeom>
              <a:avLst/>
              <a:gdLst>
                <a:gd name="T0" fmla="*/ 0 w 86"/>
                <a:gd name="T1" fmla="*/ 263 h 269"/>
                <a:gd name="T2" fmla="*/ 46 w 86"/>
                <a:gd name="T3" fmla="*/ 0 h 269"/>
                <a:gd name="T4" fmla="*/ 86 w 86"/>
                <a:gd name="T5" fmla="*/ 7 h 269"/>
                <a:gd name="T6" fmla="*/ 39 w 86"/>
                <a:gd name="T7" fmla="*/ 269 h 269"/>
                <a:gd name="T8" fmla="*/ 0 w 86"/>
                <a:gd name="T9" fmla="*/ 26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9">
                  <a:moveTo>
                    <a:pt x="0" y="263"/>
                  </a:moveTo>
                  <a:lnTo>
                    <a:pt x="46" y="0"/>
                  </a:lnTo>
                  <a:lnTo>
                    <a:pt x="86" y="7"/>
                  </a:lnTo>
                  <a:lnTo>
                    <a:pt x="39" y="269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0" name="Freeform 1271"/>
            <p:cNvSpPr>
              <a:spLocks/>
            </p:cNvSpPr>
            <p:nvPr/>
          </p:nvSpPr>
          <p:spPr bwMode="auto">
            <a:xfrm>
              <a:off x="8477251" y="2514600"/>
              <a:ext cx="69850" cy="138113"/>
            </a:xfrm>
            <a:custGeom>
              <a:avLst/>
              <a:gdLst>
                <a:gd name="T0" fmla="*/ 0 w 133"/>
                <a:gd name="T1" fmla="*/ 248 h 262"/>
                <a:gd name="T2" fmla="*/ 97 w 133"/>
                <a:gd name="T3" fmla="*/ 0 h 262"/>
                <a:gd name="T4" fmla="*/ 133 w 133"/>
                <a:gd name="T5" fmla="*/ 15 h 262"/>
                <a:gd name="T6" fmla="*/ 36 w 133"/>
                <a:gd name="T7" fmla="*/ 262 h 262"/>
                <a:gd name="T8" fmla="*/ 0 w 133"/>
                <a:gd name="T9" fmla="*/ 24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2">
                  <a:moveTo>
                    <a:pt x="0" y="248"/>
                  </a:moveTo>
                  <a:lnTo>
                    <a:pt x="97" y="0"/>
                  </a:lnTo>
                  <a:lnTo>
                    <a:pt x="133" y="15"/>
                  </a:lnTo>
                  <a:lnTo>
                    <a:pt x="36" y="262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1" name="Freeform 1272"/>
            <p:cNvSpPr>
              <a:spLocks/>
            </p:cNvSpPr>
            <p:nvPr/>
          </p:nvSpPr>
          <p:spPr bwMode="auto">
            <a:xfrm>
              <a:off x="8939213" y="4776788"/>
              <a:ext cx="60325" cy="141288"/>
            </a:xfrm>
            <a:custGeom>
              <a:avLst/>
              <a:gdLst>
                <a:gd name="T0" fmla="*/ 0 w 115"/>
                <a:gd name="T1" fmla="*/ 255 h 267"/>
                <a:gd name="T2" fmla="*/ 76 w 115"/>
                <a:gd name="T3" fmla="*/ 0 h 267"/>
                <a:gd name="T4" fmla="*/ 115 w 115"/>
                <a:gd name="T5" fmla="*/ 11 h 267"/>
                <a:gd name="T6" fmla="*/ 38 w 115"/>
                <a:gd name="T7" fmla="*/ 267 h 267"/>
                <a:gd name="T8" fmla="*/ 0 w 115"/>
                <a:gd name="T9" fmla="*/ 25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67">
                  <a:moveTo>
                    <a:pt x="0" y="255"/>
                  </a:moveTo>
                  <a:lnTo>
                    <a:pt x="76" y="0"/>
                  </a:lnTo>
                  <a:lnTo>
                    <a:pt x="115" y="11"/>
                  </a:lnTo>
                  <a:lnTo>
                    <a:pt x="38" y="267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2" name="Freeform 1273"/>
            <p:cNvSpPr>
              <a:spLocks/>
            </p:cNvSpPr>
            <p:nvPr/>
          </p:nvSpPr>
          <p:spPr bwMode="auto">
            <a:xfrm>
              <a:off x="2392363" y="4849813"/>
              <a:ext cx="23813" cy="141288"/>
            </a:xfrm>
            <a:custGeom>
              <a:avLst/>
              <a:gdLst>
                <a:gd name="T0" fmla="*/ 0 w 45"/>
                <a:gd name="T1" fmla="*/ 265 h 267"/>
                <a:gd name="T2" fmla="*/ 5 w 45"/>
                <a:gd name="T3" fmla="*/ 0 h 267"/>
                <a:gd name="T4" fmla="*/ 45 w 45"/>
                <a:gd name="T5" fmla="*/ 0 h 267"/>
                <a:gd name="T6" fmla="*/ 39 w 45"/>
                <a:gd name="T7" fmla="*/ 267 h 267"/>
                <a:gd name="T8" fmla="*/ 0 w 45"/>
                <a:gd name="T9" fmla="*/ 26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7">
                  <a:moveTo>
                    <a:pt x="0" y="265"/>
                  </a:moveTo>
                  <a:lnTo>
                    <a:pt x="5" y="0"/>
                  </a:lnTo>
                  <a:lnTo>
                    <a:pt x="45" y="0"/>
                  </a:lnTo>
                  <a:lnTo>
                    <a:pt x="39" y="267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3" name="Freeform 1274"/>
            <p:cNvSpPr>
              <a:spLocks/>
            </p:cNvSpPr>
            <p:nvPr/>
          </p:nvSpPr>
          <p:spPr bwMode="auto">
            <a:xfrm>
              <a:off x="1781176" y="4256088"/>
              <a:ext cx="139700" cy="66675"/>
            </a:xfrm>
            <a:custGeom>
              <a:avLst/>
              <a:gdLst>
                <a:gd name="T0" fmla="*/ 0 w 264"/>
                <a:gd name="T1" fmla="*/ 90 h 126"/>
                <a:gd name="T2" fmla="*/ 251 w 264"/>
                <a:gd name="T3" fmla="*/ 0 h 126"/>
                <a:gd name="T4" fmla="*/ 264 w 264"/>
                <a:gd name="T5" fmla="*/ 37 h 126"/>
                <a:gd name="T6" fmla="*/ 13 w 264"/>
                <a:gd name="T7" fmla="*/ 126 h 126"/>
                <a:gd name="T8" fmla="*/ 0 w 264"/>
                <a:gd name="T9" fmla="*/ 9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26">
                  <a:moveTo>
                    <a:pt x="0" y="90"/>
                  </a:moveTo>
                  <a:lnTo>
                    <a:pt x="251" y="0"/>
                  </a:lnTo>
                  <a:lnTo>
                    <a:pt x="264" y="37"/>
                  </a:lnTo>
                  <a:lnTo>
                    <a:pt x="13" y="12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5928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turkoo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3910361"/>
            <a:ext cx="5890910" cy="1678879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64" name="Ryhmä 63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65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5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fld id="{C0979F59-39AC-48B5-8E96-335919448275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8616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7959059" y="49007"/>
            <a:ext cx="143587" cy="41481"/>
          </a:xfrm>
          <a:custGeom>
            <a:avLst/>
            <a:gdLst>
              <a:gd name="T0" fmla="*/ 5 w 268"/>
              <a:gd name="T1" fmla="*/ 0 h 76"/>
              <a:gd name="T2" fmla="*/ 268 w 268"/>
              <a:gd name="T3" fmla="*/ 37 h 76"/>
              <a:gd name="T4" fmla="*/ 263 w 268"/>
              <a:gd name="T5" fmla="*/ 76 h 76"/>
              <a:gd name="T6" fmla="*/ 0 w 268"/>
              <a:gd name="T7" fmla="*/ 39 h 76"/>
              <a:gd name="T8" fmla="*/ 5 w 268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76">
                <a:moveTo>
                  <a:pt x="5" y="0"/>
                </a:moveTo>
                <a:lnTo>
                  <a:pt x="268" y="37"/>
                </a:lnTo>
                <a:lnTo>
                  <a:pt x="263" y="76"/>
                </a:lnTo>
                <a:lnTo>
                  <a:pt x="0" y="39"/>
                </a:lnTo>
                <a:lnTo>
                  <a:pt x="5" y="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714637" y="-18000"/>
            <a:ext cx="100511" cy="43077"/>
          </a:xfrm>
          <a:custGeom>
            <a:avLst/>
            <a:gdLst>
              <a:gd name="T0" fmla="*/ 8 w 189"/>
              <a:gd name="T1" fmla="*/ 0 h 81"/>
              <a:gd name="T2" fmla="*/ 189 w 189"/>
              <a:gd name="T3" fmla="*/ 42 h 81"/>
              <a:gd name="T4" fmla="*/ 181 w 189"/>
              <a:gd name="T5" fmla="*/ 81 h 81"/>
              <a:gd name="T6" fmla="*/ 0 w 189"/>
              <a:gd name="T7" fmla="*/ 39 h 81"/>
              <a:gd name="T8" fmla="*/ 8 w 189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1">
                <a:moveTo>
                  <a:pt x="8" y="0"/>
                </a:moveTo>
                <a:lnTo>
                  <a:pt x="189" y="42"/>
                </a:lnTo>
                <a:lnTo>
                  <a:pt x="181" y="81"/>
                </a:lnTo>
                <a:lnTo>
                  <a:pt x="0" y="39"/>
                </a:lnTo>
                <a:lnTo>
                  <a:pt x="8" y="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309403" y="76130"/>
            <a:ext cx="143587" cy="41481"/>
          </a:xfrm>
          <a:custGeom>
            <a:avLst/>
            <a:gdLst>
              <a:gd name="T0" fmla="*/ 0 w 269"/>
              <a:gd name="T1" fmla="*/ 36 h 76"/>
              <a:gd name="T2" fmla="*/ 263 w 269"/>
              <a:gd name="T3" fmla="*/ 0 h 76"/>
              <a:gd name="T4" fmla="*/ 269 w 269"/>
              <a:gd name="T5" fmla="*/ 40 h 76"/>
              <a:gd name="T6" fmla="*/ 5 w 269"/>
              <a:gd name="T7" fmla="*/ 76 h 76"/>
              <a:gd name="T8" fmla="*/ 0 w 269"/>
              <a:gd name="T9" fmla="*/ 3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76">
                <a:moveTo>
                  <a:pt x="0" y="36"/>
                </a:moveTo>
                <a:lnTo>
                  <a:pt x="263" y="0"/>
                </a:lnTo>
                <a:lnTo>
                  <a:pt x="269" y="40"/>
                </a:lnTo>
                <a:lnTo>
                  <a:pt x="5" y="76"/>
                </a:lnTo>
                <a:lnTo>
                  <a:pt x="0" y="36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851520" y="-11618"/>
            <a:ext cx="70198" cy="122847"/>
          </a:xfrm>
          <a:custGeom>
            <a:avLst/>
            <a:gdLst>
              <a:gd name="T0" fmla="*/ 96 w 133"/>
              <a:gd name="T1" fmla="*/ 233 h 233"/>
              <a:gd name="T2" fmla="*/ 0 w 133"/>
              <a:gd name="T3" fmla="*/ 17 h 233"/>
              <a:gd name="T4" fmla="*/ 36 w 133"/>
              <a:gd name="T5" fmla="*/ 0 h 233"/>
              <a:gd name="T6" fmla="*/ 133 w 133"/>
              <a:gd name="T7" fmla="*/ 217 h 233"/>
              <a:gd name="T8" fmla="*/ 96 w 133"/>
              <a:gd name="T9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33">
                <a:moveTo>
                  <a:pt x="96" y="233"/>
                </a:moveTo>
                <a:lnTo>
                  <a:pt x="0" y="17"/>
                </a:lnTo>
                <a:lnTo>
                  <a:pt x="36" y="0"/>
                </a:lnTo>
                <a:lnTo>
                  <a:pt x="133" y="217"/>
                </a:lnTo>
                <a:lnTo>
                  <a:pt x="96" y="233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027015" y="179831"/>
            <a:ext cx="141992" cy="55840"/>
          </a:xfrm>
          <a:custGeom>
            <a:avLst/>
            <a:gdLst>
              <a:gd name="T0" fmla="*/ 0 w 268"/>
              <a:gd name="T1" fmla="*/ 66 h 105"/>
              <a:gd name="T2" fmla="*/ 258 w 268"/>
              <a:gd name="T3" fmla="*/ 0 h 105"/>
              <a:gd name="T4" fmla="*/ 268 w 268"/>
              <a:gd name="T5" fmla="*/ 39 h 105"/>
              <a:gd name="T6" fmla="*/ 11 w 268"/>
              <a:gd name="T7" fmla="*/ 105 h 105"/>
              <a:gd name="T8" fmla="*/ 0 w 268"/>
              <a:gd name="T9" fmla="*/ 6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105">
                <a:moveTo>
                  <a:pt x="0" y="66"/>
                </a:moveTo>
                <a:lnTo>
                  <a:pt x="258" y="0"/>
                </a:lnTo>
                <a:lnTo>
                  <a:pt x="268" y="39"/>
                </a:lnTo>
                <a:lnTo>
                  <a:pt x="11" y="105"/>
                </a:lnTo>
                <a:lnTo>
                  <a:pt x="0" y="66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378632" y="1638037"/>
            <a:ext cx="126038" cy="100511"/>
          </a:xfrm>
          <a:custGeom>
            <a:avLst/>
            <a:gdLst>
              <a:gd name="T0" fmla="*/ 0 w 237"/>
              <a:gd name="T1" fmla="*/ 159 h 190"/>
              <a:gd name="T2" fmla="*/ 214 w 237"/>
              <a:gd name="T3" fmla="*/ 0 h 190"/>
              <a:gd name="T4" fmla="*/ 237 w 237"/>
              <a:gd name="T5" fmla="*/ 31 h 190"/>
              <a:gd name="T6" fmla="*/ 24 w 237"/>
              <a:gd name="T7" fmla="*/ 190 h 190"/>
              <a:gd name="T8" fmla="*/ 0 w 237"/>
              <a:gd name="T9" fmla="*/ 159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190">
                <a:moveTo>
                  <a:pt x="0" y="159"/>
                </a:moveTo>
                <a:lnTo>
                  <a:pt x="214" y="0"/>
                </a:lnTo>
                <a:lnTo>
                  <a:pt x="237" y="31"/>
                </a:lnTo>
                <a:lnTo>
                  <a:pt x="24" y="190"/>
                </a:lnTo>
                <a:lnTo>
                  <a:pt x="0" y="15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853761" y="2178883"/>
            <a:ext cx="141992" cy="25527"/>
          </a:xfrm>
          <a:custGeom>
            <a:avLst/>
            <a:gdLst>
              <a:gd name="T0" fmla="*/ 267 w 267"/>
              <a:gd name="T1" fmla="*/ 39 h 47"/>
              <a:gd name="T2" fmla="*/ 1 w 267"/>
              <a:gd name="T3" fmla="*/ 47 h 47"/>
              <a:gd name="T4" fmla="*/ 0 w 267"/>
              <a:gd name="T5" fmla="*/ 7 h 47"/>
              <a:gd name="T6" fmla="*/ 265 w 267"/>
              <a:gd name="T7" fmla="*/ 0 h 47"/>
              <a:gd name="T8" fmla="*/ 267 w 267"/>
              <a:gd name="T9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47">
                <a:moveTo>
                  <a:pt x="267" y="39"/>
                </a:moveTo>
                <a:lnTo>
                  <a:pt x="1" y="47"/>
                </a:lnTo>
                <a:lnTo>
                  <a:pt x="0" y="7"/>
                </a:lnTo>
                <a:lnTo>
                  <a:pt x="265" y="0"/>
                </a:lnTo>
                <a:lnTo>
                  <a:pt x="267" y="3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694220" y="2170905"/>
            <a:ext cx="54244" cy="141992"/>
          </a:xfrm>
          <a:custGeom>
            <a:avLst/>
            <a:gdLst>
              <a:gd name="T0" fmla="*/ 65 w 104"/>
              <a:gd name="T1" fmla="*/ 268 h 268"/>
              <a:gd name="T2" fmla="*/ 0 w 104"/>
              <a:gd name="T3" fmla="*/ 10 h 268"/>
              <a:gd name="T4" fmla="*/ 39 w 104"/>
              <a:gd name="T5" fmla="*/ 0 h 268"/>
              <a:gd name="T6" fmla="*/ 104 w 104"/>
              <a:gd name="T7" fmla="*/ 258 h 268"/>
              <a:gd name="T8" fmla="*/ 65 w 104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68">
                <a:moveTo>
                  <a:pt x="65" y="268"/>
                </a:moveTo>
                <a:lnTo>
                  <a:pt x="0" y="10"/>
                </a:lnTo>
                <a:lnTo>
                  <a:pt x="39" y="0"/>
                </a:lnTo>
                <a:lnTo>
                  <a:pt x="104" y="258"/>
                </a:lnTo>
                <a:lnTo>
                  <a:pt x="65" y="26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327579" y="709508"/>
            <a:ext cx="135610" cy="81367"/>
          </a:xfrm>
          <a:custGeom>
            <a:avLst/>
            <a:gdLst>
              <a:gd name="T0" fmla="*/ 0 w 256"/>
              <a:gd name="T1" fmla="*/ 119 h 154"/>
              <a:gd name="T2" fmla="*/ 237 w 256"/>
              <a:gd name="T3" fmla="*/ 0 h 154"/>
              <a:gd name="T4" fmla="*/ 256 w 256"/>
              <a:gd name="T5" fmla="*/ 35 h 154"/>
              <a:gd name="T6" fmla="*/ 17 w 256"/>
              <a:gd name="T7" fmla="*/ 154 h 154"/>
              <a:gd name="T8" fmla="*/ 0 w 256"/>
              <a:gd name="T9" fmla="*/ 11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54">
                <a:moveTo>
                  <a:pt x="0" y="119"/>
                </a:moveTo>
                <a:lnTo>
                  <a:pt x="237" y="0"/>
                </a:lnTo>
                <a:lnTo>
                  <a:pt x="256" y="35"/>
                </a:lnTo>
                <a:lnTo>
                  <a:pt x="17" y="154"/>
                </a:lnTo>
                <a:lnTo>
                  <a:pt x="0" y="11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986181" y="1352459"/>
            <a:ext cx="135610" cy="82961"/>
          </a:xfrm>
          <a:custGeom>
            <a:avLst/>
            <a:gdLst>
              <a:gd name="T0" fmla="*/ 237 w 255"/>
              <a:gd name="T1" fmla="*/ 157 h 157"/>
              <a:gd name="T2" fmla="*/ 0 w 255"/>
              <a:gd name="T3" fmla="*/ 34 h 157"/>
              <a:gd name="T4" fmla="*/ 19 w 255"/>
              <a:gd name="T5" fmla="*/ 0 h 157"/>
              <a:gd name="T6" fmla="*/ 255 w 255"/>
              <a:gd name="T7" fmla="*/ 122 h 157"/>
              <a:gd name="T8" fmla="*/ 237 w 255"/>
              <a:gd name="T9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57">
                <a:moveTo>
                  <a:pt x="237" y="157"/>
                </a:moveTo>
                <a:lnTo>
                  <a:pt x="0" y="34"/>
                </a:lnTo>
                <a:lnTo>
                  <a:pt x="19" y="0"/>
                </a:lnTo>
                <a:lnTo>
                  <a:pt x="255" y="122"/>
                </a:lnTo>
                <a:lnTo>
                  <a:pt x="237" y="15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97474" y="2046463"/>
            <a:ext cx="87748" cy="134015"/>
          </a:xfrm>
          <a:custGeom>
            <a:avLst/>
            <a:gdLst>
              <a:gd name="T0" fmla="*/ 131 w 165"/>
              <a:gd name="T1" fmla="*/ 252 h 252"/>
              <a:gd name="T2" fmla="*/ 0 w 165"/>
              <a:gd name="T3" fmla="*/ 20 h 252"/>
              <a:gd name="T4" fmla="*/ 35 w 165"/>
              <a:gd name="T5" fmla="*/ 0 h 252"/>
              <a:gd name="T6" fmla="*/ 165 w 165"/>
              <a:gd name="T7" fmla="*/ 232 h 252"/>
              <a:gd name="T8" fmla="*/ 131 w 165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252">
                <a:moveTo>
                  <a:pt x="131" y="252"/>
                </a:moveTo>
                <a:lnTo>
                  <a:pt x="0" y="20"/>
                </a:lnTo>
                <a:lnTo>
                  <a:pt x="35" y="0"/>
                </a:lnTo>
                <a:lnTo>
                  <a:pt x="165" y="232"/>
                </a:lnTo>
                <a:lnTo>
                  <a:pt x="131" y="252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220383" y="2100707"/>
            <a:ext cx="55840" cy="141992"/>
          </a:xfrm>
          <a:custGeom>
            <a:avLst/>
            <a:gdLst>
              <a:gd name="T0" fmla="*/ 68 w 107"/>
              <a:gd name="T1" fmla="*/ 267 h 267"/>
              <a:gd name="T2" fmla="*/ 0 w 107"/>
              <a:gd name="T3" fmla="*/ 9 h 267"/>
              <a:gd name="T4" fmla="*/ 38 w 107"/>
              <a:gd name="T5" fmla="*/ 0 h 267"/>
              <a:gd name="T6" fmla="*/ 107 w 107"/>
              <a:gd name="T7" fmla="*/ 257 h 267"/>
              <a:gd name="T8" fmla="*/ 68 w 107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67">
                <a:moveTo>
                  <a:pt x="68" y="267"/>
                </a:moveTo>
                <a:lnTo>
                  <a:pt x="0" y="9"/>
                </a:lnTo>
                <a:lnTo>
                  <a:pt x="38" y="0"/>
                </a:lnTo>
                <a:lnTo>
                  <a:pt x="107" y="257"/>
                </a:lnTo>
                <a:lnTo>
                  <a:pt x="68" y="26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868423" y="1084430"/>
            <a:ext cx="78176" cy="137205"/>
          </a:xfrm>
          <a:custGeom>
            <a:avLst/>
            <a:gdLst>
              <a:gd name="T0" fmla="*/ 0 w 149"/>
              <a:gd name="T1" fmla="*/ 240 h 258"/>
              <a:gd name="T2" fmla="*/ 114 w 149"/>
              <a:gd name="T3" fmla="*/ 0 h 258"/>
              <a:gd name="T4" fmla="*/ 149 w 149"/>
              <a:gd name="T5" fmla="*/ 16 h 258"/>
              <a:gd name="T6" fmla="*/ 36 w 149"/>
              <a:gd name="T7" fmla="*/ 258 h 258"/>
              <a:gd name="T8" fmla="*/ 0 w 149"/>
              <a:gd name="T9" fmla="*/ 24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58">
                <a:moveTo>
                  <a:pt x="0" y="240"/>
                </a:moveTo>
                <a:lnTo>
                  <a:pt x="114" y="0"/>
                </a:lnTo>
                <a:lnTo>
                  <a:pt x="149" y="16"/>
                </a:lnTo>
                <a:lnTo>
                  <a:pt x="36" y="258"/>
                </a:lnTo>
                <a:lnTo>
                  <a:pt x="0" y="24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3646661" y="889790"/>
            <a:ext cx="108488" cy="121251"/>
          </a:xfrm>
          <a:custGeom>
            <a:avLst/>
            <a:gdLst>
              <a:gd name="T0" fmla="*/ 0 w 205"/>
              <a:gd name="T1" fmla="*/ 201 h 227"/>
              <a:gd name="T2" fmla="*/ 175 w 205"/>
              <a:gd name="T3" fmla="*/ 0 h 227"/>
              <a:gd name="T4" fmla="*/ 205 w 205"/>
              <a:gd name="T5" fmla="*/ 27 h 227"/>
              <a:gd name="T6" fmla="*/ 30 w 205"/>
              <a:gd name="T7" fmla="*/ 227 h 227"/>
              <a:gd name="T8" fmla="*/ 0 w 205"/>
              <a:gd name="T9" fmla="*/ 20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27">
                <a:moveTo>
                  <a:pt x="0" y="201"/>
                </a:moveTo>
                <a:lnTo>
                  <a:pt x="175" y="0"/>
                </a:lnTo>
                <a:lnTo>
                  <a:pt x="205" y="27"/>
                </a:lnTo>
                <a:lnTo>
                  <a:pt x="30" y="227"/>
                </a:lnTo>
                <a:lnTo>
                  <a:pt x="0" y="201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154002" y="1317360"/>
            <a:ext cx="143587" cy="30313"/>
          </a:xfrm>
          <a:custGeom>
            <a:avLst/>
            <a:gdLst>
              <a:gd name="T0" fmla="*/ 0 w 268"/>
              <a:gd name="T1" fmla="*/ 17 h 56"/>
              <a:gd name="T2" fmla="*/ 265 w 268"/>
              <a:gd name="T3" fmla="*/ 0 h 56"/>
              <a:gd name="T4" fmla="*/ 268 w 268"/>
              <a:gd name="T5" fmla="*/ 40 h 56"/>
              <a:gd name="T6" fmla="*/ 3 w 268"/>
              <a:gd name="T7" fmla="*/ 56 h 56"/>
              <a:gd name="T8" fmla="*/ 0 w 268"/>
              <a:gd name="T9" fmla="*/ 1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6">
                <a:moveTo>
                  <a:pt x="0" y="17"/>
                </a:moveTo>
                <a:lnTo>
                  <a:pt x="265" y="0"/>
                </a:lnTo>
                <a:lnTo>
                  <a:pt x="268" y="40"/>
                </a:lnTo>
                <a:lnTo>
                  <a:pt x="3" y="56"/>
                </a:lnTo>
                <a:lnTo>
                  <a:pt x="0" y="1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197078" y="1066880"/>
            <a:ext cx="137205" cy="78176"/>
          </a:xfrm>
          <a:custGeom>
            <a:avLst/>
            <a:gdLst>
              <a:gd name="T0" fmla="*/ 0 w 259"/>
              <a:gd name="T1" fmla="*/ 108 h 145"/>
              <a:gd name="T2" fmla="*/ 243 w 259"/>
              <a:gd name="T3" fmla="*/ 0 h 145"/>
              <a:gd name="T4" fmla="*/ 259 w 259"/>
              <a:gd name="T5" fmla="*/ 37 h 145"/>
              <a:gd name="T6" fmla="*/ 17 w 259"/>
              <a:gd name="T7" fmla="*/ 145 h 145"/>
              <a:gd name="T8" fmla="*/ 0 w 259"/>
              <a:gd name="T9" fmla="*/ 108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145">
                <a:moveTo>
                  <a:pt x="0" y="108"/>
                </a:moveTo>
                <a:lnTo>
                  <a:pt x="243" y="0"/>
                </a:lnTo>
                <a:lnTo>
                  <a:pt x="259" y="37"/>
                </a:lnTo>
                <a:lnTo>
                  <a:pt x="17" y="145"/>
                </a:lnTo>
                <a:lnTo>
                  <a:pt x="0" y="10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635190" y="543585"/>
            <a:ext cx="141992" cy="35099"/>
          </a:xfrm>
          <a:custGeom>
            <a:avLst/>
            <a:gdLst>
              <a:gd name="T0" fmla="*/ 269 w 269"/>
              <a:gd name="T1" fmla="*/ 39 h 65"/>
              <a:gd name="T2" fmla="*/ 4 w 269"/>
              <a:gd name="T3" fmla="*/ 65 h 65"/>
              <a:gd name="T4" fmla="*/ 0 w 269"/>
              <a:gd name="T5" fmla="*/ 26 h 65"/>
              <a:gd name="T6" fmla="*/ 265 w 269"/>
              <a:gd name="T7" fmla="*/ 0 h 65"/>
              <a:gd name="T8" fmla="*/ 269 w 269"/>
              <a:gd name="T9" fmla="*/ 3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5">
                <a:moveTo>
                  <a:pt x="269" y="39"/>
                </a:moveTo>
                <a:lnTo>
                  <a:pt x="4" y="65"/>
                </a:lnTo>
                <a:lnTo>
                  <a:pt x="0" y="26"/>
                </a:lnTo>
                <a:lnTo>
                  <a:pt x="265" y="0"/>
                </a:lnTo>
                <a:lnTo>
                  <a:pt x="269" y="3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685920" y="1363627"/>
            <a:ext cx="129229" cy="97321"/>
          </a:xfrm>
          <a:custGeom>
            <a:avLst/>
            <a:gdLst>
              <a:gd name="T0" fmla="*/ 222 w 243"/>
              <a:gd name="T1" fmla="*/ 182 h 182"/>
              <a:gd name="T2" fmla="*/ 0 w 243"/>
              <a:gd name="T3" fmla="*/ 34 h 182"/>
              <a:gd name="T4" fmla="*/ 22 w 243"/>
              <a:gd name="T5" fmla="*/ 0 h 182"/>
              <a:gd name="T6" fmla="*/ 243 w 243"/>
              <a:gd name="T7" fmla="*/ 148 h 182"/>
              <a:gd name="T8" fmla="*/ 222 w 243"/>
              <a:gd name="T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182">
                <a:moveTo>
                  <a:pt x="222" y="182"/>
                </a:moveTo>
                <a:lnTo>
                  <a:pt x="0" y="34"/>
                </a:lnTo>
                <a:lnTo>
                  <a:pt x="22" y="0"/>
                </a:lnTo>
                <a:lnTo>
                  <a:pt x="243" y="148"/>
                </a:lnTo>
                <a:lnTo>
                  <a:pt x="222" y="182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555096" y="1448184"/>
            <a:ext cx="67007" cy="140396"/>
          </a:xfrm>
          <a:custGeom>
            <a:avLst/>
            <a:gdLst>
              <a:gd name="T0" fmla="*/ 0 w 124"/>
              <a:gd name="T1" fmla="*/ 251 h 264"/>
              <a:gd name="T2" fmla="*/ 86 w 124"/>
              <a:gd name="T3" fmla="*/ 0 h 264"/>
              <a:gd name="T4" fmla="*/ 124 w 124"/>
              <a:gd name="T5" fmla="*/ 13 h 264"/>
              <a:gd name="T6" fmla="*/ 37 w 124"/>
              <a:gd name="T7" fmla="*/ 264 h 264"/>
              <a:gd name="T8" fmla="*/ 0 w 124"/>
              <a:gd name="T9" fmla="*/ 25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264">
                <a:moveTo>
                  <a:pt x="0" y="251"/>
                </a:moveTo>
                <a:lnTo>
                  <a:pt x="86" y="0"/>
                </a:lnTo>
                <a:lnTo>
                  <a:pt x="124" y="13"/>
                </a:lnTo>
                <a:lnTo>
                  <a:pt x="37" y="264"/>
                </a:lnTo>
                <a:lnTo>
                  <a:pt x="0" y="251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379278" y="1425848"/>
            <a:ext cx="86152" cy="134015"/>
          </a:xfrm>
          <a:custGeom>
            <a:avLst/>
            <a:gdLst>
              <a:gd name="T0" fmla="*/ 0 w 162"/>
              <a:gd name="T1" fmla="*/ 234 h 253"/>
              <a:gd name="T2" fmla="*/ 126 w 162"/>
              <a:gd name="T3" fmla="*/ 0 h 253"/>
              <a:gd name="T4" fmla="*/ 162 w 162"/>
              <a:gd name="T5" fmla="*/ 19 h 253"/>
              <a:gd name="T6" fmla="*/ 35 w 162"/>
              <a:gd name="T7" fmla="*/ 253 h 253"/>
              <a:gd name="T8" fmla="*/ 0 w 162"/>
              <a:gd name="T9" fmla="*/ 234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253">
                <a:moveTo>
                  <a:pt x="0" y="234"/>
                </a:moveTo>
                <a:lnTo>
                  <a:pt x="126" y="0"/>
                </a:lnTo>
                <a:lnTo>
                  <a:pt x="162" y="19"/>
                </a:lnTo>
                <a:lnTo>
                  <a:pt x="35" y="253"/>
                </a:lnTo>
                <a:lnTo>
                  <a:pt x="0" y="234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6958736" y="407975"/>
            <a:ext cx="141992" cy="22336"/>
          </a:xfrm>
          <a:custGeom>
            <a:avLst/>
            <a:gdLst>
              <a:gd name="T0" fmla="*/ 267 w 267"/>
              <a:gd name="T1" fmla="*/ 38 h 42"/>
              <a:gd name="T2" fmla="*/ 1 w 267"/>
              <a:gd name="T3" fmla="*/ 42 h 42"/>
              <a:gd name="T4" fmla="*/ 0 w 267"/>
              <a:gd name="T5" fmla="*/ 2 h 42"/>
              <a:gd name="T6" fmla="*/ 267 w 267"/>
              <a:gd name="T7" fmla="*/ 0 h 42"/>
              <a:gd name="T8" fmla="*/ 267 w 267"/>
              <a:gd name="T9" fmla="*/ 3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42">
                <a:moveTo>
                  <a:pt x="267" y="38"/>
                </a:moveTo>
                <a:lnTo>
                  <a:pt x="1" y="42"/>
                </a:lnTo>
                <a:lnTo>
                  <a:pt x="0" y="2"/>
                </a:lnTo>
                <a:lnTo>
                  <a:pt x="267" y="0"/>
                </a:lnTo>
                <a:lnTo>
                  <a:pt x="267" y="3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669966" y="996682"/>
            <a:ext cx="100511" cy="126038"/>
          </a:xfrm>
          <a:custGeom>
            <a:avLst/>
            <a:gdLst>
              <a:gd name="T0" fmla="*/ 158 w 190"/>
              <a:gd name="T1" fmla="*/ 237 h 237"/>
              <a:gd name="T2" fmla="*/ 0 w 190"/>
              <a:gd name="T3" fmla="*/ 23 h 237"/>
              <a:gd name="T4" fmla="*/ 32 w 190"/>
              <a:gd name="T5" fmla="*/ 0 h 237"/>
              <a:gd name="T6" fmla="*/ 190 w 190"/>
              <a:gd name="T7" fmla="*/ 213 h 237"/>
              <a:gd name="T8" fmla="*/ 158 w 190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237">
                <a:moveTo>
                  <a:pt x="158" y="237"/>
                </a:moveTo>
                <a:lnTo>
                  <a:pt x="0" y="23"/>
                </a:lnTo>
                <a:lnTo>
                  <a:pt x="32" y="0"/>
                </a:lnTo>
                <a:lnTo>
                  <a:pt x="190" y="213"/>
                </a:lnTo>
                <a:lnTo>
                  <a:pt x="158" y="23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6162625" y="1226421"/>
            <a:ext cx="33504" cy="143587"/>
          </a:xfrm>
          <a:custGeom>
            <a:avLst/>
            <a:gdLst>
              <a:gd name="T0" fmla="*/ 22 w 62"/>
              <a:gd name="T1" fmla="*/ 269 h 269"/>
              <a:gd name="T2" fmla="*/ 0 w 62"/>
              <a:gd name="T3" fmla="*/ 4 h 269"/>
              <a:gd name="T4" fmla="*/ 39 w 62"/>
              <a:gd name="T5" fmla="*/ 0 h 269"/>
              <a:gd name="T6" fmla="*/ 62 w 62"/>
              <a:gd name="T7" fmla="*/ 266 h 269"/>
              <a:gd name="T8" fmla="*/ 22 w 62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269">
                <a:moveTo>
                  <a:pt x="22" y="269"/>
                </a:moveTo>
                <a:lnTo>
                  <a:pt x="0" y="4"/>
                </a:lnTo>
                <a:lnTo>
                  <a:pt x="39" y="0"/>
                </a:lnTo>
                <a:lnTo>
                  <a:pt x="62" y="266"/>
                </a:lnTo>
                <a:lnTo>
                  <a:pt x="22" y="26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5436713" y="1086025"/>
            <a:ext cx="134015" cy="84557"/>
          </a:xfrm>
          <a:custGeom>
            <a:avLst/>
            <a:gdLst>
              <a:gd name="T0" fmla="*/ 0 w 254"/>
              <a:gd name="T1" fmla="*/ 123 h 159"/>
              <a:gd name="T2" fmla="*/ 236 w 254"/>
              <a:gd name="T3" fmla="*/ 0 h 159"/>
              <a:gd name="T4" fmla="*/ 254 w 254"/>
              <a:gd name="T5" fmla="*/ 35 h 159"/>
              <a:gd name="T6" fmla="*/ 18 w 254"/>
              <a:gd name="T7" fmla="*/ 159 h 159"/>
              <a:gd name="T8" fmla="*/ 0 w 254"/>
              <a:gd name="T9" fmla="*/ 12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59">
                <a:moveTo>
                  <a:pt x="0" y="123"/>
                </a:moveTo>
                <a:lnTo>
                  <a:pt x="236" y="0"/>
                </a:lnTo>
                <a:lnTo>
                  <a:pt x="254" y="35"/>
                </a:lnTo>
                <a:lnTo>
                  <a:pt x="18" y="159"/>
                </a:lnTo>
                <a:lnTo>
                  <a:pt x="0" y="123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149539" y="861072"/>
            <a:ext cx="55840" cy="143587"/>
          </a:xfrm>
          <a:custGeom>
            <a:avLst/>
            <a:gdLst>
              <a:gd name="T0" fmla="*/ 0 w 105"/>
              <a:gd name="T1" fmla="*/ 258 h 268"/>
              <a:gd name="T2" fmla="*/ 66 w 105"/>
              <a:gd name="T3" fmla="*/ 0 h 268"/>
              <a:gd name="T4" fmla="*/ 105 w 105"/>
              <a:gd name="T5" fmla="*/ 10 h 268"/>
              <a:gd name="T6" fmla="*/ 39 w 105"/>
              <a:gd name="T7" fmla="*/ 268 h 268"/>
              <a:gd name="T8" fmla="*/ 0 w 105"/>
              <a:gd name="T9" fmla="*/ 25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268">
                <a:moveTo>
                  <a:pt x="0" y="258"/>
                </a:moveTo>
                <a:lnTo>
                  <a:pt x="66" y="0"/>
                </a:lnTo>
                <a:lnTo>
                  <a:pt x="105" y="10"/>
                </a:lnTo>
                <a:lnTo>
                  <a:pt x="39" y="268"/>
                </a:lnTo>
                <a:lnTo>
                  <a:pt x="0" y="25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961280" y="803638"/>
            <a:ext cx="138801" cy="73389"/>
          </a:xfrm>
          <a:custGeom>
            <a:avLst/>
            <a:gdLst>
              <a:gd name="T0" fmla="*/ 0 w 261"/>
              <a:gd name="T1" fmla="*/ 103 h 139"/>
              <a:gd name="T2" fmla="*/ 246 w 261"/>
              <a:gd name="T3" fmla="*/ 0 h 139"/>
              <a:gd name="T4" fmla="*/ 261 w 261"/>
              <a:gd name="T5" fmla="*/ 37 h 139"/>
              <a:gd name="T6" fmla="*/ 15 w 261"/>
              <a:gd name="T7" fmla="*/ 139 h 139"/>
              <a:gd name="T8" fmla="*/ 0 w 261"/>
              <a:gd name="T9" fmla="*/ 10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39">
                <a:moveTo>
                  <a:pt x="0" y="103"/>
                </a:moveTo>
                <a:lnTo>
                  <a:pt x="246" y="0"/>
                </a:lnTo>
                <a:lnTo>
                  <a:pt x="261" y="37"/>
                </a:lnTo>
                <a:lnTo>
                  <a:pt x="15" y="139"/>
                </a:lnTo>
                <a:lnTo>
                  <a:pt x="0" y="103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765691" y="337777"/>
            <a:ext cx="119656" cy="110084"/>
          </a:xfrm>
          <a:custGeom>
            <a:avLst/>
            <a:gdLst>
              <a:gd name="T0" fmla="*/ 199 w 225"/>
              <a:gd name="T1" fmla="*/ 206 h 206"/>
              <a:gd name="T2" fmla="*/ 0 w 225"/>
              <a:gd name="T3" fmla="*/ 30 h 206"/>
              <a:gd name="T4" fmla="*/ 27 w 225"/>
              <a:gd name="T5" fmla="*/ 0 h 206"/>
              <a:gd name="T6" fmla="*/ 225 w 225"/>
              <a:gd name="T7" fmla="*/ 177 h 206"/>
              <a:gd name="T8" fmla="*/ 199 w 225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06">
                <a:moveTo>
                  <a:pt x="199" y="206"/>
                </a:moveTo>
                <a:lnTo>
                  <a:pt x="0" y="30"/>
                </a:lnTo>
                <a:lnTo>
                  <a:pt x="27" y="0"/>
                </a:lnTo>
                <a:lnTo>
                  <a:pt x="225" y="177"/>
                </a:lnTo>
                <a:lnTo>
                  <a:pt x="199" y="206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6630081" y="516463"/>
            <a:ext cx="141992" cy="60626"/>
          </a:xfrm>
          <a:custGeom>
            <a:avLst/>
            <a:gdLst>
              <a:gd name="T0" fmla="*/ 266 w 266"/>
              <a:gd name="T1" fmla="*/ 38 h 113"/>
              <a:gd name="T2" fmla="*/ 11 w 266"/>
              <a:gd name="T3" fmla="*/ 113 h 113"/>
              <a:gd name="T4" fmla="*/ 0 w 266"/>
              <a:gd name="T5" fmla="*/ 75 h 113"/>
              <a:gd name="T6" fmla="*/ 255 w 266"/>
              <a:gd name="T7" fmla="*/ 0 h 113"/>
              <a:gd name="T8" fmla="*/ 266 w 266"/>
              <a:gd name="T9" fmla="*/ 3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3">
                <a:moveTo>
                  <a:pt x="266" y="38"/>
                </a:moveTo>
                <a:lnTo>
                  <a:pt x="11" y="113"/>
                </a:lnTo>
                <a:lnTo>
                  <a:pt x="0" y="75"/>
                </a:lnTo>
                <a:lnTo>
                  <a:pt x="255" y="0"/>
                </a:lnTo>
                <a:lnTo>
                  <a:pt x="266" y="3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6199320" y="854691"/>
            <a:ext cx="33504" cy="141992"/>
          </a:xfrm>
          <a:custGeom>
            <a:avLst/>
            <a:gdLst>
              <a:gd name="T0" fmla="*/ 24 w 63"/>
              <a:gd name="T1" fmla="*/ 269 h 269"/>
              <a:gd name="T2" fmla="*/ 0 w 63"/>
              <a:gd name="T3" fmla="*/ 3 h 269"/>
              <a:gd name="T4" fmla="*/ 40 w 63"/>
              <a:gd name="T5" fmla="*/ 0 h 269"/>
              <a:gd name="T6" fmla="*/ 63 w 63"/>
              <a:gd name="T7" fmla="*/ 266 h 269"/>
              <a:gd name="T8" fmla="*/ 24 w 63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269">
                <a:moveTo>
                  <a:pt x="24" y="269"/>
                </a:moveTo>
                <a:lnTo>
                  <a:pt x="0" y="3"/>
                </a:lnTo>
                <a:lnTo>
                  <a:pt x="40" y="0"/>
                </a:lnTo>
                <a:lnTo>
                  <a:pt x="63" y="266"/>
                </a:lnTo>
                <a:lnTo>
                  <a:pt x="24" y="26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5797276" y="883408"/>
            <a:ext cx="41481" cy="143587"/>
          </a:xfrm>
          <a:custGeom>
            <a:avLst/>
            <a:gdLst>
              <a:gd name="T0" fmla="*/ 40 w 79"/>
              <a:gd name="T1" fmla="*/ 269 h 269"/>
              <a:gd name="T2" fmla="*/ 0 w 79"/>
              <a:gd name="T3" fmla="*/ 6 h 269"/>
              <a:gd name="T4" fmla="*/ 40 w 79"/>
              <a:gd name="T5" fmla="*/ 0 h 269"/>
              <a:gd name="T6" fmla="*/ 79 w 79"/>
              <a:gd name="T7" fmla="*/ 263 h 269"/>
              <a:gd name="T8" fmla="*/ 40 w 79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269">
                <a:moveTo>
                  <a:pt x="40" y="269"/>
                </a:moveTo>
                <a:lnTo>
                  <a:pt x="0" y="6"/>
                </a:lnTo>
                <a:lnTo>
                  <a:pt x="40" y="0"/>
                </a:lnTo>
                <a:lnTo>
                  <a:pt x="79" y="263"/>
                </a:lnTo>
                <a:lnTo>
                  <a:pt x="40" y="26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5786108" y="530822"/>
            <a:ext cx="68603" cy="140396"/>
          </a:xfrm>
          <a:custGeom>
            <a:avLst/>
            <a:gdLst>
              <a:gd name="T0" fmla="*/ 0 w 129"/>
              <a:gd name="T1" fmla="*/ 249 h 263"/>
              <a:gd name="T2" fmla="*/ 92 w 129"/>
              <a:gd name="T3" fmla="*/ 0 h 263"/>
              <a:gd name="T4" fmla="*/ 129 w 129"/>
              <a:gd name="T5" fmla="*/ 14 h 263"/>
              <a:gd name="T6" fmla="*/ 37 w 129"/>
              <a:gd name="T7" fmla="*/ 263 h 263"/>
              <a:gd name="T8" fmla="*/ 0 w 129"/>
              <a:gd name="T9" fmla="*/ 24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263">
                <a:moveTo>
                  <a:pt x="0" y="249"/>
                </a:moveTo>
                <a:lnTo>
                  <a:pt x="92" y="0"/>
                </a:lnTo>
                <a:lnTo>
                  <a:pt x="129" y="14"/>
                </a:lnTo>
                <a:lnTo>
                  <a:pt x="37" y="263"/>
                </a:lnTo>
                <a:lnTo>
                  <a:pt x="0" y="24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-10022" y="554753"/>
            <a:ext cx="95725" cy="44672"/>
          </a:xfrm>
          <a:custGeom>
            <a:avLst/>
            <a:gdLst>
              <a:gd name="T0" fmla="*/ 181 w 181"/>
              <a:gd name="T1" fmla="*/ 39 h 83"/>
              <a:gd name="T2" fmla="*/ 10 w 181"/>
              <a:gd name="T3" fmla="*/ 83 h 83"/>
              <a:gd name="T4" fmla="*/ 0 w 181"/>
              <a:gd name="T5" fmla="*/ 44 h 83"/>
              <a:gd name="T6" fmla="*/ 172 w 181"/>
              <a:gd name="T7" fmla="*/ 0 h 83"/>
              <a:gd name="T8" fmla="*/ 181 w 181"/>
              <a:gd name="T9" fmla="*/ 3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83">
                <a:moveTo>
                  <a:pt x="181" y="39"/>
                </a:moveTo>
                <a:lnTo>
                  <a:pt x="10" y="83"/>
                </a:lnTo>
                <a:lnTo>
                  <a:pt x="0" y="44"/>
                </a:lnTo>
                <a:lnTo>
                  <a:pt x="172" y="0"/>
                </a:lnTo>
                <a:lnTo>
                  <a:pt x="181" y="3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70259" y="42626"/>
            <a:ext cx="127633" cy="100511"/>
          </a:xfrm>
          <a:custGeom>
            <a:avLst/>
            <a:gdLst>
              <a:gd name="T0" fmla="*/ 215 w 238"/>
              <a:gd name="T1" fmla="*/ 189 h 189"/>
              <a:gd name="T2" fmla="*/ 0 w 238"/>
              <a:gd name="T3" fmla="*/ 33 h 189"/>
              <a:gd name="T4" fmla="*/ 24 w 238"/>
              <a:gd name="T5" fmla="*/ 0 h 189"/>
              <a:gd name="T6" fmla="*/ 238 w 238"/>
              <a:gd name="T7" fmla="*/ 157 h 189"/>
              <a:gd name="T8" fmla="*/ 215 w 238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189">
                <a:moveTo>
                  <a:pt x="215" y="189"/>
                </a:moveTo>
                <a:lnTo>
                  <a:pt x="0" y="33"/>
                </a:lnTo>
                <a:lnTo>
                  <a:pt x="24" y="0"/>
                </a:lnTo>
                <a:lnTo>
                  <a:pt x="238" y="157"/>
                </a:lnTo>
                <a:lnTo>
                  <a:pt x="215" y="18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2590499" y="-11618"/>
            <a:ext cx="76580" cy="130824"/>
          </a:xfrm>
          <a:custGeom>
            <a:avLst/>
            <a:gdLst>
              <a:gd name="T0" fmla="*/ 0 w 143"/>
              <a:gd name="T1" fmla="*/ 230 h 246"/>
              <a:gd name="T2" fmla="*/ 108 w 143"/>
              <a:gd name="T3" fmla="*/ 0 h 246"/>
              <a:gd name="T4" fmla="*/ 143 w 143"/>
              <a:gd name="T5" fmla="*/ 17 h 246"/>
              <a:gd name="T6" fmla="*/ 36 w 143"/>
              <a:gd name="T7" fmla="*/ 246 h 246"/>
              <a:gd name="T8" fmla="*/ 0 w 143"/>
              <a:gd name="T9" fmla="*/ 23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246">
                <a:moveTo>
                  <a:pt x="0" y="230"/>
                </a:moveTo>
                <a:lnTo>
                  <a:pt x="108" y="0"/>
                </a:lnTo>
                <a:lnTo>
                  <a:pt x="143" y="17"/>
                </a:lnTo>
                <a:lnTo>
                  <a:pt x="36" y="246"/>
                </a:lnTo>
                <a:lnTo>
                  <a:pt x="0" y="23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2858528" y="337777"/>
            <a:ext cx="141992" cy="55840"/>
          </a:xfrm>
          <a:custGeom>
            <a:avLst/>
            <a:gdLst>
              <a:gd name="T0" fmla="*/ 0 w 268"/>
              <a:gd name="T1" fmla="*/ 68 h 107"/>
              <a:gd name="T2" fmla="*/ 257 w 268"/>
              <a:gd name="T3" fmla="*/ 0 h 107"/>
              <a:gd name="T4" fmla="*/ 268 w 268"/>
              <a:gd name="T5" fmla="*/ 39 h 107"/>
              <a:gd name="T6" fmla="*/ 10 w 268"/>
              <a:gd name="T7" fmla="*/ 107 h 107"/>
              <a:gd name="T8" fmla="*/ 0 w 268"/>
              <a:gd name="T9" fmla="*/ 6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107">
                <a:moveTo>
                  <a:pt x="0" y="68"/>
                </a:moveTo>
                <a:lnTo>
                  <a:pt x="257" y="0"/>
                </a:lnTo>
                <a:lnTo>
                  <a:pt x="268" y="39"/>
                </a:lnTo>
                <a:lnTo>
                  <a:pt x="10" y="107"/>
                </a:lnTo>
                <a:lnTo>
                  <a:pt x="0" y="6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1354054" y="-10022"/>
            <a:ext cx="36695" cy="57435"/>
          </a:xfrm>
          <a:custGeom>
            <a:avLst/>
            <a:gdLst>
              <a:gd name="T0" fmla="*/ 29 w 67"/>
              <a:gd name="T1" fmla="*/ 108 h 108"/>
              <a:gd name="T2" fmla="*/ 0 w 67"/>
              <a:gd name="T3" fmla="*/ 11 h 108"/>
              <a:gd name="T4" fmla="*/ 37 w 67"/>
              <a:gd name="T5" fmla="*/ 0 h 108"/>
              <a:gd name="T6" fmla="*/ 67 w 67"/>
              <a:gd name="T7" fmla="*/ 96 h 108"/>
              <a:gd name="T8" fmla="*/ 29 w 67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108">
                <a:moveTo>
                  <a:pt x="29" y="108"/>
                </a:moveTo>
                <a:lnTo>
                  <a:pt x="0" y="11"/>
                </a:lnTo>
                <a:lnTo>
                  <a:pt x="37" y="0"/>
                </a:lnTo>
                <a:lnTo>
                  <a:pt x="67" y="96"/>
                </a:lnTo>
                <a:lnTo>
                  <a:pt x="29" y="10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2564972" y="345754"/>
            <a:ext cx="79771" cy="137205"/>
          </a:xfrm>
          <a:custGeom>
            <a:avLst/>
            <a:gdLst>
              <a:gd name="T0" fmla="*/ 0 w 151"/>
              <a:gd name="T1" fmla="*/ 240 h 257"/>
              <a:gd name="T2" fmla="*/ 115 w 151"/>
              <a:gd name="T3" fmla="*/ 0 h 257"/>
              <a:gd name="T4" fmla="*/ 151 w 151"/>
              <a:gd name="T5" fmla="*/ 17 h 257"/>
              <a:gd name="T6" fmla="*/ 37 w 151"/>
              <a:gd name="T7" fmla="*/ 257 h 257"/>
              <a:gd name="T8" fmla="*/ 0 w 151"/>
              <a:gd name="T9" fmla="*/ 24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257">
                <a:moveTo>
                  <a:pt x="0" y="240"/>
                </a:moveTo>
                <a:lnTo>
                  <a:pt x="115" y="0"/>
                </a:lnTo>
                <a:lnTo>
                  <a:pt x="151" y="17"/>
                </a:lnTo>
                <a:lnTo>
                  <a:pt x="37" y="257"/>
                </a:lnTo>
                <a:lnTo>
                  <a:pt x="0" y="24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275556" y="2560185"/>
            <a:ext cx="33504" cy="141992"/>
          </a:xfrm>
          <a:custGeom>
            <a:avLst/>
            <a:gdLst>
              <a:gd name="T0" fmla="*/ 25 w 65"/>
              <a:gd name="T1" fmla="*/ 269 h 269"/>
              <a:gd name="T2" fmla="*/ 0 w 65"/>
              <a:gd name="T3" fmla="*/ 3 h 269"/>
              <a:gd name="T4" fmla="*/ 39 w 65"/>
              <a:gd name="T5" fmla="*/ 0 h 269"/>
              <a:gd name="T6" fmla="*/ 65 w 65"/>
              <a:gd name="T7" fmla="*/ 264 h 269"/>
              <a:gd name="T8" fmla="*/ 25 w 65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69">
                <a:moveTo>
                  <a:pt x="25" y="269"/>
                </a:moveTo>
                <a:lnTo>
                  <a:pt x="0" y="3"/>
                </a:lnTo>
                <a:lnTo>
                  <a:pt x="39" y="0"/>
                </a:lnTo>
                <a:lnTo>
                  <a:pt x="65" y="264"/>
                </a:lnTo>
                <a:lnTo>
                  <a:pt x="25" y="26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2845765" y="2239508"/>
            <a:ext cx="116466" cy="114870"/>
          </a:xfrm>
          <a:custGeom>
            <a:avLst/>
            <a:gdLst>
              <a:gd name="T0" fmla="*/ 190 w 218"/>
              <a:gd name="T1" fmla="*/ 215 h 215"/>
              <a:gd name="T2" fmla="*/ 0 w 218"/>
              <a:gd name="T3" fmla="*/ 28 h 215"/>
              <a:gd name="T4" fmla="*/ 28 w 218"/>
              <a:gd name="T5" fmla="*/ 0 h 215"/>
              <a:gd name="T6" fmla="*/ 218 w 218"/>
              <a:gd name="T7" fmla="*/ 186 h 215"/>
              <a:gd name="T8" fmla="*/ 190 w 218"/>
              <a:gd name="T9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5">
                <a:moveTo>
                  <a:pt x="190" y="215"/>
                </a:moveTo>
                <a:lnTo>
                  <a:pt x="0" y="28"/>
                </a:lnTo>
                <a:lnTo>
                  <a:pt x="28" y="0"/>
                </a:lnTo>
                <a:lnTo>
                  <a:pt x="218" y="186"/>
                </a:lnTo>
                <a:lnTo>
                  <a:pt x="190" y="215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2001791" y="2700582"/>
            <a:ext cx="52649" cy="143587"/>
          </a:xfrm>
          <a:custGeom>
            <a:avLst/>
            <a:gdLst>
              <a:gd name="T0" fmla="*/ 0 w 101"/>
              <a:gd name="T1" fmla="*/ 259 h 269"/>
              <a:gd name="T2" fmla="*/ 62 w 101"/>
              <a:gd name="T3" fmla="*/ 0 h 269"/>
              <a:gd name="T4" fmla="*/ 101 w 101"/>
              <a:gd name="T5" fmla="*/ 10 h 269"/>
              <a:gd name="T6" fmla="*/ 38 w 101"/>
              <a:gd name="T7" fmla="*/ 269 h 269"/>
              <a:gd name="T8" fmla="*/ 0 w 101"/>
              <a:gd name="T9" fmla="*/ 25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269">
                <a:moveTo>
                  <a:pt x="0" y="259"/>
                </a:moveTo>
                <a:lnTo>
                  <a:pt x="62" y="0"/>
                </a:lnTo>
                <a:lnTo>
                  <a:pt x="101" y="10"/>
                </a:lnTo>
                <a:lnTo>
                  <a:pt x="38" y="269"/>
                </a:lnTo>
                <a:lnTo>
                  <a:pt x="0" y="25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1339696" y="2678246"/>
            <a:ext cx="82961" cy="135611"/>
          </a:xfrm>
          <a:custGeom>
            <a:avLst/>
            <a:gdLst>
              <a:gd name="T0" fmla="*/ 0 w 157"/>
              <a:gd name="T1" fmla="*/ 237 h 255"/>
              <a:gd name="T2" fmla="*/ 121 w 157"/>
              <a:gd name="T3" fmla="*/ 0 h 255"/>
              <a:gd name="T4" fmla="*/ 157 w 157"/>
              <a:gd name="T5" fmla="*/ 19 h 255"/>
              <a:gd name="T6" fmla="*/ 34 w 157"/>
              <a:gd name="T7" fmla="*/ 255 h 255"/>
              <a:gd name="T8" fmla="*/ 0 w 157"/>
              <a:gd name="T9" fmla="*/ 23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255">
                <a:moveTo>
                  <a:pt x="0" y="237"/>
                </a:moveTo>
                <a:lnTo>
                  <a:pt x="121" y="0"/>
                </a:lnTo>
                <a:lnTo>
                  <a:pt x="157" y="19"/>
                </a:lnTo>
                <a:lnTo>
                  <a:pt x="34" y="255"/>
                </a:lnTo>
                <a:lnTo>
                  <a:pt x="0" y="23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-11618" y="1151437"/>
            <a:ext cx="74985" cy="47862"/>
          </a:xfrm>
          <a:custGeom>
            <a:avLst/>
            <a:gdLst>
              <a:gd name="T0" fmla="*/ 16 w 142"/>
              <a:gd name="T1" fmla="*/ 0 h 92"/>
              <a:gd name="T2" fmla="*/ 142 w 142"/>
              <a:gd name="T3" fmla="*/ 55 h 92"/>
              <a:gd name="T4" fmla="*/ 127 w 142"/>
              <a:gd name="T5" fmla="*/ 92 h 92"/>
              <a:gd name="T6" fmla="*/ 0 w 142"/>
              <a:gd name="T7" fmla="*/ 37 h 92"/>
              <a:gd name="T8" fmla="*/ 16 w 142"/>
              <a:gd name="T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92">
                <a:moveTo>
                  <a:pt x="16" y="0"/>
                </a:moveTo>
                <a:lnTo>
                  <a:pt x="142" y="55"/>
                </a:lnTo>
                <a:lnTo>
                  <a:pt x="127" y="92"/>
                </a:lnTo>
                <a:lnTo>
                  <a:pt x="0" y="37"/>
                </a:lnTo>
                <a:lnTo>
                  <a:pt x="16" y="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3022855" y="1264711"/>
            <a:ext cx="140396" cy="59031"/>
          </a:xfrm>
          <a:custGeom>
            <a:avLst/>
            <a:gdLst>
              <a:gd name="T0" fmla="*/ 256 w 266"/>
              <a:gd name="T1" fmla="*/ 112 h 112"/>
              <a:gd name="T2" fmla="*/ 0 w 266"/>
              <a:gd name="T3" fmla="*/ 37 h 112"/>
              <a:gd name="T4" fmla="*/ 11 w 266"/>
              <a:gd name="T5" fmla="*/ 0 h 112"/>
              <a:gd name="T6" fmla="*/ 266 w 266"/>
              <a:gd name="T7" fmla="*/ 74 h 112"/>
              <a:gd name="T8" fmla="*/ 256 w 266"/>
              <a:gd name="T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2">
                <a:moveTo>
                  <a:pt x="256" y="112"/>
                </a:moveTo>
                <a:lnTo>
                  <a:pt x="0" y="37"/>
                </a:lnTo>
                <a:lnTo>
                  <a:pt x="11" y="0"/>
                </a:lnTo>
                <a:lnTo>
                  <a:pt x="266" y="74"/>
                </a:lnTo>
                <a:lnTo>
                  <a:pt x="256" y="112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2837787" y="1847037"/>
            <a:ext cx="141992" cy="30313"/>
          </a:xfrm>
          <a:custGeom>
            <a:avLst/>
            <a:gdLst>
              <a:gd name="T0" fmla="*/ 264 w 267"/>
              <a:gd name="T1" fmla="*/ 58 h 58"/>
              <a:gd name="T2" fmla="*/ 0 w 267"/>
              <a:gd name="T3" fmla="*/ 40 h 58"/>
              <a:gd name="T4" fmla="*/ 2 w 267"/>
              <a:gd name="T5" fmla="*/ 0 h 58"/>
              <a:gd name="T6" fmla="*/ 267 w 267"/>
              <a:gd name="T7" fmla="*/ 18 h 58"/>
              <a:gd name="T8" fmla="*/ 264 w 267"/>
              <a:gd name="T9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58">
                <a:moveTo>
                  <a:pt x="264" y="58"/>
                </a:moveTo>
                <a:lnTo>
                  <a:pt x="0" y="40"/>
                </a:lnTo>
                <a:lnTo>
                  <a:pt x="2" y="0"/>
                </a:lnTo>
                <a:lnTo>
                  <a:pt x="267" y="18"/>
                </a:lnTo>
                <a:lnTo>
                  <a:pt x="264" y="5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2413407" y="2119852"/>
            <a:ext cx="57435" cy="141992"/>
          </a:xfrm>
          <a:custGeom>
            <a:avLst/>
            <a:gdLst>
              <a:gd name="T0" fmla="*/ 69 w 108"/>
              <a:gd name="T1" fmla="*/ 267 h 267"/>
              <a:gd name="T2" fmla="*/ 0 w 108"/>
              <a:gd name="T3" fmla="*/ 10 h 267"/>
              <a:gd name="T4" fmla="*/ 39 w 108"/>
              <a:gd name="T5" fmla="*/ 0 h 267"/>
              <a:gd name="T6" fmla="*/ 108 w 108"/>
              <a:gd name="T7" fmla="*/ 257 h 267"/>
              <a:gd name="T8" fmla="*/ 69 w 108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267">
                <a:moveTo>
                  <a:pt x="69" y="267"/>
                </a:moveTo>
                <a:lnTo>
                  <a:pt x="0" y="10"/>
                </a:lnTo>
                <a:lnTo>
                  <a:pt x="39" y="0"/>
                </a:lnTo>
                <a:lnTo>
                  <a:pt x="108" y="257"/>
                </a:lnTo>
                <a:lnTo>
                  <a:pt x="69" y="26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2710154" y="1370008"/>
            <a:ext cx="110084" cy="119656"/>
          </a:xfrm>
          <a:custGeom>
            <a:avLst/>
            <a:gdLst>
              <a:gd name="T0" fmla="*/ 176 w 206"/>
              <a:gd name="T1" fmla="*/ 226 h 226"/>
              <a:gd name="T2" fmla="*/ 0 w 206"/>
              <a:gd name="T3" fmla="*/ 27 h 226"/>
              <a:gd name="T4" fmla="*/ 29 w 206"/>
              <a:gd name="T5" fmla="*/ 0 h 226"/>
              <a:gd name="T6" fmla="*/ 206 w 206"/>
              <a:gd name="T7" fmla="*/ 200 h 226"/>
              <a:gd name="T8" fmla="*/ 176 w 206"/>
              <a:gd name="T9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26">
                <a:moveTo>
                  <a:pt x="176" y="226"/>
                </a:moveTo>
                <a:lnTo>
                  <a:pt x="0" y="27"/>
                </a:lnTo>
                <a:lnTo>
                  <a:pt x="29" y="0"/>
                </a:lnTo>
                <a:lnTo>
                  <a:pt x="206" y="200"/>
                </a:lnTo>
                <a:lnTo>
                  <a:pt x="176" y="226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132615" y="1973074"/>
            <a:ext cx="39886" cy="141992"/>
          </a:xfrm>
          <a:custGeom>
            <a:avLst/>
            <a:gdLst>
              <a:gd name="T0" fmla="*/ 35 w 75"/>
              <a:gd name="T1" fmla="*/ 269 h 269"/>
              <a:gd name="T2" fmla="*/ 0 w 75"/>
              <a:gd name="T3" fmla="*/ 5 h 269"/>
              <a:gd name="T4" fmla="*/ 38 w 75"/>
              <a:gd name="T5" fmla="*/ 0 h 269"/>
              <a:gd name="T6" fmla="*/ 75 w 75"/>
              <a:gd name="T7" fmla="*/ 264 h 269"/>
              <a:gd name="T8" fmla="*/ 35 w 75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269">
                <a:moveTo>
                  <a:pt x="35" y="269"/>
                </a:moveTo>
                <a:lnTo>
                  <a:pt x="0" y="5"/>
                </a:lnTo>
                <a:lnTo>
                  <a:pt x="38" y="0"/>
                </a:lnTo>
                <a:lnTo>
                  <a:pt x="75" y="264"/>
                </a:lnTo>
                <a:lnTo>
                  <a:pt x="35" y="26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1387558" y="2049654"/>
            <a:ext cx="92534" cy="130824"/>
          </a:xfrm>
          <a:custGeom>
            <a:avLst/>
            <a:gdLst>
              <a:gd name="T0" fmla="*/ 139 w 174"/>
              <a:gd name="T1" fmla="*/ 247 h 247"/>
              <a:gd name="T2" fmla="*/ 0 w 174"/>
              <a:gd name="T3" fmla="*/ 20 h 247"/>
              <a:gd name="T4" fmla="*/ 35 w 174"/>
              <a:gd name="T5" fmla="*/ 0 h 247"/>
              <a:gd name="T6" fmla="*/ 174 w 174"/>
              <a:gd name="T7" fmla="*/ 226 h 247"/>
              <a:gd name="T8" fmla="*/ 139 w 174"/>
              <a:gd name="T9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247">
                <a:moveTo>
                  <a:pt x="139" y="247"/>
                </a:moveTo>
                <a:lnTo>
                  <a:pt x="0" y="20"/>
                </a:lnTo>
                <a:lnTo>
                  <a:pt x="35" y="0"/>
                </a:lnTo>
                <a:lnTo>
                  <a:pt x="174" y="226"/>
                </a:lnTo>
                <a:lnTo>
                  <a:pt x="139" y="24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2261844" y="1529549"/>
            <a:ext cx="116466" cy="113275"/>
          </a:xfrm>
          <a:custGeom>
            <a:avLst/>
            <a:gdLst>
              <a:gd name="T0" fmla="*/ 191 w 218"/>
              <a:gd name="T1" fmla="*/ 214 h 214"/>
              <a:gd name="T2" fmla="*/ 0 w 218"/>
              <a:gd name="T3" fmla="*/ 28 h 214"/>
              <a:gd name="T4" fmla="*/ 27 w 218"/>
              <a:gd name="T5" fmla="*/ 0 h 214"/>
              <a:gd name="T6" fmla="*/ 218 w 218"/>
              <a:gd name="T7" fmla="*/ 185 h 214"/>
              <a:gd name="T8" fmla="*/ 191 w 218"/>
              <a:gd name="T9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4">
                <a:moveTo>
                  <a:pt x="191" y="214"/>
                </a:moveTo>
                <a:lnTo>
                  <a:pt x="0" y="28"/>
                </a:lnTo>
                <a:lnTo>
                  <a:pt x="27" y="0"/>
                </a:lnTo>
                <a:lnTo>
                  <a:pt x="218" y="185"/>
                </a:lnTo>
                <a:lnTo>
                  <a:pt x="191" y="214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1957120" y="1385962"/>
            <a:ext cx="97321" cy="129229"/>
          </a:xfrm>
          <a:custGeom>
            <a:avLst/>
            <a:gdLst>
              <a:gd name="T0" fmla="*/ 148 w 182"/>
              <a:gd name="T1" fmla="*/ 243 h 243"/>
              <a:gd name="T2" fmla="*/ 0 w 182"/>
              <a:gd name="T3" fmla="*/ 23 h 243"/>
              <a:gd name="T4" fmla="*/ 33 w 182"/>
              <a:gd name="T5" fmla="*/ 0 h 243"/>
              <a:gd name="T6" fmla="*/ 182 w 182"/>
              <a:gd name="T7" fmla="*/ 220 h 243"/>
              <a:gd name="T8" fmla="*/ 148 w 182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243">
                <a:moveTo>
                  <a:pt x="148" y="243"/>
                </a:moveTo>
                <a:lnTo>
                  <a:pt x="0" y="23"/>
                </a:lnTo>
                <a:lnTo>
                  <a:pt x="33" y="0"/>
                </a:lnTo>
                <a:lnTo>
                  <a:pt x="182" y="220"/>
                </a:lnTo>
                <a:lnTo>
                  <a:pt x="148" y="243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1438611" y="1334909"/>
            <a:ext cx="41481" cy="143587"/>
          </a:xfrm>
          <a:custGeom>
            <a:avLst/>
            <a:gdLst>
              <a:gd name="T0" fmla="*/ 0 w 79"/>
              <a:gd name="T1" fmla="*/ 264 h 269"/>
              <a:gd name="T2" fmla="*/ 39 w 79"/>
              <a:gd name="T3" fmla="*/ 0 h 269"/>
              <a:gd name="T4" fmla="*/ 79 w 79"/>
              <a:gd name="T5" fmla="*/ 6 h 269"/>
              <a:gd name="T6" fmla="*/ 40 w 79"/>
              <a:gd name="T7" fmla="*/ 269 h 269"/>
              <a:gd name="T8" fmla="*/ 0 w 79"/>
              <a:gd name="T9" fmla="*/ 26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269">
                <a:moveTo>
                  <a:pt x="0" y="264"/>
                </a:moveTo>
                <a:lnTo>
                  <a:pt x="39" y="0"/>
                </a:lnTo>
                <a:lnTo>
                  <a:pt x="79" y="6"/>
                </a:lnTo>
                <a:lnTo>
                  <a:pt x="40" y="269"/>
                </a:lnTo>
                <a:lnTo>
                  <a:pt x="0" y="264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1205681" y="1242375"/>
            <a:ext cx="90939" cy="132420"/>
          </a:xfrm>
          <a:custGeom>
            <a:avLst/>
            <a:gdLst>
              <a:gd name="T0" fmla="*/ 0 w 170"/>
              <a:gd name="T1" fmla="*/ 228 h 249"/>
              <a:gd name="T2" fmla="*/ 136 w 170"/>
              <a:gd name="T3" fmla="*/ 0 h 249"/>
              <a:gd name="T4" fmla="*/ 170 w 170"/>
              <a:gd name="T5" fmla="*/ 19 h 249"/>
              <a:gd name="T6" fmla="*/ 35 w 170"/>
              <a:gd name="T7" fmla="*/ 249 h 249"/>
              <a:gd name="T8" fmla="*/ 0 w 170"/>
              <a:gd name="T9" fmla="*/ 22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249">
                <a:moveTo>
                  <a:pt x="0" y="228"/>
                </a:moveTo>
                <a:lnTo>
                  <a:pt x="136" y="0"/>
                </a:lnTo>
                <a:lnTo>
                  <a:pt x="170" y="19"/>
                </a:lnTo>
                <a:lnTo>
                  <a:pt x="35" y="249"/>
                </a:lnTo>
                <a:lnTo>
                  <a:pt x="0" y="22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1143460" y="1269498"/>
            <a:ext cx="141992" cy="30313"/>
          </a:xfrm>
          <a:custGeom>
            <a:avLst/>
            <a:gdLst>
              <a:gd name="T0" fmla="*/ 0 w 268"/>
              <a:gd name="T1" fmla="*/ 19 h 58"/>
              <a:gd name="T2" fmla="*/ 265 w 268"/>
              <a:gd name="T3" fmla="*/ 0 h 58"/>
              <a:gd name="T4" fmla="*/ 268 w 268"/>
              <a:gd name="T5" fmla="*/ 40 h 58"/>
              <a:gd name="T6" fmla="*/ 3 w 268"/>
              <a:gd name="T7" fmla="*/ 58 h 58"/>
              <a:gd name="T8" fmla="*/ 0 w 268"/>
              <a:gd name="T9" fmla="*/ 1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8">
                <a:moveTo>
                  <a:pt x="0" y="19"/>
                </a:moveTo>
                <a:lnTo>
                  <a:pt x="265" y="0"/>
                </a:lnTo>
                <a:lnTo>
                  <a:pt x="268" y="40"/>
                </a:lnTo>
                <a:lnTo>
                  <a:pt x="3" y="58"/>
                </a:lnTo>
                <a:lnTo>
                  <a:pt x="0" y="1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4852792" y="1518382"/>
            <a:ext cx="67007" cy="141992"/>
          </a:xfrm>
          <a:custGeom>
            <a:avLst/>
            <a:gdLst>
              <a:gd name="T0" fmla="*/ 86 w 124"/>
              <a:gd name="T1" fmla="*/ 265 h 265"/>
              <a:gd name="T2" fmla="*/ 0 w 124"/>
              <a:gd name="T3" fmla="*/ 13 h 265"/>
              <a:gd name="T4" fmla="*/ 37 w 124"/>
              <a:gd name="T5" fmla="*/ 0 h 265"/>
              <a:gd name="T6" fmla="*/ 124 w 124"/>
              <a:gd name="T7" fmla="*/ 252 h 265"/>
              <a:gd name="T8" fmla="*/ 86 w 124"/>
              <a:gd name="T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265">
                <a:moveTo>
                  <a:pt x="86" y="265"/>
                </a:moveTo>
                <a:lnTo>
                  <a:pt x="0" y="13"/>
                </a:lnTo>
                <a:lnTo>
                  <a:pt x="37" y="0"/>
                </a:lnTo>
                <a:lnTo>
                  <a:pt x="124" y="252"/>
                </a:lnTo>
                <a:lnTo>
                  <a:pt x="86" y="265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4543283" y="1961907"/>
            <a:ext cx="103702" cy="124442"/>
          </a:xfrm>
          <a:custGeom>
            <a:avLst/>
            <a:gdLst>
              <a:gd name="T0" fmla="*/ 164 w 195"/>
              <a:gd name="T1" fmla="*/ 234 h 234"/>
              <a:gd name="T2" fmla="*/ 0 w 195"/>
              <a:gd name="T3" fmla="*/ 24 h 234"/>
              <a:gd name="T4" fmla="*/ 31 w 195"/>
              <a:gd name="T5" fmla="*/ 0 h 234"/>
              <a:gd name="T6" fmla="*/ 195 w 195"/>
              <a:gd name="T7" fmla="*/ 209 h 234"/>
              <a:gd name="T8" fmla="*/ 164 w 195"/>
              <a:gd name="T9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234">
                <a:moveTo>
                  <a:pt x="164" y="234"/>
                </a:moveTo>
                <a:lnTo>
                  <a:pt x="0" y="24"/>
                </a:lnTo>
                <a:lnTo>
                  <a:pt x="31" y="0"/>
                </a:lnTo>
                <a:lnTo>
                  <a:pt x="195" y="209"/>
                </a:lnTo>
                <a:lnTo>
                  <a:pt x="164" y="234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5885023" y="1942762"/>
            <a:ext cx="108488" cy="121251"/>
          </a:xfrm>
          <a:custGeom>
            <a:avLst/>
            <a:gdLst>
              <a:gd name="T0" fmla="*/ 0 w 204"/>
              <a:gd name="T1" fmla="*/ 201 h 227"/>
              <a:gd name="T2" fmla="*/ 174 w 204"/>
              <a:gd name="T3" fmla="*/ 0 h 227"/>
              <a:gd name="T4" fmla="*/ 204 w 204"/>
              <a:gd name="T5" fmla="*/ 26 h 227"/>
              <a:gd name="T6" fmla="*/ 31 w 204"/>
              <a:gd name="T7" fmla="*/ 227 h 227"/>
              <a:gd name="T8" fmla="*/ 0 w 204"/>
              <a:gd name="T9" fmla="*/ 20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27">
                <a:moveTo>
                  <a:pt x="0" y="201"/>
                </a:moveTo>
                <a:lnTo>
                  <a:pt x="174" y="0"/>
                </a:lnTo>
                <a:lnTo>
                  <a:pt x="204" y="26"/>
                </a:lnTo>
                <a:lnTo>
                  <a:pt x="31" y="227"/>
                </a:lnTo>
                <a:lnTo>
                  <a:pt x="0" y="201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6314190" y="2038486"/>
            <a:ext cx="22336" cy="141992"/>
          </a:xfrm>
          <a:custGeom>
            <a:avLst/>
            <a:gdLst>
              <a:gd name="T0" fmla="*/ 4 w 44"/>
              <a:gd name="T1" fmla="*/ 267 h 267"/>
              <a:gd name="T2" fmla="*/ 0 w 44"/>
              <a:gd name="T3" fmla="*/ 1 h 267"/>
              <a:gd name="T4" fmla="*/ 39 w 44"/>
              <a:gd name="T5" fmla="*/ 0 h 267"/>
              <a:gd name="T6" fmla="*/ 44 w 44"/>
              <a:gd name="T7" fmla="*/ 267 h 267"/>
              <a:gd name="T8" fmla="*/ 4 w 44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67">
                <a:moveTo>
                  <a:pt x="4" y="267"/>
                </a:moveTo>
                <a:lnTo>
                  <a:pt x="0" y="1"/>
                </a:lnTo>
                <a:lnTo>
                  <a:pt x="39" y="0"/>
                </a:lnTo>
                <a:lnTo>
                  <a:pt x="44" y="267"/>
                </a:lnTo>
                <a:lnTo>
                  <a:pt x="4" y="26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6989048" y="2571354"/>
            <a:ext cx="135610" cy="82961"/>
          </a:xfrm>
          <a:custGeom>
            <a:avLst/>
            <a:gdLst>
              <a:gd name="T0" fmla="*/ 0 w 255"/>
              <a:gd name="T1" fmla="*/ 121 h 157"/>
              <a:gd name="T2" fmla="*/ 238 w 255"/>
              <a:gd name="T3" fmla="*/ 0 h 157"/>
              <a:gd name="T4" fmla="*/ 255 w 255"/>
              <a:gd name="T5" fmla="*/ 36 h 157"/>
              <a:gd name="T6" fmla="*/ 19 w 255"/>
              <a:gd name="T7" fmla="*/ 157 h 157"/>
              <a:gd name="T8" fmla="*/ 0 w 255"/>
              <a:gd name="T9" fmla="*/ 12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57">
                <a:moveTo>
                  <a:pt x="0" y="121"/>
                </a:moveTo>
                <a:lnTo>
                  <a:pt x="238" y="0"/>
                </a:lnTo>
                <a:lnTo>
                  <a:pt x="255" y="36"/>
                </a:lnTo>
                <a:lnTo>
                  <a:pt x="19" y="157"/>
                </a:lnTo>
                <a:lnTo>
                  <a:pt x="0" y="121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7343230" y="3049977"/>
            <a:ext cx="141992" cy="27123"/>
          </a:xfrm>
          <a:custGeom>
            <a:avLst/>
            <a:gdLst>
              <a:gd name="T0" fmla="*/ 2 w 267"/>
              <a:gd name="T1" fmla="*/ 0 h 50"/>
              <a:gd name="T2" fmla="*/ 267 w 267"/>
              <a:gd name="T3" fmla="*/ 10 h 50"/>
              <a:gd name="T4" fmla="*/ 266 w 267"/>
              <a:gd name="T5" fmla="*/ 50 h 50"/>
              <a:gd name="T6" fmla="*/ 0 w 267"/>
              <a:gd name="T7" fmla="*/ 39 h 50"/>
              <a:gd name="T8" fmla="*/ 2 w 26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50">
                <a:moveTo>
                  <a:pt x="2" y="0"/>
                </a:moveTo>
                <a:lnTo>
                  <a:pt x="267" y="10"/>
                </a:lnTo>
                <a:lnTo>
                  <a:pt x="266" y="50"/>
                </a:lnTo>
                <a:lnTo>
                  <a:pt x="0" y="39"/>
                </a:lnTo>
                <a:lnTo>
                  <a:pt x="2" y="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3659425" y="2896818"/>
            <a:ext cx="114870" cy="114870"/>
          </a:xfrm>
          <a:custGeom>
            <a:avLst/>
            <a:gdLst>
              <a:gd name="T0" fmla="*/ 188 w 216"/>
              <a:gd name="T1" fmla="*/ 216 h 216"/>
              <a:gd name="T2" fmla="*/ 0 w 216"/>
              <a:gd name="T3" fmla="*/ 29 h 216"/>
              <a:gd name="T4" fmla="*/ 28 w 216"/>
              <a:gd name="T5" fmla="*/ 0 h 216"/>
              <a:gd name="T6" fmla="*/ 216 w 216"/>
              <a:gd name="T7" fmla="*/ 188 h 216"/>
              <a:gd name="T8" fmla="*/ 188 w 21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188" y="216"/>
                </a:moveTo>
                <a:lnTo>
                  <a:pt x="0" y="29"/>
                </a:lnTo>
                <a:lnTo>
                  <a:pt x="28" y="0"/>
                </a:lnTo>
                <a:lnTo>
                  <a:pt x="216" y="188"/>
                </a:lnTo>
                <a:lnTo>
                  <a:pt x="188" y="216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3868423" y="2820238"/>
            <a:ext cx="113275" cy="116466"/>
          </a:xfrm>
          <a:custGeom>
            <a:avLst/>
            <a:gdLst>
              <a:gd name="T0" fmla="*/ 185 w 214"/>
              <a:gd name="T1" fmla="*/ 219 h 219"/>
              <a:gd name="T2" fmla="*/ 0 w 214"/>
              <a:gd name="T3" fmla="*/ 28 h 219"/>
              <a:gd name="T4" fmla="*/ 29 w 214"/>
              <a:gd name="T5" fmla="*/ 0 h 219"/>
              <a:gd name="T6" fmla="*/ 214 w 214"/>
              <a:gd name="T7" fmla="*/ 192 h 219"/>
              <a:gd name="T8" fmla="*/ 185 w 214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9">
                <a:moveTo>
                  <a:pt x="185" y="219"/>
                </a:moveTo>
                <a:lnTo>
                  <a:pt x="0" y="28"/>
                </a:lnTo>
                <a:lnTo>
                  <a:pt x="29" y="0"/>
                </a:lnTo>
                <a:lnTo>
                  <a:pt x="214" y="192"/>
                </a:lnTo>
                <a:lnTo>
                  <a:pt x="185" y="21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4495420" y="2296943"/>
            <a:ext cx="121251" cy="108488"/>
          </a:xfrm>
          <a:custGeom>
            <a:avLst/>
            <a:gdLst>
              <a:gd name="T0" fmla="*/ 201 w 227"/>
              <a:gd name="T1" fmla="*/ 203 h 203"/>
              <a:gd name="T2" fmla="*/ 0 w 227"/>
              <a:gd name="T3" fmla="*/ 30 h 203"/>
              <a:gd name="T4" fmla="*/ 24 w 227"/>
              <a:gd name="T5" fmla="*/ 0 h 203"/>
              <a:gd name="T6" fmla="*/ 227 w 227"/>
              <a:gd name="T7" fmla="*/ 172 h 203"/>
              <a:gd name="T8" fmla="*/ 201 w 227"/>
              <a:gd name="T9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03">
                <a:moveTo>
                  <a:pt x="201" y="203"/>
                </a:moveTo>
                <a:lnTo>
                  <a:pt x="0" y="30"/>
                </a:lnTo>
                <a:lnTo>
                  <a:pt x="24" y="0"/>
                </a:lnTo>
                <a:lnTo>
                  <a:pt x="227" y="172"/>
                </a:lnTo>
                <a:lnTo>
                  <a:pt x="201" y="203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4804930" y="2220363"/>
            <a:ext cx="110084" cy="119656"/>
          </a:xfrm>
          <a:custGeom>
            <a:avLst/>
            <a:gdLst>
              <a:gd name="T0" fmla="*/ 177 w 207"/>
              <a:gd name="T1" fmla="*/ 225 h 225"/>
              <a:gd name="T2" fmla="*/ 0 w 207"/>
              <a:gd name="T3" fmla="*/ 26 h 225"/>
              <a:gd name="T4" fmla="*/ 30 w 207"/>
              <a:gd name="T5" fmla="*/ 0 h 225"/>
              <a:gd name="T6" fmla="*/ 207 w 207"/>
              <a:gd name="T7" fmla="*/ 199 h 225"/>
              <a:gd name="T8" fmla="*/ 177 w 207"/>
              <a:gd name="T9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25">
                <a:moveTo>
                  <a:pt x="177" y="225"/>
                </a:moveTo>
                <a:lnTo>
                  <a:pt x="0" y="26"/>
                </a:lnTo>
                <a:lnTo>
                  <a:pt x="30" y="0"/>
                </a:lnTo>
                <a:lnTo>
                  <a:pt x="207" y="199"/>
                </a:lnTo>
                <a:lnTo>
                  <a:pt x="177" y="225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5542010" y="2154951"/>
            <a:ext cx="65412" cy="141992"/>
          </a:xfrm>
          <a:custGeom>
            <a:avLst/>
            <a:gdLst>
              <a:gd name="T0" fmla="*/ 0 w 124"/>
              <a:gd name="T1" fmla="*/ 252 h 265"/>
              <a:gd name="T2" fmla="*/ 87 w 124"/>
              <a:gd name="T3" fmla="*/ 0 h 265"/>
              <a:gd name="T4" fmla="*/ 124 w 124"/>
              <a:gd name="T5" fmla="*/ 13 h 265"/>
              <a:gd name="T6" fmla="*/ 38 w 124"/>
              <a:gd name="T7" fmla="*/ 265 h 265"/>
              <a:gd name="T8" fmla="*/ 0 w 124"/>
              <a:gd name="T9" fmla="*/ 25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265">
                <a:moveTo>
                  <a:pt x="0" y="252"/>
                </a:moveTo>
                <a:lnTo>
                  <a:pt x="87" y="0"/>
                </a:lnTo>
                <a:lnTo>
                  <a:pt x="124" y="13"/>
                </a:lnTo>
                <a:lnTo>
                  <a:pt x="38" y="265"/>
                </a:lnTo>
                <a:lnTo>
                  <a:pt x="0" y="252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5835566" y="2204409"/>
            <a:ext cx="25527" cy="140396"/>
          </a:xfrm>
          <a:custGeom>
            <a:avLst/>
            <a:gdLst>
              <a:gd name="T0" fmla="*/ 10 w 50"/>
              <a:gd name="T1" fmla="*/ 266 h 266"/>
              <a:gd name="T2" fmla="*/ 0 w 50"/>
              <a:gd name="T3" fmla="*/ 1 h 266"/>
              <a:gd name="T4" fmla="*/ 40 w 50"/>
              <a:gd name="T5" fmla="*/ 0 h 266"/>
              <a:gd name="T6" fmla="*/ 50 w 50"/>
              <a:gd name="T7" fmla="*/ 265 h 266"/>
              <a:gd name="T8" fmla="*/ 10 w 50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266">
                <a:moveTo>
                  <a:pt x="10" y="266"/>
                </a:moveTo>
                <a:lnTo>
                  <a:pt x="0" y="1"/>
                </a:lnTo>
                <a:lnTo>
                  <a:pt x="40" y="0"/>
                </a:lnTo>
                <a:lnTo>
                  <a:pt x="50" y="265"/>
                </a:lnTo>
                <a:lnTo>
                  <a:pt x="10" y="266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6014252" y="2295347"/>
            <a:ext cx="113275" cy="114870"/>
          </a:xfrm>
          <a:custGeom>
            <a:avLst/>
            <a:gdLst>
              <a:gd name="T0" fmla="*/ 0 w 215"/>
              <a:gd name="T1" fmla="*/ 190 h 218"/>
              <a:gd name="T2" fmla="*/ 186 w 215"/>
              <a:gd name="T3" fmla="*/ 0 h 218"/>
              <a:gd name="T4" fmla="*/ 215 w 215"/>
              <a:gd name="T5" fmla="*/ 29 h 218"/>
              <a:gd name="T6" fmla="*/ 28 w 215"/>
              <a:gd name="T7" fmla="*/ 218 h 218"/>
              <a:gd name="T8" fmla="*/ 0 w 215"/>
              <a:gd name="T9" fmla="*/ 19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8">
                <a:moveTo>
                  <a:pt x="0" y="190"/>
                </a:moveTo>
                <a:lnTo>
                  <a:pt x="186" y="0"/>
                </a:lnTo>
                <a:lnTo>
                  <a:pt x="215" y="29"/>
                </a:lnTo>
                <a:lnTo>
                  <a:pt x="28" y="218"/>
                </a:lnTo>
                <a:lnTo>
                  <a:pt x="0" y="19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6926828" y="2895222"/>
            <a:ext cx="76580" cy="138801"/>
          </a:xfrm>
          <a:custGeom>
            <a:avLst/>
            <a:gdLst>
              <a:gd name="T0" fmla="*/ 0 w 142"/>
              <a:gd name="T1" fmla="*/ 244 h 260"/>
              <a:gd name="T2" fmla="*/ 106 w 142"/>
              <a:gd name="T3" fmla="*/ 0 h 260"/>
              <a:gd name="T4" fmla="*/ 142 w 142"/>
              <a:gd name="T5" fmla="*/ 16 h 260"/>
              <a:gd name="T6" fmla="*/ 36 w 142"/>
              <a:gd name="T7" fmla="*/ 260 h 260"/>
              <a:gd name="T8" fmla="*/ 0 w 142"/>
              <a:gd name="T9" fmla="*/ 244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260">
                <a:moveTo>
                  <a:pt x="0" y="244"/>
                </a:moveTo>
                <a:lnTo>
                  <a:pt x="106" y="0"/>
                </a:lnTo>
                <a:lnTo>
                  <a:pt x="142" y="16"/>
                </a:lnTo>
                <a:lnTo>
                  <a:pt x="36" y="260"/>
                </a:lnTo>
                <a:lnTo>
                  <a:pt x="0" y="244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4509778" y="2675055"/>
            <a:ext cx="71794" cy="138801"/>
          </a:xfrm>
          <a:custGeom>
            <a:avLst/>
            <a:gdLst>
              <a:gd name="T0" fmla="*/ 98 w 134"/>
              <a:gd name="T1" fmla="*/ 262 h 262"/>
              <a:gd name="T2" fmla="*/ 0 w 134"/>
              <a:gd name="T3" fmla="*/ 15 h 262"/>
              <a:gd name="T4" fmla="*/ 37 w 134"/>
              <a:gd name="T5" fmla="*/ 0 h 262"/>
              <a:gd name="T6" fmla="*/ 134 w 134"/>
              <a:gd name="T7" fmla="*/ 248 h 262"/>
              <a:gd name="T8" fmla="*/ 98 w 134"/>
              <a:gd name="T9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62">
                <a:moveTo>
                  <a:pt x="98" y="262"/>
                </a:moveTo>
                <a:lnTo>
                  <a:pt x="0" y="15"/>
                </a:lnTo>
                <a:lnTo>
                  <a:pt x="37" y="0"/>
                </a:lnTo>
                <a:lnTo>
                  <a:pt x="134" y="248"/>
                </a:lnTo>
                <a:lnTo>
                  <a:pt x="98" y="262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5806849" y="2584117"/>
            <a:ext cx="87748" cy="134015"/>
          </a:xfrm>
          <a:custGeom>
            <a:avLst/>
            <a:gdLst>
              <a:gd name="T0" fmla="*/ 0 w 165"/>
              <a:gd name="T1" fmla="*/ 232 h 252"/>
              <a:gd name="T2" fmla="*/ 130 w 165"/>
              <a:gd name="T3" fmla="*/ 0 h 252"/>
              <a:gd name="T4" fmla="*/ 165 w 165"/>
              <a:gd name="T5" fmla="*/ 20 h 252"/>
              <a:gd name="T6" fmla="*/ 34 w 165"/>
              <a:gd name="T7" fmla="*/ 252 h 252"/>
              <a:gd name="T8" fmla="*/ 0 w 165"/>
              <a:gd name="T9" fmla="*/ 23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252">
                <a:moveTo>
                  <a:pt x="0" y="232"/>
                </a:moveTo>
                <a:lnTo>
                  <a:pt x="130" y="0"/>
                </a:lnTo>
                <a:lnTo>
                  <a:pt x="165" y="20"/>
                </a:lnTo>
                <a:lnTo>
                  <a:pt x="34" y="252"/>
                </a:lnTo>
                <a:lnTo>
                  <a:pt x="0" y="232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6716233" y="3258976"/>
            <a:ext cx="141992" cy="27123"/>
          </a:xfrm>
          <a:custGeom>
            <a:avLst/>
            <a:gdLst>
              <a:gd name="T0" fmla="*/ 2 w 267"/>
              <a:gd name="T1" fmla="*/ 0 h 51"/>
              <a:gd name="T2" fmla="*/ 267 w 267"/>
              <a:gd name="T3" fmla="*/ 11 h 51"/>
              <a:gd name="T4" fmla="*/ 266 w 267"/>
              <a:gd name="T5" fmla="*/ 51 h 51"/>
              <a:gd name="T6" fmla="*/ 0 w 267"/>
              <a:gd name="T7" fmla="*/ 40 h 51"/>
              <a:gd name="T8" fmla="*/ 2 w 267"/>
              <a:gd name="T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51">
                <a:moveTo>
                  <a:pt x="2" y="0"/>
                </a:moveTo>
                <a:lnTo>
                  <a:pt x="267" y="11"/>
                </a:lnTo>
                <a:lnTo>
                  <a:pt x="266" y="51"/>
                </a:lnTo>
                <a:lnTo>
                  <a:pt x="0" y="40"/>
                </a:lnTo>
                <a:lnTo>
                  <a:pt x="2" y="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6170603" y="3021260"/>
            <a:ext cx="82961" cy="135611"/>
          </a:xfrm>
          <a:custGeom>
            <a:avLst/>
            <a:gdLst>
              <a:gd name="T0" fmla="*/ 0 w 157"/>
              <a:gd name="T1" fmla="*/ 237 h 255"/>
              <a:gd name="T2" fmla="*/ 123 w 157"/>
              <a:gd name="T3" fmla="*/ 0 h 255"/>
              <a:gd name="T4" fmla="*/ 157 w 157"/>
              <a:gd name="T5" fmla="*/ 19 h 255"/>
              <a:gd name="T6" fmla="*/ 34 w 157"/>
              <a:gd name="T7" fmla="*/ 255 h 255"/>
              <a:gd name="T8" fmla="*/ 0 w 157"/>
              <a:gd name="T9" fmla="*/ 23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255">
                <a:moveTo>
                  <a:pt x="0" y="237"/>
                </a:moveTo>
                <a:lnTo>
                  <a:pt x="123" y="0"/>
                </a:lnTo>
                <a:lnTo>
                  <a:pt x="157" y="19"/>
                </a:lnTo>
                <a:lnTo>
                  <a:pt x="34" y="255"/>
                </a:lnTo>
                <a:lnTo>
                  <a:pt x="0" y="23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6251968" y="3139320"/>
            <a:ext cx="95725" cy="130824"/>
          </a:xfrm>
          <a:custGeom>
            <a:avLst/>
            <a:gdLst>
              <a:gd name="T0" fmla="*/ 0 w 179"/>
              <a:gd name="T1" fmla="*/ 222 h 244"/>
              <a:gd name="T2" fmla="*/ 146 w 179"/>
              <a:gd name="T3" fmla="*/ 0 h 244"/>
              <a:gd name="T4" fmla="*/ 179 w 179"/>
              <a:gd name="T5" fmla="*/ 21 h 244"/>
              <a:gd name="T6" fmla="*/ 33 w 179"/>
              <a:gd name="T7" fmla="*/ 244 h 244"/>
              <a:gd name="T8" fmla="*/ 0 w 179"/>
              <a:gd name="T9" fmla="*/ 22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" h="244">
                <a:moveTo>
                  <a:pt x="0" y="222"/>
                </a:moveTo>
                <a:lnTo>
                  <a:pt x="146" y="0"/>
                </a:lnTo>
                <a:lnTo>
                  <a:pt x="179" y="21"/>
                </a:lnTo>
                <a:lnTo>
                  <a:pt x="33" y="244"/>
                </a:lnTo>
                <a:lnTo>
                  <a:pt x="0" y="222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4516160" y="3391396"/>
            <a:ext cx="118060" cy="111679"/>
          </a:xfrm>
          <a:custGeom>
            <a:avLst/>
            <a:gdLst>
              <a:gd name="T0" fmla="*/ 194 w 222"/>
              <a:gd name="T1" fmla="*/ 212 h 212"/>
              <a:gd name="T2" fmla="*/ 0 w 222"/>
              <a:gd name="T3" fmla="*/ 28 h 212"/>
              <a:gd name="T4" fmla="*/ 27 w 222"/>
              <a:gd name="T5" fmla="*/ 0 h 212"/>
              <a:gd name="T6" fmla="*/ 222 w 222"/>
              <a:gd name="T7" fmla="*/ 183 h 212"/>
              <a:gd name="T8" fmla="*/ 194 w 222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212">
                <a:moveTo>
                  <a:pt x="194" y="212"/>
                </a:moveTo>
                <a:lnTo>
                  <a:pt x="0" y="28"/>
                </a:lnTo>
                <a:lnTo>
                  <a:pt x="27" y="0"/>
                </a:lnTo>
                <a:lnTo>
                  <a:pt x="222" y="183"/>
                </a:lnTo>
                <a:lnTo>
                  <a:pt x="194" y="212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498913" y="2982970"/>
            <a:ext cx="60626" cy="141992"/>
          </a:xfrm>
          <a:custGeom>
            <a:avLst/>
            <a:gdLst>
              <a:gd name="T0" fmla="*/ 76 w 113"/>
              <a:gd name="T1" fmla="*/ 267 h 267"/>
              <a:gd name="T2" fmla="*/ 0 w 113"/>
              <a:gd name="T3" fmla="*/ 12 h 267"/>
              <a:gd name="T4" fmla="*/ 39 w 113"/>
              <a:gd name="T5" fmla="*/ 0 h 267"/>
              <a:gd name="T6" fmla="*/ 113 w 113"/>
              <a:gd name="T7" fmla="*/ 256 h 267"/>
              <a:gd name="T8" fmla="*/ 76 w 113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67">
                <a:moveTo>
                  <a:pt x="76" y="267"/>
                </a:moveTo>
                <a:lnTo>
                  <a:pt x="0" y="12"/>
                </a:lnTo>
                <a:lnTo>
                  <a:pt x="39" y="0"/>
                </a:lnTo>
                <a:lnTo>
                  <a:pt x="113" y="256"/>
                </a:lnTo>
                <a:lnTo>
                  <a:pt x="76" y="26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8056379" y="1044544"/>
            <a:ext cx="141992" cy="46267"/>
          </a:xfrm>
          <a:custGeom>
            <a:avLst/>
            <a:gdLst>
              <a:gd name="T0" fmla="*/ 269 w 269"/>
              <a:gd name="T1" fmla="*/ 39 h 88"/>
              <a:gd name="T2" fmla="*/ 7 w 269"/>
              <a:gd name="T3" fmla="*/ 88 h 88"/>
              <a:gd name="T4" fmla="*/ 0 w 269"/>
              <a:gd name="T5" fmla="*/ 49 h 88"/>
              <a:gd name="T6" fmla="*/ 262 w 269"/>
              <a:gd name="T7" fmla="*/ 0 h 88"/>
              <a:gd name="T8" fmla="*/ 269 w 269"/>
              <a:gd name="T9" fmla="*/ 3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8">
                <a:moveTo>
                  <a:pt x="269" y="39"/>
                </a:moveTo>
                <a:lnTo>
                  <a:pt x="7" y="88"/>
                </a:lnTo>
                <a:lnTo>
                  <a:pt x="0" y="49"/>
                </a:lnTo>
                <a:lnTo>
                  <a:pt x="262" y="0"/>
                </a:lnTo>
                <a:lnTo>
                  <a:pt x="269" y="3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8112218" y="656860"/>
            <a:ext cx="141992" cy="51053"/>
          </a:xfrm>
          <a:custGeom>
            <a:avLst/>
            <a:gdLst>
              <a:gd name="T0" fmla="*/ 267 w 267"/>
              <a:gd name="T1" fmla="*/ 39 h 94"/>
              <a:gd name="T2" fmla="*/ 7 w 267"/>
              <a:gd name="T3" fmla="*/ 94 h 94"/>
              <a:gd name="T4" fmla="*/ 0 w 267"/>
              <a:gd name="T5" fmla="*/ 55 h 94"/>
              <a:gd name="T6" fmla="*/ 260 w 267"/>
              <a:gd name="T7" fmla="*/ 0 h 94"/>
              <a:gd name="T8" fmla="*/ 267 w 267"/>
              <a:gd name="T9" fmla="*/ 3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94">
                <a:moveTo>
                  <a:pt x="267" y="39"/>
                </a:moveTo>
                <a:lnTo>
                  <a:pt x="7" y="94"/>
                </a:lnTo>
                <a:lnTo>
                  <a:pt x="0" y="55"/>
                </a:lnTo>
                <a:lnTo>
                  <a:pt x="260" y="0"/>
                </a:lnTo>
                <a:lnTo>
                  <a:pt x="267" y="3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8629131" y="154304"/>
            <a:ext cx="141992" cy="59031"/>
          </a:xfrm>
          <a:custGeom>
            <a:avLst/>
            <a:gdLst>
              <a:gd name="T0" fmla="*/ 255 w 266"/>
              <a:gd name="T1" fmla="*/ 110 h 110"/>
              <a:gd name="T2" fmla="*/ 0 w 266"/>
              <a:gd name="T3" fmla="*/ 38 h 110"/>
              <a:gd name="T4" fmla="*/ 11 w 266"/>
              <a:gd name="T5" fmla="*/ 0 h 110"/>
              <a:gd name="T6" fmla="*/ 266 w 266"/>
              <a:gd name="T7" fmla="*/ 72 h 110"/>
              <a:gd name="T8" fmla="*/ 255 w 266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0">
                <a:moveTo>
                  <a:pt x="255" y="110"/>
                </a:moveTo>
                <a:lnTo>
                  <a:pt x="0" y="38"/>
                </a:lnTo>
                <a:lnTo>
                  <a:pt x="11" y="0"/>
                </a:lnTo>
                <a:lnTo>
                  <a:pt x="266" y="72"/>
                </a:lnTo>
                <a:lnTo>
                  <a:pt x="255" y="11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>
            <a:off x="9031175" y="1034972"/>
            <a:ext cx="126038" cy="57435"/>
          </a:xfrm>
          <a:custGeom>
            <a:avLst/>
            <a:gdLst>
              <a:gd name="T0" fmla="*/ 225 w 237"/>
              <a:gd name="T1" fmla="*/ 109 h 109"/>
              <a:gd name="T2" fmla="*/ 0 w 237"/>
              <a:gd name="T3" fmla="*/ 38 h 109"/>
              <a:gd name="T4" fmla="*/ 12 w 237"/>
              <a:gd name="T5" fmla="*/ 0 h 109"/>
              <a:gd name="T6" fmla="*/ 237 w 237"/>
              <a:gd name="T7" fmla="*/ 71 h 109"/>
              <a:gd name="T8" fmla="*/ 225 w 237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109">
                <a:moveTo>
                  <a:pt x="225" y="109"/>
                </a:moveTo>
                <a:lnTo>
                  <a:pt x="0" y="38"/>
                </a:lnTo>
                <a:lnTo>
                  <a:pt x="12" y="0"/>
                </a:lnTo>
                <a:lnTo>
                  <a:pt x="237" y="71"/>
                </a:lnTo>
                <a:lnTo>
                  <a:pt x="225" y="10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1" name="Freeform 149"/>
          <p:cNvSpPr>
            <a:spLocks/>
          </p:cNvSpPr>
          <p:nvPr/>
        </p:nvSpPr>
        <p:spPr bwMode="auto">
          <a:xfrm>
            <a:off x="9088610" y="846713"/>
            <a:ext cx="65412" cy="27123"/>
          </a:xfrm>
          <a:custGeom>
            <a:avLst/>
            <a:gdLst>
              <a:gd name="T0" fmla="*/ 125 w 125"/>
              <a:gd name="T1" fmla="*/ 39 h 50"/>
              <a:gd name="T2" fmla="*/ 3 w 125"/>
              <a:gd name="T3" fmla="*/ 50 h 50"/>
              <a:gd name="T4" fmla="*/ 0 w 125"/>
              <a:gd name="T5" fmla="*/ 11 h 50"/>
              <a:gd name="T6" fmla="*/ 122 w 125"/>
              <a:gd name="T7" fmla="*/ 0 h 50"/>
              <a:gd name="T8" fmla="*/ 125 w 125"/>
              <a:gd name="T9" fmla="*/ 3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50">
                <a:moveTo>
                  <a:pt x="125" y="39"/>
                </a:moveTo>
                <a:lnTo>
                  <a:pt x="3" y="50"/>
                </a:lnTo>
                <a:lnTo>
                  <a:pt x="0" y="11"/>
                </a:lnTo>
                <a:lnTo>
                  <a:pt x="122" y="0"/>
                </a:lnTo>
                <a:lnTo>
                  <a:pt x="125" y="3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2" name="Freeform 150"/>
          <p:cNvSpPr>
            <a:spLocks/>
          </p:cNvSpPr>
          <p:nvPr/>
        </p:nvSpPr>
        <p:spPr bwMode="auto">
          <a:xfrm>
            <a:off x="9056702" y="2620811"/>
            <a:ext cx="103702" cy="103702"/>
          </a:xfrm>
          <a:custGeom>
            <a:avLst/>
            <a:gdLst>
              <a:gd name="T0" fmla="*/ 0 w 197"/>
              <a:gd name="T1" fmla="*/ 166 h 194"/>
              <a:gd name="T2" fmla="*/ 169 w 197"/>
              <a:gd name="T3" fmla="*/ 0 h 194"/>
              <a:gd name="T4" fmla="*/ 197 w 197"/>
              <a:gd name="T5" fmla="*/ 30 h 194"/>
              <a:gd name="T6" fmla="*/ 29 w 197"/>
              <a:gd name="T7" fmla="*/ 194 h 194"/>
              <a:gd name="T8" fmla="*/ 0 w 197"/>
              <a:gd name="T9" fmla="*/ 16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194">
                <a:moveTo>
                  <a:pt x="0" y="166"/>
                </a:moveTo>
                <a:lnTo>
                  <a:pt x="169" y="0"/>
                </a:lnTo>
                <a:lnTo>
                  <a:pt x="197" y="30"/>
                </a:lnTo>
                <a:lnTo>
                  <a:pt x="29" y="194"/>
                </a:lnTo>
                <a:lnTo>
                  <a:pt x="0" y="166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3" name="Freeform 151"/>
          <p:cNvSpPr>
            <a:spLocks/>
          </p:cNvSpPr>
          <p:nvPr/>
        </p:nvSpPr>
        <p:spPr bwMode="auto">
          <a:xfrm>
            <a:off x="8676994" y="2175692"/>
            <a:ext cx="54244" cy="141992"/>
          </a:xfrm>
          <a:custGeom>
            <a:avLst/>
            <a:gdLst>
              <a:gd name="T0" fmla="*/ 0 w 100"/>
              <a:gd name="T1" fmla="*/ 259 h 268"/>
              <a:gd name="T2" fmla="*/ 61 w 100"/>
              <a:gd name="T3" fmla="*/ 0 h 268"/>
              <a:gd name="T4" fmla="*/ 100 w 100"/>
              <a:gd name="T5" fmla="*/ 9 h 268"/>
              <a:gd name="T6" fmla="*/ 39 w 100"/>
              <a:gd name="T7" fmla="*/ 268 h 268"/>
              <a:gd name="T8" fmla="*/ 0 w 100"/>
              <a:gd name="T9" fmla="*/ 259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268">
                <a:moveTo>
                  <a:pt x="0" y="259"/>
                </a:moveTo>
                <a:lnTo>
                  <a:pt x="61" y="0"/>
                </a:lnTo>
                <a:lnTo>
                  <a:pt x="100" y="9"/>
                </a:lnTo>
                <a:lnTo>
                  <a:pt x="39" y="268"/>
                </a:lnTo>
                <a:lnTo>
                  <a:pt x="0" y="25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4" name="Freeform 152"/>
          <p:cNvSpPr>
            <a:spLocks/>
          </p:cNvSpPr>
          <p:nvPr/>
        </p:nvSpPr>
        <p:spPr bwMode="auto">
          <a:xfrm>
            <a:off x="9045534" y="2123043"/>
            <a:ext cx="79771" cy="137205"/>
          </a:xfrm>
          <a:custGeom>
            <a:avLst/>
            <a:gdLst>
              <a:gd name="T0" fmla="*/ 0 w 149"/>
              <a:gd name="T1" fmla="*/ 241 h 258"/>
              <a:gd name="T2" fmla="*/ 112 w 149"/>
              <a:gd name="T3" fmla="*/ 0 h 258"/>
              <a:gd name="T4" fmla="*/ 149 w 149"/>
              <a:gd name="T5" fmla="*/ 16 h 258"/>
              <a:gd name="T6" fmla="*/ 37 w 149"/>
              <a:gd name="T7" fmla="*/ 258 h 258"/>
              <a:gd name="T8" fmla="*/ 0 w 149"/>
              <a:gd name="T9" fmla="*/ 24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58">
                <a:moveTo>
                  <a:pt x="0" y="241"/>
                </a:moveTo>
                <a:lnTo>
                  <a:pt x="112" y="0"/>
                </a:lnTo>
                <a:lnTo>
                  <a:pt x="149" y="16"/>
                </a:lnTo>
                <a:lnTo>
                  <a:pt x="37" y="258"/>
                </a:lnTo>
                <a:lnTo>
                  <a:pt x="0" y="241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5" name="Freeform 153"/>
          <p:cNvSpPr>
            <a:spLocks/>
          </p:cNvSpPr>
          <p:nvPr/>
        </p:nvSpPr>
        <p:spPr bwMode="auto">
          <a:xfrm>
            <a:off x="8925878" y="1979456"/>
            <a:ext cx="143587" cy="52649"/>
          </a:xfrm>
          <a:custGeom>
            <a:avLst/>
            <a:gdLst>
              <a:gd name="T0" fmla="*/ 0 w 268"/>
              <a:gd name="T1" fmla="*/ 59 h 98"/>
              <a:gd name="T2" fmla="*/ 260 w 268"/>
              <a:gd name="T3" fmla="*/ 0 h 98"/>
              <a:gd name="T4" fmla="*/ 268 w 268"/>
              <a:gd name="T5" fmla="*/ 39 h 98"/>
              <a:gd name="T6" fmla="*/ 9 w 268"/>
              <a:gd name="T7" fmla="*/ 98 h 98"/>
              <a:gd name="T8" fmla="*/ 0 w 268"/>
              <a:gd name="T9" fmla="*/ 5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8">
                <a:moveTo>
                  <a:pt x="0" y="59"/>
                </a:moveTo>
                <a:lnTo>
                  <a:pt x="260" y="0"/>
                </a:lnTo>
                <a:lnTo>
                  <a:pt x="268" y="39"/>
                </a:lnTo>
                <a:lnTo>
                  <a:pt x="9" y="98"/>
                </a:lnTo>
                <a:lnTo>
                  <a:pt x="0" y="59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6" name="Freeform 154"/>
          <p:cNvSpPr>
            <a:spLocks/>
          </p:cNvSpPr>
          <p:nvPr/>
        </p:nvSpPr>
        <p:spPr bwMode="auto">
          <a:xfrm>
            <a:off x="8943428" y="1869373"/>
            <a:ext cx="119656" cy="110084"/>
          </a:xfrm>
          <a:custGeom>
            <a:avLst/>
            <a:gdLst>
              <a:gd name="T0" fmla="*/ 0 w 224"/>
              <a:gd name="T1" fmla="*/ 177 h 207"/>
              <a:gd name="T2" fmla="*/ 197 w 224"/>
              <a:gd name="T3" fmla="*/ 0 h 207"/>
              <a:gd name="T4" fmla="*/ 224 w 224"/>
              <a:gd name="T5" fmla="*/ 29 h 207"/>
              <a:gd name="T6" fmla="*/ 26 w 224"/>
              <a:gd name="T7" fmla="*/ 207 h 207"/>
              <a:gd name="T8" fmla="*/ 0 w 224"/>
              <a:gd name="T9" fmla="*/ 17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07">
                <a:moveTo>
                  <a:pt x="0" y="177"/>
                </a:moveTo>
                <a:lnTo>
                  <a:pt x="197" y="0"/>
                </a:lnTo>
                <a:lnTo>
                  <a:pt x="224" y="29"/>
                </a:lnTo>
                <a:lnTo>
                  <a:pt x="26" y="207"/>
                </a:lnTo>
                <a:lnTo>
                  <a:pt x="0" y="177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>
            <a:off x="9066274" y="1277474"/>
            <a:ext cx="87748" cy="30313"/>
          </a:xfrm>
          <a:custGeom>
            <a:avLst/>
            <a:gdLst>
              <a:gd name="T0" fmla="*/ 0 w 167"/>
              <a:gd name="T1" fmla="*/ 18 h 58"/>
              <a:gd name="T2" fmla="*/ 163 w 167"/>
              <a:gd name="T3" fmla="*/ 0 h 58"/>
              <a:gd name="T4" fmla="*/ 167 w 167"/>
              <a:gd name="T5" fmla="*/ 40 h 58"/>
              <a:gd name="T6" fmla="*/ 4 w 167"/>
              <a:gd name="T7" fmla="*/ 58 h 58"/>
              <a:gd name="T8" fmla="*/ 0 w 167"/>
              <a:gd name="T9" fmla="*/ 1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" h="58">
                <a:moveTo>
                  <a:pt x="0" y="18"/>
                </a:moveTo>
                <a:lnTo>
                  <a:pt x="163" y="0"/>
                </a:lnTo>
                <a:lnTo>
                  <a:pt x="167" y="40"/>
                </a:lnTo>
                <a:lnTo>
                  <a:pt x="4" y="58"/>
                </a:lnTo>
                <a:lnTo>
                  <a:pt x="0" y="18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2" name="Freeform 170"/>
          <p:cNvSpPr>
            <a:spLocks/>
          </p:cNvSpPr>
          <p:nvPr/>
        </p:nvSpPr>
        <p:spPr bwMode="auto">
          <a:xfrm>
            <a:off x="9117327" y="2946275"/>
            <a:ext cx="43077" cy="39886"/>
          </a:xfrm>
          <a:custGeom>
            <a:avLst/>
            <a:gdLst>
              <a:gd name="T0" fmla="*/ 57 w 80"/>
              <a:gd name="T1" fmla="*/ 73 h 73"/>
              <a:gd name="T2" fmla="*/ 0 w 80"/>
              <a:gd name="T3" fmla="*/ 34 h 73"/>
              <a:gd name="T4" fmla="*/ 23 w 80"/>
              <a:gd name="T5" fmla="*/ 0 h 73"/>
              <a:gd name="T6" fmla="*/ 80 w 80"/>
              <a:gd name="T7" fmla="*/ 40 h 73"/>
              <a:gd name="T8" fmla="*/ 57 w 80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73">
                <a:moveTo>
                  <a:pt x="57" y="73"/>
                </a:moveTo>
                <a:lnTo>
                  <a:pt x="0" y="34"/>
                </a:lnTo>
                <a:lnTo>
                  <a:pt x="23" y="0"/>
                </a:lnTo>
                <a:lnTo>
                  <a:pt x="80" y="40"/>
                </a:lnTo>
                <a:lnTo>
                  <a:pt x="57" y="73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9128496" y="3429685"/>
            <a:ext cx="25527" cy="22336"/>
          </a:xfrm>
          <a:custGeom>
            <a:avLst/>
            <a:gdLst>
              <a:gd name="T0" fmla="*/ 49 w 49"/>
              <a:gd name="T1" fmla="*/ 40 h 44"/>
              <a:gd name="T2" fmla="*/ 5 w 49"/>
              <a:gd name="T3" fmla="*/ 44 h 44"/>
              <a:gd name="T4" fmla="*/ 0 w 49"/>
              <a:gd name="T5" fmla="*/ 5 h 44"/>
              <a:gd name="T6" fmla="*/ 45 w 49"/>
              <a:gd name="T7" fmla="*/ 0 h 44"/>
              <a:gd name="T8" fmla="*/ 49 w 49"/>
              <a:gd name="T9" fmla="*/ 4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4">
                <a:moveTo>
                  <a:pt x="49" y="40"/>
                </a:moveTo>
                <a:lnTo>
                  <a:pt x="5" y="44"/>
                </a:lnTo>
                <a:lnTo>
                  <a:pt x="0" y="5"/>
                </a:lnTo>
                <a:lnTo>
                  <a:pt x="45" y="0"/>
                </a:lnTo>
                <a:lnTo>
                  <a:pt x="49" y="4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5" name="Freeform 173"/>
          <p:cNvSpPr>
            <a:spLocks/>
          </p:cNvSpPr>
          <p:nvPr/>
        </p:nvSpPr>
        <p:spPr bwMode="auto">
          <a:xfrm>
            <a:off x="7823449" y="3046787"/>
            <a:ext cx="141992" cy="43077"/>
          </a:xfrm>
          <a:custGeom>
            <a:avLst/>
            <a:gdLst>
              <a:gd name="T0" fmla="*/ 263 w 269"/>
              <a:gd name="T1" fmla="*/ 81 h 81"/>
              <a:gd name="T2" fmla="*/ 0 w 269"/>
              <a:gd name="T3" fmla="*/ 39 h 81"/>
              <a:gd name="T4" fmla="*/ 6 w 269"/>
              <a:gd name="T5" fmla="*/ 0 h 81"/>
              <a:gd name="T6" fmla="*/ 269 w 269"/>
              <a:gd name="T7" fmla="*/ 41 h 81"/>
              <a:gd name="T8" fmla="*/ 263 w 269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1">
                <a:moveTo>
                  <a:pt x="263" y="81"/>
                </a:moveTo>
                <a:lnTo>
                  <a:pt x="0" y="39"/>
                </a:lnTo>
                <a:lnTo>
                  <a:pt x="6" y="0"/>
                </a:lnTo>
                <a:lnTo>
                  <a:pt x="269" y="41"/>
                </a:lnTo>
                <a:lnTo>
                  <a:pt x="263" y="81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9" name="Freeform 177"/>
          <p:cNvSpPr>
            <a:spLocks/>
          </p:cNvSpPr>
          <p:nvPr/>
        </p:nvSpPr>
        <p:spPr bwMode="auto">
          <a:xfrm>
            <a:off x="7684648" y="3121770"/>
            <a:ext cx="140396" cy="70198"/>
          </a:xfrm>
          <a:custGeom>
            <a:avLst/>
            <a:gdLst>
              <a:gd name="T0" fmla="*/ 0 w 263"/>
              <a:gd name="T1" fmla="*/ 93 h 131"/>
              <a:gd name="T2" fmla="*/ 249 w 263"/>
              <a:gd name="T3" fmla="*/ 0 h 131"/>
              <a:gd name="T4" fmla="*/ 263 w 263"/>
              <a:gd name="T5" fmla="*/ 38 h 131"/>
              <a:gd name="T6" fmla="*/ 14 w 263"/>
              <a:gd name="T7" fmla="*/ 131 h 131"/>
              <a:gd name="T8" fmla="*/ 0 w 263"/>
              <a:gd name="T9" fmla="*/ 9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31">
                <a:moveTo>
                  <a:pt x="0" y="93"/>
                </a:moveTo>
                <a:lnTo>
                  <a:pt x="249" y="0"/>
                </a:lnTo>
                <a:lnTo>
                  <a:pt x="263" y="38"/>
                </a:lnTo>
                <a:lnTo>
                  <a:pt x="14" y="131"/>
                </a:lnTo>
                <a:lnTo>
                  <a:pt x="0" y="93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0" name="Freeform 178"/>
          <p:cNvSpPr>
            <a:spLocks/>
          </p:cNvSpPr>
          <p:nvPr/>
        </p:nvSpPr>
        <p:spPr bwMode="auto">
          <a:xfrm>
            <a:off x="7960654" y="3148893"/>
            <a:ext cx="143587" cy="31908"/>
          </a:xfrm>
          <a:custGeom>
            <a:avLst/>
            <a:gdLst>
              <a:gd name="T0" fmla="*/ 3 w 269"/>
              <a:gd name="T1" fmla="*/ 0 h 59"/>
              <a:gd name="T2" fmla="*/ 269 w 269"/>
              <a:gd name="T3" fmla="*/ 20 h 59"/>
              <a:gd name="T4" fmla="*/ 265 w 269"/>
              <a:gd name="T5" fmla="*/ 59 h 59"/>
              <a:gd name="T6" fmla="*/ 0 w 269"/>
              <a:gd name="T7" fmla="*/ 40 h 59"/>
              <a:gd name="T8" fmla="*/ 3 w 269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9">
                <a:moveTo>
                  <a:pt x="3" y="0"/>
                </a:moveTo>
                <a:lnTo>
                  <a:pt x="269" y="20"/>
                </a:lnTo>
                <a:lnTo>
                  <a:pt x="265" y="59"/>
                </a:lnTo>
                <a:lnTo>
                  <a:pt x="0" y="40"/>
                </a:lnTo>
                <a:lnTo>
                  <a:pt x="3" y="0"/>
                </a:lnTo>
                <a:close/>
              </a:path>
            </a:pathLst>
          </a:custGeom>
          <a:solidFill>
            <a:srgbClr val="F17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7" name="Freeform 185"/>
          <p:cNvSpPr>
            <a:spLocks/>
          </p:cNvSpPr>
          <p:nvPr/>
        </p:nvSpPr>
        <p:spPr bwMode="auto">
          <a:xfrm>
            <a:off x="3925858" y="-3641"/>
            <a:ext cx="143587" cy="49458"/>
          </a:xfrm>
          <a:custGeom>
            <a:avLst/>
            <a:gdLst>
              <a:gd name="T0" fmla="*/ 260 w 269"/>
              <a:gd name="T1" fmla="*/ 93 h 93"/>
              <a:gd name="T2" fmla="*/ 0 w 269"/>
              <a:gd name="T3" fmla="*/ 39 h 93"/>
              <a:gd name="T4" fmla="*/ 8 w 269"/>
              <a:gd name="T5" fmla="*/ 0 h 93"/>
              <a:gd name="T6" fmla="*/ 269 w 269"/>
              <a:gd name="T7" fmla="*/ 54 h 93"/>
              <a:gd name="T8" fmla="*/ 260 w 269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93">
                <a:moveTo>
                  <a:pt x="260" y="93"/>
                </a:moveTo>
                <a:lnTo>
                  <a:pt x="0" y="39"/>
                </a:lnTo>
                <a:lnTo>
                  <a:pt x="8" y="0"/>
                </a:lnTo>
                <a:lnTo>
                  <a:pt x="269" y="54"/>
                </a:lnTo>
                <a:lnTo>
                  <a:pt x="260" y="93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8" name="Freeform 186"/>
          <p:cNvSpPr>
            <a:spLocks/>
          </p:cNvSpPr>
          <p:nvPr/>
        </p:nvSpPr>
        <p:spPr bwMode="auto">
          <a:xfrm>
            <a:off x="4123689" y="63367"/>
            <a:ext cx="140396" cy="63816"/>
          </a:xfrm>
          <a:custGeom>
            <a:avLst/>
            <a:gdLst>
              <a:gd name="T0" fmla="*/ 265 w 265"/>
              <a:gd name="T1" fmla="*/ 38 h 120"/>
              <a:gd name="T2" fmla="*/ 12 w 265"/>
              <a:gd name="T3" fmla="*/ 120 h 120"/>
              <a:gd name="T4" fmla="*/ 0 w 265"/>
              <a:gd name="T5" fmla="*/ 82 h 120"/>
              <a:gd name="T6" fmla="*/ 253 w 265"/>
              <a:gd name="T7" fmla="*/ 0 h 120"/>
              <a:gd name="T8" fmla="*/ 265 w 265"/>
              <a:gd name="T9" fmla="*/ 3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20">
                <a:moveTo>
                  <a:pt x="265" y="38"/>
                </a:moveTo>
                <a:lnTo>
                  <a:pt x="12" y="120"/>
                </a:lnTo>
                <a:lnTo>
                  <a:pt x="0" y="82"/>
                </a:lnTo>
                <a:lnTo>
                  <a:pt x="253" y="0"/>
                </a:lnTo>
                <a:lnTo>
                  <a:pt x="265" y="38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9" name="Freeform 187"/>
          <p:cNvSpPr>
            <a:spLocks/>
          </p:cNvSpPr>
          <p:nvPr/>
        </p:nvSpPr>
        <p:spPr bwMode="auto">
          <a:xfrm>
            <a:off x="3249403" y="897766"/>
            <a:ext cx="143587" cy="23932"/>
          </a:xfrm>
          <a:custGeom>
            <a:avLst/>
            <a:gdLst>
              <a:gd name="T0" fmla="*/ 1 w 268"/>
              <a:gd name="T1" fmla="*/ 0 h 46"/>
              <a:gd name="T2" fmla="*/ 268 w 268"/>
              <a:gd name="T3" fmla="*/ 7 h 46"/>
              <a:gd name="T4" fmla="*/ 267 w 268"/>
              <a:gd name="T5" fmla="*/ 46 h 46"/>
              <a:gd name="T6" fmla="*/ 0 w 268"/>
              <a:gd name="T7" fmla="*/ 40 h 46"/>
              <a:gd name="T8" fmla="*/ 1 w 268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46">
                <a:moveTo>
                  <a:pt x="1" y="0"/>
                </a:moveTo>
                <a:lnTo>
                  <a:pt x="268" y="7"/>
                </a:lnTo>
                <a:lnTo>
                  <a:pt x="267" y="46"/>
                </a:lnTo>
                <a:lnTo>
                  <a:pt x="0" y="40"/>
                </a:lnTo>
                <a:lnTo>
                  <a:pt x="1" y="0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0" name="Freeform 188"/>
          <p:cNvSpPr>
            <a:spLocks/>
          </p:cNvSpPr>
          <p:nvPr/>
        </p:nvSpPr>
        <p:spPr bwMode="auto">
          <a:xfrm>
            <a:off x="4002438" y="912126"/>
            <a:ext cx="138801" cy="71794"/>
          </a:xfrm>
          <a:custGeom>
            <a:avLst/>
            <a:gdLst>
              <a:gd name="T0" fmla="*/ 15 w 261"/>
              <a:gd name="T1" fmla="*/ 0 h 137"/>
              <a:gd name="T2" fmla="*/ 261 w 261"/>
              <a:gd name="T3" fmla="*/ 100 h 137"/>
              <a:gd name="T4" fmla="*/ 247 w 261"/>
              <a:gd name="T5" fmla="*/ 137 h 137"/>
              <a:gd name="T6" fmla="*/ 0 w 261"/>
              <a:gd name="T7" fmla="*/ 38 h 137"/>
              <a:gd name="T8" fmla="*/ 15 w 261"/>
              <a:gd name="T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37">
                <a:moveTo>
                  <a:pt x="15" y="0"/>
                </a:moveTo>
                <a:lnTo>
                  <a:pt x="261" y="100"/>
                </a:lnTo>
                <a:lnTo>
                  <a:pt x="247" y="137"/>
                </a:lnTo>
                <a:lnTo>
                  <a:pt x="0" y="38"/>
                </a:lnTo>
                <a:lnTo>
                  <a:pt x="15" y="0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1" name="Freeform 189"/>
          <p:cNvSpPr>
            <a:spLocks/>
          </p:cNvSpPr>
          <p:nvPr/>
        </p:nvSpPr>
        <p:spPr bwMode="auto">
          <a:xfrm>
            <a:off x="4232177" y="730249"/>
            <a:ext cx="137205" cy="79771"/>
          </a:xfrm>
          <a:custGeom>
            <a:avLst/>
            <a:gdLst>
              <a:gd name="T0" fmla="*/ 0 w 258"/>
              <a:gd name="T1" fmla="*/ 111 h 148"/>
              <a:gd name="T2" fmla="*/ 242 w 258"/>
              <a:gd name="T3" fmla="*/ 0 h 148"/>
              <a:gd name="T4" fmla="*/ 258 w 258"/>
              <a:gd name="T5" fmla="*/ 37 h 148"/>
              <a:gd name="T6" fmla="*/ 16 w 258"/>
              <a:gd name="T7" fmla="*/ 148 h 148"/>
              <a:gd name="T8" fmla="*/ 0 w 258"/>
              <a:gd name="T9" fmla="*/ 11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148">
                <a:moveTo>
                  <a:pt x="0" y="111"/>
                </a:moveTo>
                <a:lnTo>
                  <a:pt x="242" y="0"/>
                </a:lnTo>
                <a:lnTo>
                  <a:pt x="258" y="37"/>
                </a:lnTo>
                <a:lnTo>
                  <a:pt x="16" y="148"/>
                </a:lnTo>
                <a:lnTo>
                  <a:pt x="0" y="111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2" name="Freeform 190"/>
          <p:cNvSpPr>
            <a:spLocks/>
          </p:cNvSpPr>
          <p:nvPr/>
        </p:nvSpPr>
        <p:spPr bwMode="auto">
          <a:xfrm>
            <a:off x="7209215" y="698340"/>
            <a:ext cx="138801" cy="76580"/>
          </a:xfrm>
          <a:custGeom>
            <a:avLst/>
            <a:gdLst>
              <a:gd name="T0" fmla="*/ 242 w 259"/>
              <a:gd name="T1" fmla="*/ 144 h 144"/>
              <a:gd name="T2" fmla="*/ 0 w 259"/>
              <a:gd name="T3" fmla="*/ 36 h 144"/>
              <a:gd name="T4" fmla="*/ 16 w 259"/>
              <a:gd name="T5" fmla="*/ 0 h 144"/>
              <a:gd name="T6" fmla="*/ 259 w 259"/>
              <a:gd name="T7" fmla="*/ 108 h 144"/>
              <a:gd name="T8" fmla="*/ 242 w 259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144">
                <a:moveTo>
                  <a:pt x="242" y="144"/>
                </a:moveTo>
                <a:lnTo>
                  <a:pt x="0" y="36"/>
                </a:lnTo>
                <a:lnTo>
                  <a:pt x="16" y="0"/>
                </a:lnTo>
                <a:lnTo>
                  <a:pt x="259" y="108"/>
                </a:lnTo>
                <a:lnTo>
                  <a:pt x="242" y="144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3" name="Freeform 191"/>
          <p:cNvSpPr>
            <a:spLocks/>
          </p:cNvSpPr>
          <p:nvPr/>
        </p:nvSpPr>
        <p:spPr bwMode="auto">
          <a:xfrm>
            <a:off x="4779404" y="950415"/>
            <a:ext cx="141992" cy="60626"/>
          </a:xfrm>
          <a:custGeom>
            <a:avLst/>
            <a:gdLst>
              <a:gd name="T0" fmla="*/ 0 w 265"/>
              <a:gd name="T1" fmla="*/ 78 h 116"/>
              <a:gd name="T2" fmla="*/ 254 w 265"/>
              <a:gd name="T3" fmla="*/ 0 h 116"/>
              <a:gd name="T4" fmla="*/ 265 w 265"/>
              <a:gd name="T5" fmla="*/ 38 h 116"/>
              <a:gd name="T6" fmla="*/ 11 w 265"/>
              <a:gd name="T7" fmla="*/ 116 h 116"/>
              <a:gd name="T8" fmla="*/ 0 w 265"/>
              <a:gd name="T9" fmla="*/ 7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16">
                <a:moveTo>
                  <a:pt x="0" y="78"/>
                </a:moveTo>
                <a:lnTo>
                  <a:pt x="254" y="0"/>
                </a:lnTo>
                <a:lnTo>
                  <a:pt x="265" y="38"/>
                </a:lnTo>
                <a:lnTo>
                  <a:pt x="11" y="116"/>
                </a:lnTo>
                <a:lnTo>
                  <a:pt x="0" y="78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4" name="Freeform 192"/>
          <p:cNvSpPr>
            <a:spLocks/>
          </p:cNvSpPr>
          <p:nvPr/>
        </p:nvSpPr>
        <p:spPr bwMode="auto">
          <a:xfrm>
            <a:off x="6993835" y="656860"/>
            <a:ext cx="110084" cy="118060"/>
          </a:xfrm>
          <a:custGeom>
            <a:avLst/>
            <a:gdLst>
              <a:gd name="T0" fmla="*/ 178 w 207"/>
              <a:gd name="T1" fmla="*/ 224 h 224"/>
              <a:gd name="T2" fmla="*/ 0 w 207"/>
              <a:gd name="T3" fmla="*/ 27 h 224"/>
              <a:gd name="T4" fmla="*/ 29 w 207"/>
              <a:gd name="T5" fmla="*/ 0 h 224"/>
              <a:gd name="T6" fmla="*/ 207 w 207"/>
              <a:gd name="T7" fmla="*/ 197 h 224"/>
              <a:gd name="T8" fmla="*/ 178 w 207"/>
              <a:gd name="T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24">
                <a:moveTo>
                  <a:pt x="178" y="224"/>
                </a:moveTo>
                <a:lnTo>
                  <a:pt x="0" y="27"/>
                </a:lnTo>
                <a:lnTo>
                  <a:pt x="29" y="0"/>
                </a:lnTo>
                <a:lnTo>
                  <a:pt x="207" y="197"/>
                </a:lnTo>
                <a:lnTo>
                  <a:pt x="178" y="224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5" name="Freeform 193"/>
          <p:cNvSpPr>
            <a:spLocks/>
          </p:cNvSpPr>
          <p:nvPr/>
        </p:nvSpPr>
        <p:spPr bwMode="auto">
          <a:xfrm>
            <a:off x="6055733" y="905744"/>
            <a:ext cx="79771" cy="137205"/>
          </a:xfrm>
          <a:custGeom>
            <a:avLst/>
            <a:gdLst>
              <a:gd name="T0" fmla="*/ 114 w 150"/>
              <a:gd name="T1" fmla="*/ 257 h 257"/>
              <a:gd name="T2" fmla="*/ 0 w 150"/>
              <a:gd name="T3" fmla="*/ 18 h 257"/>
              <a:gd name="T4" fmla="*/ 35 w 150"/>
              <a:gd name="T5" fmla="*/ 0 h 257"/>
              <a:gd name="T6" fmla="*/ 150 w 150"/>
              <a:gd name="T7" fmla="*/ 241 h 257"/>
              <a:gd name="T8" fmla="*/ 114 w 150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257">
                <a:moveTo>
                  <a:pt x="114" y="257"/>
                </a:moveTo>
                <a:lnTo>
                  <a:pt x="0" y="18"/>
                </a:lnTo>
                <a:lnTo>
                  <a:pt x="35" y="0"/>
                </a:lnTo>
                <a:lnTo>
                  <a:pt x="150" y="241"/>
                </a:lnTo>
                <a:lnTo>
                  <a:pt x="114" y="257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6" name="Freeform 194"/>
          <p:cNvSpPr>
            <a:spLocks/>
          </p:cNvSpPr>
          <p:nvPr/>
        </p:nvSpPr>
        <p:spPr bwMode="auto">
          <a:xfrm>
            <a:off x="2952657" y="750988"/>
            <a:ext cx="141992" cy="54244"/>
          </a:xfrm>
          <a:custGeom>
            <a:avLst/>
            <a:gdLst>
              <a:gd name="T0" fmla="*/ 10 w 268"/>
              <a:gd name="T1" fmla="*/ 0 h 101"/>
              <a:gd name="T2" fmla="*/ 268 w 268"/>
              <a:gd name="T3" fmla="*/ 62 h 101"/>
              <a:gd name="T4" fmla="*/ 259 w 268"/>
              <a:gd name="T5" fmla="*/ 101 h 101"/>
              <a:gd name="T6" fmla="*/ 0 w 268"/>
              <a:gd name="T7" fmla="*/ 39 h 101"/>
              <a:gd name="T8" fmla="*/ 10 w 268"/>
              <a:gd name="T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101">
                <a:moveTo>
                  <a:pt x="10" y="0"/>
                </a:moveTo>
                <a:lnTo>
                  <a:pt x="268" y="62"/>
                </a:lnTo>
                <a:lnTo>
                  <a:pt x="259" y="101"/>
                </a:lnTo>
                <a:lnTo>
                  <a:pt x="0" y="39"/>
                </a:lnTo>
                <a:lnTo>
                  <a:pt x="10" y="0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7" name="Freeform 195"/>
          <p:cNvSpPr>
            <a:spLocks/>
          </p:cNvSpPr>
          <p:nvPr/>
        </p:nvSpPr>
        <p:spPr bwMode="auto">
          <a:xfrm>
            <a:off x="2091134" y="33053"/>
            <a:ext cx="106893" cy="122847"/>
          </a:xfrm>
          <a:custGeom>
            <a:avLst/>
            <a:gdLst>
              <a:gd name="T0" fmla="*/ 0 w 200"/>
              <a:gd name="T1" fmla="*/ 205 h 231"/>
              <a:gd name="T2" fmla="*/ 168 w 200"/>
              <a:gd name="T3" fmla="*/ 0 h 231"/>
              <a:gd name="T4" fmla="*/ 200 w 200"/>
              <a:gd name="T5" fmla="*/ 25 h 231"/>
              <a:gd name="T6" fmla="*/ 31 w 200"/>
              <a:gd name="T7" fmla="*/ 231 h 231"/>
              <a:gd name="T8" fmla="*/ 0 w 200"/>
              <a:gd name="T9" fmla="*/ 20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31">
                <a:moveTo>
                  <a:pt x="0" y="205"/>
                </a:moveTo>
                <a:lnTo>
                  <a:pt x="168" y="0"/>
                </a:lnTo>
                <a:lnTo>
                  <a:pt x="200" y="25"/>
                </a:lnTo>
                <a:lnTo>
                  <a:pt x="31" y="231"/>
                </a:lnTo>
                <a:lnTo>
                  <a:pt x="0" y="205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8" name="Freeform 196"/>
          <p:cNvSpPr>
            <a:spLocks/>
          </p:cNvSpPr>
          <p:nvPr/>
        </p:nvSpPr>
        <p:spPr bwMode="auto">
          <a:xfrm>
            <a:off x="1358841" y="739821"/>
            <a:ext cx="76580" cy="138801"/>
          </a:xfrm>
          <a:custGeom>
            <a:avLst/>
            <a:gdLst>
              <a:gd name="T0" fmla="*/ 106 w 143"/>
              <a:gd name="T1" fmla="*/ 260 h 260"/>
              <a:gd name="T2" fmla="*/ 0 w 143"/>
              <a:gd name="T3" fmla="*/ 17 h 260"/>
              <a:gd name="T4" fmla="*/ 37 w 143"/>
              <a:gd name="T5" fmla="*/ 0 h 260"/>
              <a:gd name="T6" fmla="*/ 143 w 143"/>
              <a:gd name="T7" fmla="*/ 244 h 260"/>
              <a:gd name="T8" fmla="*/ 106 w 143"/>
              <a:gd name="T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260">
                <a:moveTo>
                  <a:pt x="106" y="260"/>
                </a:moveTo>
                <a:lnTo>
                  <a:pt x="0" y="17"/>
                </a:lnTo>
                <a:lnTo>
                  <a:pt x="37" y="0"/>
                </a:lnTo>
                <a:lnTo>
                  <a:pt x="143" y="244"/>
                </a:lnTo>
                <a:lnTo>
                  <a:pt x="106" y="260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9" name="Freeform 197"/>
          <p:cNvSpPr>
            <a:spLocks/>
          </p:cNvSpPr>
          <p:nvPr/>
        </p:nvSpPr>
        <p:spPr bwMode="auto">
          <a:xfrm>
            <a:off x="2064013" y="1025399"/>
            <a:ext cx="121251" cy="110084"/>
          </a:xfrm>
          <a:custGeom>
            <a:avLst/>
            <a:gdLst>
              <a:gd name="T0" fmla="*/ 27 w 227"/>
              <a:gd name="T1" fmla="*/ 0 h 206"/>
              <a:gd name="T2" fmla="*/ 227 w 227"/>
              <a:gd name="T3" fmla="*/ 176 h 206"/>
              <a:gd name="T4" fmla="*/ 200 w 227"/>
              <a:gd name="T5" fmla="*/ 206 h 206"/>
              <a:gd name="T6" fmla="*/ 0 w 227"/>
              <a:gd name="T7" fmla="*/ 30 h 206"/>
              <a:gd name="T8" fmla="*/ 27 w 227"/>
              <a:gd name="T9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06">
                <a:moveTo>
                  <a:pt x="27" y="0"/>
                </a:moveTo>
                <a:lnTo>
                  <a:pt x="227" y="176"/>
                </a:lnTo>
                <a:lnTo>
                  <a:pt x="200" y="206"/>
                </a:lnTo>
                <a:lnTo>
                  <a:pt x="0" y="30"/>
                </a:lnTo>
                <a:lnTo>
                  <a:pt x="27" y="0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0" name="Freeform 198"/>
          <p:cNvSpPr>
            <a:spLocks/>
          </p:cNvSpPr>
          <p:nvPr/>
        </p:nvSpPr>
        <p:spPr bwMode="auto">
          <a:xfrm>
            <a:off x="514868" y="2298538"/>
            <a:ext cx="54244" cy="141992"/>
          </a:xfrm>
          <a:custGeom>
            <a:avLst/>
            <a:gdLst>
              <a:gd name="T0" fmla="*/ 0 w 102"/>
              <a:gd name="T1" fmla="*/ 258 h 267"/>
              <a:gd name="T2" fmla="*/ 63 w 102"/>
              <a:gd name="T3" fmla="*/ 0 h 267"/>
              <a:gd name="T4" fmla="*/ 102 w 102"/>
              <a:gd name="T5" fmla="*/ 9 h 267"/>
              <a:gd name="T6" fmla="*/ 39 w 102"/>
              <a:gd name="T7" fmla="*/ 267 h 267"/>
              <a:gd name="T8" fmla="*/ 0 w 102"/>
              <a:gd name="T9" fmla="*/ 25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67">
                <a:moveTo>
                  <a:pt x="0" y="258"/>
                </a:moveTo>
                <a:lnTo>
                  <a:pt x="63" y="0"/>
                </a:lnTo>
                <a:lnTo>
                  <a:pt x="102" y="9"/>
                </a:lnTo>
                <a:lnTo>
                  <a:pt x="39" y="267"/>
                </a:lnTo>
                <a:lnTo>
                  <a:pt x="0" y="258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1" name="Freeform 199"/>
          <p:cNvSpPr>
            <a:spLocks/>
          </p:cNvSpPr>
          <p:nvPr/>
        </p:nvSpPr>
        <p:spPr bwMode="auto">
          <a:xfrm>
            <a:off x="966370" y="2320874"/>
            <a:ext cx="110084" cy="119656"/>
          </a:xfrm>
          <a:custGeom>
            <a:avLst/>
            <a:gdLst>
              <a:gd name="T0" fmla="*/ 0 w 207"/>
              <a:gd name="T1" fmla="*/ 198 h 225"/>
              <a:gd name="T2" fmla="*/ 178 w 207"/>
              <a:gd name="T3" fmla="*/ 0 h 225"/>
              <a:gd name="T4" fmla="*/ 207 w 207"/>
              <a:gd name="T5" fmla="*/ 27 h 225"/>
              <a:gd name="T6" fmla="*/ 29 w 207"/>
              <a:gd name="T7" fmla="*/ 225 h 225"/>
              <a:gd name="T8" fmla="*/ 0 w 207"/>
              <a:gd name="T9" fmla="*/ 198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25">
                <a:moveTo>
                  <a:pt x="0" y="198"/>
                </a:moveTo>
                <a:lnTo>
                  <a:pt x="178" y="0"/>
                </a:lnTo>
                <a:lnTo>
                  <a:pt x="207" y="27"/>
                </a:lnTo>
                <a:lnTo>
                  <a:pt x="29" y="225"/>
                </a:lnTo>
                <a:lnTo>
                  <a:pt x="0" y="198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2" name="Freeform 200"/>
          <p:cNvSpPr>
            <a:spLocks/>
          </p:cNvSpPr>
          <p:nvPr/>
        </p:nvSpPr>
        <p:spPr bwMode="auto">
          <a:xfrm>
            <a:off x="329800" y="1772052"/>
            <a:ext cx="143587" cy="46267"/>
          </a:xfrm>
          <a:custGeom>
            <a:avLst/>
            <a:gdLst>
              <a:gd name="T0" fmla="*/ 0 w 269"/>
              <a:gd name="T1" fmla="*/ 48 h 88"/>
              <a:gd name="T2" fmla="*/ 262 w 269"/>
              <a:gd name="T3" fmla="*/ 0 h 88"/>
              <a:gd name="T4" fmla="*/ 269 w 269"/>
              <a:gd name="T5" fmla="*/ 39 h 88"/>
              <a:gd name="T6" fmla="*/ 7 w 269"/>
              <a:gd name="T7" fmla="*/ 88 h 88"/>
              <a:gd name="T8" fmla="*/ 0 w 269"/>
              <a:gd name="T9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8">
                <a:moveTo>
                  <a:pt x="0" y="48"/>
                </a:moveTo>
                <a:lnTo>
                  <a:pt x="262" y="0"/>
                </a:lnTo>
                <a:lnTo>
                  <a:pt x="269" y="39"/>
                </a:lnTo>
                <a:lnTo>
                  <a:pt x="7" y="88"/>
                </a:lnTo>
                <a:lnTo>
                  <a:pt x="0" y="48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3" name="Freeform 201"/>
          <p:cNvSpPr>
            <a:spLocks/>
          </p:cNvSpPr>
          <p:nvPr/>
        </p:nvSpPr>
        <p:spPr bwMode="auto">
          <a:xfrm>
            <a:off x="2017745" y="2118257"/>
            <a:ext cx="134015" cy="84557"/>
          </a:xfrm>
          <a:custGeom>
            <a:avLst/>
            <a:gdLst>
              <a:gd name="T0" fmla="*/ 236 w 254"/>
              <a:gd name="T1" fmla="*/ 158 h 158"/>
              <a:gd name="T2" fmla="*/ 0 w 254"/>
              <a:gd name="T3" fmla="*/ 35 h 158"/>
              <a:gd name="T4" fmla="*/ 18 w 254"/>
              <a:gd name="T5" fmla="*/ 0 h 158"/>
              <a:gd name="T6" fmla="*/ 254 w 254"/>
              <a:gd name="T7" fmla="*/ 122 h 158"/>
              <a:gd name="T8" fmla="*/ 236 w 254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58">
                <a:moveTo>
                  <a:pt x="236" y="158"/>
                </a:moveTo>
                <a:lnTo>
                  <a:pt x="0" y="35"/>
                </a:lnTo>
                <a:lnTo>
                  <a:pt x="18" y="0"/>
                </a:lnTo>
                <a:lnTo>
                  <a:pt x="254" y="122"/>
                </a:lnTo>
                <a:lnTo>
                  <a:pt x="236" y="158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4" name="Freeform 202"/>
          <p:cNvSpPr>
            <a:spLocks/>
          </p:cNvSpPr>
          <p:nvPr/>
        </p:nvSpPr>
        <p:spPr bwMode="auto">
          <a:xfrm>
            <a:off x="2064013" y="1288643"/>
            <a:ext cx="137205" cy="81367"/>
          </a:xfrm>
          <a:custGeom>
            <a:avLst/>
            <a:gdLst>
              <a:gd name="T0" fmla="*/ 241 w 257"/>
              <a:gd name="T1" fmla="*/ 151 h 151"/>
              <a:gd name="T2" fmla="*/ 0 w 257"/>
              <a:gd name="T3" fmla="*/ 37 h 151"/>
              <a:gd name="T4" fmla="*/ 18 w 257"/>
              <a:gd name="T5" fmla="*/ 0 h 151"/>
              <a:gd name="T6" fmla="*/ 257 w 257"/>
              <a:gd name="T7" fmla="*/ 115 h 151"/>
              <a:gd name="T8" fmla="*/ 241 w 257"/>
              <a:gd name="T9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151">
                <a:moveTo>
                  <a:pt x="241" y="151"/>
                </a:moveTo>
                <a:lnTo>
                  <a:pt x="0" y="37"/>
                </a:lnTo>
                <a:lnTo>
                  <a:pt x="18" y="0"/>
                </a:lnTo>
                <a:lnTo>
                  <a:pt x="257" y="115"/>
                </a:lnTo>
                <a:lnTo>
                  <a:pt x="241" y="151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" name="Freeform 203"/>
          <p:cNvSpPr>
            <a:spLocks/>
          </p:cNvSpPr>
          <p:nvPr/>
        </p:nvSpPr>
        <p:spPr bwMode="auto">
          <a:xfrm>
            <a:off x="6861415" y="1929998"/>
            <a:ext cx="78176" cy="137205"/>
          </a:xfrm>
          <a:custGeom>
            <a:avLst/>
            <a:gdLst>
              <a:gd name="T0" fmla="*/ 0 w 149"/>
              <a:gd name="T1" fmla="*/ 242 h 258"/>
              <a:gd name="T2" fmla="*/ 112 w 149"/>
              <a:gd name="T3" fmla="*/ 0 h 258"/>
              <a:gd name="T4" fmla="*/ 149 w 149"/>
              <a:gd name="T5" fmla="*/ 17 h 258"/>
              <a:gd name="T6" fmla="*/ 36 w 149"/>
              <a:gd name="T7" fmla="*/ 258 h 258"/>
              <a:gd name="T8" fmla="*/ 0 w 149"/>
              <a:gd name="T9" fmla="*/ 24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58">
                <a:moveTo>
                  <a:pt x="0" y="242"/>
                </a:moveTo>
                <a:lnTo>
                  <a:pt x="112" y="0"/>
                </a:lnTo>
                <a:lnTo>
                  <a:pt x="149" y="17"/>
                </a:lnTo>
                <a:lnTo>
                  <a:pt x="36" y="258"/>
                </a:lnTo>
                <a:lnTo>
                  <a:pt x="0" y="242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7" name="Freeform 206"/>
          <p:cNvSpPr>
            <a:spLocks/>
          </p:cNvSpPr>
          <p:nvPr/>
        </p:nvSpPr>
        <p:spPr bwMode="auto">
          <a:xfrm>
            <a:off x="3204732" y="3214305"/>
            <a:ext cx="137205" cy="78176"/>
          </a:xfrm>
          <a:custGeom>
            <a:avLst/>
            <a:gdLst>
              <a:gd name="T0" fmla="*/ 243 w 259"/>
              <a:gd name="T1" fmla="*/ 145 h 145"/>
              <a:gd name="T2" fmla="*/ 0 w 259"/>
              <a:gd name="T3" fmla="*/ 36 h 145"/>
              <a:gd name="T4" fmla="*/ 16 w 259"/>
              <a:gd name="T5" fmla="*/ 0 h 145"/>
              <a:gd name="T6" fmla="*/ 259 w 259"/>
              <a:gd name="T7" fmla="*/ 108 h 145"/>
              <a:gd name="T8" fmla="*/ 243 w 259"/>
              <a:gd name="T9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145">
                <a:moveTo>
                  <a:pt x="243" y="145"/>
                </a:moveTo>
                <a:lnTo>
                  <a:pt x="0" y="36"/>
                </a:lnTo>
                <a:lnTo>
                  <a:pt x="16" y="0"/>
                </a:lnTo>
                <a:lnTo>
                  <a:pt x="259" y="108"/>
                </a:lnTo>
                <a:lnTo>
                  <a:pt x="243" y="145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8" name="Freeform 207"/>
          <p:cNvSpPr>
            <a:spLocks/>
          </p:cNvSpPr>
          <p:nvPr/>
        </p:nvSpPr>
        <p:spPr bwMode="auto">
          <a:xfrm>
            <a:off x="4072636" y="2245890"/>
            <a:ext cx="67007" cy="140396"/>
          </a:xfrm>
          <a:custGeom>
            <a:avLst/>
            <a:gdLst>
              <a:gd name="T0" fmla="*/ 88 w 126"/>
              <a:gd name="T1" fmla="*/ 264 h 264"/>
              <a:gd name="T2" fmla="*/ 0 w 126"/>
              <a:gd name="T3" fmla="*/ 13 h 264"/>
              <a:gd name="T4" fmla="*/ 38 w 126"/>
              <a:gd name="T5" fmla="*/ 0 h 264"/>
              <a:gd name="T6" fmla="*/ 126 w 126"/>
              <a:gd name="T7" fmla="*/ 251 h 264"/>
              <a:gd name="T8" fmla="*/ 88 w 126"/>
              <a:gd name="T9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264">
                <a:moveTo>
                  <a:pt x="88" y="264"/>
                </a:moveTo>
                <a:lnTo>
                  <a:pt x="0" y="13"/>
                </a:lnTo>
                <a:lnTo>
                  <a:pt x="38" y="0"/>
                </a:lnTo>
                <a:lnTo>
                  <a:pt x="126" y="251"/>
                </a:lnTo>
                <a:lnTo>
                  <a:pt x="88" y="264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9" name="Freeform 208"/>
          <p:cNvSpPr>
            <a:spLocks/>
          </p:cNvSpPr>
          <p:nvPr/>
        </p:nvSpPr>
        <p:spPr bwMode="auto">
          <a:xfrm>
            <a:off x="5751009" y="1931594"/>
            <a:ext cx="105297" cy="121251"/>
          </a:xfrm>
          <a:custGeom>
            <a:avLst/>
            <a:gdLst>
              <a:gd name="T0" fmla="*/ 0 w 200"/>
              <a:gd name="T1" fmla="*/ 205 h 230"/>
              <a:gd name="T2" fmla="*/ 169 w 200"/>
              <a:gd name="T3" fmla="*/ 0 h 230"/>
              <a:gd name="T4" fmla="*/ 200 w 200"/>
              <a:gd name="T5" fmla="*/ 25 h 230"/>
              <a:gd name="T6" fmla="*/ 30 w 200"/>
              <a:gd name="T7" fmla="*/ 230 h 230"/>
              <a:gd name="T8" fmla="*/ 0 w 200"/>
              <a:gd name="T9" fmla="*/ 20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30">
                <a:moveTo>
                  <a:pt x="0" y="205"/>
                </a:moveTo>
                <a:lnTo>
                  <a:pt x="169" y="0"/>
                </a:lnTo>
                <a:lnTo>
                  <a:pt x="200" y="25"/>
                </a:lnTo>
                <a:lnTo>
                  <a:pt x="30" y="230"/>
                </a:lnTo>
                <a:lnTo>
                  <a:pt x="0" y="205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0" name="Freeform 209"/>
          <p:cNvSpPr>
            <a:spLocks/>
          </p:cNvSpPr>
          <p:nvPr/>
        </p:nvSpPr>
        <p:spPr bwMode="auto">
          <a:xfrm>
            <a:off x="6834294" y="2317684"/>
            <a:ext cx="134015" cy="87748"/>
          </a:xfrm>
          <a:custGeom>
            <a:avLst/>
            <a:gdLst>
              <a:gd name="T0" fmla="*/ 0 w 252"/>
              <a:gd name="T1" fmla="*/ 127 h 163"/>
              <a:gd name="T2" fmla="*/ 233 w 252"/>
              <a:gd name="T3" fmla="*/ 0 h 163"/>
              <a:gd name="T4" fmla="*/ 252 w 252"/>
              <a:gd name="T5" fmla="*/ 34 h 163"/>
              <a:gd name="T6" fmla="*/ 19 w 252"/>
              <a:gd name="T7" fmla="*/ 163 h 163"/>
              <a:gd name="T8" fmla="*/ 0 w 252"/>
              <a:gd name="T9" fmla="*/ 12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63">
                <a:moveTo>
                  <a:pt x="0" y="127"/>
                </a:moveTo>
                <a:lnTo>
                  <a:pt x="233" y="0"/>
                </a:lnTo>
                <a:lnTo>
                  <a:pt x="252" y="34"/>
                </a:lnTo>
                <a:lnTo>
                  <a:pt x="19" y="163"/>
                </a:lnTo>
                <a:lnTo>
                  <a:pt x="0" y="127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3" name="Freeform 212"/>
          <p:cNvSpPr>
            <a:spLocks/>
          </p:cNvSpPr>
          <p:nvPr/>
        </p:nvSpPr>
        <p:spPr bwMode="auto">
          <a:xfrm>
            <a:off x="3981698" y="3089863"/>
            <a:ext cx="92534" cy="132420"/>
          </a:xfrm>
          <a:custGeom>
            <a:avLst/>
            <a:gdLst>
              <a:gd name="T0" fmla="*/ 141 w 175"/>
              <a:gd name="T1" fmla="*/ 247 h 247"/>
              <a:gd name="T2" fmla="*/ 0 w 175"/>
              <a:gd name="T3" fmla="*/ 22 h 247"/>
              <a:gd name="T4" fmla="*/ 33 w 175"/>
              <a:gd name="T5" fmla="*/ 0 h 247"/>
              <a:gd name="T6" fmla="*/ 175 w 175"/>
              <a:gd name="T7" fmla="*/ 226 h 247"/>
              <a:gd name="T8" fmla="*/ 141 w 175"/>
              <a:gd name="T9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" h="247">
                <a:moveTo>
                  <a:pt x="141" y="247"/>
                </a:moveTo>
                <a:lnTo>
                  <a:pt x="0" y="22"/>
                </a:lnTo>
                <a:lnTo>
                  <a:pt x="33" y="0"/>
                </a:lnTo>
                <a:lnTo>
                  <a:pt x="175" y="226"/>
                </a:lnTo>
                <a:lnTo>
                  <a:pt x="141" y="247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6" name="Freeform 215"/>
          <p:cNvSpPr>
            <a:spLocks/>
          </p:cNvSpPr>
          <p:nvPr/>
        </p:nvSpPr>
        <p:spPr bwMode="auto">
          <a:xfrm>
            <a:off x="5632948" y="3420113"/>
            <a:ext cx="119656" cy="110084"/>
          </a:xfrm>
          <a:custGeom>
            <a:avLst/>
            <a:gdLst>
              <a:gd name="T0" fmla="*/ 0 w 224"/>
              <a:gd name="T1" fmla="*/ 177 h 208"/>
              <a:gd name="T2" fmla="*/ 197 w 224"/>
              <a:gd name="T3" fmla="*/ 0 h 208"/>
              <a:gd name="T4" fmla="*/ 224 w 224"/>
              <a:gd name="T5" fmla="*/ 29 h 208"/>
              <a:gd name="T6" fmla="*/ 26 w 224"/>
              <a:gd name="T7" fmla="*/ 208 h 208"/>
              <a:gd name="T8" fmla="*/ 0 w 224"/>
              <a:gd name="T9" fmla="*/ 177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08">
                <a:moveTo>
                  <a:pt x="0" y="177"/>
                </a:moveTo>
                <a:lnTo>
                  <a:pt x="197" y="0"/>
                </a:lnTo>
                <a:lnTo>
                  <a:pt x="224" y="29"/>
                </a:lnTo>
                <a:lnTo>
                  <a:pt x="26" y="208"/>
                </a:lnTo>
                <a:lnTo>
                  <a:pt x="0" y="177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9" name="Freeform 238"/>
          <p:cNvSpPr>
            <a:spLocks/>
          </p:cNvSpPr>
          <p:nvPr/>
        </p:nvSpPr>
        <p:spPr bwMode="auto">
          <a:xfrm>
            <a:off x="8369080" y="972751"/>
            <a:ext cx="143587" cy="55840"/>
          </a:xfrm>
          <a:custGeom>
            <a:avLst/>
            <a:gdLst>
              <a:gd name="T0" fmla="*/ 268 w 268"/>
              <a:gd name="T1" fmla="*/ 38 h 106"/>
              <a:gd name="T2" fmla="*/ 11 w 268"/>
              <a:gd name="T3" fmla="*/ 106 h 106"/>
              <a:gd name="T4" fmla="*/ 0 w 268"/>
              <a:gd name="T5" fmla="*/ 68 h 106"/>
              <a:gd name="T6" fmla="*/ 258 w 268"/>
              <a:gd name="T7" fmla="*/ 0 h 106"/>
              <a:gd name="T8" fmla="*/ 268 w 268"/>
              <a:gd name="T9" fmla="*/ 3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106">
                <a:moveTo>
                  <a:pt x="268" y="38"/>
                </a:moveTo>
                <a:lnTo>
                  <a:pt x="11" y="106"/>
                </a:lnTo>
                <a:lnTo>
                  <a:pt x="0" y="68"/>
                </a:lnTo>
                <a:lnTo>
                  <a:pt x="258" y="0"/>
                </a:lnTo>
                <a:lnTo>
                  <a:pt x="268" y="38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0" name="Freeform 239"/>
          <p:cNvSpPr>
            <a:spLocks/>
          </p:cNvSpPr>
          <p:nvPr/>
        </p:nvSpPr>
        <p:spPr bwMode="auto">
          <a:xfrm>
            <a:off x="8380247" y="899362"/>
            <a:ext cx="121251" cy="110084"/>
          </a:xfrm>
          <a:custGeom>
            <a:avLst/>
            <a:gdLst>
              <a:gd name="T0" fmla="*/ 202 w 228"/>
              <a:gd name="T1" fmla="*/ 205 h 205"/>
              <a:gd name="T2" fmla="*/ 0 w 228"/>
              <a:gd name="T3" fmla="*/ 31 h 205"/>
              <a:gd name="T4" fmla="*/ 27 w 228"/>
              <a:gd name="T5" fmla="*/ 0 h 205"/>
              <a:gd name="T6" fmla="*/ 228 w 228"/>
              <a:gd name="T7" fmla="*/ 175 h 205"/>
              <a:gd name="T8" fmla="*/ 202 w 228"/>
              <a:gd name="T9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205">
                <a:moveTo>
                  <a:pt x="202" y="205"/>
                </a:moveTo>
                <a:lnTo>
                  <a:pt x="0" y="31"/>
                </a:lnTo>
                <a:lnTo>
                  <a:pt x="27" y="0"/>
                </a:lnTo>
                <a:lnTo>
                  <a:pt x="228" y="175"/>
                </a:lnTo>
                <a:lnTo>
                  <a:pt x="202" y="205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1" name="Freeform 240"/>
          <p:cNvSpPr>
            <a:spLocks/>
          </p:cNvSpPr>
          <p:nvPr/>
        </p:nvSpPr>
        <p:spPr bwMode="auto">
          <a:xfrm>
            <a:off x="9133282" y="699936"/>
            <a:ext cx="23932" cy="25527"/>
          </a:xfrm>
          <a:custGeom>
            <a:avLst/>
            <a:gdLst>
              <a:gd name="T0" fmla="*/ 33 w 45"/>
              <a:gd name="T1" fmla="*/ 48 h 48"/>
              <a:gd name="T2" fmla="*/ 0 w 45"/>
              <a:gd name="T3" fmla="*/ 38 h 48"/>
              <a:gd name="T4" fmla="*/ 12 w 45"/>
              <a:gd name="T5" fmla="*/ 0 h 48"/>
              <a:gd name="T6" fmla="*/ 45 w 45"/>
              <a:gd name="T7" fmla="*/ 10 h 48"/>
              <a:gd name="T8" fmla="*/ 33 w 45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8">
                <a:moveTo>
                  <a:pt x="33" y="48"/>
                </a:moveTo>
                <a:lnTo>
                  <a:pt x="0" y="38"/>
                </a:lnTo>
                <a:lnTo>
                  <a:pt x="12" y="0"/>
                </a:lnTo>
                <a:lnTo>
                  <a:pt x="45" y="10"/>
                </a:lnTo>
                <a:lnTo>
                  <a:pt x="33" y="48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2" name="Freeform 241"/>
          <p:cNvSpPr>
            <a:spLocks/>
          </p:cNvSpPr>
          <p:nvPr/>
        </p:nvSpPr>
        <p:spPr bwMode="auto">
          <a:xfrm>
            <a:off x="8380247" y="1178560"/>
            <a:ext cx="143587" cy="44672"/>
          </a:xfrm>
          <a:custGeom>
            <a:avLst/>
            <a:gdLst>
              <a:gd name="T0" fmla="*/ 6 w 268"/>
              <a:gd name="T1" fmla="*/ 0 h 84"/>
              <a:gd name="T2" fmla="*/ 268 w 268"/>
              <a:gd name="T3" fmla="*/ 44 h 84"/>
              <a:gd name="T4" fmla="*/ 262 w 268"/>
              <a:gd name="T5" fmla="*/ 84 h 84"/>
              <a:gd name="T6" fmla="*/ 0 w 268"/>
              <a:gd name="T7" fmla="*/ 39 h 84"/>
              <a:gd name="T8" fmla="*/ 6 w 268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84">
                <a:moveTo>
                  <a:pt x="6" y="0"/>
                </a:moveTo>
                <a:lnTo>
                  <a:pt x="268" y="44"/>
                </a:lnTo>
                <a:lnTo>
                  <a:pt x="262" y="84"/>
                </a:lnTo>
                <a:lnTo>
                  <a:pt x="0" y="39"/>
                </a:lnTo>
                <a:lnTo>
                  <a:pt x="6" y="0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3" name="Freeform 242"/>
          <p:cNvSpPr>
            <a:spLocks/>
          </p:cNvSpPr>
          <p:nvPr/>
        </p:nvSpPr>
        <p:spPr bwMode="auto">
          <a:xfrm>
            <a:off x="7853761" y="2429363"/>
            <a:ext cx="71794" cy="138801"/>
          </a:xfrm>
          <a:custGeom>
            <a:avLst/>
            <a:gdLst>
              <a:gd name="T0" fmla="*/ 99 w 136"/>
              <a:gd name="T1" fmla="*/ 262 h 262"/>
              <a:gd name="T2" fmla="*/ 0 w 136"/>
              <a:gd name="T3" fmla="*/ 15 h 262"/>
              <a:gd name="T4" fmla="*/ 37 w 136"/>
              <a:gd name="T5" fmla="*/ 0 h 262"/>
              <a:gd name="T6" fmla="*/ 136 w 136"/>
              <a:gd name="T7" fmla="*/ 247 h 262"/>
              <a:gd name="T8" fmla="*/ 99 w 136"/>
              <a:gd name="T9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262">
                <a:moveTo>
                  <a:pt x="99" y="262"/>
                </a:moveTo>
                <a:lnTo>
                  <a:pt x="0" y="15"/>
                </a:lnTo>
                <a:lnTo>
                  <a:pt x="37" y="0"/>
                </a:lnTo>
                <a:lnTo>
                  <a:pt x="136" y="247"/>
                </a:lnTo>
                <a:lnTo>
                  <a:pt x="99" y="262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4" name="Freeform 243"/>
          <p:cNvSpPr>
            <a:spLocks/>
          </p:cNvSpPr>
          <p:nvPr/>
        </p:nvSpPr>
        <p:spPr bwMode="auto">
          <a:xfrm>
            <a:off x="8177630" y="2320875"/>
            <a:ext cx="102106" cy="126038"/>
          </a:xfrm>
          <a:custGeom>
            <a:avLst/>
            <a:gdLst>
              <a:gd name="T0" fmla="*/ 157 w 190"/>
              <a:gd name="T1" fmla="*/ 237 h 237"/>
              <a:gd name="T2" fmla="*/ 0 w 190"/>
              <a:gd name="T3" fmla="*/ 23 h 237"/>
              <a:gd name="T4" fmla="*/ 32 w 190"/>
              <a:gd name="T5" fmla="*/ 0 h 237"/>
              <a:gd name="T6" fmla="*/ 190 w 190"/>
              <a:gd name="T7" fmla="*/ 215 h 237"/>
              <a:gd name="T8" fmla="*/ 157 w 190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237">
                <a:moveTo>
                  <a:pt x="157" y="237"/>
                </a:moveTo>
                <a:lnTo>
                  <a:pt x="0" y="23"/>
                </a:lnTo>
                <a:lnTo>
                  <a:pt x="32" y="0"/>
                </a:lnTo>
                <a:lnTo>
                  <a:pt x="190" y="215"/>
                </a:lnTo>
                <a:lnTo>
                  <a:pt x="157" y="237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5" name="Freeform 244"/>
          <p:cNvSpPr>
            <a:spLocks/>
          </p:cNvSpPr>
          <p:nvPr/>
        </p:nvSpPr>
        <p:spPr bwMode="auto">
          <a:xfrm>
            <a:off x="8322812" y="3453617"/>
            <a:ext cx="113275" cy="114870"/>
          </a:xfrm>
          <a:custGeom>
            <a:avLst/>
            <a:gdLst>
              <a:gd name="T0" fmla="*/ 0 w 215"/>
              <a:gd name="T1" fmla="*/ 189 h 217"/>
              <a:gd name="T2" fmla="*/ 187 w 215"/>
              <a:gd name="T3" fmla="*/ 0 h 217"/>
              <a:gd name="T4" fmla="*/ 215 w 215"/>
              <a:gd name="T5" fmla="*/ 28 h 217"/>
              <a:gd name="T6" fmla="*/ 28 w 215"/>
              <a:gd name="T7" fmla="*/ 217 h 217"/>
              <a:gd name="T8" fmla="*/ 0 w 215"/>
              <a:gd name="T9" fmla="*/ 18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7">
                <a:moveTo>
                  <a:pt x="0" y="189"/>
                </a:moveTo>
                <a:lnTo>
                  <a:pt x="187" y="0"/>
                </a:lnTo>
                <a:lnTo>
                  <a:pt x="215" y="28"/>
                </a:lnTo>
                <a:lnTo>
                  <a:pt x="28" y="217"/>
                </a:lnTo>
                <a:lnTo>
                  <a:pt x="0" y="189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6" name="Freeform 245"/>
          <p:cNvSpPr>
            <a:spLocks/>
          </p:cNvSpPr>
          <p:nvPr/>
        </p:nvSpPr>
        <p:spPr bwMode="auto">
          <a:xfrm>
            <a:off x="2193241" y="3244618"/>
            <a:ext cx="28717" cy="141992"/>
          </a:xfrm>
          <a:custGeom>
            <a:avLst/>
            <a:gdLst>
              <a:gd name="T0" fmla="*/ 14 w 54"/>
              <a:gd name="T1" fmla="*/ 268 h 268"/>
              <a:gd name="T2" fmla="*/ 0 w 54"/>
              <a:gd name="T3" fmla="*/ 2 h 268"/>
              <a:gd name="T4" fmla="*/ 40 w 54"/>
              <a:gd name="T5" fmla="*/ 0 h 268"/>
              <a:gd name="T6" fmla="*/ 54 w 54"/>
              <a:gd name="T7" fmla="*/ 266 h 268"/>
              <a:gd name="T8" fmla="*/ 14 w 54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68">
                <a:moveTo>
                  <a:pt x="14" y="268"/>
                </a:moveTo>
                <a:lnTo>
                  <a:pt x="0" y="2"/>
                </a:lnTo>
                <a:lnTo>
                  <a:pt x="40" y="0"/>
                </a:lnTo>
                <a:lnTo>
                  <a:pt x="54" y="266"/>
                </a:lnTo>
                <a:lnTo>
                  <a:pt x="14" y="268"/>
                </a:lnTo>
                <a:close/>
              </a:path>
            </a:pathLst>
          </a:custGeom>
          <a:solidFill>
            <a:srgbClr val="CE00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9" name="Freeform 248"/>
          <p:cNvSpPr>
            <a:spLocks/>
          </p:cNvSpPr>
          <p:nvPr/>
        </p:nvSpPr>
        <p:spPr bwMode="auto">
          <a:xfrm>
            <a:off x="7686244" y="1725786"/>
            <a:ext cx="140396" cy="67007"/>
          </a:xfrm>
          <a:custGeom>
            <a:avLst/>
            <a:gdLst>
              <a:gd name="T0" fmla="*/ 252 w 264"/>
              <a:gd name="T1" fmla="*/ 126 h 126"/>
              <a:gd name="T2" fmla="*/ 0 w 264"/>
              <a:gd name="T3" fmla="*/ 38 h 126"/>
              <a:gd name="T4" fmla="*/ 14 w 264"/>
              <a:gd name="T5" fmla="*/ 0 h 126"/>
              <a:gd name="T6" fmla="*/ 264 w 264"/>
              <a:gd name="T7" fmla="*/ 90 h 126"/>
              <a:gd name="T8" fmla="*/ 252 w 264"/>
              <a:gd name="T9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6">
                <a:moveTo>
                  <a:pt x="252" y="126"/>
                </a:moveTo>
                <a:lnTo>
                  <a:pt x="0" y="38"/>
                </a:lnTo>
                <a:lnTo>
                  <a:pt x="14" y="0"/>
                </a:lnTo>
                <a:lnTo>
                  <a:pt x="264" y="90"/>
                </a:lnTo>
                <a:lnTo>
                  <a:pt x="252" y="126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0" name="Freeform 249"/>
          <p:cNvSpPr>
            <a:spLocks/>
          </p:cNvSpPr>
          <p:nvPr/>
        </p:nvSpPr>
        <p:spPr bwMode="auto">
          <a:xfrm>
            <a:off x="3785462" y="988705"/>
            <a:ext cx="137205" cy="78176"/>
          </a:xfrm>
          <a:custGeom>
            <a:avLst/>
            <a:gdLst>
              <a:gd name="T0" fmla="*/ 17 w 258"/>
              <a:gd name="T1" fmla="*/ 0 h 148"/>
              <a:gd name="T2" fmla="*/ 258 w 258"/>
              <a:gd name="T3" fmla="*/ 113 h 148"/>
              <a:gd name="T4" fmla="*/ 240 w 258"/>
              <a:gd name="T5" fmla="*/ 148 h 148"/>
              <a:gd name="T6" fmla="*/ 0 w 258"/>
              <a:gd name="T7" fmla="*/ 35 h 148"/>
              <a:gd name="T8" fmla="*/ 17 w 258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148">
                <a:moveTo>
                  <a:pt x="17" y="0"/>
                </a:moveTo>
                <a:lnTo>
                  <a:pt x="258" y="113"/>
                </a:lnTo>
                <a:lnTo>
                  <a:pt x="240" y="148"/>
                </a:lnTo>
                <a:lnTo>
                  <a:pt x="0" y="35"/>
                </a:lnTo>
                <a:lnTo>
                  <a:pt x="17" y="0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1" name="Freeform 250"/>
          <p:cNvSpPr>
            <a:spLocks/>
          </p:cNvSpPr>
          <p:nvPr/>
        </p:nvSpPr>
        <p:spPr bwMode="auto">
          <a:xfrm>
            <a:off x="7781968" y="987110"/>
            <a:ext cx="143587" cy="47862"/>
          </a:xfrm>
          <a:custGeom>
            <a:avLst/>
            <a:gdLst>
              <a:gd name="T0" fmla="*/ 261 w 269"/>
              <a:gd name="T1" fmla="*/ 90 h 90"/>
              <a:gd name="T2" fmla="*/ 0 w 269"/>
              <a:gd name="T3" fmla="*/ 39 h 90"/>
              <a:gd name="T4" fmla="*/ 8 w 269"/>
              <a:gd name="T5" fmla="*/ 0 h 90"/>
              <a:gd name="T6" fmla="*/ 269 w 269"/>
              <a:gd name="T7" fmla="*/ 51 h 90"/>
              <a:gd name="T8" fmla="*/ 261 w 269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90">
                <a:moveTo>
                  <a:pt x="261" y="90"/>
                </a:moveTo>
                <a:lnTo>
                  <a:pt x="0" y="39"/>
                </a:lnTo>
                <a:lnTo>
                  <a:pt x="8" y="0"/>
                </a:lnTo>
                <a:lnTo>
                  <a:pt x="269" y="51"/>
                </a:lnTo>
                <a:lnTo>
                  <a:pt x="261" y="90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2" name="Freeform 251"/>
          <p:cNvSpPr>
            <a:spLocks/>
          </p:cNvSpPr>
          <p:nvPr/>
        </p:nvSpPr>
        <p:spPr bwMode="auto">
          <a:xfrm>
            <a:off x="7686244" y="336182"/>
            <a:ext cx="141992" cy="54244"/>
          </a:xfrm>
          <a:custGeom>
            <a:avLst/>
            <a:gdLst>
              <a:gd name="T0" fmla="*/ 259 w 268"/>
              <a:gd name="T1" fmla="*/ 102 h 102"/>
              <a:gd name="T2" fmla="*/ 0 w 268"/>
              <a:gd name="T3" fmla="*/ 39 h 102"/>
              <a:gd name="T4" fmla="*/ 10 w 268"/>
              <a:gd name="T5" fmla="*/ 0 h 102"/>
              <a:gd name="T6" fmla="*/ 268 w 268"/>
              <a:gd name="T7" fmla="*/ 63 h 102"/>
              <a:gd name="T8" fmla="*/ 259 w 268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102">
                <a:moveTo>
                  <a:pt x="259" y="102"/>
                </a:moveTo>
                <a:lnTo>
                  <a:pt x="0" y="39"/>
                </a:lnTo>
                <a:lnTo>
                  <a:pt x="10" y="0"/>
                </a:lnTo>
                <a:lnTo>
                  <a:pt x="268" y="63"/>
                </a:lnTo>
                <a:lnTo>
                  <a:pt x="259" y="102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3" name="Freeform 252"/>
          <p:cNvSpPr>
            <a:spLocks/>
          </p:cNvSpPr>
          <p:nvPr/>
        </p:nvSpPr>
        <p:spPr bwMode="auto">
          <a:xfrm>
            <a:off x="6933209" y="1526360"/>
            <a:ext cx="103702" cy="124442"/>
          </a:xfrm>
          <a:custGeom>
            <a:avLst/>
            <a:gdLst>
              <a:gd name="T0" fmla="*/ 164 w 195"/>
              <a:gd name="T1" fmla="*/ 234 h 234"/>
              <a:gd name="T2" fmla="*/ 0 w 195"/>
              <a:gd name="T3" fmla="*/ 24 h 234"/>
              <a:gd name="T4" fmla="*/ 31 w 195"/>
              <a:gd name="T5" fmla="*/ 0 h 234"/>
              <a:gd name="T6" fmla="*/ 195 w 195"/>
              <a:gd name="T7" fmla="*/ 209 h 234"/>
              <a:gd name="T8" fmla="*/ 164 w 195"/>
              <a:gd name="T9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234">
                <a:moveTo>
                  <a:pt x="164" y="234"/>
                </a:moveTo>
                <a:lnTo>
                  <a:pt x="0" y="24"/>
                </a:lnTo>
                <a:lnTo>
                  <a:pt x="31" y="0"/>
                </a:lnTo>
                <a:lnTo>
                  <a:pt x="195" y="209"/>
                </a:lnTo>
                <a:lnTo>
                  <a:pt x="164" y="234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4" name="Freeform 253"/>
          <p:cNvSpPr>
            <a:spLocks/>
          </p:cNvSpPr>
          <p:nvPr/>
        </p:nvSpPr>
        <p:spPr bwMode="auto">
          <a:xfrm>
            <a:off x="6961927" y="497319"/>
            <a:ext cx="141992" cy="57435"/>
          </a:xfrm>
          <a:custGeom>
            <a:avLst/>
            <a:gdLst>
              <a:gd name="T0" fmla="*/ 267 w 267"/>
              <a:gd name="T1" fmla="*/ 38 h 107"/>
              <a:gd name="T2" fmla="*/ 9 w 267"/>
              <a:gd name="T3" fmla="*/ 107 h 107"/>
              <a:gd name="T4" fmla="*/ 0 w 267"/>
              <a:gd name="T5" fmla="*/ 68 h 107"/>
              <a:gd name="T6" fmla="*/ 256 w 267"/>
              <a:gd name="T7" fmla="*/ 0 h 107"/>
              <a:gd name="T8" fmla="*/ 267 w 267"/>
              <a:gd name="T9" fmla="*/ 3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07">
                <a:moveTo>
                  <a:pt x="267" y="38"/>
                </a:moveTo>
                <a:lnTo>
                  <a:pt x="9" y="107"/>
                </a:lnTo>
                <a:lnTo>
                  <a:pt x="0" y="68"/>
                </a:lnTo>
                <a:lnTo>
                  <a:pt x="256" y="0"/>
                </a:lnTo>
                <a:lnTo>
                  <a:pt x="267" y="38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5" name="Freeform 254"/>
          <p:cNvSpPr>
            <a:spLocks/>
          </p:cNvSpPr>
          <p:nvPr/>
        </p:nvSpPr>
        <p:spPr bwMode="auto">
          <a:xfrm>
            <a:off x="5211760" y="1028591"/>
            <a:ext cx="100511" cy="126038"/>
          </a:xfrm>
          <a:custGeom>
            <a:avLst/>
            <a:gdLst>
              <a:gd name="T0" fmla="*/ 0 w 189"/>
              <a:gd name="T1" fmla="*/ 215 h 238"/>
              <a:gd name="T2" fmla="*/ 156 w 189"/>
              <a:gd name="T3" fmla="*/ 0 h 238"/>
              <a:gd name="T4" fmla="*/ 189 w 189"/>
              <a:gd name="T5" fmla="*/ 24 h 238"/>
              <a:gd name="T6" fmla="*/ 32 w 189"/>
              <a:gd name="T7" fmla="*/ 238 h 238"/>
              <a:gd name="T8" fmla="*/ 0 w 189"/>
              <a:gd name="T9" fmla="*/ 21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238">
                <a:moveTo>
                  <a:pt x="0" y="215"/>
                </a:moveTo>
                <a:lnTo>
                  <a:pt x="156" y="0"/>
                </a:lnTo>
                <a:lnTo>
                  <a:pt x="189" y="24"/>
                </a:lnTo>
                <a:lnTo>
                  <a:pt x="32" y="238"/>
                </a:lnTo>
                <a:lnTo>
                  <a:pt x="0" y="215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6" name="Freeform 255"/>
          <p:cNvSpPr>
            <a:spLocks/>
          </p:cNvSpPr>
          <p:nvPr/>
        </p:nvSpPr>
        <p:spPr bwMode="auto">
          <a:xfrm>
            <a:off x="4814503" y="348946"/>
            <a:ext cx="141992" cy="62222"/>
          </a:xfrm>
          <a:custGeom>
            <a:avLst/>
            <a:gdLst>
              <a:gd name="T0" fmla="*/ 12 w 267"/>
              <a:gd name="T1" fmla="*/ 0 h 117"/>
              <a:gd name="T2" fmla="*/ 267 w 267"/>
              <a:gd name="T3" fmla="*/ 79 h 117"/>
              <a:gd name="T4" fmla="*/ 255 w 267"/>
              <a:gd name="T5" fmla="*/ 117 h 117"/>
              <a:gd name="T6" fmla="*/ 0 w 267"/>
              <a:gd name="T7" fmla="*/ 39 h 117"/>
              <a:gd name="T8" fmla="*/ 12 w 267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17">
                <a:moveTo>
                  <a:pt x="12" y="0"/>
                </a:moveTo>
                <a:lnTo>
                  <a:pt x="267" y="79"/>
                </a:lnTo>
                <a:lnTo>
                  <a:pt x="255" y="117"/>
                </a:lnTo>
                <a:lnTo>
                  <a:pt x="0" y="39"/>
                </a:lnTo>
                <a:lnTo>
                  <a:pt x="12" y="0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7" name="Freeform 256"/>
          <p:cNvSpPr>
            <a:spLocks/>
          </p:cNvSpPr>
          <p:nvPr/>
        </p:nvSpPr>
        <p:spPr bwMode="auto">
          <a:xfrm>
            <a:off x="6488089" y="752584"/>
            <a:ext cx="111679" cy="118060"/>
          </a:xfrm>
          <a:custGeom>
            <a:avLst/>
            <a:gdLst>
              <a:gd name="T0" fmla="*/ 181 w 210"/>
              <a:gd name="T1" fmla="*/ 222 h 222"/>
              <a:gd name="T2" fmla="*/ 0 w 210"/>
              <a:gd name="T3" fmla="*/ 27 h 222"/>
              <a:gd name="T4" fmla="*/ 30 w 210"/>
              <a:gd name="T5" fmla="*/ 0 h 222"/>
              <a:gd name="T6" fmla="*/ 210 w 210"/>
              <a:gd name="T7" fmla="*/ 196 h 222"/>
              <a:gd name="T8" fmla="*/ 181 w 210"/>
              <a:gd name="T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222">
                <a:moveTo>
                  <a:pt x="181" y="222"/>
                </a:moveTo>
                <a:lnTo>
                  <a:pt x="0" y="27"/>
                </a:lnTo>
                <a:lnTo>
                  <a:pt x="30" y="0"/>
                </a:lnTo>
                <a:lnTo>
                  <a:pt x="210" y="196"/>
                </a:lnTo>
                <a:lnTo>
                  <a:pt x="181" y="222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8" name="Freeform 257"/>
          <p:cNvSpPr>
            <a:spLocks/>
          </p:cNvSpPr>
          <p:nvPr/>
        </p:nvSpPr>
        <p:spPr bwMode="auto">
          <a:xfrm>
            <a:off x="5194211" y="313847"/>
            <a:ext cx="141992" cy="30313"/>
          </a:xfrm>
          <a:custGeom>
            <a:avLst/>
            <a:gdLst>
              <a:gd name="T0" fmla="*/ 0 w 267"/>
              <a:gd name="T1" fmla="*/ 17 h 56"/>
              <a:gd name="T2" fmla="*/ 265 w 267"/>
              <a:gd name="T3" fmla="*/ 0 h 56"/>
              <a:gd name="T4" fmla="*/ 267 w 267"/>
              <a:gd name="T5" fmla="*/ 40 h 56"/>
              <a:gd name="T6" fmla="*/ 2 w 267"/>
              <a:gd name="T7" fmla="*/ 56 h 56"/>
              <a:gd name="T8" fmla="*/ 0 w 267"/>
              <a:gd name="T9" fmla="*/ 1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56">
                <a:moveTo>
                  <a:pt x="0" y="17"/>
                </a:moveTo>
                <a:lnTo>
                  <a:pt x="265" y="0"/>
                </a:lnTo>
                <a:lnTo>
                  <a:pt x="267" y="40"/>
                </a:lnTo>
                <a:lnTo>
                  <a:pt x="2" y="56"/>
                </a:lnTo>
                <a:lnTo>
                  <a:pt x="0" y="17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9" name="Freeform 258"/>
          <p:cNvSpPr>
            <a:spLocks/>
          </p:cNvSpPr>
          <p:nvPr/>
        </p:nvSpPr>
        <p:spPr bwMode="auto">
          <a:xfrm>
            <a:off x="2673460" y="928080"/>
            <a:ext cx="143587" cy="36695"/>
          </a:xfrm>
          <a:custGeom>
            <a:avLst/>
            <a:gdLst>
              <a:gd name="T0" fmla="*/ 0 w 269"/>
              <a:gd name="T1" fmla="*/ 29 h 69"/>
              <a:gd name="T2" fmla="*/ 264 w 269"/>
              <a:gd name="T3" fmla="*/ 0 h 69"/>
              <a:gd name="T4" fmla="*/ 269 w 269"/>
              <a:gd name="T5" fmla="*/ 40 h 69"/>
              <a:gd name="T6" fmla="*/ 3 w 269"/>
              <a:gd name="T7" fmla="*/ 69 h 69"/>
              <a:gd name="T8" fmla="*/ 0 w 269"/>
              <a:gd name="T9" fmla="*/ 2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9">
                <a:moveTo>
                  <a:pt x="0" y="29"/>
                </a:moveTo>
                <a:lnTo>
                  <a:pt x="264" y="0"/>
                </a:lnTo>
                <a:lnTo>
                  <a:pt x="269" y="40"/>
                </a:lnTo>
                <a:lnTo>
                  <a:pt x="3" y="69"/>
                </a:lnTo>
                <a:lnTo>
                  <a:pt x="0" y="29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0" name="Freeform 259"/>
          <p:cNvSpPr>
            <a:spLocks/>
          </p:cNvSpPr>
          <p:nvPr/>
        </p:nvSpPr>
        <p:spPr bwMode="auto">
          <a:xfrm>
            <a:off x="1298215" y="323419"/>
            <a:ext cx="137205" cy="79771"/>
          </a:xfrm>
          <a:custGeom>
            <a:avLst/>
            <a:gdLst>
              <a:gd name="T0" fmla="*/ 242 w 258"/>
              <a:gd name="T1" fmla="*/ 149 h 149"/>
              <a:gd name="T2" fmla="*/ 0 w 258"/>
              <a:gd name="T3" fmla="*/ 37 h 149"/>
              <a:gd name="T4" fmla="*/ 16 w 258"/>
              <a:gd name="T5" fmla="*/ 0 h 149"/>
              <a:gd name="T6" fmla="*/ 258 w 258"/>
              <a:gd name="T7" fmla="*/ 112 h 149"/>
              <a:gd name="T8" fmla="*/ 242 w 258"/>
              <a:gd name="T9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149">
                <a:moveTo>
                  <a:pt x="242" y="149"/>
                </a:moveTo>
                <a:lnTo>
                  <a:pt x="0" y="37"/>
                </a:lnTo>
                <a:lnTo>
                  <a:pt x="16" y="0"/>
                </a:lnTo>
                <a:lnTo>
                  <a:pt x="258" y="112"/>
                </a:lnTo>
                <a:lnTo>
                  <a:pt x="242" y="149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2193241" y="610593"/>
            <a:ext cx="141992" cy="28717"/>
          </a:xfrm>
          <a:custGeom>
            <a:avLst/>
            <a:gdLst>
              <a:gd name="T0" fmla="*/ 0 w 268"/>
              <a:gd name="T1" fmla="*/ 13 h 52"/>
              <a:gd name="T2" fmla="*/ 265 w 268"/>
              <a:gd name="T3" fmla="*/ 0 h 52"/>
              <a:gd name="T4" fmla="*/ 268 w 268"/>
              <a:gd name="T5" fmla="*/ 40 h 52"/>
              <a:gd name="T6" fmla="*/ 2 w 268"/>
              <a:gd name="T7" fmla="*/ 52 h 52"/>
              <a:gd name="T8" fmla="*/ 0 w 268"/>
              <a:gd name="T9" fmla="*/ 1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2">
                <a:moveTo>
                  <a:pt x="0" y="13"/>
                </a:moveTo>
                <a:lnTo>
                  <a:pt x="265" y="0"/>
                </a:lnTo>
                <a:lnTo>
                  <a:pt x="268" y="40"/>
                </a:lnTo>
                <a:lnTo>
                  <a:pt x="2" y="52"/>
                </a:lnTo>
                <a:lnTo>
                  <a:pt x="0" y="13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2" name="Freeform 261"/>
          <p:cNvSpPr>
            <a:spLocks/>
          </p:cNvSpPr>
          <p:nvPr/>
        </p:nvSpPr>
        <p:spPr bwMode="auto">
          <a:xfrm>
            <a:off x="1186536" y="840333"/>
            <a:ext cx="134015" cy="86152"/>
          </a:xfrm>
          <a:custGeom>
            <a:avLst/>
            <a:gdLst>
              <a:gd name="T0" fmla="*/ 233 w 252"/>
              <a:gd name="T1" fmla="*/ 162 h 162"/>
              <a:gd name="T2" fmla="*/ 0 w 252"/>
              <a:gd name="T3" fmla="*/ 36 h 162"/>
              <a:gd name="T4" fmla="*/ 18 w 252"/>
              <a:gd name="T5" fmla="*/ 0 h 162"/>
              <a:gd name="T6" fmla="*/ 252 w 252"/>
              <a:gd name="T7" fmla="*/ 127 h 162"/>
              <a:gd name="T8" fmla="*/ 233 w 252"/>
              <a:gd name="T9" fmla="*/ 16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62">
                <a:moveTo>
                  <a:pt x="233" y="162"/>
                </a:moveTo>
                <a:lnTo>
                  <a:pt x="0" y="36"/>
                </a:lnTo>
                <a:lnTo>
                  <a:pt x="18" y="0"/>
                </a:lnTo>
                <a:lnTo>
                  <a:pt x="252" y="127"/>
                </a:lnTo>
                <a:lnTo>
                  <a:pt x="233" y="162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3" name="Freeform 262"/>
          <p:cNvSpPr>
            <a:spLocks/>
          </p:cNvSpPr>
          <p:nvPr/>
        </p:nvSpPr>
        <p:spPr bwMode="auto">
          <a:xfrm>
            <a:off x="3153678" y="2448508"/>
            <a:ext cx="76580" cy="138801"/>
          </a:xfrm>
          <a:custGeom>
            <a:avLst/>
            <a:gdLst>
              <a:gd name="T0" fmla="*/ 108 w 144"/>
              <a:gd name="T1" fmla="*/ 260 h 260"/>
              <a:gd name="T2" fmla="*/ 0 w 144"/>
              <a:gd name="T3" fmla="*/ 16 h 260"/>
              <a:gd name="T4" fmla="*/ 37 w 144"/>
              <a:gd name="T5" fmla="*/ 0 h 260"/>
              <a:gd name="T6" fmla="*/ 144 w 144"/>
              <a:gd name="T7" fmla="*/ 243 h 260"/>
              <a:gd name="T8" fmla="*/ 108 w 144"/>
              <a:gd name="T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60">
                <a:moveTo>
                  <a:pt x="108" y="260"/>
                </a:moveTo>
                <a:lnTo>
                  <a:pt x="0" y="16"/>
                </a:lnTo>
                <a:lnTo>
                  <a:pt x="37" y="0"/>
                </a:lnTo>
                <a:lnTo>
                  <a:pt x="144" y="243"/>
                </a:lnTo>
                <a:lnTo>
                  <a:pt x="108" y="260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2253866" y="3067527"/>
            <a:ext cx="36695" cy="141992"/>
          </a:xfrm>
          <a:custGeom>
            <a:avLst/>
            <a:gdLst>
              <a:gd name="T0" fmla="*/ 27 w 67"/>
              <a:gd name="T1" fmla="*/ 268 h 268"/>
              <a:gd name="T2" fmla="*/ 0 w 67"/>
              <a:gd name="T3" fmla="*/ 4 h 268"/>
              <a:gd name="T4" fmla="*/ 39 w 67"/>
              <a:gd name="T5" fmla="*/ 0 h 268"/>
              <a:gd name="T6" fmla="*/ 67 w 67"/>
              <a:gd name="T7" fmla="*/ 264 h 268"/>
              <a:gd name="T8" fmla="*/ 27 w 67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268">
                <a:moveTo>
                  <a:pt x="27" y="268"/>
                </a:moveTo>
                <a:lnTo>
                  <a:pt x="0" y="4"/>
                </a:lnTo>
                <a:lnTo>
                  <a:pt x="39" y="0"/>
                </a:lnTo>
                <a:lnTo>
                  <a:pt x="67" y="264"/>
                </a:lnTo>
                <a:lnTo>
                  <a:pt x="27" y="268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5" name="Freeform 264"/>
          <p:cNvSpPr>
            <a:spLocks/>
          </p:cNvSpPr>
          <p:nvPr/>
        </p:nvSpPr>
        <p:spPr bwMode="auto">
          <a:xfrm>
            <a:off x="42626" y="2202814"/>
            <a:ext cx="113275" cy="116466"/>
          </a:xfrm>
          <a:custGeom>
            <a:avLst/>
            <a:gdLst>
              <a:gd name="T0" fmla="*/ 0 w 213"/>
              <a:gd name="T1" fmla="*/ 192 h 220"/>
              <a:gd name="T2" fmla="*/ 184 w 213"/>
              <a:gd name="T3" fmla="*/ 0 h 220"/>
              <a:gd name="T4" fmla="*/ 213 w 213"/>
              <a:gd name="T5" fmla="*/ 27 h 220"/>
              <a:gd name="T6" fmla="*/ 29 w 213"/>
              <a:gd name="T7" fmla="*/ 220 h 220"/>
              <a:gd name="T8" fmla="*/ 0 w 213"/>
              <a:gd name="T9" fmla="*/ 19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20">
                <a:moveTo>
                  <a:pt x="0" y="192"/>
                </a:moveTo>
                <a:lnTo>
                  <a:pt x="184" y="0"/>
                </a:lnTo>
                <a:lnTo>
                  <a:pt x="213" y="27"/>
                </a:lnTo>
                <a:lnTo>
                  <a:pt x="29" y="220"/>
                </a:lnTo>
                <a:lnTo>
                  <a:pt x="0" y="192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6" name="Freeform 265"/>
          <p:cNvSpPr>
            <a:spLocks/>
          </p:cNvSpPr>
          <p:nvPr/>
        </p:nvSpPr>
        <p:spPr bwMode="auto">
          <a:xfrm>
            <a:off x="3116985" y="1829488"/>
            <a:ext cx="126038" cy="98916"/>
          </a:xfrm>
          <a:custGeom>
            <a:avLst/>
            <a:gdLst>
              <a:gd name="T0" fmla="*/ 217 w 239"/>
              <a:gd name="T1" fmla="*/ 187 h 187"/>
              <a:gd name="T2" fmla="*/ 0 w 239"/>
              <a:gd name="T3" fmla="*/ 33 h 187"/>
              <a:gd name="T4" fmla="*/ 23 w 239"/>
              <a:gd name="T5" fmla="*/ 0 h 187"/>
              <a:gd name="T6" fmla="*/ 239 w 239"/>
              <a:gd name="T7" fmla="*/ 154 h 187"/>
              <a:gd name="T8" fmla="*/ 217 w 23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187">
                <a:moveTo>
                  <a:pt x="217" y="187"/>
                </a:moveTo>
                <a:lnTo>
                  <a:pt x="0" y="33"/>
                </a:lnTo>
                <a:lnTo>
                  <a:pt x="23" y="0"/>
                </a:lnTo>
                <a:lnTo>
                  <a:pt x="239" y="154"/>
                </a:lnTo>
                <a:lnTo>
                  <a:pt x="217" y="187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7" name="Freeform 266"/>
          <p:cNvSpPr>
            <a:spLocks/>
          </p:cNvSpPr>
          <p:nvPr/>
        </p:nvSpPr>
        <p:spPr bwMode="auto">
          <a:xfrm>
            <a:off x="1604534" y="2378310"/>
            <a:ext cx="55840" cy="141992"/>
          </a:xfrm>
          <a:custGeom>
            <a:avLst/>
            <a:gdLst>
              <a:gd name="T0" fmla="*/ 66 w 105"/>
              <a:gd name="T1" fmla="*/ 268 h 268"/>
              <a:gd name="T2" fmla="*/ 0 w 105"/>
              <a:gd name="T3" fmla="*/ 10 h 268"/>
              <a:gd name="T4" fmla="*/ 39 w 105"/>
              <a:gd name="T5" fmla="*/ 0 h 268"/>
              <a:gd name="T6" fmla="*/ 105 w 105"/>
              <a:gd name="T7" fmla="*/ 258 h 268"/>
              <a:gd name="T8" fmla="*/ 66 w 105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268">
                <a:moveTo>
                  <a:pt x="66" y="268"/>
                </a:moveTo>
                <a:lnTo>
                  <a:pt x="0" y="10"/>
                </a:lnTo>
                <a:lnTo>
                  <a:pt x="39" y="0"/>
                </a:lnTo>
                <a:lnTo>
                  <a:pt x="105" y="258"/>
                </a:lnTo>
                <a:lnTo>
                  <a:pt x="66" y="268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8" name="Freeform 267"/>
          <p:cNvSpPr>
            <a:spLocks/>
          </p:cNvSpPr>
          <p:nvPr/>
        </p:nvSpPr>
        <p:spPr bwMode="auto">
          <a:xfrm>
            <a:off x="1821510" y="1810343"/>
            <a:ext cx="106893" cy="122847"/>
          </a:xfrm>
          <a:custGeom>
            <a:avLst/>
            <a:gdLst>
              <a:gd name="T0" fmla="*/ 170 w 202"/>
              <a:gd name="T1" fmla="*/ 230 h 230"/>
              <a:gd name="T2" fmla="*/ 0 w 202"/>
              <a:gd name="T3" fmla="*/ 26 h 230"/>
              <a:gd name="T4" fmla="*/ 31 w 202"/>
              <a:gd name="T5" fmla="*/ 0 h 230"/>
              <a:gd name="T6" fmla="*/ 202 w 202"/>
              <a:gd name="T7" fmla="*/ 204 h 230"/>
              <a:gd name="T8" fmla="*/ 170 w 202"/>
              <a:gd name="T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30">
                <a:moveTo>
                  <a:pt x="170" y="230"/>
                </a:moveTo>
                <a:lnTo>
                  <a:pt x="0" y="26"/>
                </a:lnTo>
                <a:lnTo>
                  <a:pt x="31" y="0"/>
                </a:lnTo>
                <a:lnTo>
                  <a:pt x="202" y="204"/>
                </a:lnTo>
                <a:lnTo>
                  <a:pt x="170" y="230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9" name="Freeform 268"/>
          <p:cNvSpPr>
            <a:spLocks/>
          </p:cNvSpPr>
          <p:nvPr/>
        </p:nvSpPr>
        <p:spPr bwMode="auto">
          <a:xfrm>
            <a:off x="833950" y="1411490"/>
            <a:ext cx="130824" cy="94130"/>
          </a:xfrm>
          <a:custGeom>
            <a:avLst/>
            <a:gdLst>
              <a:gd name="T0" fmla="*/ 0 w 246"/>
              <a:gd name="T1" fmla="*/ 143 h 177"/>
              <a:gd name="T2" fmla="*/ 224 w 246"/>
              <a:gd name="T3" fmla="*/ 0 h 177"/>
              <a:gd name="T4" fmla="*/ 246 w 246"/>
              <a:gd name="T5" fmla="*/ 33 h 177"/>
              <a:gd name="T6" fmla="*/ 22 w 246"/>
              <a:gd name="T7" fmla="*/ 177 h 177"/>
              <a:gd name="T8" fmla="*/ 0 w 246"/>
              <a:gd name="T9" fmla="*/ 1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177">
                <a:moveTo>
                  <a:pt x="0" y="143"/>
                </a:moveTo>
                <a:lnTo>
                  <a:pt x="224" y="0"/>
                </a:lnTo>
                <a:lnTo>
                  <a:pt x="246" y="33"/>
                </a:lnTo>
                <a:lnTo>
                  <a:pt x="22" y="177"/>
                </a:lnTo>
                <a:lnTo>
                  <a:pt x="0" y="143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0" name="Freeform 269"/>
          <p:cNvSpPr>
            <a:spLocks/>
          </p:cNvSpPr>
          <p:nvPr/>
        </p:nvSpPr>
        <p:spPr bwMode="auto">
          <a:xfrm>
            <a:off x="5902573" y="1548695"/>
            <a:ext cx="71794" cy="138801"/>
          </a:xfrm>
          <a:custGeom>
            <a:avLst/>
            <a:gdLst>
              <a:gd name="T0" fmla="*/ 0 w 134"/>
              <a:gd name="T1" fmla="*/ 247 h 262"/>
              <a:gd name="T2" fmla="*/ 97 w 134"/>
              <a:gd name="T3" fmla="*/ 0 h 262"/>
              <a:gd name="T4" fmla="*/ 134 w 134"/>
              <a:gd name="T5" fmla="*/ 14 h 262"/>
              <a:gd name="T6" fmla="*/ 37 w 134"/>
              <a:gd name="T7" fmla="*/ 262 h 262"/>
              <a:gd name="T8" fmla="*/ 0 w 134"/>
              <a:gd name="T9" fmla="*/ 247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62">
                <a:moveTo>
                  <a:pt x="0" y="247"/>
                </a:moveTo>
                <a:lnTo>
                  <a:pt x="97" y="0"/>
                </a:lnTo>
                <a:lnTo>
                  <a:pt x="134" y="14"/>
                </a:lnTo>
                <a:lnTo>
                  <a:pt x="37" y="262"/>
                </a:lnTo>
                <a:lnTo>
                  <a:pt x="0" y="247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1" name="Freeform 270"/>
          <p:cNvSpPr>
            <a:spLocks/>
          </p:cNvSpPr>
          <p:nvPr/>
        </p:nvSpPr>
        <p:spPr bwMode="auto">
          <a:xfrm>
            <a:off x="6646035" y="1896495"/>
            <a:ext cx="27123" cy="141992"/>
          </a:xfrm>
          <a:custGeom>
            <a:avLst/>
            <a:gdLst>
              <a:gd name="T0" fmla="*/ 12 w 52"/>
              <a:gd name="T1" fmla="*/ 266 h 266"/>
              <a:gd name="T2" fmla="*/ 0 w 52"/>
              <a:gd name="T3" fmla="*/ 1 h 266"/>
              <a:gd name="T4" fmla="*/ 40 w 52"/>
              <a:gd name="T5" fmla="*/ 0 h 266"/>
              <a:gd name="T6" fmla="*/ 52 w 52"/>
              <a:gd name="T7" fmla="*/ 265 h 266"/>
              <a:gd name="T8" fmla="*/ 12 w 52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66">
                <a:moveTo>
                  <a:pt x="12" y="266"/>
                </a:moveTo>
                <a:lnTo>
                  <a:pt x="0" y="1"/>
                </a:lnTo>
                <a:lnTo>
                  <a:pt x="40" y="0"/>
                </a:lnTo>
                <a:lnTo>
                  <a:pt x="52" y="265"/>
                </a:lnTo>
                <a:lnTo>
                  <a:pt x="12" y="266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3" name="Freeform 272"/>
          <p:cNvSpPr>
            <a:spLocks/>
          </p:cNvSpPr>
          <p:nvPr/>
        </p:nvSpPr>
        <p:spPr bwMode="auto">
          <a:xfrm>
            <a:off x="4276848" y="2103899"/>
            <a:ext cx="118060" cy="113275"/>
          </a:xfrm>
          <a:custGeom>
            <a:avLst/>
            <a:gdLst>
              <a:gd name="T0" fmla="*/ 194 w 222"/>
              <a:gd name="T1" fmla="*/ 212 h 212"/>
              <a:gd name="T2" fmla="*/ 0 w 222"/>
              <a:gd name="T3" fmla="*/ 28 h 212"/>
              <a:gd name="T4" fmla="*/ 27 w 222"/>
              <a:gd name="T5" fmla="*/ 0 h 212"/>
              <a:gd name="T6" fmla="*/ 222 w 222"/>
              <a:gd name="T7" fmla="*/ 183 h 212"/>
              <a:gd name="T8" fmla="*/ 194 w 222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212">
                <a:moveTo>
                  <a:pt x="194" y="212"/>
                </a:moveTo>
                <a:lnTo>
                  <a:pt x="0" y="28"/>
                </a:lnTo>
                <a:lnTo>
                  <a:pt x="27" y="0"/>
                </a:lnTo>
                <a:lnTo>
                  <a:pt x="222" y="183"/>
                </a:lnTo>
                <a:lnTo>
                  <a:pt x="194" y="212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4" name="Freeform 273"/>
          <p:cNvSpPr>
            <a:spLocks/>
          </p:cNvSpPr>
          <p:nvPr/>
        </p:nvSpPr>
        <p:spPr bwMode="auto">
          <a:xfrm>
            <a:off x="5004356" y="1835870"/>
            <a:ext cx="27123" cy="141992"/>
          </a:xfrm>
          <a:custGeom>
            <a:avLst/>
            <a:gdLst>
              <a:gd name="T0" fmla="*/ 13 w 53"/>
              <a:gd name="T1" fmla="*/ 268 h 268"/>
              <a:gd name="T2" fmla="*/ 0 w 53"/>
              <a:gd name="T3" fmla="*/ 2 h 268"/>
              <a:gd name="T4" fmla="*/ 40 w 53"/>
              <a:gd name="T5" fmla="*/ 0 h 268"/>
              <a:gd name="T6" fmla="*/ 53 w 53"/>
              <a:gd name="T7" fmla="*/ 266 h 268"/>
              <a:gd name="T8" fmla="*/ 13 w 53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68">
                <a:moveTo>
                  <a:pt x="13" y="268"/>
                </a:moveTo>
                <a:lnTo>
                  <a:pt x="0" y="2"/>
                </a:lnTo>
                <a:lnTo>
                  <a:pt x="40" y="0"/>
                </a:lnTo>
                <a:lnTo>
                  <a:pt x="53" y="266"/>
                </a:lnTo>
                <a:lnTo>
                  <a:pt x="13" y="268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5" name="Freeform 274"/>
          <p:cNvSpPr>
            <a:spLocks/>
          </p:cNvSpPr>
          <p:nvPr/>
        </p:nvSpPr>
        <p:spPr bwMode="auto">
          <a:xfrm>
            <a:off x="6874179" y="2440530"/>
            <a:ext cx="65412" cy="140396"/>
          </a:xfrm>
          <a:custGeom>
            <a:avLst/>
            <a:gdLst>
              <a:gd name="T0" fmla="*/ 0 w 121"/>
              <a:gd name="T1" fmla="*/ 251 h 264"/>
              <a:gd name="T2" fmla="*/ 84 w 121"/>
              <a:gd name="T3" fmla="*/ 0 h 264"/>
              <a:gd name="T4" fmla="*/ 121 w 121"/>
              <a:gd name="T5" fmla="*/ 11 h 264"/>
              <a:gd name="T6" fmla="*/ 37 w 121"/>
              <a:gd name="T7" fmla="*/ 264 h 264"/>
              <a:gd name="T8" fmla="*/ 0 w 121"/>
              <a:gd name="T9" fmla="*/ 25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264">
                <a:moveTo>
                  <a:pt x="0" y="251"/>
                </a:moveTo>
                <a:lnTo>
                  <a:pt x="84" y="0"/>
                </a:lnTo>
                <a:lnTo>
                  <a:pt x="121" y="11"/>
                </a:lnTo>
                <a:lnTo>
                  <a:pt x="37" y="264"/>
                </a:lnTo>
                <a:lnTo>
                  <a:pt x="0" y="251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6" name="Freeform 275"/>
          <p:cNvSpPr>
            <a:spLocks/>
          </p:cNvSpPr>
          <p:nvPr/>
        </p:nvSpPr>
        <p:spPr bwMode="auto">
          <a:xfrm>
            <a:off x="7137422" y="2624003"/>
            <a:ext cx="113275" cy="116466"/>
          </a:xfrm>
          <a:custGeom>
            <a:avLst/>
            <a:gdLst>
              <a:gd name="T0" fmla="*/ 0 w 212"/>
              <a:gd name="T1" fmla="*/ 192 h 219"/>
              <a:gd name="T2" fmla="*/ 184 w 212"/>
              <a:gd name="T3" fmla="*/ 0 h 219"/>
              <a:gd name="T4" fmla="*/ 212 w 212"/>
              <a:gd name="T5" fmla="*/ 28 h 219"/>
              <a:gd name="T6" fmla="*/ 28 w 212"/>
              <a:gd name="T7" fmla="*/ 219 h 219"/>
              <a:gd name="T8" fmla="*/ 0 w 212"/>
              <a:gd name="T9" fmla="*/ 19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9">
                <a:moveTo>
                  <a:pt x="0" y="192"/>
                </a:moveTo>
                <a:lnTo>
                  <a:pt x="184" y="0"/>
                </a:lnTo>
                <a:lnTo>
                  <a:pt x="212" y="28"/>
                </a:lnTo>
                <a:lnTo>
                  <a:pt x="28" y="219"/>
                </a:lnTo>
                <a:lnTo>
                  <a:pt x="0" y="192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9" name="Freeform 278"/>
          <p:cNvSpPr>
            <a:spLocks/>
          </p:cNvSpPr>
          <p:nvPr/>
        </p:nvSpPr>
        <p:spPr bwMode="auto">
          <a:xfrm>
            <a:off x="3563700" y="3051573"/>
            <a:ext cx="132420" cy="89343"/>
          </a:xfrm>
          <a:custGeom>
            <a:avLst/>
            <a:gdLst>
              <a:gd name="T0" fmla="*/ 230 w 251"/>
              <a:gd name="T1" fmla="*/ 168 h 168"/>
              <a:gd name="T2" fmla="*/ 0 w 251"/>
              <a:gd name="T3" fmla="*/ 34 h 168"/>
              <a:gd name="T4" fmla="*/ 21 w 251"/>
              <a:gd name="T5" fmla="*/ 0 h 168"/>
              <a:gd name="T6" fmla="*/ 251 w 251"/>
              <a:gd name="T7" fmla="*/ 133 h 168"/>
              <a:gd name="T8" fmla="*/ 230 w 251"/>
              <a:gd name="T9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68">
                <a:moveTo>
                  <a:pt x="230" y="168"/>
                </a:moveTo>
                <a:lnTo>
                  <a:pt x="0" y="34"/>
                </a:lnTo>
                <a:lnTo>
                  <a:pt x="21" y="0"/>
                </a:lnTo>
                <a:lnTo>
                  <a:pt x="251" y="133"/>
                </a:lnTo>
                <a:lnTo>
                  <a:pt x="230" y="168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0" name="Freeform 279"/>
          <p:cNvSpPr>
            <a:spLocks/>
          </p:cNvSpPr>
          <p:nvPr/>
        </p:nvSpPr>
        <p:spPr bwMode="auto">
          <a:xfrm>
            <a:off x="4982020" y="2146974"/>
            <a:ext cx="46267" cy="141992"/>
          </a:xfrm>
          <a:custGeom>
            <a:avLst/>
            <a:gdLst>
              <a:gd name="T0" fmla="*/ 46 w 85"/>
              <a:gd name="T1" fmla="*/ 269 h 269"/>
              <a:gd name="T2" fmla="*/ 0 w 85"/>
              <a:gd name="T3" fmla="*/ 7 h 269"/>
              <a:gd name="T4" fmla="*/ 40 w 85"/>
              <a:gd name="T5" fmla="*/ 0 h 269"/>
              <a:gd name="T6" fmla="*/ 85 w 85"/>
              <a:gd name="T7" fmla="*/ 262 h 269"/>
              <a:gd name="T8" fmla="*/ 46 w 85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269">
                <a:moveTo>
                  <a:pt x="46" y="269"/>
                </a:moveTo>
                <a:lnTo>
                  <a:pt x="0" y="7"/>
                </a:lnTo>
                <a:lnTo>
                  <a:pt x="40" y="0"/>
                </a:lnTo>
                <a:lnTo>
                  <a:pt x="85" y="262"/>
                </a:lnTo>
                <a:lnTo>
                  <a:pt x="46" y="269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1" name="Freeform 280"/>
          <p:cNvSpPr>
            <a:spLocks/>
          </p:cNvSpPr>
          <p:nvPr/>
        </p:nvSpPr>
        <p:spPr bwMode="auto">
          <a:xfrm>
            <a:off x="7049674" y="3222282"/>
            <a:ext cx="141992" cy="28717"/>
          </a:xfrm>
          <a:custGeom>
            <a:avLst/>
            <a:gdLst>
              <a:gd name="T0" fmla="*/ 0 w 267"/>
              <a:gd name="T1" fmla="*/ 16 h 56"/>
              <a:gd name="T2" fmla="*/ 265 w 267"/>
              <a:gd name="T3" fmla="*/ 0 h 56"/>
              <a:gd name="T4" fmla="*/ 267 w 267"/>
              <a:gd name="T5" fmla="*/ 40 h 56"/>
              <a:gd name="T6" fmla="*/ 2 w 267"/>
              <a:gd name="T7" fmla="*/ 56 h 56"/>
              <a:gd name="T8" fmla="*/ 0 w 267"/>
              <a:gd name="T9" fmla="*/ 1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56">
                <a:moveTo>
                  <a:pt x="0" y="16"/>
                </a:moveTo>
                <a:lnTo>
                  <a:pt x="265" y="0"/>
                </a:lnTo>
                <a:lnTo>
                  <a:pt x="267" y="40"/>
                </a:lnTo>
                <a:lnTo>
                  <a:pt x="2" y="56"/>
                </a:lnTo>
                <a:lnTo>
                  <a:pt x="0" y="16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2" name="Freeform 281"/>
          <p:cNvSpPr>
            <a:spLocks/>
          </p:cNvSpPr>
          <p:nvPr/>
        </p:nvSpPr>
        <p:spPr bwMode="auto">
          <a:xfrm>
            <a:off x="5714315" y="2513919"/>
            <a:ext cx="65412" cy="140396"/>
          </a:xfrm>
          <a:custGeom>
            <a:avLst/>
            <a:gdLst>
              <a:gd name="T0" fmla="*/ 0 w 123"/>
              <a:gd name="T1" fmla="*/ 252 h 265"/>
              <a:gd name="T2" fmla="*/ 85 w 123"/>
              <a:gd name="T3" fmla="*/ 0 h 265"/>
              <a:gd name="T4" fmla="*/ 123 w 123"/>
              <a:gd name="T5" fmla="*/ 13 h 265"/>
              <a:gd name="T6" fmla="*/ 38 w 123"/>
              <a:gd name="T7" fmla="*/ 265 h 265"/>
              <a:gd name="T8" fmla="*/ 0 w 123"/>
              <a:gd name="T9" fmla="*/ 25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265">
                <a:moveTo>
                  <a:pt x="0" y="252"/>
                </a:moveTo>
                <a:lnTo>
                  <a:pt x="85" y="0"/>
                </a:lnTo>
                <a:lnTo>
                  <a:pt x="123" y="13"/>
                </a:lnTo>
                <a:lnTo>
                  <a:pt x="38" y="265"/>
                </a:lnTo>
                <a:lnTo>
                  <a:pt x="0" y="252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3" name="Freeform 282"/>
          <p:cNvSpPr>
            <a:spLocks/>
          </p:cNvSpPr>
          <p:nvPr/>
        </p:nvSpPr>
        <p:spPr bwMode="auto">
          <a:xfrm>
            <a:off x="4252918" y="3292480"/>
            <a:ext cx="118060" cy="111679"/>
          </a:xfrm>
          <a:custGeom>
            <a:avLst/>
            <a:gdLst>
              <a:gd name="T0" fmla="*/ 196 w 223"/>
              <a:gd name="T1" fmla="*/ 208 h 208"/>
              <a:gd name="T2" fmla="*/ 0 w 223"/>
              <a:gd name="T3" fmla="*/ 29 h 208"/>
              <a:gd name="T4" fmla="*/ 26 w 223"/>
              <a:gd name="T5" fmla="*/ 0 h 208"/>
              <a:gd name="T6" fmla="*/ 223 w 223"/>
              <a:gd name="T7" fmla="*/ 179 h 208"/>
              <a:gd name="T8" fmla="*/ 196 w 223"/>
              <a:gd name="T9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08">
                <a:moveTo>
                  <a:pt x="196" y="208"/>
                </a:moveTo>
                <a:lnTo>
                  <a:pt x="0" y="29"/>
                </a:lnTo>
                <a:lnTo>
                  <a:pt x="26" y="0"/>
                </a:lnTo>
                <a:lnTo>
                  <a:pt x="223" y="179"/>
                </a:lnTo>
                <a:lnTo>
                  <a:pt x="196" y="208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3" name="Freeform 312"/>
          <p:cNvSpPr>
            <a:spLocks/>
          </p:cNvSpPr>
          <p:nvPr/>
        </p:nvSpPr>
        <p:spPr bwMode="auto">
          <a:xfrm>
            <a:off x="626546" y="2681438"/>
            <a:ext cx="54244" cy="141992"/>
          </a:xfrm>
          <a:custGeom>
            <a:avLst/>
            <a:gdLst>
              <a:gd name="T0" fmla="*/ 64 w 103"/>
              <a:gd name="T1" fmla="*/ 267 h 267"/>
              <a:gd name="T2" fmla="*/ 0 w 103"/>
              <a:gd name="T3" fmla="*/ 9 h 267"/>
              <a:gd name="T4" fmla="*/ 38 w 103"/>
              <a:gd name="T5" fmla="*/ 0 h 267"/>
              <a:gd name="T6" fmla="*/ 103 w 103"/>
              <a:gd name="T7" fmla="*/ 258 h 267"/>
              <a:gd name="T8" fmla="*/ 64 w 103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67">
                <a:moveTo>
                  <a:pt x="64" y="267"/>
                </a:moveTo>
                <a:lnTo>
                  <a:pt x="0" y="9"/>
                </a:lnTo>
                <a:lnTo>
                  <a:pt x="38" y="0"/>
                </a:lnTo>
                <a:lnTo>
                  <a:pt x="103" y="258"/>
                </a:lnTo>
                <a:lnTo>
                  <a:pt x="64" y="267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5" name="Freeform 314"/>
          <p:cNvSpPr>
            <a:spLocks/>
          </p:cNvSpPr>
          <p:nvPr/>
        </p:nvSpPr>
        <p:spPr bwMode="auto">
          <a:xfrm>
            <a:off x="1336505" y="3378632"/>
            <a:ext cx="143587" cy="38290"/>
          </a:xfrm>
          <a:custGeom>
            <a:avLst/>
            <a:gdLst>
              <a:gd name="T0" fmla="*/ 0 w 269"/>
              <a:gd name="T1" fmla="*/ 33 h 73"/>
              <a:gd name="T2" fmla="*/ 264 w 269"/>
              <a:gd name="T3" fmla="*/ 0 h 73"/>
              <a:gd name="T4" fmla="*/ 269 w 269"/>
              <a:gd name="T5" fmla="*/ 40 h 73"/>
              <a:gd name="T6" fmla="*/ 5 w 269"/>
              <a:gd name="T7" fmla="*/ 73 h 73"/>
              <a:gd name="T8" fmla="*/ 0 w 269"/>
              <a:gd name="T9" fmla="*/ 3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73">
                <a:moveTo>
                  <a:pt x="0" y="33"/>
                </a:moveTo>
                <a:lnTo>
                  <a:pt x="264" y="0"/>
                </a:lnTo>
                <a:lnTo>
                  <a:pt x="269" y="40"/>
                </a:lnTo>
                <a:lnTo>
                  <a:pt x="5" y="73"/>
                </a:lnTo>
                <a:lnTo>
                  <a:pt x="0" y="33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8" name="Freeform 317"/>
          <p:cNvSpPr>
            <a:spLocks/>
          </p:cNvSpPr>
          <p:nvPr/>
        </p:nvSpPr>
        <p:spPr bwMode="auto">
          <a:xfrm>
            <a:off x="8278141" y="96871"/>
            <a:ext cx="138801" cy="74985"/>
          </a:xfrm>
          <a:custGeom>
            <a:avLst/>
            <a:gdLst>
              <a:gd name="T0" fmla="*/ 243 w 260"/>
              <a:gd name="T1" fmla="*/ 142 h 142"/>
              <a:gd name="T2" fmla="*/ 0 w 260"/>
              <a:gd name="T3" fmla="*/ 36 h 142"/>
              <a:gd name="T4" fmla="*/ 16 w 260"/>
              <a:gd name="T5" fmla="*/ 0 h 142"/>
              <a:gd name="T6" fmla="*/ 260 w 260"/>
              <a:gd name="T7" fmla="*/ 107 h 142"/>
              <a:gd name="T8" fmla="*/ 243 w 260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142">
                <a:moveTo>
                  <a:pt x="243" y="142"/>
                </a:moveTo>
                <a:lnTo>
                  <a:pt x="0" y="36"/>
                </a:lnTo>
                <a:lnTo>
                  <a:pt x="16" y="0"/>
                </a:lnTo>
                <a:lnTo>
                  <a:pt x="260" y="107"/>
                </a:lnTo>
                <a:lnTo>
                  <a:pt x="243" y="142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9" name="Freeform 318"/>
          <p:cNvSpPr>
            <a:spLocks/>
          </p:cNvSpPr>
          <p:nvPr/>
        </p:nvSpPr>
        <p:spPr bwMode="auto">
          <a:xfrm>
            <a:off x="8895566" y="5932"/>
            <a:ext cx="103702" cy="126038"/>
          </a:xfrm>
          <a:custGeom>
            <a:avLst/>
            <a:gdLst>
              <a:gd name="T0" fmla="*/ 161 w 193"/>
              <a:gd name="T1" fmla="*/ 237 h 237"/>
              <a:gd name="T2" fmla="*/ 0 w 193"/>
              <a:gd name="T3" fmla="*/ 25 h 237"/>
              <a:gd name="T4" fmla="*/ 33 w 193"/>
              <a:gd name="T5" fmla="*/ 0 h 237"/>
              <a:gd name="T6" fmla="*/ 193 w 193"/>
              <a:gd name="T7" fmla="*/ 213 h 237"/>
              <a:gd name="T8" fmla="*/ 161 w 193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237">
                <a:moveTo>
                  <a:pt x="161" y="237"/>
                </a:moveTo>
                <a:lnTo>
                  <a:pt x="0" y="25"/>
                </a:lnTo>
                <a:lnTo>
                  <a:pt x="33" y="0"/>
                </a:lnTo>
                <a:lnTo>
                  <a:pt x="193" y="213"/>
                </a:lnTo>
                <a:lnTo>
                  <a:pt x="161" y="237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0" name="Freeform 319"/>
          <p:cNvSpPr>
            <a:spLocks/>
          </p:cNvSpPr>
          <p:nvPr/>
        </p:nvSpPr>
        <p:spPr bwMode="auto">
          <a:xfrm>
            <a:off x="8408965" y="2391073"/>
            <a:ext cx="141992" cy="33504"/>
          </a:xfrm>
          <a:custGeom>
            <a:avLst/>
            <a:gdLst>
              <a:gd name="T0" fmla="*/ 0 w 267"/>
              <a:gd name="T1" fmla="*/ 21 h 61"/>
              <a:gd name="T2" fmla="*/ 264 w 267"/>
              <a:gd name="T3" fmla="*/ 0 h 61"/>
              <a:gd name="T4" fmla="*/ 267 w 267"/>
              <a:gd name="T5" fmla="*/ 40 h 61"/>
              <a:gd name="T6" fmla="*/ 3 w 267"/>
              <a:gd name="T7" fmla="*/ 61 h 61"/>
              <a:gd name="T8" fmla="*/ 0 w 267"/>
              <a:gd name="T9" fmla="*/ 2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61">
                <a:moveTo>
                  <a:pt x="0" y="21"/>
                </a:moveTo>
                <a:lnTo>
                  <a:pt x="264" y="0"/>
                </a:lnTo>
                <a:lnTo>
                  <a:pt x="267" y="40"/>
                </a:lnTo>
                <a:lnTo>
                  <a:pt x="3" y="61"/>
                </a:lnTo>
                <a:lnTo>
                  <a:pt x="0" y="21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6" name="Freeform 325"/>
          <p:cNvSpPr>
            <a:spLocks/>
          </p:cNvSpPr>
          <p:nvPr/>
        </p:nvSpPr>
        <p:spPr bwMode="auto">
          <a:xfrm>
            <a:off x="8842917" y="3316412"/>
            <a:ext cx="132420" cy="90939"/>
          </a:xfrm>
          <a:custGeom>
            <a:avLst/>
            <a:gdLst>
              <a:gd name="T0" fmla="*/ 230 w 249"/>
              <a:gd name="T1" fmla="*/ 170 h 170"/>
              <a:gd name="T2" fmla="*/ 0 w 249"/>
              <a:gd name="T3" fmla="*/ 35 h 170"/>
              <a:gd name="T4" fmla="*/ 21 w 249"/>
              <a:gd name="T5" fmla="*/ 0 h 170"/>
              <a:gd name="T6" fmla="*/ 249 w 249"/>
              <a:gd name="T7" fmla="*/ 135 h 170"/>
              <a:gd name="T8" fmla="*/ 230 w 249"/>
              <a:gd name="T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70">
                <a:moveTo>
                  <a:pt x="230" y="170"/>
                </a:moveTo>
                <a:lnTo>
                  <a:pt x="0" y="35"/>
                </a:lnTo>
                <a:lnTo>
                  <a:pt x="21" y="0"/>
                </a:lnTo>
                <a:lnTo>
                  <a:pt x="249" y="135"/>
                </a:lnTo>
                <a:lnTo>
                  <a:pt x="230" y="170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7" name="Freeform 326"/>
          <p:cNvSpPr>
            <a:spLocks/>
          </p:cNvSpPr>
          <p:nvPr/>
        </p:nvSpPr>
        <p:spPr bwMode="auto">
          <a:xfrm>
            <a:off x="7587328" y="3032428"/>
            <a:ext cx="140396" cy="70198"/>
          </a:xfrm>
          <a:custGeom>
            <a:avLst/>
            <a:gdLst>
              <a:gd name="T0" fmla="*/ 249 w 263"/>
              <a:gd name="T1" fmla="*/ 132 h 132"/>
              <a:gd name="T2" fmla="*/ 0 w 263"/>
              <a:gd name="T3" fmla="*/ 37 h 132"/>
              <a:gd name="T4" fmla="*/ 15 w 263"/>
              <a:gd name="T5" fmla="*/ 0 h 132"/>
              <a:gd name="T6" fmla="*/ 263 w 263"/>
              <a:gd name="T7" fmla="*/ 95 h 132"/>
              <a:gd name="T8" fmla="*/ 249 w 263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32">
                <a:moveTo>
                  <a:pt x="249" y="132"/>
                </a:moveTo>
                <a:lnTo>
                  <a:pt x="0" y="37"/>
                </a:lnTo>
                <a:lnTo>
                  <a:pt x="15" y="0"/>
                </a:lnTo>
                <a:lnTo>
                  <a:pt x="263" y="95"/>
                </a:lnTo>
                <a:lnTo>
                  <a:pt x="249" y="132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8" name="Freeform 327"/>
          <p:cNvSpPr>
            <a:spLocks/>
          </p:cNvSpPr>
          <p:nvPr/>
        </p:nvSpPr>
        <p:spPr bwMode="auto">
          <a:xfrm>
            <a:off x="7737297" y="2552209"/>
            <a:ext cx="79771" cy="135611"/>
          </a:xfrm>
          <a:custGeom>
            <a:avLst/>
            <a:gdLst>
              <a:gd name="T0" fmla="*/ 113 w 149"/>
              <a:gd name="T1" fmla="*/ 257 h 257"/>
              <a:gd name="T2" fmla="*/ 0 w 149"/>
              <a:gd name="T3" fmla="*/ 16 h 257"/>
              <a:gd name="T4" fmla="*/ 36 w 149"/>
              <a:gd name="T5" fmla="*/ 0 h 257"/>
              <a:gd name="T6" fmla="*/ 149 w 149"/>
              <a:gd name="T7" fmla="*/ 240 h 257"/>
              <a:gd name="T8" fmla="*/ 113 w 149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57">
                <a:moveTo>
                  <a:pt x="113" y="257"/>
                </a:moveTo>
                <a:lnTo>
                  <a:pt x="0" y="16"/>
                </a:lnTo>
                <a:lnTo>
                  <a:pt x="36" y="0"/>
                </a:lnTo>
                <a:lnTo>
                  <a:pt x="149" y="240"/>
                </a:lnTo>
                <a:lnTo>
                  <a:pt x="113" y="257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9" name="Freeform 328"/>
          <p:cNvSpPr>
            <a:spLocks/>
          </p:cNvSpPr>
          <p:nvPr/>
        </p:nvSpPr>
        <p:spPr bwMode="auto">
          <a:xfrm>
            <a:off x="7730915" y="3450426"/>
            <a:ext cx="141992" cy="62222"/>
          </a:xfrm>
          <a:custGeom>
            <a:avLst/>
            <a:gdLst>
              <a:gd name="T0" fmla="*/ 0 w 266"/>
              <a:gd name="T1" fmla="*/ 80 h 118"/>
              <a:gd name="T2" fmla="*/ 254 w 266"/>
              <a:gd name="T3" fmla="*/ 0 h 118"/>
              <a:gd name="T4" fmla="*/ 266 w 266"/>
              <a:gd name="T5" fmla="*/ 37 h 118"/>
              <a:gd name="T6" fmla="*/ 12 w 266"/>
              <a:gd name="T7" fmla="*/ 118 h 118"/>
              <a:gd name="T8" fmla="*/ 0 w 266"/>
              <a:gd name="T9" fmla="*/ 8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8">
                <a:moveTo>
                  <a:pt x="0" y="80"/>
                </a:moveTo>
                <a:lnTo>
                  <a:pt x="254" y="0"/>
                </a:lnTo>
                <a:lnTo>
                  <a:pt x="266" y="37"/>
                </a:lnTo>
                <a:lnTo>
                  <a:pt x="12" y="118"/>
                </a:lnTo>
                <a:lnTo>
                  <a:pt x="0" y="80"/>
                </a:lnTo>
                <a:close/>
              </a:path>
            </a:pathLst>
          </a:custGeom>
          <a:solidFill>
            <a:srgbClr val="C013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2" name="Freeform 331"/>
          <p:cNvSpPr>
            <a:spLocks/>
          </p:cNvSpPr>
          <p:nvPr/>
        </p:nvSpPr>
        <p:spPr bwMode="auto">
          <a:xfrm>
            <a:off x="7051270" y="222908"/>
            <a:ext cx="143587" cy="41481"/>
          </a:xfrm>
          <a:custGeom>
            <a:avLst/>
            <a:gdLst>
              <a:gd name="T0" fmla="*/ 0 w 269"/>
              <a:gd name="T1" fmla="*/ 38 h 77"/>
              <a:gd name="T2" fmla="*/ 263 w 269"/>
              <a:gd name="T3" fmla="*/ 0 h 77"/>
              <a:gd name="T4" fmla="*/ 269 w 269"/>
              <a:gd name="T5" fmla="*/ 40 h 77"/>
              <a:gd name="T6" fmla="*/ 5 w 269"/>
              <a:gd name="T7" fmla="*/ 77 h 77"/>
              <a:gd name="T8" fmla="*/ 0 w 269"/>
              <a:gd name="T9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77">
                <a:moveTo>
                  <a:pt x="0" y="38"/>
                </a:moveTo>
                <a:lnTo>
                  <a:pt x="263" y="0"/>
                </a:lnTo>
                <a:lnTo>
                  <a:pt x="269" y="40"/>
                </a:lnTo>
                <a:lnTo>
                  <a:pt x="5" y="77"/>
                </a:lnTo>
                <a:lnTo>
                  <a:pt x="0" y="38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3" name="Freeform 332"/>
          <p:cNvSpPr>
            <a:spLocks/>
          </p:cNvSpPr>
          <p:nvPr/>
        </p:nvSpPr>
        <p:spPr bwMode="auto">
          <a:xfrm>
            <a:off x="5114440" y="267579"/>
            <a:ext cx="141992" cy="57435"/>
          </a:xfrm>
          <a:custGeom>
            <a:avLst/>
            <a:gdLst>
              <a:gd name="T0" fmla="*/ 256 w 267"/>
              <a:gd name="T1" fmla="*/ 108 h 108"/>
              <a:gd name="T2" fmla="*/ 0 w 267"/>
              <a:gd name="T3" fmla="*/ 38 h 108"/>
              <a:gd name="T4" fmla="*/ 10 w 267"/>
              <a:gd name="T5" fmla="*/ 0 h 108"/>
              <a:gd name="T6" fmla="*/ 267 w 267"/>
              <a:gd name="T7" fmla="*/ 70 h 108"/>
              <a:gd name="T8" fmla="*/ 256 w 267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08">
                <a:moveTo>
                  <a:pt x="256" y="108"/>
                </a:moveTo>
                <a:lnTo>
                  <a:pt x="0" y="38"/>
                </a:lnTo>
                <a:lnTo>
                  <a:pt x="10" y="0"/>
                </a:lnTo>
                <a:lnTo>
                  <a:pt x="267" y="70"/>
                </a:lnTo>
                <a:lnTo>
                  <a:pt x="256" y="108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4" name="Freeform 333"/>
          <p:cNvSpPr>
            <a:spLocks/>
          </p:cNvSpPr>
          <p:nvPr/>
        </p:nvSpPr>
        <p:spPr bwMode="auto">
          <a:xfrm>
            <a:off x="6007871" y="9123"/>
            <a:ext cx="76580" cy="138801"/>
          </a:xfrm>
          <a:custGeom>
            <a:avLst/>
            <a:gdLst>
              <a:gd name="T0" fmla="*/ 0 w 145"/>
              <a:gd name="T1" fmla="*/ 243 h 259"/>
              <a:gd name="T2" fmla="*/ 108 w 145"/>
              <a:gd name="T3" fmla="*/ 0 h 259"/>
              <a:gd name="T4" fmla="*/ 145 w 145"/>
              <a:gd name="T5" fmla="*/ 16 h 259"/>
              <a:gd name="T6" fmla="*/ 37 w 145"/>
              <a:gd name="T7" fmla="*/ 259 h 259"/>
              <a:gd name="T8" fmla="*/ 0 w 145"/>
              <a:gd name="T9" fmla="*/ 243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259">
                <a:moveTo>
                  <a:pt x="0" y="243"/>
                </a:moveTo>
                <a:lnTo>
                  <a:pt x="108" y="0"/>
                </a:lnTo>
                <a:lnTo>
                  <a:pt x="145" y="16"/>
                </a:lnTo>
                <a:lnTo>
                  <a:pt x="37" y="259"/>
                </a:lnTo>
                <a:lnTo>
                  <a:pt x="0" y="243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5" name="Freeform 334"/>
          <p:cNvSpPr>
            <a:spLocks/>
          </p:cNvSpPr>
          <p:nvPr/>
        </p:nvSpPr>
        <p:spPr bwMode="auto">
          <a:xfrm>
            <a:off x="8045211" y="1797580"/>
            <a:ext cx="71794" cy="140396"/>
          </a:xfrm>
          <a:custGeom>
            <a:avLst/>
            <a:gdLst>
              <a:gd name="T0" fmla="*/ 96 w 133"/>
              <a:gd name="T1" fmla="*/ 262 h 262"/>
              <a:gd name="T2" fmla="*/ 0 w 133"/>
              <a:gd name="T3" fmla="*/ 15 h 262"/>
              <a:gd name="T4" fmla="*/ 36 w 133"/>
              <a:gd name="T5" fmla="*/ 0 h 262"/>
              <a:gd name="T6" fmla="*/ 133 w 133"/>
              <a:gd name="T7" fmla="*/ 248 h 262"/>
              <a:gd name="T8" fmla="*/ 96 w 133"/>
              <a:gd name="T9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62">
                <a:moveTo>
                  <a:pt x="96" y="262"/>
                </a:moveTo>
                <a:lnTo>
                  <a:pt x="0" y="15"/>
                </a:lnTo>
                <a:lnTo>
                  <a:pt x="36" y="0"/>
                </a:lnTo>
                <a:lnTo>
                  <a:pt x="133" y="248"/>
                </a:lnTo>
                <a:lnTo>
                  <a:pt x="96" y="262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6" name="Freeform 335"/>
          <p:cNvSpPr>
            <a:spLocks/>
          </p:cNvSpPr>
          <p:nvPr/>
        </p:nvSpPr>
        <p:spPr bwMode="auto">
          <a:xfrm>
            <a:off x="7478840" y="2276203"/>
            <a:ext cx="71794" cy="140396"/>
          </a:xfrm>
          <a:custGeom>
            <a:avLst/>
            <a:gdLst>
              <a:gd name="T0" fmla="*/ 97 w 135"/>
              <a:gd name="T1" fmla="*/ 262 h 262"/>
              <a:gd name="T2" fmla="*/ 0 w 135"/>
              <a:gd name="T3" fmla="*/ 14 h 262"/>
              <a:gd name="T4" fmla="*/ 36 w 135"/>
              <a:gd name="T5" fmla="*/ 0 h 262"/>
              <a:gd name="T6" fmla="*/ 135 w 135"/>
              <a:gd name="T7" fmla="*/ 247 h 262"/>
              <a:gd name="T8" fmla="*/ 97 w 135"/>
              <a:gd name="T9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62">
                <a:moveTo>
                  <a:pt x="97" y="262"/>
                </a:moveTo>
                <a:lnTo>
                  <a:pt x="0" y="14"/>
                </a:lnTo>
                <a:lnTo>
                  <a:pt x="36" y="0"/>
                </a:lnTo>
                <a:lnTo>
                  <a:pt x="135" y="247"/>
                </a:lnTo>
                <a:lnTo>
                  <a:pt x="97" y="262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7" name="Freeform 336"/>
          <p:cNvSpPr>
            <a:spLocks/>
          </p:cNvSpPr>
          <p:nvPr/>
        </p:nvSpPr>
        <p:spPr bwMode="auto">
          <a:xfrm>
            <a:off x="3560509" y="342564"/>
            <a:ext cx="132420" cy="92534"/>
          </a:xfrm>
          <a:custGeom>
            <a:avLst/>
            <a:gdLst>
              <a:gd name="T0" fmla="*/ 0 w 247"/>
              <a:gd name="T1" fmla="*/ 141 h 174"/>
              <a:gd name="T2" fmla="*/ 226 w 247"/>
              <a:gd name="T3" fmla="*/ 0 h 174"/>
              <a:gd name="T4" fmla="*/ 247 w 247"/>
              <a:gd name="T5" fmla="*/ 33 h 174"/>
              <a:gd name="T6" fmla="*/ 22 w 247"/>
              <a:gd name="T7" fmla="*/ 174 h 174"/>
              <a:gd name="T8" fmla="*/ 0 w 247"/>
              <a:gd name="T9" fmla="*/ 14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174">
                <a:moveTo>
                  <a:pt x="0" y="141"/>
                </a:moveTo>
                <a:lnTo>
                  <a:pt x="226" y="0"/>
                </a:lnTo>
                <a:lnTo>
                  <a:pt x="247" y="33"/>
                </a:lnTo>
                <a:lnTo>
                  <a:pt x="22" y="174"/>
                </a:lnTo>
                <a:lnTo>
                  <a:pt x="0" y="141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8" name="Freeform 337"/>
          <p:cNvSpPr>
            <a:spLocks/>
          </p:cNvSpPr>
          <p:nvPr/>
        </p:nvSpPr>
        <p:spPr bwMode="auto">
          <a:xfrm>
            <a:off x="7848976" y="778111"/>
            <a:ext cx="141992" cy="31908"/>
          </a:xfrm>
          <a:custGeom>
            <a:avLst/>
            <a:gdLst>
              <a:gd name="T0" fmla="*/ 268 w 268"/>
              <a:gd name="T1" fmla="*/ 40 h 59"/>
              <a:gd name="T2" fmla="*/ 3 w 268"/>
              <a:gd name="T3" fmla="*/ 59 h 59"/>
              <a:gd name="T4" fmla="*/ 0 w 268"/>
              <a:gd name="T5" fmla="*/ 19 h 59"/>
              <a:gd name="T6" fmla="*/ 266 w 268"/>
              <a:gd name="T7" fmla="*/ 0 h 59"/>
              <a:gd name="T8" fmla="*/ 268 w 268"/>
              <a:gd name="T9" fmla="*/ 4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9">
                <a:moveTo>
                  <a:pt x="268" y="40"/>
                </a:moveTo>
                <a:lnTo>
                  <a:pt x="3" y="59"/>
                </a:lnTo>
                <a:lnTo>
                  <a:pt x="0" y="19"/>
                </a:lnTo>
                <a:lnTo>
                  <a:pt x="266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9" name="Freeform 338"/>
          <p:cNvSpPr>
            <a:spLocks/>
          </p:cNvSpPr>
          <p:nvPr/>
        </p:nvSpPr>
        <p:spPr bwMode="auto">
          <a:xfrm>
            <a:off x="7008193" y="1406703"/>
            <a:ext cx="108488" cy="121251"/>
          </a:xfrm>
          <a:custGeom>
            <a:avLst/>
            <a:gdLst>
              <a:gd name="T0" fmla="*/ 176 w 206"/>
              <a:gd name="T1" fmla="*/ 226 h 226"/>
              <a:gd name="T2" fmla="*/ 0 w 206"/>
              <a:gd name="T3" fmla="*/ 26 h 226"/>
              <a:gd name="T4" fmla="*/ 30 w 206"/>
              <a:gd name="T5" fmla="*/ 0 h 226"/>
              <a:gd name="T6" fmla="*/ 206 w 206"/>
              <a:gd name="T7" fmla="*/ 200 h 226"/>
              <a:gd name="T8" fmla="*/ 176 w 206"/>
              <a:gd name="T9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26">
                <a:moveTo>
                  <a:pt x="176" y="226"/>
                </a:moveTo>
                <a:lnTo>
                  <a:pt x="0" y="26"/>
                </a:lnTo>
                <a:lnTo>
                  <a:pt x="30" y="0"/>
                </a:lnTo>
                <a:lnTo>
                  <a:pt x="206" y="200"/>
                </a:lnTo>
                <a:lnTo>
                  <a:pt x="176" y="226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0" name="Freeform 339"/>
          <p:cNvSpPr>
            <a:spLocks/>
          </p:cNvSpPr>
          <p:nvPr/>
        </p:nvSpPr>
        <p:spPr bwMode="auto">
          <a:xfrm>
            <a:off x="6636463" y="1775244"/>
            <a:ext cx="134015" cy="86152"/>
          </a:xfrm>
          <a:custGeom>
            <a:avLst/>
            <a:gdLst>
              <a:gd name="T0" fmla="*/ 233 w 251"/>
              <a:gd name="T1" fmla="*/ 163 h 163"/>
              <a:gd name="T2" fmla="*/ 0 w 251"/>
              <a:gd name="T3" fmla="*/ 34 h 163"/>
              <a:gd name="T4" fmla="*/ 19 w 251"/>
              <a:gd name="T5" fmla="*/ 0 h 163"/>
              <a:gd name="T6" fmla="*/ 251 w 251"/>
              <a:gd name="T7" fmla="*/ 128 h 163"/>
              <a:gd name="T8" fmla="*/ 233 w 251"/>
              <a:gd name="T9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63">
                <a:moveTo>
                  <a:pt x="233" y="163"/>
                </a:moveTo>
                <a:lnTo>
                  <a:pt x="0" y="34"/>
                </a:lnTo>
                <a:lnTo>
                  <a:pt x="19" y="0"/>
                </a:lnTo>
                <a:lnTo>
                  <a:pt x="251" y="128"/>
                </a:lnTo>
                <a:lnTo>
                  <a:pt x="233" y="163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1" name="Freeform 340"/>
          <p:cNvSpPr>
            <a:spLocks/>
          </p:cNvSpPr>
          <p:nvPr/>
        </p:nvSpPr>
        <p:spPr bwMode="auto">
          <a:xfrm>
            <a:off x="5044242" y="1232804"/>
            <a:ext cx="134015" cy="89343"/>
          </a:xfrm>
          <a:custGeom>
            <a:avLst/>
            <a:gdLst>
              <a:gd name="T0" fmla="*/ 0 w 250"/>
              <a:gd name="T1" fmla="*/ 133 h 167"/>
              <a:gd name="T2" fmla="*/ 231 w 250"/>
              <a:gd name="T3" fmla="*/ 0 h 167"/>
              <a:gd name="T4" fmla="*/ 250 w 250"/>
              <a:gd name="T5" fmla="*/ 34 h 167"/>
              <a:gd name="T6" fmla="*/ 20 w 250"/>
              <a:gd name="T7" fmla="*/ 167 h 167"/>
              <a:gd name="T8" fmla="*/ 0 w 250"/>
              <a:gd name="T9" fmla="*/ 13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167">
                <a:moveTo>
                  <a:pt x="0" y="133"/>
                </a:moveTo>
                <a:lnTo>
                  <a:pt x="231" y="0"/>
                </a:lnTo>
                <a:lnTo>
                  <a:pt x="250" y="34"/>
                </a:lnTo>
                <a:lnTo>
                  <a:pt x="20" y="167"/>
                </a:lnTo>
                <a:lnTo>
                  <a:pt x="0" y="133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2" name="Freeform 341"/>
          <p:cNvSpPr>
            <a:spLocks/>
          </p:cNvSpPr>
          <p:nvPr/>
        </p:nvSpPr>
        <p:spPr bwMode="auto">
          <a:xfrm>
            <a:off x="4602312" y="669623"/>
            <a:ext cx="127633" cy="98916"/>
          </a:xfrm>
          <a:custGeom>
            <a:avLst/>
            <a:gdLst>
              <a:gd name="T0" fmla="*/ 0 w 239"/>
              <a:gd name="T1" fmla="*/ 156 h 187"/>
              <a:gd name="T2" fmla="*/ 216 w 239"/>
              <a:gd name="T3" fmla="*/ 0 h 187"/>
              <a:gd name="T4" fmla="*/ 239 w 239"/>
              <a:gd name="T5" fmla="*/ 32 h 187"/>
              <a:gd name="T6" fmla="*/ 24 w 239"/>
              <a:gd name="T7" fmla="*/ 187 h 187"/>
              <a:gd name="T8" fmla="*/ 0 w 239"/>
              <a:gd name="T9" fmla="*/ 15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187">
                <a:moveTo>
                  <a:pt x="0" y="156"/>
                </a:moveTo>
                <a:lnTo>
                  <a:pt x="216" y="0"/>
                </a:lnTo>
                <a:lnTo>
                  <a:pt x="239" y="32"/>
                </a:lnTo>
                <a:lnTo>
                  <a:pt x="24" y="187"/>
                </a:lnTo>
                <a:lnTo>
                  <a:pt x="0" y="156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3" name="Freeform 342"/>
          <p:cNvSpPr>
            <a:spLocks/>
          </p:cNvSpPr>
          <p:nvPr/>
        </p:nvSpPr>
        <p:spPr bwMode="auto">
          <a:xfrm>
            <a:off x="6352479" y="746203"/>
            <a:ext cx="106893" cy="121251"/>
          </a:xfrm>
          <a:custGeom>
            <a:avLst/>
            <a:gdLst>
              <a:gd name="T0" fmla="*/ 171 w 201"/>
              <a:gd name="T1" fmla="*/ 230 h 230"/>
              <a:gd name="T2" fmla="*/ 0 w 201"/>
              <a:gd name="T3" fmla="*/ 26 h 230"/>
              <a:gd name="T4" fmla="*/ 31 w 201"/>
              <a:gd name="T5" fmla="*/ 0 h 230"/>
              <a:gd name="T6" fmla="*/ 201 w 201"/>
              <a:gd name="T7" fmla="*/ 204 h 230"/>
              <a:gd name="T8" fmla="*/ 171 w 201"/>
              <a:gd name="T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230">
                <a:moveTo>
                  <a:pt x="171" y="230"/>
                </a:moveTo>
                <a:lnTo>
                  <a:pt x="0" y="26"/>
                </a:lnTo>
                <a:lnTo>
                  <a:pt x="31" y="0"/>
                </a:lnTo>
                <a:lnTo>
                  <a:pt x="201" y="204"/>
                </a:lnTo>
                <a:lnTo>
                  <a:pt x="171" y="230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4" name="Freeform 343"/>
          <p:cNvSpPr>
            <a:spLocks/>
          </p:cNvSpPr>
          <p:nvPr/>
        </p:nvSpPr>
        <p:spPr bwMode="auto">
          <a:xfrm>
            <a:off x="5323438" y="822783"/>
            <a:ext cx="141992" cy="51053"/>
          </a:xfrm>
          <a:custGeom>
            <a:avLst/>
            <a:gdLst>
              <a:gd name="T0" fmla="*/ 0 w 268"/>
              <a:gd name="T1" fmla="*/ 56 h 95"/>
              <a:gd name="T2" fmla="*/ 260 w 268"/>
              <a:gd name="T3" fmla="*/ 0 h 95"/>
              <a:gd name="T4" fmla="*/ 268 w 268"/>
              <a:gd name="T5" fmla="*/ 39 h 95"/>
              <a:gd name="T6" fmla="*/ 8 w 268"/>
              <a:gd name="T7" fmla="*/ 95 h 95"/>
              <a:gd name="T8" fmla="*/ 0 w 268"/>
              <a:gd name="T9" fmla="*/ 5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5">
                <a:moveTo>
                  <a:pt x="0" y="56"/>
                </a:moveTo>
                <a:lnTo>
                  <a:pt x="260" y="0"/>
                </a:lnTo>
                <a:lnTo>
                  <a:pt x="268" y="39"/>
                </a:lnTo>
                <a:lnTo>
                  <a:pt x="8" y="95"/>
                </a:lnTo>
                <a:lnTo>
                  <a:pt x="0" y="56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5" name="Freeform 344"/>
          <p:cNvSpPr>
            <a:spLocks/>
          </p:cNvSpPr>
          <p:nvPr/>
        </p:nvSpPr>
        <p:spPr bwMode="auto">
          <a:xfrm>
            <a:off x="5878642" y="557944"/>
            <a:ext cx="35099" cy="143587"/>
          </a:xfrm>
          <a:custGeom>
            <a:avLst/>
            <a:gdLst>
              <a:gd name="T0" fmla="*/ 26 w 66"/>
              <a:gd name="T1" fmla="*/ 269 h 269"/>
              <a:gd name="T2" fmla="*/ 0 w 66"/>
              <a:gd name="T3" fmla="*/ 5 h 269"/>
              <a:gd name="T4" fmla="*/ 38 w 66"/>
              <a:gd name="T5" fmla="*/ 0 h 269"/>
              <a:gd name="T6" fmla="*/ 66 w 66"/>
              <a:gd name="T7" fmla="*/ 265 h 269"/>
              <a:gd name="T8" fmla="*/ 26 w 66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269">
                <a:moveTo>
                  <a:pt x="26" y="269"/>
                </a:moveTo>
                <a:lnTo>
                  <a:pt x="0" y="5"/>
                </a:lnTo>
                <a:lnTo>
                  <a:pt x="38" y="0"/>
                </a:lnTo>
                <a:lnTo>
                  <a:pt x="66" y="265"/>
                </a:lnTo>
                <a:lnTo>
                  <a:pt x="26" y="269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6" name="Freeform 345"/>
          <p:cNvSpPr>
            <a:spLocks/>
          </p:cNvSpPr>
          <p:nvPr/>
        </p:nvSpPr>
        <p:spPr bwMode="auto">
          <a:xfrm>
            <a:off x="123992" y="205359"/>
            <a:ext cx="143587" cy="38290"/>
          </a:xfrm>
          <a:custGeom>
            <a:avLst/>
            <a:gdLst>
              <a:gd name="T0" fmla="*/ 264 w 269"/>
              <a:gd name="T1" fmla="*/ 72 h 72"/>
              <a:gd name="T2" fmla="*/ 0 w 269"/>
              <a:gd name="T3" fmla="*/ 40 h 72"/>
              <a:gd name="T4" fmla="*/ 5 w 269"/>
              <a:gd name="T5" fmla="*/ 0 h 72"/>
              <a:gd name="T6" fmla="*/ 269 w 269"/>
              <a:gd name="T7" fmla="*/ 32 h 72"/>
              <a:gd name="T8" fmla="*/ 264 w 269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72">
                <a:moveTo>
                  <a:pt x="264" y="72"/>
                </a:moveTo>
                <a:lnTo>
                  <a:pt x="0" y="40"/>
                </a:lnTo>
                <a:lnTo>
                  <a:pt x="5" y="0"/>
                </a:lnTo>
                <a:lnTo>
                  <a:pt x="269" y="32"/>
                </a:lnTo>
                <a:lnTo>
                  <a:pt x="264" y="72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7" name="Freeform 346"/>
          <p:cNvSpPr>
            <a:spLocks/>
          </p:cNvSpPr>
          <p:nvPr/>
        </p:nvSpPr>
        <p:spPr bwMode="auto">
          <a:xfrm>
            <a:off x="230884" y="897767"/>
            <a:ext cx="143587" cy="33504"/>
          </a:xfrm>
          <a:custGeom>
            <a:avLst/>
            <a:gdLst>
              <a:gd name="T0" fmla="*/ 265 w 268"/>
              <a:gd name="T1" fmla="*/ 63 h 63"/>
              <a:gd name="T2" fmla="*/ 0 w 268"/>
              <a:gd name="T3" fmla="*/ 40 h 63"/>
              <a:gd name="T4" fmla="*/ 4 w 268"/>
              <a:gd name="T5" fmla="*/ 0 h 63"/>
              <a:gd name="T6" fmla="*/ 268 w 268"/>
              <a:gd name="T7" fmla="*/ 23 h 63"/>
              <a:gd name="T8" fmla="*/ 265 w 268"/>
              <a:gd name="T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63">
                <a:moveTo>
                  <a:pt x="265" y="63"/>
                </a:moveTo>
                <a:lnTo>
                  <a:pt x="0" y="40"/>
                </a:lnTo>
                <a:lnTo>
                  <a:pt x="4" y="0"/>
                </a:lnTo>
                <a:lnTo>
                  <a:pt x="268" y="23"/>
                </a:lnTo>
                <a:lnTo>
                  <a:pt x="265" y="63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8" name="Freeform 347"/>
          <p:cNvSpPr>
            <a:spLocks/>
          </p:cNvSpPr>
          <p:nvPr/>
        </p:nvSpPr>
        <p:spPr bwMode="auto">
          <a:xfrm>
            <a:off x="955201" y="88893"/>
            <a:ext cx="124442" cy="105297"/>
          </a:xfrm>
          <a:custGeom>
            <a:avLst/>
            <a:gdLst>
              <a:gd name="T0" fmla="*/ 208 w 233"/>
              <a:gd name="T1" fmla="*/ 196 h 196"/>
              <a:gd name="T2" fmla="*/ 0 w 233"/>
              <a:gd name="T3" fmla="*/ 31 h 196"/>
              <a:gd name="T4" fmla="*/ 25 w 233"/>
              <a:gd name="T5" fmla="*/ 0 h 196"/>
              <a:gd name="T6" fmla="*/ 233 w 233"/>
              <a:gd name="T7" fmla="*/ 165 h 196"/>
              <a:gd name="T8" fmla="*/ 208 w 233"/>
              <a:gd name="T9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196">
                <a:moveTo>
                  <a:pt x="208" y="196"/>
                </a:moveTo>
                <a:lnTo>
                  <a:pt x="0" y="31"/>
                </a:lnTo>
                <a:lnTo>
                  <a:pt x="25" y="0"/>
                </a:lnTo>
                <a:lnTo>
                  <a:pt x="233" y="165"/>
                </a:lnTo>
                <a:lnTo>
                  <a:pt x="208" y="196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9" name="Freeform 348"/>
          <p:cNvSpPr>
            <a:spLocks/>
          </p:cNvSpPr>
          <p:nvPr/>
        </p:nvSpPr>
        <p:spPr bwMode="auto">
          <a:xfrm>
            <a:off x="2338424" y="125588"/>
            <a:ext cx="108488" cy="122847"/>
          </a:xfrm>
          <a:custGeom>
            <a:avLst/>
            <a:gdLst>
              <a:gd name="T0" fmla="*/ 0 w 202"/>
              <a:gd name="T1" fmla="*/ 204 h 229"/>
              <a:gd name="T2" fmla="*/ 170 w 202"/>
              <a:gd name="T3" fmla="*/ 0 h 229"/>
              <a:gd name="T4" fmla="*/ 202 w 202"/>
              <a:gd name="T5" fmla="*/ 25 h 229"/>
              <a:gd name="T6" fmla="*/ 31 w 202"/>
              <a:gd name="T7" fmla="*/ 229 h 229"/>
              <a:gd name="T8" fmla="*/ 0 w 202"/>
              <a:gd name="T9" fmla="*/ 204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29">
                <a:moveTo>
                  <a:pt x="0" y="204"/>
                </a:moveTo>
                <a:lnTo>
                  <a:pt x="170" y="0"/>
                </a:lnTo>
                <a:lnTo>
                  <a:pt x="202" y="25"/>
                </a:lnTo>
                <a:lnTo>
                  <a:pt x="31" y="229"/>
                </a:lnTo>
                <a:lnTo>
                  <a:pt x="0" y="204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0" name="Freeform 349"/>
          <p:cNvSpPr>
            <a:spLocks/>
          </p:cNvSpPr>
          <p:nvPr/>
        </p:nvSpPr>
        <p:spPr bwMode="auto">
          <a:xfrm>
            <a:off x="2427767" y="1078048"/>
            <a:ext cx="141992" cy="63816"/>
          </a:xfrm>
          <a:custGeom>
            <a:avLst/>
            <a:gdLst>
              <a:gd name="T0" fmla="*/ 12 w 266"/>
              <a:gd name="T1" fmla="*/ 0 h 118"/>
              <a:gd name="T2" fmla="*/ 266 w 266"/>
              <a:gd name="T3" fmla="*/ 80 h 118"/>
              <a:gd name="T4" fmla="*/ 254 w 266"/>
              <a:gd name="T5" fmla="*/ 118 h 118"/>
              <a:gd name="T6" fmla="*/ 0 w 266"/>
              <a:gd name="T7" fmla="*/ 38 h 118"/>
              <a:gd name="T8" fmla="*/ 12 w 266"/>
              <a:gd name="T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8">
                <a:moveTo>
                  <a:pt x="12" y="0"/>
                </a:moveTo>
                <a:lnTo>
                  <a:pt x="266" y="80"/>
                </a:lnTo>
                <a:lnTo>
                  <a:pt x="254" y="118"/>
                </a:lnTo>
                <a:lnTo>
                  <a:pt x="0" y="38"/>
                </a:lnTo>
                <a:lnTo>
                  <a:pt x="12" y="0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1" name="Freeform 350"/>
          <p:cNvSpPr>
            <a:spLocks/>
          </p:cNvSpPr>
          <p:nvPr/>
        </p:nvSpPr>
        <p:spPr bwMode="auto">
          <a:xfrm>
            <a:off x="1414680" y="964775"/>
            <a:ext cx="140396" cy="68603"/>
          </a:xfrm>
          <a:custGeom>
            <a:avLst/>
            <a:gdLst>
              <a:gd name="T0" fmla="*/ 263 w 263"/>
              <a:gd name="T1" fmla="*/ 38 h 128"/>
              <a:gd name="T2" fmla="*/ 13 w 263"/>
              <a:gd name="T3" fmla="*/ 128 h 128"/>
              <a:gd name="T4" fmla="*/ 0 w 263"/>
              <a:gd name="T5" fmla="*/ 91 h 128"/>
              <a:gd name="T6" fmla="*/ 250 w 263"/>
              <a:gd name="T7" fmla="*/ 0 h 128"/>
              <a:gd name="T8" fmla="*/ 263 w 263"/>
              <a:gd name="T9" fmla="*/ 3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28">
                <a:moveTo>
                  <a:pt x="263" y="38"/>
                </a:moveTo>
                <a:lnTo>
                  <a:pt x="13" y="128"/>
                </a:lnTo>
                <a:lnTo>
                  <a:pt x="0" y="91"/>
                </a:lnTo>
                <a:lnTo>
                  <a:pt x="250" y="0"/>
                </a:lnTo>
                <a:lnTo>
                  <a:pt x="263" y="38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2" name="Freeform 351"/>
          <p:cNvSpPr>
            <a:spLocks/>
          </p:cNvSpPr>
          <p:nvPr/>
        </p:nvSpPr>
        <p:spPr bwMode="auto">
          <a:xfrm>
            <a:off x="3195159" y="1770457"/>
            <a:ext cx="140396" cy="68603"/>
          </a:xfrm>
          <a:custGeom>
            <a:avLst/>
            <a:gdLst>
              <a:gd name="T0" fmla="*/ 250 w 263"/>
              <a:gd name="T1" fmla="*/ 130 h 130"/>
              <a:gd name="T2" fmla="*/ 0 w 263"/>
              <a:gd name="T3" fmla="*/ 38 h 130"/>
              <a:gd name="T4" fmla="*/ 14 w 263"/>
              <a:gd name="T5" fmla="*/ 0 h 130"/>
              <a:gd name="T6" fmla="*/ 263 w 263"/>
              <a:gd name="T7" fmla="*/ 92 h 130"/>
              <a:gd name="T8" fmla="*/ 250 w 263"/>
              <a:gd name="T9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30">
                <a:moveTo>
                  <a:pt x="250" y="130"/>
                </a:moveTo>
                <a:lnTo>
                  <a:pt x="0" y="38"/>
                </a:lnTo>
                <a:lnTo>
                  <a:pt x="14" y="0"/>
                </a:lnTo>
                <a:lnTo>
                  <a:pt x="263" y="92"/>
                </a:lnTo>
                <a:lnTo>
                  <a:pt x="250" y="130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3" name="Freeform 352"/>
          <p:cNvSpPr>
            <a:spLocks/>
          </p:cNvSpPr>
          <p:nvPr/>
        </p:nvSpPr>
        <p:spPr bwMode="auto">
          <a:xfrm>
            <a:off x="2713345" y="2413409"/>
            <a:ext cx="132420" cy="89343"/>
          </a:xfrm>
          <a:custGeom>
            <a:avLst/>
            <a:gdLst>
              <a:gd name="T0" fmla="*/ 230 w 250"/>
              <a:gd name="T1" fmla="*/ 168 h 168"/>
              <a:gd name="T2" fmla="*/ 0 w 250"/>
              <a:gd name="T3" fmla="*/ 33 h 168"/>
              <a:gd name="T4" fmla="*/ 21 w 250"/>
              <a:gd name="T5" fmla="*/ 0 h 168"/>
              <a:gd name="T6" fmla="*/ 250 w 250"/>
              <a:gd name="T7" fmla="*/ 134 h 168"/>
              <a:gd name="T8" fmla="*/ 230 w 250"/>
              <a:gd name="T9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168">
                <a:moveTo>
                  <a:pt x="230" y="168"/>
                </a:moveTo>
                <a:lnTo>
                  <a:pt x="0" y="33"/>
                </a:lnTo>
                <a:lnTo>
                  <a:pt x="21" y="0"/>
                </a:lnTo>
                <a:lnTo>
                  <a:pt x="250" y="134"/>
                </a:lnTo>
                <a:lnTo>
                  <a:pt x="230" y="168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4" name="Freeform 353"/>
          <p:cNvSpPr>
            <a:spLocks/>
          </p:cNvSpPr>
          <p:nvPr/>
        </p:nvSpPr>
        <p:spPr bwMode="auto">
          <a:xfrm>
            <a:off x="-8428" y="1630061"/>
            <a:ext cx="84557" cy="33504"/>
          </a:xfrm>
          <a:custGeom>
            <a:avLst/>
            <a:gdLst>
              <a:gd name="T0" fmla="*/ 0 w 161"/>
              <a:gd name="T1" fmla="*/ 24 h 64"/>
              <a:gd name="T2" fmla="*/ 156 w 161"/>
              <a:gd name="T3" fmla="*/ 0 h 64"/>
              <a:gd name="T4" fmla="*/ 161 w 161"/>
              <a:gd name="T5" fmla="*/ 40 h 64"/>
              <a:gd name="T6" fmla="*/ 6 w 161"/>
              <a:gd name="T7" fmla="*/ 64 h 64"/>
              <a:gd name="T8" fmla="*/ 0 w 161"/>
              <a:gd name="T9" fmla="*/ 2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64">
                <a:moveTo>
                  <a:pt x="0" y="24"/>
                </a:moveTo>
                <a:lnTo>
                  <a:pt x="156" y="0"/>
                </a:lnTo>
                <a:lnTo>
                  <a:pt x="161" y="40"/>
                </a:lnTo>
                <a:lnTo>
                  <a:pt x="6" y="64"/>
                </a:lnTo>
                <a:lnTo>
                  <a:pt x="0" y="24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5" name="Freeform 354"/>
          <p:cNvSpPr>
            <a:spLocks/>
          </p:cNvSpPr>
          <p:nvPr/>
        </p:nvSpPr>
        <p:spPr bwMode="auto">
          <a:xfrm>
            <a:off x="2432552" y="1756099"/>
            <a:ext cx="86152" cy="134015"/>
          </a:xfrm>
          <a:custGeom>
            <a:avLst/>
            <a:gdLst>
              <a:gd name="T0" fmla="*/ 128 w 163"/>
              <a:gd name="T1" fmla="*/ 253 h 253"/>
              <a:gd name="T2" fmla="*/ 0 w 163"/>
              <a:gd name="T3" fmla="*/ 20 h 253"/>
              <a:gd name="T4" fmla="*/ 34 w 163"/>
              <a:gd name="T5" fmla="*/ 0 h 253"/>
              <a:gd name="T6" fmla="*/ 163 w 163"/>
              <a:gd name="T7" fmla="*/ 233 h 253"/>
              <a:gd name="T8" fmla="*/ 128 w 163"/>
              <a:gd name="T9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253">
                <a:moveTo>
                  <a:pt x="128" y="253"/>
                </a:moveTo>
                <a:lnTo>
                  <a:pt x="0" y="20"/>
                </a:lnTo>
                <a:lnTo>
                  <a:pt x="34" y="0"/>
                </a:lnTo>
                <a:lnTo>
                  <a:pt x="163" y="233"/>
                </a:lnTo>
                <a:lnTo>
                  <a:pt x="128" y="253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6" name="Freeform 355"/>
          <p:cNvSpPr>
            <a:spLocks/>
          </p:cNvSpPr>
          <p:nvPr/>
        </p:nvSpPr>
        <p:spPr bwMode="auto">
          <a:xfrm>
            <a:off x="1176964" y="1566244"/>
            <a:ext cx="111679" cy="119656"/>
          </a:xfrm>
          <a:custGeom>
            <a:avLst/>
            <a:gdLst>
              <a:gd name="T0" fmla="*/ 0 w 209"/>
              <a:gd name="T1" fmla="*/ 197 h 224"/>
              <a:gd name="T2" fmla="*/ 179 w 209"/>
              <a:gd name="T3" fmla="*/ 0 h 224"/>
              <a:gd name="T4" fmla="*/ 209 w 209"/>
              <a:gd name="T5" fmla="*/ 27 h 224"/>
              <a:gd name="T6" fmla="*/ 30 w 209"/>
              <a:gd name="T7" fmla="*/ 224 h 224"/>
              <a:gd name="T8" fmla="*/ 0 w 209"/>
              <a:gd name="T9" fmla="*/ 197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24">
                <a:moveTo>
                  <a:pt x="0" y="197"/>
                </a:moveTo>
                <a:lnTo>
                  <a:pt x="179" y="0"/>
                </a:lnTo>
                <a:lnTo>
                  <a:pt x="209" y="27"/>
                </a:lnTo>
                <a:lnTo>
                  <a:pt x="30" y="224"/>
                </a:lnTo>
                <a:lnTo>
                  <a:pt x="0" y="197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8" name="Freeform 357"/>
          <p:cNvSpPr>
            <a:spLocks/>
          </p:cNvSpPr>
          <p:nvPr/>
        </p:nvSpPr>
        <p:spPr bwMode="auto">
          <a:xfrm>
            <a:off x="4133261" y="1791198"/>
            <a:ext cx="25527" cy="141992"/>
          </a:xfrm>
          <a:custGeom>
            <a:avLst/>
            <a:gdLst>
              <a:gd name="T0" fmla="*/ 0 w 48"/>
              <a:gd name="T1" fmla="*/ 266 h 267"/>
              <a:gd name="T2" fmla="*/ 9 w 48"/>
              <a:gd name="T3" fmla="*/ 0 h 267"/>
              <a:gd name="T4" fmla="*/ 48 w 48"/>
              <a:gd name="T5" fmla="*/ 1 h 267"/>
              <a:gd name="T6" fmla="*/ 40 w 48"/>
              <a:gd name="T7" fmla="*/ 267 h 267"/>
              <a:gd name="T8" fmla="*/ 0 w 48"/>
              <a:gd name="T9" fmla="*/ 26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267">
                <a:moveTo>
                  <a:pt x="0" y="266"/>
                </a:moveTo>
                <a:lnTo>
                  <a:pt x="9" y="0"/>
                </a:lnTo>
                <a:lnTo>
                  <a:pt x="48" y="1"/>
                </a:lnTo>
                <a:lnTo>
                  <a:pt x="40" y="267"/>
                </a:lnTo>
                <a:lnTo>
                  <a:pt x="0" y="266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9" name="Freeform 358"/>
          <p:cNvSpPr>
            <a:spLocks/>
          </p:cNvSpPr>
          <p:nvPr/>
        </p:nvSpPr>
        <p:spPr bwMode="auto">
          <a:xfrm>
            <a:off x="5668047" y="1586985"/>
            <a:ext cx="57435" cy="143587"/>
          </a:xfrm>
          <a:custGeom>
            <a:avLst/>
            <a:gdLst>
              <a:gd name="T0" fmla="*/ 0 w 109"/>
              <a:gd name="T1" fmla="*/ 257 h 268"/>
              <a:gd name="T2" fmla="*/ 71 w 109"/>
              <a:gd name="T3" fmla="*/ 0 h 268"/>
              <a:gd name="T4" fmla="*/ 109 w 109"/>
              <a:gd name="T5" fmla="*/ 11 h 268"/>
              <a:gd name="T6" fmla="*/ 38 w 109"/>
              <a:gd name="T7" fmla="*/ 268 h 268"/>
              <a:gd name="T8" fmla="*/ 0 w 109"/>
              <a:gd name="T9" fmla="*/ 257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268">
                <a:moveTo>
                  <a:pt x="0" y="257"/>
                </a:moveTo>
                <a:lnTo>
                  <a:pt x="71" y="0"/>
                </a:lnTo>
                <a:lnTo>
                  <a:pt x="109" y="11"/>
                </a:lnTo>
                <a:lnTo>
                  <a:pt x="38" y="268"/>
                </a:lnTo>
                <a:lnTo>
                  <a:pt x="0" y="257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0" name="Freeform 359"/>
          <p:cNvSpPr>
            <a:spLocks/>
          </p:cNvSpPr>
          <p:nvPr/>
        </p:nvSpPr>
        <p:spPr bwMode="auto">
          <a:xfrm>
            <a:off x="5963199" y="1661969"/>
            <a:ext cx="49458" cy="143587"/>
          </a:xfrm>
          <a:custGeom>
            <a:avLst/>
            <a:gdLst>
              <a:gd name="T0" fmla="*/ 0 w 93"/>
              <a:gd name="T1" fmla="*/ 260 h 269"/>
              <a:gd name="T2" fmla="*/ 54 w 93"/>
              <a:gd name="T3" fmla="*/ 0 h 269"/>
              <a:gd name="T4" fmla="*/ 93 w 93"/>
              <a:gd name="T5" fmla="*/ 8 h 269"/>
              <a:gd name="T6" fmla="*/ 40 w 93"/>
              <a:gd name="T7" fmla="*/ 269 h 269"/>
              <a:gd name="T8" fmla="*/ 0 w 93"/>
              <a:gd name="T9" fmla="*/ 26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269">
                <a:moveTo>
                  <a:pt x="0" y="260"/>
                </a:moveTo>
                <a:lnTo>
                  <a:pt x="54" y="0"/>
                </a:lnTo>
                <a:lnTo>
                  <a:pt x="93" y="8"/>
                </a:lnTo>
                <a:lnTo>
                  <a:pt x="40" y="269"/>
                </a:lnTo>
                <a:lnTo>
                  <a:pt x="0" y="260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1" name="Freeform 360"/>
          <p:cNvSpPr>
            <a:spLocks/>
          </p:cNvSpPr>
          <p:nvPr/>
        </p:nvSpPr>
        <p:spPr bwMode="auto">
          <a:xfrm>
            <a:off x="4618266" y="1867778"/>
            <a:ext cx="28717" cy="141992"/>
          </a:xfrm>
          <a:custGeom>
            <a:avLst/>
            <a:gdLst>
              <a:gd name="T0" fmla="*/ 14 w 54"/>
              <a:gd name="T1" fmla="*/ 267 h 267"/>
              <a:gd name="T2" fmla="*/ 0 w 54"/>
              <a:gd name="T3" fmla="*/ 1 h 267"/>
              <a:gd name="T4" fmla="*/ 40 w 54"/>
              <a:gd name="T5" fmla="*/ 0 h 267"/>
              <a:gd name="T6" fmla="*/ 54 w 54"/>
              <a:gd name="T7" fmla="*/ 265 h 267"/>
              <a:gd name="T8" fmla="*/ 14 w 54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67">
                <a:moveTo>
                  <a:pt x="14" y="267"/>
                </a:moveTo>
                <a:lnTo>
                  <a:pt x="0" y="1"/>
                </a:lnTo>
                <a:lnTo>
                  <a:pt x="40" y="0"/>
                </a:lnTo>
                <a:lnTo>
                  <a:pt x="54" y="265"/>
                </a:lnTo>
                <a:lnTo>
                  <a:pt x="14" y="267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2" name="Freeform 361"/>
          <p:cNvSpPr>
            <a:spLocks/>
          </p:cNvSpPr>
          <p:nvPr/>
        </p:nvSpPr>
        <p:spPr bwMode="auto">
          <a:xfrm>
            <a:off x="6709852" y="2284180"/>
            <a:ext cx="62222" cy="140396"/>
          </a:xfrm>
          <a:custGeom>
            <a:avLst/>
            <a:gdLst>
              <a:gd name="T0" fmla="*/ 0 w 117"/>
              <a:gd name="T1" fmla="*/ 254 h 265"/>
              <a:gd name="T2" fmla="*/ 80 w 117"/>
              <a:gd name="T3" fmla="*/ 0 h 265"/>
              <a:gd name="T4" fmla="*/ 117 w 117"/>
              <a:gd name="T5" fmla="*/ 12 h 265"/>
              <a:gd name="T6" fmla="*/ 38 w 117"/>
              <a:gd name="T7" fmla="*/ 265 h 265"/>
              <a:gd name="T8" fmla="*/ 0 w 117"/>
              <a:gd name="T9" fmla="*/ 25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265">
                <a:moveTo>
                  <a:pt x="0" y="254"/>
                </a:moveTo>
                <a:lnTo>
                  <a:pt x="80" y="0"/>
                </a:lnTo>
                <a:lnTo>
                  <a:pt x="117" y="12"/>
                </a:lnTo>
                <a:lnTo>
                  <a:pt x="38" y="265"/>
                </a:lnTo>
                <a:lnTo>
                  <a:pt x="0" y="254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3" name="Freeform 362"/>
          <p:cNvSpPr>
            <a:spLocks/>
          </p:cNvSpPr>
          <p:nvPr/>
        </p:nvSpPr>
        <p:spPr bwMode="auto">
          <a:xfrm>
            <a:off x="7118277" y="3163252"/>
            <a:ext cx="143587" cy="28717"/>
          </a:xfrm>
          <a:custGeom>
            <a:avLst/>
            <a:gdLst>
              <a:gd name="T0" fmla="*/ 0 w 268"/>
              <a:gd name="T1" fmla="*/ 14 h 54"/>
              <a:gd name="T2" fmla="*/ 267 w 268"/>
              <a:gd name="T3" fmla="*/ 0 h 54"/>
              <a:gd name="T4" fmla="*/ 268 w 268"/>
              <a:gd name="T5" fmla="*/ 40 h 54"/>
              <a:gd name="T6" fmla="*/ 2 w 268"/>
              <a:gd name="T7" fmla="*/ 54 h 54"/>
              <a:gd name="T8" fmla="*/ 0 w 268"/>
              <a:gd name="T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4">
                <a:moveTo>
                  <a:pt x="0" y="14"/>
                </a:moveTo>
                <a:lnTo>
                  <a:pt x="267" y="0"/>
                </a:lnTo>
                <a:lnTo>
                  <a:pt x="268" y="40"/>
                </a:lnTo>
                <a:lnTo>
                  <a:pt x="2" y="54"/>
                </a:lnTo>
                <a:lnTo>
                  <a:pt x="0" y="14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5" name="Freeform 364"/>
          <p:cNvSpPr>
            <a:spLocks/>
          </p:cNvSpPr>
          <p:nvPr/>
        </p:nvSpPr>
        <p:spPr bwMode="auto">
          <a:xfrm>
            <a:off x="4050300" y="3027642"/>
            <a:ext cx="138801" cy="73389"/>
          </a:xfrm>
          <a:custGeom>
            <a:avLst/>
            <a:gdLst>
              <a:gd name="T0" fmla="*/ 247 w 261"/>
              <a:gd name="T1" fmla="*/ 138 h 138"/>
              <a:gd name="T2" fmla="*/ 0 w 261"/>
              <a:gd name="T3" fmla="*/ 37 h 138"/>
              <a:gd name="T4" fmla="*/ 15 w 261"/>
              <a:gd name="T5" fmla="*/ 0 h 138"/>
              <a:gd name="T6" fmla="*/ 261 w 261"/>
              <a:gd name="T7" fmla="*/ 101 h 138"/>
              <a:gd name="T8" fmla="*/ 247 w 261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38">
                <a:moveTo>
                  <a:pt x="247" y="138"/>
                </a:moveTo>
                <a:lnTo>
                  <a:pt x="0" y="37"/>
                </a:lnTo>
                <a:lnTo>
                  <a:pt x="15" y="0"/>
                </a:lnTo>
                <a:lnTo>
                  <a:pt x="261" y="101"/>
                </a:lnTo>
                <a:lnTo>
                  <a:pt x="247" y="138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6" name="Freeform 365"/>
          <p:cNvSpPr>
            <a:spLocks/>
          </p:cNvSpPr>
          <p:nvPr/>
        </p:nvSpPr>
        <p:spPr bwMode="auto">
          <a:xfrm>
            <a:off x="4819288" y="2561781"/>
            <a:ext cx="124442" cy="105297"/>
          </a:xfrm>
          <a:custGeom>
            <a:avLst/>
            <a:gdLst>
              <a:gd name="T0" fmla="*/ 208 w 233"/>
              <a:gd name="T1" fmla="*/ 197 h 197"/>
              <a:gd name="T2" fmla="*/ 0 w 233"/>
              <a:gd name="T3" fmla="*/ 32 h 197"/>
              <a:gd name="T4" fmla="*/ 25 w 233"/>
              <a:gd name="T5" fmla="*/ 0 h 197"/>
              <a:gd name="T6" fmla="*/ 233 w 233"/>
              <a:gd name="T7" fmla="*/ 165 h 197"/>
              <a:gd name="T8" fmla="*/ 208 w 233"/>
              <a:gd name="T9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197">
                <a:moveTo>
                  <a:pt x="208" y="197"/>
                </a:moveTo>
                <a:lnTo>
                  <a:pt x="0" y="32"/>
                </a:lnTo>
                <a:lnTo>
                  <a:pt x="25" y="0"/>
                </a:lnTo>
                <a:lnTo>
                  <a:pt x="233" y="165"/>
                </a:lnTo>
                <a:lnTo>
                  <a:pt x="208" y="197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7" name="Freeform 366"/>
          <p:cNvSpPr>
            <a:spLocks/>
          </p:cNvSpPr>
          <p:nvPr/>
        </p:nvSpPr>
        <p:spPr bwMode="auto">
          <a:xfrm>
            <a:off x="6181770" y="2698987"/>
            <a:ext cx="25527" cy="141992"/>
          </a:xfrm>
          <a:custGeom>
            <a:avLst/>
            <a:gdLst>
              <a:gd name="T0" fmla="*/ 0 w 49"/>
              <a:gd name="T1" fmla="*/ 265 h 267"/>
              <a:gd name="T2" fmla="*/ 9 w 49"/>
              <a:gd name="T3" fmla="*/ 0 h 267"/>
              <a:gd name="T4" fmla="*/ 49 w 49"/>
              <a:gd name="T5" fmla="*/ 1 h 267"/>
              <a:gd name="T6" fmla="*/ 40 w 49"/>
              <a:gd name="T7" fmla="*/ 267 h 267"/>
              <a:gd name="T8" fmla="*/ 0 w 49"/>
              <a:gd name="T9" fmla="*/ 265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67">
                <a:moveTo>
                  <a:pt x="0" y="265"/>
                </a:moveTo>
                <a:lnTo>
                  <a:pt x="9" y="0"/>
                </a:lnTo>
                <a:lnTo>
                  <a:pt x="49" y="1"/>
                </a:lnTo>
                <a:lnTo>
                  <a:pt x="40" y="267"/>
                </a:lnTo>
                <a:lnTo>
                  <a:pt x="0" y="265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1" name="Freeform 390"/>
          <p:cNvSpPr>
            <a:spLocks/>
          </p:cNvSpPr>
          <p:nvPr/>
        </p:nvSpPr>
        <p:spPr bwMode="auto">
          <a:xfrm>
            <a:off x="315442" y="2657506"/>
            <a:ext cx="43077" cy="141992"/>
          </a:xfrm>
          <a:custGeom>
            <a:avLst/>
            <a:gdLst>
              <a:gd name="T0" fmla="*/ 41 w 81"/>
              <a:gd name="T1" fmla="*/ 269 h 269"/>
              <a:gd name="T2" fmla="*/ 0 w 81"/>
              <a:gd name="T3" fmla="*/ 6 h 269"/>
              <a:gd name="T4" fmla="*/ 39 w 81"/>
              <a:gd name="T5" fmla="*/ 0 h 269"/>
              <a:gd name="T6" fmla="*/ 81 w 81"/>
              <a:gd name="T7" fmla="*/ 263 h 269"/>
              <a:gd name="T8" fmla="*/ 41 w 81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269">
                <a:moveTo>
                  <a:pt x="41" y="269"/>
                </a:moveTo>
                <a:lnTo>
                  <a:pt x="0" y="6"/>
                </a:lnTo>
                <a:lnTo>
                  <a:pt x="39" y="0"/>
                </a:lnTo>
                <a:lnTo>
                  <a:pt x="81" y="263"/>
                </a:lnTo>
                <a:lnTo>
                  <a:pt x="41" y="269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2" name="Freeform 391"/>
          <p:cNvSpPr>
            <a:spLocks/>
          </p:cNvSpPr>
          <p:nvPr/>
        </p:nvSpPr>
        <p:spPr bwMode="auto">
          <a:xfrm>
            <a:off x="1421061" y="2928726"/>
            <a:ext cx="102106" cy="124442"/>
          </a:xfrm>
          <a:custGeom>
            <a:avLst/>
            <a:gdLst>
              <a:gd name="T0" fmla="*/ 0 w 193"/>
              <a:gd name="T1" fmla="*/ 211 h 235"/>
              <a:gd name="T2" fmla="*/ 162 w 193"/>
              <a:gd name="T3" fmla="*/ 0 h 235"/>
              <a:gd name="T4" fmla="*/ 193 w 193"/>
              <a:gd name="T5" fmla="*/ 25 h 235"/>
              <a:gd name="T6" fmla="*/ 31 w 193"/>
              <a:gd name="T7" fmla="*/ 235 h 235"/>
              <a:gd name="T8" fmla="*/ 0 w 193"/>
              <a:gd name="T9" fmla="*/ 211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235">
                <a:moveTo>
                  <a:pt x="0" y="211"/>
                </a:moveTo>
                <a:lnTo>
                  <a:pt x="162" y="0"/>
                </a:lnTo>
                <a:lnTo>
                  <a:pt x="193" y="25"/>
                </a:lnTo>
                <a:lnTo>
                  <a:pt x="31" y="235"/>
                </a:lnTo>
                <a:lnTo>
                  <a:pt x="0" y="211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4" name="Freeform 393"/>
          <p:cNvSpPr>
            <a:spLocks/>
          </p:cNvSpPr>
          <p:nvPr/>
        </p:nvSpPr>
        <p:spPr bwMode="auto">
          <a:xfrm>
            <a:off x="616974" y="2892032"/>
            <a:ext cx="41481" cy="141992"/>
          </a:xfrm>
          <a:custGeom>
            <a:avLst/>
            <a:gdLst>
              <a:gd name="T0" fmla="*/ 39 w 78"/>
              <a:gd name="T1" fmla="*/ 268 h 268"/>
              <a:gd name="T2" fmla="*/ 0 w 78"/>
              <a:gd name="T3" fmla="*/ 5 h 268"/>
              <a:gd name="T4" fmla="*/ 40 w 78"/>
              <a:gd name="T5" fmla="*/ 0 h 268"/>
              <a:gd name="T6" fmla="*/ 78 w 78"/>
              <a:gd name="T7" fmla="*/ 263 h 268"/>
              <a:gd name="T8" fmla="*/ 39 w 78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268">
                <a:moveTo>
                  <a:pt x="39" y="268"/>
                </a:moveTo>
                <a:lnTo>
                  <a:pt x="0" y="5"/>
                </a:lnTo>
                <a:lnTo>
                  <a:pt x="40" y="0"/>
                </a:lnTo>
                <a:lnTo>
                  <a:pt x="78" y="263"/>
                </a:lnTo>
                <a:lnTo>
                  <a:pt x="39" y="268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7" name="Freeform 396"/>
          <p:cNvSpPr>
            <a:spLocks/>
          </p:cNvSpPr>
          <p:nvPr/>
        </p:nvSpPr>
        <p:spPr bwMode="auto">
          <a:xfrm>
            <a:off x="8434491" y="696745"/>
            <a:ext cx="141992" cy="31908"/>
          </a:xfrm>
          <a:custGeom>
            <a:avLst/>
            <a:gdLst>
              <a:gd name="T0" fmla="*/ 269 w 269"/>
              <a:gd name="T1" fmla="*/ 39 h 60"/>
              <a:gd name="T2" fmla="*/ 3 w 269"/>
              <a:gd name="T3" fmla="*/ 60 h 60"/>
              <a:gd name="T4" fmla="*/ 0 w 269"/>
              <a:gd name="T5" fmla="*/ 20 h 60"/>
              <a:gd name="T6" fmla="*/ 265 w 269"/>
              <a:gd name="T7" fmla="*/ 0 h 60"/>
              <a:gd name="T8" fmla="*/ 269 w 269"/>
              <a:gd name="T9" fmla="*/ 3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0">
                <a:moveTo>
                  <a:pt x="269" y="39"/>
                </a:moveTo>
                <a:lnTo>
                  <a:pt x="3" y="60"/>
                </a:lnTo>
                <a:lnTo>
                  <a:pt x="0" y="20"/>
                </a:lnTo>
                <a:lnTo>
                  <a:pt x="265" y="0"/>
                </a:lnTo>
                <a:lnTo>
                  <a:pt x="269" y="39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8" name="Rectangle 397"/>
          <p:cNvSpPr>
            <a:spLocks noChangeArrowheads="1"/>
          </p:cNvSpPr>
          <p:nvPr/>
        </p:nvSpPr>
        <p:spPr bwMode="auto">
          <a:xfrm>
            <a:off x="9149236" y="2706964"/>
            <a:ext cx="4787" cy="20741"/>
          </a:xfrm>
          <a:prstGeom prst="rect">
            <a:avLst/>
          </a:pr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9" name="Freeform 398"/>
          <p:cNvSpPr>
            <a:spLocks/>
          </p:cNvSpPr>
          <p:nvPr/>
        </p:nvSpPr>
        <p:spPr bwMode="auto">
          <a:xfrm>
            <a:off x="8755170" y="2308111"/>
            <a:ext cx="119656" cy="110084"/>
          </a:xfrm>
          <a:custGeom>
            <a:avLst/>
            <a:gdLst>
              <a:gd name="T0" fmla="*/ 0 w 225"/>
              <a:gd name="T1" fmla="*/ 176 h 206"/>
              <a:gd name="T2" fmla="*/ 199 w 225"/>
              <a:gd name="T3" fmla="*/ 0 h 206"/>
              <a:gd name="T4" fmla="*/ 225 w 225"/>
              <a:gd name="T5" fmla="*/ 30 h 206"/>
              <a:gd name="T6" fmla="*/ 26 w 225"/>
              <a:gd name="T7" fmla="*/ 206 h 206"/>
              <a:gd name="T8" fmla="*/ 0 w 225"/>
              <a:gd name="T9" fmla="*/ 17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06">
                <a:moveTo>
                  <a:pt x="0" y="176"/>
                </a:moveTo>
                <a:lnTo>
                  <a:pt x="199" y="0"/>
                </a:lnTo>
                <a:lnTo>
                  <a:pt x="225" y="30"/>
                </a:lnTo>
                <a:lnTo>
                  <a:pt x="26" y="206"/>
                </a:lnTo>
                <a:lnTo>
                  <a:pt x="0" y="176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0" name="Freeform 399"/>
          <p:cNvSpPr>
            <a:spLocks/>
          </p:cNvSpPr>
          <p:nvPr/>
        </p:nvSpPr>
        <p:spPr bwMode="auto">
          <a:xfrm>
            <a:off x="8402583" y="1579008"/>
            <a:ext cx="141992" cy="47862"/>
          </a:xfrm>
          <a:custGeom>
            <a:avLst/>
            <a:gdLst>
              <a:gd name="T0" fmla="*/ 0 w 268"/>
              <a:gd name="T1" fmla="*/ 52 h 92"/>
              <a:gd name="T2" fmla="*/ 261 w 268"/>
              <a:gd name="T3" fmla="*/ 0 h 92"/>
              <a:gd name="T4" fmla="*/ 268 w 268"/>
              <a:gd name="T5" fmla="*/ 40 h 92"/>
              <a:gd name="T6" fmla="*/ 7 w 268"/>
              <a:gd name="T7" fmla="*/ 92 h 92"/>
              <a:gd name="T8" fmla="*/ 0 w 268"/>
              <a:gd name="T9" fmla="*/ 5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2">
                <a:moveTo>
                  <a:pt x="0" y="52"/>
                </a:moveTo>
                <a:lnTo>
                  <a:pt x="261" y="0"/>
                </a:lnTo>
                <a:lnTo>
                  <a:pt x="268" y="40"/>
                </a:lnTo>
                <a:lnTo>
                  <a:pt x="7" y="92"/>
                </a:lnTo>
                <a:lnTo>
                  <a:pt x="0" y="52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4" name="Freeform 403"/>
          <p:cNvSpPr>
            <a:spLocks/>
          </p:cNvSpPr>
          <p:nvPr/>
        </p:nvSpPr>
        <p:spPr bwMode="auto">
          <a:xfrm>
            <a:off x="8351530" y="2464462"/>
            <a:ext cx="44672" cy="143587"/>
          </a:xfrm>
          <a:custGeom>
            <a:avLst/>
            <a:gdLst>
              <a:gd name="T0" fmla="*/ 44 w 83"/>
              <a:gd name="T1" fmla="*/ 269 h 269"/>
              <a:gd name="T2" fmla="*/ 0 w 83"/>
              <a:gd name="T3" fmla="*/ 6 h 269"/>
              <a:gd name="T4" fmla="*/ 38 w 83"/>
              <a:gd name="T5" fmla="*/ 0 h 269"/>
              <a:gd name="T6" fmla="*/ 83 w 83"/>
              <a:gd name="T7" fmla="*/ 262 h 269"/>
              <a:gd name="T8" fmla="*/ 44 w 83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269">
                <a:moveTo>
                  <a:pt x="44" y="269"/>
                </a:moveTo>
                <a:lnTo>
                  <a:pt x="0" y="6"/>
                </a:lnTo>
                <a:lnTo>
                  <a:pt x="38" y="0"/>
                </a:lnTo>
                <a:lnTo>
                  <a:pt x="83" y="262"/>
                </a:lnTo>
                <a:lnTo>
                  <a:pt x="44" y="269"/>
                </a:lnTo>
                <a:close/>
              </a:path>
            </a:pathLst>
          </a:custGeom>
          <a:solidFill>
            <a:srgbClr val="7D2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9" name="Freeform 409"/>
          <p:cNvSpPr>
            <a:spLocks/>
          </p:cNvSpPr>
          <p:nvPr/>
        </p:nvSpPr>
        <p:spPr bwMode="auto">
          <a:xfrm>
            <a:off x="4541688" y="85702"/>
            <a:ext cx="141992" cy="27123"/>
          </a:xfrm>
          <a:custGeom>
            <a:avLst/>
            <a:gdLst>
              <a:gd name="T0" fmla="*/ 265 w 267"/>
              <a:gd name="T1" fmla="*/ 52 h 52"/>
              <a:gd name="T2" fmla="*/ 0 w 267"/>
              <a:gd name="T3" fmla="*/ 40 h 52"/>
              <a:gd name="T4" fmla="*/ 2 w 267"/>
              <a:gd name="T5" fmla="*/ 0 h 52"/>
              <a:gd name="T6" fmla="*/ 267 w 267"/>
              <a:gd name="T7" fmla="*/ 12 h 52"/>
              <a:gd name="T8" fmla="*/ 265 w 26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52">
                <a:moveTo>
                  <a:pt x="265" y="52"/>
                </a:moveTo>
                <a:lnTo>
                  <a:pt x="0" y="40"/>
                </a:lnTo>
                <a:lnTo>
                  <a:pt x="2" y="0"/>
                </a:lnTo>
                <a:lnTo>
                  <a:pt x="267" y="12"/>
                </a:lnTo>
                <a:lnTo>
                  <a:pt x="265" y="5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0" name="Freeform 410"/>
          <p:cNvSpPr>
            <a:spLocks/>
          </p:cNvSpPr>
          <p:nvPr/>
        </p:nvSpPr>
        <p:spPr bwMode="auto">
          <a:xfrm>
            <a:off x="3823752" y="1631657"/>
            <a:ext cx="102106" cy="124442"/>
          </a:xfrm>
          <a:custGeom>
            <a:avLst/>
            <a:gdLst>
              <a:gd name="T0" fmla="*/ 0 w 192"/>
              <a:gd name="T1" fmla="*/ 212 h 235"/>
              <a:gd name="T2" fmla="*/ 161 w 192"/>
              <a:gd name="T3" fmla="*/ 0 h 235"/>
              <a:gd name="T4" fmla="*/ 192 w 192"/>
              <a:gd name="T5" fmla="*/ 24 h 235"/>
              <a:gd name="T6" fmla="*/ 32 w 192"/>
              <a:gd name="T7" fmla="*/ 235 h 235"/>
              <a:gd name="T8" fmla="*/ 0 w 192"/>
              <a:gd name="T9" fmla="*/ 21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235">
                <a:moveTo>
                  <a:pt x="0" y="212"/>
                </a:moveTo>
                <a:lnTo>
                  <a:pt x="161" y="0"/>
                </a:lnTo>
                <a:lnTo>
                  <a:pt x="192" y="24"/>
                </a:lnTo>
                <a:lnTo>
                  <a:pt x="32" y="235"/>
                </a:lnTo>
                <a:lnTo>
                  <a:pt x="0" y="21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1" name="Freeform 411"/>
          <p:cNvSpPr>
            <a:spLocks/>
          </p:cNvSpPr>
          <p:nvPr/>
        </p:nvSpPr>
        <p:spPr bwMode="auto">
          <a:xfrm>
            <a:off x="7683053" y="1164201"/>
            <a:ext cx="137205" cy="79771"/>
          </a:xfrm>
          <a:custGeom>
            <a:avLst/>
            <a:gdLst>
              <a:gd name="T0" fmla="*/ 239 w 257"/>
              <a:gd name="T1" fmla="*/ 151 h 151"/>
              <a:gd name="T2" fmla="*/ 0 w 257"/>
              <a:gd name="T3" fmla="*/ 35 h 151"/>
              <a:gd name="T4" fmla="*/ 17 w 257"/>
              <a:gd name="T5" fmla="*/ 0 h 151"/>
              <a:gd name="T6" fmla="*/ 257 w 257"/>
              <a:gd name="T7" fmla="*/ 115 h 151"/>
              <a:gd name="T8" fmla="*/ 239 w 257"/>
              <a:gd name="T9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151">
                <a:moveTo>
                  <a:pt x="239" y="151"/>
                </a:moveTo>
                <a:lnTo>
                  <a:pt x="0" y="35"/>
                </a:lnTo>
                <a:lnTo>
                  <a:pt x="17" y="0"/>
                </a:lnTo>
                <a:lnTo>
                  <a:pt x="257" y="115"/>
                </a:lnTo>
                <a:lnTo>
                  <a:pt x="239" y="15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2" name="Freeform 412"/>
          <p:cNvSpPr>
            <a:spLocks/>
          </p:cNvSpPr>
          <p:nvPr/>
        </p:nvSpPr>
        <p:spPr bwMode="auto">
          <a:xfrm>
            <a:off x="7475649" y="1542314"/>
            <a:ext cx="108488" cy="119656"/>
          </a:xfrm>
          <a:custGeom>
            <a:avLst/>
            <a:gdLst>
              <a:gd name="T0" fmla="*/ 176 w 205"/>
              <a:gd name="T1" fmla="*/ 225 h 225"/>
              <a:gd name="T2" fmla="*/ 0 w 205"/>
              <a:gd name="T3" fmla="*/ 26 h 225"/>
              <a:gd name="T4" fmla="*/ 30 w 205"/>
              <a:gd name="T5" fmla="*/ 0 h 225"/>
              <a:gd name="T6" fmla="*/ 205 w 205"/>
              <a:gd name="T7" fmla="*/ 200 h 225"/>
              <a:gd name="T8" fmla="*/ 176 w 205"/>
              <a:gd name="T9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25">
                <a:moveTo>
                  <a:pt x="176" y="225"/>
                </a:moveTo>
                <a:lnTo>
                  <a:pt x="0" y="26"/>
                </a:lnTo>
                <a:lnTo>
                  <a:pt x="30" y="0"/>
                </a:lnTo>
                <a:lnTo>
                  <a:pt x="205" y="200"/>
                </a:lnTo>
                <a:lnTo>
                  <a:pt x="176" y="22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3" name="Freeform 413"/>
          <p:cNvSpPr>
            <a:spLocks/>
          </p:cNvSpPr>
          <p:nvPr/>
        </p:nvSpPr>
        <p:spPr bwMode="auto">
          <a:xfrm>
            <a:off x="6976286" y="1965097"/>
            <a:ext cx="134015" cy="86152"/>
          </a:xfrm>
          <a:custGeom>
            <a:avLst/>
            <a:gdLst>
              <a:gd name="T0" fmla="*/ 232 w 252"/>
              <a:gd name="T1" fmla="*/ 164 h 164"/>
              <a:gd name="T2" fmla="*/ 0 w 252"/>
              <a:gd name="T3" fmla="*/ 35 h 164"/>
              <a:gd name="T4" fmla="*/ 20 w 252"/>
              <a:gd name="T5" fmla="*/ 0 h 164"/>
              <a:gd name="T6" fmla="*/ 252 w 252"/>
              <a:gd name="T7" fmla="*/ 129 h 164"/>
              <a:gd name="T8" fmla="*/ 232 w 252"/>
              <a:gd name="T9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64">
                <a:moveTo>
                  <a:pt x="232" y="164"/>
                </a:moveTo>
                <a:lnTo>
                  <a:pt x="0" y="35"/>
                </a:lnTo>
                <a:lnTo>
                  <a:pt x="20" y="0"/>
                </a:lnTo>
                <a:lnTo>
                  <a:pt x="252" y="129"/>
                </a:lnTo>
                <a:lnTo>
                  <a:pt x="232" y="164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4" name="Freeform 414"/>
          <p:cNvSpPr>
            <a:spLocks/>
          </p:cNvSpPr>
          <p:nvPr/>
        </p:nvSpPr>
        <p:spPr bwMode="auto">
          <a:xfrm>
            <a:off x="7413429" y="353731"/>
            <a:ext cx="137205" cy="78176"/>
          </a:xfrm>
          <a:custGeom>
            <a:avLst/>
            <a:gdLst>
              <a:gd name="T0" fmla="*/ 241 w 257"/>
              <a:gd name="T1" fmla="*/ 147 h 147"/>
              <a:gd name="T2" fmla="*/ 0 w 257"/>
              <a:gd name="T3" fmla="*/ 36 h 147"/>
              <a:gd name="T4" fmla="*/ 17 w 257"/>
              <a:gd name="T5" fmla="*/ 0 h 147"/>
              <a:gd name="T6" fmla="*/ 257 w 257"/>
              <a:gd name="T7" fmla="*/ 111 h 147"/>
              <a:gd name="T8" fmla="*/ 241 w 25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147">
                <a:moveTo>
                  <a:pt x="241" y="147"/>
                </a:moveTo>
                <a:lnTo>
                  <a:pt x="0" y="36"/>
                </a:lnTo>
                <a:lnTo>
                  <a:pt x="17" y="0"/>
                </a:lnTo>
                <a:lnTo>
                  <a:pt x="257" y="111"/>
                </a:lnTo>
                <a:lnTo>
                  <a:pt x="241" y="147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5" name="Freeform 415"/>
          <p:cNvSpPr>
            <a:spLocks/>
          </p:cNvSpPr>
          <p:nvPr/>
        </p:nvSpPr>
        <p:spPr bwMode="auto">
          <a:xfrm>
            <a:off x="7056057" y="886599"/>
            <a:ext cx="114870" cy="114870"/>
          </a:xfrm>
          <a:custGeom>
            <a:avLst/>
            <a:gdLst>
              <a:gd name="T0" fmla="*/ 188 w 216"/>
              <a:gd name="T1" fmla="*/ 215 h 215"/>
              <a:gd name="T2" fmla="*/ 0 w 216"/>
              <a:gd name="T3" fmla="*/ 28 h 215"/>
              <a:gd name="T4" fmla="*/ 29 w 216"/>
              <a:gd name="T5" fmla="*/ 0 h 215"/>
              <a:gd name="T6" fmla="*/ 216 w 216"/>
              <a:gd name="T7" fmla="*/ 187 h 215"/>
              <a:gd name="T8" fmla="*/ 188 w 216"/>
              <a:gd name="T9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5">
                <a:moveTo>
                  <a:pt x="188" y="215"/>
                </a:moveTo>
                <a:lnTo>
                  <a:pt x="0" y="28"/>
                </a:lnTo>
                <a:lnTo>
                  <a:pt x="29" y="0"/>
                </a:lnTo>
                <a:lnTo>
                  <a:pt x="216" y="187"/>
                </a:lnTo>
                <a:lnTo>
                  <a:pt x="188" y="21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6" name="Freeform 416"/>
          <p:cNvSpPr>
            <a:spLocks/>
          </p:cNvSpPr>
          <p:nvPr/>
        </p:nvSpPr>
        <p:spPr bwMode="auto">
          <a:xfrm>
            <a:off x="5246860" y="1467329"/>
            <a:ext cx="134015" cy="86152"/>
          </a:xfrm>
          <a:custGeom>
            <a:avLst/>
            <a:gdLst>
              <a:gd name="T0" fmla="*/ 0 w 252"/>
              <a:gd name="T1" fmla="*/ 126 h 160"/>
              <a:gd name="T2" fmla="*/ 234 w 252"/>
              <a:gd name="T3" fmla="*/ 0 h 160"/>
              <a:gd name="T4" fmla="*/ 252 w 252"/>
              <a:gd name="T5" fmla="*/ 34 h 160"/>
              <a:gd name="T6" fmla="*/ 18 w 252"/>
              <a:gd name="T7" fmla="*/ 160 h 160"/>
              <a:gd name="T8" fmla="*/ 0 w 252"/>
              <a:gd name="T9" fmla="*/ 1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60">
                <a:moveTo>
                  <a:pt x="0" y="126"/>
                </a:moveTo>
                <a:lnTo>
                  <a:pt x="234" y="0"/>
                </a:lnTo>
                <a:lnTo>
                  <a:pt x="252" y="34"/>
                </a:lnTo>
                <a:lnTo>
                  <a:pt x="18" y="160"/>
                </a:lnTo>
                <a:lnTo>
                  <a:pt x="0" y="126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7" name="Freeform 417"/>
          <p:cNvSpPr>
            <a:spLocks/>
          </p:cNvSpPr>
          <p:nvPr/>
        </p:nvSpPr>
        <p:spPr bwMode="auto">
          <a:xfrm>
            <a:off x="6017443" y="1253544"/>
            <a:ext cx="114870" cy="116466"/>
          </a:xfrm>
          <a:custGeom>
            <a:avLst/>
            <a:gdLst>
              <a:gd name="T0" fmla="*/ 0 w 214"/>
              <a:gd name="T1" fmla="*/ 191 h 219"/>
              <a:gd name="T2" fmla="*/ 185 w 214"/>
              <a:gd name="T3" fmla="*/ 0 h 219"/>
              <a:gd name="T4" fmla="*/ 214 w 214"/>
              <a:gd name="T5" fmla="*/ 28 h 219"/>
              <a:gd name="T6" fmla="*/ 29 w 214"/>
              <a:gd name="T7" fmla="*/ 219 h 219"/>
              <a:gd name="T8" fmla="*/ 0 w 214"/>
              <a:gd name="T9" fmla="*/ 19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9">
                <a:moveTo>
                  <a:pt x="0" y="191"/>
                </a:moveTo>
                <a:lnTo>
                  <a:pt x="185" y="0"/>
                </a:lnTo>
                <a:lnTo>
                  <a:pt x="214" y="28"/>
                </a:lnTo>
                <a:lnTo>
                  <a:pt x="29" y="219"/>
                </a:lnTo>
                <a:lnTo>
                  <a:pt x="0" y="19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8" name="Freeform 418"/>
          <p:cNvSpPr>
            <a:spLocks/>
          </p:cNvSpPr>
          <p:nvPr/>
        </p:nvSpPr>
        <p:spPr bwMode="auto">
          <a:xfrm>
            <a:off x="5634544" y="889790"/>
            <a:ext cx="57435" cy="140396"/>
          </a:xfrm>
          <a:custGeom>
            <a:avLst/>
            <a:gdLst>
              <a:gd name="T0" fmla="*/ 69 w 108"/>
              <a:gd name="T1" fmla="*/ 266 h 266"/>
              <a:gd name="T2" fmla="*/ 0 w 108"/>
              <a:gd name="T3" fmla="*/ 10 h 266"/>
              <a:gd name="T4" fmla="*/ 38 w 108"/>
              <a:gd name="T5" fmla="*/ 0 h 266"/>
              <a:gd name="T6" fmla="*/ 108 w 108"/>
              <a:gd name="T7" fmla="*/ 256 h 266"/>
              <a:gd name="T8" fmla="*/ 69 w 108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266">
                <a:moveTo>
                  <a:pt x="69" y="266"/>
                </a:moveTo>
                <a:lnTo>
                  <a:pt x="0" y="10"/>
                </a:lnTo>
                <a:lnTo>
                  <a:pt x="38" y="0"/>
                </a:lnTo>
                <a:lnTo>
                  <a:pt x="108" y="256"/>
                </a:lnTo>
                <a:lnTo>
                  <a:pt x="69" y="266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9" name="Freeform 419"/>
          <p:cNvSpPr>
            <a:spLocks/>
          </p:cNvSpPr>
          <p:nvPr/>
        </p:nvSpPr>
        <p:spPr bwMode="auto">
          <a:xfrm>
            <a:off x="628142" y="479769"/>
            <a:ext cx="134015" cy="87748"/>
          </a:xfrm>
          <a:custGeom>
            <a:avLst/>
            <a:gdLst>
              <a:gd name="T0" fmla="*/ 232 w 251"/>
              <a:gd name="T1" fmla="*/ 164 h 164"/>
              <a:gd name="T2" fmla="*/ 0 w 251"/>
              <a:gd name="T3" fmla="*/ 34 h 164"/>
              <a:gd name="T4" fmla="*/ 18 w 251"/>
              <a:gd name="T5" fmla="*/ 0 h 164"/>
              <a:gd name="T6" fmla="*/ 251 w 251"/>
              <a:gd name="T7" fmla="*/ 129 h 164"/>
              <a:gd name="T8" fmla="*/ 232 w 251"/>
              <a:gd name="T9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64">
                <a:moveTo>
                  <a:pt x="232" y="164"/>
                </a:moveTo>
                <a:lnTo>
                  <a:pt x="0" y="34"/>
                </a:lnTo>
                <a:lnTo>
                  <a:pt x="18" y="0"/>
                </a:lnTo>
                <a:lnTo>
                  <a:pt x="251" y="129"/>
                </a:lnTo>
                <a:lnTo>
                  <a:pt x="232" y="164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0" name="Freeform 420"/>
          <p:cNvSpPr>
            <a:spLocks/>
          </p:cNvSpPr>
          <p:nvPr/>
        </p:nvSpPr>
        <p:spPr bwMode="auto">
          <a:xfrm>
            <a:off x="1756099" y="242053"/>
            <a:ext cx="22336" cy="140396"/>
          </a:xfrm>
          <a:custGeom>
            <a:avLst/>
            <a:gdLst>
              <a:gd name="T0" fmla="*/ 3 w 42"/>
              <a:gd name="T1" fmla="*/ 266 h 266"/>
              <a:gd name="T2" fmla="*/ 0 w 42"/>
              <a:gd name="T3" fmla="*/ 0 h 266"/>
              <a:gd name="T4" fmla="*/ 39 w 42"/>
              <a:gd name="T5" fmla="*/ 0 h 266"/>
              <a:gd name="T6" fmla="*/ 42 w 42"/>
              <a:gd name="T7" fmla="*/ 265 h 266"/>
              <a:gd name="T8" fmla="*/ 3 w 42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66">
                <a:moveTo>
                  <a:pt x="3" y="266"/>
                </a:moveTo>
                <a:lnTo>
                  <a:pt x="0" y="0"/>
                </a:lnTo>
                <a:lnTo>
                  <a:pt x="39" y="0"/>
                </a:lnTo>
                <a:lnTo>
                  <a:pt x="42" y="265"/>
                </a:lnTo>
                <a:lnTo>
                  <a:pt x="3" y="266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1" name="Freeform 421"/>
          <p:cNvSpPr>
            <a:spLocks/>
          </p:cNvSpPr>
          <p:nvPr/>
        </p:nvSpPr>
        <p:spPr bwMode="auto">
          <a:xfrm>
            <a:off x="2734086" y="2721323"/>
            <a:ext cx="38290" cy="141992"/>
          </a:xfrm>
          <a:custGeom>
            <a:avLst/>
            <a:gdLst>
              <a:gd name="T0" fmla="*/ 32 w 72"/>
              <a:gd name="T1" fmla="*/ 269 h 269"/>
              <a:gd name="T2" fmla="*/ 0 w 72"/>
              <a:gd name="T3" fmla="*/ 4 h 269"/>
              <a:gd name="T4" fmla="*/ 40 w 72"/>
              <a:gd name="T5" fmla="*/ 0 h 269"/>
              <a:gd name="T6" fmla="*/ 72 w 72"/>
              <a:gd name="T7" fmla="*/ 263 h 269"/>
              <a:gd name="T8" fmla="*/ 32 w 72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269">
                <a:moveTo>
                  <a:pt x="32" y="269"/>
                </a:moveTo>
                <a:lnTo>
                  <a:pt x="0" y="4"/>
                </a:lnTo>
                <a:lnTo>
                  <a:pt x="40" y="0"/>
                </a:lnTo>
                <a:lnTo>
                  <a:pt x="72" y="263"/>
                </a:lnTo>
                <a:lnTo>
                  <a:pt x="32" y="269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2" name="Freeform 422"/>
          <p:cNvSpPr>
            <a:spLocks/>
          </p:cNvSpPr>
          <p:nvPr/>
        </p:nvSpPr>
        <p:spPr bwMode="auto">
          <a:xfrm>
            <a:off x="2971803" y="2175692"/>
            <a:ext cx="92534" cy="132420"/>
          </a:xfrm>
          <a:custGeom>
            <a:avLst/>
            <a:gdLst>
              <a:gd name="T0" fmla="*/ 139 w 173"/>
              <a:gd name="T1" fmla="*/ 248 h 248"/>
              <a:gd name="T2" fmla="*/ 0 w 173"/>
              <a:gd name="T3" fmla="*/ 22 h 248"/>
              <a:gd name="T4" fmla="*/ 34 w 173"/>
              <a:gd name="T5" fmla="*/ 0 h 248"/>
              <a:gd name="T6" fmla="*/ 173 w 173"/>
              <a:gd name="T7" fmla="*/ 228 h 248"/>
              <a:gd name="T8" fmla="*/ 139 w 173"/>
              <a:gd name="T9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248">
                <a:moveTo>
                  <a:pt x="139" y="248"/>
                </a:moveTo>
                <a:lnTo>
                  <a:pt x="0" y="22"/>
                </a:lnTo>
                <a:lnTo>
                  <a:pt x="34" y="0"/>
                </a:lnTo>
                <a:lnTo>
                  <a:pt x="173" y="228"/>
                </a:lnTo>
                <a:lnTo>
                  <a:pt x="139" y="248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3" name="Freeform 423"/>
          <p:cNvSpPr>
            <a:spLocks/>
          </p:cNvSpPr>
          <p:nvPr/>
        </p:nvSpPr>
        <p:spPr bwMode="auto">
          <a:xfrm>
            <a:off x="2552209" y="2469248"/>
            <a:ext cx="118060" cy="113275"/>
          </a:xfrm>
          <a:custGeom>
            <a:avLst/>
            <a:gdLst>
              <a:gd name="T0" fmla="*/ 194 w 221"/>
              <a:gd name="T1" fmla="*/ 212 h 212"/>
              <a:gd name="T2" fmla="*/ 0 w 221"/>
              <a:gd name="T3" fmla="*/ 29 h 212"/>
              <a:gd name="T4" fmla="*/ 28 w 221"/>
              <a:gd name="T5" fmla="*/ 0 h 212"/>
              <a:gd name="T6" fmla="*/ 221 w 221"/>
              <a:gd name="T7" fmla="*/ 184 h 212"/>
              <a:gd name="T8" fmla="*/ 194 w 221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12">
                <a:moveTo>
                  <a:pt x="194" y="212"/>
                </a:moveTo>
                <a:lnTo>
                  <a:pt x="0" y="29"/>
                </a:lnTo>
                <a:lnTo>
                  <a:pt x="28" y="0"/>
                </a:lnTo>
                <a:lnTo>
                  <a:pt x="221" y="184"/>
                </a:lnTo>
                <a:lnTo>
                  <a:pt x="194" y="21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4" name="Freeform 424"/>
          <p:cNvSpPr>
            <a:spLocks/>
          </p:cNvSpPr>
          <p:nvPr/>
        </p:nvSpPr>
        <p:spPr bwMode="auto">
          <a:xfrm>
            <a:off x="508487" y="1800770"/>
            <a:ext cx="135610" cy="84557"/>
          </a:xfrm>
          <a:custGeom>
            <a:avLst/>
            <a:gdLst>
              <a:gd name="T0" fmla="*/ 0 w 254"/>
              <a:gd name="T1" fmla="*/ 126 h 160"/>
              <a:gd name="T2" fmla="*/ 236 w 254"/>
              <a:gd name="T3" fmla="*/ 0 h 160"/>
              <a:gd name="T4" fmla="*/ 254 w 254"/>
              <a:gd name="T5" fmla="*/ 35 h 160"/>
              <a:gd name="T6" fmla="*/ 20 w 254"/>
              <a:gd name="T7" fmla="*/ 160 h 160"/>
              <a:gd name="T8" fmla="*/ 0 w 254"/>
              <a:gd name="T9" fmla="*/ 1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60">
                <a:moveTo>
                  <a:pt x="0" y="126"/>
                </a:moveTo>
                <a:lnTo>
                  <a:pt x="236" y="0"/>
                </a:lnTo>
                <a:lnTo>
                  <a:pt x="254" y="35"/>
                </a:lnTo>
                <a:lnTo>
                  <a:pt x="20" y="160"/>
                </a:lnTo>
                <a:lnTo>
                  <a:pt x="0" y="126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5" name="Freeform 425"/>
          <p:cNvSpPr>
            <a:spLocks/>
          </p:cNvSpPr>
          <p:nvPr/>
        </p:nvSpPr>
        <p:spPr bwMode="auto">
          <a:xfrm>
            <a:off x="1764075" y="1808747"/>
            <a:ext cx="39886" cy="143587"/>
          </a:xfrm>
          <a:custGeom>
            <a:avLst/>
            <a:gdLst>
              <a:gd name="T0" fmla="*/ 34 w 73"/>
              <a:gd name="T1" fmla="*/ 268 h 268"/>
              <a:gd name="T2" fmla="*/ 0 w 73"/>
              <a:gd name="T3" fmla="*/ 5 h 268"/>
              <a:gd name="T4" fmla="*/ 40 w 73"/>
              <a:gd name="T5" fmla="*/ 0 h 268"/>
              <a:gd name="T6" fmla="*/ 73 w 73"/>
              <a:gd name="T7" fmla="*/ 264 h 268"/>
              <a:gd name="T8" fmla="*/ 34 w 73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68">
                <a:moveTo>
                  <a:pt x="34" y="268"/>
                </a:moveTo>
                <a:lnTo>
                  <a:pt x="0" y="5"/>
                </a:lnTo>
                <a:lnTo>
                  <a:pt x="40" y="0"/>
                </a:lnTo>
                <a:lnTo>
                  <a:pt x="73" y="264"/>
                </a:lnTo>
                <a:lnTo>
                  <a:pt x="34" y="268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6" name="Freeform 426"/>
          <p:cNvSpPr>
            <a:spLocks/>
          </p:cNvSpPr>
          <p:nvPr/>
        </p:nvSpPr>
        <p:spPr bwMode="auto">
          <a:xfrm>
            <a:off x="3729623" y="1989029"/>
            <a:ext cx="55840" cy="141992"/>
          </a:xfrm>
          <a:custGeom>
            <a:avLst/>
            <a:gdLst>
              <a:gd name="T0" fmla="*/ 66 w 105"/>
              <a:gd name="T1" fmla="*/ 268 h 268"/>
              <a:gd name="T2" fmla="*/ 0 w 105"/>
              <a:gd name="T3" fmla="*/ 10 h 268"/>
              <a:gd name="T4" fmla="*/ 39 w 105"/>
              <a:gd name="T5" fmla="*/ 0 h 268"/>
              <a:gd name="T6" fmla="*/ 105 w 105"/>
              <a:gd name="T7" fmla="*/ 258 h 268"/>
              <a:gd name="T8" fmla="*/ 66 w 105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268">
                <a:moveTo>
                  <a:pt x="66" y="268"/>
                </a:moveTo>
                <a:lnTo>
                  <a:pt x="0" y="10"/>
                </a:lnTo>
                <a:lnTo>
                  <a:pt x="39" y="0"/>
                </a:lnTo>
                <a:lnTo>
                  <a:pt x="105" y="258"/>
                </a:lnTo>
                <a:lnTo>
                  <a:pt x="66" y="268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7" name="Freeform 427"/>
          <p:cNvSpPr>
            <a:spLocks/>
          </p:cNvSpPr>
          <p:nvPr/>
        </p:nvSpPr>
        <p:spPr bwMode="auto">
          <a:xfrm>
            <a:off x="7475649" y="2541042"/>
            <a:ext cx="143587" cy="52649"/>
          </a:xfrm>
          <a:custGeom>
            <a:avLst/>
            <a:gdLst>
              <a:gd name="T0" fmla="*/ 0 w 269"/>
              <a:gd name="T1" fmla="*/ 60 h 99"/>
              <a:gd name="T2" fmla="*/ 259 w 269"/>
              <a:gd name="T3" fmla="*/ 0 h 99"/>
              <a:gd name="T4" fmla="*/ 269 w 269"/>
              <a:gd name="T5" fmla="*/ 38 h 99"/>
              <a:gd name="T6" fmla="*/ 9 w 269"/>
              <a:gd name="T7" fmla="*/ 99 h 99"/>
              <a:gd name="T8" fmla="*/ 0 w 269"/>
              <a:gd name="T9" fmla="*/ 6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99">
                <a:moveTo>
                  <a:pt x="0" y="60"/>
                </a:moveTo>
                <a:lnTo>
                  <a:pt x="259" y="0"/>
                </a:lnTo>
                <a:lnTo>
                  <a:pt x="269" y="38"/>
                </a:lnTo>
                <a:lnTo>
                  <a:pt x="9" y="99"/>
                </a:lnTo>
                <a:lnTo>
                  <a:pt x="0" y="6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8" name="Freeform 428"/>
          <p:cNvSpPr>
            <a:spLocks/>
          </p:cNvSpPr>
          <p:nvPr/>
        </p:nvSpPr>
        <p:spPr bwMode="auto">
          <a:xfrm>
            <a:off x="3959362" y="2277798"/>
            <a:ext cx="118060" cy="110084"/>
          </a:xfrm>
          <a:custGeom>
            <a:avLst/>
            <a:gdLst>
              <a:gd name="T0" fmla="*/ 196 w 223"/>
              <a:gd name="T1" fmla="*/ 208 h 208"/>
              <a:gd name="T2" fmla="*/ 0 w 223"/>
              <a:gd name="T3" fmla="*/ 29 h 208"/>
              <a:gd name="T4" fmla="*/ 26 w 223"/>
              <a:gd name="T5" fmla="*/ 0 h 208"/>
              <a:gd name="T6" fmla="*/ 223 w 223"/>
              <a:gd name="T7" fmla="*/ 178 h 208"/>
              <a:gd name="T8" fmla="*/ 196 w 223"/>
              <a:gd name="T9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08">
                <a:moveTo>
                  <a:pt x="196" y="208"/>
                </a:moveTo>
                <a:lnTo>
                  <a:pt x="0" y="29"/>
                </a:lnTo>
                <a:lnTo>
                  <a:pt x="26" y="0"/>
                </a:lnTo>
                <a:lnTo>
                  <a:pt x="223" y="178"/>
                </a:lnTo>
                <a:lnTo>
                  <a:pt x="196" y="208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0" name="Freeform 430"/>
          <p:cNvSpPr>
            <a:spLocks/>
          </p:cNvSpPr>
          <p:nvPr/>
        </p:nvSpPr>
        <p:spPr bwMode="auto">
          <a:xfrm>
            <a:off x="5900978" y="2247486"/>
            <a:ext cx="38290" cy="141992"/>
          </a:xfrm>
          <a:custGeom>
            <a:avLst/>
            <a:gdLst>
              <a:gd name="T0" fmla="*/ 33 w 73"/>
              <a:gd name="T1" fmla="*/ 269 h 269"/>
              <a:gd name="T2" fmla="*/ 0 w 73"/>
              <a:gd name="T3" fmla="*/ 5 h 269"/>
              <a:gd name="T4" fmla="*/ 40 w 73"/>
              <a:gd name="T5" fmla="*/ 0 h 269"/>
              <a:gd name="T6" fmla="*/ 73 w 73"/>
              <a:gd name="T7" fmla="*/ 264 h 269"/>
              <a:gd name="T8" fmla="*/ 33 w 73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69">
                <a:moveTo>
                  <a:pt x="33" y="269"/>
                </a:moveTo>
                <a:lnTo>
                  <a:pt x="0" y="5"/>
                </a:lnTo>
                <a:lnTo>
                  <a:pt x="40" y="0"/>
                </a:lnTo>
                <a:lnTo>
                  <a:pt x="73" y="264"/>
                </a:lnTo>
                <a:lnTo>
                  <a:pt x="33" y="269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1" name="Freeform 431"/>
          <p:cNvSpPr>
            <a:spLocks/>
          </p:cNvSpPr>
          <p:nvPr/>
        </p:nvSpPr>
        <p:spPr bwMode="auto">
          <a:xfrm>
            <a:off x="6601364" y="2978184"/>
            <a:ext cx="135610" cy="84557"/>
          </a:xfrm>
          <a:custGeom>
            <a:avLst/>
            <a:gdLst>
              <a:gd name="T0" fmla="*/ 0 w 255"/>
              <a:gd name="T1" fmla="*/ 123 h 158"/>
              <a:gd name="T2" fmla="*/ 236 w 255"/>
              <a:gd name="T3" fmla="*/ 0 h 158"/>
              <a:gd name="T4" fmla="*/ 255 w 255"/>
              <a:gd name="T5" fmla="*/ 35 h 158"/>
              <a:gd name="T6" fmla="*/ 18 w 255"/>
              <a:gd name="T7" fmla="*/ 158 h 158"/>
              <a:gd name="T8" fmla="*/ 0 w 255"/>
              <a:gd name="T9" fmla="*/ 12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58">
                <a:moveTo>
                  <a:pt x="0" y="123"/>
                </a:moveTo>
                <a:lnTo>
                  <a:pt x="236" y="0"/>
                </a:lnTo>
                <a:lnTo>
                  <a:pt x="255" y="35"/>
                </a:lnTo>
                <a:lnTo>
                  <a:pt x="18" y="158"/>
                </a:lnTo>
                <a:lnTo>
                  <a:pt x="0" y="123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1" name="Freeform 461"/>
          <p:cNvSpPr>
            <a:spLocks/>
          </p:cNvSpPr>
          <p:nvPr/>
        </p:nvSpPr>
        <p:spPr bwMode="auto">
          <a:xfrm>
            <a:off x="190999" y="2785139"/>
            <a:ext cx="130824" cy="92534"/>
          </a:xfrm>
          <a:custGeom>
            <a:avLst/>
            <a:gdLst>
              <a:gd name="T0" fmla="*/ 227 w 248"/>
              <a:gd name="T1" fmla="*/ 173 h 173"/>
              <a:gd name="T2" fmla="*/ 0 w 248"/>
              <a:gd name="T3" fmla="*/ 35 h 173"/>
              <a:gd name="T4" fmla="*/ 21 w 248"/>
              <a:gd name="T5" fmla="*/ 0 h 173"/>
              <a:gd name="T6" fmla="*/ 248 w 248"/>
              <a:gd name="T7" fmla="*/ 138 h 173"/>
              <a:gd name="T8" fmla="*/ 227 w 248"/>
              <a:gd name="T9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73">
                <a:moveTo>
                  <a:pt x="227" y="173"/>
                </a:moveTo>
                <a:lnTo>
                  <a:pt x="0" y="35"/>
                </a:lnTo>
                <a:lnTo>
                  <a:pt x="21" y="0"/>
                </a:lnTo>
                <a:lnTo>
                  <a:pt x="248" y="138"/>
                </a:lnTo>
                <a:lnTo>
                  <a:pt x="227" y="173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2" name="Freeform 462"/>
          <p:cNvSpPr>
            <a:spLocks/>
          </p:cNvSpPr>
          <p:nvPr/>
        </p:nvSpPr>
        <p:spPr bwMode="auto">
          <a:xfrm>
            <a:off x="1194514" y="2778757"/>
            <a:ext cx="44672" cy="143587"/>
          </a:xfrm>
          <a:custGeom>
            <a:avLst/>
            <a:gdLst>
              <a:gd name="T0" fmla="*/ 0 w 85"/>
              <a:gd name="T1" fmla="*/ 262 h 269"/>
              <a:gd name="T2" fmla="*/ 45 w 85"/>
              <a:gd name="T3" fmla="*/ 0 h 269"/>
              <a:gd name="T4" fmla="*/ 85 w 85"/>
              <a:gd name="T5" fmla="*/ 7 h 269"/>
              <a:gd name="T6" fmla="*/ 38 w 85"/>
              <a:gd name="T7" fmla="*/ 269 h 269"/>
              <a:gd name="T8" fmla="*/ 0 w 85"/>
              <a:gd name="T9" fmla="*/ 26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269">
                <a:moveTo>
                  <a:pt x="0" y="262"/>
                </a:moveTo>
                <a:lnTo>
                  <a:pt x="45" y="0"/>
                </a:lnTo>
                <a:lnTo>
                  <a:pt x="85" y="7"/>
                </a:lnTo>
                <a:lnTo>
                  <a:pt x="38" y="269"/>
                </a:lnTo>
                <a:lnTo>
                  <a:pt x="0" y="262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6" name="Freeform 466"/>
          <p:cNvSpPr>
            <a:spLocks/>
          </p:cNvSpPr>
          <p:nvPr/>
        </p:nvSpPr>
        <p:spPr bwMode="auto">
          <a:xfrm>
            <a:off x="8645087" y="41031"/>
            <a:ext cx="122847" cy="106893"/>
          </a:xfrm>
          <a:custGeom>
            <a:avLst/>
            <a:gdLst>
              <a:gd name="T0" fmla="*/ 206 w 232"/>
              <a:gd name="T1" fmla="*/ 200 h 200"/>
              <a:gd name="T2" fmla="*/ 0 w 232"/>
              <a:gd name="T3" fmla="*/ 32 h 200"/>
              <a:gd name="T4" fmla="*/ 26 w 232"/>
              <a:gd name="T5" fmla="*/ 0 h 200"/>
              <a:gd name="T6" fmla="*/ 232 w 232"/>
              <a:gd name="T7" fmla="*/ 169 h 200"/>
              <a:gd name="T8" fmla="*/ 206 w 232"/>
              <a:gd name="T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00">
                <a:moveTo>
                  <a:pt x="206" y="200"/>
                </a:moveTo>
                <a:lnTo>
                  <a:pt x="0" y="32"/>
                </a:lnTo>
                <a:lnTo>
                  <a:pt x="26" y="0"/>
                </a:lnTo>
                <a:lnTo>
                  <a:pt x="232" y="169"/>
                </a:lnTo>
                <a:lnTo>
                  <a:pt x="206" y="20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7" name="Freeform 467"/>
          <p:cNvSpPr>
            <a:spLocks/>
          </p:cNvSpPr>
          <p:nvPr/>
        </p:nvSpPr>
        <p:spPr bwMode="auto">
          <a:xfrm>
            <a:off x="8688162" y="1098789"/>
            <a:ext cx="141992" cy="33504"/>
          </a:xfrm>
          <a:custGeom>
            <a:avLst/>
            <a:gdLst>
              <a:gd name="T0" fmla="*/ 268 w 268"/>
              <a:gd name="T1" fmla="*/ 40 h 61"/>
              <a:gd name="T2" fmla="*/ 3 w 268"/>
              <a:gd name="T3" fmla="*/ 61 h 61"/>
              <a:gd name="T4" fmla="*/ 0 w 268"/>
              <a:gd name="T5" fmla="*/ 21 h 61"/>
              <a:gd name="T6" fmla="*/ 265 w 268"/>
              <a:gd name="T7" fmla="*/ 0 h 61"/>
              <a:gd name="T8" fmla="*/ 268 w 268"/>
              <a:gd name="T9" fmla="*/ 4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61">
                <a:moveTo>
                  <a:pt x="268" y="40"/>
                </a:moveTo>
                <a:lnTo>
                  <a:pt x="3" y="61"/>
                </a:lnTo>
                <a:lnTo>
                  <a:pt x="0" y="21"/>
                </a:lnTo>
                <a:lnTo>
                  <a:pt x="265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8" name="Freeform 468"/>
          <p:cNvSpPr>
            <a:spLocks/>
          </p:cNvSpPr>
          <p:nvPr/>
        </p:nvSpPr>
        <p:spPr bwMode="auto">
          <a:xfrm>
            <a:off x="8683376" y="2676651"/>
            <a:ext cx="114870" cy="114870"/>
          </a:xfrm>
          <a:custGeom>
            <a:avLst/>
            <a:gdLst>
              <a:gd name="T0" fmla="*/ 0 w 216"/>
              <a:gd name="T1" fmla="*/ 188 h 216"/>
              <a:gd name="T2" fmla="*/ 188 w 216"/>
              <a:gd name="T3" fmla="*/ 0 h 216"/>
              <a:gd name="T4" fmla="*/ 216 w 216"/>
              <a:gd name="T5" fmla="*/ 28 h 216"/>
              <a:gd name="T6" fmla="*/ 28 w 216"/>
              <a:gd name="T7" fmla="*/ 216 h 216"/>
              <a:gd name="T8" fmla="*/ 0 w 216"/>
              <a:gd name="T9" fmla="*/ 18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0" y="188"/>
                </a:moveTo>
                <a:lnTo>
                  <a:pt x="188" y="0"/>
                </a:lnTo>
                <a:lnTo>
                  <a:pt x="216" y="28"/>
                </a:lnTo>
                <a:lnTo>
                  <a:pt x="28" y="216"/>
                </a:lnTo>
                <a:lnTo>
                  <a:pt x="0" y="188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9" name="Freeform 469"/>
          <p:cNvSpPr>
            <a:spLocks/>
          </p:cNvSpPr>
          <p:nvPr/>
        </p:nvSpPr>
        <p:spPr bwMode="auto">
          <a:xfrm>
            <a:off x="8230280" y="1815129"/>
            <a:ext cx="140396" cy="62222"/>
          </a:xfrm>
          <a:custGeom>
            <a:avLst/>
            <a:gdLst>
              <a:gd name="T0" fmla="*/ 12 w 265"/>
              <a:gd name="T1" fmla="*/ 0 h 117"/>
              <a:gd name="T2" fmla="*/ 265 w 265"/>
              <a:gd name="T3" fmla="*/ 79 h 117"/>
              <a:gd name="T4" fmla="*/ 253 w 265"/>
              <a:gd name="T5" fmla="*/ 117 h 117"/>
              <a:gd name="T6" fmla="*/ 0 w 265"/>
              <a:gd name="T7" fmla="*/ 38 h 117"/>
              <a:gd name="T8" fmla="*/ 12 w 265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17">
                <a:moveTo>
                  <a:pt x="12" y="0"/>
                </a:moveTo>
                <a:lnTo>
                  <a:pt x="265" y="79"/>
                </a:lnTo>
                <a:lnTo>
                  <a:pt x="253" y="117"/>
                </a:lnTo>
                <a:lnTo>
                  <a:pt x="0" y="38"/>
                </a:lnTo>
                <a:lnTo>
                  <a:pt x="12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7" name="Freeform 477"/>
          <p:cNvSpPr>
            <a:spLocks/>
          </p:cNvSpPr>
          <p:nvPr/>
        </p:nvSpPr>
        <p:spPr bwMode="auto">
          <a:xfrm>
            <a:off x="8602010" y="3329175"/>
            <a:ext cx="84557" cy="134015"/>
          </a:xfrm>
          <a:custGeom>
            <a:avLst/>
            <a:gdLst>
              <a:gd name="T0" fmla="*/ 123 w 159"/>
              <a:gd name="T1" fmla="*/ 253 h 253"/>
              <a:gd name="T2" fmla="*/ 0 w 159"/>
              <a:gd name="T3" fmla="*/ 18 h 253"/>
              <a:gd name="T4" fmla="*/ 36 w 159"/>
              <a:gd name="T5" fmla="*/ 0 h 253"/>
              <a:gd name="T6" fmla="*/ 159 w 159"/>
              <a:gd name="T7" fmla="*/ 235 h 253"/>
              <a:gd name="T8" fmla="*/ 123 w 159"/>
              <a:gd name="T9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53">
                <a:moveTo>
                  <a:pt x="123" y="253"/>
                </a:moveTo>
                <a:lnTo>
                  <a:pt x="0" y="18"/>
                </a:lnTo>
                <a:lnTo>
                  <a:pt x="36" y="0"/>
                </a:lnTo>
                <a:lnTo>
                  <a:pt x="159" y="235"/>
                </a:lnTo>
                <a:lnTo>
                  <a:pt x="123" y="253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8" name="Freeform 478"/>
          <p:cNvSpPr>
            <a:spLocks/>
          </p:cNvSpPr>
          <p:nvPr/>
        </p:nvSpPr>
        <p:spPr bwMode="auto">
          <a:xfrm>
            <a:off x="7973418" y="3209519"/>
            <a:ext cx="103702" cy="124442"/>
          </a:xfrm>
          <a:custGeom>
            <a:avLst/>
            <a:gdLst>
              <a:gd name="T0" fmla="*/ 0 w 194"/>
              <a:gd name="T1" fmla="*/ 211 h 236"/>
              <a:gd name="T2" fmla="*/ 162 w 194"/>
              <a:gd name="T3" fmla="*/ 0 h 236"/>
              <a:gd name="T4" fmla="*/ 194 w 194"/>
              <a:gd name="T5" fmla="*/ 25 h 236"/>
              <a:gd name="T6" fmla="*/ 31 w 194"/>
              <a:gd name="T7" fmla="*/ 236 h 236"/>
              <a:gd name="T8" fmla="*/ 0 w 194"/>
              <a:gd name="T9" fmla="*/ 21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36">
                <a:moveTo>
                  <a:pt x="0" y="211"/>
                </a:moveTo>
                <a:lnTo>
                  <a:pt x="162" y="0"/>
                </a:lnTo>
                <a:lnTo>
                  <a:pt x="194" y="25"/>
                </a:lnTo>
                <a:lnTo>
                  <a:pt x="31" y="236"/>
                </a:lnTo>
                <a:lnTo>
                  <a:pt x="0" y="21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2" name="Freeform 482"/>
          <p:cNvSpPr>
            <a:spLocks/>
          </p:cNvSpPr>
          <p:nvPr/>
        </p:nvSpPr>
        <p:spPr bwMode="auto">
          <a:xfrm>
            <a:off x="3882782" y="170260"/>
            <a:ext cx="135610" cy="81367"/>
          </a:xfrm>
          <a:custGeom>
            <a:avLst/>
            <a:gdLst>
              <a:gd name="T0" fmla="*/ 255 w 255"/>
              <a:gd name="T1" fmla="*/ 34 h 155"/>
              <a:gd name="T2" fmla="*/ 17 w 255"/>
              <a:gd name="T3" fmla="*/ 155 h 155"/>
              <a:gd name="T4" fmla="*/ 0 w 255"/>
              <a:gd name="T5" fmla="*/ 120 h 155"/>
              <a:gd name="T6" fmla="*/ 238 w 255"/>
              <a:gd name="T7" fmla="*/ 0 h 155"/>
              <a:gd name="T8" fmla="*/ 255 w 255"/>
              <a:gd name="T9" fmla="*/ 3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55">
                <a:moveTo>
                  <a:pt x="255" y="34"/>
                </a:moveTo>
                <a:lnTo>
                  <a:pt x="17" y="155"/>
                </a:lnTo>
                <a:lnTo>
                  <a:pt x="0" y="120"/>
                </a:lnTo>
                <a:lnTo>
                  <a:pt x="238" y="0"/>
                </a:lnTo>
                <a:lnTo>
                  <a:pt x="255" y="34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3" name="Freeform 483"/>
          <p:cNvSpPr>
            <a:spLocks/>
          </p:cNvSpPr>
          <p:nvPr/>
        </p:nvSpPr>
        <p:spPr bwMode="auto">
          <a:xfrm>
            <a:off x="7882480" y="2041677"/>
            <a:ext cx="129229" cy="97321"/>
          </a:xfrm>
          <a:custGeom>
            <a:avLst/>
            <a:gdLst>
              <a:gd name="T0" fmla="*/ 220 w 242"/>
              <a:gd name="T1" fmla="*/ 183 h 183"/>
              <a:gd name="T2" fmla="*/ 0 w 242"/>
              <a:gd name="T3" fmla="*/ 33 h 183"/>
              <a:gd name="T4" fmla="*/ 23 w 242"/>
              <a:gd name="T5" fmla="*/ 0 h 183"/>
              <a:gd name="T6" fmla="*/ 242 w 242"/>
              <a:gd name="T7" fmla="*/ 150 h 183"/>
              <a:gd name="T8" fmla="*/ 220 w 242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183">
                <a:moveTo>
                  <a:pt x="220" y="183"/>
                </a:moveTo>
                <a:lnTo>
                  <a:pt x="0" y="33"/>
                </a:lnTo>
                <a:lnTo>
                  <a:pt x="23" y="0"/>
                </a:lnTo>
                <a:lnTo>
                  <a:pt x="242" y="150"/>
                </a:lnTo>
                <a:lnTo>
                  <a:pt x="220" y="183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4" name="Freeform 484"/>
          <p:cNvSpPr>
            <a:spLocks/>
          </p:cNvSpPr>
          <p:nvPr/>
        </p:nvSpPr>
        <p:spPr bwMode="auto">
          <a:xfrm>
            <a:off x="3592417" y="1462543"/>
            <a:ext cx="118060" cy="111679"/>
          </a:xfrm>
          <a:custGeom>
            <a:avLst/>
            <a:gdLst>
              <a:gd name="T0" fmla="*/ 0 w 223"/>
              <a:gd name="T1" fmla="*/ 181 h 210"/>
              <a:gd name="T2" fmla="*/ 196 w 223"/>
              <a:gd name="T3" fmla="*/ 0 h 210"/>
              <a:gd name="T4" fmla="*/ 223 w 223"/>
              <a:gd name="T5" fmla="*/ 29 h 210"/>
              <a:gd name="T6" fmla="*/ 27 w 223"/>
              <a:gd name="T7" fmla="*/ 210 h 210"/>
              <a:gd name="T8" fmla="*/ 0 w 223"/>
              <a:gd name="T9" fmla="*/ 181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10">
                <a:moveTo>
                  <a:pt x="0" y="181"/>
                </a:moveTo>
                <a:lnTo>
                  <a:pt x="196" y="0"/>
                </a:lnTo>
                <a:lnTo>
                  <a:pt x="223" y="29"/>
                </a:lnTo>
                <a:lnTo>
                  <a:pt x="27" y="210"/>
                </a:lnTo>
                <a:lnTo>
                  <a:pt x="0" y="181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5" name="Freeform 485"/>
          <p:cNvSpPr>
            <a:spLocks/>
          </p:cNvSpPr>
          <p:nvPr/>
        </p:nvSpPr>
        <p:spPr bwMode="auto">
          <a:xfrm>
            <a:off x="7858548" y="1400322"/>
            <a:ext cx="137205" cy="79771"/>
          </a:xfrm>
          <a:custGeom>
            <a:avLst/>
            <a:gdLst>
              <a:gd name="T0" fmla="*/ 240 w 258"/>
              <a:gd name="T1" fmla="*/ 151 h 151"/>
              <a:gd name="T2" fmla="*/ 0 w 258"/>
              <a:gd name="T3" fmla="*/ 37 h 151"/>
              <a:gd name="T4" fmla="*/ 17 w 258"/>
              <a:gd name="T5" fmla="*/ 0 h 151"/>
              <a:gd name="T6" fmla="*/ 258 w 258"/>
              <a:gd name="T7" fmla="*/ 115 h 151"/>
              <a:gd name="T8" fmla="*/ 240 w 258"/>
              <a:gd name="T9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151">
                <a:moveTo>
                  <a:pt x="240" y="151"/>
                </a:moveTo>
                <a:lnTo>
                  <a:pt x="0" y="37"/>
                </a:lnTo>
                <a:lnTo>
                  <a:pt x="17" y="0"/>
                </a:lnTo>
                <a:lnTo>
                  <a:pt x="258" y="115"/>
                </a:lnTo>
                <a:lnTo>
                  <a:pt x="240" y="151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6" name="Freeform 486"/>
          <p:cNvSpPr>
            <a:spLocks/>
          </p:cNvSpPr>
          <p:nvPr/>
        </p:nvSpPr>
        <p:spPr bwMode="auto">
          <a:xfrm>
            <a:off x="3587631" y="738226"/>
            <a:ext cx="118060" cy="111679"/>
          </a:xfrm>
          <a:custGeom>
            <a:avLst/>
            <a:gdLst>
              <a:gd name="T0" fmla="*/ 0 w 221"/>
              <a:gd name="T1" fmla="*/ 181 h 211"/>
              <a:gd name="T2" fmla="*/ 194 w 221"/>
              <a:gd name="T3" fmla="*/ 0 h 211"/>
              <a:gd name="T4" fmla="*/ 221 w 221"/>
              <a:gd name="T5" fmla="*/ 29 h 211"/>
              <a:gd name="T6" fmla="*/ 27 w 221"/>
              <a:gd name="T7" fmla="*/ 211 h 211"/>
              <a:gd name="T8" fmla="*/ 0 w 221"/>
              <a:gd name="T9" fmla="*/ 18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11">
                <a:moveTo>
                  <a:pt x="0" y="181"/>
                </a:moveTo>
                <a:lnTo>
                  <a:pt x="194" y="0"/>
                </a:lnTo>
                <a:lnTo>
                  <a:pt x="221" y="29"/>
                </a:lnTo>
                <a:lnTo>
                  <a:pt x="27" y="211"/>
                </a:lnTo>
                <a:lnTo>
                  <a:pt x="0" y="181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7" name="Freeform 487"/>
          <p:cNvSpPr>
            <a:spLocks/>
          </p:cNvSpPr>
          <p:nvPr/>
        </p:nvSpPr>
        <p:spPr bwMode="auto">
          <a:xfrm>
            <a:off x="6759310" y="1684305"/>
            <a:ext cx="30313" cy="141992"/>
          </a:xfrm>
          <a:custGeom>
            <a:avLst/>
            <a:gdLst>
              <a:gd name="T0" fmla="*/ 18 w 58"/>
              <a:gd name="T1" fmla="*/ 269 h 269"/>
              <a:gd name="T2" fmla="*/ 0 w 58"/>
              <a:gd name="T3" fmla="*/ 4 h 269"/>
              <a:gd name="T4" fmla="*/ 40 w 58"/>
              <a:gd name="T5" fmla="*/ 0 h 269"/>
              <a:gd name="T6" fmla="*/ 58 w 58"/>
              <a:gd name="T7" fmla="*/ 266 h 269"/>
              <a:gd name="T8" fmla="*/ 18 w 58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269">
                <a:moveTo>
                  <a:pt x="18" y="269"/>
                </a:moveTo>
                <a:lnTo>
                  <a:pt x="0" y="4"/>
                </a:lnTo>
                <a:lnTo>
                  <a:pt x="40" y="0"/>
                </a:lnTo>
                <a:lnTo>
                  <a:pt x="58" y="266"/>
                </a:lnTo>
                <a:lnTo>
                  <a:pt x="18" y="269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8" name="Freeform 488"/>
          <p:cNvSpPr>
            <a:spLocks/>
          </p:cNvSpPr>
          <p:nvPr/>
        </p:nvSpPr>
        <p:spPr bwMode="auto">
          <a:xfrm>
            <a:off x="7202834" y="833951"/>
            <a:ext cx="110084" cy="121251"/>
          </a:xfrm>
          <a:custGeom>
            <a:avLst/>
            <a:gdLst>
              <a:gd name="T0" fmla="*/ 176 w 205"/>
              <a:gd name="T1" fmla="*/ 227 h 227"/>
              <a:gd name="T2" fmla="*/ 0 w 205"/>
              <a:gd name="T3" fmla="*/ 26 h 227"/>
              <a:gd name="T4" fmla="*/ 30 w 205"/>
              <a:gd name="T5" fmla="*/ 0 h 227"/>
              <a:gd name="T6" fmla="*/ 205 w 205"/>
              <a:gd name="T7" fmla="*/ 201 h 227"/>
              <a:gd name="T8" fmla="*/ 176 w 205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27">
                <a:moveTo>
                  <a:pt x="176" y="227"/>
                </a:moveTo>
                <a:lnTo>
                  <a:pt x="0" y="26"/>
                </a:lnTo>
                <a:lnTo>
                  <a:pt x="30" y="0"/>
                </a:lnTo>
                <a:lnTo>
                  <a:pt x="205" y="201"/>
                </a:lnTo>
                <a:lnTo>
                  <a:pt x="176" y="227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9" name="Freeform 489"/>
          <p:cNvSpPr>
            <a:spLocks/>
          </p:cNvSpPr>
          <p:nvPr/>
        </p:nvSpPr>
        <p:spPr bwMode="auto">
          <a:xfrm>
            <a:off x="4600717" y="535608"/>
            <a:ext cx="143587" cy="47862"/>
          </a:xfrm>
          <a:custGeom>
            <a:avLst/>
            <a:gdLst>
              <a:gd name="T0" fmla="*/ 8 w 269"/>
              <a:gd name="T1" fmla="*/ 0 h 90"/>
              <a:gd name="T2" fmla="*/ 269 w 269"/>
              <a:gd name="T3" fmla="*/ 51 h 90"/>
              <a:gd name="T4" fmla="*/ 261 w 269"/>
              <a:gd name="T5" fmla="*/ 90 h 90"/>
              <a:gd name="T6" fmla="*/ 0 w 269"/>
              <a:gd name="T7" fmla="*/ 39 h 90"/>
              <a:gd name="T8" fmla="*/ 8 w 269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90">
                <a:moveTo>
                  <a:pt x="8" y="0"/>
                </a:moveTo>
                <a:lnTo>
                  <a:pt x="269" y="51"/>
                </a:lnTo>
                <a:lnTo>
                  <a:pt x="261" y="90"/>
                </a:lnTo>
                <a:lnTo>
                  <a:pt x="0" y="39"/>
                </a:lnTo>
                <a:lnTo>
                  <a:pt x="8" y="0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0" name="Freeform 490"/>
          <p:cNvSpPr>
            <a:spLocks/>
          </p:cNvSpPr>
          <p:nvPr/>
        </p:nvSpPr>
        <p:spPr bwMode="auto">
          <a:xfrm>
            <a:off x="6050947" y="312251"/>
            <a:ext cx="108488" cy="121251"/>
          </a:xfrm>
          <a:custGeom>
            <a:avLst/>
            <a:gdLst>
              <a:gd name="T0" fmla="*/ 29 w 204"/>
              <a:gd name="T1" fmla="*/ 0 h 226"/>
              <a:gd name="T2" fmla="*/ 204 w 204"/>
              <a:gd name="T3" fmla="*/ 200 h 226"/>
              <a:gd name="T4" fmla="*/ 174 w 204"/>
              <a:gd name="T5" fmla="*/ 226 h 226"/>
              <a:gd name="T6" fmla="*/ 0 w 204"/>
              <a:gd name="T7" fmla="*/ 25 h 226"/>
              <a:gd name="T8" fmla="*/ 29 w 204"/>
              <a:gd name="T9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26">
                <a:moveTo>
                  <a:pt x="29" y="0"/>
                </a:moveTo>
                <a:lnTo>
                  <a:pt x="204" y="200"/>
                </a:lnTo>
                <a:lnTo>
                  <a:pt x="174" y="226"/>
                </a:lnTo>
                <a:lnTo>
                  <a:pt x="0" y="25"/>
                </a:lnTo>
                <a:lnTo>
                  <a:pt x="29" y="0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1" name="Freeform 491"/>
          <p:cNvSpPr>
            <a:spLocks/>
          </p:cNvSpPr>
          <p:nvPr/>
        </p:nvSpPr>
        <p:spPr bwMode="auto">
          <a:xfrm>
            <a:off x="372876" y="401594"/>
            <a:ext cx="134015" cy="86152"/>
          </a:xfrm>
          <a:custGeom>
            <a:avLst/>
            <a:gdLst>
              <a:gd name="T0" fmla="*/ 234 w 252"/>
              <a:gd name="T1" fmla="*/ 163 h 163"/>
              <a:gd name="T2" fmla="*/ 0 w 252"/>
              <a:gd name="T3" fmla="*/ 35 h 163"/>
              <a:gd name="T4" fmla="*/ 19 w 252"/>
              <a:gd name="T5" fmla="*/ 0 h 163"/>
              <a:gd name="T6" fmla="*/ 252 w 252"/>
              <a:gd name="T7" fmla="*/ 128 h 163"/>
              <a:gd name="T8" fmla="*/ 234 w 252"/>
              <a:gd name="T9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63">
                <a:moveTo>
                  <a:pt x="234" y="163"/>
                </a:moveTo>
                <a:lnTo>
                  <a:pt x="0" y="35"/>
                </a:lnTo>
                <a:lnTo>
                  <a:pt x="19" y="0"/>
                </a:lnTo>
                <a:lnTo>
                  <a:pt x="252" y="128"/>
                </a:lnTo>
                <a:lnTo>
                  <a:pt x="234" y="163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2" name="Freeform 492"/>
          <p:cNvSpPr>
            <a:spLocks/>
          </p:cNvSpPr>
          <p:nvPr/>
        </p:nvSpPr>
        <p:spPr bwMode="auto">
          <a:xfrm>
            <a:off x="3030832" y="1012637"/>
            <a:ext cx="140396" cy="63816"/>
          </a:xfrm>
          <a:custGeom>
            <a:avLst/>
            <a:gdLst>
              <a:gd name="T0" fmla="*/ 0 w 264"/>
              <a:gd name="T1" fmla="*/ 82 h 120"/>
              <a:gd name="T2" fmla="*/ 253 w 264"/>
              <a:gd name="T3" fmla="*/ 0 h 120"/>
              <a:gd name="T4" fmla="*/ 264 w 264"/>
              <a:gd name="T5" fmla="*/ 38 h 120"/>
              <a:gd name="T6" fmla="*/ 12 w 264"/>
              <a:gd name="T7" fmla="*/ 120 h 120"/>
              <a:gd name="T8" fmla="*/ 0 w 264"/>
              <a:gd name="T9" fmla="*/ 8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0">
                <a:moveTo>
                  <a:pt x="0" y="82"/>
                </a:moveTo>
                <a:lnTo>
                  <a:pt x="253" y="0"/>
                </a:lnTo>
                <a:lnTo>
                  <a:pt x="264" y="38"/>
                </a:lnTo>
                <a:lnTo>
                  <a:pt x="12" y="120"/>
                </a:lnTo>
                <a:lnTo>
                  <a:pt x="0" y="82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3" name="Freeform 493"/>
          <p:cNvSpPr>
            <a:spLocks/>
          </p:cNvSpPr>
          <p:nvPr/>
        </p:nvSpPr>
        <p:spPr bwMode="auto">
          <a:xfrm>
            <a:off x="798852" y="972751"/>
            <a:ext cx="135610" cy="79771"/>
          </a:xfrm>
          <a:custGeom>
            <a:avLst/>
            <a:gdLst>
              <a:gd name="T0" fmla="*/ 257 w 257"/>
              <a:gd name="T1" fmla="*/ 36 h 150"/>
              <a:gd name="T2" fmla="*/ 18 w 257"/>
              <a:gd name="T3" fmla="*/ 150 h 150"/>
              <a:gd name="T4" fmla="*/ 0 w 257"/>
              <a:gd name="T5" fmla="*/ 115 h 150"/>
              <a:gd name="T6" fmla="*/ 241 w 257"/>
              <a:gd name="T7" fmla="*/ 0 h 150"/>
              <a:gd name="T8" fmla="*/ 257 w 257"/>
              <a:gd name="T9" fmla="*/ 3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150">
                <a:moveTo>
                  <a:pt x="257" y="36"/>
                </a:moveTo>
                <a:lnTo>
                  <a:pt x="18" y="150"/>
                </a:lnTo>
                <a:lnTo>
                  <a:pt x="0" y="115"/>
                </a:lnTo>
                <a:lnTo>
                  <a:pt x="241" y="0"/>
                </a:lnTo>
                <a:lnTo>
                  <a:pt x="257" y="36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4" name="Freeform 494"/>
          <p:cNvSpPr>
            <a:spLocks/>
          </p:cNvSpPr>
          <p:nvPr/>
        </p:nvSpPr>
        <p:spPr bwMode="auto">
          <a:xfrm>
            <a:off x="1405108" y="556349"/>
            <a:ext cx="122847" cy="105297"/>
          </a:xfrm>
          <a:custGeom>
            <a:avLst/>
            <a:gdLst>
              <a:gd name="T0" fmla="*/ 206 w 231"/>
              <a:gd name="T1" fmla="*/ 199 h 199"/>
              <a:gd name="T2" fmla="*/ 0 w 231"/>
              <a:gd name="T3" fmla="*/ 31 h 199"/>
              <a:gd name="T4" fmla="*/ 25 w 231"/>
              <a:gd name="T5" fmla="*/ 0 h 199"/>
              <a:gd name="T6" fmla="*/ 231 w 231"/>
              <a:gd name="T7" fmla="*/ 167 h 199"/>
              <a:gd name="T8" fmla="*/ 206 w 231"/>
              <a:gd name="T9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199">
                <a:moveTo>
                  <a:pt x="206" y="199"/>
                </a:moveTo>
                <a:lnTo>
                  <a:pt x="0" y="31"/>
                </a:lnTo>
                <a:lnTo>
                  <a:pt x="25" y="0"/>
                </a:lnTo>
                <a:lnTo>
                  <a:pt x="231" y="167"/>
                </a:lnTo>
                <a:lnTo>
                  <a:pt x="206" y="199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5" name="Freeform 495"/>
          <p:cNvSpPr>
            <a:spLocks/>
          </p:cNvSpPr>
          <p:nvPr/>
        </p:nvSpPr>
        <p:spPr bwMode="auto">
          <a:xfrm>
            <a:off x="2156547" y="802043"/>
            <a:ext cx="106893" cy="122847"/>
          </a:xfrm>
          <a:custGeom>
            <a:avLst/>
            <a:gdLst>
              <a:gd name="T0" fmla="*/ 0 w 200"/>
              <a:gd name="T1" fmla="*/ 205 h 230"/>
              <a:gd name="T2" fmla="*/ 168 w 200"/>
              <a:gd name="T3" fmla="*/ 0 h 230"/>
              <a:gd name="T4" fmla="*/ 200 w 200"/>
              <a:gd name="T5" fmla="*/ 25 h 230"/>
              <a:gd name="T6" fmla="*/ 30 w 200"/>
              <a:gd name="T7" fmla="*/ 230 h 230"/>
              <a:gd name="T8" fmla="*/ 0 w 200"/>
              <a:gd name="T9" fmla="*/ 20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30">
                <a:moveTo>
                  <a:pt x="0" y="205"/>
                </a:moveTo>
                <a:lnTo>
                  <a:pt x="168" y="0"/>
                </a:lnTo>
                <a:lnTo>
                  <a:pt x="200" y="25"/>
                </a:lnTo>
                <a:lnTo>
                  <a:pt x="30" y="230"/>
                </a:lnTo>
                <a:lnTo>
                  <a:pt x="0" y="205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6" name="Freeform 496"/>
          <p:cNvSpPr>
            <a:spLocks/>
          </p:cNvSpPr>
          <p:nvPr/>
        </p:nvSpPr>
        <p:spPr bwMode="auto">
          <a:xfrm>
            <a:off x="2789926" y="3093054"/>
            <a:ext cx="51053" cy="143587"/>
          </a:xfrm>
          <a:custGeom>
            <a:avLst/>
            <a:gdLst>
              <a:gd name="T0" fmla="*/ 0 w 94"/>
              <a:gd name="T1" fmla="*/ 260 h 269"/>
              <a:gd name="T2" fmla="*/ 55 w 94"/>
              <a:gd name="T3" fmla="*/ 0 h 269"/>
              <a:gd name="T4" fmla="*/ 94 w 94"/>
              <a:gd name="T5" fmla="*/ 8 h 269"/>
              <a:gd name="T6" fmla="*/ 39 w 94"/>
              <a:gd name="T7" fmla="*/ 269 h 269"/>
              <a:gd name="T8" fmla="*/ 0 w 94"/>
              <a:gd name="T9" fmla="*/ 26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269">
                <a:moveTo>
                  <a:pt x="0" y="260"/>
                </a:moveTo>
                <a:lnTo>
                  <a:pt x="55" y="0"/>
                </a:lnTo>
                <a:lnTo>
                  <a:pt x="94" y="8"/>
                </a:lnTo>
                <a:lnTo>
                  <a:pt x="39" y="269"/>
                </a:lnTo>
                <a:lnTo>
                  <a:pt x="0" y="260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7" name="Freeform 497"/>
          <p:cNvSpPr>
            <a:spLocks/>
          </p:cNvSpPr>
          <p:nvPr/>
        </p:nvSpPr>
        <p:spPr bwMode="auto">
          <a:xfrm>
            <a:off x="-11617" y="2027319"/>
            <a:ext cx="51053" cy="36695"/>
          </a:xfrm>
          <a:custGeom>
            <a:avLst/>
            <a:gdLst>
              <a:gd name="T0" fmla="*/ 0 w 95"/>
              <a:gd name="T1" fmla="*/ 31 h 68"/>
              <a:gd name="T2" fmla="*/ 80 w 95"/>
              <a:gd name="T3" fmla="*/ 0 h 68"/>
              <a:gd name="T4" fmla="*/ 95 w 95"/>
              <a:gd name="T5" fmla="*/ 36 h 68"/>
              <a:gd name="T6" fmla="*/ 14 w 95"/>
              <a:gd name="T7" fmla="*/ 68 h 68"/>
              <a:gd name="T8" fmla="*/ 0 w 95"/>
              <a:gd name="T9" fmla="*/ 3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8">
                <a:moveTo>
                  <a:pt x="0" y="31"/>
                </a:moveTo>
                <a:lnTo>
                  <a:pt x="80" y="0"/>
                </a:lnTo>
                <a:lnTo>
                  <a:pt x="95" y="36"/>
                </a:lnTo>
                <a:lnTo>
                  <a:pt x="14" y="68"/>
                </a:lnTo>
                <a:lnTo>
                  <a:pt x="0" y="31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8" name="Freeform 498"/>
          <p:cNvSpPr>
            <a:spLocks/>
          </p:cNvSpPr>
          <p:nvPr/>
        </p:nvSpPr>
        <p:spPr bwMode="auto">
          <a:xfrm>
            <a:off x="2668674" y="1902877"/>
            <a:ext cx="119656" cy="110084"/>
          </a:xfrm>
          <a:custGeom>
            <a:avLst/>
            <a:gdLst>
              <a:gd name="T0" fmla="*/ 198 w 225"/>
              <a:gd name="T1" fmla="*/ 208 h 208"/>
              <a:gd name="T2" fmla="*/ 0 w 225"/>
              <a:gd name="T3" fmla="*/ 30 h 208"/>
              <a:gd name="T4" fmla="*/ 26 w 225"/>
              <a:gd name="T5" fmla="*/ 0 h 208"/>
              <a:gd name="T6" fmla="*/ 225 w 225"/>
              <a:gd name="T7" fmla="*/ 177 h 208"/>
              <a:gd name="T8" fmla="*/ 198 w 225"/>
              <a:gd name="T9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08">
                <a:moveTo>
                  <a:pt x="198" y="208"/>
                </a:moveTo>
                <a:lnTo>
                  <a:pt x="0" y="30"/>
                </a:lnTo>
                <a:lnTo>
                  <a:pt x="26" y="0"/>
                </a:lnTo>
                <a:lnTo>
                  <a:pt x="225" y="177"/>
                </a:lnTo>
                <a:lnTo>
                  <a:pt x="198" y="208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9" name="Freeform 499"/>
          <p:cNvSpPr>
            <a:spLocks/>
          </p:cNvSpPr>
          <p:nvPr/>
        </p:nvSpPr>
        <p:spPr bwMode="auto">
          <a:xfrm>
            <a:off x="1848633" y="2410218"/>
            <a:ext cx="63816" cy="141992"/>
          </a:xfrm>
          <a:custGeom>
            <a:avLst/>
            <a:gdLst>
              <a:gd name="T0" fmla="*/ 83 w 120"/>
              <a:gd name="T1" fmla="*/ 266 h 266"/>
              <a:gd name="T2" fmla="*/ 0 w 120"/>
              <a:gd name="T3" fmla="*/ 13 h 266"/>
              <a:gd name="T4" fmla="*/ 37 w 120"/>
              <a:gd name="T5" fmla="*/ 0 h 266"/>
              <a:gd name="T6" fmla="*/ 120 w 120"/>
              <a:gd name="T7" fmla="*/ 254 h 266"/>
              <a:gd name="T8" fmla="*/ 83 w 120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266">
                <a:moveTo>
                  <a:pt x="83" y="266"/>
                </a:moveTo>
                <a:lnTo>
                  <a:pt x="0" y="13"/>
                </a:lnTo>
                <a:lnTo>
                  <a:pt x="37" y="0"/>
                </a:lnTo>
                <a:lnTo>
                  <a:pt x="120" y="254"/>
                </a:lnTo>
                <a:lnTo>
                  <a:pt x="83" y="266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0" name="Freeform 500"/>
          <p:cNvSpPr>
            <a:spLocks/>
          </p:cNvSpPr>
          <p:nvPr/>
        </p:nvSpPr>
        <p:spPr bwMode="auto">
          <a:xfrm>
            <a:off x="288320" y="1547099"/>
            <a:ext cx="137205" cy="79771"/>
          </a:xfrm>
          <a:custGeom>
            <a:avLst/>
            <a:gdLst>
              <a:gd name="T0" fmla="*/ 0 w 258"/>
              <a:gd name="T1" fmla="*/ 114 h 150"/>
              <a:gd name="T2" fmla="*/ 241 w 258"/>
              <a:gd name="T3" fmla="*/ 0 h 150"/>
              <a:gd name="T4" fmla="*/ 258 w 258"/>
              <a:gd name="T5" fmla="*/ 35 h 150"/>
              <a:gd name="T6" fmla="*/ 17 w 258"/>
              <a:gd name="T7" fmla="*/ 150 h 150"/>
              <a:gd name="T8" fmla="*/ 0 w 258"/>
              <a:gd name="T9" fmla="*/ 114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150">
                <a:moveTo>
                  <a:pt x="0" y="114"/>
                </a:moveTo>
                <a:lnTo>
                  <a:pt x="241" y="0"/>
                </a:lnTo>
                <a:lnTo>
                  <a:pt x="258" y="35"/>
                </a:lnTo>
                <a:lnTo>
                  <a:pt x="17" y="150"/>
                </a:lnTo>
                <a:lnTo>
                  <a:pt x="0" y="114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1" name="Freeform 501"/>
          <p:cNvSpPr>
            <a:spLocks/>
          </p:cNvSpPr>
          <p:nvPr/>
        </p:nvSpPr>
        <p:spPr bwMode="auto">
          <a:xfrm>
            <a:off x="1232804" y="1944358"/>
            <a:ext cx="36695" cy="141992"/>
          </a:xfrm>
          <a:custGeom>
            <a:avLst/>
            <a:gdLst>
              <a:gd name="T0" fmla="*/ 29 w 69"/>
              <a:gd name="T1" fmla="*/ 269 h 269"/>
              <a:gd name="T2" fmla="*/ 0 w 69"/>
              <a:gd name="T3" fmla="*/ 4 h 269"/>
              <a:gd name="T4" fmla="*/ 40 w 69"/>
              <a:gd name="T5" fmla="*/ 0 h 269"/>
              <a:gd name="T6" fmla="*/ 69 w 69"/>
              <a:gd name="T7" fmla="*/ 264 h 269"/>
              <a:gd name="T8" fmla="*/ 29 w 69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269">
                <a:moveTo>
                  <a:pt x="29" y="269"/>
                </a:moveTo>
                <a:lnTo>
                  <a:pt x="0" y="4"/>
                </a:lnTo>
                <a:lnTo>
                  <a:pt x="40" y="0"/>
                </a:lnTo>
                <a:lnTo>
                  <a:pt x="69" y="264"/>
                </a:lnTo>
                <a:lnTo>
                  <a:pt x="29" y="269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2" name="Freeform 502"/>
          <p:cNvSpPr>
            <a:spLocks/>
          </p:cNvSpPr>
          <p:nvPr/>
        </p:nvSpPr>
        <p:spPr bwMode="auto">
          <a:xfrm>
            <a:off x="1472116" y="1795984"/>
            <a:ext cx="60626" cy="141992"/>
          </a:xfrm>
          <a:custGeom>
            <a:avLst/>
            <a:gdLst>
              <a:gd name="T0" fmla="*/ 78 w 115"/>
              <a:gd name="T1" fmla="*/ 266 h 266"/>
              <a:gd name="T2" fmla="*/ 0 w 115"/>
              <a:gd name="T3" fmla="*/ 12 h 266"/>
              <a:gd name="T4" fmla="*/ 38 w 115"/>
              <a:gd name="T5" fmla="*/ 0 h 266"/>
              <a:gd name="T6" fmla="*/ 115 w 115"/>
              <a:gd name="T7" fmla="*/ 254 h 266"/>
              <a:gd name="T8" fmla="*/ 78 w 115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266">
                <a:moveTo>
                  <a:pt x="78" y="266"/>
                </a:moveTo>
                <a:lnTo>
                  <a:pt x="0" y="12"/>
                </a:lnTo>
                <a:lnTo>
                  <a:pt x="38" y="0"/>
                </a:lnTo>
                <a:lnTo>
                  <a:pt x="115" y="254"/>
                </a:lnTo>
                <a:lnTo>
                  <a:pt x="78" y="266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3" name="Freeform 503"/>
          <p:cNvSpPr>
            <a:spLocks/>
          </p:cNvSpPr>
          <p:nvPr/>
        </p:nvSpPr>
        <p:spPr bwMode="auto">
          <a:xfrm>
            <a:off x="2925535" y="3236641"/>
            <a:ext cx="141992" cy="59031"/>
          </a:xfrm>
          <a:custGeom>
            <a:avLst/>
            <a:gdLst>
              <a:gd name="T0" fmla="*/ 256 w 267"/>
              <a:gd name="T1" fmla="*/ 110 h 110"/>
              <a:gd name="T2" fmla="*/ 0 w 267"/>
              <a:gd name="T3" fmla="*/ 38 h 110"/>
              <a:gd name="T4" fmla="*/ 10 w 267"/>
              <a:gd name="T5" fmla="*/ 0 h 110"/>
              <a:gd name="T6" fmla="*/ 267 w 267"/>
              <a:gd name="T7" fmla="*/ 71 h 110"/>
              <a:gd name="T8" fmla="*/ 256 w 267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10">
                <a:moveTo>
                  <a:pt x="256" y="110"/>
                </a:moveTo>
                <a:lnTo>
                  <a:pt x="0" y="38"/>
                </a:lnTo>
                <a:lnTo>
                  <a:pt x="10" y="0"/>
                </a:lnTo>
                <a:lnTo>
                  <a:pt x="267" y="71"/>
                </a:lnTo>
                <a:lnTo>
                  <a:pt x="256" y="110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4" name="Freeform 504"/>
          <p:cNvSpPr>
            <a:spLocks/>
          </p:cNvSpPr>
          <p:nvPr/>
        </p:nvSpPr>
        <p:spPr bwMode="auto">
          <a:xfrm>
            <a:off x="3595608" y="2138998"/>
            <a:ext cx="129229" cy="97321"/>
          </a:xfrm>
          <a:custGeom>
            <a:avLst/>
            <a:gdLst>
              <a:gd name="T0" fmla="*/ 220 w 242"/>
              <a:gd name="T1" fmla="*/ 183 h 183"/>
              <a:gd name="T2" fmla="*/ 0 w 242"/>
              <a:gd name="T3" fmla="*/ 33 h 183"/>
              <a:gd name="T4" fmla="*/ 22 w 242"/>
              <a:gd name="T5" fmla="*/ 0 h 183"/>
              <a:gd name="T6" fmla="*/ 242 w 242"/>
              <a:gd name="T7" fmla="*/ 150 h 183"/>
              <a:gd name="T8" fmla="*/ 220 w 242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183">
                <a:moveTo>
                  <a:pt x="220" y="183"/>
                </a:moveTo>
                <a:lnTo>
                  <a:pt x="0" y="33"/>
                </a:lnTo>
                <a:lnTo>
                  <a:pt x="22" y="0"/>
                </a:lnTo>
                <a:lnTo>
                  <a:pt x="242" y="150"/>
                </a:lnTo>
                <a:lnTo>
                  <a:pt x="220" y="183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5" name="Freeform 505"/>
          <p:cNvSpPr>
            <a:spLocks/>
          </p:cNvSpPr>
          <p:nvPr/>
        </p:nvSpPr>
        <p:spPr bwMode="auto">
          <a:xfrm>
            <a:off x="4391719" y="1647611"/>
            <a:ext cx="87748" cy="134015"/>
          </a:xfrm>
          <a:custGeom>
            <a:avLst/>
            <a:gdLst>
              <a:gd name="T0" fmla="*/ 130 w 164"/>
              <a:gd name="T1" fmla="*/ 252 h 252"/>
              <a:gd name="T2" fmla="*/ 0 w 164"/>
              <a:gd name="T3" fmla="*/ 20 h 252"/>
              <a:gd name="T4" fmla="*/ 35 w 164"/>
              <a:gd name="T5" fmla="*/ 0 h 252"/>
              <a:gd name="T6" fmla="*/ 164 w 164"/>
              <a:gd name="T7" fmla="*/ 234 h 252"/>
              <a:gd name="T8" fmla="*/ 130 w 164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252">
                <a:moveTo>
                  <a:pt x="130" y="252"/>
                </a:moveTo>
                <a:lnTo>
                  <a:pt x="0" y="20"/>
                </a:lnTo>
                <a:lnTo>
                  <a:pt x="35" y="0"/>
                </a:lnTo>
                <a:lnTo>
                  <a:pt x="164" y="234"/>
                </a:lnTo>
                <a:lnTo>
                  <a:pt x="130" y="252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6" name="Freeform 506"/>
          <p:cNvSpPr>
            <a:spLocks/>
          </p:cNvSpPr>
          <p:nvPr/>
        </p:nvSpPr>
        <p:spPr bwMode="auto">
          <a:xfrm>
            <a:off x="3555723" y="2612835"/>
            <a:ext cx="49458" cy="141992"/>
          </a:xfrm>
          <a:custGeom>
            <a:avLst/>
            <a:gdLst>
              <a:gd name="T0" fmla="*/ 52 w 91"/>
              <a:gd name="T1" fmla="*/ 268 h 268"/>
              <a:gd name="T2" fmla="*/ 0 w 91"/>
              <a:gd name="T3" fmla="*/ 8 h 268"/>
              <a:gd name="T4" fmla="*/ 39 w 91"/>
              <a:gd name="T5" fmla="*/ 0 h 268"/>
              <a:gd name="T6" fmla="*/ 91 w 91"/>
              <a:gd name="T7" fmla="*/ 260 h 268"/>
              <a:gd name="T8" fmla="*/ 52 w 91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68">
                <a:moveTo>
                  <a:pt x="52" y="268"/>
                </a:moveTo>
                <a:lnTo>
                  <a:pt x="0" y="8"/>
                </a:lnTo>
                <a:lnTo>
                  <a:pt x="39" y="0"/>
                </a:lnTo>
                <a:lnTo>
                  <a:pt x="91" y="260"/>
                </a:lnTo>
                <a:lnTo>
                  <a:pt x="52" y="268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7" name="Freeform 507"/>
          <p:cNvSpPr>
            <a:spLocks/>
          </p:cNvSpPr>
          <p:nvPr/>
        </p:nvSpPr>
        <p:spPr bwMode="auto">
          <a:xfrm>
            <a:off x="5537225" y="1829488"/>
            <a:ext cx="55840" cy="141992"/>
          </a:xfrm>
          <a:custGeom>
            <a:avLst/>
            <a:gdLst>
              <a:gd name="T0" fmla="*/ 69 w 106"/>
              <a:gd name="T1" fmla="*/ 268 h 268"/>
              <a:gd name="T2" fmla="*/ 0 w 106"/>
              <a:gd name="T3" fmla="*/ 11 h 268"/>
              <a:gd name="T4" fmla="*/ 39 w 106"/>
              <a:gd name="T5" fmla="*/ 0 h 268"/>
              <a:gd name="T6" fmla="*/ 106 w 106"/>
              <a:gd name="T7" fmla="*/ 258 h 268"/>
              <a:gd name="T8" fmla="*/ 69 w 106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268">
                <a:moveTo>
                  <a:pt x="69" y="268"/>
                </a:moveTo>
                <a:lnTo>
                  <a:pt x="0" y="11"/>
                </a:lnTo>
                <a:lnTo>
                  <a:pt x="39" y="0"/>
                </a:lnTo>
                <a:lnTo>
                  <a:pt x="106" y="258"/>
                </a:lnTo>
                <a:lnTo>
                  <a:pt x="69" y="268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8" name="Freeform 508"/>
          <p:cNvSpPr>
            <a:spLocks/>
          </p:cNvSpPr>
          <p:nvPr/>
        </p:nvSpPr>
        <p:spPr bwMode="auto">
          <a:xfrm>
            <a:off x="6373220" y="2355974"/>
            <a:ext cx="135610" cy="84557"/>
          </a:xfrm>
          <a:custGeom>
            <a:avLst/>
            <a:gdLst>
              <a:gd name="T0" fmla="*/ 0 w 253"/>
              <a:gd name="T1" fmla="*/ 123 h 159"/>
              <a:gd name="T2" fmla="*/ 235 w 253"/>
              <a:gd name="T3" fmla="*/ 0 h 159"/>
              <a:gd name="T4" fmla="*/ 253 w 253"/>
              <a:gd name="T5" fmla="*/ 34 h 159"/>
              <a:gd name="T6" fmla="*/ 18 w 253"/>
              <a:gd name="T7" fmla="*/ 159 h 159"/>
              <a:gd name="T8" fmla="*/ 0 w 253"/>
              <a:gd name="T9" fmla="*/ 12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159">
                <a:moveTo>
                  <a:pt x="0" y="123"/>
                </a:moveTo>
                <a:lnTo>
                  <a:pt x="235" y="0"/>
                </a:lnTo>
                <a:lnTo>
                  <a:pt x="253" y="34"/>
                </a:lnTo>
                <a:lnTo>
                  <a:pt x="18" y="159"/>
                </a:lnTo>
                <a:lnTo>
                  <a:pt x="0" y="123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9" name="Freeform 509"/>
          <p:cNvSpPr>
            <a:spLocks/>
          </p:cNvSpPr>
          <p:nvPr/>
        </p:nvSpPr>
        <p:spPr bwMode="auto">
          <a:xfrm>
            <a:off x="6646035" y="2588904"/>
            <a:ext cx="98916" cy="127633"/>
          </a:xfrm>
          <a:custGeom>
            <a:avLst/>
            <a:gdLst>
              <a:gd name="T0" fmla="*/ 0 w 185"/>
              <a:gd name="T1" fmla="*/ 218 h 240"/>
              <a:gd name="T2" fmla="*/ 151 w 185"/>
              <a:gd name="T3" fmla="*/ 0 h 240"/>
              <a:gd name="T4" fmla="*/ 185 w 185"/>
              <a:gd name="T5" fmla="*/ 21 h 240"/>
              <a:gd name="T6" fmla="*/ 34 w 185"/>
              <a:gd name="T7" fmla="*/ 240 h 240"/>
              <a:gd name="T8" fmla="*/ 0 w 185"/>
              <a:gd name="T9" fmla="*/ 21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240">
                <a:moveTo>
                  <a:pt x="0" y="218"/>
                </a:moveTo>
                <a:lnTo>
                  <a:pt x="151" y="0"/>
                </a:lnTo>
                <a:lnTo>
                  <a:pt x="185" y="21"/>
                </a:lnTo>
                <a:lnTo>
                  <a:pt x="34" y="240"/>
                </a:lnTo>
                <a:lnTo>
                  <a:pt x="0" y="218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0" name="Freeform 510"/>
          <p:cNvSpPr>
            <a:spLocks/>
          </p:cNvSpPr>
          <p:nvPr/>
        </p:nvSpPr>
        <p:spPr bwMode="auto">
          <a:xfrm>
            <a:off x="7030530" y="3010093"/>
            <a:ext cx="143587" cy="33504"/>
          </a:xfrm>
          <a:custGeom>
            <a:avLst/>
            <a:gdLst>
              <a:gd name="T0" fmla="*/ 0 w 269"/>
              <a:gd name="T1" fmla="*/ 24 h 63"/>
              <a:gd name="T2" fmla="*/ 265 w 269"/>
              <a:gd name="T3" fmla="*/ 0 h 63"/>
              <a:gd name="T4" fmla="*/ 269 w 269"/>
              <a:gd name="T5" fmla="*/ 39 h 63"/>
              <a:gd name="T6" fmla="*/ 4 w 269"/>
              <a:gd name="T7" fmla="*/ 63 h 63"/>
              <a:gd name="T8" fmla="*/ 0 w 269"/>
              <a:gd name="T9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3">
                <a:moveTo>
                  <a:pt x="0" y="24"/>
                </a:moveTo>
                <a:lnTo>
                  <a:pt x="265" y="0"/>
                </a:lnTo>
                <a:lnTo>
                  <a:pt x="269" y="39"/>
                </a:lnTo>
                <a:lnTo>
                  <a:pt x="4" y="63"/>
                </a:lnTo>
                <a:lnTo>
                  <a:pt x="0" y="24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3" name="Freeform 513"/>
          <p:cNvSpPr>
            <a:spLocks/>
          </p:cNvSpPr>
          <p:nvPr/>
        </p:nvSpPr>
        <p:spPr bwMode="auto">
          <a:xfrm>
            <a:off x="5459049" y="2499561"/>
            <a:ext cx="52649" cy="141992"/>
          </a:xfrm>
          <a:custGeom>
            <a:avLst/>
            <a:gdLst>
              <a:gd name="T0" fmla="*/ 0 w 101"/>
              <a:gd name="T1" fmla="*/ 257 h 267"/>
              <a:gd name="T2" fmla="*/ 64 w 101"/>
              <a:gd name="T3" fmla="*/ 0 h 267"/>
              <a:gd name="T4" fmla="*/ 101 w 101"/>
              <a:gd name="T5" fmla="*/ 9 h 267"/>
              <a:gd name="T6" fmla="*/ 38 w 101"/>
              <a:gd name="T7" fmla="*/ 267 h 267"/>
              <a:gd name="T8" fmla="*/ 0 w 101"/>
              <a:gd name="T9" fmla="*/ 25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267">
                <a:moveTo>
                  <a:pt x="0" y="257"/>
                </a:moveTo>
                <a:lnTo>
                  <a:pt x="64" y="0"/>
                </a:lnTo>
                <a:lnTo>
                  <a:pt x="101" y="9"/>
                </a:lnTo>
                <a:lnTo>
                  <a:pt x="38" y="267"/>
                </a:lnTo>
                <a:lnTo>
                  <a:pt x="0" y="257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5" name="Freeform 515"/>
          <p:cNvSpPr>
            <a:spLocks/>
          </p:cNvSpPr>
          <p:nvPr/>
        </p:nvSpPr>
        <p:spPr bwMode="auto">
          <a:xfrm>
            <a:off x="4595932" y="3022856"/>
            <a:ext cx="76580" cy="138801"/>
          </a:xfrm>
          <a:custGeom>
            <a:avLst/>
            <a:gdLst>
              <a:gd name="T0" fmla="*/ 107 w 144"/>
              <a:gd name="T1" fmla="*/ 260 h 260"/>
              <a:gd name="T2" fmla="*/ 0 w 144"/>
              <a:gd name="T3" fmla="*/ 16 h 260"/>
              <a:gd name="T4" fmla="*/ 36 w 144"/>
              <a:gd name="T5" fmla="*/ 0 h 260"/>
              <a:gd name="T6" fmla="*/ 144 w 144"/>
              <a:gd name="T7" fmla="*/ 244 h 260"/>
              <a:gd name="T8" fmla="*/ 107 w 144"/>
              <a:gd name="T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60">
                <a:moveTo>
                  <a:pt x="107" y="260"/>
                </a:moveTo>
                <a:lnTo>
                  <a:pt x="0" y="16"/>
                </a:lnTo>
                <a:lnTo>
                  <a:pt x="36" y="0"/>
                </a:lnTo>
                <a:lnTo>
                  <a:pt x="144" y="244"/>
                </a:lnTo>
                <a:lnTo>
                  <a:pt x="107" y="260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6" name="Freeform 516"/>
          <p:cNvSpPr>
            <a:spLocks/>
          </p:cNvSpPr>
          <p:nvPr/>
        </p:nvSpPr>
        <p:spPr bwMode="auto">
          <a:xfrm>
            <a:off x="5347370" y="2759612"/>
            <a:ext cx="94130" cy="129229"/>
          </a:xfrm>
          <a:custGeom>
            <a:avLst/>
            <a:gdLst>
              <a:gd name="T0" fmla="*/ 143 w 176"/>
              <a:gd name="T1" fmla="*/ 245 h 245"/>
              <a:gd name="T2" fmla="*/ 0 w 176"/>
              <a:gd name="T3" fmla="*/ 22 h 245"/>
              <a:gd name="T4" fmla="*/ 33 w 176"/>
              <a:gd name="T5" fmla="*/ 0 h 245"/>
              <a:gd name="T6" fmla="*/ 176 w 176"/>
              <a:gd name="T7" fmla="*/ 224 h 245"/>
              <a:gd name="T8" fmla="*/ 143 w 176"/>
              <a:gd name="T9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245">
                <a:moveTo>
                  <a:pt x="143" y="245"/>
                </a:moveTo>
                <a:lnTo>
                  <a:pt x="0" y="22"/>
                </a:lnTo>
                <a:lnTo>
                  <a:pt x="33" y="0"/>
                </a:lnTo>
                <a:lnTo>
                  <a:pt x="176" y="224"/>
                </a:lnTo>
                <a:lnTo>
                  <a:pt x="143" y="245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5" name="Freeform 535"/>
          <p:cNvSpPr>
            <a:spLocks/>
          </p:cNvSpPr>
          <p:nvPr/>
        </p:nvSpPr>
        <p:spPr bwMode="auto">
          <a:xfrm>
            <a:off x="52199" y="3303648"/>
            <a:ext cx="138801" cy="73389"/>
          </a:xfrm>
          <a:custGeom>
            <a:avLst/>
            <a:gdLst>
              <a:gd name="T0" fmla="*/ 246 w 261"/>
              <a:gd name="T1" fmla="*/ 139 h 139"/>
              <a:gd name="T2" fmla="*/ 0 w 261"/>
              <a:gd name="T3" fmla="*/ 38 h 139"/>
              <a:gd name="T4" fmla="*/ 15 w 261"/>
              <a:gd name="T5" fmla="*/ 0 h 139"/>
              <a:gd name="T6" fmla="*/ 261 w 261"/>
              <a:gd name="T7" fmla="*/ 102 h 139"/>
              <a:gd name="T8" fmla="*/ 246 w 261"/>
              <a:gd name="T9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39">
                <a:moveTo>
                  <a:pt x="246" y="139"/>
                </a:moveTo>
                <a:lnTo>
                  <a:pt x="0" y="38"/>
                </a:lnTo>
                <a:lnTo>
                  <a:pt x="15" y="0"/>
                </a:lnTo>
                <a:lnTo>
                  <a:pt x="261" y="102"/>
                </a:lnTo>
                <a:lnTo>
                  <a:pt x="246" y="139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8" name="Freeform 538"/>
          <p:cNvSpPr>
            <a:spLocks/>
          </p:cNvSpPr>
          <p:nvPr/>
        </p:nvSpPr>
        <p:spPr bwMode="auto">
          <a:xfrm>
            <a:off x="8048403" y="849905"/>
            <a:ext cx="143587" cy="39886"/>
          </a:xfrm>
          <a:custGeom>
            <a:avLst/>
            <a:gdLst>
              <a:gd name="T0" fmla="*/ 264 w 269"/>
              <a:gd name="T1" fmla="*/ 76 h 76"/>
              <a:gd name="T2" fmla="*/ 0 w 269"/>
              <a:gd name="T3" fmla="*/ 40 h 76"/>
              <a:gd name="T4" fmla="*/ 5 w 269"/>
              <a:gd name="T5" fmla="*/ 0 h 76"/>
              <a:gd name="T6" fmla="*/ 269 w 269"/>
              <a:gd name="T7" fmla="*/ 37 h 76"/>
              <a:gd name="T8" fmla="*/ 264 w 269"/>
              <a:gd name="T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76">
                <a:moveTo>
                  <a:pt x="264" y="76"/>
                </a:moveTo>
                <a:lnTo>
                  <a:pt x="0" y="40"/>
                </a:lnTo>
                <a:lnTo>
                  <a:pt x="5" y="0"/>
                </a:lnTo>
                <a:lnTo>
                  <a:pt x="269" y="37"/>
                </a:lnTo>
                <a:lnTo>
                  <a:pt x="264" y="76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9" name="Freeform 539"/>
          <p:cNvSpPr>
            <a:spLocks/>
          </p:cNvSpPr>
          <p:nvPr/>
        </p:nvSpPr>
        <p:spPr bwMode="auto">
          <a:xfrm>
            <a:off x="8771124" y="401594"/>
            <a:ext cx="138801" cy="71794"/>
          </a:xfrm>
          <a:custGeom>
            <a:avLst/>
            <a:gdLst>
              <a:gd name="T0" fmla="*/ 246 w 261"/>
              <a:gd name="T1" fmla="*/ 137 h 137"/>
              <a:gd name="T2" fmla="*/ 0 w 261"/>
              <a:gd name="T3" fmla="*/ 36 h 137"/>
              <a:gd name="T4" fmla="*/ 14 w 261"/>
              <a:gd name="T5" fmla="*/ 0 h 137"/>
              <a:gd name="T6" fmla="*/ 261 w 261"/>
              <a:gd name="T7" fmla="*/ 99 h 137"/>
              <a:gd name="T8" fmla="*/ 246 w 261"/>
              <a:gd name="T9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37">
                <a:moveTo>
                  <a:pt x="246" y="137"/>
                </a:moveTo>
                <a:lnTo>
                  <a:pt x="0" y="36"/>
                </a:lnTo>
                <a:lnTo>
                  <a:pt x="14" y="0"/>
                </a:lnTo>
                <a:lnTo>
                  <a:pt x="261" y="99"/>
                </a:lnTo>
                <a:lnTo>
                  <a:pt x="246" y="137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0" name="Freeform 540"/>
          <p:cNvSpPr>
            <a:spLocks/>
          </p:cNvSpPr>
          <p:nvPr/>
        </p:nvSpPr>
        <p:spPr bwMode="auto">
          <a:xfrm>
            <a:off x="8345149" y="1998602"/>
            <a:ext cx="111679" cy="116466"/>
          </a:xfrm>
          <a:custGeom>
            <a:avLst/>
            <a:gdLst>
              <a:gd name="T0" fmla="*/ 0 w 210"/>
              <a:gd name="T1" fmla="*/ 194 h 221"/>
              <a:gd name="T2" fmla="*/ 181 w 210"/>
              <a:gd name="T3" fmla="*/ 0 h 221"/>
              <a:gd name="T4" fmla="*/ 210 w 210"/>
              <a:gd name="T5" fmla="*/ 27 h 221"/>
              <a:gd name="T6" fmla="*/ 29 w 210"/>
              <a:gd name="T7" fmla="*/ 221 h 221"/>
              <a:gd name="T8" fmla="*/ 0 w 210"/>
              <a:gd name="T9" fmla="*/ 194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221">
                <a:moveTo>
                  <a:pt x="0" y="194"/>
                </a:moveTo>
                <a:lnTo>
                  <a:pt x="181" y="0"/>
                </a:lnTo>
                <a:lnTo>
                  <a:pt x="210" y="27"/>
                </a:lnTo>
                <a:lnTo>
                  <a:pt x="29" y="221"/>
                </a:lnTo>
                <a:lnTo>
                  <a:pt x="0" y="194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1" name="Freeform 541"/>
          <p:cNvSpPr>
            <a:spLocks/>
          </p:cNvSpPr>
          <p:nvPr/>
        </p:nvSpPr>
        <p:spPr bwMode="auto">
          <a:xfrm>
            <a:off x="8929070" y="2437339"/>
            <a:ext cx="140396" cy="65412"/>
          </a:xfrm>
          <a:custGeom>
            <a:avLst/>
            <a:gdLst>
              <a:gd name="T0" fmla="*/ 0 w 264"/>
              <a:gd name="T1" fmla="*/ 88 h 125"/>
              <a:gd name="T2" fmla="*/ 251 w 264"/>
              <a:gd name="T3" fmla="*/ 0 h 125"/>
              <a:gd name="T4" fmla="*/ 264 w 264"/>
              <a:gd name="T5" fmla="*/ 38 h 125"/>
              <a:gd name="T6" fmla="*/ 13 w 264"/>
              <a:gd name="T7" fmla="*/ 125 h 125"/>
              <a:gd name="T8" fmla="*/ 0 w 264"/>
              <a:gd name="T9" fmla="*/ 8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5">
                <a:moveTo>
                  <a:pt x="0" y="88"/>
                </a:moveTo>
                <a:lnTo>
                  <a:pt x="251" y="0"/>
                </a:lnTo>
                <a:lnTo>
                  <a:pt x="264" y="38"/>
                </a:lnTo>
                <a:lnTo>
                  <a:pt x="13" y="125"/>
                </a:lnTo>
                <a:lnTo>
                  <a:pt x="0" y="88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6" name="Freeform 546"/>
          <p:cNvSpPr>
            <a:spLocks/>
          </p:cNvSpPr>
          <p:nvPr/>
        </p:nvSpPr>
        <p:spPr bwMode="auto">
          <a:xfrm>
            <a:off x="7930342" y="2660697"/>
            <a:ext cx="141992" cy="63816"/>
          </a:xfrm>
          <a:custGeom>
            <a:avLst/>
            <a:gdLst>
              <a:gd name="T0" fmla="*/ 253 w 265"/>
              <a:gd name="T1" fmla="*/ 119 h 119"/>
              <a:gd name="T2" fmla="*/ 0 w 265"/>
              <a:gd name="T3" fmla="*/ 38 h 119"/>
              <a:gd name="T4" fmla="*/ 12 w 265"/>
              <a:gd name="T5" fmla="*/ 0 h 119"/>
              <a:gd name="T6" fmla="*/ 265 w 265"/>
              <a:gd name="T7" fmla="*/ 80 h 119"/>
              <a:gd name="T8" fmla="*/ 253 w 265"/>
              <a:gd name="T9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19">
                <a:moveTo>
                  <a:pt x="253" y="119"/>
                </a:moveTo>
                <a:lnTo>
                  <a:pt x="0" y="38"/>
                </a:lnTo>
                <a:lnTo>
                  <a:pt x="12" y="0"/>
                </a:lnTo>
                <a:lnTo>
                  <a:pt x="265" y="80"/>
                </a:lnTo>
                <a:lnTo>
                  <a:pt x="253" y="119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7" name="Freeform 547"/>
          <p:cNvSpPr>
            <a:spLocks/>
          </p:cNvSpPr>
          <p:nvPr/>
        </p:nvSpPr>
        <p:spPr bwMode="auto">
          <a:xfrm>
            <a:off x="8158486" y="2936704"/>
            <a:ext cx="130824" cy="94130"/>
          </a:xfrm>
          <a:custGeom>
            <a:avLst/>
            <a:gdLst>
              <a:gd name="T0" fmla="*/ 223 w 245"/>
              <a:gd name="T1" fmla="*/ 178 h 178"/>
              <a:gd name="T2" fmla="*/ 0 w 245"/>
              <a:gd name="T3" fmla="*/ 33 h 178"/>
              <a:gd name="T4" fmla="*/ 23 w 245"/>
              <a:gd name="T5" fmla="*/ 0 h 178"/>
              <a:gd name="T6" fmla="*/ 245 w 245"/>
              <a:gd name="T7" fmla="*/ 144 h 178"/>
              <a:gd name="T8" fmla="*/ 223 w 245"/>
              <a:gd name="T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178">
                <a:moveTo>
                  <a:pt x="223" y="178"/>
                </a:moveTo>
                <a:lnTo>
                  <a:pt x="0" y="33"/>
                </a:lnTo>
                <a:lnTo>
                  <a:pt x="23" y="0"/>
                </a:lnTo>
                <a:lnTo>
                  <a:pt x="245" y="144"/>
                </a:lnTo>
                <a:lnTo>
                  <a:pt x="223" y="178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8" name="Freeform 548"/>
          <p:cNvSpPr>
            <a:spLocks/>
          </p:cNvSpPr>
          <p:nvPr/>
        </p:nvSpPr>
        <p:spPr bwMode="auto">
          <a:xfrm>
            <a:off x="7582542" y="3415327"/>
            <a:ext cx="141992" cy="36695"/>
          </a:xfrm>
          <a:custGeom>
            <a:avLst/>
            <a:gdLst>
              <a:gd name="T0" fmla="*/ 4 w 268"/>
              <a:gd name="T1" fmla="*/ 0 h 69"/>
              <a:gd name="T2" fmla="*/ 268 w 268"/>
              <a:gd name="T3" fmla="*/ 30 h 69"/>
              <a:gd name="T4" fmla="*/ 263 w 268"/>
              <a:gd name="T5" fmla="*/ 69 h 69"/>
              <a:gd name="T6" fmla="*/ 0 w 268"/>
              <a:gd name="T7" fmla="*/ 38 h 69"/>
              <a:gd name="T8" fmla="*/ 4 w 268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69">
                <a:moveTo>
                  <a:pt x="4" y="0"/>
                </a:moveTo>
                <a:lnTo>
                  <a:pt x="268" y="30"/>
                </a:lnTo>
                <a:lnTo>
                  <a:pt x="263" y="69"/>
                </a:lnTo>
                <a:lnTo>
                  <a:pt x="0" y="38"/>
                </a:lnTo>
                <a:lnTo>
                  <a:pt x="4" y="0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9" name="Freeform 549"/>
          <p:cNvSpPr>
            <a:spLocks/>
          </p:cNvSpPr>
          <p:nvPr/>
        </p:nvSpPr>
        <p:spPr bwMode="auto">
          <a:xfrm>
            <a:off x="1947548" y="3424900"/>
            <a:ext cx="134015" cy="89343"/>
          </a:xfrm>
          <a:custGeom>
            <a:avLst/>
            <a:gdLst>
              <a:gd name="T0" fmla="*/ 230 w 250"/>
              <a:gd name="T1" fmla="*/ 168 h 168"/>
              <a:gd name="T2" fmla="*/ 0 w 250"/>
              <a:gd name="T3" fmla="*/ 35 h 168"/>
              <a:gd name="T4" fmla="*/ 20 w 250"/>
              <a:gd name="T5" fmla="*/ 0 h 168"/>
              <a:gd name="T6" fmla="*/ 250 w 250"/>
              <a:gd name="T7" fmla="*/ 134 h 168"/>
              <a:gd name="T8" fmla="*/ 230 w 250"/>
              <a:gd name="T9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0" h="168">
                <a:moveTo>
                  <a:pt x="230" y="168"/>
                </a:moveTo>
                <a:lnTo>
                  <a:pt x="0" y="35"/>
                </a:lnTo>
                <a:lnTo>
                  <a:pt x="20" y="0"/>
                </a:lnTo>
                <a:lnTo>
                  <a:pt x="250" y="134"/>
                </a:lnTo>
                <a:lnTo>
                  <a:pt x="230" y="168"/>
                </a:lnTo>
                <a:close/>
              </a:path>
            </a:pathLst>
          </a:custGeom>
          <a:solidFill>
            <a:srgbClr val="03B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3" name="Freeform 553"/>
          <p:cNvSpPr>
            <a:spLocks/>
          </p:cNvSpPr>
          <p:nvPr/>
        </p:nvSpPr>
        <p:spPr bwMode="auto">
          <a:xfrm>
            <a:off x="2967016" y="179832"/>
            <a:ext cx="143587" cy="36695"/>
          </a:xfrm>
          <a:custGeom>
            <a:avLst/>
            <a:gdLst>
              <a:gd name="T0" fmla="*/ 265 w 269"/>
              <a:gd name="T1" fmla="*/ 69 h 69"/>
              <a:gd name="T2" fmla="*/ 0 w 269"/>
              <a:gd name="T3" fmla="*/ 40 h 69"/>
              <a:gd name="T4" fmla="*/ 5 w 269"/>
              <a:gd name="T5" fmla="*/ 0 h 69"/>
              <a:gd name="T6" fmla="*/ 269 w 269"/>
              <a:gd name="T7" fmla="*/ 29 h 69"/>
              <a:gd name="T8" fmla="*/ 265 w 269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9">
                <a:moveTo>
                  <a:pt x="265" y="69"/>
                </a:moveTo>
                <a:lnTo>
                  <a:pt x="0" y="40"/>
                </a:lnTo>
                <a:lnTo>
                  <a:pt x="5" y="0"/>
                </a:lnTo>
                <a:lnTo>
                  <a:pt x="269" y="29"/>
                </a:lnTo>
                <a:lnTo>
                  <a:pt x="265" y="69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4" name="Freeform 554"/>
          <p:cNvSpPr>
            <a:spLocks/>
          </p:cNvSpPr>
          <p:nvPr/>
        </p:nvSpPr>
        <p:spPr bwMode="auto">
          <a:xfrm>
            <a:off x="8008517" y="125588"/>
            <a:ext cx="116466" cy="111679"/>
          </a:xfrm>
          <a:custGeom>
            <a:avLst/>
            <a:gdLst>
              <a:gd name="T0" fmla="*/ 27 w 219"/>
              <a:gd name="T1" fmla="*/ 0 h 212"/>
              <a:gd name="T2" fmla="*/ 219 w 219"/>
              <a:gd name="T3" fmla="*/ 184 h 212"/>
              <a:gd name="T4" fmla="*/ 191 w 219"/>
              <a:gd name="T5" fmla="*/ 212 h 212"/>
              <a:gd name="T6" fmla="*/ 0 w 219"/>
              <a:gd name="T7" fmla="*/ 28 h 212"/>
              <a:gd name="T8" fmla="*/ 27 w 219"/>
              <a:gd name="T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212">
                <a:moveTo>
                  <a:pt x="27" y="0"/>
                </a:moveTo>
                <a:lnTo>
                  <a:pt x="219" y="184"/>
                </a:lnTo>
                <a:lnTo>
                  <a:pt x="191" y="212"/>
                </a:lnTo>
                <a:lnTo>
                  <a:pt x="0" y="28"/>
                </a:lnTo>
                <a:lnTo>
                  <a:pt x="27" y="0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5" name="Freeform 555"/>
          <p:cNvSpPr>
            <a:spLocks/>
          </p:cNvSpPr>
          <p:nvPr/>
        </p:nvSpPr>
        <p:spPr bwMode="auto">
          <a:xfrm>
            <a:off x="3370655" y="1007850"/>
            <a:ext cx="138801" cy="67007"/>
          </a:xfrm>
          <a:custGeom>
            <a:avLst/>
            <a:gdLst>
              <a:gd name="T0" fmla="*/ 0 w 263"/>
              <a:gd name="T1" fmla="*/ 90 h 126"/>
              <a:gd name="T2" fmla="*/ 250 w 263"/>
              <a:gd name="T3" fmla="*/ 0 h 126"/>
              <a:gd name="T4" fmla="*/ 263 w 263"/>
              <a:gd name="T5" fmla="*/ 37 h 126"/>
              <a:gd name="T6" fmla="*/ 13 w 263"/>
              <a:gd name="T7" fmla="*/ 126 h 126"/>
              <a:gd name="T8" fmla="*/ 0 w 263"/>
              <a:gd name="T9" fmla="*/ 9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26">
                <a:moveTo>
                  <a:pt x="0" y="90"/>
                </a:moveTo>
                <a:lnTo>
                  <a:pt x="250" y="0"/>
                </a:lnTo>
                <a:lnTo>
                  <a:pt x="263" y="37"/>
                </a:lnTo>
                <a:lnTo>
                  <a:pt x="13" y="126"/>
                </a:lnTo>
                <a:lnTo>
                  <a:pt x="0" y="90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6" name="Freeform 556"/>
          <p:cNvSpPr>
            <a:spLocks/>
          </p:cNvSpPr>
          <p:nvPr/>
        </p:nvSpPr>
        <p:spPr bwMode="auto">
          <a:xfrm>
            <a:off x="7676671" y="1310979"/>
            <a:ext cx="132420" cy="92534"/>
          </a:xfrm>
          <a:custGeom>
            <a:avLst/>
            <a:gdLst>
              <a:gd name="T0" fmla="*/ 226 w 247"/>
              <a:gd name="T1" fmla="*/ 174 h 174"/>
              <a:gd name="T2" fmla="*/ 0 w 247"/>
              <a:gd name="T3" fmla="*/ 33 h 174"/>
              <a:gd name="T4" fmla="*/ 21 w 247"/>
              <a:gd name="T5" fmla="*/ 0 h 174"/>
              <a:gd name="T6" fmla="*/ 247 w 247"/>
              <a:gd name="T7" fmla="*/ 139 h 174"/>
              <a:gd name="T8" fmla="*/ 226 w 247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174">
                <a:moveTo>
                  <a:pt x="226" y="174"/>
                </a:moveTo>
                <a:lnTo>
                  <a:pt x="0" y="33"/>
                </a:lnTo>
                <a:lnTo>
                  <a:pt x="21" y="0"/>
                </a:lnTo>
                <a:lnTo>
                  <a:pt x="247" y="139"/>
                </a:lnTo>
                <a:lnTo>
                  <a:pt x="226" y="174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7" name="Freeform 557"/>
          <p:cNvSpPr>
            <a:spLocks/>
          </p:cNvSpPr>
          <p:nvPr/>
        </p:nvSpPr>
        <p:spPr bwMode="auto">
          <a:xfrm>
            <a:off x="4286422" y="1438611"/>
            <a:ext cx="122847" cy="105297"/>
          </a:xfrm>
          <a:custGeom>
            <a:avLst/>
            <a:gdLst>
              <a:gd name="T0" fmla="*/ 0 w 232"/>
              <a:gd name="T1" fmla="*/ 166 h 197"/>
              <a:gd name="T2" fmla="*/ 207 w 232"/>
              <a:gd name="T3" fmla="*/ 0 h 197"/>
              <a:gd name="T4" fmla="*/ 232 w 232"/>
              <a:gd name="T5" fmla="*/ 31 h 197"/>
              <a:gd name="T6" fmla="*/ 24 w 232"/>
              <a:gd name="T7" fmla="*/ 197 h 197"/>
              <a:gd name="T8" fmla="*/ 0 w 232"/>
              <a:gd name="T9" fmla="*/ 16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97">
                <a:moveTo>
                  <a:pt x="0" y="166"/>
                </a:moveTo>
                <a:lnTo>
                  <a:pt x="207" y="0"/>
                </a:lnTo>
                <a:lnTo>
                  <a:pt x="232" y="31"/>
                </a:lnTo>
                <a:lnTo>
                  <a:pt x="24" y="197"/>
                </a:lnTo>
                <a:lnTo>
                  <a:pt x="0" y="166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8" name="Freeform 558"/>
          <p:cNvSpPr>
            <a:spLocks/>
          </p:cNvSpPr>
          <p:nvPr/>
        </p:nvSpPr>
        <p:spPr bwMode="auto">
          <a:xfrm>
            <a:off x="4366192" y="811615"/>
            <a:ext cx="114870" cy="114870"/>
          </a:xfrm>
          <a:custGeom>
            <a:avLst/>
            <a:gdLst>
              <a:gd name="T0" fmla="*/ 0 w 218"/>
              <a:gd name="T1" fmla="*/ 186 h 214"/>
              <a:gd name="T2" fmla="*/ 191 w 218"/>
              <a:gd name="T3" fmla="*/ 0 h 214"/>
              <a:gd name="T4" fmla="*/ 218 w 218"/>
              <a:gd name="T5" fmla="*/ 28 h 214"/>
              <a:gd name="T6" fmla="*/ 28 w 218"/>
              <a:gd name="T7" fmla="*/ 214 h 214"/>
              <a:gd name="T8" fmla="*/ 0 w 218"/>
              <a:gd name="T9" fmla="*/ 186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4">
                <a:moveTo>
                  <a:pt x="0" y="186"/>
                </a:moveTo>
                <a:lnTo>
                  <a:pt x="191" y="0"/>
                </a:lnTo>
                <a:lnTo>
                  <a:pt x="218" y="28"/>
                </a:lnTo>
                <a:lnTo>
                  <a:pt x="28" y="214"/>
                </a:lnTo>
                <a:lnTo>
                  <a:pt x="0" y="186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9" name="Freeform 559"/>
          <p:cNvSpPr>
            <a:spLocks/>
          </p:cNvSpPr>
          <p:nvPr/>
        </p:nvSpPr>
        <p:spPr bwMode="auto">
          <a:xfrm>
            <a:off x="7075201" y="1124316"/>
            <a:ext cx="119656" cy="110084"/>
          </a:xfrm>
          <a:custGeom>
            <a:avLst/>
            <a:gdLst>
              <a:gd name="T0" fmla="*/ 199 w 226"/>
              <a:gd name="T1" fmla="*/ 206 h 206"/>
              <a:gd name="T2" fmla="*/ 0 w 226"/>
              <a:gd name="T3" fmla="*/ 31 h 206"/>
              <a:gd name="T4" fmla="*/ 26 w 226"/>
              <a:gd name="T5" fmla="*/ 0 h 206"/>
              <a:gd name="T6" fmla="*/ 226 w 226"/>
              <a:gd name="T7" fmla="*/ 177 h 206"/>
              <a:gd name="T8" fmla="*/ 199 w 226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206">
                <a:moveTo>
                  <a:pt x="199" y="206"/>
                </a:moveTo>
                <a:lnTo>
                  <a:pt x="0" y="31"/>
                </a:lnTo>
                <a:lnTo>
                  <a:pt x="26" y="0"/>
                </a:lnTo>
                <a:lnTo>
                  <a:pt x="226" y="177"/>
                </a:lnTo>
                <a:lnTo>
                  <a:pt x="199" y="206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0" name="Freeform 560"/>
          <p:cNvSpPr>
            <a:spLocks/>
          </p:cNvSpPr>
          <p:nvPr/>
        </p:nvSpPr>
        <p:spPr bwMode="auto">
          <a:xfrm>
            <a:off x="6443418" y="1494451"/>
            <a:ext cx="108488" cy="121251"/>
          </a:xfrm>
          <a:custGeom>
            <a:avLst/>
            <a:gdLst>
              <a:gd name="T0" fmla="*/ 175 w 205"/>
              <a:gd name="T1" fmla="*/ 227 h 227"/>
              <a:gd name="T2" fmla="*/ 0 w 205"/>
              <a:gd name="T3" fmla="*/ 26 h 227"/>
              <a:gd name="T4" fmla="*/ 30 w 205"/>
              <a:gd name="T5" fmla="*/ 0 h 227"/>
              <a:gd name="T6" fmla="*/ 205 w 205"/>
              <a:gd name="T7" fmla="*/ 200 h 227"/>
              <a:gd name="T8" fmla="*/ 175 w 205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27">
                <a:moveTo>
                  <a:pt x="175" y="227"/>
                </a:moveTo>
                <a:lnTo>
                  <a:pt x="0" y="26"/>
                </a:lnTo>
                <a:lnTo>
                  <a:pt x="30" y="0"/>
                </a:lnTo>
                <a:lnTo>
                  <a:pt x="205" y="200"/>
                </a:lnTo>
                <a:lnTo>
                  <a:pt x="175" y="227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1" name="Freeform 561"/>
          <p:cNvSpPr>
            <a:spLocks/>
          </p:cNvSpPr>
          <p:nvPr/>
        </p:nvSpPr>
        <p:spPr bwMode="auto">
          <a:xfrm>
            <a:off x="4988403" y="1133888"/>
            <a:ext cx="116466" cy="113275"/>
          </a:xfrm>
          <a:custGeom>
            <a:avLst/>
            <a:gdLst>
              <a:gd name="T0" fmla="*/ 0 w 219"/>
              <a:gd name="T1" fmla="*/ 184 h 212"/>
              <a:gd name="T2" fmla="*/ 191 w 219"/>
              <a:gd name="T3" fmla="*/ 0 h 212"/>
              <a:gd name="T4" fmla="*/ 219 w 219"/>
              <a:gd name="T5" fmla="*/ 28 h 212"/>
              <a:gd name="T6" fmla="*/ 27 w 219"/>
              <a:gd name="T7" fmla="*/ 212 h 212"/>
              <a:gd name="T8" fmla="*/ 0 w 219"/>
              <a:gd name="T9" fmla="*/ 18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212">
                <a:moveTo>
                  <a:pt x="0" y="184"/>
                </a:moveTo>
                <a:lnTo>
                  <a:pt x="191" y="0"/>
                </a:lnTo>
                <a:lnTo>
                  <a:pt x="219" y="28"/>
                </a:lnTo>
                <a:lnTo>
                  <a:pt x="27" y="212"/>
                </a:lnTo>
                <a:lnTo>
                  <a:pt x="0" y="184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2" name="Freeform 562"/>
          <p:cNvSpPr>
            <a:spLocks/>
          </p:cNvSpPr>
          <p:nvPr/>
        </p:nvSpPr>
        <p:spPr bwMode="auto">
          <a:xfrm>
            <a:off x="5629758" y="1138674"/>
            <a:ext cx="132420" cy="92534"/>
          </a:xfrm>
          <a:custGeom>
            <a:avLst/>
            <a:gdLst>
              <a:gd name="T0" fmla="*/ 0 w 249"/>
              <a:gd name="T1" fmla="*/ 137 h 172"/>
              <a:gd name="T2" fmla="*/ 228 w 249"/>
              <a:gd name="T3" fmla="*/ 0 h 172"/>
              <a:gd name="T4" fmla="*/ 249 w 249"/>
              <a:gd name="T5" fmla="*/ 35 h 172"/>
              <a:gd name="T6" fmla="*/ 21 w 249"/>
              <a:gd name="T7" fmla="*/ 172 h 172"/>
              <a:gd name="T8" fmla="*/ 0 w 249"/>
              <a:gd name="T9" fmla="*/ 137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72">
                <a:moveTo>
                  <a:pt x="0" y="137"/>
                </a:moveTo>
                <a:lnTo>
                  <a:pt x="228" y="0"/>
                </a:lnTo>
                <a:lnTo>
                  <a:pt x="249" y="35"/>
                </a:lnTo>
                <a:lnTo>
                  <a:pt x="21" y="172"/>
                </a:lnTo>
                <a:lnTo>
                  <a:pt x="0" y="137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3" name="Freeform 563"/>
          <p:cNvSpPr>
            <a:spLocks/>
          </p:cNvSpPr>
          <p:nvPr/>
        </p:nvSpPr>
        <p:spPr bwMode="auto">
          <a:xfrm>
            <a:off x="6119549" y="537204"/>
            <a:ext cx="33504" cy="141992"/>
          </a:xfrm>
          <a:custGeom>
            <a:avLst/>
            <a:gdLst>
              <a:gd name="T0" fmla="*/ 0 w 61"/>
              <a:gd name="T1" fmla="*/ 266 h 269"/>
              <a:gd name="T2" fmla="*/ 21 w 61"/>
              <a:gd name="T3" fmla="*/ 0 h 269"/>
              <a:gd name="T4" fmla="*/ 61 w 61"/>
              <a:gd name="T5" fmla="*/ 4 h 269"/>
              <a:gd name="T6" fmla="*/ 40 w 61"/>
              <a:gd name="T7" fmla="*/ 269 h 269"/>
              <a:gd name="T8" fmla="*/ 0 w 61"/>
              <a:gd name="T9" fmla="*/ 266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269">
                <a:moveTo>
                  <a:pt x="0" y="266"/>
                </a:moveTo>
                <a:lnTo>
                  <a:pt x="21" y="0"/>
                </a:lnTo>
                <a:lnTo>
                  <a:pt x="61" y="4"/>
                </a:lnTo>
                <a:lnTo>
                  <a:pt x="40" y="269"/>
                </a:lnTo>
                <a:lnTo>
                  <a:pt x="0" y="266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4" name="Freeform 564"/>
          <p:cNvSpPr>
            <a:spLocks/>
          </p:cNvSpPr>
          <p:nvPr/>
        </p:nvSpPr>
        <p:spPr bwMode="auto">
          <a:xfrm>
            <a:off x="720676" y="328205"/>
            <a:ext cx="97321" cy="127633"/>
          </a:xfrm>
          <a:custGeom>
            <a:avLst/>
            <a:gdLst>
              <a:gd name="T0" fmla="*/ 149 w 182"/>
              <a:gd name="T1" fmla="*/ 241 h 241"/>
              <a:gd name="T2" fmla="*/ 0 w 182"/>
              <a:gd name="T3" fmla="*/ 22 h 241"/>
              <a:gd name="T4" fmla="*/ 33 w 182"/>
              <a:gd name="T5" fmla="*/ 0 h 241"/>
              <a:gd name="T6" fmla="*/ 182 w 182"/>
              <a:gd name="T7" fmla="*/ 220 h 241"/>
              <a:gd name="T8" fmla="*/ 149 w 182"/>
              <a:gd name="T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241">
                <a:moveTo>
                  <a:pt x="149" y="241"/>
                </a:moveTo>
                <a:lnTo>
                  <a:pt x="0" y="22"/>
                </a:lnTo>
                <a:lnTo>
                  <a:pt x="33" y="0"/>
                </a:lnTo>
                <a:lnTo>
                  <a:pt x="182" y="220"/>
                </a:lnTo>
                <a:lnTo>
                  <a:pt x="149" y="241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5" name="Freeform 565"/>
          <p:cNvSpPr>
            <a:spLocks/>
          </p:cNvSpPr>
          <p:nvPr/>
        </p:nvSpPr>
        <p:spPr bwMode="auto">
          <a:xfrm>
            <a:off x="1998601" y="757371"/>
            <a:ext cx="86152" cy="134015"/>
          </a:xfrm>
          <a:custGeom>
            <a:avLst/>
            <a:gdLst>
              <a:gd name="T0" fmla="*/ 0 w 160"/>
              <a:gd name="T1" fmla="*/ 234 h 253"/>
              <a:gd name="T2" fmla="*/ 124 w 160"/>
              <a:gd name="T3" fmla="*/ 0 h 253"/>
              <a:gd name="T4" fmla="*/ 160 w 160"/>
              <a:gd name="T5" fmla="*/ 18 h 253"/>
              <a:gd name="T6" fmla="*/ 35 w 160"/>
              <a:gd name="T7" fmla="*/ 253 h 253"/>
              <a:gd name="T8" fmla="*/ 0 w 160"/>
              <a:gd name="T9" fmla="*/ 234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253">
                <a:moveTo>
                  <a:pt x="0" y="234"/>
                </a:moveTo>
                <a:lnTo>
                  <a:pt x="124" y="0"/>
                </a:lnTo>
                <a:lnTo>
                  <a:pt x="160" y="18"/>
                </a:lnTo>
                <a:lnTo>
                  <a:pt x="35" y="253"/>
                </a:lnTo>
                <a:lnTo>
                  <a:pt x="0" y="234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6" name="Freeform 566"/>
          <p:cNvSpPr>
            <a:spLocks/>
          </p:cNvSpPr>
          <p:nvPr/>
        </p:nvSpPr>
        <p:spPr bwMode="auto">
          <a:xfrm>
            <a:off x="3330770" y="2174097"/>
            <a:ext cx="98916" cy="126038"/>
          </a:xfrm>
          <a:custGeom>
            <a:avLst/>
            <a:gdLst>
              <a:gd name="T0" fmla="*/ 154 w 186"/>
              <a:gd name="T1" fmla="*/ 239 h 239"/>
              <a:gd name="T2" fmla="*/ 0 w 186"/>
              <a:gd name="T3" fmla="*/ 22 h 239"/>
              <a:gd name="T4" fmla="*/ 33 w 186"/>
              <a:gd name="T5" fmla="*/ 0 h 239"/>
              <a:gd name="T6" fmla="*/ 186 w 186"/>
              <a:gd name="T7" fmla="*/ 217 h 239"/>
              <a:gd name="T8" fmla="*/ 154 w 186"/>
              <a:gd name="T9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239">
                <a:moveTo>
                  <a:pt x="154" y="239"/>
                </a:moveTo>
                <a:lnTo>
                  <a:pt x="0" y="22"/>
                </a:lnTo>
                <a:lnTo>
                  <a:pt x="33" y="0"/>
                </a:lnTo>
                <a:lnTo>
                  <a:pt x="186" y="217"/>
                </a:lnTo>
                <a:lnTo>
                  <a:pt x="154" y="239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7" name="Freeform 567"/>
          <p:cNvSpPr>
            <a:spLocks/>
          </p:cNvSpPr>
          <p:nvPr/>
        </p:nvSpPr>
        <p:spPr bwMode="auto">
          <a:xfrm>
            <a:off x="2748445" y="2729300"/>
            <a:ext cx="113275" cy="118060"/>
          </a:xfrm>
          <a:custGeom>
            <a:avLst/>
            <a:gdLst>
              <a:gd name="T0" fmla="*/ 182 w 211"/>
              <a:gd name="T1" fmla="*/ 223 h 223"/>
              <a:gd name="T2" fmla="*/ 0 w 211"/>
              <a:gd name="T3" fmla="*/ 27 h 223"/>
              <a:gd name="T4" fmla="*/ 30 w 211"/>
              <a:gd name="T5" fmla="*/ 0 h 223"/>
              <a:gd name="T6" fmla="*/ 211 w 211"/>
              <a:gd name="T7" fmla="*/ 196 h 223"/>
              <a:gd name="T8" fmla="*/ 182 w 211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23">
                <a:moveTo>
                  <a:pt x="182" y="223"/>
                </a:moveTo>
                <a:lnTo>
                  <a:pt x="0" y="27"/>
                </a:lnTo>
                <a:lnTo>
                  <a:pt x="30" y="0"/>
                </a:lnTo>
                <a:lnTo>
                  <a:pt x="211" y="196"/>
                </a:lnTo>
                <a:lnTo>
                  <a:pt x="182" y="223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8" name="Freeform 568"/>
          <p:cNvSpPr>
            <a:spLocks/>
          </p:cNvSpPr>
          <p:nvPr/>
        </p:nvSpPr>
        <p:spPr bwMode="auto">
          <a:xfrm>
            <a:off x="246839" y="2076776"/>
            <a:ext cx="138801" cy="71794"/>
          </a:xfrm>
          <a:custGeom>
            <a:avLst/>
            <a:gdLst>
              <a:gd name="T0" fmla="*/ 0 w 262"/>
              <a:gd name="T1" fmla="*/ 101 h 137"/>
              <a:gd name="T2" fmla="*/ 246 w 262"/>
              <a:gd name="T3" fmla="*/ 0 h 137"/>
              <a:gd name="T4" fmla="*/ 262 w 262"/>
              <a:gd name="T5" fmla="*/ 37 h 137"/>
              <a:gd name="T6" fmla="*/ 16 w 262"/>
              <a:gd name="T7" fmla="*/ 137 h 137"/>
              <a:gd name="T8" fmla="*/ 0 w 262"/>
              <a:gd name="T9" fmla="*/ 10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37">
                <a:moveTo>
                  <a:pt x="0" y="101"/>
                </a:moveTo>
                <a:lnTo>
                  <a:pt x="246" y="0"/>
                </a:lnTo>
                <a:lnTo>
                  <a:pt x="262" y="37"/>
                </a:lnTo>
                <a:lnTo>
                  <a:pt x="16" y="137"/>
                </a:lnTo>
                <a:lnTo>
                  <a:pt x="0" y="101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9" name="Freeform 569"/>
          <p:cNvSpPr>
            <a:spLocks/>
          </p:cNvSpPr>
          <p:nvPr/>
        </p:nvSpPr>
        <p:spPr bwMode="auto">
          <a:xfrm>
            <a:off x="2911177" y="1717809"/>
            <a:ext cx="129229" cy="95725"/>
          </a:xfrm>
          <a:custGeom>
            <a:avLst/>
            <a:gdLst>
              <a:gd name="T0" fmla="*/ 222 w 243"/>
              <a:gd name="T1" fmla="*/ 179 h 179"/>
              <a:gd name="T2" fmla="*/ 0 w 243"/>
              <a:gd name="T3" fmla="*/ 34 h 179"/>
              <a:gd name="T4" fmla="*/ 21 w 243"/>
              <a:gd name="T5" fmla="*/ 0 h 179"/>
              <a:gd name="T6" fmla="*/ 243 w 243"/>
              <a:gd name="T7" fmla="*/ 146 h 179"/>
              <a:gd name="T8" fmla="*/ 222 w 243"/>
              <a:gd name="T9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179">
                <a:moveTo>
                  <a:pt x="222" y="179"/>
                </a:moveTo>
                <a:lnTo>
                  <a:pt x="0" y="34"/>
                </a:lnTo>
                <a:lnTo>
                  <a:pt x="21" y="0"/>
                </a:lnTo>
                <a:lnTo>
                  <a:pt x="243" y="146"/>
                </a:lnTo>
                <a:lnTo>
                  <a:pt x="222" y="179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0" name="Freeform 570"/>
          <p:cNvSpPr>
            <a:spLocks/>
          </p:cNvSpPr>
          <p:nvPr/>
        </p:nvSpPr>
        <p:spPr bwMode="auto">
          <a:xfrm>
            <a:off x="1687496" y="2159738"/>
            <a:ext cx="46267" cy="143587"/>
          </a:xfrm>
          <a:custGeom>
            <a:avLst/>
            <a:gdLst>
              <a:gd name="T0" fmla="*/ 48 w 87"/>
              <a:gd name="T1" fmla="*/ 269 h 269"/>
              <a:gd name="T2" fmla="*/ 0 w 87"/>
              <a:gd name="T3" fmla="*/ 6 h 269"/>
              <a:gd name="T4" fmla="*/ 39 w 87"/>
              <a:gd name="T5" fmla="*/ 0 h 269"/>
              <a:gd name="T6" fmla="*/ 87 w 87"/>
              <a:gd name="T7" fmla="*/ 261 h 269"/>
              <a:gd name="T8" fmla="*/ 48 w 87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269">
                <a:moveTo>
                  <a:pt x="48" y="269"/>
                </a:moveTo>
                <a:lnTo>
                  <a:pt x="0" y="6"/>
                </a:lnTo>
                <a:lnTo>
                  <a:pt x="39" y="0"/>
                </a:lnTo>
                <a:lnTo>
                  <a:pt x="87" y="261"/>
                </a:lnTo>
                <a:lnTo>
                  <a:pt x="48" y="269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1" name="Freeform 571"/>
          <p:cNvSpPr>
            <a:spLocks/>
          </p:cNvSpPr>
          <p:nvPr/>
        </p:nvSpPr>
        <p:spPr bwMode="auto">
          <a:xfrm>
            <a:off x="1649206" y="1460947"/>
            <a:ext cx="71794" cy="138801"/>
          </a:xfrm>
          <a:custGeom>
            <a:avLst/>
            <a:gdLst>
              <a:gd name="T0" fmla="*/ 0 w 135"/>
              <a:gd name="T1" fmla="*/ 247 h 261"/>
              <a:gd name="T2" fmla="*/ 98 w 135"/>
              <a:gd name="T3" fmla="*/ 0 h 261"/>
              <a:gd name="T4" fmla="*/ 135 w 135"/>
              <a:gd name="T5" fmla="*/ 14 h 261"/>
              <a:gd name="T6" fmla="*/ 37 w 135"/>
              <a:gd name="T7" fmla="*/ 261 h 261"/>
              <a:gd name="T8" fmla="*/ 0 w 135"/>
              <a:gd name="T9" fmla="*/ 2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61">
                <a:moveTo>
                  <a:pt x="0" y="247"/>
                </a:moveTo>
                <a:lnTo>
                  <a:pt x="98" y="0"/>
                </a:lnTo>
                <a:lnTo>
                  <a:pt x="135" y="14"/>
                </a:lnTo>
                <a:lnTo>
                  <a:pt x="37" y="261"/>
                </a:lnTo>
                <a:lnTo>
                  <a:pt x="0" y="247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3" name="Freeform 573"/>
          <p:cNvSpPr>
            <a:spLocks/>
          </p:cNvSpPr>
          <p:nvPr/>
        </p:nvSpPr>
        <p:spPr bwMode="auto">
          <a:xfrm>
            <a:off x="2852146" y="3077100"/>
            <a:ext cx="141992" cy="36695"/>
          </a:xfrm>
          <a:custGeom>
            <a:avLst/>
            <a:gdLst>
              <a:gd name="T0" fmla="*/ 264 w 268"/>
              <a:gd name="T1" fmla="*/ 67 h 67"/>
              <a:gd name="T2" fmla="*/ 0 w 268"/>
              <a:gd name="T3" fmla="*/ 40 h 67"/>
              <a:gd name="T4" fmla="*/ 3 w 268"/>
              <a:gd name="T5" fmla="*/ 0 h 67"/>
              <a:gd name="T6" fmla="*/ 268 w 268"/>
              <a:gd name="T7" fmla="*/ 27 h 67"/>
              <a:gd name="T8" fmla="*/ 264 w 268"/>
              <a:gd name="T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67">
                <a:moveTo>
                  <a:pt x="264" y="67"/>
                </a:moveTo>
                <a:lnTo>
                  <a:pt x="0" y="40"/>
                </a:lnTo>
                <a:lnTo>
                  <a:pt x="3" y="0"/>
                </a:lnTo>
                <a:lnTo>
                  <a:pt x="268" y="27"/>
                </a:lnTo>
                <a:lnTo>
                  <a:pt x="264" y="67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4" name="Freeform 574"/>
          <p:cNvSpPr>
            <a:spLocks/>
          </p:cNvSpPr>
          <p:nvPr/>
        </p:nvSpPr>
        <p:spPr bwMode="auto">
          <a:xfrm>
            <a:off x="3941813" y="1947548"/>
            <a:ext cx="38290" cy="141992"/>
          </a:xfrm>
          <a:custGeom>
            <a:avLst/>
            <a:gdLst>
              <a:gd name="T0" fmla="*/ 31 w 71"/>
              <a:gd name="T1" fmla="*/ 268 h 268"/>
              <a:gd name="T2" fmla="*/ 0 w 71"/>
              <a:gd name="T3" fmla="*/ 4 h 268"/>
              <a:gd name="T4" fmla="*/ 40 w 71"/>
              <a:gd name="T5" fmla="*/ 0 h 268"/>
              <a:gd name="T6" fmla="*/ 71 w 71"/>
              <a:gd name="T7" fmla="*/ 264 h 268"/>
              <a:gd name="T8" fmla="*/ 31 w 71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268">
                <a:moveTo>
                  <a:pt x="31" y="268"/>
                </a:moveTo>
                <a:lnTo>
                  <a:pt x="0" y="4"/>
                </a:lnTo>
                <a:lnTo>
                  <a:pt x="40" y="0"/>
                </a:lnTo>
                <a:lnTo>
                  <a:pt x="71" y="264"/>
                </a:lnTo>
                <a:lnTo>
                  <a:pt x="31" y="268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5" name="Freeform 575"/>
          <p:cNvSpPr>
            <a:spLocks/>
          </p:cNvSpPr>
          <p:nvPr/>
        </p:nvSpPr>
        <p:spPr bwMode="auto">
          <a:xfrm>
            <a:off x="6883752" y="2068800"/>
            <a:ext cx="122847" cy="106893"/>
          </a:xfrm>
          <a:custGeom>
            <a:avLst/>
            <a:gdLst>
              <a:gd name="T0" fmla="*/ 0 w 230"/>
              <a:gd name="T1" fmla="*/ 171 h 202"/>
              <a:gd name="T2" fmla="*/ 204 w 230"/>
              <a:gd name="T3" fmla="*/ 0 h 202"/>
              <a:gd name="T4" fmla="*/ 230 w 230"/>
              <a:gd name="T5" fmla="*/ 30 h 202"/>
              <a:gd name="T6" fmla="*/ 26 w 230"/>
              <a:gd name="T7" fmla="*/ 202 h 202"/>
              <a:gd name="T8" fmla="*/ 0 w 230"/>
              <a:gd name="T9" fmla="*/ 171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202">
                <a:moveTo>
                  <a:pt x="0" y="171"/>
                </a:moveTo>
                <a:lnTo>
                  <a:pt x="204" y="0"/>
                </a:lnTo>
                <a:lnTo>
                  <a:pt x="230" y="30"/>
                </a:lnTo>
                <a:lnTo>
                  <a:pt x="26" y="202"/>
                </a:lnTo>
                <a:lnTo>
                  <a:pt x="0" y="171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7" name="Freeform 577"/>
          <p:cNvSpPr>
            <a:spLocks/>
          </p:cNvSpPr>
          <p:nvPr/>
        </p:nvSpPr>
        <p:spPr bwMode="auto">
          <a:xfrm>
            <a:off x="4793763" y="1840655"/>
            <a:ext cx="51053" cy="143587"/>
          </a:xfrm>
          <a:custGeom>
            <a:avLst/>
            <a:gdLst>
              <a:gd name="T0" fmla="*/ 58 w 96"/>
              <a:gd name="T1" fmla="*/ 269 h 269"/>
              <a:gd name="T2" fmla="*/ 0 w 96"/>
              <a:gd name="T3" fmla="*/ 9 h 269"/>
              <a:gd name="T4" fmla="*/ 39 w 96"/>
              <a:gd name="T5" fmla="*/ 0 h 269"/>
              <a:gd name="T6" fmla="*/ 96 w 96"/>
              <a:gd name="T7" fmla="*/ 260 h 269"/>
              <a:gd name="T8" fmla="*/ 58 w 96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69">
                <a:moveTo>
                  <a:pt x="58" y="269"/>
                </a:moveTo>
                <a:lnTo>
                  <a:pt x="0" y="9"/>
                </a:lnTo>
                <a:lnTo>
                  <a:pt x="39" y="0"/>
                </a:lnTo>
                <a:lnTo>
                  <a:pt x="96" y="260"/>
                </a:lnTo>
                <a:lnTo>
                  <a:pt x="58" y="269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8" name="Freeform 578"/>
          <p:cNvSpPr>
            <a:spLocks/>
          </p:cNvSpPr>
          <p:nvPr/>
        </p:nvSpPr>
        <p:spPr bwMode="auto">
          <a:xfrm>
            <a:off x="7478840" y="3174420"/>
            <a:ext cx="127633" cy="97321"/>
          </a:xfrm>
          <a:custGeom>
            <a:avLst/>
            <a:gdLst>
              <a:gd name="T0" fmla="*/ 0 w 241"/>
              <a:gd name="T1" fmla="*/ 150 h 182"/>
              <a:gd name="T2" fmla="*/ 219 w 241"/>
              <a:gd name="T3" fmla="*/ 0 h 182"/>
              <a:gd name="T4" fmla="*/ 241 w 241"/>
              <a:gd name="T5" fmla="*/ 32 h 182"/>
              <a:gd name="T6" fmla="*/ 21 w 241"/>
              <a:gd name="T7" fmla="*/ 182 h 182"/>
              <a:gd name="T8" fmla="*/ 0 w 241"/>
              <a:gd name="T9" fmla="*/ 15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182">
                <a:moveTo>
                  <a:pt x="0" y="150"/>
                </a:moveTo>
                <a:lnTo>
                  <a:pt x="219" y="0"/>
                </a:lnTo>
                <a:lnTo>
                  <a:pt x="241" y="32"/>
                </a:lnTo>
                <a:lnTo>
                  <a:pt x="21" y="182"/>
                </a:lnTo>
                <a:lnTo>
                  <a:pt x="0" y="150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0" name="Freeform 580"/>
          <p:cNvSpPr>
            <a:spLocks/>
          </p:cNvSpPr>
          <p:nvPr/>
        </p:nvSpPr>
        <p:spPr bwMode="auto">
          <a:xfrm>
            <a:off x="5379278" y="2091135"/>
            <a:ext cx="52649" cy="141992"/>
          </a:xfrm>
          <a:custGeom>
            <a:avLst/>
            <a:gdLst>
              <a:gd name="T0" fmla="*/ 60 w 99"/>
              <a:gd name="T1" fmla="*/ 268 h 268"/>
              <a:gd name="T2" fmla="*/ 0 w 99"/>
              <a:gd name="T3" fmla="*/ 9 h 268"/>
              <a:gd name="T4" fmla="*/ 38 w 99"/>
              <a:gd name="T5" fmla="*/ 0 h 268"/>
              <a:gd name="T6" fmla="*/ 99 w 99"/>
              <a:gd name="T7" fmla="*/ 259 h 268"/>
              <a:gd name="T8" fmla="*/ 60 w 99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68">
                <a:moveTo>
                  <a:pt x="60" y="268"/>
                </a:moveTo>
                <a:lnTo>
                  <a:pt x="0" y="9"/>
                </a:lnTo>
                <a:lnTo>
                  <a:pt x="38" y="0"/>
                </a:lnTo>
                <a:lnTo>
                  <a:pt x="99" y="259"/>
                </a:lnTo>
                <a:lnTo>
                  <a:pt x="60" y="268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2" name="Freeform 582"/>
          <p:cNvSpPr>
            <a:spLocks/>
          </p:cNvSpPr>
          <p:nvPr/>
        </p:nvSpPr>
        <p:spPr bwMode="auto">
          <a:xfrm>
            <a:off x="4235369" y="2860124"/>
            <a:ext cx="86152" cy="134015"/>
          </a:xfrm>
          <a:custGeom>
            <a:avLst/>
            <a:gdLst>
              <a:gd name="T0" fmla="*/ 129 w 164"/>
              <a:gd name="T1" fmla="*/ 252 h 252"/>
              <a:gd name="T2" fmla="*/ 0 w 164"/>
              <a:gd name="T3" fmla="*/ 20 h 252"/>
              <a:gd name="T4" fmla="*/ 34 w 164"/>
              <a:gd name="T5" fmla="*/ 0 h 252"/>
              <a:gd name="T6" fmla="*/ 164 w 164"/>
              <a:gd name="T7" fmla="*/ 232 h 252"/>
              <a:gd name="T8" fmla="*/ 129 w 164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252">
                <a:moveTo>
                  <a:pt x="129" y="252"/>
                </a:moveTo>
                <a:lnTo>
                  <a:pt x="0" y="20"/>
                </a:lnTo>
                <a:lnTo>
                  <a:pt x="34" y="0"/>
                </a:lnTo>
                <a:lnTo>
                  <a:pt x="164" y="232"/>
                </a:lnTo>
                <a:lnTo>
                  <a:pt x="129" y="252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5" name="Freeform 585"/>
          <p:cNvSpPr>
            <a:spLocks/>
          </p:cNvSpPr>
          <p:nvPr/>
        </p:nvSpPr>
        <p:spPr bwMode="auto">
          <a:xfrm>
            <a:off x="5944054" y="2793117"/>
            <a:ext cx="54244" cy="141992"/>
          </a:xfrm>
          <a:custGeom>
            <a:avLst/>
            <a:gdLst>
              <a:gd name="T0" fmla="*/ 0 w 101"/>
              <a:gd name="T1" fmla="*/ 259 h 269"/>
              <a:gd name="T2" fmla="*/ 62 w 101"/>
              <a:gd name="T3" fmla="*/ 0 h 269"/>
              <a:gd name="T4" fmla="*/ 101 w 101"/>
              <a:gd name="T5" fmla="*/ 10 h 269"/>
              <a:gd name="T6" fmla="*/ 39 w 101"/>
              <a:gd name="T7" fmla="*/ 269 h 269"/>
              <a:gd name="T8" fmla="*/ 0 w 101"/>
              <a:gd name="T9" fmla="*/ 25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269">
                <a:moveTo>
                  <a:pt x="0" y="259"/>
                </a:moveTo>
                <a:lnTo>
                  <a:pt x="62" y="0"/>
                </a:lnTo>
                <a:lnTo>
                  <a:pt x="101" y="10"/>
                </a:lnTo>
                <a:lnTo>
                  <a:pt x="39" y="269"/>
                </a:lnTo>
                <a:lnTo>
                  <a:pt x="0" y="259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6" name="Freeform 586"/>
          <p:cNvSpPr>
            <a:spLocks/>
          </p:cNvSpPr>
          <p:nvPr/>
        </p:nvSpPr>
        <p:spPr bwMode="auto">
          <a:xfrm>
            <a:off x="6004680" y="2954253"/>
            <a:ext cx="23932" cy="141992"/>
          </a:xfrm>
          <a:custGeom>
            <a:avLst/>
            <a:gdLst>
              <a:gd name="T0" fmla="*/ 4 w 43"/>
              <a:gd name="T1" fmla="*/ 267 h 267"/>
              <a:gd name="T2" fmla="*/ 0 w 43"/>
              <a:gd name="T3" fmla="*/ 0 h 267"/>
              <a:gd name="T4" fmla="*/ 40 w 43"/>
              <a:gd name="T5" fmla="*/ 0 h 267"/>
              <a:gd name="T6" fmla="*/ 43 w 43"/>
              <a:gd name="T7" fmla="*/ 267 h 267"/>
              <a:gd name="T8" fmla="*/ 4 w 43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67">
                <a:moveTo>
                  <a:pt x="4" y="267"/>
                </a:moveTo>
                <a:lnTo>
                  <a:pt x="0" y="0"/>
                </a:lnTo>
                <a:lnTo>
                  <a:pt x="40" y="0"/>
                </a:lnTo>
                <a:lnTo>
                  <a:pt x="43" y="267"/>
                </a:lnTo>
                <a:lnTo>
                  <a:pt x="4" y="267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7" name="Freeform 587"/>
          <p:cNvSpPr>
            <a:spLocks/>
          </p:cNvSpPr>
          <p:nvPr/>
        </p:nvSpPr>
        <p:spPr bwMode="auto">
          <a:xfrm>
            <a:off x="5101677" y="3073909"/>
            <a:ext cx="38290" cy="143587"/>
          </a:xfrm>
          <a:custGeom>
            <a:avLst/>
            <a:gdLst>
              <a:gd name="T0" fmla="*/ 31 w 71"/>
              <a:gd name="T1" fmla="*/ 268 h 268"/>
              <a:gd name="T2" fmla="*/ 0 w 71"/>
              <a:gd name="T3" fmla="*/ 4 h 268"/>
              <a:gd name="T4" fmla="*/ 40 w 71"/>
              <a:gd name="T5" fmla="*/ 0 h 268"/>
              <a:gd name="T6" fmla="*/ 71 w 71"/>
              <a:gd name="T7" fmla="*/ 264 h 268"/>
              <a:gd name="T8" fmla="*/ 31 w 71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268">
                <a:moveTo>
                  <a:pt x="31" y="268"/>
                </a:moveTo>
                <a:lnTo>
                  <a:pt x="0" y="4"/>
                </a:lnTo>
                <a:lnTo>
                  <a:pt x="40" y="0"/>
                </a:lnTo>
                <a:lnTo>
                  <a:pt x="71" y="264"/>
                </a:lnTo>
                <a:lnTo>
                  <a:pt x="31" y="268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8" name="Freeform 588"/>
          <p:cNvSpPr>
            <a:spLocks/>
          </p:cNvSpPr>
          <p:nvPr/>
        </p:nvSpPr>
        <p:spPr bwMode="auto">
          <a:xfrm>
            <a:off x="5972771" y="3321197"/>
            <a:ext cx="110084" cy="119656"/>
          </a:xfrm>
          <a:custGeom>
            <a:avLst/>
            <a:gdLst>
              <a:gd name="T0" fmla="*/ 0 w 206"/>
              <a:gd name="T1" fmla="*/ 200 h 226"/>
              <a:gd name="T2" fmla="*/ 175 w 206"/>
              <a:gd name="T3" fmla="*/ 0 h 226"/>
              <a:gd name="T4" fmla="*/ 206 w 206"/>
              <a:gd name="T5" fmla="*/ 27 h 226"/>
              <a:gd name="T6" fmla="*/ 30 w 206"/>
              <a:gd name="T7" fmla="*/ 226 h 226"/>
              <a:gd name="T8" fmla="*/ 0 w 206"/>
              <a:gd name="T9" fmla="*/ 20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26">
                <a:moveTo>
                  <a:pt x="0" y="200"/>
                </a:moveTo>
                <a:lnTo>
                  <a:pt x="175" y="0"/>
                </a:lnTo>
                <a:lnTo>
                  <a:pt x="206" y="27"/>
                </a:lnTo>
                <a:lnTo>
                  <a:pt x="30" y="226"/>
                </a:lnTo>
                <a:lnTo>
                  <a:pt x="0" y="200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3" name="Freeform 614"/>
          <p:cNvSpPr>
            <a:spLocks/>
          </p:cNvSpPr>
          <p:nvPr/>
        </p:nvSpPr>
        <p:spPr bwMode="auto">
          <a:xfrm>
            <a:off x="272365" y="3445640"/>
            <a:ext cx="126038" cy="100511"/>
          </a:xfrm>
          <a:custGeom>
            <a:avLst/>
            <a:gdLst>
              <a:gd name="T0" fmla="*/ 213 w 237"/>
              <a:gd name="T1" fmla="*/ 190 h 190"/>
              <a:gd name="T2" fmla="*/ 0 w 237"/>
              <a:gd name="T3" fmla="*/ 31 h 190"/>
              <a:gd name="T4" fmla="*/ 24 w 237"/>
              <a:gd name="T5" fmla="*/ 0 h 190"/>
              <a:gd name="T6" fmla="*/ 237 w 237"/>
              <a:gd name="T7" fmla="*/ 157 h 190"/>
              <a:gd name="T8" fmla="*/ 213 w 237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190">
                <a:moveTo>
                  <a:pt x="213" y="190"/>
                </a:moveTo>
                <a:lnTo>
                  <a:pt x="0" y="31"/>
                </a:lnTo>
                <a:lnTo>
                  <a:pt x="24" y="0"/>
                </a:lnTo>
                <a:lnTo>
                  <a:pt x="237" y="157"/>
                </a:lnTo>
                <a:lnTo>
                  <a:pt x="213" y="190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6" name="Freeform 617"/>
          <p:cNvSpPr>
            <a:spLocks/>
          </p:cNvSpPr>
          <p:nvPr/>
        </p:nvSpPr>
        <p:spPr bwMode="auto">
          <a:xfrm>
            <a:off x="8755170" y="669623"/>
            <a:ext cx="138801" cy="68603"/>
          </a:xfrm>
          <a:custGeom>
            <a:avLst/>
            <a:gdLst>
              <a:gd name="T0" fmla="*/ 248 w 262"/>
              <a:gd name="T1" fmla="*/ 131 h 131"/>
              <a:gd name="T2" fmla="*/ 0 w 262"/>
              <a:gd name="T3" fmla="*/ 36 h 131"/>
              <a:gd name="T4" fmla="*/ 14 w 262"/>
              <a:gd name="T5" fmla="*/ 0 h 131"/>
              <a:gd name="T6" fmla="*/ 262 w 262"/>
              <a:gd name="T7" fmla="*/ 93 h 131"/>
              <a:gd name="T8" fmla="*/ 248 w 262"/>
              <a:gd name="T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31">
                <a:moveTo>
                  <a:pt x="248" y="131"/>
                </a:moveTo>
                <a:lnTo>
                  <a:pt x="0" y="36"/>
                </a:lnTo>
                <a:lnTo>
                  <a:pt x="14" y="0"/>
                </a:lnTo>
                <a:lnTo>
                  <a:pt x="262" y="93"/>
                </a:lnTo>
                <a:lnTo>
                  <a:pt x="248" y="131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7" name="Freeform 618"/>
          <p:cNvSpPr>
            <a:spLocks/>
          </p:cNvSpPr>
          <p:nvPr/>
        </p:nvSpPr>
        <p:spPr bwMode="auto">
          <a:xfrm>
            <a:off x="8986504" y="2882459"/>
            <a:ext cx="118060" cy="110084"/>
          </a:xfrm>
          <a:custGeom>
            <a:avLst/>
            <a:gdLst>
              <a:gd name="T0" fmla="*/ 0 w 223"/>
              <a:gd name="T1" fmla="*/ 179 h 209"/>
              <a:gd name="T2" fmla="*/ 197 w 223"/>
              <a:gd name="T3" fmla="*/ 0 h 209"/>
              <a:gd name="T4" fmla="*/ 223 w 223"/>
              <a:gd name="T5" fmla="*/ 31 h 209"/>
              <a:gd name="T6" fmla="*/ 27 w 223"/>
              <a:gd name="T7" fmla="*/ 209 h 209"/>
              <a:gd name="T8" fmla="*/ 0 w 223"/>
              <a:gd name="T9" fmla="*/ 17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09">
                <a:moveTo>
                  <a:pt x="0" y="179"/>
                </a:moveTo>
                <a:lnTo>
                  <a:pt x="197" y="0"/>
                </a:lnTo>
                <a:lnTo>
                  <a:pt x="223" y="31"/>
                </a:lnTo>
                <a:lnTo>
                  <a:pt x="27" y="209"/>
                </a:lnTo>
                <a:lnTo>
                  <a:pt x="0" y="179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8" name="Freeform 619"/>
          <p:cNvSpPr>
            <a:spLocks/>
          </p:cNvSpPr>
          <p:nvPr/>
        </p:nvSpPr>
        <p:spPr bwMode="auto">
          <a:xfrm>
            <a:off x="8873230" y="2935108"/>
            <a:ext cx="138801" cy="78176"/>
          </a:xfrm>
          <a:custGeom>
            <a:avLst/>
            <a:gdLst>
              <a:gd name="T0" fmla="*/ 0 w 259"/>
              <a:gd name="T1" fmla="*/ 109 h 145"/>
              <a:gd name="T2" fmla="*/ 243 w 259"/>
              <a:gd name="T3" fmla="*/ 0 h 145"/>
              <a:gd name="T4" fmla="*/ 259 w 259"/>
              <a:gd name="T5" fmla="*/ 35 h 145"/>
              <a:gd name="T6" fmla="*/ 17 w 259"/>
              <a:gd name="T7" fmla="*/ 145 h 145"/>
              <a:gd name="T8" fmla="*/ 0 w 259"/>
              <a:gd name="T9" fmla="*/ 10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145">
                <a:moveTo>
                  <a:pt x="0" y="109"/>
                </a:moveTo>
                <a:lnTo>
                  <a:pt x="243" y="0"/>
                </a:lnTo>
                <a:lnTo>
                  <a:pt x="259" y="35"/>
                </a:lnTo>
                <a:lnTo>
                  <a:pt x="17" y="145"/>
                </a:lnTo>
                <a:lnTo>
                  <a:pt x="0" y="109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9" name="Freeform 620"/>
          <p:cNvSpPr>
            <a:spLocks/>
          </p:cNvSpPr>
          <p:nvPr/>
        </p:nvSpPr>
        <p:spPr bwMode="auto">
          <a:xfrm>
            <a:off x="8311645" y="2138997"/>
            <a:ext cx="122847" cy="103702"/>
          </a:xfrm>
          <a:custGeom>
            <a:avLst/>
            <a:gdLst>
              <a:gd name="T0" fmla="*/ 0 w 233"/>
              <a:gd name="T1" fmla="*/ 165 h 196"/>
              <a:gd name="T2" fmla="*/ 209 w 233"/>
              <a:gd name="T3" fmla="*/ 0 h 196"/>
              <a:gd name="T4" fmla="*/ 233 w 233"/>
              <a:gd name="T5" fmla="*/ 31 h 196"/>
              <a:gd name="T6" fmla="*/ 24 w 233"/>
              <a:gd name="T7" fmla="*/ 196 h 196"/>
              <a:gd name="T8" fmla="*/ 0 w 233"/>
              <a:gd name="T9" fmla="*/ 165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196">
                <a:moveTo>
                  <a:pt x="0" y="165"/>
                </a:moveTo>
                <a:lnTo>
                  <a:pt x="209" y="0"/>
                </a:lnTo>
                <a:lnTo>
                  <a:pt x="233" y="31"/>
                </a:lnTo>
                <a:lnTo>
                  <a:pt x="24" y="196"/>
                </a:lnTo>
                <a:lnTo>
                  <a:pt x="0" y="165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6" name="Freeform 627"/>
          <p:cNvSpPr>
            <a:spLocks/>
          </p:cNvSpPr>
          <p:nvPr/>
        </p:nvSpPr>
        <p:spPr bwMode="auto">
          <a:xfrm>
            <a:off x="9024794" y="3115389"/>
            <a:ext cx="105297" cy="122847"/>
          </a:xfrm>
          <a:custGeom>
            <a:avLst/>
            <a:gdLst>
              <a:gd name="T0" fmla="*/ 167 w 199"/>
              <a:gd name="T1" fmla="*/ 232 h 232"/>
              <a:gd name="T2" fmla="*/ 0 w 199"/>
              <a:gd name="T3" fmla="*/ 25 h 232"/>
              <a:gd name="T4" fmla="*/ 31 w 199"/>
              <a:gd name="T5" fmla="*/ 0 h 232"/>
              <a:gd name="T6" fmla="*/ 199 w 199"/>
              <a:gd name="T7" fmla="*/ 208 h 232"/>
              <a:gd name="T8" fmla="*/ 167 w 199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32">
                <a:moveTo>
                  <a:pt x="167" y="232"/>
                </a:moveTo>
                <a:lnTo>
                  <a:pt x="0" y="25"/>
                </a:lnTo>
                <a:lnTo>
                  <a:pt x="31" y="0"/>
                </a:lnTo>
                <a:lnTo>
                  <a:pt x="199" y="208"/>
                </a:lnTo>
                <a:lnTo>
                  <a:pt x="167" y="232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7" name="Freeform 628"/>
          <p:cNvSpPr>
            <a:spLocks/>
          </p:cNvSpPr>
          <p:nvPr/>
        </p:nvSpPr>
        <p:spPr bwMode="auto">
          <a:xfrm>
            <a:off x="8740810" y="2990947"/>
            <a:ext cx="141992" cy="33504"/>
          </a:xfrm>
          <a:custGeom>
            <a:avLst/>
            <a:gdLst>
              <a:gd name="T0" fmla="*/ 3 w 269"/>
              <a:gd name="T1" fmla="*/ 0 h 62"/>
              <a:gd name="T2" fmla="*/ 269 w 269"/>
              <a:gd name="T3" fmla="*/ 22 h 62"/>
              <a:gd name="T4" fmla="*/ 265 w 269"/>
              <a:gd name="T5" fmla="*/ 62 h 62"/>
              <a:gd name="T6" fmla="*/ 0 w 269"/>
              <a:gd name="T7" fmla="*/ 40 h 62"/>
              <a:gd name="T8" fmla="*/ 3 w 269"/>
              <a:gd name="T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2">
                <a:moveTo>
                  <a:pt x="3" y="0"/>
                </a:moveTo>
                <a:lnTo>
                  <a:pt x="269" y="22"/>
                </a:lnTo>
                <a:lnTo>
                  <a:pt x="265" y="62"/>
                </a:lnTo>
                <a:lnTo>
                  <a:pt x="0" y="40"/>
                </a:lnTo>
                <a:lnTo>
                  <a:pt x="3" y="0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8" name="Freeform 629"/>
          <p:cNvSpPr>
            <a:spLocks/>
          </p:cNvSpPr>
          <p:nvPr/>
        </p:nvSpPr>
        <p:spPr bwMode="auto">
          <a:xfrm>
            <a:off x="8737619" y="3150488"/>
            <a:ext cx="141992" cy="52649"/>
          </a:xfrm>
          <a:custGeom>
            <a:avLst/>
            <a:gdLst>
              <a:gd name="T0" fmla="*/ 258 w 267"/>
              <a:gd name="T1" fmla="*/ 98 h 98"/>
              <a:gd name="T2" fmla="*/ 0 w 267"/>
              <a:gd name="T3" fmla="*/ 39 h 98"/>
              <a:gd name="T4" fmla="*/ 8 w 267"/>
              <a:gd name="T5" fmla="*/ 0 h 98"/>
              <a:gd name="T6" fmla="*/ 267 w 267"/>
              <a:gd name="T7" fmla="*/ 60 h 98"/>
              <a:gd name="T8" fmla="*/ 258 w 267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98">
                <a:moveTo>
                  <a:pt x="258" y="98"/>
                </a:moveTo>
                <a:lnTo>
                  <a:pt x="0" y="39"/>
                </a:lnTo>
                <a:lnTo>
                  <a:pt x="8" y="0"/>
                </a:lnTo>
                <a:lnTo>
                  <a:pt x="267" y="60"/>
                </a:lnTo>
                <a:lnTo>
                  <a:pt x="258" y="98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9" name="Freeform 630"/>
          <p:cNvSpPr>
            <a:spLocks/>
          </p:cNvSpPr>
          <p:nvPr/>
        </p:nvSpPr>
        <p:spPr bwMode="auto">
          <a:xfrm>
            <a:off x="8177630" y="3319601"/>
            <a:ext cx="51053" cy="141992"/>
          </a:xfrm>
          <a:custGeom>
            <a:avLst/>
            <a:gdLst>
              <a:gd name="T0" fmla="*/ 55 w 94"/>
              <a:gd name="T1" fmla="*/ 268 h 268"/>
              <a:gd name="T2" fmla="*/ 0 w 94"/>
              <a:gd name="T3" fmla="*/ 8 h 268"/>
              <a:gd name="T4" fmla="*/ 39 w 94"/>
              <a:gd name="T5" fmla="*/ 0 h 268"/>
              <a:gd name="T6" fmla="*/ 94 w 94"/>
              <a:gd name="T7" fmla="*/ 260 h 268"/>
              <a:gd name="T8" fmla="*/ 55 w 94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268">
                <a:moveTo>
                  <a:pt x="55" y="268"/>
                </a:moveTo>
                <a:lnTo>
                  <a:pt x="0" y="8"/>
                </a:lnTo>
                <a:lnTo>
                  <a:pt x="39" y="0"/>
                </a:lnTo>
                <a:lnTo>
                  <a:pt x="94" y="260"/>
                </a:lnTo>
                <a:lnTo>
                  <a:pt x="55" y="268"/>
                </a:lnTo>
                <a:close/>
              </a:path>
            </a:pathLst>
          </a:custGeom>
          <a:solidFill>
            <a:srgbClr val="15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2" name="Freeform 633"/>
          <p:cNvSpPr>
            <a:spLocks/>
          </p:cNvSpPr>
          <p:nvPr/>
        </p:nvSpPr>
        <p:spPr bwMode="auto">
          <a:xfrm>
            <a:off x="4171551" y="128778"/>
            <a:ext cx="143587" cy="35099"/>
          </a:xfrm>
          <a:custGeom>
            <a:avLst/>
            <a:gdLst>
              <a:gd name="T0" fmla="*/ 268 w 268"/>
              <a:gd name="T1" fmla="*/ 40 h 68"/>
              <a:gd name="T2" fmla="*/ 3 w 268"/>
              <a:gd name="T3" fmla="*/ 68 h 68"/>
              <a:gd name="T4" fmla="*/ 0 w 268"/>
              <a:gd name="T5" fmla="*/ 28 h 68"/>
              <a:gd name="T6" fmla="*/ 264 w 268"/>
              <a:gd name="T7" fmla="*/ 0 h 68"/>
              <a:gd name="T8" fmla="*/ 268 w 268"/>
              <a:gd name="T9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68">
                <a:moveTo>
                  <a:pt x="268" y="40"/>
                </a:moveTo>
                <a:lnTo>
                  <a:pt x="3" y="68"/>
                </a:lnTo>
                <a:lnTo>
                  <a:pt x="0" y="28"/>
                </a:lnTo>
                <a:lnTo>
                  <a:pt x="264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3" name="Freeform 634"/>
          <p:cNvSpPr>
            <a:spLocks/>
          </p:cNvSpPr>
          <p:nvPr/>
        </p:nvSpPr>
        <p:spPr bwMode="auto">
          <a:xfrm>
            <a:off x="7373543" y="159091"/>
            <a:ext cx="137205" cy="73389"/>
          </a:xfrm>
          <a:custGeom>
            <a:avLst/>
            <a:gdLst>
              <a:gd name="T0" fmla="*/ 0 w 260"/>
              <a:gd name="T1" fmla="*/ 103 h 140"/>
              <a:gd name="T2" fmla="*/ 245 w 260"/>
              <a:gd name="T3" fmla="*/ 0 h 140"/>
              <a:gd name="T4" fmla="*/ 260 w 260"/>
              <a:gd name="T5" fmla="*/ 37 h 140"/>
              <a:gd name="T6" fmla="*/ 15 w 260"/>
              <a:gd name="T7" fmla="*/ 140 h 140"/>
              <a:gd name="T8" fmla="*/ 0 w 260"/>
              <a:gd name="T9" fmla="*/ 10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140">
                <a:moveTo>
                  <a:pt x="0" y="103"/>
                </a:moveTo>
                <a:lnTo>
                  <a:pt x="245" y="0"/>
                </a:lnTo>
                <a:lnTo>
                  <a:pt x="260" y="37"/>
                </a:lnTo>
                <a:lnTo>
                  <a:pt x="15" y="140"/>
                </a:lnTo>
                <a:lnTo>
                  <a:pt x="0" y="103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4" name="Freeform 635"/>
          <p:cNvSpPr>
            <a:spLocks/>
          </p:cNvSpPr>
          <p:nvPr/>
        </p:nvSpPr>
        <p:spPr bwMode="auto">
          <a:xfrm>
            <a:off x="3002115" y="897766"/>
            <a:ext cx="141992" cy="62222"/>
          </a:xfrm>
          <a:custGeom>
            <a:avLst/>
            <a:gdLst>
              <a:gd name="T0" fmla="*/ 0 w 266"/>
              <a:gd name="T1" fmla="*/ 76 h 115"/>
              <a:gd name="T2" fmla="*/ 255 w 266"/>
              <a:gd name="T3" fmla="*/ 0 h 115"/>
              <a:gd name="T4" fmla="*/ 266 w 266"/>
              <a:gd name="T5" fmla="*/ 38 h 115"/>
              <a:gd name="T6" fmla="*/ 11 w 266"/>
              <a:gd name="T7" fmla="*/ 115 h 115"/>
              <a:gd name="T8" fmla="*/ 0 w 266"/>
              <a:gd name="T9" fmla="*/ 7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5">
                <a:moveTo>
                  <a:pt x="0" y="76"/>
                </a:moveTo>
                <a:lnTo>
                  <a:pt x="255" y="0"/>
                </a:lnTo>
                <a:lnTo>
                  <a:pt x="266" y="38"/>
                </a:lnTo>
                <a:lnTo>
                  <a:pt x="11" y="115"/>
                </a:lnTo>
                <a:lnTo>
                  <a:pt x="0" y="76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5" name="Freeform 636"/>
          <p:cNvSpPr>
            <a:spLocks/>
          </p:cNvSpPr>
          <p:nvPr/>
        </p:nvSpPr>
        <p:spPr bwMode="auto">
          <a:xfrm>
            <a:off x="3515837" y="1087621"/>
            <a:ext cx="138801" cy="74985"/>
          </a:xfrm>
          <a:custGeom>
            <a:avLst/>
            <a:gdLst>
              <a:gd name="T0" fmla="*/ 0 w 260"/>
              <a:gd name="T1" fmla="*/ 104 h 141"/>
              <a:gd name="T2" fmla="*/ 245 w 260"/>
              <a:gd name="T3" fmla="*/ 0 h 141"/>
              <a:gd name="T4" fmla="*/ 260 w 260"/>
              <a:gd name="T5" fmla="*/ 37 h 141"/>
              <a:gd name="T6" fmla="*/ 15 w 260"/>
              <a:gd name="T7" fmla="*/ 141 h 141"/>
              <a:gd name="T8" fmla="*/ 0 w 260"/>
              <a:gd name="T9" fmla="*/ 10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141">
                <a:moveTo>
                  <a:pt x="0" y="104"/>
                </a:moveTo>
                <a:lnTo>
                  <a:pt x="245" y="0"/>
                </a:lnTo>
                <a:lnTo>
                  <a:pt x="260" y="37"/>
                </a:lnTo>
                <a:lnTo>
                  <a:pt x="15" y="141"/>
                </a:lnTo>
                <a:lnTo>
                  <a:pt x="0" y="104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6" name="Freeform 637"/>
          <p:cNvSpPr>
            <a:spLocks/>
          </p:cNvSpPr>
          <p:nvPr/>
        </p:nvSpPr>
        <p:spPr bwMode="auto">
          <a:xfrm>
            <a:off x="7496389" y="1875754"/>
            <a:ext cx="102106" cy="126038"/>
          </a:xfrm>
          <a:custGeom>
            <a:avLst/>
            <a:gdLst>
              <a:gd name="T0" fmla="*/ 161 w 193"/>
              <a:gd name="T1" fmla="*/ 236 h 236"/>
              <a:gd name="T2" fmla="*/ 0 w 193"/>
              <a:gd name="T3" fmla="*/ 24 h 236"/>
              <a:gd name="T4" fmla="*/ 32 w 193"/>
              <a:gd name="T5" fmla="*/ 0 h 236"/>
              <a:gd name="T6" fmla="*/ 193 w 193"/>
              <a:gd name="T7" fmla="*/ 211 h 236"/>
              <a:gd name="T8" fmla="*/ 161 w 193"/>
              <a:gd name="T9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236">
                <a:moveTo>
                  <a:pt x="161" y="236"/>
                </a:moveTo>
                <a:lnTo>
                  <a:pt x="0" y="24"/>
                </a:lnTo>
                <a:lnTo>
                  <a:pt x="32" y="0"/>
                </a:lnTo>
                <a:lnTo>
                  <a:pt x="193" y="211"/>
                </a:lnTo>
                <a:lnTo>
                  <a:pt x="161" y="236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7" name="Freeform 638"/>
          <p:cNvSpPr>
            <a:spLocks/>
          </p:cNvSpPr>
          <p:nvPr/>
        </p:nvSpPr>
        <p:spPr bwMode="auto">
          <a:xfrm>
            <a:off x="4211437" y="1692281"/>
            <a:ext cx="71794" cy="138801"/>
          </a:xfrm>
          <a:custGeom>
            <a:avLst/>
            <a:gdLst>
              <a:gd name="T0" fmla="*/ 0 w 135"/>
              <a:gd name="T1" fmla="*/ 248 h 263"/>
              <a:gd name="T2" fmla="*/ 98 w 135"/>
              <a:gd name="T3" fmla="*/ 0 h 263"/>
              <a:gd name="T4" fmla="*/ 135 w 135"/>
              <a:gd name="T5" fmla="*/ 14 h 263"/>
              <a:gd name="T6" fmla="*/ 38 w 135"/>
              <a:gd name="T7" fmla="*/ 263 h 263"/>
              <a:gd name="T8" fmla="*/ 0 w 135"/>
              <a:gd name="T9" fmla="*/ 24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63">
                <a:moveTo>
                  <a:pt x="0" y="248"/>
                </a:moveTo>
                <a:lnTo>
                  <a:pt x="98" y="0"/>
                </a:lnTo>
                <a:lnTo>
                  <a:pt x="135" y="14"/>
                </a:lnTo>
                <a:lnTo>
                  <a:pt x="38" y="263"/>
                </a:lnTo>
                <a:lnTo>
                  <a:pt x="0" y="248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8" name="Freeform 639"/>
          <p:cNvSpPr>
            <a:spLocks/>
          </p:cNvSpPr>
          <p:nvPr/>
        </p:nvSpPr>
        <p:spPr bwMode="auto">
          <a:xfrm>
            <a:off x="4809716" y="1446588"/>
            <a:ext cx="60626" cy="141992"/>
          </a:xfrm>
          <a:custGeom>
            <a:avLst/>
            <a:gdLst>
              <a:gd name="T0" fmla="*/ 0 w 114"/>
              <a:gd name="T1" fmla="*/ 254 h 266"/>
              <a:gd name="T2" fmla="*/ 76 w 114"/>
              <a:gd name="T3" fmla="*/ 0 h 266"/>
              <a:gd name="T4" fmla="*/ 114 w 114"/>
              <a:gd name="T5" fmla="*/ 12 h 266"/>
              <a:gd name="T6" fmla="*/ 37 w 114"/>
              <a:gd name="T7" fmla="*/ 266 h 266"/>
              <a:gd name="T8" fmla="*/ 0 w 114"/>
              <a:gd name="T9" fmla="*/ 25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266">
                <a:moveTo>
                  <a:pt x="0" y="254"/>
                </a:moveTo>
                <a:lnTo>
                  <a:pt x="76" y="0"/>
                </a:lnTo>
                <a:lnTo>
                  <a:pt x="114" y="12"/>
                </a:lnTo>
                <a:lnTo>
                  <a:pt x="37" y="266"/>
                </a:lnTo>
                <a:lnTo>
                  <a:pt x="0" y="254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9" name="Freeform 640"/>
          <p:cNvSpPr>
            <a:spLocks/>
          </p:cNvSpPr>
          <p:nvPr/>
        </p:nvSpPr>
        <p:spPr bwMode="auto">
          <a:xfrm>
            <a:off x="6770477" y="771729"/>
            <a:ext cx="132420" cy="92534"/>
          </a:xfrm>
          <a:custGeom>
            <a:avLst/>
            <a:gdLst>
              <a:gd name="T0" fmla="*/ 226 w 247"/>
              <a:gd name="T1" fmla="*/ 174 h 174"/>
              <a:gd name="T2" fmla="*/ 0 w 247"/>
              <a:gd name="T3" fmla="*/ 34 h 174"/>
              <a:gd name="T4" fmla="*/ 22 w 247"/>
              <a:gd name="T5" fmla="*/ 0 h 174"/>
              <a:gd name="T6" fmla="*/ 247 w 247"/>
              <a:gd name="T7" fmla="*/ 140 h 174"/>
              <a:gd name="T8" fmla="*/ 226 w 247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174">
                <a:moveTo>
                  <a:pt x="226" y="174"/>
                </a:moveTo>
                <a:lnTo>
                  <a:pt x="0" y="34"/>
                </a:lnTo>
                <a:lnTo>
                  <a:pt x="22" y="0"/>
                </a:lnTo>
                <a:lnTo>
                  <a:pt x="247" y="140"/>
                </a:lnTo>
                <a:lnTo>
                  <a:pt x="226" y="174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0" name="Freeform 641"/>
          <p:cNvSpPr>
            <a:spLocks/>
          </p:cNvSpPr>
          <p:nvPr/>
        </p:nvSpPr>
        <p:spPr bwMode="auto">
          <a:xfrm>
            <a:off x="6253564" y="1180155"/>
            <a:ext cx="36695" cy="141992"/>
          </a:xfrm>
          <a:custGeom>
            <a:avLst/>
            <a:gdLst>
              <a:gd name="T0" fmla="*/ 31 w 70"/>
              <a:gd name="T1" fmla="*/ 269 h 269"/>
              <a:gd name="T2" fmla="*/ 0 w 70"/>
              <a:gd name="T3" fmla="*/ 4 h 269"/>
              <a:gd name="T4" fmla="*/ 40 w 70"/>
              <a:gd name="T5" fmla="*/ 0 h 269"/>
              <a:gd name="T6" fmla="*/ 70 w 70"/>
              <a:gd name="T7" fmla="*/ 264 h 269"/>
              <a:gd name="T8" fmla="*/ 31 w 70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269">
                <a:moveTo>
                  <a:pt x="31" y="269"/>
                </a:moveTo>
                <a:lnTo>
                  <a:pt x="0" y="4"/>
                </a:lnTo>
                <a:lnTo>
                  <a:pt x="40" y="0"/>
                </a:lnTo>
                <a:lnTo>
                  <a:pt x="70" y="264"/>
                </a:lnTo>
                <a:lnTo>
                  <a:pt x="31" y="269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1" name="Freeform 642"/>
          <p:cNvSpPr>
            <a:spLocks/>
          </p:cNvSpPr>
          <p:nvPr/>
        </p:nvSpPr>
        <p:spPr bwMode="auto">
          <a:xfrm>
            <a:off x="4948517" y="613783"/>
            <a:ext cx="137205" cy="81367"/>
          </a:xfrm>
          <a:custGeom>
            <a:avLst/>
            <a:gdLst>
              <a:gd name="T0" fmla="*/ 0 w 257"/>
              <a:gd name="T1" fmla="*/ 117 h 152"/>
              <a:gd name="T2" fmla="*/ 239 w 257"/>
              <a:gd name="T3" fmla="*/ 0 h 152"/>
              <a:gd name="T4" fmla="*/ 257 w 257"/>
              <a:gd name="T5" fmla="*/ 36 h 152"/>
              <a:gd name="T6" fmla="*/ 17 w 257"/>
              <a:gd name="T7" fmla="*/ 152 h 152"/>
              <a:gd name="T8" fmla="*/ 0 w 257"/>
              <a:gd name="T9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152">
                <a:moveTo>
                  <a:pt x="0" y="117"/>
                </a:moveTo>
                <a:lnTo>
                  <a:pt x="239" y="0"/>
                </a:lnTo>
                <a:lnTo>
                  <a:pt x="257" y="36"/>
                </a:lnTo>
                <a:lnTo>
                  <a:pt x="17" y="152"/>
                </a:lnTo>
                <a:lnTo>
                  <a:pt x="0" y="117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2" name="Freeform 643"/>
          <p:cNvSpPr>
            <a:spLocks/>
          </p:cNvSpPr>
          <p:nvPr/>
        </p:nvSpPr>
        <p:spPr bwMode="auto">
          <a:xfrm>
            <a:off x="345754" y="304273"/>
            <a:ext cx="138801" cy="74985"/>
          </a:xfrm>
          <a:custGeom>
            <a:avLst/>
            <a:gdLst>
              <a:gd name="T0" fmla="*/ 245 w 261"/>
              <a:gd name="T1" fmla="*/ 141 h 141"/>
              <a:gd name="T2" fmla="*/ 0 w 261"/>
              <a:gd name="T3" fmla="*/ 37 h 141"/>
              <a:gd name="T4" fmla="*/ 16 w 261"/>
              <a:gd name="T5" fmla="*/ 0 h 141"/>
              <a:gd name="T6" fmla="*/ 261 w 261"/>
              <a:gd name="T7" fmla="*/ 104 h 141"/>
              <a:gd name="T8" fmla="*/ 245 w 261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41">
                <a:moveTo>
                  <a:pt x="245" y="141"/>
                </a:moveTo>
                <a:lnTo>
                  <a:pt x="0" y="37"/>
                </a:lnTo>
                <a:lnTo>
                  <a:pt x="16" y="0"/>
                </a:lnTo>
                <a:lnTo>
                  <a:pt x="261" y="104"/>
                </a:lnTo>
                <a:lnTo>
                  <a:pt x="245" y="141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3" name="Freeform 644"/>
          <p:cNvSpPr>
            <a:spLocks/>
          </p:cNvSpPr>
          <p:nvPr/>
        </p:nvSpPr>
        <p:spPr bwMode="auto">
          <a:xfrm>
            <a:off x="2700582" y="68152"/>
            <a:ext cx="124442" cy="103702"/>
          </a:xfrm>
          <a:custGeom>
            <a:avLst/>
            <a:gdLst>
              <a:gd name="T0" fmla="*/ 0 w 233"/>
              <a:gd name="T1" fmla="*/ 164 h 195"/>
              <a:gd name="T2" fmla="*/ 209 w 233"/>
              <a:gd name="T3" fmla="*/ 0 h 195"/>
              <a:gd name="T4" fmla="*/ 233 w 233"/>
              <a:gd name="T5" fmla="*/ 31 h 195"/>
              <a:gd name="T6" fmla="*/ 23 w 233"/>
              <a:gd name="T7" fmla="*/ 195 h 195"/>
              <a:gd name="T8" fmla="*/ 0 w 233"/>
              <a:gd name="T9" fmla="*/ 16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195">
                <a:moveTo>
                  <a:pt x="0" y="164"/>
                </a:moveTo>
                <a:lnTo>
                  <a:pt x="209" y="0"/>
                </a:lnTo>
                <a:lnTo>
                  <a:pt x="233" y="31"/>
                </a:lnTo>
                <a:lnTo>
                  <a:pt x="23" y="195"/>
                </a:lnTo>
                <a:lnTo>
                  <a:pt x="0" y="164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4" name="Freeform 645"/>
          <p:cNvSpPr>
            <a:spLocks/>
          </p:cNvSpPr>
          <p:nvPr/>
        </p:nvSpPr>
        <p:spPr bwMode="auto">
          <a:xfrm>
            <a:off x="958392" y="746203"/>
            <a:ext cx="141992" cy="36695"/>
          </a:xfrm>
          <a:custGeom>
            <a:avLst/>
            <a:gdLst>
              <a:gd name="T0" fmla="*/ 269 w 269"/>
              <a:gd name="T1" fmla="*/ 40 h 68"/>
              <a:gd name="T2" fmla="*/ 4 w 269"/>
              <a:gd name="T3" fmla="*/ 68 h 68"/>
              <a:gd name="T4" fmla="*/ 0 w 269"/>
              <a:gd name="T5" fmla="*/ 28 h 68"/>
              <a:gd name="T6" fmla="*/ 266 w 269"/>
              <a:gd name="T7" fmla="*/ 0 h 68"/>
              <a:gd name="T8" fmla="*/ 269 w 269"/>
              <a:gd name="T9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8">
                <a:moveTo>
                  <a:pt x="269" y="40"/>
                </a:moveTo>
                <a:lnTo>
                  <a:pt x="4" y="68"/>
                </a:lnTo>
                <a:lnTo>
                  <a:pt x="0" y="28"/>
                </a:lnTo>
                <a:lnTo>
                  <a:pt x="266" y="0"/>
                </a:lnTo>
                <a:lnTo>
                  <a:pt x="269" y="40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5" name="Freeform 646"/>
          <p:cNvSpPr>
            <a:spLocks/>
          </p:cNvSpPr>
          <p:nvPr/>
        </p:nvSpPr>
        <p:spPr bwMode="auto">
          <a:xfrm>
            <a:off x="1810342" y="183022"/>
            <a:ext cx="103702" cy="124442"/>
          </a:xfrm>
          <a:custGeom>
            <a:avLst/>
            <a:gdLst>
              <a:gd name="T0" fmla="*/ 0 w 194"/>
              <a:gd name="T1" fmla="*/ 211 h 235"/>
              <a:gd name="T2" fmla="*/ 161 w 194"/>
              <a:gd name="T3" fmla="*/ 0 h 235"/>
              <a:gd name="T4" fmla="*/ 194 w 194"/>
              <a:gd name="T5" fmla="*/ 23 h 235"/>
              <a:gd name="T6" fmla="*/ 33 w 194"/>
              <a:gd name="T7" fmla="*/ 235 h 235"/>
              <a:gd name="T8" fmla="*/ 0 w 194"/>
              <a:gd name="T9" fmla="*/ 211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35">
                <a:moveTo>
                  <a:pt x="0" y="211"/>
                </a:moveTo>
                <a:lnTo>
                  <a:pt x="161" y="0"/>
                </a:lnTo>
                <a:lnTo>
                  <a:pt x="194" y="23"/>
                </a:lnTo>
                <a:lnTo>
                  <a:pt x="33" y="235"/>
                </a:lnTo>
                <a:lnTo>
                  <a:pt x="0" y="211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6" name="Freeform 647"/>
          <p:cNvSpPr>
            <a:spLocks/>
          </p:cNvSpPr>
          <p:nvPr/>
        </p:nvSpPr>
        <p:spPr bwMode="auto">
          <a:xfrm>
            <a:off x="3029236" y="2579330"/>
            <a:ext cx="67007" cy="140396"/>
          </a:xfrm>
          <a:custGeom>
            <a:avLst/>
            <a:gdLst>
              <a:gd name="T0" fmla="*/ 88 w 126"/>
              <a:gd name="T1" fmla="*/ 264 h 264"/>
              <a:gd name="T2" fmla="*/ 0 w 126"/>
              <a:gd name="T3" fmla="*/ 13 h 264"/>
              <a:gd name="T4" fmla="*/ 38 w 126"/>
              <a:gd name="T5" fmla="*/ 0 h 264"/>
              <a:gd name="T6" fmla="*/ 126 w 126"/>
              <a:gd name="T7" fmla="*/ 251 h 264"/>
              <a:gd name="T8" fmla="*/ 88 w 126"/>
              <a:gd name="T9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264">
                <a:moveTo>
                  <a:pt x="88" y="264"/>
                </a:moveTo>
                <a:lnTo>
                  <a:pt x="0" y="13"/>
                </a:lnTo>
                <a:lnTo>
                  <a:pt x="38" y="0"/>
                </a:lnTo>
                <a:lnTo>
                  <a:pt x="126" y="251"/>
                </a:lnTo>
                <a:lnTo>
                  <a:pt x="88" y="264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7" name="Freeform 648"/>
          <p:cNvSpPr>
            <a:spLocks/>
          </p:cNvSpPr>
          <p:nvPr/>
        </p:nvSpPr>
        <p:spPr bwMode="auto">
          <a:xfrm>
            <a:off x="2850550" y="2582521"/>
            <a:ext cx="113275" cy="116466"/>
          </a:xfrm>
          <a:custGeom>
            <a:avLst/>
            <a:gdLst>
              <a:gd name="T0" fmla="*/ 185 w 213"/>
              <a:gd name="T1" fmla="*/ 219 h 219"/>
              <a:gd name="T2" fmla="*/ 0 w 213"/>
              <a:gd name="T3" fmla="*/ 27 h 219"/>
              <a:gd name="T4" fmla="*/ 28 w 213"/>
              <a:gd name="T5" fmla="*/ 0 h 219"/>
              <a:gd name="T6" fmla="*/ 213 w 213"/>
              <a:gd name="T7" fmla="*/ 191 h 219"/>
              <a:gd name="T8" fmla="*/ 185 w 213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9">
                <a:moveTo>
                  <a:pt x="185" y="219"/>
                </a:moveTo>
                <a:lnTo>
                  <a:pt x="0" y="27"/>
                </a:lnTo>
                <a:lnTo>
                  <a:pt x="28" y="0"/>
                </a:lnTo>
                <a:lnTo>
                  <a:pt x="213" y="191"/>
                </a:lnTo>
                <a:lnTo>
                  <a:pt x="185" y="219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8" name="Freeform 649"/>
          <p:cNvSpPr>
            <a:spLocks/>
          </p:cNvSpPr>
          <p:nvPr/>
        </p:nvSpPr>
        <p:spPr bwMode="auto">
          <a:xfrm>
            <a:off x="2300134" y="2571354"/>
            <a:ext cx="98916" cy="127633"/>
          </a:xfrm>
          <a:custGeom>
            <a:avLst/>
            <a:gdLst>
              <a:gd name="T0" fmla="*/ 156 w 188"/>
              <a:gd name="T1" fmla="*/ 238 h 238"/>
              <a:gd name="T2" fmla="*/ 0 w 188"/>
              <a:gd name="T3" fmla="*/ 23 h 238"/>
              <a:gd name="T4" fmla="*/ 32 w 188"/>
              <a:gd name="T5" fmla="*/ 0 h 238"/>
              <a:gd name="T6" fmla="*/ 188 w 188"/>
              <a:gd name="T7" fmla="*/ 215 h 238"/>
              <a:gd name="T8" fmla="*/ 156 w 188"/>
              <a:gd name="T9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238">
                <a:moveTo>
                  <a:pt x="156" y="238"/>
                </a:moveTo>
                <a:lnTo>
                  <a:pt x="0" y="23"/>
                </a:lnTo>
                <a:lnTo>
                  <a:pt x="32" y="0"/>
                </a:lnTo>
                <a:lnTo>
                  <a:pt x="188" y="215"/>
                </a:lnTo>
                <a:lnTo>
                  <a:pt x="156" y="238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9" name="Freeform 650"/>
          <p:cNvSpPr>
            <a:spLocks/>
          </p:cNvSpPr>
          <p:nvPr/>
        </p:nvSpPr>
        <p:spPr bwMode="auto">
          <a:xfrm>
            <a:off x="379258" y="2170905"/>
            <a:ext cx="130824" cy="94130"/>
          </a:xfrm>
          <a:custGeom>
            <a:avLst/>
            <a:gdLst>
              <a:gd name="T0" fmla="*/ 0 w 245"/>
              <a:gd name="T1" fmla="*/ 146 h 178"/>
              <a:gd name="T2" fmla="*/ 223 w 245"/>
              <a:gd name="T3" fmla="*/ 0 h 178"/>
              <a:gd name="T4" fmla="*/ 245 w 245"/>
              <a:gd name="T5" fmla="*/ 34 h 178"/>
              <a:gd name="T6" fmla="*/ 22 w 245"/>
              <a:gd name="T7" fmla="*/ 178 h 178"/>
              <a:gd name="T8" fmla="*/ 0 w 245"/>
              <a:gd name="T9" fmla="*/ 14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178">
                <a:moveTo>
                  <a:pt x="0" y="146"/>
                </a:moveTo>
                <a:lnTo>
                  <a:pt x="223" y="0"/>
                </a:lnTo>
                <a:lnTo>
                  <a:pt x="245" y="34"/>
                </a:lnTo>
                <a:lnTo>
                  <a:pt x="22" y="178"/>
                </a:lnTo>
                <a:lnTo>
                  <a:pt x="0" y="146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0" name="Freeform 651"/>
          <p:cNvSpPr>
            <a:spLocks/>
          </p:cNvSpPr>
          <p:nvPr/>
        </p:nvSpPr>
        <p:spPr bwMode="auto">
          <a:xfrm>
            <a:off x="214930" y="1287047"/>
            <a:ext cx="141992" cy="63816"/>
          </a:xfrm>
          <a:custGeom>
            <a:avLst/>
            <a:gdLst>
              <a:gd name="T0" fmla="*/ 0 w 266"/>
              <a:gd name="T1" fmla="*/ 83 h 120"/>
              <a:gd name="T2" fmla="*/ 253 w 266"/>
              <a:gd name="T3" fmla="*/ 0 h 120"/>
              <a:gd name="T4" fmla="*/ 266 w 266"/>
              <a:gd name="T5" fmla="*/ 37 h 120"/>
              <a:gd name="T6" fmla="*/ 13 w 266"/>
              <a:gd name="T7" fmla="*/ 120 h 120"/>
              <a:gd name="T8" fmla="*/ 0 w 266"/>
              <a:gd name="T9" fmla="*/ 8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20">
                <a:moveTo>
                  <a:pt x="0" y="83"/>
                </a:moveTo>
                <a:lnTo>
                  <a:pt x="253" y="0"/>
                </a:lnTo>
                <a:lnTo>
                  <a:pt x="266" y="37"/>
                </a:lnTo>
                <a:lnTo>
                  <a:pt x="13" y="120"/>
                </a:lnTo>
                <a:lnTo>
                  <a:pt x="0" y="83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1" name="Freeform 652"/>
          <p:cNvSpPr>
            <a:spLocks/>
          </p:cNvSpPr>
          <p:nvPr/>
        </p:nvSpPr>
        <p:spPr bwMode="auto">
          <a:xfrm>
            <a:off x="1920426" y="2003387"/>
            <a:ext cx="31908" cy="141992"/>
          </a:xfrm>
          <a:custGeom>
            <a:avLst/>
            <a:gdLst>
              <a:gd name="T0" fmla="*/ 20 w 60"/>
              <a:gd name="T1" fmla="*/ 268 h 268"/>
              <a:gd name="T2" fmla="*/ 0 w 60"/>
              <a:gd name="T3" fmla="*/ 4 h 268"/>
              <a:gd name="T4" fmla="*/ 39 w 60"/>
              <a:gd name="T5" fmla="*/ 0 h 268"/>
              <a:gd name="T6" fmla="*/ 60 w 60"/>
              <a:gd name="T7" fmla="*/ 266 h 268"/>
              <a:gd name="T8" fmla="*/ 20 w 60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268">
                <a:moveTo>
                  <a:pt x="20" y="268"/>
                </a:moveTo>
                <a:lnTo>
                  <a:pt x="0" y="4"/>
                </a:lnTo>
                <a:lnTo>
                  <a:pt x="39" y="0"/>
                </a:lnTo>
                <a:lnTo>
                  <a:pt x="60" y="266"/>
                </a:lnTo>
                <a:lnTo>
                  <a:pt x="20" y="268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2" name="Freeform 653"/>
          <p:cNvSpPr>
            <a:spLocks/>
          </p:cNvSpPr>
          <p:nvPr/>
        </p:nvSpPr>
        <p:spPr bwMode="auto">
          <a:xfrm>
            <a:off x="2936702" y="2928726"/>
            <a:ext cx="143587" cy="30313"/>
          </a:xfrm>
          <a:custGeom>
            <a:avLst/>
            <a:gdLst>
              <a:gd name="T0" fmla="*/ 266 w 269"/>
              <a:gd name="T1" fmla="*/ 57 h 57"/>
              <a:gd name="T2" fmla="*/ 0 w 269"/>
              <a:gd name="T3" fmla="*/ 40 h 57"/>
              <a:gd name="T4" fmla="*/ 3 w 269"/>
              <a:gd name="T5" fmla="*/ 0 h 57"/>
              <a:gd name="T6" fmla="*/ 269 w 269"/>
              <a:gd name="T7" fmla="*/ 17 h 57"/>
              <a:gd name="T8" fmla="*/ 266 w 269"/>
              <a:gd name="T9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7">
                <a:moveTo>
                  <a:pt x="266" y="57"/>
                </a:moveTo>
                <a:lnTo>
                  <a:pt x="0" y="40"/>
                </a:lnTo>
                <a:lnTo>
                  <a:pt x="3" y="0"/>
                </a:lnTo>
                <a:lnTo>
                  <a:pt x="269" y="17"/>
                </a:lnTo>
                <a:lnTo>
                  <a:pt x="266" y="57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3" name="Freeform 654"/>
          <p:cNvSpPr>
            <a:spLocks/>
          </p:cNvSpPr>
          <p:nvPr/>
        </p:nvSpPr>
        <p:spPr bwMode="auto">
          <a:xfrm>
            <a:off x="3049977" y="2825024"/>
            <a:ext cx="105297" cy="122847"/>
          </a:xfrm>
          <a:custGeom>
            <a:avLst/>
            <a:gdLst>
              <a:gd name="T0" fmla="*/ 168 w 198"/>
              <a:gd name="T1" fmla="*/ 231 h 231"/>
              <a:gd name="T2" fmla="*/ 0 w 198"/>
              <a:gd name="T3" fmla="*/ 25 h 231"/>
              <a:gd name="T4" fmla="*/ 30 w 198"/>
              <a:gd name="T5" fmla="*/ 0 h 231"/>
              <a:gd name="T6" fmla="*/ 198 w 198"/>
              <a:gd name="T7" fmla="*/ 207 h 231"/>
              <a:gd name="T8" fmla="*/ 168 w 198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31">
                <a:moveTo>
                  <a:pt x="168" y="231"/>
                </a:moveTo>
                <a:lnTo>
                  <a:pt x="0" y="25"/>
                </a:lnTo>
                <a:lnTo>
                  <a:pt x="30" y="0"/>
                </a:lnTo>
                <a:lnTo>
                  <a:pt x="198" y="207"/>
                </a:lnTo>
                <a:lnTo>
                  <a:pt x="168" y="231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4" name="Freeform 655"/>
          <p:cNvSpPr>
            <a:spLocks/>
          </p:cNvSpPr>
          <p:nvPr/>
        </p:nvSpPr>
        <p:spPr bwMode="auto">
          <a:xfrm>
            <a:off x="3249403" y="2576140"/>
            <a:ext cx="113275" cy="118060"/>
          </a:xfrm>
          <a:custGeom>
            <a:avLst/>
            <a:gdLst>
              <a:gd name="T0" fmla="*/ 183 w 212"/>
              <a:gd name="T1" fmla="*/ 222 h 222"/>
              <a:gd name="T2" fmla="*/ 0 w 212"/>
              <a:gd name="T3" fmla="*/ 27 h 222"/>
              <a:gd name="T4" fmla="*/ 29 w 212"/>
              <a:gd name="T5" fmla="*/ 0 h 222"/>
              <a:gd name="T6" fmla="*/ 212 w 212"/>
              <a:gd name="T7" fmla="*/ 194 h 222"/>
              <a:gd name="T8" fmla="*/ 183 w 212"/>
              <a:gd name="T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22">
                <a:moveTo>
                  <a:pt x="183" y="222"/>
                </a:moveTo>
                <a:lnTo>
                  <a:pt x="0" y="27"/>
                </a:lnTo>
                <a:lnTo>
                  <a:pt x="29" y="0"/>
                </a:lnTo>
                <a:lnTo>
                  <a:pt x="212" y="194"/>
                </a:lnTo>
                <a:lnTo>
                  <a:pt x="183" y="222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5" name="Freeform 656"/>
          <p:cNvSpPr>
            <a:spLocks/>
          </p:cNvSpPr>
          <p:nvPr/>
        </p:nvSpPr>
        <p:spPr bwMode="auto">
          <a:xfrm>
            <a:off x="5310675" y="1805556"/>
            <a:ext cx="67007" cy="141992"/>
          </a:xfrm>
          <a:custGeom>
            <a:avLst/>
            <a:gdLst>
              <a:gd name="T0" fmla="*/ 0 w 125"/>
              <a:gd name="T1" fmla="*/ 252 h 265"/>
              <a:gd name="T2" fmla="*/ 87 w 125"/>
              <a:gd name="T3" fmla="*/ 0 h 265"/>
              <a:gd name="T4" fmla="*/ 125 w 125"/>
              <a:gd name="T5" fmla="*/ 13 h 265"/>
              <a:gd name="T6" fmla="*/ 36 w 125"/>
              <a:gd name="T7" fmla="*/ 265 h 265"/>
              <a:gd name="T8" fmla="*/ 0 w 125"/>
              <a:gd name="T9" fmla="*/ 25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265">
                <a:moveTo>
                  <a:pt x="0" y="252"/>
                </a:moveTo>
                <a:lnTo>
                  <a:pt x="87" y="0"/>
                </a:lnTo>
                <a:lnTo>
                  <a:pt x="125" y="13"/>
                </a:lnTo>
                <a:lnTo>
                  <a:pt x="36" y="265"/>
                </a:lnTo>
                <a:lnTo>
                  <a:pt x="0" y="252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6" name="Freeform 657"/>
          <p:cNvSpPr>
            <a:spLocks/>
          </p:cNvSpPr>
          <p:nvPr/>
        </p:nvSpPr>
        <p:spPr bwMode="auto">
          <a:xfrm>
            <a:off x="7330466" y="2939893"/>
            <a:ext cx="141992" cy="23932"/>
          </a:xfrm>
          <a:custGeom>
            <a:avLst/>
            <a:gdLst>
              <a:gd name="T0" fmla="*/ 0 w 267"/>
              <a:gd name="T1" fmla="*/ 0 h 44"/>
              <a:gd name="T2" fmla="*/ 267 w 267"/>
              <a:gd name="T3" fmla="*/ 4 h 44"/>
              <a:gd name="T4" fmla="*/ 266 w 267"/>
              <a:gd name="T5" fmla="*/ 44 h 44"/>
              <a:gd name="T6" fmla="*/ 0 w 267"/>
              <a:gd name="T7" fmla="*/ 40 h 44"/>
              <a:gd name="T8" fmla="*/ 0 w 267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44">
                <a:moveTo>
                  <a:pt x="0" y="0"/>
                </a:moveTo>
                <a:lnTo>
                  <a:pt x="267" y="4"/>
                </a:lnTo>
                <a:lnTo>
                  <a:pt x="266" y="44"/>
                </a:lnTo>
                <a:lnTo>
                  <a:pt x="0" y="40"/>
                </a:lnTo>
                <a:lnTo>
                  <a:pt x="0" y="0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7" name="Freeform 658"/>
          <p:cNvSpPr>
            <a:spLocks/>
          </p:cNvSpPr>
          <p:nvPr/>
        </p:nvSpPr>
        <p:spPr bwMode="auto">
          <a:xfrm>
            <a:off x="4260894" y="2518705"/>
            <a:ext cx="122847" cy="105297"/>
          </a:xfrm>
          <a:custGeom>
            <a:avLst/>
            <a:gdLst>
              <a:gd name="T0" fmla="*/ 208 w 233"/>
              <a:gd name="T1" fmla="*/ 197 h 197"/>
              <a:gd name="T2" fmla="*/ 0 w 233"/>
              <a:gd name="T3" fmla="*/ 32 h 197"/>
              <a:gd name="T4" fmla="*/ 25 w 233"/>
              <a:gd name="T5" fmla="*/ 0 h 197"/>
              <a:gd name="T6" fmla="*/ 233 w 233"/>
              <a:gd name="T7" fmla="*/ 165 h 197"/>
              <a:gd name="T8" fmla="*/ 208 w 233"/>
              <a:gd name="T9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197">
                <a:moveTo>
                  <a:pt x="208" y="197"/>
                </a:moveTo>
                <a:lnTo>
                  <a:pt x="0" y="32"/>
                </a:lnTo>
                <a:lnTo>
                  <a:pt x="25" y="0"/>
                </a:lnTo>
                <a:lnTo>
                  <a:pt x="233" y="165"/>
                </a:lnTo>
                <a:lnTo>
                  <a:pt x="208" y="197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8" name="Freeform 659"/>
          <p:cNvSpPr>
            <a:spLocks/>
          </p:cNvSpPr>
          <p:nvPr/>
        </p:nvSpPr>
        <p:spPr bwMode="auto">
          <a:xfrm>
            <a:off x="6748142" y="2692605"/>
            <a:ext cx="140396" cy="65412"/>
          </a:xfrm>
          <a:custGeom>
            <a:avLst/>
            <a:gdLst>
              <a:gd name="T0" fmla="*/ 0 w 264"/>
              <a:gd name="T1" fmla="*/ 86 h 124"/>
              <a:gd name="T2" fmla="*/ 253 w 264"/>
              <a:gd name="T3" fmla="*/ 0 h 124"/>
              <a:gd name="T4" fmla="*/ 264 w 264"/>
              <a:gd name="T5" fmla="*/ 38 h 124"/>
              <a:gd name="T6" fmla="*/ 13 w 264"/>
              <a:gd name="T7" fmla="*/ 124 h 124"/>
              <a:gd name="T8" fmla="*/ 0 w 264"/>
              <a:gd name="T9" fmla="*/ 86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4">
                <a:moveTo>
                  <a:pt x="0" y="86"/>
                </a:moveTo>
                <a:lnTo>
                  <a:pt x="253" y="0"/>
                </a:lnTo>
                <a:lnTo>
                  <a:pt x="264" y="38"/>
                </a:lnTo>
                <a:lnTo>
                  <a:pt x="13" y="124"/>
                </a:lnTo>
                <a:lnTo>
                  <a:pt x="0" y="86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1" name="Freeform 662"/>
          <p:cNvSpPr>
            <a:spLocks/>
          </p:cNvSpPr>
          <p:nvPr/>
        </p:nvSpPr>
        <p:spPr bwMode="auto">
          <a:xfrm>
            <a:off x="4174742" y="3343533"/>
            <a:ext cx="126038" cy="100511"/>
          </a:xfrm>
          <a:custGeom>
            <a:avLst/>
            <a:gdLst>
              <a:gd name="T0" fmla="*/ 214 w 238"/>
              <a:gd name="T1" fmla="*/ 189 h 189"/>
              <a:gd name="T2" fmla="*/ 0 w 238"/>
              <a:gd name="T3" fmla="*/ 32 h 189"/>
              <a:gd name="T4" fmla="*/ 23 w 238"/>
              <a:gd name="T5" fmla="*/ 0 h 189"/>
              <a:gd name="T6" fmla="*/ 238 w 238"/>
              <a:gd name="T7" fmla="*/ 157 h 189"/>
              <a:gd name="T8" fmla="*/ 214 w 238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189">
                <a:moveTo>
                  <a:pt x="214" y="189"/>
                </a:moveTo>
                <a:lnTo>
                  <a:pt x="0" y="32"/>
                </a:lnTo>
                <a:lnTo>
                  <a:pt x="23" y="0"/>
                </a:lnTo>
                <a:lnTo>
                  <a:pt x="238" y="157"/>
                </a:lnTo>
                <a:lnTo>
                  <a:pt x="214" y="189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2" name="Freeform 663"/>
          <p:cNvSpPr>
            <a:spLocks/>
          </p:cNvSpPr>
          <p:nvPr/>
        </p:nvSpPr>
        <p:spPr bwMode="auto">
          <a:xfrm>
            <a:off x="5636139" y="2823429"/>
            <a:ext cx="98916" cy="127633"/>
          </a:xfrm>
          <a:custGeom>
            <a:avLst/>
            <a:gdLst>
              <a:gd name="T0" fmla="*/ 0 w 188"/>
              <a:gd name="T1" fmla="*/ 215 h 239"/>
              <a:gd name="T2" fmla="*/ 156 w 188"/>
              <a:gd name="T3" fmla="*/ 0 h 239"/>
              <a:gd name="T4" fmla="*/ 188 w 188"/>
              <a:gd name="T5" fmla="*/ 23 h 239"/>
              <a:gd name="T6" fmla="*/ 33 w 188"/>
              <a:gd name="T7" fmla="*/ 239 h 239"/>
              <a:gd name="T8" fmla="*/ 0 w 188"/>
              <a:gd name="T9" fmla="*/ 21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239">
                <a:moveTo>
                  <a:pt x="0" y="215"/>
                </a:moveTo>
                <a:lnTo>
                  <a:pt x="156" y="0"/>
                </a:lnTo>
                <a:lnTo>
                  <a:pt x="188" y="23"/>
                </a:lnTo>
                <a:lnTo>
                  <a:pt x="33" y="239"/>
                </a:lnTo>
                <a:lnTo>
                  <a:pt x="0" y="215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3" name="Freeform 694"/>
          <p:cNvSpPr>
            <a:spLocks/>
          </p:cNvSpPr>
          <p:nvPr/>
        </p:nvSpPr>
        <p:spPr bwMode="auto">
          <a:xfrm>
            <a:off x="987109" y="2655910"/>
            <a:ext cx="113275" cy="116466"/>
          </a:xfrm>
          <a:custGeom>
            <a:avLst/>
            <a:gdLst>
              <a:gd name="T0" fmla="*/ 0 w 213"/>
              <a:gd name="T1" fmla="*/ 192 h 220"/>
              <a:gd name="T2" fmla="*/ 184 w 213"/>
              <a:gd name="T3" fmla="*/ 0 h 220"/>
              <a:gd name="T4" fmla="*/ 213 w 213"/>
              <a:gd name="T5" fmla="*/ 27 h 220"/>
              <a:gd name="T6" fmla="*/ 29 w 213"/>
              <a:gd name="T7" fmla="*/ 220 h 220"/>
              <a:gd name="T8" fmla="*/ 0 w 213"/>
              <a:gd name="T9" fmla="*/ 19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20">
                <a:moveTo>
                  <a:pt x="0" y="192"/>
                </a:moveTo>
                <a:lnTo>
                  <a:pt x="184" y="0"/>
                </a:lnTo>
                <a:lnTo>
                  <a:pt x="213" y="27"/>
                </a:lnTo>
                <a:lnTo>
                  <a:pt x="29" y="220"/>
                </a:lnTo>
                <a:lnTo>
                  <a:pt x="0" y="192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4" name="Freeform 695"/>
          <p:cNvSpPr>
            <a:spLocks/>
          </p:cNvSpPr>
          <p:nvPr/>
        </p:nvSpPr>
        <p:spPr bwMode="auto">
          <a:xfrm>
            <a:off x="361708" y="3094649"/>
            <a:ext cx="28717" cy="141992"/>
          </a:xfrm>
          <a:custGeom>
            <a:avLst/>
            <a:gdLst>
              <a:gd name="T0" fmla="*/ 14 w 54"/>
              <a:gd name="T1" fmla="*/ 267 h 267"/>
              <a:gd name="T2" fmla="*/ 0 w 54"/>
              <a:gd name="T3" fmla="*/ 2 h 267"/>
              <a:gd name="T4" fmla="*/ 40 w 54"/>
              <a:gd name="T5" fmla="*/ 0 h 267"/>
              <a:gd name="T6" fmla="*/ 54 w 54"/>
              <a:gd name="T7" fmla="*/ 265 h 267"/>
              <a:gd name="T8" fmla="*/ 14 w 54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67">
                <a:moveTo>
                  <a:pt x="14" y="267"/>
                </a:moveTo>
                <a:lnTo>
                  <a:pt x="0" y="2"/>
                </a:lnTo>
                <a:lnTo>
                  <a:pt x="40" y="0"/>
                </a:lnTo>
                <a:lnTo>
                  <a:pt x="54" y="265"/>
                </a:lnTo>
                <a:lnTo>
                  <a:pt x="14" y="267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7" name="Freeform 698"/>
          <p:cNvSpPr>
            <a:spLocks/>
          </p:cNvSpPr>
          <p:nvPr/>
        </p:nvSpPr>
        <p:spPr bwMode="auto">
          <a:xfrm>
            <a:off x="8188798" y="594638"/>
            <a:ext cx="141992" cy="65412"/>
          </a:xfrm>
          <a:custGeom>
            <a:avLst/>
            <a:gdLst>
              <a:gd name="T0" fmla="*/ 252 w 265"/>
              <a:gd name="T1" fmla="*/ 123 h 123"/>
              <a:gd name="T2" fmla="*/ 0 w 265"/>
              <a:gd name="T3" fmla="*/ 38 h 123"/>
              <a:gd name="T4" fmla="*/ 13 w 265"/>
              <a:gd name="T5" fmla="*/ 0 h 123"/>
              <a:gd name="T6" fmla="*/ 265 w 265"/>
              <a:gd name="T7" fmla="*/ 86 h 123"/>
              <a:gd name="T8" fmla="*/ 252 w 265"/>
              <a:gd name="T9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23">
                <a:moveTo>
                  <a:pt x="252" y="123"/>
                </a:moveTo>
                <a:lnTo>
                  <a:pt x="0" y="38"/>
                </a:lnTo>
                <a:lnTo>
                  <a:pt x="13" y="0"/>
                </a:lnTo>
                <a:lnTo>
                  <a:pt x="265" y="86"/>
                </a:lnTo>
                <a:lnTo>
                  <a:pt x="252" y="123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8" name="Freeform 699"/>
          <p:cNvSpPr>
            <a:spLocks/>
          </p:cNvSpPr>
          <p:nvPr/>
        </p:nvSpPr>
        <p:spPr bwMode="auto">
          <a:xfrm>
            <a:off x="8646682" y="2547422"/>
            <a:ext cx="94130" cy="129229"/>
          </a:xfrm>
          <a:custGeom>
            <a:avLst/>
            <a:gdLst>
              <a:gd name="T0" fmla="*/ 0 w 177"/>
              <a:gd name="T1" fmla="*/ 225 h 245"/>
              <a:gd name="T2" fmla="*/ 144 w 177"/>
              <a:gd name="T3" fmla="*/ 0 h 245"/>
              <a:gd name="T4" fmla="*/ 177 w 177"/>
              <a:gd name="T5" fmla="*/ 22 h 245"/>
              <a:gd name="T6" fmla="*/ 34 w 177"/>
              <a:gd name="T7" fmla="*/ 245 h 245"/>
              <a:gd name="T8" fmla="*/ 0 w 177"/>
              <a:gd name="T9" fmla="*/ 22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245">
                <a:moveTo>
                  <a:pt x="0" y="225"/>
                </a:moveTo>
                <a:lnTo>
                  <a:pt x="144" y="0"/>
                </a:lnTo>
                <a:lnTo>
                  <a:pt x="177" y="22"/>
                </a:lnTo>
                <a:lnTo>
                  <a:pt x="34" y="245"/>
                </a:lnTo>
                <a:lnTo>
                  <a:pt x="0" y="225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9" name="Freeform 700"/>
          <p:cNvSpPr>
            <a:spLocks/>
          </p:cNvSpPr>
          <p:nvPr/>
        </p:nvSpPr>
        <p:spPr bwMode="auto">
          <a:xfrm>
            <a:off x="8104242" y="1235994"/>
            <a:ext cx="141992" cy="38290"/>
          </a:xfrm>
          <a:custGeom>
            <a:avLst/>
            <a:gdLst>
              <a:gd name="T0" fmla="*/ 0 w 268"/>
              <a:gd name="T1" fmla="*/ 33 h 73"/>
              <a:gd name="T2" fmla="*/ 263 w 268"/>
              <a:gd name="T3" fmla="*/ 0 h 73"/>
              <a:gd name="T4" fmla="*/ 268 w 268"/>
              <a:gd name="T5" fmla="*/ 38 h 73"/>
              <a:gd name="T6" fmla="*/ 4 w 268"/>
              <a:gd name="T7" fmla="*/ 73 h 73"/>
              <a:gd name="T8" fmla="*/ 0 w 268"/>
              <a:gd name="T9" fmla="*/ 3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73">
                <a:moveTo>
                  <a:pt x="0" y="33"/>
                </a:moveTo>
                <a:lnTo>
                  <a:pt x="263" y="0"/>
                </a:lnTo>
                <a:lnTo>
                  <a:pt x="268" y="38"/>
                </a:lnTo>
                <a:lnTo>
                  <a:pt x="4" y="73"/>
                </a:lnTo>
                <a:lnTo>
                  <a:pt x="0" y="33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0" name="Freeform 701"/>
          <p:cNvSpPr>
            <a:spLocks/>
          </p:cNvSpPr>
          <p:nvPr/>
        </p:nvSpPr>
        <p:spPr bwMode="auto">
          <a:xfrm>
            <a:off x="8772719" y="1456161"/>
            <a:ext cx="138801" cy="73389"/>
          </a:xfrm>
          <a:custGeom>
            <a:avLst/>
            <a:gdLst>
              <a:gd name="T0" fmla="*/ 0 w 261"/>
              <a:gd name="T1" fmla="*/ 102 h 139"/>
              <a:gd name="T2" fmla="*/ 246 w 261"/>
              <a:gd name="T3" fmla="*/ 0 h 139"/>
              <a:gd name="T4" fmla="*/ 261 w 261"/>
              <a:gd name="T5" fmla="*/ 37 h 139"/>
              <a:gd name="T6" fmla="*/ 15 w 261"/>
              <a:gd name="T7" fmla="*/ 139 h 139"/>
              <a:gd name="T8" fmla="*/ 0 w 261"/>
              <a:gd name="T9" fmla="*/ 10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39">
                <a:moveTo>
                  <a:pt x="0" y="102"/>
                </a:moveTo>
                <a:lnTo>
                  <a:pt x="246" y="0"/>
                </a:lnTo>
                <a:lnTo>
                  <a:pt x="261" y="37"/>
                </a:lnTo>
                <a:lnTo>
                  <a:pt x="15" y="139"/>
                </a:lnTo>
                <a:lnTo>
                  <a:pt x="0" y="102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5" name="Freeform 706"/>
          <p:cNvSpPr>
            <a:spLocks/>
          </p:cNvSpPr>
          <p:nvPr/>
        </p:nvSpPr>
        <p:spPr bwMode="auto">
          <a:xfrm>
            <a:off x="8740810" y="3247808"/>
            <a:ext cx="118060" cy="111679"/>
          </a:xfrm>
          <a:custGeom>
            <a:avLst/>
            <a:gdLst>
              <a:gd name="T0" fmla="*/ 194 w 221"/>
              <a:gd name="T1" fmla="*/ 210 h 210"/>
              <a:gd name="T2" fmla="*/ 0 w 221"/>
              <a:gd name="T3" fmla="*/ 29 h 210"/>
              <a:gd name="T4" fmla="*/ 27 w 221"/>
              <a:gd name="T5" fmla="*/ 0 h 210"/>
              <a:gd name="T6" fmla="*/ 221 w 221"/>
              <a:gd name="T7" fmla="*/ 181 h 210"/>
              <a:gd name="T8" fmla="*/ 194 w 221"/>
              <a:gd name="T9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10">
                <a:moveTo>
                  <a:pt x="194" y="210"/>
                </a:moveTo>
                <a:lnTo>
                  <a:pt x="0" y="29"/>
                </a:lnTo>
                <a:lnTo>
                  <a:pt x="27" y="0"/>
                </a:lnTo>
                <a:lnTo>
                  <a:pt x="221" y="181"/>
                </a:lnTo>
                <a:lnTo>
                  <a:pt x="194" y="210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6" name="Freeform 707"/>
          <p:cNvSpPr>
            <a:spLocks/>
          </p:cNvSpPr>
          <p:nvPr/>
        </p:nvSpPr>
        <p:spPr bwMode="auto">
          <a:xfrm>
            <a:off x="8388225" y="3101031"/>
            <a:ext cx="108488" cy="121251"/>
          </a:xfrm>
          <a:custGeom>
            <a:avLst/>
            <a:gdLst>
              <a:gd name="T0" fmla="*/ 30 w 204"/>
              <a:gd name="T1" fmla="*/ 0 h 227"/>
              <a:gd name="T2" fmla="*/ 204 w 204"/>
              <a:gd name="T3" fmla="*/ 201 h 227"/>
              <a:gd name="T4" fmla="*/ 173 w 204"/>
              <a:gd name="T5" fmla="*/ 227 h 227"/>
              <a:gd name="T6" fmla="*/ 0 w 204"/>
              <a:gd name="T7" fmla="*/ 26 h 227"/>
              <a:gd name="T8" fmla="*/ 30 w 204"/>
              <a:gd name="T9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227">
                <a:moveTo>
                  <a:pt x="30" y="0"/>
                </a:moveTo>
                <a:lnTo>
                  <a:pt x="204" y="201"/>
                </a:lnTo>
                <a:lnTo>
                  <a:pt x="173" y="227"/>
                </a:lnTo>
                <a:lnTo>
                  <a:pt x="0" y="26"/>
                </a:lnTo>
                <a:lnTo>
                  <a:pt x="30" y="0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8" name="Freeform 709"/>
          <p:cNvSpPr>
            <a:spLocks/>
          </p:cNvSpPr>
          <p:nvPr/>
        </p:nvSpPr>
        <p:spPr bwMode="auto">
          <a:xfrm>
            <a:off x="2381499" y="3279717"/>
            <a:ext cx="33504" cy="141992"/>
          </a:xfrm>
          <a:custGeom>
            <a:avLst/>
            <a:gdLst>
              <a:gd name="T0" fmla="*/ 22 w 61"/>
              <a:gd name="T1" fmla="*/ 269 h 269"/>
              <a:gd name="T2" fmla="*/ 0 w 61"/>
              <a:gd name="T3" fmla="*/ 3 h 269"/>
              <a:gd name="T4" fmla="*/ 40 w 61"/>
              <a:gd name="T5" fmla="*/ 0 h 269"/>
              <a:gd name="T6" fmla="*/ 61 w 61"/>
              <a:gd name="T7" fmla="*/ 265 h 269"/>
              <a:gd name="T8" fmla="*/ 22 w 61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269">
                <a:moveTo>
                  <a:pt x="22" y="269"/>
                </a:moveTo>
                <a:lnTo>
                  <a:pt x="0" y="3"/>
                </a:lnTo>
                <a:lnTo>
                  <a:pt x="40" y="0"/>
                </a:lnTo>
                <a:lnTo>
                  <a:pt x="61" y="265"/>
                </a:lnTo>
                <a:lnTo>
                  <a:pt x="22" y="269"/>
                </a:lnTo>
                <a:close/>
              </a:path>
            </a:pathLst>
          </a:custGeom>
          <a:solidFill>
            <a:srgbClr val="009E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0" name="Freeform 711"/>
          <p:cNvSpPr>
            <a:spLocks/>
          </p:cNvSpPr>
          <p:nvPr/>
        </p:nvSpPr>
        <p:spPr bwMode="auto">
          <a:xfrm>
            <a:off x="3515837" y="-14809"/>
            <a:ext cx="141992" cy="31908"/>
          </a:xfrm>
          <a:custGeom>
            <a:avLst/>
            <a:gdLst>
              <a:gd name="T0" fmla="*/ 265 w 267"/>
              <a:gd name="T1" fmla="*/ 60 h 60"/>
              <a:gd name="T2" fmla="*/ 0 w 267"/>
              <a:gd name="T3" fmla="*/ 40 h 60"/>
              <a:gd name="T4" fmla="*/ 2 w 267"/>
              <a:gd name="T5" fmla="*/ 0 h 60"/>
              <a:gd name="T6" fmla="*/ 267 w 267"/>
              <a:gd name="T7" fmla="*/ 20 h 60"/>
              <a:gd name="T8" fmla="*/ 265 w 267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60">
                <a:moveTo>
                  <a:pt x="265" y="60"/>
                </a:moveTo>
                <a:lnTo>
                  <a:pt x="0" y="40"/>
                </a:lnTo>
                <a:lnTo>
                  <a:pt x="2" y="0"/>
                </a:lnTo>
                <a:lnTo>
                  <a:pt x="267" y="20"/>
                </a:lnTo>
                <a:lnTo>
                  <a:pt x="265" y="60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1" name="Freeform 712"/>
          <p:cNvSpPr>
            <a:spLocks/>
          </p:cNvSpPr>
          <p:nvPr/>
        </p:nvSpPr>
        <p:spPr bwMode="auto">
          <a:xfrm>
            <a:off x="7651145" y="213335"/>
            <a:ext cx="143587" cy="35099"/>
          </a:xfrm>
          <a:custGeom>
            <a:avLst/>
            <a:gdLst>
              <a:gd name="T0" fmla="*/ 4 w 268"/>
              <a:gd name="T1" fmla="*/ 0 h 65"/>
              <a:gd name="T2" fmla="*/ 268 w 268"/>
              <a:gd name="T3" fmla="*/ 25 h 65"/>
              <a:gd name="T4" fmla="*/ 265 w 268"/>
              <a:gd name="T5" fmla="*/ 65 h 65"/>
              <a:gd name="T6" fmla="*/ 0 w 268"/>
              <a:gd name="T7" fmla="*/ 39 h 65"/>
              <a:gd name="T8" fmla="*/ 4 w 268"/>
              <a:gd name="T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65">
                <a:moveTo>
                  <a:pt x="4" y="0"/>
                </a:moveTo>
                <a:lnTo>
                  <a:pt x="268" y="25"/>
                </a:lnTo>
                <a:lnTo>
                  <a:pt x="265" y="65"/>
                </a:lnTo>
                <a:lnTo>
                  <a:pt x="0" y="39"/>
                </a:lnTo>
                <a:lnTo>
                  <a:pt x="4" y="0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2" name="Freeform 713"/>
          <p:cNvSpPr>
            <a:spLocks/>
          </p:cNvSpPr>
          <p:nvPr/>
        </p:nvSpPr>
        <p:spPr bwMode="auto">
          <a:xfrm>
            <a:off x="2888840" y="526036"/>
            <a:ext cx="141992" cy="30313"/>
          </a:xfrm>
          <a:custGeom>
            <a:avLst/>
            <a:gdLst>
              <a:gd name="T0" fmla="*/ 0 w 267"/>
              <a:gd name="T1" fmla="*/ 17 h 56"/>
              <a:gd name="T2" fmla="*/ 265 w 267"/>
              <a:gd name="T3" fmla="*/ 0 h 56"/>
              <a:gd name="T4" fmla="*/ 267 w 267"/>
              <a:gd name="T5" fmla="*/ 40 h 56"/>
              <a:gd name="T6" fmla="*/ 2 w 267"/>
              <a:gd name="T7" fmla="*/ 56 h 56"/>
              <a:gd name="T8" fmla="*/ 0 w 267"/>
              <a:gd name="T9" fmla="*/ 1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56">
                <a:moveTo>
                  <a:pt x="0" y="17"/>
                </a:moveTo>
                <a:lnTo>
                  <a:pt x="265" y="0"/>
                </a:lnTo>
                <a:lnTo>
                  <a:pt x="267" y="40"/>
                </a:lnTo>
                <a:lnTo>
                  <a:pt x="2" y="56"/>
                </a:lnTo>
                <a:lnTo>
                  <a:pt x="0" y="17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3" name="Freeform 714"/>
          <p:cNvSpPr>
            <a:spLocks/>
          </p:cNvSpPr>
          <p:nvPr/>
        </p:nvSpPr>
        <p:spPr bwMode="auto">
          <a:xfrm>
            <a:off x="7908005" y="1567839"/>
            <a:ext cx="141992" cy="39886"/>
          </a:xfrm>
          <a:custGeom>
            <a:avLst/>
            <a:gdLst>
              <a:gd name="T0" fmla="*/ 268 w 268"/>
              <a:gd name="T1" fmla="*/ 40 h 75"/>
              <a:gd name="T2" fmla="*/ 4 w 268"/>
              <a:gd name="T3" fmla="*/ 75 h 75"/>
              <a:gd name="T4" fmla="*/ 0 w 268"/>
              <a:gd name="T5" fmla="*/ 36 h 75"/>
              <a:gd name="T6" fmla="*/ 263 w 268"/>
              <a:gd name="T7" fmla="*/ 0 h 75"/>
              <a:gd name="T8" fmla="*/ 268 w 268"/>
              <a:gd name="T9" fmla="*/ 4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75">
                <a:moveTo>
                  <a:pt x="268" y="40"/>
                </a:moveTo>
                <a:lnTo>
                  <a:pt x="4" y="75"/>
                </a:lnTo>
                <a:lnTo>
                  <a:pt x="0" y="36"/>
                </a:lnTo>
                <a:lnTo>
                  <a:pt x="263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4" name="Freeform 715"/>
          <p:cNvSpPr>
            <a:spLocks/>
          </p:cNvSpPr>
          <p:nvPr/>
        </p:nvSpPr>
        <p:spPr bwMode="auto">
          <a:xfrm>
            <a:off x="4717182" y="819592"/>
            <a:ext cx="116466" cy="111679"/>
          </a:xfrm>
          <a:custGeom>
            <a:avLst/>
            <a:gdLst>
              <a:gd name="T0" fmla="*/ 0 w 221"/>
              <a:gd name="T1" fmla="*/ 183 h 212"/>
              <a:gd name="T2" fmla="*/ 194 w 221"/>
              <a:gd name="T3" fmla="*/ 0 h 212"/>
              <a:gd name="T4" fmla="*/ 221 w 221"/>
              <a:gd name="T5" fmla="*/ 29 h 212"/>
              <a:gd name="T6" fmla="*/ 27 w 221"/>
              <a:gd name="T7" fmla="*/ 212 h 212"/>
              <a:gd name="T8" fmla="*/ 0 w 221"/>
              <a:gd name="T9" fmla="*/ 18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12">
                <a:moveTo>
                  <a:pt x="0" y="183"/>
                </a:moveTo>
                <a:lnTo>
                  <a:pt x="194" y="0"/>
                </a:lnTo>
                <a:lnTo>
                  <a:pt x="221" y="29"/>
                </a:lnTo>
                <a:lnTo>
                  <a:pt x="27" y="212"/>
                </a:lnTo>
                <a:lnTo>
                  <a:pt x="0" y="183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5" name="Freeform 716"/>
          <p:cNvSpPr>
            <a:spLocks/>
          </p:cNvSpPr>
          <p:nvPr/>
        </p:nvSpPr>
        <p:spPr bwMode="auto">
          <a:xfrm>
            <a:off x="238862" y="743012"/>
            <a:ext cx="140396" cy="67007"/>
          </a:xfrm>
          <a:custGeom>
            <a:avLst/>
            <a:gdLst>
              <a:gd name="T0" fmla="*/ 252 w 265"/>
              <a:gd name="T1" fmla="*/ 125 h 125"/>
              <a:gd name="T2" fmla="*/ 0 w 265"/>
              <a:gd name="T3" fmla="*/ 38 h 125"/>
              <a:gd name="T4" fmla="*/ 14 w 265"/>
              <a:gd name="T5" fmla="*/ 0 h 125"/>
              <a:gd name="T6" fmla="*/ 265 w 265"/>
              <a:gd name="T7" fmla="*/ 87 h 125"/>
              <a:gd name="T8" fmla="*/ 252 w 265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25">
                <a:moveTo>
                  <a:pt x="252" y="125"/>
                </a:moveTo>
                <a:lnTo>
                  <a:pt x="0" y="38"/>
                </a:lnTo>
                <a:lnTo>
                  <a:pt x="14" y="0"/>
                </a:lnTo>
                <a:lnTo>
                  <a:pt x="265" y="87"/>
                </a:lnTo>
                <a:lnTo>
                  <a:pt x="252" y="125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6" name="Freeform 717"/>
          <p:cNvSpPr>
            <a:spLocks/>
          </p:cNvSpPr>
          <p:nvPr/>
        </p:nvSpPr>
        <p:spPr bwMode="auto">
          <a:xfrm>
            <a:off x="1106766" y="1078048"/>
            <a:ext cx="141992" cy="31908"/>
          </a:xfrm>
          <a:custGeom>
            <a:avLst/>
            <a:gdLst>
              <a:gd name="T0" fmla="*/ 268 w 268"/>
              <a:gd name="T1" fmla="*/ 40 h 59"/>
              <a:gd name="T2" fmla="*/ 3 w 268"/>
              <a:gd name="T3" fmla="*/ 59 h 59"/>
              <a:gd name="T4" fmla="*/ 0 w 268"/>
              <a:gd name="T5" fmla="*/ 19 h 59"/>
              <a:gd name="T6" fmla="*/ 265 w 268"/>
              <a:gd name="T7" fmla="*/ 0 h 59"/>
              <a:gd name="T8" fmla="*/ 268 w 268"/>
              <a:gd name="T9" fmla="*/ 4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9">
                <a:moveTo>
                  <a:pt x="268" y="40"/>
                </a:moveTo>
                <a:lnTo>
                  <a:pt x="3" y="59"/>
                </a:lnTo>
                <a:lnTo>
                  <a:pt x="0" y="19"/>
                </a:lnTo>
                <a:lnTo>
                  <a:pt x="265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7" name="Freeform 718"/>
          <p:cNvSpPr>
            <a:spLocks/>
          </p:cNvSpPr>
          <p:nvPr/>
        </p:nvSpPr>
        <p:spPr bwMode="auto">
          <a:xfrm>
            <a:off x="1797579" y="580280"/>
            <a:ext cx="70198" cy="140396"/>
          </a:xfrm>
          <a:custGeom>
            <a:avLst/>
            <a:gdLst>
              <a:gd name="T0" fmla="*/ 0 w 131"/>
              <a:gd name="T1" fmla="*/ 250 h 264"/>
              <a:gd name="T2" fmla="*/ 93 w 131"/>
              <a:gd name="T3" fmla="*/ 0 h 264"/>
              <a:gd name="T4" fmla="*/ 131 w 131"/>
              <a:gd name="T5" fmla="*/ 15 h 264"/>
              <a:gd name="T6" fmla="*/ 36 w 131"/>
              <a:gd name="T7" fmla="*/ 264 h 264"/>
              <a:gd name="T8" fmla="*/ 0 w 131"/>
              <a:gd name="T9" fmla="*/ 25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264">
                <a:moveTo>
                  <a:pt x="0" y="250"/>
                </a:moveTo>
                <a:lnTo>
                  <a:pt x="93" y="0"/>
                </a:lnTo>
                <a:lnTo>
                  <a:pt x="131" y="15"/>
                </a:lnTo>
                <a:lnTo>
                  <a:pt x="36" y="264"/>
                </a:lnTo>
                <a:lnTo>
                  <a:pt x="0" y="250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8" name="Freeform 719"/>
          <p:cNvSpPr>
            <a:spLocks/>
          </p:cNvSpPr>
          <p:nvPr/>
        </p:nvSpPr>
        <p:spPr bwMode="auto">
          <a:xfrm>
            <a:off x="3177610" y="2276202"/>
            <a:ext cx="126038" cy="102106"/>
          </a:xfrm>
          <a:custGeom>
            <a:avLst/>
            <a:gdLst>
              <a:gd name="T0" fmla="*/ 213 w 238"/>
              <a:gd name="T1" fmla="*/ 192 h 192"/>
              <a:gd name="T2" fmla="*/ 0 w 238"/>
              <a:gd name="T3" fmla="*/ 32 h 192"/>
              <a:gd name="T4" fmla="*/ 25 w 238"/>
              <a:gd name="T5" fmla="*/ 0 h 192"/>
              <a:gd name="T6" fmla="*/ 238 w 238"/>
              <a:gd name="T7" fmla="*/ 161 h 192"/>
              <a:gd name="T8" fmla="*/ 213 w 238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192">
                <a:moveTo>
                  <a:pt x="213" y="192"/>
                </a:moveTo>
                <a:lnTo>
                  <a:pt x="0" y="32"/>
                </a:lnTo>
                <a:lnTo>
                  <a:pt x="25" y="0"/>
                </a:lnTo>
                <a:lnTo>
                  <a:pt x="238" y="161"/>
                </a:lnTo>
                <a:lnTo>
                  <a:pt x="213" y="192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9" name="Freeform 720"/>
          <p:cNvSpPr>
            <a:spLocks/>
          </p:cNvSpPr>
          <p:nvPr/>
        </p:nvSpPr>
        <p:spPr bwMode="auto">
          <a:xfrm>
            <a:off x="2533064" y="2815451"/>
            <a:ext cx="79771" cy="137205"/>
          </a:xfrm>
          <a:custGeom>
            <a:avLst/>
            <a:gdLst>
              <a:gd name="T0" fmla="*/ 113 w 149"/>
              <a:gd name="T1" fmla="*/ 258 h 258"/>
              <a:gd name="T2" fmla="*/ 0 w 149"/>
              <a:gd name="T3" fmla="*/ 17 h 258"/>
              <a:gd name="T4" fmla="*/ 36 w 149"/>
              <a:gd name="T5" fmla="*/ 0 h 258"/>
              <a:gd name="T6" fmla="*/ 149 w 149"/>
              <a:gd name="T7" fmla="*/ 242 h 258"/>
              <a:gd name="T8" fmla="*/ 113 w 149"/>
              <a:gd name="T9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258">
                <a:moveTo>
                  <a:pt x="113" y="258"/>
                </a:moveTo>
                <a:lnTo>
                  <a:pt x="0" y="17"/>
                </a:lnTo>
                <a:lnTo>
                  <a:pt x="36" y="0"/>
                </a:lnTo>
                <a:lnTo>
                  <a:pt x="149" y="242"/>
                </a:lnTo>
                <a:lnTo>
                  <a:pt x="113" y="258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0" name="Freeform 721"/>
          <p:cNvSpPr>
            <a:spLocks/>
          </p:cNvSpPr>
          <p:nvPr/>
        </p:nvSpPr>
        <p:spPr bwMode="auto">
          <a:xfrm>
            <a:off x="154304" y="2378309"/>
            <a:ext cx="129229" cy="95725"/>
          </a:xfrm>
          <a:custGeom>
            <a:avLst/>
            <a:gdLst>
              <a:gd name="T0" fmla="*/ 0 w 242"/>
              <a:gd name="T1" fmla="*/ 149 h 181"/>
              <a:gd name="T2" fmla="*/ 220 w 242"/>
              <a:gd name="T3" fmla="*/ 0 h 181"/>
              <a:gd name="T4" fmla="*/ 242 w 242"/>
              <a:gd name="T5" fmla="*/ 32 h 181"/>
              <a:gd name="T6" fmla="*/ 22 w 242"/>
              <a:gd name="T7" fmla="*/ 181 h 181"/>
              <a:gd name="T8" fmla="*/ 0 w 242"/>
              <a:gd name="T9" fmla="*/ 14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181">
                <a:moveTo>
                  <a:pt x="0" y="149"/>
                </a:moveTo>
                <a:lnTo>
                  <a:pt x="220" y="0"/>
                </a:lnTo>
                <a:lnTo>
                  <a:pt x="242" y="32"/>
                </a:lnTo>
                <a:lnTo>
                  <a:pt x="22" y="181"/>
                </a:lnTo>
                <a:lnTo>
                  <a:pt x="0" y="149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1" name="Freeform 722"/>
          <p:cNvSpPr>
            <a:spLocks/>
          </p:cNvSpPr>
          <p:nvPr/>
        </p:nvSpPr>
        <p:spPr bwMode="auto">
          <a:xfrm>
            <a:off x="1425848" y="2769185"/>
            <a:ext cx="74985" cy="137205"/>
          </a:xfrm>
          <a:custGeom>
            <a:avLst/>
            <a:gdLst>
              <a:gd name="T0" fmla="*/ 0 w 140"/>
              <a:gd name="T1" fmla="*/ 244 h 260"/>
              <a:gd name="T2" fmla="*/ 103 w 140"/>
              <a:gd name="T3" fmla="*/ 0 h 260"/>
              <a:gd name="T4" fmla="*/ 140 w 140"/>
              <a:gd name="T5" fmla="*/ 15 h 260"/>
              <a:gd name="T6" fmla="*/ 35 w 140"/>
              <a:gd name="T7" fmla="*/ 260 h 260"/>
              <a:gd name="T8" fmla="*/ 0 w 140"/>
              <a:gd name="T9" fmla="*/ 244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260">
                <a:moveTo>
                  <a:pt x="0" y="244"/>
                </a:moveTo>
                <a:lnTo>
                  <a:pt x="103" y="0"/>
                </a:lnTo>
                <a:lnTo>
                  <a:pt x="140" y="15"/>
                </a:lnTo>
                <a:lnTo>
                  <a:pt x="35" y="260"/>
                </a:lnTo>
                <a:lnTo>
                  <a:pt x="0" y="244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2" name="Freeform 723"/>
          <p:cNvSpPr>
            <a:spLocks/>
          </p:cNvSpPr>
          <p:nvPr/>
        </p:nvSpPr>
        <p:spPr bwMode="auto">
          <a:xfrm>
            <a:off x="17099" y="1689091"/>
            <a:ext cx="143587" cy="30313"/>
          </a:xfrm>
          <a:custGeom>
            <a:avLst/>
            <a:gdLst>
              <a:gd name="T0" fmla="*/ 0 w 269"/>
              <a:gd name="T1" fmla="*/ 19 h 59"/>
              <a:gd name="T2" fmla="*/ 265 w 269"/>
              <a:gd name="T3" fmla="*/ 0 h 59"/>
              <a:gd name="T4" fmla="*/ 269 w 269"/>
              <a:gd name="T5" fmla="*/ 40 h 59"/>
              <a:gd name="T6" fmla="*/ 3 w 269"/>
              <a:gd name="T7" fmla="*/ 59 h 59"/>
              <a:gd name="T8" fmla="*/ 0 w 269"/>
              <a:gd name="T9" fmla="*/ 1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9">
                <a:moveTo>
                  <a:pt x="0" y="19"/>
                </a:moveTo>
                <a:lnTo>
                  <a:pt x="265" y="0"/>
                </a:lnTo>
                <a:lnTo>
                  <a:pt x="269" y="40"/>
                </a:lnTo>
                <a:lnTo>
                  <a:pt x="3" y="59"/>
                </a:lnTo>
                <a:lnTo>
                  <a:pt x="0" y="19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3" name="Freeform 724"/>
          <p:cNvSpPr>
            <a:spLocks/>
          </p:cNvSpPr>
          <p:nvPr/>
        </p:nvSpPr>
        <p:spPr bwMode="auto">
          <a:xfrm>
            <a:off x="1981051" y="1748121"/>
            <a:ext cx="55840" cy="143587"/>
          </a:xfrm>
          <a:custGeom>
            <a:avLst/>
            <a:gdLst>
              <a:gd name="T0" fmla="*/ 67 w 105"/>
              <a:gd name="T1" fmla="*/ 268 h 268"/>
              <a:gd name="T2" fmla="*/ 0 w 105"/>
              <a:gd name="T3" fmla="*/ 10 h 268"/>
              <a:gd name="T4" fmla="*/ 37 w 105"/>
              <a:gd name="T5" fmla="*/ 0 h 268"/>
              <a:gd name="T6" fmla="*/ 105 w 105"/>
              <a:gd name="T7" fmla="*/ 258 h 268"/>
              <a:gd name="T8" fmla="*/ 67 w 105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268">
                <a:moveTo>
                  <a:pt x="67" y="268"/>
                </a:moveTo>
                <a:lnTo>
                  <a:pt x="0" y="10"/>
                </a:lnTo>
                <a:lnTo>
                  <a:pt x="37" y="0"/>
                </a:lnTo>
                <a:lnTo>
                  <a:pt x="105" y="258"/>
                </a:lnTo>
                <a:lnTo>
                  <a:pt x="67" y="268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4" name="Freeform 725"/>
          <p:cNvSpPr>
            <a:spLocks/>
          </p:cNvSpPr>
          <p:nvPr/>
        </p:nvSpPr>
        <p:spPr bwMode="auto">
          <a:xfrm>
            <a:off x="6180175" y="1618893"/>
            <a:ext cx="103702" cy="126038"/>
          </a:xfrm>
          <a:custGeom>
            <a:avLst/>
            <a:gdLst>
              <a:gd name="T0" fmla="*/ 0 w 194"/>
              <a:gd name="T1" fmla="*/ 211 h 235"/>
              <a:gd name="T2" fmla="*/ 163 w 194"/>
              <a:gd name="T3" fmla="*/ 0 h 235"/>
              <a:gd name="T4" fmla="*/ 194 w 194"/>
              <a:gd name="T5" fmla="*/ 24 h 235"/>
              <a:gd name="T6" fmla="*/ 31 w 194"/>
              <a:gd name="T7" fmla="*/ 235 h 235"/>
              <a:gd name="T8" fmla="*/ 0 w 194"/>
              <a:gd name="T9" fmla="*/ 211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35">
                <a:moveTo>
                  <a:pt x="0" y="211"/>
                </a:moveTo>
                <a:lnTo>
                  <a:pt x="163" y="0"/>
                </a:lnTo>
                <a:lnTo>
                  <a:pt x="194" y="24"/>
                </a:lnTo>
                <a:lnTo>
                  <a:pt x="31" y="235"/>
                </a:lnTo>
                <a:lnTo>
                  <a:pt x="0" y="211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5" name="Freeform 726"/>
          <p:cNvSpPr>
            <a:spLocks/>
          </p:cNvSpPr>
          <p:nvPr/>
        </p:nvSpPr>
        <p:spPr bwMode="auto">
          <a:xfrm>
            <a:off x="3341937" y="3016473"/>
            <a:ext cx="111679" cy="118060"/>
          </a:xfrm>
          <a:custGeom>
            <a:avLst/>
            <a:gdLst>
              <a:gd name="T0" fmla="*/ 179 w 208"/>
              <a:gd name="T1" fmla="*/ 222 h 222"/>
              <a:gd name="T2" fmla="*/ 0 w 208"/>
              <a:gd name="T3" fmla="*/ 27 h 222"/>
              <a:gd name="T4" fmla="*/ 29 w 208"/>
              <a:gd name="T5" fmla="*/ 0 h 222"/>
              <a:gd name="T6" fmla="*/ 208 w 208"/>
              <a:gd name="T7" fmla="*/ 196 h 222"/>
              <a:gd name="T8" fmla="*/ 179 w 208"/>
              <a:gd name="T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222">
                <a:moveTo>
                  <a:pt x="179" y="222"/>
                </a:moveTo>
                <a:lnTo>
                  <a:pt x="0" y="27"/>
                </a:lnTo>
                <a:lnTo>
                  <a:pt x="29" y="0"/>
                </a:lnTo>
                <a:lnTo>
                  <a:pt x="208" y="196"/>
                </a:lnTo>
                <a:lnTo>
                  <a:pt x="179" y="222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7" name="Freeform 728"/>
          <p:cNvSpPr>
            <a:spLocks/>
          </p:cNvSpPr>
          <p:nvPr/>
        </p:nvSpPr>
        <p:spPr bwMode="auto">
          <a:xfrm>
            <a:off x="5101677" y="2172501"/>
            <a:ext cx="86152" cy="134015"/>
          </a:xfrm>
          <a:custGeom>
            <a:avLst/>
            <a:gdLst>
              <a:gd name="T0" fmla="*/ 0 w 161"/>
              <a:gd name="T1" fmla="*/ 234 h 252"/>
              <a:gd name="T2" fmla="*/ 125 w 161"/>
              <a:gd name="T3" fmla="*/ 0 h 252"/>
              <a:gd name="T4" fmla="*/ 161 w 161"/>
              <a:gd name="T5" fmla="*/ 18 h 252"/>
              <a:gd name="T6" fmla="*/ 34 w 161"/>
              <a:gd name="T7" fmla="*/ 252 h 252"/>
              <a:gd name="T8" fmla="*/ 0 w 161"/>
              <a:gd name="T9" fmla="*/ 23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252">
                <a:moveTo>
                  <a:pt x="0" y="234"/>
                </a:moveTo>
                <a:lnTo>
                  <a:pt x="125" y="0"/>
                </a:lnTo>
                <a:lnTo>
                  <a:pt x="161" y="18"/>
                </a:lnTo>
                <a:lnTo>
                  <a:pt x="34" y="252"/>
                </a:lnTo>
                <a:lnTo>
                  <a:pt x="0" y="234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8" name="Freeform 729"/>
          <p:cNvSpPr>
            <a:spLocks/>
          </p:cNvSpPr>
          <p:nvPr/>
        </p:nvSpPr>
        <p:spPr bwMode="auto">
          <a:xfrm>
            <a:off x="4635816" y="2957444"/>
            <a:ext cx="68603" cy="138801"/>
          </a:xfrm>
          <a:custGeom>
            <a:avLst/>
            <a:gdLst>
              <a:gd name="T0" fmla="*/ 90 w 128"/>
              <a:gd name="T1" fmla="*/ 263 h 263"/>
              <a:gd name="T2" fmla="*/ 0 w 128"/>
              <a:gd name="T3" fmla="*/ 13 h 263"/>
              <a:gd name="T4" fmla="*/ 38 w 128"/>
              <a:gd name="T5" fmla="*/ 0 h 263"/>
              <a:gd name="T6" fmla="*/ 128 w 128"/>
              <a:gd name="T7" fmla="*/ 249 h 263"/>
              <a:gd name="T8" fmla="*/ 90 w 128"/>
              <a:gd name="T9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263">
                <a:moveTo>
                  <a:pt x="90" y="263"/>
                </a:moveTo>
                <a:lnTo>
                  <a:pt x="0" y="13"/>
                </a:lnTo>
                <a:lnTo>
                  <a:pt x="38" y="0"/>
                </a:lnTo>
                <a:lnTo>
                  <a:pt x="128" y="249"/>
                </a:lnTo>
                <a:lnTo>
                  <a:pt x="90" y="263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0" name="Freeform 731"/>
          <p:cNvSpPr>
            <a:spLocks/>
          </p:cNvSpPr>
          <p:nvPr/>
        </p:nvSpPr>
        <p:spPr bwMode="auto">
          <a:xfrm>
            <a:off x="4721969" y="3271739"/>
            <a:ext cx="35099" cy="143587"/>
          </a:xfrm>
          <a:custGeom>
            <a:avLst/>
            <a:gdLst>
              <a:gd name="T0" fmla="*/ 26 w 65"/>
              <a:gd name="T1" fmla="*/ 269 h 269"/>
              <a:gd name="T2" fmla="*/ 0 w 65"/>
              <a:gd name="T3" fmla="*/ 4 h 269"/>
              <a:gd name="T4" fmla="*/ 39 w 65"/>
              <a:gd name="T5" fmla="*/ 0 h 269"/>
              <a:gd name="T6" fmla="*/ 65 w 65"/>
              <a:gd name="T7" fmla="*/ 265 h 269"/>
              <a:gd name="T8" fmla="*/ 26 w 65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69">
                <a:moveTo>
                  <a:pt x="26" y="269"/>
                </a:moveTo>
                <a:lnTo>
                  <a:pt x="0" y="4"/>
                </a:lnTo>
                <a:lnTo>
                  <a:pt x="39" y="0"/>
                </a:lnTo>
                <a:lnTo>
                  <a:pt x="65" y="265"/>
                </a:lnTo>
                <a:lnTo>
                  <a:pt x="26" y="269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1" name="Freeform 732"/>
          <p:cNvSpPr>
            <a:spLocks/>
          </p:cNvSpPr>
          <p:nvPr/>
        </p:nvSpPr>
        <p:spPr bwMode="auto">
          <a:xfrm>
            <a:off x="6180175" y="3400968"/>
            <a:ext cx="126038" cy="98916"/>
          </a:xfrm>
          <a:custGeom>
            <a:avLst/>
            <a:gdLst>
              <a:gd name="T0" fmla="*/ 0 w 237"/>
              <a:gd name="T1" fmla="*/ 157 h 188"/>
              <a:gd name="T2" fmla="*/ 214 w 237"/>
              <a:gd name="T3" fmla="*/ 0 h 188"/>
              <a:gd name="T4" fmla="*/ 237 w 237"/>
              <a:gd name="T5" fmla="*/ 31 h 188"/>
              <a:gd name="T6" fmla="*/ 23 w 237"/>
              <a:gd name="T7" fmla="*/ 188 h 188"/>
              <a:gd name="T8" fmla="*/ 0 w 237"/>
              <a:gd name="T9" fmla="*/ 15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188">
                <a:moveTo>
                  <a:pt x="0" y="157"/>
                </a:moveTo>
                <a:lnTo>
                  <a:pt x="214" y="0"/>
                </a:lnTo>
                <a:lnTo>
                  <a:pt x="237" y="31"/>
                </a:lnTo>
                <a:lnTo>
                  <a:pt x="23" y="188"/>
                </a:lnTo>
                <a:lnTo>
                  <a:pt x="0" y="157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8" name="Freeform 749"/>
          <p:cNvSpPr>
            <a:spLocks/>
          </p:cNvSpPr>
          <p:nvPr/>
        </p:nvSpPr>
        <p:spPr bwMode="auto">
          <a:xfrm>
            <a:off x="889790" y="3394586"/>
            <a:ext cx="103702" cy="124442"/>
          </a:xfrm>
          <a:custGeom>
            <a:avLst/>
            <a:gdLst>
              <a:gd name="T0" fmla="*/ 0 w 195"/>
              <a:gd name="T1" fmla="*/ 209 h 234"/>
              <a:gd name="T2" fmla="*/ 164 w 195"/>
              <a:gd name="T3" fmla="*/ 0 h 234"/>
              <a:gd name="T4" fmla="*/ 195 w 195"/>
              <a:gd name="T5" fmla="*/ 25 h 234"/>
              <a:gd name="T6" fmla="*/ 31 w 195"/>
              <a:gd name="T7" fmla="*/ 234 h 234"/>
              <a:gd name="T8" fmla="*/ 0 w 195"/>
              <a:gd name="T9" fmla="*/ 20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234">
                <a:moveTo>
                  <a:pt x="0" y="209"/>
                </a:moveTo>
                <a:lnTo>
                  <a:pt x="164" y="0"/>
                </a:lnTo>
                <a:lnTo>
                  <a:pt x="195" y="25"/>
                </a:lnTo>
                <a:lnTo>
                  <a:pt x="31" y="234"/>
                </a:lnTo>
                <a:lnTo>
                  <a:pt x="0" y="209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4" name="Freeform 755"/>
          <p:cNvSpPr>
            <a:spLocks/>
          </p:cNvSpPr>
          <p:nvPr/>
        </p:nvSpPr>
        <p:spPr bwMode="auto">
          <a:xfrm>
            <a:off x="8515858" y="2874482"/>
            <a:ext cx="102106" cy="127633"/>
          </a:xfrm>
          <a:custGeom>
            <a:avLst/>
            <a:gdLst>
              <a:gd name="T0" fmla="*/ 0 w 190"/>
              <a:gd name="T1" fmla="*/ 214 h 238"/>
              <a:gd name="T2" fmla="*/ 158 w 190"/>
              <a:gd name="T3" fmla="*/ 0 h 238"/>
              <a:gd name="T4" fmla="*/ 190 w 190"/>
              <a:gd name="T5" fmla="*/ 24 h 238"/>
              <a:gd name="T6" fmla="*/ 32 w 190"/>
              <a:gd name="T7" fmla="*/ 238 h 238"/>
              <a:gd name="T8" fmla="*/ 0 w 190"/>
              <a:gd name="T9" fmla="*/ 21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238">
                <a:moveTo>
                  <a:pt x="0" y="214"/>
                </a:moveTo>
                <a:lnTo>
                  <a:pt x="158" y="0"/>
                </a:lnTo>
                <a:lnTo>
                  <a:pt x="190" y="24"/>
                </a:lnTo>
                <a:lnTo>
                  <a:pt x="32" y="238"/>
                </a:lnTo>
                <a:lnTo>
                  <a:pt x="0" y="214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6" name="Freeform 757"/>
          <p:cNvSpPr>
            <a:spLocks/>
          </p:cNvSpPr>
          <p:nvPr/>
        </p:nvSpPr>
        <p:spPr bwMode="auto">
          <a:xfrm>
            <a:off x="2593689" y="3319601"/>
            <a:ext cx="87748" cy="134015"/>
          </a:xfrm>
          <a:custGeom>
            <a:avLst/>
            <a:gdLst>
              <a:gd name="T0" fmla="*/ 0 w 163"/>
              <a:gd name="T1" fmla="*/ 234 h 252"/>
              <a:gd name="T2" fmla="*/ 127 w 163"/>
              <a:gd name="T3" fmla="*/ 0 h 252"/>
              <a:gd name="T4" fmla="*/ 163 w 163"/>
              <a:gd name="T5" fmla="*/ 19 h 252"/>
              <a:gd name="T6" fmla="*/ 36 w 163"/>
              <a:gd name="T7" fmla="*/ 252 h 252"/>
              <a:gd name="T8" fmla="*/ 0 w 163"/>
              <a:gd name="T9" fmla="*/ 234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252">
                <a:moveTo>
                  <a:pt x="0" y="234"/>
                </a:moveTo>
                <a:lnTo>
                  <a:pt x="127" y="0"/>
                </a:lnTo>
                <a:lnTo>
                  <a:pt x="163" y="19"/>
                </a:lnTo>
                <a:lnTo>
                  <a:pt x="36" y="252"/>
                </a:lnTo>
                <a:lnTo>
                  <a:pt x="0" y="234"/>
                </a:lnTo>
                <a:close/>
              </a:path>
            </a:pathLst>
          </a:custGeom>
          <a:solidFill>
            <a:srgbClr val="73BD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7" name="Freeform 758"/>
          <p:cNvSpPr>
            <a:spLocks/>
          </p:cNvSpPr>
          <p:nvPr/>
        </p:nvSpPr>
        <p:spPr bwMode="auto">
          <a:xfrm>
            <a:off x="3145702" y="1352459"/>
            <a:ext cx="141992" cy="62222"/>
          </a:xfrm>
          <a:custGeom>
            <a:avLst/>
            <a:gdLst>
              <a:gd name="T0" fmla="*/ 0 w 265"/>
              <a:gd name="T1" fmla="*/ 80 h 117"/>
              <a:gd name="T2" fmla="*/ 254 w 265"/>
              <a:gd name="T3" fmla="*/ 0 h 117"/>
              <a:gd name="T4" fmla="*/ 265 w 265"/>
              <a:gd name="T5" fmla="*/ 38 h 117"/>
              <a:gd name="T6" fmla="*/ 12 w 265"/>
              <a:gd name="T7" fmla="*/ 117 h 117"/>
              <a:gd name="T8" fmla="*/ 0 w 265"/>
              <a:gd name="T9" fmla="*/ 8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17">
                <a:moveTo>
                  <a:pt x="0" y="80"/>
                </a:moveTo>
                <a:lnTo>
                  <a:pt x="254" y="0"/>
                </a:lnTo>
                <a:lnTo>
                  <a:pt x="265" y="38"/>
                </a:lnTo>
                <a:lnTo>
                  <a:pt x="12" y="117"/>
                </a:lnTo>
                <a:lnTo>
                  <a:pt x="0" y="80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8" name="Freeform 759"/>
          <p:cNvSpPr>
            <a:spLocks/>
          </p:cNvSpPr>
          <p:nvPr/>
        </p:nvSpPr>
        <p:spPr bwMode="auto">
          <a:xfrm>
            <a:off x="3897140" y="1282261"/>
            <a:ext cx="90939" cy="132420"/>
          </a:xfrm>
          <a:custGeom>
            <a:avLst/>
            <a:gdLst>
              <a:gd name="T0" fmla="*/ 0 w 173"/>
              <a:gd name="T1" fmla="*/ 228 h 248"/>
              <a:gd name="T2" fmla="*/ 139 w 173"/>
              <a:gd name="T3" fmla="*/ 0 h 248"/>
              <a:gd name="T4" fmla="*/ 173 w 173"/>
              <a:gd name="T5" fmla="*/ 21 h 248"/>
              <a:gd name="T6" fmla="*/ 35 w 173"/>
              <a:gd name="T7" fmla="*/ 248 h 248"/>
              <a:gd name="T8" fmla="*/ 0 w 173"/>
              <a:gd name="T9" fmla="*/ 22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248">
                <a:moveTo>
                  <a:pt x="0" y="228"/>
                </a:moveTo>
                <a:lnTo>
                  <a:pt x="139" y="0"/>
                </a:lnTo>
                <a:lnTo>
                  <a:pt x="173" y="21"/>
                </a:lnTo>
                <a:lnTo>
                  <a:pt x="35" y="248"/>
                </a:lnTo>
                <a:lnTo>
                  <a:pt x="0" y="228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9" name="Freeform 760"/>
          <p:cNvSpPr>
            <a:spLocks/>
          </p:cNvSpPr>
          <p:nvPr/>
        </p:nvSpPr>
        <p:spPr bwMode="auto">
          <a:xfrm>
            <a:off x="7429382" y="1167391"/>
            <a:ext cx="127633" cy="100511"/>
          </a:xfrm>
          <a:custGeom>
            <a:avLst/>
            <a:gdLst>
              <a:gd name="T0" fmla="*/ 215 w 238"/>
              <a:gd name="T1" fmla="*/ 189 h 189"/>
              <a:gd name="T2" fmla="*/ 0 w 238"/>
              <a:gd name="T3" fmla="*/ 33 h 189"/>
              <a:gd name="T4" fmla="*/ 24 w 238"/>
              <a:gd name="T5" fmla="*/ 0 h 189"/>
              <a:gd name="T6" fmla="*/ 238 w 238"/>
              <a:gd name="T7" fmla="*/ 157 h 189"/>
              <a:gd name="T8" fmla="*/ 215 w 238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189">
                <a:moveTo>
                  <a:pt x="215" y="189"/>
                </a:moveTo>
                <a:lnTo>
                  <a:pt x="0" y="33"/>
                </a:lnTo>
                <a:lnTo>
                  <a:pt x="24" y="0"/>
                </a:lnTo>
                <a:lnTo>
                  <a:pt x="238" y="157"/>
                </a:lnTo>
                <a:lnTo>
                  <a:pt x="215" y="189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0" name="Freeform 761"/>
          <p:cNvSpPr>
            <a:spLocks/>
          </p:cNvSpPr>
          <p:nvPr/>
        </p:nvSpPr>
        <p:spPr bwMode="auto">
          <a:xfrm>
            <a:off x="4453940" y="1165796"/>
            <a:ext cx="143587" cy="38290"/>
          </a:xfrm>
          <a:custGeom>
            <a:avLst/>
            <a:gdLst>
              <a:gd name="T0" fmla="*/ 0 w 270"/>
              <a:gd name="T1" fmla="*/ 34 h 73"/>
              <a:gd name="T2" fmla="*/ 264 w 270"/>
              <a:gd name="T3" fmla="*/ 0 h 73"/>
              <a:gd name="T4" fmla="*/ 270 w 270"/>
              <a:gd name="T5" fmla="*/ 40 h 73"/>
              <a:gd name="T6" fmla="*/ 5 w 270"/>
              <a:gd name="T7" fmla="*/ 73 h 73"/>
              <a:gd name="T8" fmla="*/ 0 w 270"/>
              <a:gd name="T9" fmla="*/ 3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73">
                <a:moveTo>
                  <a:pt x="0" y="34"/>
                </a:moveTo>
                <a:lnTo>
                  <a:pt x="264" y="0"/>
                </a:lnTo>
                <a:lnTo>
                  <a:pt x="270" y="40"/>
                </a:lnTo>
                <a:lnTo>
                  <a:pt x="5" y="73"/>
                </a:lnTo>
                <a:lnTo>
                  <a:pt x="0" y="34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1" name="Freeform 762"/>
          <p:cNvSpPr>
            <a:spLocks/>
          </p:cNvSpPr>
          <p:nvPr/>
        </p:nvSpPr>
        <p:spPr bwMode="auto">
          <a:xfrm>
            <a:off x="5830779" y="1181750"/>
            <a:ext cx="103702" cy="124442"/>
          </a:xfrm>
          <a:custGeom>
            <a:avLst/>
            <a:gdLst>
              <a:gd name="T0" fmla="*/ 0 w 194"/>
              <a:gd name="T1" fmla="*/ 209 h 234"/>
              <a:gd name="T2" fmla="*/ 163 w 194"/>
              <a:gd name="T3" fmla="*/ 0 h 234"/>
              <a:gd name="T4" fmla="*/ 194 w 194"/>
              <a:gd name="T5" fmla="*/ 24 h 234"/>
              <a:gd name="T6" fmla="*/ 31 w 194"/>
              <a:gd name="T7" fmla="*/ 234 h 234"/>
              <a:gd name="T8" fmla="*/ 0 w 194"/>
              <a:gd name="T9" fmla="*/ 20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34">
                <a:moveTo>
                  <a:pt x="0" y="209"/>
                </a:moveTo>
                <a:lnTo>
                  <a:pt x="163" y="0"/>
                </a:lnTo>
                <a:lnTo>
                  <a:pt x="194" y="24"/>
                </a:lnTo>
                <a:lnTo>
                  <a:pt x="31" y="234"/>
                </a:lnTo>
                <a:lnTo>
                  <a:pt x="0" y="209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2" name="Freeform 763"/>
          <p:cNvSpPr>
            <a:spLocks/>
          </p:cNvSpPr>
          <p:nvPr/>
        </p:nvSpPr>
        <p:spPr bwMode="auto">
          <a:xfrm>
            <a:off x="6508830" y="593043"/>
            <a:ext cx="134015" cy="89343"/>
          </a:xfrm>
          <a:custGeom>
            <a:avLst/>
            <a:gdLst>
              <a:gd name="T0" fmla="*/ 231 w 251"/>
              <a:gd name="T1" fmla="*/ 168 h 168"/>
              <a:gd name="T2" fmla="*/ 0 w 251"/>
              <a:gd name="T3" fmla="*/ 35 h 168"/>
              <a:gd name="T4" fmla="*/ 21 w 251"/>
              <a:gd name="T5" fmla="*/ 0 h 168"/>
              <a:gd name="T6" fmla="*/ 251 w 251"/>
              <a:gd name="T7" fmla="*/ 134 h 168"/>
              <a:gd name="T8" fmla="*/ 231 w 251"/>
              <a:gd name="T9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168">
                <a:moveTo>
                  <a:pt x="231" y="168"/>
                </a:moveTo>
                <a:lnTo>
                  <a:pt x="0" y="35"/>
                </a:lnTo>
                <a:lnTo>
                  <a:pt x="21" y="0"/>
                </a:lnTo>
                <a:lnTo>
                  <a:pt x="251" y="134"/>
                </a:lnTo>
                <a:lnTo>
                  <a:pt x="231" y="168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3" name="Freeform 764"/>
          <p:cNvSpPr>
            <a:spLocks/>
          </p:cNvSpPr>
          <p:nvPr/>
        </p:nvSpPr>
        <p:spPr bwMode="auto">
          <a:xfrm>
            <a:off x="6341311" y="415952"/>
            <a:ext cx="141992" cy="22336"/>
          </a:xfrm>
          <a:custGeom>
            <a:avLst/>
            <a:gdLst>
              <a:gd name="T0" fmla="*/ 268 w 268"/>
              <a:gd name="T1" fmla="*/ 40 h 44"/>
              <a:gd name="T2" fmla="*/ 1 w 268"/>
              <a:gd name="T3" fmla="*/ 44 h 44"/>
              <a:gd name="T4" fmla="*/ 0 w 268"/>
              <a:gd name="T5" fmla="*/ 4 h 44"/>
              <a:gd name="T6" fmla="*/ 267 w 268"/>
              <a:gd name="T7" fmla="*/ 0 h 44"/>
              <a:gd name="T8" fmla="*/ 268 w 268"/>
              <a:gd name="T9" fmla="*/ 4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44">
                <a:moveTo>
                  <a:pt x="268" y="40"/>
                </a:moveTo>
                <a:lnTo>
                  <a:pt x="1" y="44"/>
                </a:lnTo>
                <a:lnTo>
                  <a:pt x="0" y="4"/>
                </a:lnTo>
                <a:lnTo>
                  <a:pt x="267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4" name="Freeform 765"/>
          <p:cNvSpPr>
            <a:spLocks/>
          </p:cNvSpPr>
          <p:nvPr/>
        </p:nvSpPr>
        <p:spPr bwMode="auto">
          <a:xfrm>
            <a:off x="-13213" y="350541"/>
            <a:ext cx="95725" cy="78176"/>
          </a:xfrm>
          <a:custGeom>
            <a:avLst/>
            <a:gdLst>
              <a:gd name="T0" fmla="*/ 158 w 182"/>
              <a:gd name="T1" fmla="*/ 148 h 148"/>
              <a:gd name="T2" fmla="*/ 0 w 182"/>
              <a:gd name="T3" fmla="*/ 32 h 148"/>
              <a:gd name="T4" fmla="*/ 23 w 182"/>
              <a:gd name="T5" fmla="*/ 0 h 148"/>
              <a:gd name="T6" fmla="*/ 182 w 182"/>
              <a:gd name="T7" fmla="*/ 115 h 148"/>
              <a:gd name="T8" fmla="*/ 158 w 182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48">
                <a:moveTo>
                  <a:pt x="158" y="148"/>
                </a:moveTo>
                <a:lnTo>
                  <a:pt x="0" y="32"/>
                </a:lnTo>
                <a:lnTo>
                  <a:pt x="23" y="0"/>
                </a:lnTo>
                <a:lnTo>
                  <a:pt x="182" y="115"/>
                </a:lnTo>
                <a:lnTo>
                  <a:pt x="158" y="148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5" name="Freeform 766"/>
          <p:cNvSpPr>
            <a:spLocks/>
          </p:cNvSpPr>
          <p:nvPr/>
        </p:nvSpPr>
        <p:spPr bwMode="auto">
          <a:xfrm>
            <a:off x="184618" y="1009445"/>
            <a:ext cx="137205" cy="81367"/>
          </a:xfrm>
          <a:custGeom>
            <a:avLst/>
            <a:gdLst>
              <a:gd name="T0" fmla="*/ 240 w 258"/>
              <a:gd name="T1" fmla="*/ 151 h 151"/>
              <a:gd name="T2" fmla="*/ 0 w 258"/>
              <a:gd name="T3" fmla="*/ 35 h 151"/>
              <a:gd name="T4" fmla="*/ 17 w 258"/>
              <a:gd name="T5" fmla="*/ 0 h 151"/>
              <a:gd name="T6" fmla="*/ 258 w 258"/>
              <a:gd name="T7" fmla="*/ 114 h 151"/>
              <a:gd name="T8" fmla="*/ 240 w 258"/>
              <a:gd name="T9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151">
                <a:moveTo>
                  <a:pt x="240" y="151"/>
                </a:moveTo>
                <a:lnTo>
                  <a:pt x="0" y="35"/>
                </a:lnTo>
                <a:lnTo>
                  <a:pt x="17" y="0"/>
                </a:lnTo>
                <a:lnTo>
                  <a:pt x="258" y="114"/>
                </a:lnTo>
                <a:lnTo>
                  <a:pt x="240" y="151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6" name="Freeform 767"/>
          <p:cNvSpPr>
            <a:spLocks/>
          </p:cNvSpPr>
          <p:nvPr/>
        </p:nvSpPr>
        <p:spPr bwMode="auto">
          <a:xfrm>
            <a:off x="2067204" y="360113"/>
            <a:ext cx="106893" cy="121251"/>
          </a:xfrm>
          <a:custGeom>
            <a:avLst/>
            <a:gdLst>
              <a:gd name="T0" fmla="*/ 0 w 203"/>
              <a:gd name="T1" fmla="*/ 202 h 228"/>
              <a:gd name="T2" fmla="*/ 173 w 203"/>
              <a:gd name="T3" fmla="*/ 0 h 228"/>
              <a:gd name="T4" fmla="*/ 203 w 203"/>
              <a:gd name="T5" fmla="*/ 26 h 228"/>
              <a:gd name="T6" fmla="*/ 30 w 203"/>
              <a:gd name="T7" fmla="*/ 228 h 228"/>
              <a:gd name="T8" fmla="*/ 0 w 203"/>
              <a:gd name="T9" fmla="*/ 20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228">
                <a:moveTo>
                  <a:pt x="0" y="202"/>
                </a:moveTo>
                <a:lnTo>
                  <a:pt x="173" y="0"/>
                </a:lnTo>
                <a:lnTo>
                  <a:pt x="203" y="26"/>
                </a:lnTo>
                <a:lnTo>
                  <a:pt x="30" y="228"/>
                </a:lnTo>
                <a:lnTo>
                  <a:pt x="0" y="202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7" name="Freeform 768"/>
          <p:cNvSpPr>
            <a:spLocks/>
          </p:cNvSpPr>
          <p:nvPr/>
        </p:nvSpPr>
        <p:spPr bwMode="auto">
          <a:xfrm>
            <a:off x="1815129" y="1042949"/>
            <a:ext cx="124442" cy="103702"/>
          </a:xfrm>
          <a:custGeom>
            <a:avLst/>
            <a:gdLst>
              <a:gd name="T0" fmla="*/ 0 w 232"/>
              <a:gd name="T1" fmla="*/ 167 h 197"/>
              <a:gd name="T2" fmla="*/ 207 w 232"/>
              <a:gd name="T3" fmla="*/ 0 h 197"/>
              <a:gd name="T4" fmla="*/ 232 w 232"/>
              <a:gd name="T5" fmla="*/ 31 h 197"/>
              <a:gd name="T6" fmla="*/ 25 w 232"/>
              <a:gd name="T7" fmla="*/ 197 h 197"/>
              <a:gd name="T8" fmla="*/ 0 w 232"/>
              <a:gd name="T9" fmla="*/ 16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97">
                <a:moveTo>
                  <a:pt x="0" y="167"/>
                </a:moveTo>
                <a:lnTo>
                  <a:pt x="207" y="0"/>
                </a:lnTo>
                <a:lnTo>
                  <a:pt x="232" y="31"/>
                </a:lnTo>
                <a:lnTo>
                  <a:pt x="25" y="197"/>
                </a:lnTo>
                <a:lnTo>
                  <a:pt x="0" y="167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8" name="Freeform 769"/>
          <p:cNvSpPr>
            <a:spLocks/>
          </p:cNvSpPr>
          <p:nvPr/>
        </p:nvSpPr>
        <p:spPr bwMode="auto">
          <a:xfrm>
            <a:off x="2494774" y="2012960"/>
            <a:ext cx="82961" cy="134015"/>
          </a:xfrm>
          <a:custGeom>
            <a:avLst/>
            <a:gdLst>
              <a:gd name="T0" fmla="*/ 121 w 157"/>
              <a:gd name="T1" fmla="*/ 254 h 254"/>
              <a:gd name="T2" fmla="*/ 0 w 157"/>
              <a:gd name="T3" fmla="*/ 18 h 254"/>
              <a:gd name="T4" fmla="*/ 35 w 157"/>
              <a:gd name="T5" fmla="*/ 0 h 254"/>
              <a:gd name="T6" fmla="*/ 157 w 157"/>
              <a:gd name="T7" fmla="*/ 237 h 254"/>
              <a:gd name="T8" fmla="*/ 121 w 157"/>
              <a:gd name="T9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254">
                <a:moveTo>
                  <a:pt x="121" y="254"/>
                </a:moveTo>
                <a:lnTo>
                  <a:pt x="0" y="18"/>
                </a:lnTo>
                <a:lnTo>
                  <a:pt x="35" y="0"/>
                </a:lnTo>
                <a:lnTo>
                  <a:pt x="157" y="237"/>
                </a:lnTo>
                <a:lnTo>
                  <a:pt x="121" y="254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9" name="Freeform 770"/>
          <p:cNvSpPr>
            <a:spLocks/>
          </p:cNvSpPr>
          <p:nvPr/>
        </p:nvSpPr>
        <p:spPr bwMode="auto">
          <a:xfrm>
            <a:off x="1242375" y="2418194"/>
            <a:ext cx="62222" cy="140396"/>
          </a:xfrm>
          <a:custGeom>
            <a:avLst/>
            <a:gdLst>
              <a:gd name="T0" fmla="*/ 0 w 118"/>
              <a:gd name="T1" fmla="*/ 254 h 266"/>
              <a:gd name="T2" fmla="*/ 80 w 118"/>
              <a:gd name="T3" fmla="*/ 0 h 266"/>
              <a:gd name="T4" fmla="*/ 118 w 118"/>
              <a:gd name="T5" fmla="*/ 12 h 266"/>
              <a:gd name="T6" fmla="*/ 38 w 118"/>
              <a:gd name="T7" fmla="*/ 266 h 266"/>
              <a:gd name="T8" fmla="*/ 0 w 118"/>
              <a:gd name="T9" fmla="*/ 25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266">
                <a:moveTo>
                  <a:pt x="0" y="254"/>
                </a:moveTo>
                <a:lnTo>
                  <a:pt x="80" y="0"/>
                </a:lnTo>
                <a:lnTo>
                  <a:pt x="118" y="12"/>
                </a:lnTo>
                <a:lnTo>
                  <a:pt x="38" y="266"/>
                </a:lnTo>
                <a:lnTo>
                  <a:pt x="0" y="254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0" name="Freeform 771"/>
          <p:cNvSpPr>
            <a:spLocks/>
          </p:cNvSpPr>
          <p:nvPr/>
        </p:nvSpPr>
        <p:spPr bwMode="auto">
          <a:xfrm>
            <a:off x="645691" y="1697068"/>
            <a:ext cx="116466" cy="113275"/>
          </a:xfrm>
          <a:custGeom>
            <a:avLst/>
            <a:gdLst>
              <a:gd name="T0" fmla="*/ 0 w 221"/>
              <a:gd name="T1" fmla="*/ 183 h 212"/>
              <a:gd name="T2" fmla="*/ 193 w 221"/>
              <a:gd name="T3" fmla="*/ 0 h 212"/>
              <a:gd name="T4" fmla="*/ 221 w 221"/>
              <a:gd name="T5" fmla="*/ 29 h 212"/>
              <a:gd name="T6" fmla="*/ 28 w 221"/>
              <a:gd name="T7" fmla="*/ 212 h 212"/>
              <a:gd name="T8" fmla="*/ 0 w 221"/>
              <a:gd name="T9" fmla="*/ 18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12">
                <a:moveTo>
                  <a:pt x="0" y="183"/>
                </a:moveTo>
                <a:lnTo>
                  <a:pt x="193" y="0"/>
                </a:lnTo>
                <a:lnTo>
                  <a:pt x="221" y="29"/>
                </a:lnTo>
                <a:lnTo>
                  <a:pt x="28" y="212"/>
                </a:lnTo>
                <a:lnTo>
                  <a:pt x="0" y="183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1" name="Freeform 772"/>
          <p:cNvSpPr>
            <a:spLocks/>
          </p:cNvSpPr>
          <p:nvPr/>
        </p:nvSpPr>
        <p:spPr bwMode="auto">
          <a:xfrm>
            <a:off x="2427767" y="1148247"/>
            <a:ext cx="127633" cy="98916"/>
          </a:xfrm>
          <a:custGeom>
            <a:avLst/>
            <a:gdLst>
              <a:gd name="T0" fmla="*/ 216 w 240"/>
              <a:gd name="T1" fmla="*/ 186 h 186"/>
              <a:gd name="T2" fmla="*/ 0 w 240"/>
              <a:gd name="T3" fmla="*/ 32 h 186"/>
              <a:gd name="T4" fmla="*/ 23 w 240"/>
              <a:gd name="T5" fmla="*/ 0 h 186"/>
              <a:gd name="T6" fmla="*/ 240 w 240"/>
              <a:gd name="T7" fmla="*/ 154 h 186"/>
              <a:gd name="T8" fmla="*/ 216 w 240"/>
              <a:gd name="T9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86">
                <a:moveTo>
                  <a:pt x="216" y="186"/>
                </a:moveTo>
                <a:lnTo>
                  <a:pt x="0" y="32"/>
                </a:lnTo>
                <a:lnTo>
                  <a:pt x="23" y="0"/>
                </a:lnTo>
                <a:lnTo>
                  <a:pt x="240" y="154"/>
                </a:lnTo>
                <a:lnTo>
                  <a:pt x="216" y="186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2" name="Freeform 773"/>
          <p:cNvSpPr>
            <a:spLocks/>
          </p:cNvSpPr>
          <p:nvPr/>
        </p:nvSpPr>
        <p:spPr bwMode="auto">
          <a:xfrm>
            <a:off x="1403512" y="1788006"/>
            <a:ext cx="119656" cy="110084"/>
          </a:xfrm>
          <a:custGeom>
            <a:avLst/>
            <a:gdLst>
              <a:gd name="T0" fmla="*/ 0 w 226"/>
              <a:gd name="T1" fmla="*/ 176 h 205"/>
              <a:gd name="T2" fmla="*/ 200 w 226"/>
              <a:gd name="T3" fmla="*/ 0 h 205"/>
              <a:gd name="T4" fmla="*/ 226 w 226"/>
              <a:gd name="T5" fmla="*/ 29 h 205"/>
              <a:gd name="T6" fmla="*/ 26 w 226"/>
              <a:gd name="T7" fmla="*/ 205 h 205"/>
              <a:gd name="T8" fmla="*/ 0 w 226"/>
              <a:gd name="T9" fmla="*/ 17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" h="205">
                <a:moveTo>
                  <a:pt x="0" y="176"/>
                </a:moveTo>
                <a:lnTo>
                  <a:pt x="200" y="0"/>
                </a:lnTo>
                <a:lnTo>
                  <a:pt x="226" y="29"/>
                </a:lnTo>
                <a:lnTo>
                  <a:pt x="26" y="205"/>
                </a:lnTo>
                <a:lnTo>
                  <a:pt x="0" y="176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4" name="Freeform 775"/>
          <p:cNvSpPr>
            <a:spLocks/>
          </p:cNvSpPr>
          <p:nvPr/>
        </p:nvSpPr>
        <p:spPr bwMode="auto">
          <a:xfrm>
            <a:off x="3721645" y="2448507"/>
            <a:ext cx="124442" cy="103702"/>
          </a:xfrm>
          <a:custGeom>
            <a:avLst/>
            <a:gdLst>
              <a:gd name="T0" fmla="*/ 209 w 234"/>
              <a:gd name="T1" fmla="*/ 195 h 195"/>
              <a:gd name="T2" fmla="*/ 0 w 234"/>
              <a:gd name="T3" fmla="*/ 31 h 195"/>
              <a:gd name="T4" fmla="*/ 25 w 234"/>
              <a:gd name="T5" fmla="*/ 0 h 195"/>
              <a:gd name="T6" fmla="*/ 234 w 234"/>
              <a:gd name="T7" fmla="*/ 164 h 195"/>
              <a:gd name="T8" fmla="*/ 209 w 234"/>
              <a:gd name="T9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195">
                <a:moveTo>
                  <a:pt x="209" y="195"/>
                </a:moveTo>
                <a:lnTo>
                  <a:pt x="0" y="31"/>
                </a:lnTo>
                <a:lnTo>
                  <a:pt x="25" y="0"/>
                </a:lnTo>
                <a:lnTo>
                  <a:pt x="234" y="164"/>
                </a:lnTo>
                <a:lnTo>
                  <a:pt x="209" y="195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7" name="Freeform 778"/>
          <p:cNvSpPr>
            <a:spLocks/>
          </p:cNvSpPr>
          <p:nvPr/>
        </p:nvSpPr>
        <p:spPr bwMode="auto">
          <a:xfrm>
            <a:off x="3515837" y="3241427"/>
            <a:ext cx="141992" cy="59031"/>
          </a:xfrm>
          <a:custGeom>
            <a:avLst/>
            <a:gdLst>
              <a:gd name="T0" fmla="*/ 256 w 266"/>
              <a:gd name="T1" fmla="*/ 111 h 111"/>
              <a:gd name="T2" fmla="*/ 0 w 266"/>
              <a:gd name="T3" fmla="*/ 38 h 111"/>
              <a:gd name="T4" fmla="*/ 11 w 266"/>
              <a:gd name="T5" fmla="*/ 0 h 111"/>
              <a:gd name="T6" fmla="*/ 266 w 266"/>
              <a:gd name="T7" fmla="*/ 72 h 111"/>
              <a:gd name="T8" fmla="*/ 256 w 266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1">
                <a:moveTo>
                  <a:pt x="256" y="111"/>
                </a:moveTo>
                <a:lnTo>
                  <a:pt x="0" y="38"/>
                </a:lnTo>
                <a:lnTo>
                  <a:pt x="11" y="0"/>
                </a:lnTo>
                <a:lnTo>
                  <a:pt x="266" y="72"/>
                </a:lnTo>
                <a:lnTo>
                  <a:pt x="256" y="111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8" name="Freeform 779"/>
          <p:cNvSpPr>
            <a:spLocks/>
          </p:cNvSpPr>
          <p:nvPr/>
        </p:nvSpPr>
        <p:spPr bwMode="auto">
          <a:xfrm>
            <a:off x="3932239" y="2759612"/>
            <a:ext cx="100511" cy="127633"/>
          </a:xfrm>
          <a:custGeom>
            <a:avLst/>
            <a:gdLst>
              <a:gd name="T0" fmla="*/ 155 w 188"/>
              <a:gd name="T1" fmla="*/ 240 h 240"/>
              <a:gd name="T2" fmla="*/ 0 w 188"/>
              <a:gd name="T3" fmla="*/ 24 h 240"/>
              <a:gd name="T4" fmla="*/ 32 w 188"/>
              <a:gd name="T5" fmla="*/ 0 h 240"/>
              <a:gd name="T6" fmla="*/ 188 w 188"/>
              <a:gd name="T7" fmla="*/ 217 h 240"/>
              <a:gd name="T8" fmla="*/ 155 w 188"/>
              <a:gd name="T9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240">
                <a:moveTo>
                  <a:pt x="155" y="240"/>
                </a:moveTo>
                <a:lnTo>
                  <a:pt x="0" y="24"/>
                </a:lnTo>
                <a:lnTo>
                  <a:pt x="32" y="0"/>
                </a:lnTo>
                <a:lnTo>
                  <a:pt x="188" y="217"/>
                </a:lnTo>
                <a:lnTo>
                  <a:pt x="155" y="240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9" name="Freeform 780"/>
          <p:cNvSpPr>
            <a:spLocks/>
          </p:cNvSpPr>
          <p:nvPr/>
        </p:nvSpPr>
        <p:spPr bwMode="auto">
          <a:xfrm>
            <a:off x="4761853" y="2212386"/>
            <a:ext cx="49458" cy="143587"/>
          </a:xfrm>
          <a:custGeom>
            <a:avLst/>
            <a:gdLst>
              <a:gd name="T0" fmla="*/ 52 w 91"/>
              <a:gd name="T1" fmla="*/ 269 h 269"/>
              <a:gd name="T2" fmla="*/ 0 w 91"/>
              <a:gd name="T3" fmla="*/ 8 h 269"/>
              <a:gd name="T4" fmla="*/ 39 w 91"/>
              <a:gd name="T5" fmla="*/ 0 h 269"/>
              <a:gd name="T6" fmla="*/ 91 w 91"/>
              <a:gd name="T7" fmla="*/ 261 h 269"/>
              <a:gd name="T8" fmla="*/ 52 w 91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69">
                <a:moveTo>
                  <a:pt x="52" y="269"/>
                </a:moveTo>
                <a:lnTo>
                  <a:pt x="0" y="8"/>
                </a:lnTo>
                <a:lnTo>
                  <a:pt x="39" y="0"/>
                </a:lnTo>
                <a:lnTo>
                  <a:pt x="91" y="261"/>
                </a:lnTo>
                <a:lnTo>
                  <a:pt x="52" y="269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0" name="Freeform 781"/>
          <p:cNvSpPr>
            <a:spLocks/>
          </p:cNvSpPr>
          <p:nvPr/>
        </p:nvSpPr>
        <p:spPr bwMode="auto">
          <a:xfrm>
            <a:off x="6465753" y="2437339"/>
            <a:ext cx="119656" cy="110084"/>
          </a:xfrm>
          <a:custGeom>
            <a:avLst/>
            <a:gdLst>
              <a:gd name="T0" fmla="*/ 0 w 225"/>
              <a:gd name="T1" fmla="*/ 177 h 207"/>
              <a:gd name="T2" fmla="*/ 198 w 225"/>
              <a:gd name="T3" fmla="*/ 0 h 207"/>
              <a:gd name="T4" fmla="*/ 225 w 225"/>
              <a:gd name="T5" fmla="*/ 30 h 207"/>
              <a:gd name="T6" fmla="*/ 26 w 225"/>
              <a:gd name="T7" fmla="*/ 207 h 207"/>
              <a:gd name="T8" fmla="*/ 0 w 225"/>
              <a:gd name="T9" fmla="*/ 17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07">
                <a:moveTo>
                  <a:pt x="0" y="177"/>
                </a:moveTo>
                <a:lnTo>
                  <a:pt x="198" y="0"/>
                </a:lnTo>
                <a:lnTo>
                  <a:pt x="225" y="30"/>
                </a:lnTo>
                <a:lnTo>
                  <a:pt x="26" y="207"/>
                </a:lnTo>
                <a:lnTo>
                  <a:pt x="0" y="177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1" name="Freeform 782"/>
          <p:cNvSpPr>
            <a:spLocks/>
          </p:cNvSpPr>
          <p:nvPr/>
        </p:nvSpPr>
        <p:spPr bwMode="auto">
          <a:xfrm>
            <a:off x="5138371" y="2426171"/>
            <a:ext cx="111679" cy="118060"/>
          </a:xfrm>
          <a:custGeom>
            <a:avLst/>
            <a:gdLst>
              <a:gd name="T0" fmla="*/ 181 w 210"/>
              <a:gd name="T1" fmla="*/ 222 h 222"/>
              <a:gd name="T2" fmla="*/ 0 w 210"/>
              <a:gd name="T3" fmla="*/ 27 h 222"/>
              <a:gd name="T4" fmla="*/ 29 w 210"/>
              <a:gd name="T5" fmla="*/ 0 h 222"/>
              <a:gd name="T6" fmla="*/ 210 w 210"/>
              <a:gd name="T7" fmla="*/ 195 h 222"/>
              <a:gd name="T8" fmla="*/ 181 w 210"/>
              <a:gd name="T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222">
                <a:moveTo>
                  <a:pt x="181" y="222"/>
                </a:moveTo>
                <a:lnTo>
                  <a:pt x="0" y="27"/>
                </a:lnTo>
                <a:lnTo>
                  <a:pt x="29" y="0"/>
                </a:lnTo>
                <a:lnTo>
                  <a:pt x="210" y="195"/>
                </a:lnTo>
                <a:lnTo>
                  <a:pt x="181" y="222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4" name="Freeform 785"/>
          <p:cNvSpPr>
            <a:spLocks/>
          </p:cNvSpPr>
          <p:nvPr/>
        </p:nvSpPr>
        <p:spPr bwMode="auto">
          <a:xfrm>
            <a:off x="5655284" y="3164847"/>
            <a:ext cx="111679" cy="116466"/>
          </a:xfrm>
          <a:custGeom>
            <a:avLst/>
            <a:gdLst>
              <a:gd name="T0" fmla="*/ 0 w 211"/>
              <a:gd name="T1" fmla="*/ 192 h 220"/>
              <a:gd name="T2" fmla="*/ 183 w 211"/>
              <a:gd name="T3" fmla="*/ 0 h 220"/>
              <a:gd name="T4" fmla="*/ 211 w 211"/>
              <a:gd name="T5" fmla="*/ 27 h 220"/>
              <a:gd name="T6" fmla="*/ 29 w 211"/>
              <a:gd name="T7" fmla="*/ 220 h 220"/>
              <a:gd name="T8" fmla="*/ 0 w 211"/>
              <a:gd name="T9" fmla="*/ 19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20">
                <a:moveTo>
                  <a:pt x="0" y="192"/>
                </a:moveTo>
                <a:lnTo>
                  <a:pt x="183" y="0"/>
                </a:lnTo>
                <a:lnTo>
                  <a:pt x="211" y="27"/>
                </a:lnTo>
                <a:lnTo>
                  <a:pt x="29" y="220"/>
                </a:lnTo>
                <a:lnTo>
                  <a:pt x="0" y="192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4" name="Freeform 805"/>
          <p:cNvSpPr>
            <a:spLocks/>
          </p:cNvSpPr>
          <p:nvPr/>
        </p:nvSpPr>
        <p:spPr bwMode="auto">
          <a:xfrm>
            <a:off x="229289" y="3164847"/>
            <a:ext cx="140396" cy="57435"/>
          </a:xfrm>
          <a:custGeom>
            <a:avLst/>
            <a:gdLst>
              <a:gd name="T0" fmla="*/ 257 w 266"/>
              <a:gd name="T1" fmla="*/ 110 h 110"/>
              <a:gd name="T2" fmla="*/ 0 w 266"/>
              <a:gd name="T3" fmla="*/ 39 h 110"/>
              <a:gd name="T4" fmla="*/ 11 w 266"/>
              <a:gd name="T5" fmla="*/ 0 h 110"/>
              <a:gd name="T6" fmla="*/ 266 w 266"/>
              <a:gd name="T7" fmla="*/ 71 h 110"/>
              <a:gd name="T8" fmla="*/ 257 w 266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0">
                <a:moveTo>
                  <a:pt x="257" y="110"/>
                </a:moveTo>
                <a:lnTo>
                  <a:pt x="0" y="39"/>
                </a:lnTo>
                <a:lnTo>
                  <a:pt x="11" y="0"/>
                </a:lnTo>
                <a:lnTo>
                  <a:pt x="266" y="71"/>
                </a:lnTo>
                <a:lnTo>
                  <a:pt x="257" y="110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5" name="Freeform 806"/>
          <p:cNvSpPr>
            <a:spLocks/>
          </p:cNvSpPr>
          <p:nvPr/>
        </p:nvSpPr>
        <p:spPr bwMode="auto">
          <a:xfrm>
            <a:off x="1151437" y="3089862"/>
            <a:ext cx="122847" cy="105297"/>
          </a:xfrm>
          <a:custGeom>
            <a:avLst/>
            <a:gdLst>
              <a:gd name="T0" fmla="*/ 0 w 231"/>
              <a:gd name="T1" fmla="*/ 168 h 198"/>
              <a:gd name="T2" fmla="*/ 205 w 231"/>
              <a:gd name="T3" fmla="*/ 0 h 198"/>
              <a:gd name="T4" fmla="*/ 231 w 231"/>
              <a:gd name="T5" fmla="*/ 30 h 198"/>
              <a:gd name="T6" fmla="*/ 25 w 231"/>
              <a:gd name="T7" fmla="*/ 198 h 198"/>
              <a:gd name="T8" fmla="*/ 0 w 231"/>
              <a:gd name="T9" fmla="*/ 16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198">
                <a:moveTo>
                  <a:pt x="0" y="168"/>
                </a:moveTo>
                <a:lnTo>
                  <a:pt x="205" y="0"/>
                </a:lnTo>
                <a:lnTo>
                  <a:pt x="231" y="30"/>
                </a:lnTo>
                <a:lnTo>
                  <a:pt x="25" y="198"/>
                </a:lnTo>
                <a:lnTo>
                  <a:pt x="0" y="168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8" name="Freeform 810"/>
          <p:cNvSpPr>
            <a:spLocks/>
          </p:cNvSpPr>
          <p:nvPr/>
        </p:nvSpPr>
        <p:spPr bwMode="auto">
          <a:xfrm>
            <a:off x="8332385" y="120801"/>
            <a:ext cx="141992" cy="57435"/>
          </a:xfrm>
          <a:custGeom>
            <a:avLst/>
            <a:gdLst>
              <a:gd name="T0" fmla="*/ 267 w 267"/>
              <a:gd name="T1" fmla="*/ 39 h 109"/>
              <a:gd name="T2" fmla="*/ 10 w 267"/>
              <a:gd name="T3" fmla="*/ 109 h 109"/>
              <a:gd name="T4" fmla="*/ 0 w 267"/>
              <a:gd name="T5" fmla="*/ 70 h 109"/>
              <a:gd name="T6" fmla="*/ 257 w 267"/>
              <a:gd name="T7" fmla="*/ 0 h 109"/>
              <a:gd name="T8" fmla="*/ 267 w 267"/>
              <a:gd name="T9" fmla="*/ 3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09">
                <a:moveTo>
                  <a:pt x="267" y="39"/>
                </a:moveTo>
                <a:lnTo>
                  <a:pt x="10" y="109"/>
                </a:lnTo>
                <a:lnTo>
                  <a:pt x="0" y="70"/>
                </a:lnTo>
                <a:lnTo>
                  <a:pt x="257" y="0"/>
                </a:lnTo>
                <a:lnTo>
                  <a:pt x="267" y="39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9" name="Freeform 811"/>
          <p:cNvSpPr>
            <a:spLocks/>
          </p:cNvSpPr>
          <p:nvPr/>
        </p:nvSpPr>
        <p:spPr bwMode="auto">
          <a:xfrm>
            <a:off x="9099778" y="478174"/>
            <a:ext cx="62222" cy="73389"/>
          </a:xfrm>
          <a:custGeom>
            <a:avLst/>
            <a:gdLst>
              <a:gd name="T0" fmla="*/ 85 w 117"/>
              <a:gd name="T1" fmla="*/ 137 h 137"/>
              <a:gd name="T2" fmla="*/ 0 w 117"/>
              <a:gd name="T3" fmla="*/ 24 h 137"/>
              <a:gd name="T4" fmla="*/ 33 w 117"/>
              <a:gd name="T5" fmla="*/ 0 h 137"/>
              <a:gd name="T6" fmla="*/ 117 w 117"/>
              <a:gd name="T7" fmla="*/ 114 h 137"/>
              <a:gd name="T8" fmla="*/ 85 w 117"/>
              <a:gd name="T9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37">
                <a:moveTo>
                  <a:pt x="85" y="137"/>
                </a:moveTo>
                <a:lnTo>
                  <a:pt x="0" y="24"/>
                </a:lnTo>
                <a:lnTo>
                  <a:pt x="33" y="0"/>
                </a:lnTo>
                <a:lnTo>
                  <a:pt x="117" y="114"/>
                </a:lnTo>
                <a:lnTo>
                  <a:pt x="85" y="137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0" name="Freeform 812"/>
          <p:cNvSpPr>
            <a:spLocks/>
          </p:cNvSpPr>
          <p:nvPr/>
        </p:nvSpPr>
        <p:spPr bwMode="auto">
          <a:xfrm>
            <a:off x="8933856" y="1669947"/>
            <a:ext cx="114870" cy="116466"/>
          </a:xfrm>
          <a:custGeom>
            <a:avLst/>
            <a:gdLst>
              <a:gd name="T0" fmla="*/ 0 w 214"/>
              <a:gd name="T1" fmla="*/ 190 h 218"/>
              <a:gd name="T2" fmla="*/ 186 w 214"/>
              <a:gd name="T3" fmla="*/ 0 h 218"/>
              <a:gd name="T4" fmla="*/ 214 w 214"/>
              <a:gd name="T5" fmla="*/ 29 h 218"/>
              <a:gd name="T6" fmla="*/ 28 w 214"/>
              <a:gd name="T7" fmla="*/ 218 h 218"/>
              <a:gd name="T8" fmla="*/ 0 w 214"/>
              <a:gd name="T9" fmla="*/ 19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8">
                <a:moveTo>
                  <a:pt x="0" y="190"/>
                </a:moveTo>
                <a:lnTo>
                  <a:pt x="186" y="0"/>
                </a:lnTo>
                <a:lnTo>
                  <a:pt x="214" y="29"/>
                </a:lnTo>
                <a:lnTo>
                  <a:pt x="28" y="218"/>
                </a:lnTo>
                <a:lnTo>
                  <a:pt x="0" y="190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4" name="Freeform 816"/>
          <p:cNvSpPr>
            <a:spLocks/>
          </p:cNvSpPr>
          <p:nvPr/>
        </p:nvSpPr>
        <p:spPr bwMode="auto">
          <a:xfrm>
            <a:off x="7587328" y="2633575"/>
            <a:ext cx="130824" cy="94130"/>
          </a:xfrm>
          <a:custGeom>
            <a:avLst/>
            <a:gdLst>
              <a:gd name="T0" fmla="*/ 225 w 246"/>
              <a:gd name="T1" fmla="*/ 176 h 176"/>
              <a:gd name="T2" fmla="*/ 0 w 246"/>
              <a:gd name="T3" fmla="*/ 34 h 176"/>
              <a:gd name="T4" fmla="*/ 21 w 246"/>
              <a:gd name="T5" fmla="*/ 0 h 176"/>
              <a:gd name="T6" fmla="*/ 246 w 246"/>
              <a:gd name="T7" fmla="*/ 143 h 176"/>
              <a:gd name="T8" fmla="*/ 225 w 246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176">
                <a:moveTo>
                  <a:pt x="225" y="176"/>
                </a:moveTo>
                <a:lnTo>
                  <a:pt x="0" y="34"/>
                </a:lnTo>
                <a:lnTo>
                  <a:pt x="21" y="0"/>
                </a:lnTo>
                <a:lnTo>
                  <a:pt x="246" y="143"/>
                </a:lnTo>
                <a:lnTo>
                  <a:pt x="225" y="176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5" name="Freeform 817"/>
          <p:cNvSpPr>
            <a:spLocks/>
          </p:cNvSpPr>
          <p:nvPr/>
        </p:nvSpPr>
        <p:spPr bwMode="auto">
          <a:xfrm>
            <a:off x="7955868" y="2202814"/>
            <a:ext cx="44672" cy="143587"/>
          </a:xfrm>
          <a:custGeom>
            <a:avLst/>
            <a:gdLst>
              <a:gd name="T0" fmla="*/ 45 w 83"/>
              <a:gd name="T1" fmla="*/ 270 h 270"/>
              <a:gd name="T2" fmla="*/ 0 w 83"/>
              <a:gd name="T3" fmla="*/ 6 h 270"/>
              <a:gd name="T4" fmla="*/ 39 w 83"/>
              <a:gd name="T5" fmla="*/ 0 h 270"/>
              <a:gd name="T6" fmla="*/ 83 w 83"/>
              <a:gd name="T7" fmla="*/ 263 h 270"/>
              <a:gd name="T8" fmla="*/ 45 w 83"/>
              <a:gd name="T9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270">
                <a:moveTo>
                  <a:pt x="45" y="270"/>
                </a:moveTo>
                <a:lnTo>
                  <a:pt x="0" y="6"/>
                </a:lnTo>
                <a:lnTo>
                  <a:pt x="39" y="0"/>
                </a:lnTo>
                <a:lnTo>
                  <a:pt x="83" y="263"/>
                </a:lnTo>
                <a:lnTo>
                  <a:pt x="45" y="270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6" name="Freeform 818"/>
          <p:cNvSpPr>
            <a:spLocks/>
          </p:cNvSpPr>
          <p:nvPr/>
        </p:nvSpPr>
        <p:spPr bwMode="auto">
          <a:xfrm>
            <a:off x="2686223" y="3400968"/>
            <a:ext cx="130824" cy="92534"/>
          </a:xfrm>
          <a:custGeom>
            <a:avLst/>
            <a:gdLst>
              <a:gd name="T0" fmla="*/ 0 w 247"/>
              <a:gd name="T1" fmla="*/ 141 h 174"/>
              <a:gd name="T2" fmla="*/ 225 w 247"/>
              <a:gd name="T3" fmla="*/ 0 h 174"/>
              <a:gd name="T4" fmla="*/ 247 w 247"/>
              <a:gd name="T5" fmla="*/ 33 h 174"/>
              <a:gd name="T6" fmla="*/ 21 w 247"/>
              <a:gd name="T7" fmla="*/ 174 h 174"/>
              <a:gd name="T8" fmla="*/ 0 w 247"/>
              <a:gd name="T9" fmla="*/ 14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174">
                <a:moveTo>
                  <a:pt x="0" y="141"/>
                </a:moveTo>
                <a:lnTo>
                  <a:pt x="225" y="0"/>
                </a:lnTo>
                <a:lnTo>
                  <a:pt x="247" y="33"/>
                </a:lnTo>
                <a:lnTo>
                  <a:pt x="21" y="174"/>
                </a:lnTo>
                <a:lnTo>
                  <a:pt x="0" y="141"/>
                </a:lnTo>
                <a:close/>
              </a:path>
            </a:pathLst>
          </a:custGeom>
          <a:solidFill>
            <a:srgbClr val="EBE3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7" name="Freeform 819"/>
          <p:cNvSpPr>
            <a:spLocks/>
          </p:cNvSpPr>
          <p:nvPr/>
        </p:nvSpPr>
        <p:spPr bwMode="auto">
          <a:xfrm>
            <a:off x="3614753" y="535608"/>
            <a:ext cx="141992" cy="59031"/>
          </a:xfrm>
          <a:custGeom>
            <a:avLst/>
            <a:gdLst>
              <a:gd name="T0" fmla="*/ 11 w 267"/>
              <a:gd name="T1" fmla="*/ 0 h 112"/>
              <a:gd name="T2" fmla="*/ 267 w 267"/>
              <a:gd name="T3" fmla="*/ 74 h 112"/>
              <a:gd name="T4" fmla="*/ 256 w 267"/>
              <a:gd name="T5" fmla="*/ 112 h 112"/>
              <a:gd name="T6" fmla="*/ 0 w 267"/>
              <a:gd name="T7" fmla="*/ 39 h 112"/>
              <a:gd name="T8" fmla="*/ 11 w 267"/>
              <a:gd name="T9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12">
                <a:moveTo>
                  <a:pt x="11" y="0"/>
                </a:moveTo>
                <a:lnTo>
                  <a:pt x="267" y="74"/>
                </a:lnTo>
                <a:lnTo>
                  <a:pt x="256" y="112"/>
                </a:lnTo>
                <a:lnTo>
                  <a:pt x="0" y="39"/>
                </a:lnTo>
                <a:lnTo>
                  <a:pt x="11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8" name="Freeform 820"/>
          <p:cNvSpPr>
            <a:spLocks/>
          </p:cNvSpPr>
          <p:nvPr/>
        </p:nvSpPr>
        <p:spPr bwMode="auto">
          <a:xfrm>
            <a:off x="7962249" y="502105"/>
            <a:ext cx="132420" cy="89343"/>
          </a:xfrm>
          <a:custGeom>
            <a:avLst/>
            <a:gdLst>
              <a:gd name="T0" fmla="*/ 229 w 249"/>
              <a:gd name="T1" fmla="*/ 169 h 169"/>
              <a:gd name="T2" fmla="*/ 0 w 249"/>
              <a:gd name="T3" fmla="*/ 34 h 169"/>
              <a:gd name="T4" fmla="*/ 21 w 249"/>
              <a:gd name="T5" fmla="*/ 0 h 169"/>
              <a:gd name="T6" fmla="*/ 249 w 249"/>
              <a:gd name="T7" fmla="*/ 134 h 169"/>
              <a:gd name="T8" fmla="*/ 229 w 249"/>
              <a:gd name="T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69">
                <a:moveTo>
                  <a:pt x="229" y="169"/>
                </a:moveTo>
                <a:lnTo>
                  <a:pt x="0" y="34"/>
                </a:lnTo>
                <a:lnTo>
                  <a:pt x="21" y="0"/>
                </a:lnTo>
                <a:lnTo>
                  <a:pt x="249" y="134"/>
                </a:lnTo>
                <a:lnTo>
                  <a:pt x="229" y="169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9" name="Freeform 821"/>
          <p:cNvSpPr>
            <a:spLocks/>
          </p:cNvSpPr>
          <p:nvPr/>
        </p:nvSpPr>
        <p:spPr bwMode="auto">
          <a:xfrm>
            <a:off x="4249727" y="393617"/>
            <a:ext cx="134015" cy="84557"/>
          </a:xfrm>
          <a:custGeom>
            <a:avLst/>
            <a:gdLst>
              <a:gd name="T0" fmla="*/ 0 w 252"/>
              <a:gd name="T1" fmla="*/ 125 h 160"/>
              <a:gd name="T2" fmla="*/ 234 w 252"/>
              <a:gd name="T3" fmla="*/ 0 h 160"/>
              <a:gd name="T4" fmla="*/ 252 w 252"/>
              <a:gd name="T5" fmla="*/ 34 h 160"/>
              <a:gd name="T6" fmla="*/ 18 w 252"/>
              <a:gd name="T7" fmla="*/ 160 h 160"/>
              <a:gd name="T8" fmla="*/ 0 w 252"/>
              <a:gd name="T9" fmla="*/ 12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60">
                <a:moveTo>
                  <a:pt x="0" y="125"/>
                </a:moveTo>
                <a:lnTo>
                  <a:pt x="234" y="0"/>
                </a:lnTo>
                <a:lnTo>
                  <a:pt x="252" y="34"/>
                </a:lnTo>
                <a:lnTo>
                  <a:pt x="18" y="160"/>
                </a:lnTo>
                <a:lnTo>
                  <a:pt x="0" y="125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0" name="Freeform 822"/>
          <p:cNvSpPr>
            <a:spLocks/>
          </p:cNvSpPr>
          <p:nvPr/>
        </p:nvSpPr>
        <p:spPr bwMode="auto">
          <a:xfrm>
            <a:off x="6902896" y="1275879"/>
            <a:ext cx="130824" cy="92534"/>
          </a:xfrm>
          <a:custGeom>
            <a:avLst/>
            <a:gdLst>
              <a:gd name="T0" fmla="*/ 226 w 247"/>
              <a:gd name="T1" fmla="*/ 174 h 174"/>
              <a:gd name="T2" fmla="*/ 0 w 247"/>
              <a:gd name="T3" fmla="*/ 35 h 174"/>
              <a:gd name="T4" fmla="*/ 21 w 247"/>
              <a:gd name="T5" fmla="*/ 0 h 174"/>
              <a:gd name="T6" fmla="*/ 247 w 247"/>
              <a:gd name="T7" fmla="*/ 140 h 174"/>
              <a:gd name="T8" fmla="*/ 226 w 247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174">
                <a:moveTo>
                  <a:pt x="226" y="174"/>
                </a:moveTo>
                <a:lnTo>
                  <a:pt x="0" y="35"/>
                </a:lnTo>
                <a:lnTo>
                  <a:pt x="21" y="0"/>
                </a:lnTo>
                <a:lnTo>
                  <a:pt x="247" y="140"/>
                </a:lnTo>
                <a:lnTo>
                  <a:pt x="226" y="174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1" name="Freeform 823"/>
          <p:cNvSpPr>
            <a:spLocks/>
          </p:cNvSpPr>
          <p:nvPr/>
        </p:nvSpPr>
        <p:spPr bwMode="auto">
          <a:xfrm>
            <a:off x="586662" y="9123"/>
            <a:ext cx="106893" cy="122847"/>
          </a:xfrm>
          <a:custGeom>
            <a:avLst/>
            <a:gdLst>
              <a:gd name="T0" fmla="*/ 171 w 201"/>
              <a:gd name="T1" fmla="*/ 230 h 230"/>
              <a:gd name="T2" fmla="*/ 0 w 201"/>
              <a:gd name="T3" fmla="*/ 26 h 230"/>
              <a:gd name="T4" fmla="*/ 30 w 201"/>
              <a:gd name="T5" fmla="*/ 0 h 230"/>
              <a:gd name="T6" fmla="*/ 201 w 201"/>
              <a:gd name="T7" fmla="*/ 204 h 230"/>
              <a:gd name="T8" fmla="*/ 171 w 201"/>
              <a:gd name="T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230">
                <a:moveTo>
                  <a:pt x="171" y="230"/>
                </a:moveTo>
                <a:lnTo>
                  <a:pt x="0" y="26"/>
                </a:lnTo>
                <a:lnTo>
                  <a:pt x="30" y="0"/>
                </a:lnTo>
                <a:lnTo>
                  <a:pt x="201" y="204"/>
                </a:lnTo>
                <a:lnTo>
                  <a:pt x="171" y="23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2" name="Freeform 824"/>
          <p:cNvSpPr>
            <a:spLocks/>
          </p:cNvSpPr>
          <p:nvPr/>
        </p:nvSpPr>
        <p:spPr bwMode="auto">
          <a:xfrm>
            <a:off x="1593366" y="513273"/>
            <a:ext cx="65412" cy="141992"/>
          </a:xfrm>
          <a:custGeom>
            <a:avLst/>
            <a:gdLst>
              <a:gd name="T0" fmla="*/ 85 w 123"/>
              <a:gd name="T1" fmla="*/ 265 h 265"/>
              <a:gd name="T2" fmla="*/ 0 w 123"/>
              <a:gd name="T3" fmla="*/ 12 h 265"/>
              <a:gd name="T4" fmla="*/ 37 w 123"/>
              <a:gd name="T5" fmla="*/ 0 h 265"/>
              <a:gd name="T6" fmla="*/ 123 w 123"/>
              <a:gd name="T7" fmla="*/ 252 h 265"/>
              <a:gd name="T8" fmla="*/ 85 w 123"/>
              <a:gd name="T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265">
                <a:moveTo>
                  <a:pt x="85" y="265"/>
                </a:moveTo>
                <a:lnTo>
                  <a:pt x="0" y="12"/>
                </a:lnTo>
                <a:lnTo>
                  <a:pt x="37" y="0"/>
                </a:lnTo>
                <a:lnTo>
                  <a:pt x="123" y="252"/>
                </a:lnTo>
                <a:lnTo>
                  <a:pt x="85" y="265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3" name="Freeform 825"/>
          <p:cNvSpPr>
            <a:spLocks/>
          </p:cNvSpPr>
          <p:nvPr/>
        </p:nvSpPr>
        <p:spPr bwMode="auto">
          <a:xfrm>
            <a:off x="1682709" y="2702178"/>
            <a:ext cx="52649" cy="141992"/>
          </a:xfrm>
          <a:custGeom>
            <a:avLst/>
            <a:gdLst>
              <a:gd name="T0" fmla="*/ 60 w 99"/>
              <a:gd name="T1" fmla="*/ 267 h 267"/>
              <a:gd name="T2" fmla="*/ 0 w 99"/>
              <a:gd name="T3" fmla="*/ 8 h 267"/>
              <a:gd name="T4" fmla="*/ 39 w 99"/>
              <a:gd name="T5" fmla="*/ 0 h 267"/>
              <a:gd name="T6" fmla="*/ 99 w 99"/>
              <a:gd name="T7" fmla="*/ 258 h 267"/>
              <a:gd name="T8" fmla="*/ 60 w 99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67">
                <a:moveTo>
                  <a:pt x="60" y="267"/>
                </a:moveTo>
                <a:lnTo>
                  <a:pt x="0" y="8"/>
                </a:lnTo>
                <a:lnTo>
                  <a:pt x="39" y="0"/>
                </a:lnTo>
                <a:lnTo>
                  <a:pt x="99" y="258"/>
                </a:lnTo>
                <a:lnTo>
                  <a:pt x="60" y="26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4" name="Freeform 826"/>
          <p:cNvSpPr>
            <a:spLocks/>
          </p:cNvSpPr>
          <p:nvPr/>
        </p:nvSpPr>
        <p:spPr bwMode="auto">
          <a:xfrm>
            <a:off x="227693" y="1963502"/>
            <a:ext cx="110084" cy="118060"/>
          </a:xfrm>
          <a:custGeom>
            <a:avLst/>
            <a:gdLst>
              <a:gd name="T0" fmla="*/ 0 w 207"/>
              <a:gd name="T1" fmla="*/ 196 h 223"/>
              <a:gd name="T2" fmla="*/ 178 w 207"/>
              <a:gd name="T3" fmla="*/ 0 h 223"/>
              <a:gd name="T4" fmla="*/ 207 w 207"/>
              <a:gd name="T5" fmla="*/ 26 h 223"/>
              <a:gd name="T6" fmla="*/ 29 w 207"/>
              <a:gd name="T7" fmla="*/ 223 h 223"/>
              <a:gd name="T8" fmla="*/ 0 w 207"/>
              <a:gd name="T9" fmla="*/ 19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223">
                <a:moveTo>
                  <a:pt x="0" y="196"/>
                </a:moveTo>
                <a:lnTo>
                  <a:pt x="178" y="0"/>
                </a:lnTo>
                <a:lnTo>
                  <a:pt x="207" y="26"/>
                </a:lnTo>
                <a:lnTo>
                  <a:pt x="29" y="223"/>
                </a:lnTo>
                <a:lnTo>
                  <a:pt x="0" y="196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5" name="Freeform 827"/>
          <p:cNvSpPr>
            <a:spLocks/>
          </p:cNvSpPr>
          <p:nvPr/>
        </p:nvSpPr>
        <p:spPr bwMode="auto">
          <a:xfrm>
            <a:off x="762157" y="2065609"/>
            <a:ext cx="140396" cy="68603"/>
          </a:xfrm>
          <a:custGeom>
            <a:avLst/>
            <a:gdLst>
              <a:gd name="T0" fmla="*/ 0 w 264"/>
              <a:gd name="T1" fmla="*/ 92 h 129"/>
              <a:gd name="T2" fmla="*/ 251 w 264"/>
              <a:gd name="T3" fmla="*/ 0 h 129"/>
              <a:gd name="T4" fmla="*/ 264 w 264"/>
              <a:gd name="T5" fmla="*/ 38 h 129"/>
              <a:gd name="T6" fmla="*/ 14 w 264"/>
              <a:gd name="T7" fmla="*/ 129 h 129"/>
              <a:gd name="T8" fmla="*/ 0 w 264"/>
              <a:gd name="T9" fmla="*/ 9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9">
                <a:moveTo>
                  <a:pt x="0" y="92"/>
                </a:moveTo>
                <a:lnTo>
                  <a:pt x="251" y="0"/>
                </a:lnTo>
                <a:lnTo>
                  <a:pt x="264" y="38"/>
                </a:lnTo>
                <a:lnTo>
                  <a:pt x="14" y="129"/>
                </a:lnTo>
                <a:lnTo>
                  <a:pt x="0" y="92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6" name="Freeform 828"/>
          <p:cNvSpPr>
            <a:spLocks/>
          </p:cNvSpPr>
          <p:nvPr/>
        </p:nvSpPr>
        <p:spPr bwMode="auto">
          <a:xfrm>
            <a:off x="2555400" y="1631657"/>
            <a:ext cx="143587" cy="47862"/>
          </a:xfrm>
          <a:custGeom>
            <a:avLst/>
            <a:gdLst>
              <a:gd name="T0" fmla="*/ 261 w 268"/>
              <a:gd name="T1" fmla="*/ 91 h 91"/>
              <a:gd name="T2" fmla="*/ 0 w 268"/>
              <a:gd name="T3" fmla="*/ 39 h 91"/>
              <a:gd name="T4" fmla="*/ 7 w 268"/>
              <a:gd name="T5" fmla="*/ 0 h 91"/>
              <a:gd name="T6" fmla="*/ 268 w 268"/>
              <a:gd name="T7" fmla="*/ 51 h 91"/>
              <a:gd name="T8" fmla="*/ 261 w 268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1">
                <a:moveTo>
                  <a:pt x="261" y="91"/>
                </a:moveTo>
                <a:lnTo>
                  <a:pt x="0" y="39"/>
                </a:lnTo>
                <a:lnTo>
                  <a:pt x="7" y="0"/>
                </a:lnTo>
                <a:lnTo>
                  <a:pt x="268" y="51"/>
                </a:lnTo>
                <a:lnTo>
                  <a:pt x="261" y="91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7" name="Freeform 829"/>
          <p:cNvSpPr>
            <a:spLocks/>
          </p:cNvSpPr>
          <p:nvPr/>
        </p:nvSpPr>
        <p:spPr bwMode="auto">
          <a:xfrm>
            <a:off x="1188131" y="1906068"/>
            <a:ext cx="51053" cy="143587"/>
          </a:xfrm>
          <a:custGeom>
            <a:avLst/>
            <a:gdLst>
              <a:gd name="T0" fmla="*/ 0 w 96"/>
              <a:gd name="T1" fmla="*/ 260 h 268"/>
              <a:gd name="T2" fmla="*/ 57 w 96"/>
              <a:gd name="T3" fmla="*/ 0 h 268"/>
              <a:gd name="T4" fmla="*/ 96 w 96"/>
              <a:gd name="T5" fmla="*/ 9 h 268"/>
              <a:gd name="T6" fmla="*/ 40 w 96"/>
              <a:gd name="T7" fmla="*/ 268 h 268"/>
              <a:gd name="T8" fmla="*/ 0 w 96"/>
              <a:gd name="T9" fmla="*/ 26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68">
                <a:moveTo>
                  <a:pt x="0" y="260"/>
                </a:moveTo>
                <a:lnTo>
                  <a:pt x="57" y="0"/>
                </a:lnTo>
                <a:lnTo>
                  <a:pt x="96" y="9"/>
                </a:lnTo>
                <a:lnTo>
                  <a:pt x="40" y="268"/>
                </a:lnTo>
                <a:lnTo>
                  <a:pt x="0" y="26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8" name="Freeform 830"/>
          <p:cNvSpPr>
            <a:spLocks/>
          </p:cNvSpPr>
          <p:nvPr/>
        </p:nvSpPr>
        <p:spPr bwMode="auto">
          <a:xfrm>
            <a:off x="524440" y="1140270"/>
            <a:ext cx="141992" cy="52649"/>
          </a:xfrm>
          <a:custGeom>
            <a:avLst/>
            <a:gdLst>
              <a:gd name="T0" fmla="*/ 0 w 267"/>
              <a:gd name="T1" fmla="*/ 58 h 97"/>
              <a:gd name="T2" fmla="*/ 259 w 267"/>
              <a:gd name="T3" fmla="*/ 0 h 97"/>
              <a:gd name="T4" fmla="*/ 267 w 267"/>
              <a:gd name="T5" fmla="*/ 37 h 97"/>
              <a:gd name="T6" fmla="*/ 8 w 267"/>
              <a:gd name="T7" fmla="*/ 97 h 97"/>
              <a:gd name="T8" fmla="*/ 0 w 267"/>
              <a:gd name="T9" fmla="*/ 5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97">
                <a:moveTo>
                  <a:pt x="0" y="58"/>
                </a:moveTo>
                <a:lnTo>
                  <a:pt x="259" y="0"/>
                </a:lnTo>
                <a:lnTo>
                  <a:pt x="267" y="37"/>
                </a:lnTo>
                <a:lnTo>
                  <a:pt x="8" y="97"/>
                </a:lnTo>
                <a:lnTo>
                  <a:pt x="0" y="58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0" name="Freeform 832"/>
          <p:cNvSpPr>
            <a:spLocks/>
          </p:cNvSpPr>
          <p:nvPr/>
        </p:nvSpPr>
        <p:spPr bwMode="auto">
          <a:xfrm>
            <a:off x="3504669" y="2236317"/>
            <a:ext cx="143587" cy="41481"/>
          </a:xfrm>
          <a:custGeom>
            <a:avLst/>
            <a:gdLst>
              <a:gd name="T0" fmla="*/ 263 w 270"/>
              <a:gd name="T1" fmla="*/ 80 h 80"/>
              <a:gd name="T2" fmla="*/ 0 w 270"/>
              <a:gd name="T3" fmla="*/ 39 h 80"/>
              <a:gd name="T4" fmla="*/ 7 w 270"/>
              <a:gd name="T5" fmla="*/ 0 h 80"/>
              <a:gd name="T6" fmla="*/ 270 w 270"/>
              <a:gd name="T7" fmla="*/ 41 h 80"/>
              <a:gd name="T8" fmla="*/ 263 w 270"/>
              <a:gd name="T9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80">
                <a:moveTo>
                  <a:pt x="263" y="80"/>
                </a:moveTo>
                <a:lnTo>
                  <a:pt x="0" y="39"/>
                </a:lnTo>
                <a:lnTo>
                  <a:pt x="7" y="0"/>
                </a:lnTo>
                <a:lnTo>
                  <a:pt x="270" y="41"/>
                </a:lnTo>
                <a:lnTo>
                  <a:pt x="263" y="8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1" name="Freeform 833"/>
          <p:cNvSpPr>
            <a:spLocks/>
          </p:cNvSpPr>
          <p:nvPr/>
        </p:nvSpPr>
        <p:spPr bwMode="auto">
          <a:xfrm>
            <a:off x="6264731" y="1997006"/>
            <a:ext cx="134015" cy="84557"/>
          </a:xfrm>
          <a:custGeom>
            <a:avLst/>
            <a:gdLst>
              <a:gd name="T0" fmla="*/ 0 w 252"/>
              <a:gd name="T1" fmla="*/ 127 h 161"/>
              <a:gd name="T2" fmla="*/ 234 w 252"/>
              <a:gd name="T3" fmla="*/ 0 h 161"/>
              <a:gd name="T4" fmla="*/ 252 w 252"/>
              <a:gd name="T5" fmla="*/ 36 h 161"/>
              <a:gd name="T6" fmla="*/ 18 w 252"/>
              <a:gd name="T7" fmla="*/ 161 h 161"/>
              <a:gd name="T8" fmla="*/ 0 w 252"/>
              <a:gd name="T9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61">
                <a:moveTo>
                  <a:pt x="0" y="127"/>
                </a:moveTo>
                <a:lnTo>
                  <a:pt x="234" y="0"/>
                </a:lnTo>
                <a:lnTo>
                  <a:pt x="252" y="36"/>
                </a:lnTo>
                <a:lnTo>
                  <a:pt x="18" y="161"/>
                </a:lnTo>
                <a:lnTo>
                  <a:pt x="0" y="12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2" name="Freeform 834"/>
          <p:cNvSpPr>
            <a:spLocks/>
          </p:cNvSpPr>
          <p:nvPr/>
        </p:nvSpPr>
        <p:spPr bwMode="auto">
          <a:xfrm>
            <a:off x="3876400" y="3182397"/>
            <a:ext cx="119656" cy="111679"/>
          </a:xfrm>
          <a:custGeom>
            <a:avLst/>
            <a:gdLst>
              <a:gd name="T0" fmla="*/ 196 w 223"/>
              <a:gd name="T1" fmla="*/ 209 h 209"/>
              <a:gd name="T2" fmla="*/ 0 w 223"/>
              <a:gd name="T3" fmla="*/ 29 h 209"/>
              <a:gd name="T4" fmla="*/ 27 w 223"/>
              <a:gd name="T5" fmla="*/ 0 h 209"/>
              <a:gd name="T6" fmla="*/ 223 w 223"/>
              <a:gd name="T7" fmla="*/ 180 h 209"/>
              <a:gd name="T8" fmla="*/ 196 w 223"/>
              <a:gd name="T9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09">
                <a:moveTo>
                  <a:pt x="196" y="209"/>
                </a:moveTo>
                <a:lnTo>
                  <a:pt x="0" y="29"/>
                </a:lnTo>
                <a:lnTo>
                  <a:pt x="27" y="0"/>
                </a:lnTo>
                <a:lnTo>
                  <a:pt x="223" y="180"/>
                </a:lnTo>
                <a:lnTo>
                  <a:pt x="196" y="209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3" name="Freeform 835"/>
          <p:cNvSpPr>
            <a:spLocks/>
          </p:cNvSpPr>
          <p:nvPr/>
        </p:nvSpPr>
        <p:spPr bwMode="auto">
          <a:xfrm>
            <a:off x="5072959" y="2429363"/>
            <a:ext cx="25527" cy="141992"/>
          </a:xfrm>
          <a:custGeom>
            <a:avLst/>
            <a:gdLst>
              <a:gd name="T0" fmla="*/ 11 w 49"/>
              <a:gd name="T1" fmla="*/ 267 h 267"/>
              <a:gd name="T2" fmla="*/ 0 w 49"/>
              <a:gd name="T3" fmla="*/ 1 h 267"/>
              <a:gd name="T4" fmla="*/ 40 w 49"/>
              <a:gd name="T5" fmla="*/ 0 h 267"/>
              <a:gd name="T6" fmla="*/ 49 w 49"/>
              <a:gd name="T7" fmla="*/ 265 h 267"/>
              <a:gd name="T8" fmla="*/ 11 w 49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67">
                <a:moveTo>
                  <a:pt x="11" y="267"/>
                </a:moveTo>
                <a:lnTo>
                  <a:pt x="0" y="1"/>
                </a:lnTo>
                <a:lnTo>
                  <a:pt x="40" y="0"/>
                </a:lnTo>
                <a:lnTo>
                  <a:pt x="49" y="265"/>
                </a:lnTo>
                <a:lnTo>
                  <a:pt x="11" y="26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4" name="Freeform 836"/>
          <p:cNvSpPr>
            <a:spLocks/>
          </p:cNvSpPr>
          <p:nvPr/>
        </p:nvSpPr>
        <p:spPr bwMode="auto">
          <a:xfrm>
            <a:off x="6378006" y="3246214"/>
            <a:ext cx="122847" cy="106893"/>
          </a:xfrm>
          <a:custGeom>
            <a:avLst/>
            <a:gdLst>
              <a:gd name="T0" fmla="*/ 0 w 231"/>
              <a:gd name="T1" fmla="*/ 170 h 201"/>
              <a:gd name="T2" fmla="*/ 206 w 231"/>
              <a:gd name="T3" fmla="*/ 0 h 201"/>
              <a:gd name="T4" fmla="*/ 231 w 231"/>
              <a:gd name="T5" fmla="*/ 32 h 201"/>
              <a:gd name="T6" fmla="*/ 26 w 231"/>
              <a:gd name="T7" fmla="*/ 201 h 201"/>
              <a:gd name="T8" fmla="*/ 0 w 231"/>
              <a:gd name="T9" fmla="*/ 17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201">
                <a:moveTo>
                  <a:pt x="0" y="170"/>
                </a:moveTo>
                <a:lnTo>
                  <a:pt x="206" y="0"/>
                </a:lnTo>
                <a:lnTo>
                  <a:pt x="231" y="32"/>
                </a:lnTo>
                <a:lnTo>
                  <a:pt x="26" y="201"/>
                </a:lnTo>
                <a:lnTo>
                  <a:pt x="0" y="17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4" name="Freeform 856"/>
          <p:cNvSpPr>
            <a:spLocks/>
          </p:cNvSpPr>
          <p:nvPr/>
        </p:nvSpPr>
        <p:spPr bwMode="auto">
          <a:xfrm>
            <a:off x="1334909" y="2783544"/>
            <a:ext cx="71794" cy="138801"/>
          </a:xfrm>
          <a:custGeom>
            <a:avLst/>
            <a:gdLst>
              <a:gd name="T0" fmla="*/ 0 w 135"/>
              <a:gd name="T1" fmla="*/ 248 h 262"/>
              <a:gd name="T2" fmla="*/ 97 w 135"/>
              <a:gd name="T3" fmla="*/ 0 h 262"/>
              <a:gd name="T4" fmla="*/ 135 w 135"/>
              <a:gd name="T5" fmla="*/ 15 h 262"/>
              <a:gd name="T6" fmla="*/ 37 w 135"/>
              <a:gd name="T7" fmla="*/ 262 h 262"/>
              <a:gd name="T8" fmla="*/ 0 w 135"/>
              <a:gd name="T9" fmla="*/ 248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62">
                <a:moveTo>
                  <a:pt x="0" y="248"/>
                </a:moveTo>
                <a:lnTo>
                  <a:pt x="97" y="0"/>
                </a:lnTo>
                <a:lnTo>
                  <a:pt x="135" y="15"/>
                </a:lnTo>
                <a:lnTo>
                  <a:pt x="37" y="262"/>
                </a:lnTo>
                <a:lnTo>
                  <a:pt x="0" y="248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5" name="Freeform 857"/>
          <p:cNvSpPr>
            <a:spLocks/>
          </p:cNvSpPr>
          <p:nvPr/>
        </p:nvSpPr>
        <p:spPr bwMode="auto">
          <a:xfrm>
            <a:off x="1173773" y="2992543"/>
            <a:ext cx="59031" cy="141992"/>
          </a:xfrm>
          <a:custGeom>
            <a:avLst/>
            <a:gdLst>
              <a:gd name="T0" fmla="*/ 0 w 110"/>
              <a:gd name="T1" fmla="*/ 256 h 266"/>
              <a:gd name="T2" fmla="*/ 72 w 110"/>
              <a:gd name="T3" fmla="*/ 0 h 266"/>
              <a:gd name="T4" fmla="*/ 110 w 110"/>
              <a:gd name="T5" fmla="*/ 10 h 266"/>
              <a:gd name="T6" fmla="*/ 39 w 110"/>
              <a:gd name="T7" fmla="*/ 266 h 266"/>
              <a:gd name="T8" fmla="*/ 0 w 110"/>
              <a:gd name="T9" fmla="*/ 25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266">
                <a:moveTo>
                  <a:pt x="0" y="256"/>
                </a:moveTo>
                <a:lnTo>
                  <a:pt x="72" y="0"/>
                </a:lnTo>
                <a:lnTo>
                  <a:pt x="110" y="10"/>
                </a:lnTo>
                <a:lnTo>
                  <a:pt x="39" y="266"/>
                </a:lnTo>
                <a:lnTo>
                  <a:pt x="0" y="256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7" name="Freeform 859"/>
          <p:cNvSpPr>
            <a:spLocks/>
          </p:cNvSpPr>
          <p:nvPr/>
        </p:nvSpPr>
        <p:spPr bwMode="auto">
          <a:xfrm>
            <a:off x="8049998" y="1422657"/>
            <a:ext cx="137205" cy="79771"/>
          </a:xfrm>
          <a:custGeom>
            <a:avLst/>
            <a:gdLst>
              <a:gd name="T0" fmla="*/ 17 w 257"/>
              <a:gd name="T1" fmla="*/ 0 h 150"/>
              <a:gd name="T2" fmla="*/ 257 w 257"/>
              <a:gd name="T3" fmla="*/ 115 h 150"/>
              <a:gd name="T4" fmla="*/ 240 w 257"/>
              <a:gd name="T5" fmla="*/ 150 h 150"/>
              <a:gd name="T6" fmla="*/ 0 w 257"/>
              <a:gd name="T7" fmla="*/ 36 h 150"/>
              <a:gd name="T8" fmla="*/ 17 w 257"/>
              <a:gd name="T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150">
                <a:moveTo>
                  <a:pt x="17" y="0"/>
                </a:moveTo>
                <a:lnTo>
                  <a:pt x="257" y="115"/>
                </a:lnTo>
                <a:lnTo>
                  <a:pt x="240" y="150"/>
                </a:lnTo>
                <a:lnTo>
                  <a:pt x="0" y="36"/>
                </a:lnTo>
                <a:lnTo>
                  <a:pt x="17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8" name="Freeform 860"/>
          <p:cNvSpPr>
            <a:spLocks/>
          </p:cNvSpPr>
          <p:nvPr/>
        </p:nvSpPr>
        <p:spPr bwMode="auto">
          <a:xfrm>
            <a:off x="9141259" y="1326933"/>
            <a:ext cx="12763" cy="22336"/>
          </a:xfrm>
          <a:custGeom>
            <a:avLst/>
            <a:gdLst>
              <a:gd name="T0" fmla="*/ 0 w 24"/>
              <a:gd name="T1" fmla="*/ 1 h 40"/>
              <a:gd name="T2" fmla="*/ 22 w 24"/>
              <a:gd name="T3" fmla="*/ 0 h 40"/>
              <a:gd name="T4" fmla="*/ 24 w 24"/>
              <a:gd name="T5" fmla="*/ 39 h 40"/>
              <a:gd name="T6" fmla="*/ 2 w 24"/>
              <a:gd name="T7" fmla="*/ 40 h 40"/>
              <a:gd name="T8" fmla="*/ 0 w 24"/>
              <a:gd name="T9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40">
                <a:moveTo>
                  <a:pt x="0" y="1"/>
                </a:moveTo>
                <a:lnTo>
                  <a:pt x="22" y="0"/>
                </a:lnTo>
                <a:lnTo>
                  <a:pt x="24" y="39"/>
                </a:lnTo>
                <a:lnTo>
                  <a:pt x="2" y="40"/>
                </a:lnTo>
                <a:lnTo>
                  <a:pt x="0" y="1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3" name="Freeform 865"/>
          <p:cNvSpPr>
            <a:spLocks/>
          </p:cNvSpPr>
          <p:nvPr/>
        </p:nvSpPr>
        <p:spPr bwMode="auto">
          <a:xfrm>
            <a:off x="8230279" y="2868100"/>
            <a:ext cx="134015" cy="84557"/>
          </a:xfrm>
          <a:custGeom>
            <a:avLst/>
            <a:gdLst>
              <a:gd name="T0" fmla="*/ 235 w 253"/>
              <a:gd name="T1" fmla="*/ 160 h 160"/>
              <a:gd name="T2" fmla="*/ 0 w 253"/>
              <a:gd name="T3" fmla="*/ 35 h 160"/>
              <a:gd name="T4" fmla="*/ 19 w 253"/>
              <a:gd name="T5" fmla="*/ 0 h 160"/>
              <a:gd name="T6" fmla="*/ 253 w 253"/>
              <a:gd name="T7" fmla="*/ 124 h 160"/>
              <a:gd name="T8" fmla="*/ 235 w 253"/>
              <a:gd name="T9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160">
                <a:moveTo>
                  <a:pt x="235" y="160"/>
                </a:moveTo>
                <a:lnTo>
                  <a:pt x="0" y="35"/>
                </a:lnTo>
                <a:lnTo>
                  <a:pt x="19" y="0"/>
                </a:lnTo>
                <a:lnTo>
                  <a:pt x="253" y="124"/>
                </a:lnTo>
                <a:lnTo>
                  <a:pt x="235" y="16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5" name="Freeform 867"/>
          <p:cNvSpPr>
            <a:spLocks/>
          </p:cNvSpPr>
          <p:nvPr/>
        </p:nvSpPr>
        <p:spPr bwMode="auto">
          <a:xfrm>
            <a:off x="3207922" y="149519"/>
            <a:ext cx="121251" cy="106893"/>
          </a:xfrm>
          <a:custGeom>
            <a:avLst/>
            <a:gdLst>
              <a:gd name="T0" fmla="*/ 201 w 227"/>
              <a:gd name="T1" fmla="*/ 202 h 202"/>
              <a:gd name="T2" fmla="*/ 0 w 227"/>
              <a:gd name="T3" fmla="*/ 30 h 202"/>
              <a:gd name="T4" fmla="*/ 24 w 227"/>
              <a:gd name="T5" fmla="*/ 0 h 202"/>
              <a:gd name="T6" fmla="*/ 227 w 227"/>
              <a:gd name="T7" fmla="*/ 172 h 202"/>
              <a:gd name="T8" fmla="*/ 201 w 227"/>
              <a:gd name="T9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02">
                <a:moveTo>
                  <a:pt x="201" y="202"/>
                </a:moveTo>
                <a:lnTo>
                  <a:pt x="0" y="30"/>
                </a:lnTo>
                <a:lnTo>
                  <a:pt x="24" y="0"/>
                </a:lnTo>
                <a:lnTo>
                  <a:pt x="227" y="172"/>
                </a:lnTo>
                <a:lnTo>
                  <a:pt x="201" y="202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6" name="Freeform 868"/>
          <p:cNvSpPr>
            <a:spLocks/>
          </p:cNvSpPr>
          <p:nvPr/>
        </p:nvSpPr>
        <p:spPr bwMode="auto">
          <a:xfrm>
            <a:off x="4835242" y="159091"/>
            <a:ext cx="141992" cy="30313"/>
          </a:xfrm>
          <a:custGeom>
            <a:avLst/>
            <a:gdLst>
              <a:gd name="T0" fmla="*/ 268 w 268"/>
              <a:gd name="T1" fmla="*/ 40 h 56"/>
              <a:gd name="T2" fmla="*/ 2 w 268"/>
              <a:gd name="T3" fmla="*/ 56 h 56"/>
              <a:gd name="T4" fmla="*/ 0 w 268"/>
              <a:gd name="T5" fmla="*/ 16 h 56"/>
              <a:gd name="T6" fmla="*/ 266 w 268"/>
              <a:gd name="T7" fmla="*/ 0 h 56"/>
              <a:gd name="T8" fmla="*/ 268 w 268"/>
              <a:gd name="T9" fmla="*/ 4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6">
                <a:moveTo>
                  <a:pt x="268" y="40"/>
                </a:moveTo>
                <a:lnTo>
                  <a:pt x="2" y="56"/>
                </a:lnTo>
                <a:lnTo>
                  <a:pt x="0" y="16"/>
                </a:lnTo>
                <a:lnTo>
                  <a:pt x="266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7" name="Freeform 869"/>
          <p:cNvSpPr>
            <a:spLocks/>
          </p:cNvSpPr>
          <p:nvPr/>
        </p:nvSpPr>
        <p:spPr bwMode="auto">
          <a:xfrm>
            <a:off x="3534982" y="1926807"/>
            <a:ext cx="137205" cy="76580"/>
          </a:xfrm>
          <a:custGeom>
            <a:avLst/>
            <a:gdLst>
              <a:gd name="T0" fmla="*/ 0 w 259"/>
              <a:gd name="T1" fmla="*/ 109 h 144"/>
              <a:gd name="T2" fmla="*/ 243 w 259"/>
              <a:gd name="T3" fmla="*/ 0 h 144"/>
              <a:gd name="T4" fmla="*/ 259 w 259"/>
              <a:gd name="T5" fmla="*/ 37 h 144"/>
              <a:gd name="T6" fmla="*/ 17 w 259"/>
              <a:gd name="T7" fmla="*/ 144 h 144"/>
              <a:gd name="T8" fmla="*/ 0 w 259"/>
              <a:gd name="T9" fmla="*/ 10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144">
                <a:moveTo>
                  <a:pt x="0" y="109"/>
                </a:moveTo>
                <a:lnTo>
                  <a:pt x="243" y="0"/>
                </a:lnTo>
                <a:lnTo>
                  <a:pt x="259" y="37"/>
                </a:lnTo>
                <a:lnTo>
                  <a:pt x="17" y="144"/>
                </a:lnTo>
                <a:lnTo>
                  <a:pt x="0" y="109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8" name="Freeform 870"/>
          <p:cNvSpPr>
            <a:spLocks/>
          </p:cNvSpPr>
          <p:nvPr/>
        </p:nvSpPr>
        <p:spPr bwMode="auto">
          <a:xfrm>
            <a:off x="3916285" y="1500833"/>
            <a:ext cx="140396" cy="67007"/>
          </a:xfrm>
          <a:custGeom>
            <a:avLst/>
            <a:gdLst>
              <a:gd name="T0" fmla="*/ 0 w 264"/>
              <a:gd name="T1" fmla="*/ 89 h 126"/>
              <a:gd name="T2" fmla="*/ 250 w 264"/>
              <a:gd name="T3" fmla="*/ 0 h 126"/>
              <a:gd name="T4" fmla="*/ 264 w 264"/>
              <a:gd name="T5" fmla="*/ 38 h 126"/>
              <a:gd name="T6" fmla="*/ 13 w 264"/>
              <a:gd name="T7" fmla="*/ 126 h 126"/>
              <a:gd name="T8" fmla="*/ 0 w 264"/>
              <a:gd name="T9" fmla="*/ 8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6">
                <a:moveTo>
                  <a:pt x="0" y="89"/>
                </a:moveTo>
                <a:lnTo>
                  <a:pt x="250" y="0"/>
                </a:lnTo>
                <a:lnTo>
                  <a:pt x="264" y="38"/>
                </a:lnTo>
                <a:lnTo>
                  <a:pt x="13" y="126"/>
                </a:lnTo>
                <a:lnTo>
                  <a:pt x="0" y="89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9" name="Freeform 871"/>
          <p:cNvSpPr>
            <a:spLocks/>
          </p:cNvSpPr>
          <p:nvPr/>
        </p:nvSpPr>
        <p:spPr bwMode="auto">
          <a:xfrm>
            <a:off x="7518725" y="1446589"/>
            <a:ext cx="140396" cy="65412"/>
          </a:xfrm>
          <a:custGeom>
            <a:avLst/>
            <a:gdLst>
              <a:gd name="T0" fmla="*/ 251 w 264"/>
              <a:gd name="T1" fmla="*/ 125 h 125"/>
              <a:gd name="T2" fmla="*/ 0 w 264"/>
              <a:gd name="T3" fmla="*/ 36 h 125"/>
              <a:gd name="T4" fmla="*/ 14 w 264"/>
              <a:gd name="T5" fmla="*/ 0 h 125"/>
              <a:gd name="T6" fmla="*/ 264 w 264"/>
              <a:gd name="T7" fmla="*/ 88 h 125"/>
              <a:gd name="T8" fmla="*/ 251 w 264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5">
                <a:moveTo>
                  <a:pt x="251" y="125"/>
                </a:moveTo>
                <a:lnTo>
                  <a:pt x="0" y="36"/>
                </a:lnTo>
                <a:lnTo>
                  <a:pt x="14" y="0"/>
                </a:lnTo>
                <a:lnTo>
                  <a:pt x="264" y="88"/>
                </a:lnTo>
                <a:lnTo>
                  <a:pt x="251" y="125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0" name="Freeform 872"/>
          <p:cNvSpPr>
            <a:spLocks/>
          </p:cNvSpPr>
          <p:nvPr/>
        </p:nvSpPr>
        <p:spPr bwMode="auto">
          <a:xfrm>
            <a:off x="4479466" y="1516787"/>
            <a:ext cx="140396" cy="65412"/>
          </a:xfrm>
          <a:custGeom>
            <a:avLst/>
            <a:gdLst>
              <a:gd name="T0" fmla="*/ 0 w 265"/>
              <a:gd name="T1" fmla="*/ 86 h 123"/>
              <a:gd name="T2" fmla="*/ 252 w 265"/>
              <a:gd name="T3" fmla="*/ 0 h 123"/>
              <a:gd name="T4" fmla="*/ 265 w 265"/>
              <a:gd name="T5" fmla="*/ 38 h 123"/>
              <a:gd name="T6" fmla="*/ 12 w 265"/>
              <a:gd name="T7" fmla="*/ 123 h 123"/>
              <a:gd name="T8" fmla="*/ 0 w 265"/>
              <a:gd name="T9" fmla="*/ 8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23">
                <a:moveTo>
                  <a:pt x="0" y="86"/>
                </a:moveTo>
                <a:lnTo>
                  <a:pt x="252" y="0"/>
                </a:lnTo>
                <a:lnTo>
                  <a:pt x="265" y="38"/>
                </a:lnTo>
                <a:lnTo>
                  <a:pt x="12" y="123"/>
                </a:lnTo>
                <a:lnTo>
                  <a:pt x="0" y="86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1" name="Freeform 873"/>
          <p:cNvSpPr>
            <a:spLocks/>
          </p:cNvSpPr>
          <p:nvPr/>
        </p:nvSpPr>
        <p:spPr bwMode="auto">
          <a:xfrm>
            <a:off x="7531488" y="593043"/>
            <a:ext cx="137205" cy="78176"/>
          </a:xfrm>
          <a:custGeom>
            <a:avLst/>
            <a:gdLst>
              <a:gd name="T0" fmla="*/ 242 w 258"/>
              <a:gd name="T1" fmla="*/ 148 h 148"/>
              <a:gd name="T2" fmla="*/ 0 w 258"/>
              <a:gd name="T3" fmla="*/ 36 h 148"/>
              <a:gd name="T4" fmla="*/ 16 w 258"/>
              <a:gd name="T5" fmla="*/ 0 h 148"/>
              <a:gd name="T6" fmla="*/ 258 w 258"/>
              <a:gd name="T7" fmla="*/ 111 h 148"/>
              <a:gd name="T8" fmla="*/ 242 w 258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148">
                <a:moveTo>
                  <a:pt x="242" y="148"/>
                </a:moveTo>
                <a:lnTo>
                  <a:pt x="0" y="36"/>
                </a:lnTo>
                <a:lnTo>
                  <a:pt x="16" y="0"/>
                </a:lnTo>
                <a:lnTo>
                  <a:pt x="258" y="111"/>
                </a:lnTo>
                <a:lnTo>
                  <a:pt x="242" y="148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2" name="Freeform 874"/>
          <p:cNvSpPr>
            <a:spLocks/>
          </p:cNvSpPr>
          <p:nvPr/>
        </p:nvSpPr>
        <p:spPr bwMode="auto">
          <a:xfrm>
            <a:off x="7566587" y="891386"/>
            <a:ext cx="106893" cy="121251"/>
          </a:xfrm>
          <a:custGeom>
            <a:avLst/>
            <a:gdLst>
              <a:gd name="T0" fmla="*/ 171 w 201"/>
              <a:gd name="T1" fmla="*/ 230 h 230"/>
              <a:gd name="T2" fmla="*/ 0 w 201"/>
              <a:gd name="T3" fmla="*/ 26 h 230"/>
              <a:gd name="T4" fmla="*/ 30 w 201"/>
              <a:gd name="T5" fmla="*/ 0 h 230"/>
              <a:gd name="T6" fmla="*/ 201 w 201"/>
              <a:gd name="T7" fmla="*/ 204 h 230"/>
              <a:gd name="T8" fmla="*/ 171 w 201"/>
              <a:gd name="T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230">
                <a:moveTo>
                  <a:pt x="171" y="230"/>
                </a:moveTo>
                <a:lnTo>
                  <a:pt x="0" y="26"/>
                </a:lnTo>
                <a:lnTo>
                  <a:pt x="30" y="0"/>
                </a:lnTo>
                <a:lnTo>
                  <a:pt x="201" y="204"/>
                </a:lnTo>
                <a:lnTo>
                  <a:pt x="171" y="23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3" name="Freeform 875"/>
          <p:cNvSpPr>
            <a:spLocks/>
          </p:cNvSpPr>
          <p:nvPr/>
        </p:nvSpPr>
        <p:spPr bwMode="auto">
          <a:xfrm>
            <a:off x="6307808" y="1532741"/>
            <a:ext cx="67007" cy="140396"/>
          </a:xfrm>
          <a:custGeom>
            <a:avLst/>
            <a:gdLst>
              <a:gd name="T0" fmla="*/ 89 w 127"/>
              <a:gd name="T1" fmla="*/ 264 h 264"/>
              <a:gd name="T2" fmla="*/ 0 w 127"/>
              <a:gd name="T3" fmla="*/ 13 h 264"/>
              <a:gd name="T4" fmla="*/ 37 w 127"/>
              <a:gd name="T5" fmla="*/ 0 h 264"/>
              <a:gd name="T6" fmla="*/ 127 w 127"/>
              <a:gd name="T7" fmla="*/ 251 h 264"/>
              <a:gd name="T8" fmla="*/ 89 w 127"/>
              <a:gd name="T9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264">
                <a:moveTo>
                  <a:pt x="89" y="264"/>
                </a:moveTo>
                <a:lnTo>
                  <a:pt x="0" y="13"/>
                </a:lnTo>
                <a:lnTo>
                  <a:pt x="37" y="0"/>
                </a:lnTo>
                <a:lnTo>
                  <a:pt x="127" y="251"/>
                </a:lnTo>
                <a:lnTo>
                  <a:pt x="89" y="264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4" name="Freeform 876"/>
          <p:cNvSpPr>
            <a:spLocks/>
          </p:cNvSpPr>
          <p:nvPr/>
        </p:nvSpPr>
        <p:spPr bwMode="auto">
          <a:xfrm>
            <a:off x="4870341" y="1060499"/>
            <a:ext cx="98916" cy="127633"/>
          </a:xfrm>
          <a:custGeom>
            <a:avLst/>
            <a:gdLst>
              <a:gd name="T0" fmla="*/ 0 w 188"/>
              <a:gd name="T1" fmla="*/ 215 h 239"/>
              <a:gd name="T2" fmla="*/ 155 w 188"/>
              <a:gd name="T3" fmla="*/ 0 h 239"/>
              <a:gd name="T4" fmla="*/ 188 w 188"/>
              <a:gd name="T5" fmla="*/ 23 h 239"/>
              <a:gd name="T6" fmla="*/ 32 w 188"/>
              <a:gd name="T7" fmla="*/ 239 h 239"/>
              <a:gd name="T8" fmla="*/ 0 w 188"/>
              <a:gd name="T9" fmla="*/ 215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239">
                <a:moveTo>
                  <a:pt x="0" y="215"/>
                </a:moveTo>
                <a:lnTo>
                  <a:pt x="155" y="0"/>
                </a:lnTo>
                <a:lnTo>
                  <a:pt x="188" y="23"/>
                </a:lnTo>
                <a:lnTo>
                  <a:pt x="32" y="239"/>
                </a:lnTo>
                <a:lnTo>
                  <a:pt x="0" y="215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5" name="Freeform 877"/>
          <p:cNvSpPr>
            <a:spLocks/>
          </p:cNvSpPr>
          <p:nvPr/>
        </p:nvSpPr>
        <p:spPr bwMode="auto">
          <a:xfrm>
            <a:off x="6162625" y="511678"/>
            <a:ext cx="135610" cy="81367"/>
          </a:xfrm>
          <a:custGeom>
            <a:avLst/>
            <a:gdLst>
              <a:gd name="T0" fmla="*/ 238 w 256"/>
              <a:gd name="T1" fmla="*/ 152 h 152"/>
              <a:gd name="T2" fmla="*/ 0 w 256"/>
              <a:gd name="T3" fmla="*/ 36 h 152"/>
              <a:gd name="T4" fmla="*/ 17 w 256"/>
              <a:gd name="T5" fmla="*/ 0 h 152"/>
              <a:gd name="T6" fmla="*/ 256 w 256"/>
              <a:gd name="T7" fmla="*/ 116 h 152"/>
              <a:gd name="T8" fmla="*/ 238 w 256"/>
              <a:gd name="T9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52">
                <a:moveTo>
                  <a:pt x="238" y="152"/>
                </a:moveTo>
                <a:lnTo>
                  <a:pt x="0" y="36"/>
                </a:lnTo>
                <a:lnTo>
                  <a:pt x="17" y="0"/>
                </a:lnTo>
                <a:lnTo>
                  <a:pt x="256" y="116"/>
                </a:lnTo>
                <a:lnTo>
                  <a:pt x="238" y="152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6" name="Freeform 878"/>
          <p:cNvSpPr>
            <a:spLocks/>
          </p:cNvSpPr>
          <p:nvPr/>
        </p:nvSpPr>
        <p:spPr bwMode="auto">
          <a:xfrm>
            <a:off x="478174" y="1081239"/>
            <a:ext cx="135610" cy="79771"/>
          </a:xfrm>
          <a:custGeom>
            <a:avLst/>
            <a:gdLst>
              <a:gd name="T0" fmla="*/ 257 w 257"/>
              <a:gd name="T1" fmla="*/ 37 h 151"/>
              <a:gd name="T2" fmla="*/ 16 w 257"/>
              <a:gd name="T3" fmla="*/ 151 h 151"/>
              <a:gd name="T4" fmla="*/ 0 w 257"/>
              <a:gd name="T5" fmla="*/ 116 h 151"/>
              <a:gd name="T6" fmla="*/ 240 w 257"/>
              <a:gd name="T7" fmla="*/ 0 h 151"/>
              <a:gd name="T8" fmla="*/ 257 w 257"/>
              <a:gd name="T9" fmla="*/ 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151">
                <a:moveTo>
                  <a:pt x="257" y="37"/>
                </a:moveTo>
                <a:lnTo>
                  <a:pt x="16" y="151"/>
                </a:lnTo>
                <a:lnTo>
                  <a:pt x="0" y="116"/>
                </a:lnTo>
                <a:lnTo>
                  <a:pt x="240" y="0"/>
                </a:lnTo>
                <a:lnTo>
                  <a:pt x="257" y="3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7" name="Freeform 879"/>
          <p:cNvSpPr>
            <a:spLocks/>
          </p:cNvSpPr>
          <p:nvPr/>
        </p:nvSpPr>
        <p:spPr bwMode="auto">
          <a:xfrm>
            <a:off x="2196431" y="459029"/>
            <a:ext cx="135610" cy="81367"/>
          </a:xfrm>
          <a:custGeom>
            <a:avLst/>
            <a:gdLst>
              <a:gd name="T0" fmla="*/ 0 w 257"/>
              <a:gd name="T1" fmla="*/ 117 h 153"/>
              <a:gd name="T2" fmla="*/ 239 w 257"/>
              <a:gd name="T3" fmla="*/ 0 h 153"/>
              <a:gd name="T4" fmla="*/ 257 w 257"/>
              <a:gd name="T5" fmla="*/ 35 h 153"/>
              <a:gd name="T6" fmla="*/ 18 w 257"/>
              <a:gd name="T7" fmla="*/ 153 h 153"/>
              <a:gd name="T8" fmla="*/ 0 w 257"/>
              <a:gd name="T9" fmla="*/ 11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153">
                <a:moveTo>
                  <a:pt x="0" y="117"/>
                </a:moveTo>
                <a:lnTo>
                  <a:pt x="239" y="0"/>
                </a:lnTo>
                <a:lnTo>
                  <a:pt x="257" y="35"/>
                </a:lnTo>
                <a:lnTo>
                  <a:pt x="18" y="153"/>
                </a:lnTo>
                <a:lnTo>
                  <a:pt x="0" y="11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8" name="Freeform 880"/>
          <p:cNvSpPr>
            <a:spLocks/>
          </p:cNvSpPr>
          <p:nvPr/>
        </p:nvSpPr>
        <p:spPr bwMode="auto">
          <a:xfrm>
            <a:off x="2343209" y="822783"/>
            <a:ext cx="141992" cy="23932"/>
          </a:xfrm>
          <a:custGeom>
            <a:avLst/>
            <a:gdLst>
              <a:gd name="T0" fmla="*/ 1 w 267"/>
              <a:gd name="T1" fmla="*/ 0 h 47"/>
              <a:gd name="T2" fmla="*/ 267 w 267"/>
              <a:gd name="T3" fmla="*/ 8 h 47"/>
              <a:gd name="T4" fmla="*/ 265 w 267"/>
              <a:gd name="T5" fmla="*/ 47 h 47"/>
              <a:gd name="T6" fmla="*/ 0 w 267"/>
              <a:gd name="T7" fmla="*/ 39 h 47"/>
              <a:gd name="T8" fmla="*/ 1 w 26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47">
                <a:moveTo>
                  <a:pt x="1" y="0"/>
                </a:moveTo>
                <a:lnTo>
                  <a:pt x="267" y="8"/>
                </a:lnTo>
                <a:lnTo>
                  <a:pt x="265" y="47"/>
                </a:lnTo>
                <a:lnTo>
                  <a:pt x="0" y="39"/>
                </a:lnTo>
                <a:lnTo>
                  <a:pt x="1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9" name="Freeform 881"/>
          <p:cNvSpPr>
            <a:spLocks/>
          </p:cNvSpPr>
          <p:nvPr/>
        </p:nvSpPr>
        <p:spPr bwMode="auto">
          <a:xfrm>
            <a:off x="2649528" y="3121771"/>
            <a:ext cx="57435" cy="143587"/>
          </a:xfrm>
          <a:custGeom>
            <a:avLst/>
            <a:gdLst>
              <a:gd name="T0" fmla="*/ 69 w 107"/>
              <a:gd name="T1" fmla="*/ 268 h 268"/>
              <a:gd name="T2" fmla="*/ 0 w 107"/>
              <a:gd name="T3" fmla="*/ 11 h 268"/>
              <a:gd name="T4" fmla="*/ 38 w 107"/>
              <a:gd name="T5" fmla="*/ 0 h 268"/>
              <a:gd name="T6" fmla="*/ 107 w 107"/>
              <a:gd name="T7" fmla="*/ 258 h 268"/>
              <a:gd name="T8" fmla="*/ 69 w 107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68">
                <a:moveTo>
                  <a:pt x="69" y="268"/>
                </a:moveTo>
                <a:lnTo>
                  <a:pt x="0" y="11"/>
                </a:lnTo>
                <a:lnTo>
                  <a:pt x="38" y="0"/>
                </a:lnTo>
                <a:lnTo>
                  <a:pt x="107" y="258"/>
                </a:lnTo>
                <a:lnTo>
                  <a:pt x="69" y="268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0" name="Freeform 882"/>
          <p:cNvSpPr>
            <a:spLocks/>
          </p:cNvSpPr>
          <p:nvPr/>
        </p:nvSpPr>
        <p:spPr bwMode="auto">
          <a:xfrm>
            <a:off x="2341614" y="2981375"/>
            <a:ext cx="76580" cy="138801"/>
          </a:xfrm>
          <a:custGeom>
            <a:avLst/>
            <a:gdLst>
              <a:gd name="T0" fmla="*/ 107 w 144"/>
              <a:gd name="T1" fmla="*/ 260 h 260"/>
              <a:gd name="T2" fmla="*/ 0 w 144"/>
              <a:gd name="T3" fmla="*/ 16 h 260"/>
              <a:gd name="T4" fmla="*/ 37 w 144"/>
              <a:gd name="T5" fmla="*/ 0 h 260"/>
              <a:gd name="T6" fmla="*/ 144 w 144"/>
              <a:gd name="T7" fmla="*/ 244 h 260"/>
              <a:gd name="T8" fmla="*/ 107 w 144"/>
              <a:gd name="T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260">
                <a:moveTo>
                  <a:pt x="107" y="260"/>
                </a:moveTo>
                <a:lnTo>
                  <a:pt x="0" y="16"/>
                </a:lnTo>
                <a:lnTo>
                  <a:pt x="37" y="0"/>
                </a:lnTo>
                <a:lnTo>
                  <a:pt x="144" y="244"/>
                </a:lnTo>
                <a:lnTo>
                  <a:pt x="107" y="26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1" name="Freeform 883"/>
          <p:cNvSpPr>
            <a:spLocks/>
          </p:cNvSpPr>
          <p:nvPr/>
        </p:nvSpPr>
        <p:spPr bwMode="auto">
          <a:xfrm>
            <a:off x="1794388" y="3110603"/>
            <a:ext cx="92534" cy="130824"/>
          </a:xfrm>
          <a:custGeom>
            <a:avLst/>
            <a:gdLst>
              <a:gd name="T0" fmla="*/ 142 w 176"/>
              <a:gd name="T1" fmla="*/ 246 h 246"/>
              <a:gd name="T2" fmla="*/ 0 w 176"/>
              <a:gd name="T3" fmla="*/ 20 h 246"/>
              <a:gd name="T4" fmla="*/ 34 w 176"/>
              <a:gd name="T5" fmla="*/ 0 h 246"/>
              <a:gd name="T6" fmla="*/ 176 w 176"/>
              <a:gd name="T7" fmla="*/ 224 h 246"/>
              <a:gd name="T8" fmla="*/ 142 w 176"/>
              <a:gd name="T9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246">
                <a:moveTo>
                  <a:pt x="142" y="246"/>
                </a:moveTo>
                <a:lnTo>
                  <a:pt x="0" y="20"/>
                </a:lnTo>
                <a:lnTo>
                  <a:pt x="34" y="0"/>
                </a:lnTo>
                <a:lnTo>
                  <a:pt x="176" y="224"/>
                </a:lnTo>
                <a:lnTo>
                  <a:pt x="142" y="246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2" name="Freeform 884"/>
          <p:cNvSpPr>
            <a:spLocks/>
          </p:cNvSpPr>
          <p:nvPr/>
        </p:nvSpPr>
        <p:spPr bwMode="auto">
          <a:xfrm>
            <a:off x="779706" y="2215578"/>
            <a:ext cx="47862" cy="143587"/>
          </a:xfrm>
          <a:custGeom>
            <a:avLst/>
            <a:gdLst>
              <a:gd name="T0" fmla="*/ 0 w 91"/>
              <a:gd name="T1" fmla="*/ 261 h 268"/>
              <a:gd name="T2" fmla="*/ 53 w 91"/>
              <a:gd name="T3" fmla="*/ 0 h 268"/>
              <a:gd name="T4" fmla="*/ 91 w 91"/>
              <a:gd name="T5" fmla="*/ 7 h 268"/>
              <a:gd name="T6" fmla="*/ 40 w 91"/>
              <a:gd name="T7" fmla="*/ 268 h 268"/>
              <a:gd name="T8" fmla="*/ 0 w 91"/>
              <a:gd name="T9" fmla="*/ 261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268">
                <a:moveTo>
                  <a:pt x="0" y="261"/>
                </a:moveTo>
                <a:lnTo>
                  <a:pt x="53" y="0"/>
                </a:lnTo>
                <a:lnTo>
                  <a:pt x="91" y="7"/>
                </a:lnTo>
                <a:lnTo>
                  <a:pt x="40" y="268"/>
                </a:lnTo>
                <a:lnTo>
                  <a:pt x="0" y="261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3" name="Freeform 885"/>
          <p:cNvSpPr>
            <a:spLocks/>
          </p:cNvSpPr>
          <p:nvPr/>
        </p:nvSpPr>
        <p:spPr bwMode="auto">
          <a:xfrm>
            <a:off x="2338424" y="1914044"/>
            <a:ext cx="68603" cy="138801"/>
          </a:xfrm>
          <a:custGeom>
            <a:avLst/>
            <a:gdLst>
              <a:gd name="T0" fmla="*/ 92 w 129"/>
              <a:gd name="T1" fmla="*/ 263 h 263"/>
              <a:gd name="T2" fmla="*/ 0 w 129"/>
              <a:gd name="T3" fmla="*/ 14 h 263"/>
              <a:gd name="T4" fmla="*/ 37 w 129"/>
              <a:gd name="T5" fmla="*/ 0 h 263"/>
              <a:gd name="T6" fmla="*/ 129 w 129"/>
              <a:gd name="T7" fmla="*/ 249 h 263"/>
              <a:gd name="T8" fmla="*/ 92 w 129"/>
              <a:gd name="T9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263">
                <a:moveTo>
                  <a:pt x="92" y="263"/>
                </a:moveTo>
                <a:lnTo>
                  <a:pt x="0" y="14"/>
                </a:lnTo>
                <a:lnTo>
                  <a:pt x="37" y="0"/>
                </a:lnTo>
                <a:lnTo>
                  <a:pt x="129" y="249"/>
                </a:lnTo>
                <a:lnTo>
                  <a:pt x="92" y="263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4" name="Freeform 886"/>
          <p:cNvSpPr>
            <a:spLocks/>
          </p:cNvSpPr>
          <p:nvPr/>
        </p:nvSpPr>
        <p:spPr bwMode="auto">
          <a:xfrm>
            <a:off x="2293752" y="1349268"/>
            <a:ext cx="141992" cy="43077"/>
          </a:xfrm>
          <a:custGeom>
            <a:avLst/>
            <a:gdLst>
              <a:gd name="T0" fmla="*/ 268 w 268"/>
              <a:gd name="T1" fmla="*/ 39 h 82"/>
              <a:gd name="T2" fmla="*/ 6 w 268"/>
              <a:gd name="T3" fmla="*/ 82 h 82"/>
              <a:gd name="T4" fmla="*/ 0 w 268"/>
              <a:gd name="T5" fmla="*/ 43 h 82"/>
              <a:gd name="T6" fmla="*/ 262 w 268"/>
              <a:gd name="T7" fmla="*/ 0 h 82"/>
              <a:gd name="T8" fmla="*/ 268 w 268"/>
              <a:gd name="T9" fmla="*/ 3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82">
                <a:moveTo>
                  <a:pt x="268" y="39"/>
                </a:moveTo>
                <a:lnTo>
                  <a:pt x="6" y="82"/>
                </a:lnTo>
                <a:lnTo>
                  <a:pt x="0" y="43"/>
                </a:lnTo>
                <a:lnTo>
                  <a:pt x="262" y="0"/>
                </a:lnTo>
                <a:lnTo>
                  <a:pt x="268" y="39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5" name="Freeform 887"/>
          <p:cNvSpPr>
            <a:spLocks/>
          </p:cNvSpPr>
          <p:nvPr/>
        </p:nvSpPr>
        <p:spPr bwMode="auto">
          <a:xfrm>
            <a:off x="7504367" y="2542636"/>
            <a:ext cx="130824" cy="94130"/>
          </a:xfrm>
          <a:custGeom>
            <a:avLst/>
            <a:gdLst>
              <a:gd name="T0" fmla="*/ 0 w 245"/>
              <a:gd name="T1" fmla="*/ 143 h 177"/>
              <a:gd name="T2" fmla="*/ 223 w 245"/>
              <a:gd name="T3" fmla="*/ 0 h 177"/>
              <a:gd name="T4" fmla="*/ 245 w 245"/>
              <a:gd name="T5" fmla="*/ 33 h 177"/>
              <a:gd name="T6" fmla="*/ 22 w 245"/>
              <a:gd name="T7" fmla="*/ 177 h 177"/>
              <a:gd name="T8" fmla="*/ 0 w 245"/>
              <a:gd name="T9" fmla="*/ 1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177">
                <a:moveTo>
                  <a:pt x="0" y="143"/>
                </a:moveTo>
                <a:lnTo>
                  <a:pt x="223" y="0"/>
                </a:lnTo>
                <a:lnTo>
                  <a:pt x="245" y="33"/>
                </a:lnTo>
                <a:lnTo>
                  <a:pt x="22" y="177"/>
                </a:lnTo>
                <a:lnTo>
                  <a:pt x="0" y="143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6" name="Freeform 888"/>
          <p:cNvSpPr>
            <a:spLocks/>
          </p:cNvSpPr>
          <p:nvPr/>
        </p:nvSpPr>
        <p:spPr bwMode="auto">
          <a:xfrm>
            <a:off x="7537870" y="3413731"/>
            <a:ext cx="126038" cy="103702"/>
          </a:xfrm>
          <a:custGeom>
            <a:avLst/>
            <a:gdLst>
              <a:gd name="T0" fmla="*/ 0 w 235"/>
              <a:gd name="T1" fmla="*/ 162 h 194"/>
              <a:gd name="T2" fmla="*/ 210 w 235"/>
              <a:gd name="T3" fmla="*/ 0 h 194"/>
              <a:gd name="T4" fmla="*/ 235 w 235"/>
              <a:gd name="T5" fmla="*/ 31 h 194"/>
              <a:gd name="T6" fmla="*/ 25 w 235"/>
              <a:gd name="T7" fmla="*/ 194 h 194"/>
              <a:gd name="T8" fmla="*/ 0 w 235"/>
              <a:gd name="T9" fmla="*/ 16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194">
                <a:moveTo>
                  <a:pt x="0" y="162"/>
                </a:moveTo>
                <a:lnTo>
                  <a:pt x="210" y="0"/>
                </a:lnTo>
                <a:lnTo>
                  <a:pt x="235" y="31"/>
                </a:lnTo>
                <a:lnTo>
                  <a:pt x="25" y="194"/>
                </a:lnTo>
                <a:lnTo>
                  <a:pt x="0" y="162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7" name="Freeform 889"/>
          <p:cNvSpPr>
            <a:spLocks/>
          </p:cNvSpPr>
          <p:nvPr/>
        </p:nvSpPr>
        <p:spPr bwMode="auto">
          <a:xfrm>
            <a:off x="5152730" y="3156870"/>
            <a:ext cx="110084" cy="119656"/>
          </a:xfrm>
          <a:custGeom>
            <a:avLst/>
            <a:gdLst>
              <a:gd name="T0" fmla="*/ 180 w 209"/>
              <a:gd name="T1" fmla="*/ 224 h 224"/>
              <a:gd name="T2" fmla="*/ 0 w 209"/>
              <a:gd name="T3" fmla="*/ 27 h 224"/>
              <a:gd name="T4" fmla="*/ 29 w 209"/>
              <a:gd name="T5" fmla="*/ 0 h 224"/>
              <a:gd name="T6" fmla="*/ 209 w 209"/>
              <a:gd name="T7" fmla="*/ 197 h 224"/>
              <a:gd name="T8" fmla="*/ 180 w 209"/>
              <a:gd name="T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24">
                <a:moveTo>
                  <a:pt x="180" y="224"/>
                </a:moveTo>
                <a:lnTo>
                  <a:pt x="0" y="27"/>
                </a:lnTo>
                <a:lnTo>
                  <a:pt x="29" y="0"/>
                </a:lnTo>
                <a:lnTo>
                  <a:pt x="209" y="197"/>
                </a:lnTo>
                <a:lnTo>
                  <a:pt x="180" y="224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8" name="Freeform 890"/>
          <p:cNvSpPr>
            <a:spLocks/>
          </p:cNvSpPr>
          <p:nvPr/>
        </p:nvSpPr>
        <p:spPr bwMode="auto">
          <a:xfrm>
            <a:off x="5415972" y="3053168"/>
            <a:ext cx="25527" cy="141992"/>
          </a:xfrm>
          <a:custGeom>
            <a:avLst/>
            <a:gdLst>
              <a:gd name="T0" fmla="*/ 0 w 48"/>
              <a:gd name="T1" fmla="*/ 265 h 267"/>
              <a:gd name="T2" fmla="*/ 9 w 48"/>
              <a:gd name="T3" fmla="*/ 0 h 267"/>
              <a:gd name="T4" fmla="*/ 48 w 48"/>
              <a:gd name="T5" fmla="*/ 1 h 267"/>
              <a:gd name="T6" fmla="*/ 39 w 48"/>
              <a:gd name="T7" fmla="*/ 267 h 267"/>
              <a:gd name="T8" fmla="*/ 0 w 48"/>
              <a:gd name="T9" fmla="*/ 265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267">
                <a:moveTo>
                  <a:pt x="0" y="265"/>
                </a:moveTo>
                <a:lnTo>
                  <a:pt x="9" y="0"/>
                </a:lnTo>
                <a:lnTo>
                  <a:pt x="48" y="1"/>
                </a:lnTo>
                <a:lnTo>
                  <a:pt x="39" y="267"/>
                </a:lnTo>
                <a:lnTo>
                  <a:pt x="0" y="265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9" name="Freeform 891"/>
          <p:cNvSpPr>
            <a:spLocks/>
          </p:cNvSpPr>
          <p:nvPr/>
        </p:nvSpPr>
        <p:spPr bwMode="auto">
          <a:xfrm>
            <a:off x="5503720" y="3121771"/>
            <a:ext cx="89343" cy="134015"/>
          </a:xfrm>
          <a:custGeom>
            <a:avLst/>
            <a:gdLst>
              <a:gd name="T0" fmla="*/ 0 w 166"/>
              <a:gd name="T1" fmla="*/ 232 h 252"/>
              <a:gd name="T2" fmla="*/ 132 w 166"/>
              <a:gd name="T3" fmla="*/ 0 h 252"/>
              <a:gd name="T4" fmla="*/ 166 w 166"/>
              <a:gd name="T5" fmla="*/ 21 h 252"/>
              <a:gd name="T6" fmla="*/ 35 w 166"/>
              <a:gd name="T7" fmla="*/ 252 h 252"/>
              <a:gd name="T8" fmla="*/ 0 w 166"/>
              <a:gd name="T9" fmla="*/ 23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52">
                <a:moveTo>
                  <a:pt x="0" y="232"/>
                </a:moveTo>
                <a:lnTo>
                  <a:pt x="132" y="0"/>
                </a:lnTo>
                <a:lnTo>
                  <a:pt x="166" y="21"/>
                </a:lnTo>
                <a:lnTo>
                  <a:pt x="35" y="252"/>
                </a:lnTo>
                <a:lnTo>
                  <a:pt x="0" y="232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0" name="Freeform 902"/>
          <p:cNvSpPr>
            <a:spLocks/>
          </p:cNvSpPr>
          <p:nvPr/>
        </p:nvSpPr>
        <p:spPr bwMode="auto">
          <a:xfrm>
            <a:off x="805232" y="3281313"/>
            <a:ext cx="70198" cy="140396"/>
          </a:xfrm>
          <a:custGeom>
            <a:avLst/>
            <a:gdLst>
              <a:gd name="T0" fmla="*/ 93 w 131"/>
              <a:gd name="T1" fmla="*/ 264 h 264"/>
              <a:gd name="T2" fmla="*/ 0 w 131"/>
              <a:gd name="T3" fmla="*/ 14 h 264"/>
              <a:gd name="T4" fmla="*/ 37 w 131"/>
              <a:gd name="T5" fmla="*/ 0 h 264"/>
              <a:gd name="T6" fmla="*/ 131 w 131"/>
              <a:gd name="T7" fmla="*/ 250 h 264"/>
              <a:gd name="T8" fmla="*/ 93 w 131"/>
              <a:gd name="T9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264">
                <a:moveTo>
                  <a:pt x="93" y="264"/>
                </a:moveTo>
                <a:lnTo>
                  <a:pt x="0" y="14"/>
                </a:lnTo>
                <a:lnTo>
                  <a:pt x="37" y="0"/>
                </a:lnTo>
                <a:lnTo>
                  <a:pt x="131" y="250"/>
                </a:lnTo>
                <a:lnTo>
                  <a:pt x="93" y="264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2" name="Freeform 904"/>
          <p:cNvSpPr>
            <a:spLocks/>
          </p:cNvSpPr>
          <p:nvPr/>
        </p:nvSpPr>
        <p:spPr bwMode="auto">
          <a:xfrm>
            <a:off x="8193585" y="1569435"/>
            <a:ext cx="141992" cy="28717"/>
          </a:xfrm>
          <a:custGeom>
            <a:avLst/>
            <a:gdLst>
              <a:gd name="T0" fmla="*/ 0 w 267"/>
              <a:gd name="T1" fmla="*/ 13 h 52"/>
              <a:gd name="T2" fmla="*/ 265 w 267"/>
              <a:gd name="T3" fmla="*/ 0 h 52"/>
              <a:gd name="T4" fmla="*/ 267 w 267"/>
              <a:gd name="T5" fmla="*/ 40 h 52"/>
              <a:gd name="T6" fmla="*/ 1 w 267"/>
              <a:gd name="T7" fmla="*/ 52 h 52"/>
              <a:gd name="T8" fmla="*/ 0 w 267"/>
              <a:gd name="T9" fmla="*/ 1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52">
                <a:moveTo>
                  <a:pt x="0" y="13"/>
                </a:moveTo>
                <a:lnTo>
                  <a:pt x="265" y="0"/>
                </a:lnTo>
                <a:lnTo>
                  <a:pt x="267" y="40"/>
                </a:lnTo>
                <a:lnTo>
                  <a:pt x="1" y="52"/>
                </a:lnTo>
                <a:lnTo>
                  <a:pt x="0" y="13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3" name="Rectangle 905"/>
          <p:cNvSpPr>
            <a:spLocks noChangeArrowheads="1"/>
          </p:cNvSpPr>
          <p:nvPr/>
        </p:nvSpPr>
        <p:spPr bwMode="auto">
          <a:xfrm>
            <a:off x="9150832" y="1550290"/>
            <a:ext cx="3191" cy="22336"/>
          </a:xfrm>
          <a:prstGeom prst="rect">
            <a:avLst/>
          </a:pr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0" name="Freeform 912"/>
          <p:cNvSpPr>
            <a:spLocks/>
          </p:cNvSpPr>
          <p:nvPr/>
        </p:nvSpPr>
        <p:spPr bwMode="auto">
          <a:xfrm>
            <a:off x="7560206" y="2813856"/>
            <a:ext cx="141992" cy="28717"/>
          </a:xfrm>
          <a:custGeom>
            <a:avLst/>
            <a:gdLst>
              <a:gd name="T0" fmla="*/ 268 w 268"/>
              <a:gd name="T1" fmla="*/ 40 h 55"/>
              <a:gd name="T2" fmla="*/ 3 w 268"/>
              <a:gd name="T3" fmla="*/ 55 h 55"/>
              <a:gd name="T4" fmla="*/ 0 w 268"/>
              <a:gd name="T5" fmla="*/ 16 h 55"/>
              <a:gd name="T6" fmla="*/ 265 w 268"/>
              <a:gd name="T7" fmla="*/ 0 h 55"/>
              <a:gd name="T8" fmla="*/ 268 w 268"/>
              <a:gd name="T9" fmla="*/ 4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5">
                <a:moveTo>
                  <a:pt x="268" y="40"/>
                </a:moveTo>
                <a:lnTo>
                  <a:pt x="3" y="55"/>
                </a:lnTo>
                <a:lnTo>
                  <a:pt x="0" y="16"/>
                </a:lnTo>
                <a:lnTo>
                  <a:pt x="265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1" name="Freeform 913"/>
          <p:cNvSpPr>
            <a:spLocks/>
          </p:cNvSpPr>
          <p:nvPr/>
        </p:nvSpPr>
        <p:spPr bwMode="auto">
          <a:xfrm>
            <a:off x="8295691" y="3160061"/>
            <a:ext cx="44672" cy="141992"/>
          </a:xfrm>
          <a:custGeom>
            <a:avLst/>
            <a:gdLst>
              <a:gd name="T0" fmla="*/ 82 w 82"/>
              <a:gd name="T1" fmla="*/ 6 h 268"/>
              <a:gd name="T2" fmla="*/ 39 w 82"/>
              <a:gd name="T3" fmla="*/ 268 h 268"/>
              <a:gd name="T4" fmla="*/ 0 w 82"/>
              <a:gd name="T5" fmla="*/ 262 h 268"/>
              <a:gd name="T6" fmla="*/ 42 w 82"/>
              <a:gd name="T7" fmla="*/ 0 h 268"/>
              <a:gd name="T8" fmla="*/ 82 w 82"/>
              <a:gd name="T9" fmla="*/ 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68">
                <a:moveTo>
                  <a:pt x="82" y="6"/>
                </a:moveTo>
                <a:lnTo>
                  <a:pt x="39" y="268"/>
                </a:lnTo>
                <a:lnTo>
                  <a:pt x="0" y="262"/>
                </a:lnTo>
                <a:lnTo>
                  <a:pt x="42" y="0"/>
                </a:lnTo>
                <a:lnTo>
                  <a:pt x="82" y="6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4" name="Freeform 916"/>
          <p:cNvSpPr>
            <a:spLocks/>
          </p:cNvSpPr>
          <p:nvPr/>
        </p:nvSpPr>
        <p:spPr bwMode="auto">
          <a:xfrm>
            <a:off x="6419487" y="117611"/>
            <a:ext cx="124442" cy="103702"/>
          </a:xfrm>
          <a:custGeom>
            <a:avLst/>
            <a:gdLst>
              <a:gd name="T0" fmla="*/ 25 w 233"/>
              <a:gd name="T1" fmla="*/ 0 h 196"/>
              <a:gd name="T2" fmla="*/ 233 w 233"/>
              <a:gd name="T3" fmla="*/ 165 h 196"/>
              <a:gd name="T4" fmla="*/ 208 w 233"/>
              <a:gd name="T5" fmla="*/ 196 h 196"/>
              <a:gd name="T6" fmla="*/ 0 w 233"/>
              <a:gd name="T7" fmla="*/ 31 h 196"/>
              <a:gd name="T8" fmla="*/ 25 w 233"/>
              <a:gd name="T9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196">
                <a:moveTo>
                  <a:pt x="25" y="0"/>
                </a:moveTo>
                <a:lnTo>
                  <a:pt x="233" y="165"/>
                </a:lnTo>
                <a:lnTo>
                  <a:pt x="208" y="196"/>
                </a:lnTo>
                <a:lnTo>
                  <a:pt x="0" y="31"/>
                </a:lnTo>
                <a:lnTo>
                  <a:pt x="25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5" name="Freeform 917"/>
          <p:cNvSpPr>
            <a:spLocks/>
          </p:cNvSpPr>
          <p:nvPr/>
        </p:nvSpPr>
        <p:spPr bwMode="auto">
          <a:xfrm>
            <a:off x="6666775" y="1015828"/>
            <a:ext cx="108488" cy="122847"/>
          </a:xfrm>
          <a:custGeom>
            <a:avLst/>
            <a:gdLst>
              <a:gd name="T0" fmla="*/ 173 w 203"/>
              <a:gd name="T1" fmla="*/ 229 h 229"/>
              <a:gd name="T2" fmla="*/ 0 w 203"/>
              <a:gd name="T3" fmla="*/ 26 h 229"/>
              <a:gd name="T4" fmla="*/ 30 w 203"/>
              <a:gd name="T5" fmla="*/ 0 h 229"/>
              <a:gd name="T6" fmla="*/ 203 w 203"/>
              <a:gd name="T7" fmla="*/ 203 h 229"/>
              <a:gd name="T8" fmla="*/ 173 w 203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229">
                <a:moveTo>
                  <a:pt x="173" y="229"/>
                </a:moveTo>
                <a:lnTo>
                  <a:pt x="0" y="26"/>
                </a:lnTo>
                <a:lnTo>
                  <a:pt x="30" y="0"/>
                </a:lnTo>
                <a:lnTo>
                  <a:pt x="203" y="203"/>
                </a:lnTo>
                <a:lnTo>
                  <a:pt x="173" y="229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6" name="Freeform 918"/>
          <p:cNvSpPr>
            <a:spLocks/>
          </p:cNvSpPr>
          <p:nvPr/>
        </p:nvSpPr>
        <p:spPr bwMode="auto">
          <a:xfrm>
            <a:off x="1480092" y="865859"/>
            <a:ext cx="74985" cy="138801"/>
          </a:xfrm>
          <a:custGeom>
            <a:avLst/>
            <a:gdLst>
              <a:gd name="T0" fmla="*/ 104 w 140"/>
              <a:gd name="T1" fmla="*/ 261 h 261"/>
              <a:gd name="T2" fmla="*/ 0 w 140"/>
              <a:gd name="T3" fmla="*/ 16 h 261"/>
              <a:gd name="T4" fmla="*/ 37 w 140"/>
              <a:gd name="T5" fmla="*/ 0 h 261"/>
              <a:gd name="T6" fmla="*/ 140 w 140"/>
              <a:gd name="T7" fmla="*/ 246 h 261"/>
              <a:gd name="T8" fmla="*/ 104 w 14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261">
                <a:moveTo>
                  <a:pt x="104" y="261"/>
                </a:moveTo>
                <a:lnTo>
                  <a:pt x="0" y="16"/>
                </a:lnTo>
                <a:lnTo>
                  <a:pt x="37" y="0"/>
                </a:lnTo>
                <a:lnTo>
                  <a:pt x="140" y="246"/>
                </a:lnTo>
                <a:lnTo>
                  <a:pt x="104" y="261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7" name="Freeform 919"/>
          <p:cNvSpPr>
            <a:spLocks/>
          </p:cNvSpPr>
          <p:nvPr/>
        </p:nvSpPr>
        <p:spPr bwMode="auto">
          <a:xfrm>
            <a:off x="6721019" y="3160061"/>
            <a:ext cx="55840" cy="141992"/>
          </a:xfrm>
          <a:custGeom>
            <a:avLst/>
            <a:gdLst>
              <a:gd name="T0" fmla="*/ 0 w 104"/>
              <a:gd name="T1" fmla="*/ 257 h 267"/>
              <a:gd name="T2" fmla="*/ 65 w 104"/>
              <a:gd name="T3" fmla="*/ 0 h 267"/>
              <a:gd name="T4" fmla="*/ 104 w 104"/>
              <a:gd name="T5" fmla="*/ 9 h 267"/>
              <a:gd name="T6" fmla="*/ 39 w 104"/>
              <a:gd name="T7" fmla="*/ 267 h 267"/>
              <a:gd name="T8" fmla="*/ 0 w 104"/>
              <a:gd name="T9" fmla="*/ 25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67">
                <a:moveTo>
                  <a:pt x="0" y="257"/>
                </a:moveTo>
                <a:lnTo>
                  <a:pt x="65" y="0"/>
                </a:lnTo>
                <a:lnTo>
                  <a:pt x="104" y="9"/>
                </a:lnTo>
                <a:lnTo>
                  <a:pt x="39" y="267"/>
                </a:lnTo>
                <a:lnTo>
                  <a:pt x="0" y="25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3" name="Freeform 925"/>
          <p:cNvSpPr>
            <a:spLocks/>
          </p:cNvSpPr>
          <p:nvPr/>
        </p:nvSpPr>
        <p:spPr bwMode="auto">
          <a:xfrm>
            <a:off x="6756118" y="238862"/>
            <a:ext cx="140396" cy="67007"/>
          </a:xfrm>
          <a:custGeom>
            <a:avLst/>
            <a:gdLst>
              <a:gd name="T0" fmla="*/ 0 w 265"/>
              <a:gd name="T1" fmla="*/ 88 h 126"/>
              <a:gd name="T2" fmla="*/ 252 w 265"/>
              <a:gd name="T3" fmla="*/ 0 h 126"/>
              <a:gd name="T4" fmla="*/ 265 w 265"/>
              <a:gd name="T5" fmla="*/ 38 h 126"/>
              <a:gd name="T6" fmla="*/ 13 w 265"/>
              <a:gd name="T7" fmla="*/ 126 h 126"/>
              <a:gd name="T8" fmla="*/ 0 w 265"/>
              <a:gd name="T9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26">
                <a:moveTo>
                  <a:pt x="0" y="88"/>
                </a:moveTo>
                <a:lnTo>
                  <a:pt x="252" y="0"/>
                </a:lnTo>
                <a:lnTo>
                  <a:pt x="265" y="38"/>
                </a:lnTo>
                <a:lnTo>
                  <a:pt x="13" y="126"/>
                </a:lnTo>
                <a:lnTo>
                  <a:pt x="0" y="88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4" name="Freeform 926"/>
          <p:cNvSpPr>
            <a:spLocks/>
          </p:cNvSpPr>
          <p:nvPr/>
        </p:nvSpPr>
        <p:spPr bwMode="auto">
          <a:xfrm>
            <a:off x="5487766" y="80917"/>
            <a:ext cx="137205" cy="82961"/>
          </a:xfrm>
          <a:custGeom>
            <a:avLst/>
            <a:gdLst>
              <a:gd name="T0" fmla="*/ 237 w 256"/>
              <a:gd name="T1" fmla="*/ 156 h 156"/>
              <a:gd name="T2" fmla="*/ 0 w 256"/>
              <a:gd name="T3" fmla="*/ 35 h 156"/>
              <a:gd name="T4" fmla="*/ 18 w 256"/>
              <a:gd name="T5" fmla="*/ 0 h 156"/>
              <a:gd name="T6" fmla="*/ 256 w 256"/>
              <a:gd name="T7" fmla="*/ 121 h 156"/>
              <a:gd name="T8" fmla="*/ 237 w 256"/>
              <a:gd name="T9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56">
                <a:moveTo>
                  <a:pt x="237" y="156"/>
                </a:moveTo>
                <a:lnTo>
                  <a:pt x="0" y="35"/>
                </a:lnTo>
                <a:lnTo>
                  <a:pt x="18" y="0"/>
                </a:lnTo>
                <a:lnTo>
                  <a:pt x="256" y="121"/>
                </a:lnTo>
                <a:lnTo>
                  <a:pt x="237" y="156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5" name="Freeform 927"/>
          <p:cNvSpPr>
            <a:spLocks/>
          </p:cNvSpPr>
          <p:nvPr/>
        </p:nvSpPr>
        <p:spPr bwMode="auto">
          <a:xfrm>
            <a:off x="3292480" y="1443398"/>
            <a:ext cx="141992" cy="28717"/>
          </a:xfrm>
          <a:custGeom>
            <a:avLst/>
            <a:gdLst>
              <a:gd name="T0" fmla="*/ 2 w 268"/>
              <a:gd name="T1" fmla="*/ 0 h 53"/>
              <a:gd name="T2" fmla="*/ 268 w 268"/>
              <a:gd name="T3" fmla="*/ 14 h 53"/>
              <a:gd name="T4" fmla="*/ 265 w 268"/>
              <a:gd name="T5" fmla="*/ 53 h 53"/>
              <a:gd name="T6" fmla="*/ 0 w 268"/>
              <a:gd name="T7" fmla="*/ 40 h 53"/>
              <a:gd name="T8" fmla="*/ 2 w 268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3">
                <a:moveTo>
                  <a:pt x="2" y="0"/>
                </a:moveTo>
                <a:lnTo>
                  <a:pt x="268" y="14"/>
                </a:lnTo>
                <a:lnTo>
                  <a:pt x="265" y="53"/>
                </a:lnTo>
                <a:lnTo>
                  <a:pt x="0" y="40"/>
                </a:lnTo>
                <a:lnTo>
                  <a:pt x="2" y="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6" name="Freeform 928"/>
          <p:cNvSpPr>
            <a:spLocks/>
          </p:cNvSpPr>
          <p:nvPr/>
        </p:nvSpPr>
        <p:spPr bwMode="auto">
          <a:xfrm>
            <a:off x="7636785" y="1831083"/>
            <a:ext cx="108488" cy="121251"/>
          </a:xfrm>
          <a:custGeom>
            <a:avLst/>
            <a:gdLst>
              <a:gd name="T0" fmla="*/ 173 w 203"/>
              <a:gd name="T1" fmla="*/ 227 h 227"/>
              <a:gd name="T2" fmla="*/ 0 w 203"/>
              <a:gd name="T3" fmla="*/ 26 h 227"/>
              <a:gd name="T4" fmla="*/ 31 w 203"/>
              <a:gd name="T5" fmla="*/ 0 h 227"/>
              <a:gd name="T6" fmla="*/ 203 w 203"/>
              <a:gd name="T7" fmla="*/ 201 h 227"/>
              <a:gd name="T8" fmla="*/ 173 w 203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227">
                <a:moveTo>
                  <a:pt x="173" y="227"/>
                </a:moveTo>
                <a:lnTo>
                  <a:pt x="0" y="26"/>
                </a:lnTo>
                <a:lnTo>
                  <a:pt x="31" y="0"/>
                </a:lnTo>
                <a:lnTo>
                  <a:pt x="203" y="201"/>
                </a:lnTo>
                <a:lnTo>
                  <a:pt x="173" y="22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7" name="Freeform 929"/>
          <p:cNvSpPr>
            <a:spLocks/>
          </p:cNvSpPr>
          <p:nvPr/>
        </p:nvSpPr>
        <p:spPr bwMode="auto">
          <a:xfrm>
            <a:off x="7898433" y="770134"/>
            <a:ext cx="122847" cy="105297"/>
          </a:xfrm>
          <a:custGeom>
            <a:avLst/>
            <a:gdLst>
              <a:gd name="T0" fmla="*/ 206 w 231"/>
              <a:gd name="T1" fmla="*/ 200 h 200"/>
              <a:gd name="T2" fmla="*/ 0 w 231"/>
              <a:gd name="T3" fmla="*/ 32 h 200"/>
              <a:gd name="T4" fmla="*/ 25 w 231"/>
              <a:gd name="T5" fmla="*/ 0 h 200"/>
              <a:gd name="T6" fmla="*/ 231 w 231"/>
              <a:gd name="T7" fmla="*/ 169 h 200"/>
              <a:gd name="T8" fmla="*/ 206 w 231"/>
              <a:gd name="T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200">
                <a:moveTo>
                  <a:pt x="206" y="200"/>
                </a:moveTo>
                <a:lnTo>
                  <a:pt x="0" y="32"/>
                </a:lnTo>
                <a:lnTo>
                  <a:pt x="25" y="0"/>
                </a:lnTo>
                <a:lnTo>
                  <a:pt x="231" y="169"/>
                </a:lnTo>
                <a:lnTo>
                  <a:pt x="206" y="20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8" name="Freeform 930"/>
          <p:cNvSpPr>
            <a:spLocks/>
          </p:cNvSpPr>
          <p:nvPr/>
        </p:nvSpPr>
        <p:spPr bwMode="auto">
          <a:xfrm>
            <a:off x="3863637" y="567517"/>
            <a:ext cx="143587" cy="44672"/>
          </a:xfrm>
          <a:custGeom>
            <a:avLst/>
            <a:gdLst>
              <a:gd name="T0" fmla="*/ 0 w 269"/>
              <a:gd name="T1" fmla="*/ 43 h 82"/>
              <a:gd name="T2" fmla="*/ 263 w 269"/>
              <a:gd name="T3" fmla="*/ 0 h 82"/>
              <a:gd name="T4" fmla="*/ 269 w 269"/>
              <a:gd name="T5" fmla="*/ 39 h 82"/>
              <a:gd name="T6" fmla="*/ 6 w 269"/>
              <a:gd name="T7" fmla="*/ 82 h 82"/>
              <a:gd name="T8" fmla="*/ 0 w 269"/>
              <a:gd name="T9" fmla="*/ 4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2">
                <a:moveTo>
                  <a:pt x="0" y="43"/>
                </a:moveTo>
                <a:lnTo>
                  <a:pt x="263" y="0"/>
                </a:lnTo>
                <a:lnTo>
                  <a:pt x="269" y="39"/>
                </a:lnTo>
                <a:lnTo>
                  <a:pt x="6" y="82"/>
                </a:lnTo>
                <a:lnTo>
                  <a:pt x="0" y="43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9" name="Freeform 931"/>
          <p:cNvSpPr>
            <a:spLocks/>
          </p:cNvSpPr>
          <p:nvPr/>
        </p:nvSpPr>
        <p:spPr bwMode="auto">
          <a:xfrm>
            <a:off x="4763449" y="1443398"/>
            <a:ext cx="113275" cy="118060"/>
          </a:xfrm>
          <a:custGeom>
            <a:avLst/>
            <a:gdLst>
              <a:gd name="T0" fmla="*/ 0 w 212"/>
              <a:gd name="T1" fmla="*/ 195 h 222"/>
              <a:gd name="T2" fmla="*/ 183 w 212"/>
              <a:gd name="T3" fmla="*/ 0 h 222"/>
              <a:gd name="T4" fmla="*/ 212 w 212"/>
              <a:gd name="T5" fmla="*/ 28 h 222"/>
              <a:gd name="T6" fmla="*/ 30 w 212"/>
              <a:gd name="T7" fmla="*/ 222 h 222"/>
              <a:gd name="T8" fmla="*/ 0 w 212"/>
              <a:gd name="T9" fmla="*/ 19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22">
                <a:moveTo>
                  <a:pt x="0" y="195"/>
                </a:moveTo>
                <a:lnTo>
                  <a:pt x="183" y="0"/>
                </a:lnTo>
                <a:lnTo>
                  <a:pt x="212" y="28"/>
                </a:lnTo>
                <a:lnTo>
                  <a:pt x="30" y="222"/>
                </a:lnTo>
                <a:lnTo>
                  <a:pt x="0" y="195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0" name="Freeform 932"/>
          <p:cNvSpPr>
            <a:spLocks/>
          </p:cNvSpPr>
          <p:nvPr/>
        </p:nvSpPr>
        <p:spPr bwMode="auto">
          <a:xfrm>
            <a:off x="4471489" y="988705"/>
            <a:ext cx="141992" cy="52649"/>
          </a:xfrm>
          <a:custGeom>
            <a:avLst/>
            <a:gdLst>
              <a:gd name="T0" fmla="*/ 0 w 268"/>
              <a:gd name="T1" fmla="*/ 60 h 99"/>
              <a:gd name="T2" fmla="*/ 259 w 268"/>
              <a:gd name="T3" fmla="*/ 0 h 99"/>
              <a:gd name="T4" fmla="*/ 268 w 268"/>
              <a:gd name="T5" fmla="*/ 38 h 99"/>
              <a:gd name="T6" fmla="*/ 9 w 268"/>
              <a:gd name="T7" fmla="*/ 99 h 99"/>
              <a:gd name="T8" fmla="*/ 0 w 268"/>
              <a:gd name="T9" fmla="*/ 6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9">
                <a:moveTo>
                  <a:pt x="0" y="60"/>
                </a:moveTo>
                <a:lnTo>
                  <a:pt x="259" y="0"/>
                </a:lnTo>
                <a:lnTo>
                  <a:pt x="268" y="38"/>
                </a:lnTo>
                <a:lnTo>
                  <a:pt x="9" y="99"/>
                </a:lnTo>
                <a:lnTo>
                  <a:pt x="0" y="6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1" name="Freeform 933"/>
          <p:cNvSpPr>
            <a:spLocks/>
          </p:cNvSpPr>
          <p:nvPr/>
        </p:nvSpPr>
        <p:spPr bwMode="auto">
          <a:xfrm>
            <a:off x="382449" y="459029"/>
            <a:ext cx="140396" cy="67007"/>
          </a:xfrm>
          <a:custGeom>
            <a:avLst/>
            <a:gdLst>
              <a:gd name="T0" fmla="*/ 263 w 263"/>
              <a:gd name="T1" fmla="*/ 37 h 126"/>
              <a:gd name="T2" fmla="*/ 13 w 263"/>
              <a:gd name="T3" fmla="*/ 126 h 126"/>
              <a:gd name="T4" fmla="*/ 0 w 263"/>
              <a:gd name="T5" fmla="*/ 88 h 126"/>
              <a:gd name="T6" fmla="*/ 250 w 263"/>
              <a:gd name="T7" fmla="*/ 0 h 126"/>
              <a:gd name="T8" fmla="*/ 263 w 263"/>
              <a:gd name="T9" fmla="*/ 3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26">
                <a:moveTo>
                  <a:pt x="263" y="37"/>
                </a:moveTo>
                <a:lnTo>
                  <a:pt x="13" y="126"/>
                </a:lnTo>
                <a:lnTo>
                  <a:pt x="0" y="88"/>
                </a:lnTo>
                <a:lnTo>
                  <a:pt x="250" y="0"/>
                </a:lnTo>
                <a:lnTo>
                  <a:pt x="263" y="3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2" name="Freeform 934"/>
          <p:cNvSpPr>
            <a:spLocks/>
          </p:cNvSpPr>
          <p:nvPr/>
        </p:nvSpPr>
        <p:spPr bwMode="auto">
          <a:xfrm>
            <a:off x="612188" y="905744"/>
            <a:ext cx="141992" cy="23932"/>
          </a:xfrm>
          <a:custGeom>
            <a:avLst/>
            <a:gdLst>
              <a:gd name="T0" fmla="*/ 266 w 266"/>
              <a:gd name="T1" fmla="*/ 40 h 45"/>
              <a:gd name="T2" fmla="*/ 1 w 266"/>
              <a:gd name="T3" fmla="*/ 45 h 45"/>
              <a:gd name="T4" fmla="*/ 0 w 266"/>
              <a:gd name="T5" fmla="*/ 6 h 45"/>
              <a:gd name="T6" fmla="*/ 266 w 266"/>
              <a:gd name="T7" fmla="*/ 0 h 45"/>
              <a:gd name="T8" fmla="*/ 266 w 266"/>
              <a:gd name="T9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45">
                <a:moveTo>
                  <a:pt x="266" y="40"/>
                </a:moveTo>
                <a:lnTo>
                  <a:pt x="1" y="45"/>
                </a:lnTo>
                <a:lnTo>
                  <a:pt x="0" y="6"/>
                </a:lnTo>
                <a:lnTo>
                  <a:pt x="266" y="0"/>
                </a:lnTo>
                <a:lnTo>
                  <a:pt x="266" y="4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3" name="Freeform 935"/>
          <p:cNvSpPr>
            <a:spLocks/>
          </p:cNvSpPr>
          <p:nvPr/>
        </p:nvSpPr>
        <p:spPr bwMode="auto">
          <a:xfrm>
            <a:off x="2300134" y="746203"/>
            <a:ext cx="141992" cy="33504"/>
          </a:xfrm>
          <a:custGeom>
            <a:avLst/>
            <a:gdLst>
              <a:gd name="T0" fmla="*/ 0 w 267"/>
              <a:gd name="T1" fmla="*/ 23 h 63"/>
              <a:gd name="T2" fmla="*/ 264 w 267"/>
              <a:gd name="T3" fmla="*/ 0 h 63"/>
              <a:gd name="T4" fmla="*/ 267 w 267"/>
              <a:gd name="T5" fmla="*/ 40 h 63"/>
              <a:gd name="T6" fmla="*/ 3 w 267"/>
              <a:gd name="T7" fmla="*/ 63 h 63"/>
              <a:gd name="T8" fmla="*/ 0 w 267"/>
              <a:gd name="T9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63">
                <a:moveTo>
                  <a:pt x="0" y="23"/>
                </a:moveTo>
                <a:lnTo>
                  <a:pt x="264" y="0"/>
                </a:lnTo>
                <a:lnTo>
                  <a:pt x="267" y="40"/>
                </a:lnTo>
                <a:lnTo>
                  <a:pt x="3" y="63"/>
                </a:lnTo>
                <a:lnTo>
                  <a:pt x="0" y="23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4" name="Freeform 936"/>
          <p:cNvSpPr>
            <a:spLocks/>
          </p:cNvSpPr>
          <p:nvPr/>
        </p:nvSpPr>
        <p:spPr bwMode="auto">
          <a:xfrm>
            <a:off x="1660373" y="564326"/>
            <a:ext cx="54244" cy="143587"/>
          </a:xfrm>
          <a:custGeom>
            <a:avLst/>
            <a:gdLst>
              <a:gd name="T0" fmla="*/ 62 w 101"/>
              <a:gd name="T1" fmla="*/ 268 h 268"/>
              <a:gd name="T2" fmla="*/ 0 w 101"/>
              <a:gd name="T3" fmla="*/ 9 h 268"/>
              <a:gd name="T4" fmla="*/ 39 w 101"/>
              <a:gd name="T5" fmla="*/ 0 h 268"/>
              <a:gd name="T6" fmla="*/ 101 w 101"/>
              <a:gd name="T7" fmla="*/ 258 h 268"/>
              <a:gd name="T8" fmla="*/ 62 w 101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268">
                <a:moveTo>
                  <a:pt x="62" y="268"/>
                </a:moveTo>
                <a:lnTo>
                  <a:pt x="0" y="9"/>
                </a:lnTo>
                <a:lnTo>
                  <a:pt x="39" y="0"/>
                </a:lnTo>
                <a:lnTo>
                  <a:pt x="101" y="258"/>
                </a:lnTo>
                <a:lnTo>
                  <a:pt x="62" y="268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5" name="Freeform 937"/>
          <p:cNvSpPr>
            <a:spLocks/>
          </p:cNvSpPr>
          <p:nvPr/>
        </p:nvSpPr>
        <p:spPr bwMode="auto">
          <a:xfrm>
            <a:off x="3064335" y="1969884"/>
            <a:ext cx="119656" cy="108488"/>
          </a:xfrm>
          <a:custGeom>
            <a:avLst/>
            <a:gdLst>
              <a:gd name="T0" fmla="*/ 199 w 225"/>
              <a:gd name="T1" fmla="*/ 206 h 206"/>
              <a:gd name="T2" fmla="*/ 0 w 225"/>
              <a:gd name="T3" fmla="*/ 29 h 206"/>
              <a:gd name="T4" fmla="*/ 26 w 225"/>
              <a:gd name="T5" fmla="*/ 0 h 206"/>
              <a:gd name="T6" fmla="*/ 225 w 225"/>
              <a:gd name="T7" fmla="*/ 175 h 206"/>
              <a:gd name="T8" fmla="*/ 199 w 225"/>
              <a:gd name="T9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06">
                <a:moveTo>
                  <a:pt x="199" y="206"/>
                </a:moveTo>
                <a:lnTo>
                  <a:pt x="0" y="29"/>
                </a:lnTo>
                <a:lnTo>
                  <a:pt x="26" y="0"/>
                </a:lnTo>
                <a:lnTo>
                  <a:pt x="225" y="175"/>
                </a:lnTo>
                <a:lnTo>
                  <a:pt x="199" y="206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6" name="Freeform 938"/>
          <p:cNvSpPr>
            <a:spLocks/>
          </p:cNvSpPr>
          <p:nvPr/>
        </p:nvSpPr>
        <p:spPr bwMode="auto">
          <a:xfrm>
            <a:off x="2430957" y="2450103"/>
            <a:ext cx="23932" cy="141992"/>
          </a:xfrm>
          <a:custGeom>
            <a:avLst/>
            <a:gdLst>
              <a:gd name="T0" fmla="*/ 0 w 44"/>
              <a:gd name="T1" fmla="*/ 265 h 266"/>
              <a:gd name="T2" fmla="*/ 4 w 44"/>
              <a:gd name="T3" fmla="*/ 0 h 266"/>
              <a:gd name="T4" fmla="*/ 44 w 44"/>
              <a:gd name="T5" fmla="*/ 0 h 266"/>
              <a:gd name="T6" fmla="*/ 39 w 44"/>
              <a:gd name="T7" fmla="*/ 266 h 266"/>
              <a:gd name="T8" fmla="*/ 0 w 44"/>
              <a:gd name="T9" fmla="*/ 26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66">
                <a:moveTo>
                  <a:pt x="0" y="265"/>
                </a:moveTo>
                <a:lnTo>
                  <a:pt x="4" y="0"/>
                </a:lnTo>
                <a:lnTo>
                  <a:pt x="44" y="0"/>
                </a:lnTo>
                <a:lnTo>
                  <a:pt x="39" y="266"/>
                </a:lnTo>
                <a:lnTo>
                  <a:pt x="0" y="265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7" name="Freeform 939"/>
          <p:cNvSpPr>
            <a:spLocks/>
          </p:cNvSpPr>
          <p:nvPr/>
        </p:nvSpPr>
        <p:spPr bwMode="auto">
          <a:xfrm>
            <a:off x="149519" y="1869373"/>
            <a:ext cx="140396" cy="68603"/>
          </a:xfrm>
          <a:custGeom>
            <a:avLst/>
            <a:gdLst>
              <a:gd name="T0" fmla="*/ 0 w 263"/>
              <a:gd name="T1" fmla="*/ 93 h 129"/>
              <a:gd name="T2" fmla="*/ 249 w 263"/>
              <a:gd name="T3" fmla="*/ 0 h 129"/>
              <a:gd name="T4" fmla="*/ 263 w 263"/>
              <a:gd name="T5" fmla="*/ 38 h 129"/>
              <a:gd name="T6" fmla="*/ 14 w 263"/>
              <a:gd name="T7" fmla="*/ 129 h 129"/>
              <a:gd name="T8" fmla="*/ 0 w 263"/>
              <a:gd name="T9" fmla="*/ 9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29">
                <a:moveTo>
                  <a:pt x="0" y="93"/>
                </a:moveTo>
                <a:lnTo>
                  <a:pt x="249" y="0"/>
                </a:lnTo>
                <a:lnTo>
                  <a:pt x="263" y="38"/>
                </a:lnTo>
                <a:lnTo>
                  <a:pt x="14" y="129"/>
                </a:lnTo>
                <a:lnTo>
                  <a:pt x="0" y="93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8" name="Freeform 940"/>
          <p:cNvSpPr>
            <a:spLocks/>
          </p:cNvSpPr>
          <p:nvPr/>
        </p:nvSpPr>
        <p:spPr bwMode="auto">
          <a:xfrm>
            <a:off x="1510404" y="2399049"/>
            <a:ext cx="23932" cy="140396"/>
          </a:xfrm>
          <a:custGeom>
            <a:avLst/>
            <a:gdLst>
              <a:gd name="T0" fmla="*/ 7 w 46"/>
              <a:gd name="T1" fmla="*/ 266 h 266"/>
              <a:gd name="T2" fmla="*/ 0 w 46"/>
              <a:gd name="T3" fmla="*/ 1 h 266"/>
              <a:gd name="T4" fmla="*/ 40 w 46"/>
              <a:gd name="T5" fmla="*/ 0 h 266"/>
              <a:gd name="T6" fmla="*/ 46 w 46"/>
              <a:gd name="T7" fmla="*/ 265 h 266"/>
              <a:gd name="T8" fmla="*/ 7 w 46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66">
                <a:moveTo>
                  <a:pt x="7" y="266"/>
                </a:moveTo>
                <a:lnTo>
                  <a:pt x="0" y="1"/>
                </a:lnTo>
                <a:lnTo>
                  <a:pt x="40" y="0"/>
                </a:lnTo>
                <a:lnTo>
                  <a:pt x="46" y="265"/>
                </a:lnTo>
                <a:lnTo>
                  <a:pt x="7" y="266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9" name="Freeform 941"/>
          <p:cNvSpPr>
            <a:spLocks/>
          </p:cNvSpPr>
          <p:nvPr/>
        </p:nvSpPr>
        <p:spPr bwMode="auto">
          <a:xfrm>
            <a:off x="765348" y="1837464"/>
            <a:ext cx="143587" cy="36695"/>
          </a:xfrm>
          <a:custGeom>
            <a:avLst/>
            <a:gdLst>
              <a:gd name="T0" fmla="*/ 0 w 269"/>
              <a:gd name="T1" fmla="*/ 31 h 71"/>
              <a:gd name="T2" fmla="*/ 264 w 269"/>
              <a:gd name="T3" fmla="*/ 0 h 71"/>
              <a:gd name="T4" fmla="*/ 269 w 269"/>
              <a:gd name="T5" fmla="*/ 40 h 71"/>
              <a:gd name="T6" fmla="*/ 5 w 269"/>
              <a:gd name="T7" fmla="*/ 71 h 71"/>
              <a:gd name="T8" fmla="*/ 0 w 269"/>
              <a:gd name="T9" fmla="*/ 3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71">
                <a:moveTo>
                  <a:pt x="0" y="31"/>
                </a:moveTo>
                <a:lnTo>
                  <a:pt x="264" y="0"/>
                </a:lnTo>
                <a:lnTo>
                  <a:pt x="269" y="40"/>
                </a:lnTo>
                <a:lnTo>
                  <a:pt x="5" y="71"/>
                </a:lnTo>
                <a:lnTo>
                  <a:pt x="0" y="31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0" name="Freeform 942"/>
          <p:cNvSpPr>
            <a:spLocks/>
          </p:cNvSpPr>
          <p:nvPr/>
        </p:nvSpPr>
        <p:spPr bwMode="auto">
          <a:xfrm>
            <a:off x="1768861" y="1483283"/>
            <a:ext cx="51053" cy="141992"/>
          </a:xfrm>
          <a:custGeom>
            <a:avLst/>
            <a:gdLst>
              <a:gd name="T0" fmla="*/ 0 w 96"/>
              <a:gd name="T1" fmla="*/ 260 h 268"/>
              <a:gd name="T2" fmla="*/ 57 w 96"/>
              <a:gd name="T3" fmla="*/ 0 h 268"/>
              <a:gd name="T4" fmla="*/ 96 w 96"/>
              <a:gd name="T5" fmla="*/ 8 h 268"/>
              <a:gd name="T6" fmla="*/ 38 w 96"/>
              <a:gd name="T7" fmla="*/ 268 h 268"/>
              <a:gd name="T8" fmla="*/ 0 w 96"/>
              <a:gd name="T9" fmla="*/ 26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68">
                <a:moveTo>
                  <a:pt x="0" y="260"/>
                </a:moveTo>
                <a:lnTo>
                  <a:pt x="57" y="0"/>
                </a:lnTo>
                <a:lnTo>
                  <a:pt x="96" y="8"/>
                </a:lnTo>
                <a:lnTo>
                  <a:pt x="38" y="268"/>
                </a:lnTo>
                <a:lnTo>
                  <a:pt x="0" y="260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2" name="Freeform 944"/>
          <p:cNvSpPr>
            <a:spLocks/>
          </p:cNvSpPr>
          <p:nvPr/>
        </p:nvSpPr>
        <p:spPr bwMode="auto">
          <a:xfrm>
            <a:off x="4171551" y="1821510"/>
            <a:ext cx="68603" cy="140396"/>
          </a:xfrm>
          <a:custGeom>
            <a:avLst/>
            <a:gdLst>
              <a:gd name="T0" fmla="*/ 93 w 129"/>
              <a:gd name="T1" fmla="*/ 264 h 264"/>
              <a:gd name="T2" fmla="*/ 0 w 129"/>
              <a:gd name="T3" fmla="*/ 14 h 264"/>
              <a:gd name="T4" fmla="*/ 37 w 129"/>
              <a:gd name="T5" fmla="*/ 0 h 264"/>
              <a:gd name="T6" fmla="*/ 129 w 129"/>
              <a:gd name="T7" fmla="*/ 249 h 264"/>
              <a:gd name="T8" fmla="*/ 93 w 129"/>
              <a:gd name="T9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264">
                <a:moveTo>
                  <a:pt x="93" y="264"/>
                </a:moveTo>
                <a:lnTo>
                  <a:pt x="0" y="14"/>
                </a:lnTo>
                <a:lnTo>
                  <a:pt x="37" y="0"/>
                </a:lnTo>
                <a:lnTo>
                  <a:pt x="129" y="249"/>
                </a:lnTo>
                <a:lnTo>
                  <a:pt x="93" y="264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3" name="Freeform 945"/>
          <p:cNvSpPr>
            <a:spLocks/>
          </p:cNvSpPr>
          <p:nvPr/>
        </p:nvSpPr>
        <p:spPr bwMode="auto">
          <a:xfrm>
            <a:off x="5500530" y="1502428"/>
            <a:ext cx="97321" cy="129229"/>
          </a:xfrm>
          <a:custGeom>
            <a:avLst/>
            <a:gdLst>
              <a:gd name="T0" fmla="*/ 149 w 182"/>
              <a:gd name="T1" fmla="*/ 243 h 243"/>
              <a:gd name="T2" fmla="*/ 0 w 182"/>
              <a:gd name="T3" fmla="*/ 23 h 243"/>
              <a:gd name="T4" fmla="*/ 32 w 182"/>
              <a:gd name="T5" fmla="*/ 0 h 243"/>
              <a:gd name="T6" fmla="*/ 182 w 182"/>
              <a:gd name="T7" fmla="*/ 220 h 243"/>
              <a:gd name="T8" fmla="*/ 149 w 182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243">
                <a:moveTo>
                  <a:pt x="149" y="243"/>
                </a:moveTo>
                <a:lnTo>
                  <a:pt x="0" y="23"/>
                </a:lnTo>
                <a:lnTo>
                  <a:pt x="32" y="0"/>
                </a:lnTo>
                <a:lnTo>
                  <a:pt x="182" y="220"/>
                </a:lnTo>
                <a:lnTo>
                  <a:pt x="149" y="243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4" name="Freeform 946"/>
          <p:cNvSpPr>
            <a:spLocks/>
          </p:cNvSpPr>
          <p:nvPr/>
        </p:nvSpPr>
        <p:spPr bwMode="auto">
          <a:xfrm>
            <a:off x="6555096" y="1805556"/>
            <a:ext cx="46267" cy="143587"/>
          </a:xfrm>
          <a:custGeom>
            <a:avLst/>
            <a:gdLst>
              <a:gd name="T0" fmla="*/ 0 w 85"/>
              <a:gd name="T1" fmla="*/ 261 h 269"/>
              <a:gd name="T2" fmla="*/ 45 w 85"/>
              <a:gd name="T3" fmla="*/ 0 h 269"/>
              <a:gd name="T4" fmla="*/ 85 w 85"/>
              <a:gd name="T5" fmla="*/ 7 h 269"/>
              <a:gd name="T6" fmla="*/ 39 w 85"/>
              <a:gd name="T7" fmla="*/ 269 h 269"/>
              <a:gd name="T8" fmla="*/ 0 w 85"/>
              <a:gd name="T9" fmla="*/ 26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269">
                <a:moveTo>
                  <a:pt x="0" y="261"/>
                </a:moveTo>
                <a:lnTo>
                  <a:pt x="45" y="0"/>
                </a:lnTo>
                <a:lnTo>
                  <a:pt x="85" y="7"/>
                </a:lnTo>
                <a:lnTo>
                  <a:pt x="39" y="269"/>
                </a:lnTo>
                <a:lnTo>
                  <a:pt x="0" y="261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5" name="Freeform 947"/>
          <p:cNvSpPr>
            <a:spLocks/>
          </p:cNvSpPr>
          <p:nvPr/>
        </p:nvSpPr>
        <p:spPr bwMode="auto">
          <a:xfrm>
            <a:off x="3680164" y="2563377"/>
            <a:ext cx="105297" cy="122847"/>
          </a:xfrm>
          <a:custGeom>
            <a:avLst/>
            <a:gdLst>
              <a:gd name="T0" fmla="*/ 169 w 199"/>
              <a:gd name="T1" fmla="*/ 232 h 232"/>
              <a:gd name="T2" fmla="*/ 0 w 199"/>
              <a:gd name="T3" fmla="*/ 25 h 232"/>
              <a:gd name="T4" fmla="*/ 32 w 199"/>
              <a:gd name="T5" fmla="*/ 0 h 232"/>
              <a:gd name="T6" fmla="*/ 199 w 199"/>
              <a:gd name="T7" fmla="*/ 208 h 232"/>
              <a:gd name="T8" fmla="*/ 169 w 199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32">
                <a:moveTo>
                  <a:pt x="169" y="232"/>
                </a:moveTo>
                <a:lnTo>
                  <a:pt x="0" y="25"/>
                </a:lnTo>
                <a:lnTo>
                  <a:pt x="32" y="0"/>
                </a:lnTo>
                <a:lnTo>
                  <a:pt x="199" y="208"/>
                </a:lnTo>
                <a:lnTo>
                  <a:pt x="169" y="232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7" name="Freeform 949"/>
          <p:cNvSpPr>
            <a:spLocks/>
          </p:cNvSpPr>
          <p:nvPr/>
        </p:nvSpPr>
        <p:spPr bwMode="auto">
          <a:xfrm>
            <a:off x="6046160" y="2593690"/>
            <a:ext cx="27123" cy="141992"/>
          </a:xfrm>
          <a:custGeom>
            <a:avLst/>
            <a:gdLst>
              <a:gd name="T0" fmla="*/ 11 w 51"/>
              <a:gd name="T1" fmla="*/ 267 h 267"/>
              <a:gd name="T2" fmla="*/ 0 w 51"/>
              <a:gd name="T3" fmla="*/ 1 h 267"/>
              <a:gd name="T4" fmla="*/ 40 w 51"/>
              <a:gd name="T5" fmla="*/ 0 h 267"/>
              <a:gd name="T6" fmla="*/ 51 w 51"/>
              <a:gd name="T7" fmla="*/ 265 h 267"/>
              <a:gd name="T8" fmla="*/ 11 w 51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267">
                <a:moveTo>
                  <a:pt x="11" y="267"/>
                </a:moveTo>
                <a:lnTo>
                  <a:pt x="0" y="1"/>
                </a:lnTo>
                <a:lnTo>
                  <a:pt x="40" y="0"/>
                </a:lnTo>
                <a:lnTo>
                  <a:pt x="51" y="265"/>
                </a:lnTo>
                <a:lnTo>
                  <a:pt x="11" y="26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8" name="Freeform 950"/>
          <p:cNvSpPr>
            <a:spLocks/>
          </p:cNvSpPr>
          <p:nvPr/>
        </p:nvSpPr>
        <p:spPr bwMode="auto">
          <a:xfrm>
            <a:off x="6816744" y="3421709"/>
            <a:ext cx="140396" cy="68603"/>
          </a:xfrm>
          <a:custGeom>
            <a:avLst/>
            <a:gdLst>
              <a:gd name="T0" fmla="*/ 0 w 263"/>
              <a:gd name="T1" fmla="*/ 91 h 128"/>
              <a:gd name="T2" fmla="*/ 250 w 263"/>
              <a:gd name="T3" fmla="*/ 0 h 128"/>
              <a:gd name="T4" fmla="*/ 263 w 263"/>
              <a:gd name="T5" fmla="*/ 37 h 128"/>
              <a:gd name="T6" fmla="*/ 13 w 263"/>
              <a:gd name="T7" fmla="*/ 128 h 128"/>
              <a:gd name="T8" fmla="*/ 0 w 263"/>
              <a:gd name="T9" fmla="*/ 9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28">
                <a:moveTo>
                  <a:pt x="0" y="91"/>
                </a:moveTo>
                <a:lnTo>
                  <a:pt x="250" y="0"/>
                </a:lnTo>
                <a:lnTo>
                  <a:pt x="263" y="37"/>
                </a:lnTo>
                <a:lnTo>
                  <a:pt x="13" y="128"/>
                </a:lnTo>
                <a:lnTo>
                  <a:pt x="0" y="91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9" name="Freeform 951"/>
          <p:cNvSpPr>
            <a:spLocks/>
          </p:cNvSpPr>
          <p:nvPr/>
        </p:nvSpPr>
        <p:spPr bwMode="auto">
          <a:xfrm>
            <a:off x="4375764" y="3116985"/>
            <a:ext cx="73389" cy="138801"/>
          </a:xfrm>
          <a:custGeom>
            <a:avLst/>
            <a:gdLst>
              <a:gd name="T0" fmla="*/ 101 w 138"/>
              <a:gd name="T1" fmla="*/ 261 h 261"/>
              <a:gd name="T2" fmla="*/ 0 w 138"/>
              <a:gd name="T3" fmla="*/ 15 h 261"/>
              <a:gd name="T4" fmla="*/ 37 w 138"/>
              <a:gd name="T5" fmla="*/ 0 h 261"/>
              <a:gd name="T6" fmla="*/ 138 w 138"/>
              <a:gd name="T7" fmla="*/ 246 h 261"/>
              <a:gd name="T8" fmla="*/ 101 w 138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261">
                <a:moveTo>
                  <a:pt x="101" y="261"/>
                </a:moveTo>
                <a:lnTo>
                  <a:pt x="0" y="15"/>
                </a:lnTo>
                <a:lnTo>
                  <a:pt x="37" y="0"/>
                </a:lnTo>
                <a:lnTo>
                  <a:pt x="138" y="246"/>
                </a:lnTo>
                <a:lnTo>
                  <a:pt x="101" y="261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0" name="Freeform 952"/>
          <p:cNvSpPr>
            <a:spLocks/>
          </p:cNvSpPr>
          <p:nvPr/>
        </p:nvSpPr>
        <p:spPr bwMode="auto">
          <a:xfrm>
            <a:off x="5253240" y="2805880"/>
            <a:ext cx="84557" cy="135611"/>
          </a:xfrm>
          <a:custGeom>
            <a:avLst/>
            <a:gdLst>
              <a:gd name="T0" fmla="*/ 124 w 159"/>
              <a:gd name="T1" fmla="*/ 253 h 253"/>
              <a:gd name="T2" fmla="*/ 0 w 159"/>
              <a:gd name="T3" fmla="*/ 19 h 253"/>
              <a:gd name="T4" fmla="*/ 35 w 159"/>
              <a:gd name="T5" fmla="*/ 0 h 253"/>
              <a:gd name="T6" fmla="*/ 159 w 159"/>
              <a:gd name="T7" fmla="*/ 235 h 253"/>
              <a:gd name="T8" fmla="*/ 124 w 159"/>
              <a:gd name="T9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53">
                <a:moveTo>
                  <a:pt x="124" y="253"/>
                </a:moveTo>
                <a:lnTo>
                  <a:pt x="0" y="19"/>
                </a:lnTo>
                <a:lnTo>
                  <a:pt x="35" y="0"/>
                </a:lnTo>
                <a:lnTo>
                  <a:pt x="159" y="235"/>
                </a:lnTo>
                <a:lnTo>
                  <a:pt x="124" y="253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2" name="Freeform 954"/>
          <p:cNvSpPr>
            <a:spLocks/>
          </p:cNvSpPr>
          <p:nvPr/>
        </p:nvSpPr>
        <p:spPr bwMode="auto">
          <a:xfrm>
            <a:off x="5411187" y="3448830"/>
            <a:ext cx="67007" cy="140396"/>
          </a:xfrm>
          <a:custGeom>
            <a:avLst/>
            <a:gdLst>
              <a:gd name="T0" fmla="*/ 89 w 127"/>
              <a:gd name="T1" fmla="*/ 265 h 265"/>
              <a:gd name="T2" fmla="*/ 0 w 127"/>
              <a:gd name="T3" fmla="*/ 14 h 265"/>
              <a:gd name="T4" fmla="*/ 37 w 127"/>
              <a:gd name="T5" fmla="*/ 0 h 265"/>
              <a:gd name="T6" fmla="*/ 127 w 127"/>
              <a:gd name="T7" fmla="*/ 252 h 265"/>
              <a:gd name="T8" fmla="*/ 89 w 127"/>
              <a:gd name="T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265">
                <a:moveTo>
                  <a:pt x="89" y="265"/>
                </a:moveTo>
                <a:lnTo>
                  <a:pt x="0" y="14"/>
                </a:lnTo>
                <a:lnTo>
                  <a:pt x="37" y="0"/>
                </a:lnTo>
                <a:lnTo>
                  <a:pt x="127" y="252"/>
                </a:lnTo>
                <a:lnTo>
                  <a:pt x="89" y="265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5" name="Freeform 977"/>
          <p:cNvSpPr>
            <a:spLocks/>
          </p:cNvSpPr>
          <p:nvPr/>
        </p:nvSpPr>
        <p:spPr bwMode="auto">
          <a:xfrm>
            <a:off x="1652397" y="3217496"/>
            <a:ext cx="140396" cy="65412"/>
          </a:xfrm>
          <a:custGeom>
            <a:avLst/>
            <a:gdLst>
              <a:gd name="T0" fmla="*/ 0 w 264"/>
              <a:gd name="T1" fmla="*/ 87 h 125"/>
              <a:gd name="T2" fmla="*/ 251 w 264"/>
              <a:gd name="T3" fmla="*/ 0 h 125"/>
              <a:gd name="T4" fmla="*/ 264 w 264"/>
              <a:gd name="T5" fmla="*/ 38 h 125"/>
              <a:gd name="T6" fmla="*/ 13 w 264"/>
              <a:gd name="T7" fmla="*/ 125 h 125"/>
              <a:gd name="T8" fmla="*/ 0 w 264"/>
              <a:gd name="T9" fmla="*/ 8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5">
                <a:moveTo>
                  <a:pt x="0" y="87"/>
                </a:moveTo>
                <a:lnTo>
                  <a:pt x="251" y="0"/>
                </a:lnTo>
                <a:lnTo>
                  <a:pt x="264" y="38"/>
                </a:lnTo>
                <a:lnTo>
                  <a:pt x="13" y="125"/>
                </a:lnTo>
                <a:lnTo>
                  <a:pt x="0" y="8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1" name="Freeform 983"/>
          <p:cNvSpPr>
            <a:spLocks/>
          </p:cNvSpPr>
          <p:nvPr/>
        </p:nvSpPr>
        <p:spPr bwMode="auto">
          <a:xfrm>
            <a:off x="8756764" y="557944"/>
            <a:ext cx="141992" cy="27123"/>
          </a:xfrm>
          <a:custGeom>
            <a:avLst/>
            <a:gdLst>
              <a:gd name="T0" fmla="*/ 267 w 267"/>
              <a:gd name="T1" fmla="*/ 39 h 49"/>
              <a:gd name="T2" fmla="*/ 1 w 267"/>
              <a:gd name="T3" fmla="*/ 49 h 49"/>
              <a:gd name="T4" fmla="*/ 0 w 267"/>
              <a:gd name="T5" fmla="*/ 9 h 49"/>
              <a:gd name="T6" fmla="*/ 266 w 267"/>
              <a:gd name="T7" fmla="*/ 0 h 49"/>
              <a:gd name="T8" fmla="*/ 267 w 267"/>
              <a:gd name="T9" fmla="*/ 3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49">
                <a:moveTo>
                  <a:pt x="267" y="39"/>
                </a:moveTo>
                <a:lnTo>
                  <a:pt x="1" y="49"/>
                </a:lnTo>
                <a:lnTo>
                  <a:pt x="0" y="9"/>
                </a:lnTo>
                <a:lnTo>
                  <a:pt x="266" y="0"/>
                </a:lnTo>
                <a:lnTo>
                  <a:pt x="267" y="39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2" name="Freeform 984"/>
          <p:cNvSpPr>
            <a:spLocks/>
          </p:cNvSpPr>
          <p:nvPr/>
        </p:nvSpPr>
        <p:spPr bwMode="auto">
          <a:xfrm>
            <a:off x="8480759" y="1625275"/>
            <a:ext cx="121251" cy="108488"/>
          </a:xfrm>
          <a:custGeom>
            <a:avLst/>
            <a:gdLst>
              <a:gd name="T0" fmla="*/ 0 w 228"/>
              <a:gd name="T1" fmla="*/ 174 h 204"/>
              <a:gd name="T2" fmla="*/ 201 w 228"/>
              <a:gd name="T3" fmla="*/ 0 h 204"/>
              <a:gd name="T4" fmla="*/ 228 w 228"/>
              <a:gd name="T5" fmla="*/ 30 h 204"/>
              <a:gd name="T6" fmla="*/ 27 w 228"/>
              <a:gd name="T7" fmla="*/ 204 h 204"/>
              <a:gd name="T8" fmla="*/ 0 w 228"/>
              <a:gd name="T9" fmla="*/ 17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204">
                <a:moveTo>
                  <a:pt x="0" y="174"/>
                </a:moveTo>
                <a:lnTo>
                  <a:pt x="201" y="0"/>
                </a:lnTo>
                <a:lnTo>
                  <a:pt x="228" y="30"/>
                </a:lnTo>
                <a:lnTo>
                  <a:pt x="27" y="204"/>
                </a:lnTo>
                <a:lnTo>
                  <a:pt x="0" y="174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8" name="Freeform 990"/>
          <p:cNvSpPr>
            <a:spLocks/>
          </p:cNvSpPr>
          <p:nvPr/>
        </p:nvSpPr>
        <p:spPr bwMode="auto">
          <a:xfrm>
            <a:off x="8107432" y="2537851"/>
            <a:ext cx="51053" cy="143587"/>
          </a:xfrm>
          <a:custGeom>
            <a:avLst/>
            <a:gdLst>
              <a:gd name="T0" fmla="*/ 57 w 96"/>
              <a:gd name="T1" fmla="*/ 269 h 269"/>
              <a:gd name="T2" fmla="*/ 0 w 96"/>
              <a:gd name="T3" fmla="*/ 9 h 269"/>
              <a:gd name="T4" fmla="*/ 39 w 96"/>
              <a:gd name="T5" fmla="*/ 0 h 269"/>
              <a:gd name="T6" fmla="*/ 96 w 96"/>
              <a:gd name="T7" fmla="*/ 260 h 269"/>
              <a:gd name="T8" fmla="*/ 57 w 96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69">
                <a:moveTo>
                  <a:pt x="57" y="269"/>
                </a:moveTo>
                <a:lnTo>
                  <a:pt x="0" y="9"/>
                </a:lnTo>
                <a:lnTo>
                  <a:pt x="39" y="0"/>
                </a:lnTo>
                <a:lnTo>
                  <a:pt x="96" y="260"/>
                </a:lnTo>
                <a:lnTo>
                  <a:pt x="57" y="269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9" name="Freeform 991"/>
          <p:cNvSpPr>
            <a:spLocks/>
          </p:cNvSpPr>
          <p:nvPr/>
        </p:nvSpPr>
        <p:spPr bwMode="auto">
          <a:xfrm>
            <a:off x="8442469" y="2933513"/>
            <a:ext cx="140396" cy="67007"/>
          </a:xfrm>
          <a:custGeom>
            <a:avLst/>
            <a:gdLst>
              <a:gd name="T0" fmla="*/ 0 w 264"/>
              <a:gd name="T1" fmla="*/ 87 h 125"/>
              <a:gd name="T2" fmla="*/ 251 w 264"/>
              <a:gd name="T3" fmla="*/ 0 h 125"/>
              <a:gd name="T4" fmla="*/ 264 w 264"/>
              <a:gd name="T5" fmla="*/ 38 h 125"/>
              <a:gd name="T6" fmla="*/ 13 w 264"/>
              <a:gd name="T7" fmla="*/ 125 h 125"/>
              <a:gd name="T8" fmla="*/ 0 w 264"/>
              <a:gd name="T9" fmla="*/ 8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5">
                <a:moveTo>
                  <a:pt x="0" y="87"/>
                </a:moveTo>
                <a:lnTo>
                  <a:pt x="251" y="0"/>
                </a:lnTo>
                <a:lnTo>
                  <a:pt x="264" y="38"/>
                </a:lnTo>
                <a:lnTo>
                  <a:pt x="13" y="125"/>
                </a:lnTo>
                <a:lnTo>
                  <a:pt x="0" y="87"/>
                </a:lnTo>
                <a:close/>
              </a:path>
            </a:pathLst>
          </a:custGeom>
          <a:solidFill>
            <a:srgbClr val="FFC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2" name="Freeform 994"/>
          <p:cNvSpPr>
            <a:spLocks/>
          </p:cNvSpPr>
          <p:nvPr/>
        </p:nvSpPr>
        <p:spPr bwMode="auto">
          <a:xfrm>
            <a:off x="3625920" y="128779"/>
            <a:ext cx="141992" cy="25527"/>
          </a:xfrm>
          <a:custGeom>
            <a:avLst/>
            <a:gdLst>
              <a:gd name="T0" fmla="*/ 265 w 266"/>
              <a:gd name="T1" fmla="*/ 47 h 47"/>
              <a:gd name="T2" fmla="*/ 0 w 266"/>
              <a:gd name="T3" fmla="*/ 40 h 47"/>
              <a:gd name="T4" fmla="*/ 1 w 266"/>
              <a:gd name="T5" fmla="*/ 0 h 47"/>
              <a:gd name="T6" fmla="*/ 266 w 266"/>
              <a:gd name="T7" fmla="*/ 7 h 47"/>
              <a:gd name="T8" fmla="*/ 265 w 266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47">
                <a:moveTo>
                  <a:pt x="265" y="47"/>
                </a:moveTo>
                <a:lnTo>
                  <a:pt x="0" y="40"/>
                </a:lnTo>
                <a:lnTo>
                  <a:pt x="1" y="0"/>
                </a:lnTo>
                <a:lnTo>
                  <a:pt x="266" y="7"/>
                </a:lnTo>
                <a:lnTo>
                  <a:pt x="265" y="47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3" name="Freeform 995"/>
          <p:cNvSpPr>
            <a:spLocks/>
          </p:cNvSpPr>
          <p:nvPr/>
        </p:nvSpPr>
        <p:spPr bwMode="auto">
          <a:xfrm>
            <a:off x="7000217" y="92084"/>
            <a:ext cx="141992" cy="41481"/>
          </a:xfrm>
          <a:custGeom>
            <a:avLst/>
            <a:gdLst>
              <a:gd name="T0" fmla="*/ 0 w 268"/>
              <a:gd name="T1" fmla="*/ 39 h 79"/>
              <a:gd name="T2" fmla="*/ 263 w 268"/>
              <a:gd name="T3" fmla="*/ 0 h 79"/>
              <a:gd name="T4" fmla="*/ 268 w 268"/>
              <a:gd name="T5" fmla="*/ 39 h 79"/>
              <a:gd name="T6" fmla="*/ 6 w 268"/>
              <a:gd name="T7" fmla="*/ 79 h 79"/>
              <a:gd name="T8" fmla="*/ 0 w 268"/>
              <a:gd name="T9" fmla="*/ 3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79">
                <a:moveTo>
                  <a:pt x="0" y="39"/>
                </a:moveTo>
                <a:lnTo>
                  <a:pt x="263" y="0"/>
                </a:lnTo>
                <a:lnTo>
                  <a:pt x="268" y="39"/>
                </a:lnTo>
                <a:lnTo>
                  <a:pt x="6" y="79"/>
                </a:lnTo>
                <a:lnTo>
                  <a:pt x="0" y="39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4" name="Freeform 996"/>
          <p:cNvSpPr>
            <a:spLocks/>
          </p:cNvSpPr>
          <p:nvPr/>
        </p:nvSpPr>
        <p:spPr bwMode="auto">
          <a:xfrm>
            <a:off x="8128172" y="1808747"/>
            <a:ext cx="97321" cy="129229"/>
          </a:xfrm>
          <a:custGeom>
            <a:avLst/>
            <a:gdLst>
              <a:gd name="T0" fmla="*/ 150 w 182"/>
              <a:gd name="T1" fmla="*/ 243 h 243"/>
              <a:gd name="T2" fmla="*/ 0 w 182"/>
              <a:gd name="T3" fmla="*/ 23 h 243"/>
              <a:gd name="T4" fmla="*/ 32 w 182"/>
              <a:gd name="T5" fmla="*/ 0 h 243"/>
              <a:gd name="T6" fmla="*/ 182 w 182"/>
              <a:gd name="T7" fmla="*/ 221 h 243"/>
              <a:gd name="T8" fmla="*/ 150 w 182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243">
                <a:moveTo>
                  <a:pt x="150" y="243"/>
                </a:moveTo>
                <a:lnTo>
                  <a:pt x="0" y="23"/>
                </a:lnTo>
                <a:lnTo>
                  <a:pt x="32" y="0"/>
                </a:lnTo>
                <a:lnTo>
                  <a:pt x="182" y="221"/>
                </a:lnTo>
                <a:lnTo>
                  <a:pt x="150" y="243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5" name="Freeform 997"/>
          <p:cNvSpPr>
            <a:spLocks/>
          </p:cNvSpPr>
          <p:nvPr/>
        </p:nvSpPr>
        <p:spPr bwMode="auto">
          <a:xfrm>
            <a:off x="7158162" y="1840655"/>
            <a:ext cx="76580" cy="137205"/>
          </a:xfrm>
          <a:custGeom>
            <a:avLst/>
            <a:gdLst>
              <a:gd name="T0" fmla="*/ 105 w 142"/>
              <a:gd name="T1" fmla="*/ 260 h 260"/>
              <a:gd name="T2" fmla="*/ 0 w 142"/>
              <a:gd name="T3" fmla="*/ 16 h 260"/>
              <a:gd name="T4" fmla="*/ 36 w 142"/>
              <a:gd name="T5" fmla="*/ 0 h 260"/>
              <a:gd name="T6" fmla="*/ 142 w 142"/>
              <a:gd name="T7" fmla="*/ 245 h 260"/>
              <a:gd name="T8" fmla="*/ 105 w 142"/>
              <a:gd name="T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260">
                <a:moveTo>
                  <a:pt x="105" y="260"/>
                </a:moveTo>
                <a:lnTo>
                  <a:pt x="0" y="16"/>
                </a:lnTo>
                <a:lnTo>
                  <a:pt x="36" y="0"/>
                </a:lnTo>
                <a:lnTo>
                  <a:pt x="142" y="245"/>
                </a:lnTo>
                <a:lnTo>
                  <a:pt x="105" y="260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6" name="Freeform 998"/>
          <p:cNvSpPr>
            <a:spLocks/>
          </p:cNvSpPr>
          <p:nvPr/>
        </p:nvSpPr>
        <p:spPr bwMode="auto">
          <a:xfrm>
            <a:off x="3965744" y="723867"/>
            <a:ext cx="141992" cy="38290"/>
          </a:xfrm>
          <a:custGeom>
            <a:avLst/>
            <a:gdLst>
              <a:gd name="T0" fmla="*/ 5 w 268"/>
              <a:gd name="T1" fmla="*/ 0 h 73"/>
              <a:gd name="T2" fmla="*/ 268 w 268"/>
              <a:gd name="T3" fmla="*/ 34 h 73"/>
              <a:gd name="T4" fmla="*/ 264 w 268"/>
              <a:gd name="T5" fmla="*/ 73 h 73"/>
              <a:gd name="T6" fmla="*/ 0 w 268"/>
              <a:gd name="T7" fmla="*/ 39 h 73"/>
              <a:gd name="T8" fmla="*/ 5 w 268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73">
                <a:moveTo>
                  <a:pt x="5" y="0"/>
                </a:moveTo>
                <a:lnTo>
                  <a:pt x="268" y="34"/>
                </a:lnTo>
                <a:lnTo>
                  <a:pt x="264" y="73"/>
                </a:lnTo>
                <a:lnTo>
                  <a:pt x="0" y="39"/>
                </a:lnTo>
                <a:lnTo>
                  <a:pt x="5" y="0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7" name="Freeform 999"/>
          <p:cNvSpPr>
            <a:spLocks/>
          </p:cNvSpPr>
          <p:nvPr/>
        </p:nvSpPr>
        <p:spPr bwMode="auto">
          <a:xfrm>
            <a:off x="7249101" y="1196109"/>
            <a:ext cx="92534" cy="130824"/>
          </a:xfrm>
          <a:custGeom>
            <a:avLst/>
            <a:gdLst>
              <a:gd name="T0" fmla="*/ 140 w 174"/>
              <a:gd name="T1" fmla="*/ 247 h 247"/>
              <a:gd name="T2" fmla="*/ 0 w 174"/>
              <a:gd name="T3" fmla="*/ 22 h 247"/>
              <a:gd name="T4" fmla="*/ 33 w 174"/>
              <a:gd name="T5" fmla="*/ 0 h 247"/>
              <a:gd name="T6" fmla="*/ 174 w 174"/>
              <a:gd name="T7" fmla="*/ 227 h 247"/>
              <a:gd name="T8" fmla="*/ 140 w 174"/>
              <a:gd name="T9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247">
                <a:moveTo>
                  <a:pt x="140" y="247"/>
                </a:moveTo>
                <a:lnTo>
                  <a:pt x="0" y="22"/>
                </a:lnTo>
                <a:lnTo>
                  <a:pt x="33" y="0"/>
                </a:lnTo>
                <a:lnTo>
                  <a:pt x="174" y="227"/>
                </a:lnTo>
                <a:lnTo>
                  <a:pt x="140" y="247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8" name="Freeform 1000"/>
          <p:cNvSpPr>
            <a:spLocks/>
          </p:cNvSpPr>
          <p:nvPr/>
        </p:nvSpPr>
        <p:spPr bwMode="auto">
          <a:xfrm>
            <a:off x="5626567" y="476579"/>
            <a:ext cx="141992" cy="52649"/>
          </a:xfrm>
          <a:custGeom>
            <a:avLst/>
            <a:gdLst>
              <a:gd name="T0" fmla="*/ 0 w 268"/>
              <a:gd name="T1" fmla="*/ 60 h 98"/>
              <a:gd name="T2" fmla="*/ 259 w 268"/>
              <a:gd name="T3" fmla="*/ 0 h 98"/>
              <a:gd name="T4" fmla="*/ 268 w 268"/>
              <a:gd name="T5" fmla="*/ 39 h 98"/>
              <a:gd name="T6" fmla="*/ 9 w 268"/>
              <a:gd name="T7" fmla="*/ 98 h 98"/>
              <a:gd name="T8" fmla="*/ 0 w 268"/>
              <a:gd name="T9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8">
                <a:moveTo>
                  <a:pt x="0" y="60"/>
                </a:moveTo>
                <a:lnTo>
                  <a:pt x="259" y="0"/>
                </a:lnTo>
                <a:lnTo>
                  <a:pt x="268" y="39"/>
                </a:lnTo>
                <a:lnTo>
                  <a:pt x="9" y="98"/>
                </a:lnTo>
                <a:lnTo>
                  <a:pt x="0" y="60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9" name="Freeform 1001"/>
          <p:cNvSpPr>
            <a:spLocks/>
          </p:cNvSpPr>
          <p:nvPr/>
        </p:nvSpPr>
        <p:spPr bwMode="auto">
          <a:xfrm>
            <a:off x="2729299" y="695150"/>
            <a:ext cx="111679" cy="118060"/>
          </a:xfrm>
          <a:custGeom>
            <a:avLst/>
            <a:gdLst>
              <a:gd name="T0" fmla="*/ 0 w 212"/>
              <a:gd name="T1" fmla="*/ 192 h 220"/>
              <a:gd name="T2" fmla="*/ 184 w 212"/>
              <a:gd name="T3" fmla="*/ 0 h 220"/>
              <a:gd name="T4" fmla="*/ 212 w 212"/>
              <a:gd name="T5" fmla="*/ 27 h 220"/>
              <a:gd name="T6" fmla="*/ 29 w 212"/>
              <a:gd name="T7" fmla="*/ 220 h 220"/>
              <a:gd name="T8" fmla="*/ 0 w 212"/>
              <a:gd name="T9" fmla="*/ 19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20">
                <a:moveTo>
                  <a:pt x="0" y="192"/>
                </a:moveTo>
                <a:lnTo>
                  <a:pt x="184" y="0"/>
                </a:lnTo>
                <a:lnTo>
                  <a:pt x="212" y="27"/>
                </a:lnTo>
                <a:lnTo>
                  <a:pt x="29" y="220"/>
                </a:lnTo>
                <a:lnTo>
                  <a:pt x="0" y="192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0" name="Freeform 1002"/>
          <p:cNvSpPr>
            <a:spLocks/>
          </p:cNvSpPr>
          <p:nvPr/>
        </p:nvSpPr>
        <p:spPr bwMode="auto">
          <a:xfrm>
            <a:off x="2044868" y="2387882"/>
            <a:ext cx="46267" cy="143587"/>
          </a:xfrm>
          <a:custGeom>
            <a:avLst/>
            <a:gdLst>
              <a:gd name="T0" fmla="*/ 0 w 86"/>
              <a:gd name="T1" fmla="*/ 262 h 269"/>
              <a:gd name="T2" fmla="*/ 47 w 86"/>
              <a:gd name="T3" fmla="*/ 0 h 269"/>
              <a:gd name="T4" fmla="*/ 86 w 86"/>
              <a:gd name="T5" fmla="*/ 8 h 269"/>
              <a:gd name="T6" fmla="*/ 38 w 86"/>
              <a:gd name="T7" fmla="*/ 269 h 269"/>
              <a:gd name="T8" fmla="*/ 0 w 86"/>
              <a:gd name="T9" fmla="*/ 26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269">
                <a:moveTo>
                  <a:pt x="0" y="262"/>
                </a:moveTo>
                <a:lnTo>
                  <a:pt x="47" y="0"/>
                </a:lnTo>
                <a:lnTo>
                  <a:pt x="86" y="8"/>
                </a:lnTo>
                <a:lnTo>
                  <a:pt x="38" y="269"/>
                </a:lnTo>
                <a:lnTo>
                  <a:pt x="0" y="262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1" name="Freeform 1003"/>
          <p:cNvSpPr>
            <a:spLocks/>
          </p:cNvSpPr>
          <p:nvPr/>
        </p:nvSpPr>
        <p:spPr bwMode="auto">
          <a:xfrm>
            <a:off x="1200895" y="2418194"/>
            <a:ext cx="97321" cy="129229"/>
          </a:xfrm>
          <a:custGeom>
            <a:avLst/>
            <a:gdLst>
              <a:gd name="T0" fmla="*/ 0 w 181"/>
              <a:gd name="T1" fmla="*/ 222 h 243"/>
              <a:gd name="T2" fmla="*/ 148 w 181"/>
              <a:gd name="T3" fmla="*/ 0 h 243"/>
              <a:gd name="T4" fmla="*/ 181 w 181"/>
              <a:gd name="T5" fmla="*/ 23 h 243"/>
              <a:gd name="T6" fmla="*/ 33 w 181"/>
              <a:gd name="T7" fmla="*/ 243 h 243"/>
              <a:gd name="T8" fmla="*/ 0 w 181"/>
              <a:gd name="T9" fmla="*/ 22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243">
                <a:moveTo>
                  <a:pt x="0" y="222"/>
                </a:moveTo>
                <a:lnTo>
                  <a:pt x="148" y="0"/>
                </a:lnTo>
                <a:lnTo>
                  <a:pt x="181" y="23"/>
                </a:lnTo>
                <a:lnTo>
                  <a:pt x="33" y="243"/>
                </a:lnTo>
                <a:lnTo>
                  <a:pt x="0" y="222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2" name="Freeform 1004"/>
          <p:cNvSpPr>
            <a:spLocks/>
          </p:cNvSpPr>
          <p:nvPr/>
        </p:nvSpPr>
        <p:spPr bwMode="auto">
          <a:xfrm>
            <a:off x="2722917" y="1189727"/>
            <a:ext cx="141992" cy="44672"/>
          </a:xfrm>
          <a:custGeom>
            <a:avLst/>
            <a:gdLst>
              <a:gd name="T0" fmla="*/ 268 w 268"/>
              <a:gd name="T1" fmla="*/ 40 h 84"/>
              <a:gd name="T2" fmla="*/ 6 w 268"/>
              <a:gd name="T3" fmla="*/ 84 h 84"/>
              <a:gd name="T4" fmla="*/ 0 w 268"/>
              <a:gd name="T5" fmla="*/ 46 h 84"/>
              <a:gd name="T6" fmla="*/ 261 w 268"/>
              <a:gd name="T7" fmla="*/ 0 h 84"/>
              <a:gd name="T8" fmla="*/ 268 w 268"/>
              <a:gd name="T9" fmla="*/ 4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84">
                <a:moveTo>
                  <a:pt x="268" y="40"/>
                </a:moveTo>
                <a:lnTo>
                  <a:pt x="6" y="84"/>
                </a:lnTo>
                <a:lnTo>
                  <a:pt x="0" y="46"/>
                </a:lnTo>
                <a:lnTo>
                  <a:pt x="261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3" name="Freeform 1005"/>
          <p:cNvSpPr>
            <a:spLocks/>
          </p:cNvSpPr>
          <p:nvPr/>
        </p:nvSpPr>
        <p:spPr bwMode="auto">
          <a:xfrm>
            <a:off x="490937" y="1373200"/>
            <a:ext cx="138801" cy="70198"/>
          </a:xfrm>
          <a:custGeom>
            <a:avLst/>
            <a:gdLst>
              <a:gd name="T0" fmla="*/ 0 w 263"/>
              <a:gd name="T1" fmla="*/ 92 h 130"/>
              <a:gd name="T2" fmla="*/ 249 w 263"/>
              <a:gd name="T3" fmla="*/ 0 h 130"/>
              <a:gd name="T4" fmla="*/ 263 w 263"/>
              <a:gd name="T5" fmla="*/ 36 h 130"/>
              <a:gd name="T6" fmla="*/ 14 w 263"/>
              <a:gd name="T7" fmla="*/ 130 h 130"/>
              <a:gd name="T8" fmla="*/ 0 w 263"/>
              <a:gd name="T9" fmla="*/ 9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30">
                <a:moveTo>
                  <a:pt x="0" y="92"/>
                </a:moveTo>
                <a:lnTo>
                  <a:pt x="249" y="0"/>
                </a:lnTo>
                <a:lnTo>
                  <a:pt x="263" y="36"/>
                </a:lnTo>
                <a:lnTo>
                  <a:pt x="14" y="130"/>
                </a:lnTo>
                <a:lnTo>
                  <a:pt x="0" y="92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4" name="Freeform 1006"/>
          <p:cNvSpPr>
            <a:spLocks/>
          </p:cNvSpPr>
          <p:nvPr/>
        </p:nvSpPr>
        <p:spPr bwMode="auto">
          <a:xfrm>
            <a:off x="1960311" y="1411490"/>
            <a:ext cx="143587" cy="38290"/>
          </a:xfrm>
          <a:custGeom>
            <a:avLst/>
            <a:gdLst>
              <a:gd name="T0" fmla="*/ 264 w 269"/>
              <a:gd name="T1" fmla="*/ 70 h 70"/>
              <a:gd name="T2" fmla="*/ 0 w 269"/>
              <a:gd name="T3" fmla="*/ 40 h 70"/>
              <a:gd name="T4" fmla="*/ 4 w 269"/>
              <a:gd name="T5" fmla="*/ 0 h 70"/>
              <a:gd name="T6" fmla="*/ 269 w 269"/>
              <a:gd name="T7" fmla="*/ 31 h 70"/>
              <a:gd name="T8" fmla="*/ 264 w 269"/>
              <a:gd name="T9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70">
                <a:moveTo>
                  <a:pt x="264" y="70"/>
                </a:moveTo>
                <a:lnTo>
                  <a:pt x="0" y="40"/>
                </a:lnTo>
                <a:lnTo>
                  <a:pt x="4" y="0"/>
                </a:lnTo>
                <a:lnTo>
                  <a:pt x="269" y="31"/>
                </a:lnTo>
                <a:lnTo>
                  <a:pt x="264" y="70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5" name="Freeform 1007"/>
          <p:cNvSpPr>
            <a:spLocks/>
          </p:cNvSpPr>
          <p:nvPr/>
        </p:nvSpPr>
        <p:spPr bwMode="auto">
          <a:xfrm>
            <a:off x="3340342" y="2383095"/>
            <a:ext cx="132420" cy="90939"/>
          </a:xfrm>
          <a:custGeom>
            <a:avLst/>
            <a:gdLst>
              <a:gd name="T0" fmla="*/ 228 w 249"/>
              <a:gd name="T1" fmla="*/ 169 h 169"/>
              <a:gd name="T2" fmla="*/ 0 w 249"/>
              <a:gd name="T3" fmla="*/ 33 h 169"/>
              <a:gd name="T4" fmla="*/ 20 w 249"/>
              <a:gd name="T5" fmla="*/ 0 h 169"/>
              <a:gd name="T6" fmla="*/ 249 w 249"/>
              <a:gd name="T7" fmla="*/ 135 h 169"/>
              <a:gd name="T8" fmla="*/ 228 w 249"/>
              <a:gd name="T9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69">
                <a:moveTo>
                  <a:pt x="228" y="169"/>
                </a:moveTo>
                <a:lnTo>
                  <a:pt x="0" y="33"/>
                </a:lnTo>
                <a:lnTo>
                  <a:pt x="20" y="0"/>
                </a:lnTo>
                <a:lnTo>
                  <a:pt x="249" y="135"/>
                </a:lnTo>
                <a:lnTo>
                  <a:pt x="228" y="169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6" name="Freeform 1008"/>
          <p:cNvSpPr>
            <a:spLocks/>
          </p:cNvSpPr>
          <p:nvPr/>
        </p:nvSpPr>
        <p:spPr bwMode="auto">
          <a:xfrm>
            <a:off x="4685274" y="1580604"/>
            <a:ext cx="84557" cy="135611"/>
          </a:xfrm>
          <a:custGeom>
            <a:avLst/>
            <a:gdLst>
              <a:gd name="T0" fmla="*/ 125 w 159"/>
              <a:gd name="T1" fmla="*/ 254 h 254"/>
              <a:gd name="T2" fmla="*/ 0 w 159"/>
              <a:gd name="T3" fmla="*/ 19 h 254"/>
              <a:gd name="T4" fmla="*/ 35 w 159"/>
              <a:gd name="T5" fmla="*/ 0 h 254"/>
              <a:gd name="T6" fmla="*/ 159 w 159"/>
              <a:gd name="T7" fmla="*/ 234 h 254"/>
              <a:gd name="T8" fmla="*/ 125 w 159"/>
              <a:gd name="T9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254">
                <a:moveTo>
                  <a:pt x="125" y="254"/>
                </a:moveTo>
                <a:lnTo>
                  <a:pt x="0" y="19"/>
                </a:lnTo>
                <a:lnTo>
                  <a:pt x="35" y="0"/>
                </a:lnTo>
                <a:lnTo>
                  <a:pt x="159" y="234"/>
                </a:lnTo>
                <a:lnTo>
                  <a:pt x="125" y="254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8" name="Freeform 1011"/>
          <p:cNvSpPr>
            <a:spLocks/>
          </p:cNvSpPr>
          <p:nvPr/>
        </p:nvSpPr>
        <p:spPr bwMode="auto">
          <a:xfrm>
            <a:off x="6033397" y="1937975"/>
            <a:ext cx="71794" cy="138801"/>
          </a:xfrm>
          <a:custGeom>
            <a:avLst/>
            <a:gdLst>
              <a:gd name="T0" fmla="*/ 0 w 135"/>
              <a:gd name="T1" fmla="*/ 247 h 262"/>
              <a:gd name="T2" fmla="*/ 98 w 135"/>
              <a:gd name="T3" fmla="*/ 0 h 262"/>
              <a:gd name="T4" fmla="*/ 135 w 135"/>
              <a:gd name="T5" fmla="*/ 15 h 262"/>
              <a:gd name="T6" fmla="*/ 37 w 135"/>
              <a:gd name="T7" fmla="*/ 262 h 262"/>
              <a:gd name="T8" fmla="*/ 0 w 135"/>
              <a:gd name="T9" fmla="*/ 247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62">
                <a:moveTo>
                  <a:pt x="0" y="247"/>
                </a:moveTo>
                <a:lnTo>
                  <a:pt x="98" y="0"/>
                </a:lnTo>
                <a:lnTo>
                  <a:pt x="135" y="15"/>
                </a:lnTo>
                <a:lnTo>
                  <a:pt x="37" y="262"/>
                </a:lnTo>
                <a:lnTo>
                  <a:pt x="0" y="247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9" name="Freeform 1012"/>
          <p:cNvSpPr>
            <a:spLocks/>
          </p:cNvSpPr>
          <p:nvPr/>
        </p:nvSpPr>
        <p:spPr bwMode="auto">
          <a:xfrm>
            <a:off x="6295045" y="2794712"/>
            <a:ext cx="116466" cy="111679"/>
          </a:xfrm>
          <a:custGeom>
            <a:avLst/>
            <a:gdLst>
              <a:gd name="T0" fmla="*/ 0 w 220"/>
              <a:gd name="T1" fmla="*/ 184 h 212"/>
              <a:gd name="T2" fmla="*/ 193 w 220"/>
              <a:gd name="T3" fmla="*/ 0 h 212"/>
              <a:gd name="T4" fmla="*/ 220 w 220"/>
              <a:gd name="T5" fmla="*/ 28 h 212"/>
              <a:gd name="T6" fmla="*/ 28 w 220"/>
              <a:gd name="T7" fmla="*/ 212 h 212"/>
              <a:gd name="T8" fmla="*/ 0 w 220"/>
              <a:gd name="T9" fmla="*/ 18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212">
                <a:moveTo>
                  <a:pt x="0" y="184"/>
                </a:moveTo>
                <a:lnTo>
                  <a:pt x="193" y="0"/>
                </a:lnTo>
                <a:lnTo>
                  <a:pt x="220" y="28"/>
                </a:lnTo>
                <a:lnTo>
                  <a:pt x="28" y="212"/>
                </a:lnTo>
                <a:lnTo>
                  <a:pt x="0" y="184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0" name="Freeform 1013"/>
          <p:cNvSpPr>
            <a:spLocks/>
          </p:cNvSpPr>
          <p:nvPr/>
        </p:nvSpPr>
        <p:spPr bwMode="auto">
          <a:xfrm>
            <a:off x="4849602" y="2880864"/>
            <a:ext cx="44672" cy="143587"/>
          </a:xfrm>
          <a:custGeom>
            <a:avLst/>
            <a:gdLst>
              <a:gd name="T0" fmla="*/ 47 w 85"/>
              <a:gd name="T1" fmla="*/ 269 h 269"/>
              <a:gd name="T2" fmla="*/ 0 w 85"/>
              <a:gd name="T3" fmla="*/ 7 h 269"/>
              <a:gd name="T4" fmla="*/ 39 w 85"/>
              <a:gd name="T5" fmla="*/ 0 h 269"/>
              <a:gd name="T6" fmla="*/ 85 w 85"/>
              <a:gd name="T7" fmla="*/ 262 h 269"/>
              <a:gd name="T8" fmla="*/ 47 w 85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269">
                <a:moveTo>
                  <a:pt x="47" y="269"/>
                </a:moveTo>
                <a:lnTo>
                  <a:pt x="0" y="7"/>
                </a:lnTo>
                <a:lnTo>
                  <a:pt x="39" y="0"/>
                </a:lnTo>
                <a:lnTo>
                  <a:pt x="85" y="262"/>
                </a:lnTo>
                <a:lnTo>
                  <a:pt x="47" y="269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1" name="Freeform 1014"/>
          <p:cNvSpPr>
            <a:spLocks/>
          </p:cNvSpPr>
          <p:nvPr/>
        </p:nvSpPr>
        <p:spPr bwMode="auto">
          <a:xfrm>
            <a:off x="4935754" y="2770780"/>
            <a:ext cx="35099" cy="141992"/>
          </a:xfrm>
          <a:custGeom>
            <a:avLst/>
            <a:gdLst>
              <a:gd name="T0" fmla="*/ 0 w 64"/>
              <a:gd name="T1" fmla="*/ 264 h 268"/>
              <a:gd name="T2" fmla="*/ 24 w 64"/>
              <a:gd name="T3" fmla="*/ 0 h 268"/>
              <a:gd name="T4" fmla="*/ 64 w 64"/>
              <a:gd name="T5" fmla="*/ 3 h 268"/>
              <a:gd name="T6" fmla="*/ 40 w 64"/>
              <a:gd name="T7" fmla="*/ 268 h 268"/>
              <a:gd name="T8" fmla="*/ 0 w 64"/>
              <a:gd name="T9" fmla="*/ 26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268">
                <a:moveTo>
                  <a:pt x="0" y="264"/>
                </a:moveTo>
                <a:lnTo>
                  <a:pt x="24" y="0"/>
                </a:lnTo>
                <a:lnTo>
                  <a:pt x="64" y="3"/>
                </a:lnTo>
                <a:lnTo>
                  <a:pt x="40" y="268"/>
                </a:lnTo>
                <a:lnTo>
                  <a:pt x="0" y="264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2" name="Freeform 1015"/>
          <p:cNvSpPr>
            <a:spLocks/>
          </p:cNvSpPr>
          <p:nvPr/>
        </p:nvSpPr>
        <p:spPr bwMode="auto">
          <a:xfrm>
            <a:off x="5637735" y="2815451"/>
            <a:ext cx="70198" cy="138801"/>
          </a:xfrm>
          <a:custGeom>
            <a:avLst/>
            <a:gdLst>
              <a:gd name="T0" fmla="*/ 98 w 134"/>
              <a:gd name="T1" fmla="*/ 262 h 262"/>
              <a:gd name="T2" fmla="*/ 0 w 134"/>
              <a:gd name="T3" fmla="*/ 14 h 262"/>
              <a:gd name="T4" fmla="*/ 38 w 134"/>
              <a:gd name="T5" fmla="*/ 0 h 262"/>
              <a:gd name="T6" fmla="*/ 134 w 134"/>
              <a:gd name="T7" fmla="*/ 247 h 262"/>
              <a:gd name="T8" fmla="*/ 98 w 134"/>
              <a:gd name="T9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62">
                <a:moveTo>
                  <a:pt x="98" y="262"/>
                </a:moveTo>
                <a:lnTo>
                  <a:pt x="0" y="14"/>
                </a:lnTo>
                <a:lnTo>
                  <a:pt x="38" y="0"/>
                </a:lnTo>
                <a:lnTo>
                  <a:pt x="134" y="247"/>
                </a:lnTo>
                <a:lnTo>
                  <a:pt x="98" y="262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5" name="Freeform 1038"/>
          <p:cNvSpPr>
            <a:spLocks/>
          </p:cNvSpPr>
          <p:nvPr/>
        </p:nvSpPr>
        <p:spPr bwMode="auto">
          <a:xfrm>
            <a:off x="-5237" y="2928726"/>
            <a:ext cx="127633" cy="97321"/>
          </a:xfrm>
          <a:custGeom>
            <a:avLst/>
            <a:gdLst>
              <a:gd name="T0" fmla="*/ 218 w 240"/>
              <a:gd name="T1" fmla="*/ 183 h 183"/>
              <a:gd name="T2" fmla="*/ 0 w 240"/>
              <a:gd name="T3" fmla="*/ 32 h 183"/>
              <a:gd name="T4" fmla="*/ 21 w 240"/>
              <a:gd name="T5" fmla="*/ 0 h 183"/>
              <a:gd name="T6" fmla="*/ 240 w 240"/>
              <a:gd name="T7" fmla="*/ 151 h 183"/>
              <a:gd name="T8" fmla="*/ 218 w 240"/>
              <a:gd name="T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83">
                <a:moveTo>
                  <a:pt x="218" y="183"/>
                </a:moveTo>
                <a:lnTo>
                  <a:pt x="0" y="32"/>
                </a:lnTo>
                <a:lnTo>
                  <a:pt x="21" y="0"/>
                </a:lnTo>
                <a:lnTo>
                  <a:pt x="240" y="151"/>
                </a:lnTo>
                <a:lnTo>
                  <a:pt x="218" y="183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6" name="Freeform 1039"/>
          <p:cNvSpPr>
            <a:spLocks/>
          </p:cNvSpPr>
          <p:nvPr/>
        </p:nvSpPr>
        <p:spPr bwMode="auto">
          <a:xfrm>
            <a:off x="929675" y="2700582"/>
            <a:ext cx="31908" cy="143587"/>
          </a:xfrm>
          <a:custGeom>
            <a:avLst/>
            <a:gdLst>
              <a:gd name="T0" fmla="*/ 0 w 61"/>
              <a:gd name="T1" fmla="*/ 266 h 269"/>
              <a:gd name="T2" fmla="*/ 21 w 61"/>
              <a:gd name="T3" fmla="*/ 0 h 269"/>
              <a:gd name="T4" fmla="*/ 61 w 61"/>
              <a:gd name="T5" fmla="*/ 4 h 269"/>
              <a:gd name="T6" fmla="*/ 40 w 61"/>
              <a:gd name="T7" fmla="*/ 269 h 269"/>
              <a:gd name="T8" fmla="*/ 0 w 61"/>
              <a:gd name="T9" fmla="*/ 266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269">
                <a:moveTo>
                  <a:pt x="0" y="266"/>
                </a:moveTo>
                <a:lnTo>
                  <a:pt x="21" y="0"/>
                </a:lnTo>
                <a:lnTo>
                  <a:pt x="61" y="4"/>
                </a:lnTo>
                <a:lnTo>
                  <a:pt x="40" y="269"/>
                </a:lnTo>
                <a:lnTo>
                  <a:pt x="0" y="266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5" name="Freeform 1048"/>
          <p:cNvSpPr>
            <a:spLocks/>
          </p:cNvSpPr>
          <p:nvPr/>
        </p:nvSpPr>
        <p:spPr bwMode="auto">
          <a:xfrm>
            <a:off x="1880540" y="3365869"/>
            <a:ext cx="129229" cy="98916"/>
          </a:xfrm>
          <a:custGeom>
            <a:avLst/>
            <a:gdLst>
              <a:gd name="T0" fmla="*/ 218 w 241"/>
              <a:gd name="T1" fmla="*/ 186 h 186"/>
              <a:gd name="T2" fmla="*/ 0 w 241"/>
              <a:gd name="T3" fmla="*/ 33 h 186"/>
              <a:gd name="T4" fmla="*/ 23 w 241"/>
              <a:gd name="T5" fmla="*/ 0 h 186"/>
              <a:gd name="T6" fmla="*/ 241 w 241"/>
              <a:gd name="T7" fmla="*/ 153 h 186"/>
              <a:gd name="T8" fmla="*/ 218 w 241"/>
              <a:gd name="T9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186">
                <a:moveTo>
                  <a:pt x="218" y="186"/>
                </a:moveTo>
                <a:lnTo>
                  <a:pt x="0" y="33"/>
                </a:lnTo>
                <a:lnTo>
                  <a:pt x="23" y="0"/>
                </a:lnTo>
                <a:lnTo>
                  <a:pt x="241" y="153"/>
                </a:lnTo>
                <a:lnTo>
                  <a:pt x="218" y="186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6" name="Freeform 1049"/>
          <p:cNvSpPr>
            <a:spLocks/>
          </p:cNvSpPr>
          <p:nvPr/>
        </p:nvSpPr>
        <p:spPr bwMode="auto">
          <a:xfrm>
            <a:off x="5186233" y="49007"/>
            <a:ext cx="141992" cy="41481"/>
          </a:xfrm>
          <a:custGeom>
            <a:avLst/>
            <a:gdLst>
              <a:gd name="T0" fmla="*/ 264 w 269"/>
              <a:gd name="T1" fmla="*/ 78 h 78"/>
              <a:gd name="T2" fmla="*/ 0 w 269"/>
              <a:gd name="T3" fmla="*/ 40 h 78"/>
              <a:gd name="T4" fmla="*/ 6 w 269"/>
              <a:gd name="T5" fmla="*/ 0 h 78"/>
              <a:gd name="T6" fmla="*/ 269 w 269"/>
              <a:gd name="T7" fmla="*/ 39 h 78"/>
              <a:gd name="T8" fmla="*/ 264 w 269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78">
                <a:moveTo>
                  <a:pt x="264" y="78"/>
                </a:moveTo>
                <a:lnTo>
                  <a:pt x="0" y="40"/>
                </a:lnTo>
                <a:lnTo>
                  <a:pt x="6" y="0"/>
                </a:lnTo>
                <a:lnTo>
                  <a:pt x="269" y="39"/>
                </a:lnTo>
                <a:lnTo>
                  <a:pt x="264" y="78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7" name="Freeform 1050"/>
          <p:cNvSpPr>
            <a:spLocks/>
          </p:cNvSpPr>
          <p:nvPr/>
        </p:nvSpPr>
        <p:spPr bwMode="auto">
          <a:xfrm>
            <a:off x="3495097" y="1243971"/>
            <a:ext cx="141992" cy="55840"/>
          </a:xfrm>
          <a:custGeom>
            <a:avLst/>
            <a:gdLst>
              <a:gd name="T0" fmla="*/ 0 w 267"/>
              <a:gd name="T1" fmla="*/ 66 h 104"/>
              <a:gd name="T2" fmla="*/ 258 w 267"/>
              <a:gd name="T3" fmla="*/ 0 h 104"/>
              <a:gd name="T4" fmla="*/ 267 w 267"/>
              <a:gd name="T5" fmla="*/ 39 h 104"/>
              <a:gd name="T6" fmla="*/ 10 w 267"/>
              <a:gd name="T7" fmla="*/ 104 h 104"/>
              <a:gd name="T8" fmla="*/ 0 w 267"/>
              <a:gd name="T9" fmla="*/ 6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04">
                <a:moveTo>
                  <a:pt x="0" y="66"/>
                </a:moveTo>
                <a:lnTo>
                  <a:pt x="258" y="0"/>
                </a:lnTo>
                <a:lnTo>
                  <a:pt x="267" y="39"/>
                </a:lnTo>
                <a:lnTo>
                  <a:pt x="10" y="104"/>
                </a:lnTo>
                <a:lnTo>
                  <a:pt x="0" y="66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8" name="Freeform 1051"/>
          <p:cNvSpPr>
            <a:spLocks/>
          </p:cNvSpPr>
          <p:nvPr/>
        </p:nvSpPr>
        <p:spPr bwMode="auto">
          <a:xfrm>
            <a:off x="4198674" y="476578"/>
            <a:ext cx="140396" cy="22336"/>
          </a:xfrm>
          <a:custGeom>
            <a:avLst/>
            <a:gdLst>
              <a:gd name="T0" fmla="*/ 0 w 266"/>
              <a:gd name="T1" fmla="*/ 3 h 43"/>
              <a:gd name="T2" fmla="*/ 266 w 266"/>
              <a:gd name="T3" fmla="*/ 0 h 43"/>
              <a:gd name="T4" fmla="*/ 266 w 266"/>
              <a:gd name="T5" fmla="*/ 40 h 43"/>
              <a:gd name="T6" fmla="*/ 1 w 266"/>
              <a:gd name="T7" fmla="*/ 43 h 43"/>
              <a:gd name="T8" fmla="*/ 0 w 266"/>
              <a:gd name="T9" fmla="*/ 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43">
                <a:moveTo>
                  <a:pt x="0" y="3"/>
                </a:moveTo>
                <a:lnTo>
                  <a:pt x="266" y="0"/>
                </a:lnTo>
                <a:lnTo>
                  <a:pt x="266" y="40"/>
                </a:lnTo>
                <a:lnTo>
                  <a:pt x="1" y="43"/>
                </a:lnTo>
                <a:lnTo>
                  <a:pt x="0" y="3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9" name="Freeform 1052"/>
          <p:cNvSpPr>
            <a:spLocks/>
          </p:cNvSpPr>
          <p:nvPr/>
        </p:nvSpPr>
        <p:spPr bwMode="auto">
          <a:xfrm>
            <a:off x="6194533" y="1579008"/>
            <a:ext cx="49458" cy="143587"/>
          </a:xfrm>
          <a:custGeom>
            <a:avLst/>
            <a:gdLst>
              <a:gd name="T0" fmla="*/ 56 w 95"/>
              <a:gd name="T1" fmla="*/ 268 h 268"/>
              <a:gd name="T2" fmla="*/ 0 w 95"/>
              <a:gd name="T3" fmla="*/ 8 h 268"/>
              <a:gd name="T4" fmla="*/ 39 w 95"/>
              <a:gd name="T5" fmla="*/ 0 h 268"/>
              <a:gd name="T6" fmla="*/ 95 w 95"/>
              <a:gd name="T7" fmla="*/ 260 h 268"/>
              <a:gd name="T8" fmla="*/ 56 w 95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268">
                <a:moveTo>
                  <a:pt x="56" y="268"/>
                </a:moveTo>
                <a:lnTo>
                  <a:pt x="0" y="8"/>
                </a:lnTo>
                <a:lnTo>
                  <a:pt x="39" y="0"/>
                </a:lnTo>
                <a:lnTo>
                  <a:pt x="95" y="260"/>
                </a:lnTo>
                <a:lnTo>
                  <a:pt x="56" y="268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0" name="Freeform 1053"/>
          <p:cNvSpPr>
            <a:spLocks/>
          </p:cNvSpPr>
          <p:nvPr/>
        </p:nvSpPr>
        <p:spPr bwMode="auto">
          <a:xfrm>
            <a:off x="5307484" y="593043"/>
            <a:ext cx="71794" cy="138801"/>
          </a:xfrm>
          <a:custGeom>
            <a:avLst/>
            <a:gdLst>
              <a:gd name="T0" fmla="*/ 0 w 135"/>
              <a:gd name="T1" fmla="*/ 247 h 261"/>
              <a:gd name="T2" fmla="*/ 97 w 135"/>
              <a:gd name="T3" fmla="*/ 0 h 261"/>
              <a:gd name="T4" fmla="*/ 135 w 135"/>
              <a:gd name="T5" fmla="*/ 14 h 261"/>
              <a:gd name="T6" fmla="*/ 37 w 135"/>
              <a:gd name="T7" fmla="*/ 261 h 261"/>
              <a:gd name="T8" fmla="*/ 0 w 135"/>
              <a:gd name="T9" fmla="*/ 247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261">
                <a:moveTo>
                  <a:pt x="0" y="247"/>
                </a:moveTo>
                <a:lnTo>
                  <a:pt x="97" y="0"/>
                </a:lnTo>
                <a:lnTo>
                  <a:pt x="135" y="14"/>
                </a:lnTo>
                <a:lnTo>
                  <a:pt x="37" y="261"/>
                </a:lnTo>
                <a:lnTo>
                  <a:pt x="0" y="247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1" name="Freeform 1054"/>
          <p:cNvSpPr>
            <a:spLocks/>
          </p:cNvSpPr>
          <p:nvPr/>
        </p:nvSpPr>
        <p:spPr bwMode="auto">
          <a:xfrm>
            <a:off x="5243668" y="502104"/>
            <a:ext cx="141992" cy="51053"/>
          </a:xfrm>
          <a:custGeom>
            <a:avLst/>
            <a:gdLst>
              <a:gd name="T0" fmla="*/ 0 w 268"/>
              <a:gd name="T1" fmla="*/ 58 h 96"/>
              <a:gd name="T2" fmla="*/ 260 w 268"/>
              <a:gd name="T3" fmla="*/ 0 h 96"/>
              <a:gd name="T4" fmla="*/ 268 w 268"/>
              <a:gd name="T5" fmla="*/ 39 h 96"/>
              <a:gd name="T6" fmla="*/ 9 w 268"/>
              <a:gd name="T7" fmla="*/ 96 h 96"/>
              <a:gd name="T8" fmla="*/ 0 w 268"/>
              <a:gd name="T9" fmla="*/ 5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6">
                <a:moveTo>
                  <a:pt x="0" y="58"/>
                </a:moveTo>
                <a:lnTo>
                  <a:pt x="260" y="0"/>
                </a:lnTo>
                <a:lnTo>
                  <a:pt x="268" y="39"/>
                </a:lnTo>
                <a:lnTo>
                  <a:pt x="9" y="96"/>
                </a:lnTo>
                <a:lnTo>
                  <a:pt x="0" y="58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2" name="Freeform 1055"/>
          <p:cNvSpPr>
            <a:spLocks/>
          </p:cNvSpPr>
          <p:nvPr/>
        </p:nvSpPr>
        <p:spPr bwMode="auto">
          <a:xfrm>
            <a:off x="6325357" y="404785"/>
            <a:ext cx="106893" cy="122847"/>
          </a:xfrm>
          <a:custGeom>
            <a:avLst/>
            <a:gdLst>
              <a:gd name="T0" fmla="*/ 168 w 200"/>
              <a:gd name="T1" fmla="*/ 232 h 232"/>
              <a:gd name="T2" fmla="*/ 0 w 200"/>
              <a:gd name="T3" fmla="*/ 26 h 232"/>
              <a:gd name="T4" fmla="*/ 31 w 200"/>
              <a:gd name="T5" fmla="*/ 0 h 232"/>
              <a:gd name="T6" fmla="*/ 200 w 200"/>
              <a:gd name="T7" fmla="*/ 206 h 232"/>
              <a:gd name="T8" fmla="*/ 168 w 200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32">
                <a:moveTo>
                  <a:pt x="168" y="232"/>
                </a:moveTo>
                <a:lnTo>
                  <a:pt x="0" y="26"/>
                </a:lnTo>
                <a:lnTo>
                  <a:pt x="31" y="0"/>
                </a:lnTo>
                <a:lnTo>
                  <a:pt x="200" y="206"/>
                </a:lnTo>
                <a:lnTo>
                  <a:pt x="168" y="232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3" name="Freeform 1056"/>
          <p:cNvSpPr>
            <a:spLocks/>
          </p:cNvSpPr>
          <p:nvPr/>
        </p:nvSpPr>
        <p:spPr bwMode="auto">
          <a:xfrm>
            <a:off x="-10022" y="160686"/>
            <a:ext cx="14359" cy="23932"/>
          </a:xfrm>
          <a:custGeom>
            <a:avLst/>
            <a:gdLst>
              <a:gd name="T0" fmla="*/ 20 w 28"/>
              <a:gd name="T1" fmla="*/ 43 h 43"/>
              <a:gd name="T2" fmla="*/ 0 w 28"/>
              <a:gd name="T3" fmla="*/ 38 h 43"/>
              <a:gd name="T4" fmla="*/ 9 w 28"/>
              <a:gd name="T5" fmla="*/ 0 h 43"/>
              <a:gd name="T6" fmla="*/ 28 w 28"/>
              <a:gd name="T7" fmla="*/ 4 h 43"/>
              <a:gd name="T8" fmla="*/ 20 w 2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43">
                <a:moveTo>
                  <a:pt x="20" y="43"/>
                </a:moveTo>
                <a:lnTo>
                  <a:pt x="0" y="38"/>
                </a:lnTo>
                <a:lnTo>
                  <a:pt x="9" y="0"/>
                </a:lnTo>
                <a:lnTo>
                  <a:pt x="28" y="4"/>
                </a:lnTo>
                <a:lnTo>
                  <a:pt x="20" y="43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4" name="Freeform 1057"/>
          <p:cNvSpPr>
            <a:spLocks/>
          </p:cNvSpPr>
          <p:nvPr/>
        </p:nvSpPr>
        <p:spPr bwMode="auto">
          <a:xfrm>
            <a:off x="620165" y="-3641"/>
            <a:ext cx="82961" cy="135611"/>
          </a:xfrm>
          <a:custGeom>
            <a:avLst/>
            <a:gdLst>
              <a:gd name="T0" fmla="*/ 122 w 157"/>
              <a:gd name="T1" fmla="*/ 255 h 255"/>
              <a:gd name="T2" fmla="*/ 0 w 157"/>
              <a:gd name="T3" fmla="*/ 18 h 255"/>
              <a:gd name="T4" fmla="*/ 34 w 157"/>
              <a:gd name="T5" fmla="*/ 0 h 255"/>
              <a:gd name="T6" fmla="*/ 157 w 157"/>
              <a:gd name="T7" fmla="*/ 236 h 255"/>
              <a:gd name="T8" fmla="*/ 122 w 157"/>
              <a:gd name="T9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" h="255">
                <a:moveTo>
                  <a:pt x="122" y="255"/>
                </a:moveTo>
                <a:lnTo>
                  <a:pt x="0" y="18"/>
                </a:lnTo>
                <a:lnTo>
                  <a:pt x="34" y="0"/>
                </a:lnTo>
                <a:lnTo>
                  <a:pt x="157" y="236"/>
                </a:lnTo>
                <a:lnTo>
                  <a:pt x="122" y="255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5" name="Freeform 1058"/>
          <p:cNvSpPr>
            <a:spLocks/>
          </p:cNvSpPr>
          <p:nvPr/>
        </p:nvSpPr>
        <p:spPr bwMode="auto">
          <a:xfrm>
            <a:off x="2370332" y="-14809"/>
            <a:ext cx="31908" cy="31908"/>
          </a:xfrm>
          <a:custGeom>
            <a:avLst/>
            <a:gdLst>
              <a:gd name="T0" fmla="*/ 0 w 60"/>
              <a:gd name="T1" fmla="*/ 33 h 60"/>
              <a:gd name="T2" fmla="*/ 30 w 60"/>
              <a:gd name="T3" fmla="*/ 0 h 60"/>
              <a:gd name="T4" fmla="*/ 60 w 60"/>
              <a:gd name="T5" fmla="*/ 26 h 60"/>
              <a:gd name="T6" fmla="*/ 29 w 60"/>
              <a:gd name="T7" fmla="*/ 60 h 60"/>
              <a:gd name="T8" fmla="*/ 0 w 60"/>
              <a:gd name="T9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0">
                <a:moveTo>
                  <a:pt x="0" y="33"/>
                </a:moveTo>
                <a:lnTo>
                  <a:pt x="30" y="0"/>
                </a:lnTo>
                <a:lnTo>
                  <a:pt x="60" y="26"/>
                </a:lnTo>
                <a:lnTo>
                  <a:pt x="29" y="60"/>
                </a:lnTo>
                <a:lnTo>
                  <a:pt x="0" y="33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6" name="Freeform 1059"/>
          <p:cNvSpPr>
            <a:spLocks/>
          </p:cNvSpPr>
          <p:nvPr/>
        </p:nvSpPr>
        <p:spPr bwMode="auto">
          <a:xfrm>
            <a:off x="1733762" y="-8428"/>
            <a:ext cx="23932" cy="46267"/>
          </a:xfrm>
          <a:custGeom>
            <a:avLst/>
            <a:gdLst>
              <a:gd name="T0" fmla="*/ 8 w 47"/>
              <a:gd name="T1" fmla="*/ 89 h 89"/>
              <a:gd name="T2" fmla="*/ 0 w 47"/>
              <a:gd name="T3" fmla="*/ 5 h 89"/>
              <a:gd name="T4" fmla="*/ 40 w 47"/>
              <a:gd name="T5" fmla="*/ 0 h 89"/>
              <a:gd name="T6" fmla="*/ 47 w 47"/>
              <a:gd name="T7" fmla="*/ 84 h 89"/>
              <a:gd name="T8" fmla="*/ 8 w 47"/>
              <a:gd name="T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89">
                <a:moveTo>
                  <a:pt x="8" y="89"/>
                </a:moveTo>
                <a:lnTo>
                  <a:pt x="0" y="5"/>
                </a:lnTo>
                <a:lnTo>
                  <a:pt x="40" y="0"/>
                </a:lnTo>
                <a:lnTo>
                  <a:pt x="47" y="84"/>
                </a:lnTo>
                <a:lnTo>
                  <a:pt x="8" y="89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7" name="Freeform 1060"/>
          <p:cNvSpPr>
            <a:spLocks/>
          </p:cNvSpPr>
          <p:nvPr/>
        </p:nvSpPr>
        <p:spPr bwMode="auto">
          <a:xfrm>
            <a:off x="-16404" y="2071989"/>
            <a:ext cx="30313" cy="30313"/>
          </a:xfrm>
          <a:custGeom>
            <a:avLst/>
            <a:gdLst>
              <a:gd name="T0" fmla="*/ 0 w 57"/>
              <a:gd name="T1" fmla="*/ 34 h 58"/>
              <a:gd name="T2" fmla="*/ 26 w 57"/>
              <a:gd name="T3" fmla="*/ 0 h 58"/>
              <a:gd name="T4" fmla="*/ 57 w 57"/>
              <a:gd name="T5" fmla="*/ 25 h 58"/>
              <a:gd name="T6" fmla="*/ 32 w 57"/>
              <a:gd name="T7" fmla="*/ 58 h 58"/>
              <a:gd name="T8" fmla="*/ 0 w 57"/>
              <a:gd name="T9" fmla="*/ 3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8">
                <a:moveTo>
                  <a:pt x="0" y="34"/>
                </a:moveTo>
                <a:lnTo>
                  <a:pt x="26" y="0"/>
                </a:lnTo>
                <a:lnTo>
                  <a:pt x="57" y="25"/>
                </a:lnTo>
                <a:lnTo>
                  <a:pt x="32" y="58"/>
                </a:lnTo>
                <a:lnTo>
                  <a:pt x="0" y="34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8" name="Freeform 1061"/>
          <p:cNvSpPr>
            <a:spLocks/>
          </p:cNvSpPr>
          <p:nvPr/>
        </p:nvSpPr>
        <p:spPr bwMode="auto">
          <a:xfrm>
            <a:off x="-11618" y="1424252"/>
            <a:ext cx="59031" cy="39886"/>
          </a:xfrm>
          <a:custGeom>
            <a:avLst/>
            <a:gdLst>
              <a:gd name="T0" fmla="*/ 0 w 109"/>
              <a:gd name="T1" fmla="*/ 37 h 74"/>
              <a:gd name="T2" fmla="*/ 94 w 109"/>
              <a:gd name="T3" fmla="*/ 0 h 74"/>
              <a:gd name="T4" fmla="*/ 109 w 109"/>
              <a:gd name="T5" fmla="*/ 37 h 74"/>
              <a:gd name="T6" fmla="*/ 14 w 109"/>
              <a:gd name="T7" fmla="*/ 74 h 74"/>
              <a:gd name="T8" fmla="*/ 0 w 109"/>
              <a:gd name="T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74">
                <a:moveTo>
                  <a:pt x="0" y="37"/>
                </a:moveTo>
                <a:lnTo>
                  <a:pt x="94" y="0"/>
                </a:lnTo>
                <a:lnTo>
                  <a:pt x="109" y="37"/>
                </a:lnTo>
                <a:lnTo>
                  <a:pt x="14" y="74"/>
                </a:lnTo>
                <a:lnTo>
                  <a:pt x="0" y="37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9" name="Freeform 1062"/>
          <p:cNvSpPr>
            <a:spLocks/>
          </p:cNvSpPr>
          <p:nvPr/>
        </p:nvSpPr>
        <p:spPr bwMode="auto">
          <a:xfrm>
            <a:off x="1566244" y="1108361"/>
            <a:ext cx="106893" cy="121251"/>
          </a:xfrm>
          <a:custGeom>
            <a:avLst/>
            <a:gdLst>
              <a:gd name="T0" fmla="*/ 201 w 201"/>
              <a:gd name="T1" fmla="*/ 26 h 230"/>
              <a:gd name="T2" fmla="*/ 31 w 201"/>
              <a:gd name="T3" fmla="*/ 230 h 230"/>
              <a:gd name="T4" fmla="*/ 0 w 201"/>
              <a:gd name="T5" fmla="*/ 205 h 230"/>
              <a:gd name="T6" fmla="*/ 170 w 201"/>
              <a:gd name="T7" fmla="*/ 0 h 230"/>
              <a:gd name="T8" fmla="*/ 201 w 201"/>
              <a:gd name="T9" fmla="*/ 26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230">
                <a:moveTo>
                  <a:pt x="201" y="26"/>
                </a:moveTo>
                <a:lnTo>
                  <a:pt x="31" y="230"/>
                </a:lnTo>
                <a:lnTo>
                  <a:pt x="0" y="205"/>
                </a:lnTo>
                <a:lnTo>
                  <a:pt x="170" y="0"/>
                </a:lnTo>
                <a:lnTo>
                  <a:pt x="201" y="26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0" name="Freeform 1063"/>
          <p:cNvSpPr>
            <a:spLocks/>
          </p:cNvSpPr>
          <p:nvPr/>
        </p:nvSpPr>
        <p:spPr bwMode="auto">
          <a:xfrm>
            <a:off x="5162302" y="1591771"/>
            <a:ext cx="87748" cy="132420"/>
          </a:xfrm>
          <a:custGeom>
            <a:avLst/>
            <a:gdLst>
              <a:gd name="T0" fmla="*/ 131 w 165"/>
              <a:gd name="T1" fmla="*/ 251 h 251"/>
              <a:gd name="T2" fmla="*/ 0 w 165"/>
              <a:gd name="T3" fmla="*/ 20 h 251"/>
              <a:gd name="T4" fmla="*/ 35 w 165"/>
              <a:gd name="T5" fmla="*/ 0 h 251"/>
              <a:gd name="T6" fmla="*/ 165 w 165"/>
              <a:gd name="T7" fmla="*/ 232 h 251"/>
              <a:gd name="T8" fmla="*/ 131 w 165"/>
              <a:gd name="T9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251">
                <a:moveTo>
                  <a:pt x="131" y="251"/>
                </a:moveTo>
                <a:lnTo>
                  <a:pt x="0" y="20"/>
                </a:lnTo>
                <a:lnTo>
                  <a:pt x="35" y="0"/>
                </a:lnTo>
                <a:lnTo>
                  <a:pt x="165" y="232"/>
                </a:lnTo>
                <a:lnTo>
                  <a:pt x="131" y="251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1" name="Freeform 1064"/>
          <p:cNvSpPr>
            <a:spLocks/>
          </p:cNvSpPr>
          <p:nvPr/>
        </p:nvSpPr>
        <p:spPr bwMode="auto">
          <a:xfrm>
            <a:off x="7036911" y="2115066"/>
            <a:ext cx="132420" cy="90939"/>
          </a:xfrm>
          <a:custGeom>
            <a:avLst/>
            <a:gdLst>
              <a:gd name="T0" fmla="*/ 0 w 249"/>
              <a:gd name="T1" fmla="*/ 137 h 171"/>
              <a:gd name="T2" fmla="*/ 228 w 249"/>
              <a:gd name="T3" fmla="*/ 0 h 171"/>
              <a:gd name="T4" fmla="*/ 249 w 249"/>
              <a:gd name="T5" fmla="*/ 33 h 171"/>
              <a:gd name="T6" fmla="*/ 20 w 249"/>
              <a:gd name="T7" fmla="*/ 171 h 171"/>
              <a:gd name="T8" fmla="*/ 0 w 249"/>
              <a:gd name="T9" fmla="*/ 13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71">
                <a:moveTo>
                  <a:pt x="0" y="137"/>
                </a:moveTo>
                <a:lnTo>
                  <a:pt x="228" y="0"/>
                </a:lnTo>
                <a:lnTo>
                  <a:pt x="249" y="33"/>
                </a:lnTo>
                <a:lnTo>
                  <a:pt x="20" y="171"/>
                </a:lnTo>
                <a:lnTo>
                  <a:pt x="0" y="137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2" name="Freeform 1065"/>
          <p:cNvSpPr>
            <a:spLocks/>
          </p:cNvSpPr>
          <p:nvPr/>
        </p:nvSpPr>
        <p:spPr bwMode="auto">
          <a:xfrm>
            <a:off x="7159758" y="2220363"/>
            <a:ext cx="81366" cy="137205"/>
          </a:xfrm>
          <a:custGeom>
            <a:avLst/>
            <a:gdLst>
              <a:gd name="T0" fmla="*/ 0 w 153"/>
              <a:gd name="T1" fmla="*/ 239 h 256"/>
              <a:gd name="T2" fmla="*/ 117 w 153"/>
              <a:gd name="T3" fmla="*/ 0 h 256"/>
              <a:gd name="T4" fmla="*/ 153 w 153"/>
              <a:gd name="T5" fmla="*/ 18 h 256"/>
              <a:gd name="T6" fmla="*/ 35 w 153"/>
              <a:gd name="T7" fmla="*/ 256 h 256"/>
              <a:gd name="T8" fmla="*/ 0 w 153"/>
              <a:gd name="T9" fmla="*/ 23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256">
                <a:moveTo>
                  <a:pt x="0" y="239"/>
                </a:moveTo>
                <a:lnTo>
                  <a:pt x="117" y="0"/>
                </a:lnTo>
                <a:lnTo>
                  <a:pt x="153" y="18"/>
                </a:lnTo>
                <a:lnTo>
                  <a:pt x="35" y="256"/>
                </a:lnTo>
                <a:lnTo>
                  <a:pt x="0" y="239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3" name="Freeform 1066"/>
          <p:cNvSpPr>
            <a:spLocks/>
          </p:cNvSpPr>
          <p:nvPr/>
        </p:nvSpPr>
        <p:spPr bwMode="auto">
          <a:xfrm>
            <a:off x="3424898" y="2700582"/>
            <a:ext cx="130824" cy="94130"/>
          </a:xfrm>
          <a:custGeom>
            <a:avLst/>
            <a:gdLst>
              <a:gd name="T0" fmla="*/ 225 w 245"/>
              <a:gd name="T1" fmla="*/ 176 h 176"/>
              <a:gd name="T2" fmla="*/ 0 w 245"/>
              <a:gd name="T3" fmla="*/ 34 h 176"/>
              <a:gd name="T4" fmla="*/ 21 w 245"/>
              <a:gd name="T5" fmla="*/ 0 h 176"/>
              <a:gd name="T6" fmla="*/ 245 w 245"/>
              <a:gd name="T7" fmla="*/ 143 h 176"/>
              <a:gd name="T8" fmla="*/ 225 w 245"/>
              <a:gd name="T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176">
                <a:moveTo>
                  <a:pt x="225" y="176"/>
                </a:moveTo>
                <a:lnTo>
                  <a:pt x="0" y="34"/>
                </a:lnTo>
                <a:lnTo>
                  <a:pt x="21" y="0"/>
                </a:lnTo>
                <a:lnTo>
                  <a:pt x="245" y="143"/>
                </a:lnTo>
                <a:lnTo>
                  <a:pt x="225" y="176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4" name="Freeform 1067"/>
          <p:cNvSpPr>
            <a:spLocks/>
          </p:cNvSpPr>
          <p:nvPr/>
        </p:nvSpPr>
        <p:spPr bwMode="auto">
          <a:xfrm>
            <a:off x="3517432" y="3437662"/>
            <a:ext cx="143587" cy="41481"/>
          </a:xfrm>
          <a:custGeom>
            <a:avLst/>
            <a:gdLst>
              <a:gd name="T0" fmla="*/ 270 w 270"/>
              <a:gd name="T1" fmla="*/ 40 h 77"/>
              <a:gd name="T2" fmla="*/ 6 w 270"/>
              <a:gd name="T3" fmla="*/ 77 h 77"/>
              <a:gd name="T4" fmla="*/ 0 w 270"/>
              <a:gd name="T5" fmla="*/ 39 h 77"/>
              <a:gd name="T6" fmla="*/ 263 w 270"/>
              <a:gd name="T7" fmla="*/ 0 h 77"/>
              <a:gd name="T8" fmla="*/ 270 w 270"/>
              <a:gd name="T9" fmla="*/ 4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77">
                <a:moveTo>
                  <a:pt x="270" y="40"/>
                </a:moveTo>
                <a:lnTo>
                  <a:pt x="6" y="77"/>
                </a:lnTo>
                <a:lnTo>
                  <a:pt x="0" y="39"/>
                </a:lnTo>
                <a:lnTo>
                  <a:pt x="263" y="0"/>
                </a:lnTo>
                <a:lnTo>
                  <a:pt x="270" y="40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77" name="Freeform 1080"/>
          <p:cNvSpPr>
            <a:spLocks/>
          </p:cNvSpPr>
          <p:nvPr/>
        </p:nvSpPr>
        <p:spPr bwMode="auto">
          <a:xfrm>
            <a:off x="1540718" y="3147297"/>
            <a:ext cx="132420" cy="92534"/>
          </a:xfrm>
          <a:custGeom>
            <a:avLst/>
            <a:gdLst>
              <a:gd name="T0" fmla="*/ 0 w 247"/>
              <a:gd name="T1" fmla="*/ 140 h 174"/>
              <a:gd name="T2" fmla="*/ 226 w 247"/>
              <a:gd name="T3" fmla="*/ 0 h 174"/>
              <a:gd name="T4" fmla="*/ 247 w 247"/>
              <a:gd name="T5" fmla="*/ 33 h 174"/>
              <a:gd name="T6" fmla="*/ 21 w 247"/>
              <a:gd name="T7" fmla="*/ 174 h 174"/>
              <a:gd name="T8" fmla="*/ 0 w 247"/>
              <a:gd name="T9" fmla="*/ 14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174">
                <a:moveTo>
                  <a:pt x="0" y="140"/>
                </a:moveTo>
                <a:lnTo>
                  <a:pt x="226" y="0"/>
                </a:lnTo>
                <a:lnTo>
                  <a:pt x="247" y="33"/>
                </a:lnTo>
                <a:lnTo>
                  <a:pt x="21" y="174"/>
                </a:lnTo>
                <a:lnTo>
                  <a:pt x="0" y="140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78" name="Freeform 1081"/>
          <p:cNvSpPr>
            <a:spLocks/>
          </p:cNvSpPr>
          <p:nvPr/>
        </p:nvSpPr>
        <p:spPr bwMode="auto">
          <a:xfrm>
            <a:off x="-11618" y="3463189"/>
            <a:ext cx="62222" cy="39886"/>
          </a:xfrm>
          <a:custGeom>
            <a:avLst/>
            <a:gdLst>
              <a:gd name="T0" fmla="*/ 104 w 116"/>
              <a:gd name="T1" fmla="*/ 74 h 74"/>
              <a:gd name="T2" fmla="*/ 0 w 116"/>
              <a:gd name="T3" fmla="*/ 37 h 74"/>
              <a:gd name="T4" fmla="*/ 13 w 116"/>
              <a:gd name="T5" fmla="*/ 0 h 74"/>
              <a:gd name="T6" fmla="*/ 116 w 116"/>
              <a:gd name="T7" fmla="*/ 37 h 74"/>
              <a:gd name="T8" fmla="*/ 104 w 116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74">
                <a:moveTo>
                  <a:pt x="104" y="74"/>
                </a:moveTo>
                <a:lnTo>
                  <a:pt x="0" y="37"/>
                </a:lnTo>
                <a:lnTo>
                  <a:pt x="13" y="0"/>
                </a:lnTo>
                <a:lnTo>
                  <a:pt x="116" y="37"/>
                </a:lnTo>
                <a:lnTo>
                  <a:pt x="104" y="74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0" name="Freeform 1083"/>
          <p:cNvSpPr>
            <a:spLocks/>
          </p:cNvSpPr>
          <p:nvPr/>
        </p:nvSpPr>
        <p:spPr bwMode="auto">
          <a:xfrm>
            <a:off x="8514262" y="490937"/>
            <a:ext cx="111679" cy="116466"/>
          </a:xfrm>
          <a:custGeom>
            <a:avLst/>
            <a:gdLst>
              <a:gd name="T0" fmla="*/ 184 w 212"/>
              <a:gd name="T1" fmla="*/ 219 h 219"/>
              <a:gd name="T2" fmla="*/ 0 w 212"/>
              <a:gd name="T3" fmla="*/ 28 h 219"/>
              <a:gd name="T4" fmla="*/ 28 w 212"/>
              <a:gd name="T5" fmla="*/ 0 h 219"/>
              <a:gd name="T6" fmla="*/ 212 w 212"/>
              <a:gd name="T7" fmla="*/ 192 h 219"/>
              <a:gd name="T8" fmla="*/ 184 w 212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9">
                <a:moveTo>
                  <a:pt x="184" y="219"/>
                </a:moveTo>
                <a:lnTo>
                  <a:pt x="0" y="28"/>
                </a:lnTo>
                <a:lnTo>
                  <a:pt x="28" y="0"/>
                </a:lnTo>
                <a:lnTo>
                  <a:pt x="212" y="192"/>
                </a:lnTo>
                <a:lnTo>
                  <a:pt x="184" y="219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1" name="Freeform 1084"/>
          <p:cNvSpPr>
            <a:spLocks/>
          </p:cNvSpPr>
          <p:nvPr/>
        </p:nvSpPr>
        <p:spPr bwMode="auto">
          <a:xfrm>
            <a:off x="8491926" y="291510"/>
            <a:ext cx="143587" cy="52649"/>
          </a:xfrm>
          <a:custGeom>
            <a:avLst/>
            <a:gdLst>
              <a:gd name="T0" fmla="*/ 259 w 269"/>
              <a:gd name="T1" fmla="*/ 101 h 101"/>
              <a:gd name="T2" fmla="*/ 0 w 269"/>
              <a:gd name="T3" fmla="*/ 38 h 101"/>
              <a:gd name="T4" fmla="*/ 10 w 269"/>
              <a:gd name="T5" fmla="*/ 0 h 101"/>
              <a:gd name="T6" fmla="*/ 269 w 269"/>
              <a:gd name="T7" fmla="*/ 62 h 101"/>
              <a:gd name="T8" fmla="*/ 259 w 269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101">
                <a:moveTo>
                  <a:pt x="259" y="101"/>
                </a:moveTo>
                <a:lnTo>
                  <a:pt x="0" y="38"/>
                </a:lnTo>
                <a:lnTo>
                  <a:pt x="10" y="0"/>
                </a:lnTo>
                <a:lnTo>
                  <a:pt x="269" y="62"/>
                </a:lnTo>
                <a:lnTo>
                  <a:pt x="259" y="101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2" name="Freeform 1085"/>
          <p:cNvSpPr>
            <a:spLocks/>
          </p:cNvSpPr>
          <p:nvPr/>
        </p:nvSpPr>
        <p:spPr bwMode="auto">
          <a:xfrm>
            <a:off x="8188798" y="1730571"/>
            <a:ext cx="141992" cy="54244"/>
          </a:xfrm>
          <a:custGeom>
            <a:avLst/>
            <a:gdLst>
              <a:gd name="T0" fmla="*/ 0 w 268"/>
              <a:gd name="T1" fmla="*/ 65 h 104"/>
              <a:gd name="T2" fmla="*/ 258 w 268"/>
              <a:gd name="T3" fmla="*/ 0 h 104"/>
              <a:gd name="T4" fmla="*/ 268 w 268"/>
              <a:gd name="T5" fmla="*/ 37 h 104"/>
              <a:gd name="T6" fmla="*/ 10 w 268"/>
              <a:gd name="T7" fmla="*/ 104 h 104"/>
              <a:gd name="T8" fmla="*/ 0 w 268"/>
              <a:gd name="T9" fmla="*/ 6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104">
                <a:moveTo>
                  <a:pt x="0" y="65"/>
                </a:moveTo>
                <a:lnTo>
                  <a:pt x="258" y="0"/>
                </a:lnTo>
                <a:lnTo>
                  <a:pt x="268" y="37"/>
                </a:lnTo>
                <a:lnTo>
                  <a:pt x="10" y="104"/>
                </a:lnTo>
                <a:lnTo>
                  <a:pt x="0" y="65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3" name="Freeform 1086"/>
          <p:cNvSpPr>
            <a:spLocks/>
          </p:cNvSpPr>
          <p:nvPr/>
        </p:nvSpPr>
        <p:spPr bwMode="auto">
          <a:xfrm>
            <a:off x="8578078" y="1834274"/>
            <a:ext cx="141992" cy="62222"/>
          </a:xfrm>
          <a:custGeom>
            <a:avLst/>
            <a:gdLst>
              <a:gd name="T0" fmla="*/ 12 w 265"/>
              <a:gd name="T1" fmla="*/ 0 h 116"/>
              <a:gd name="T2" fmla="*/ 265 w 265"/>
              <a:gd name="T3" fmla="*/ 78 h 116"/>
              <a:gd name="T4" fmla="*/ 254 w 265"/>
              <a:gd name="T5" fmla="*/ 116 h 116"/>
              <a:gd name="T6" fmla="*/ 0 w 265"/>
              <a:gd name="T7" fmla="*/ 38 h 116"/>
              <a:gd name="T8" fmla="*/ 12 w 265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16">
                <a:moveTo>
                  <a:pt x="12" y="0"/>
                </a:moveTo>
                <a:lnTo>
                  <a:pt x="265" y="78"/>
                </a:lnTo>
                <a:lnTo>
                  <a:pt x="254" y="116"/>
                </a:lnTo>
                <a:lnTo>
                  <a:pt x="0" y="38"/>
                </a:lnTo>
                <a:lnTo>
                  <a:pt x="12" y="0"/>
                </a:lnTo>
                <a:close/>
              </a:path>
            </a:pathLst>
          </a:custGeom>
          <a:solidFill>
            <a:srgbClr val="4E35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8" name="Freeform 1091"/>
          <p:cNvSpPr>
            <a:spLocks/>
          </p:cNvSpPr>
          <p:nvPr/>
        </p:nvSpPr>
        <p:spPr bwMode="auto">
          <a:xfrm>
            <a:off x="7681457" y="12313"/>
            <a:ext cx="141992" cy="60626"/>
          </a:xfrm>
          <a:custGeom>
            <a:avLst/>
            <a:gdLst>
              <a:gd name="T0" fmla="*/ 0 w 266"/>
              <a:gd name="T1" fmla="*/ 77 h 115"/>
              <a:gd name="T2" fmla="*/ 254 w 266"/>
              <a:gd name="T3" fmla="*/ 0 h 115"/>
              <a:gd name="T4" fmla="*/ 266 w 266"/>
              <a:gd name="T5" fmla="*/ 38 h 115"/>
              <a:gd name="T6" fmla="*/ 10 w 266"/>
              <a:gd name="T7" fmla="*/ 115 h 115"/>
              <a:gd name="T8" fmla="*/ 0 w 266"/>
              <a:gd name="T9" fmla="*/ 7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5">
                <a:moveTo>
                  <a:pt x="0" y="77"/>
                </a:moveTo>
                <a:lnTo>
                  <a:pt x="254" y="0"/>
                </a:lnTo>
                <a:lnTo>
                  <a:pt x="266" y="38"/>
                </a:lnTo>
                <a:lnTo>
                  <a:pt x="10" y="115"/>
                </a:lnTo>
                <a:lnTo>
                  <a:pt x="0" y="7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9" name="Freeform 1092"/>
          <p:cNvSpPr>
            <a:spLocks/>
          </p:cNvSpPr>
          <p:nvPr/>
        </p:nvSpPr>
        <p:spPr bwMode="auto">
          <a:xfrm>
            <a:off x="4530519" y="208548"/>
            <a:ext cx="143587" cy="46267"/>
          </a:xfrm>
          <a:custGeom>
            <a:avLst/>
            <a:gdLst>
              <a:gd name="T0" fmla="*/ 269 w 269"/>
              <a:gd name="T1" fmla="*/ 39 h 89"/>
              <a:gd name="T2" fmla="*/ 8 w 269"/>
              <a:gd name="T3" fmla="*/ 89 h 89"/>
              <a:gd name="T4" fmla="*/ 0 w 269"/>
              <a:gd name="T5" fmla="*/ 50 h 89"/>
              <a:gd name="T6" fmla="*/ 261 w 269"/>
              <a:gd name="T7" fmla="*/ 0 h 89"/>
              <a:gd name="T8" fmla="*/ 269 w 269"/>
              <a:gd name="T9" fmla="*/ 3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9">
                <a:moveTo>
                  <a:pt x="269" y="39"/>
                </a:moveTo>
                <a:lnTo>
                  <a:pt x="8" y="89"/>
                </a:lnTo>
                <a:lnTo>
                  <a:pt x="0" y="50"/>
                </a:lnTo>
                <a:lnTo>
                  <a:pt x="261" y="0"/>
                </a:lnTo>
                <a:lnTo>
                  <a:pt x="269" y="3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0" name="Freeform 1093"/>
          <p:cNvSpPr>
            <a:spLocks/>
          </p:cNvSpPr>
          <p:nvPr/>
        </p:nvSpPr>
        <p:spPr bwMode="auto">
          <a:xfrm>
            <a:off x="5751009" y="190999"/>
            <a:ext cx="143587" cy="36695"/>
          </a:xfrm>
          <a:custGeom>
            <a:avLst/>
            <a:gdLst>
              <a:gd name="T0" fmla="*/ 264 w 269"/>
              <a:gd name="T1" fmla="*/ 69 h 69"/>
              <a:gd name="T2" fmla="*/ 0 w 269"/>
              <a:gd name="T3" fmla="*/ 40 h 69"/>
              <a:gd name="T4" fmla="*/ 4 w 269"/>
              <a:gd name="T5" fmla="*/ 0 h 69"/>
              <a:gd name="T6" fmla="*/ 269 w 269"/>
              <a:gd name="T7" fmla="*/ 30 h 69"/>
              <a:gd name="T8" fmla="*/ 264 w 269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9">
                <a:moveTo>
                  <a:pt x="264" y="69"/>
                </a:moveTo>
                <a:lnTo>
                  <a:pt x="0" y="40"/>
                </a:lnTo>
                <a:lnTo>
                  <a:pt x="4" y="0"/>
                </a:lnTo>
                <a:lnTo>
                  <a:pt x="269" y="30"/>
                </a:lnTo>
                <a:lnTo>
                  <a:pt x="264" y="6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1" name="Freeform 1094"/>
          <p:cNvSpPr>
            <a:spLocks/>
          </p:cNvSpPr>
          <p:nvPr/>
        </p:nvSpPr>
        <p:spPr bwMode="auto">
          <a:xfrm>
            <a:off x="3720050" y="1567839"/>
            <a:ext cx="135610" cy="84557"/>
          </a:xfrm>
          <a:custGeom>
            <a:avLst/>
            <a:gdLst>
              <a:gd name="T0" fmla="*/ 0 w 255"/>
              <a:gd name="T1" fmla="*/ 122 h 158"/>
              <a:gd name="T2" fmla="*/ 236 w 255"/>
              <a:gd name="T3" fmla="*/ 0 h 158"/>
              <a:gd name="T4" fmla="*/ 255 w 255"/>
              <a:gd name="T5" fmla="*/ 36 h 158"/>
              <a:gd name="T6" fmla="*/ 18 w 255"/>
              <a:gd name="T7" fmla="*/ 158 h 158"/>
              <a:gd name="T8" fmla="*/ 0 w 255"/>
              <a:gd name="T9" fmla="*/ 12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58">
                <a:moveTo>
                  <a:pt x="0" y="122"/>
                </a:moveTo>
                <a:lnTo>
                  <a:pt x="236" y="0"/>
                </a:lnTo>
                <a:lnTo>
                  <a:pt x="255" y="36"/>
                </a:lnTo>
                <a:lnTo>
                  <a:pt x="18" y="158"/>
                </a:lnTo>
                <a:lnTo>
                  <a:pt x="0" y="122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2" name="Freeform 1095"/>
          <p:cNvSpPr>
            <a:spLocks/>
          </p:cNvSpPr>
          <p:nvPr/>
        </p:nvSpPr>
        <p:spPr bwMode="auto">
          <a:xfrm>
            <a:off x="5861093" y="245243"/>
            <a:ext cx="70198" cy="138801"/>
          </a:xfrm>
          <a:custGeom>
            <a:avLst/>
            <a:gdLst>
              <a:gd name="T0" fmla="*/ 134 w 134"/>
              <a:gd name="T1" fmla="*/ 15 h 262"/>
              <a:gd name="T2" fmla="*/ 37 w 134"/>
              <a:gd name="T3" fmla="*/ 262 h 262"/>
              <a:gd name="T4" fmla="*/ 0 w 134"/>
              <a:gd name="T5" fmla="*/ 248 h 262"/>
              <a:gd name="T6" fmla="*/ 97 w 134"/>
              <a:gd name="T7" fmla="*/ 0 h 262"/>
              <a:gd name="T8" fmla="*/ 134 w 134"/>
              <a:gd name="T9" fmla="*/ 1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262">
                <a:moveTo>
                  <a:pt x="134" y="15"/>
                </a:moveTo>
                <a:lnTo>
                  <a:pt x="37" y="262"/>
                </a:lnTo>
                <a:lnTo>
                  <a:pt x="0" y="248"/>
                </a:lnTo>
                <a:lnTo>
                  <a:pt x="97" y="0"/>
                </a:lnTo>
                <a:lnTo>
                  <a:pt x="134" y="15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3" name="Freeform 1096"/>
          <p:cNvSpPr>
            <a:spLocks/>
          </p:cNvSpPr>
          <p:nvPr/>
        </p:nvSpPr>
        <p:spPr bwMode="auto">
          <a:xfrm>
            <a:off x="2794711" y="277152"/>
            <a:ext cx="95725" cy="129229"/>
          </a:xfrm>
          <a:custGeom>
            <a:avLst/>
            <a:gdLst>
              <a:gd name="T0" fmla="*/ 0 w 181"/>
              <a:gd name="T1" fmla="*/ 221 h 242"/>
              <a:gd name="T2" fmla="*/ 147 w 181"/>
              <a:gd name="T3" fmla="*/ 0 h 242"/>
              <a:gd name="T4" fmla="*/ 181 w 181"/>
              <a:gd name="T5" fmla="*/ 21 h 242"/>
              <a:gd name="T6" fmla="*/ 33 w 181"/>
              <a:gd name="T7" fmla="*/ 242 h 242"/>
              <a:gd name="T8" fmla="*/ 0 w 181"/>
              <a:gd name="T9" fmla="*/ 22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242">
                <a:moveTo>
                  <a:pt x="0" y="221"/>
                </a:moveTo>
                <a:lnTo>
                  <a:pt x="147" y="0"/>
                </a:lnTo>
                <a:lnTo>
                  <a:pt x="181" y="21"/>
                </a:lnTo>
                <a:lnTo>
                  <a:pt x="33" y="242"/>
                </a:lnTo>
                <a:lnTo>
                  <a:pt x="0" y="221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4" name="Freeform 1097"/>
          <p:cNvSpPr>
            <a:spLocks/>
          </p:cNvSpPr>
          <p:nvPr/>
        </p:nvSpPr>
        <p:spPr bwMode="auto">
          <a:xfrm>
            <a:off x="632928" y="671218"/>
            <a:ext cx="141992" cy="51053"/>
          </a:xfrm>
          <a:custGeom>
            <a:avLst/>
            <a:gdLst>
              <a:gd name="T0" fmla="*/ 268 w 268"/>
              <a:gd name="T1" fmla="*/ 39 h 96"/>
              <a:gd name="T2" fmla="*/ 8 w 268"/>
              <a:gd name="T3" fmla="*/ 96 h 96"/>
              <a:gd name="T4" fmla="*/ 0 w 268"/>
              <a:gd name="T5" fmla="*/ 57 h 96"/>
              <a:gd name="T6" fmla="*/ 259 w 268"/>
              <a:gd name="T7" fmla="*/ 0 h 96"/>
              <a:gd name="T8" fmla="*/ 268 w 268"/>
              <a:gd name="T9" fmla="*/ 3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6">
                <a:moveTo>
                  <a:pt x="268" y="39"/>
                </a:moveTo>
                <a:lnTo>
                  <a:pt x="8" y="96"/>
                </a:lnTo>
                <a:lnTo>
                  <a:pt x="0" y="57"/>
                </a:lnTo>
                <a:lnTo>
                  <a:pt x="259" y="0"/>
                </a:lnTo>
                <a:lnTo>
                  <a:pt x="268" y="3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5" name="Freeform 1098"/>
          <p:cNvSpPr>
            <a:spLocks/>
          </p:cNvSpPr>
          <p:nvPr/>
        </p:nvSpPr>
        <p:spPr bwMode="auto">
          <a:xfrm>
            <a:off x="1076452" y="108038"/>
            <a:ext cx="79771" cy="135611"/>
          </a:xfrm>
          <a:custGeom>
            <a:avLst/>
            <a:gdLst>
              <a:gd name="T0" fmla="*/ 114 w 150"/>
              <a:gd name="T1" fmla="*/ 257 h 257"/>
              <a:gd name="T2" fmla="*/ 0 w 150"/>
              <a:gd name="T3" fmla="*/ 18 h 257"/>
              <a:gd name="T4" fmla="*/ 36 w 150"/>
              <a:gd name="T5" fmla="*/ 0 h 257"/>
              <a:gd name="T6" fmla="*/ 150 w 150"/>
              <a:gd name="T7" fmla="*/ 241 h 257"/>
              <a:gd name="T8" fmla="*/ 114 w 150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257">
                <a:moveTo>
                  <a:pt x="114" y="257"/>
                </a:moveTo>
                <a:lnTo>
                  <a:pt x="0" y="18"/>
                </a:lnTo>
                <a:lnTo>
                  <a:pt x="36" y="0"/>
                </a:lnTo>
                <a:lnTo>
                  <a:pt x="150" y="241"/>
                </a:lnTo>
                <a:lnTo>
                  <a:pt x="114" y="25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6" name="Freeform 1099"/>
          <p:cNvSpPr>
            <a:spLocks/>
          </p:cNvSpPr>
          <p:nvPr/>
        </p:nvSpPr>
        <p:spPr bwMode="auto">
          <a:xfrm>
            <a:off x="2008173" y="-11618"/>
            <a:ext cx="59031" cy="127633"/>
          </a:xfrm>
          <a:custGeom>
            <a:avLst/>
            <a:gdLst>
              <a:gd name="T0" fmla="*/ 0 w 110"/>
              <a:gd name="T1" fmla="*/ 228 h 239"/>
              <a:gd name="T2" fmla="*/ 72 w 110"/>
              <a:gd name="T3" fmla="*/ 0 h 239"/>
              <a:gd name="T4" fmla="*/ 110 w 110"/>
              <a:gd name="T5" fmla="*/ 13 h 239"/>
              <a:gd name="T6" fmla="*/ 37 w 110"/>
              <a:gd name="T7" fmla="*/ 239 h 239"/>
              <a:gd name="T8" fmla="*/ 0 w 110"/>
              <a:gd name="T9" fmla="*/ 22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239">
                <a:moveTo>
                  <a:pt x="0" y="228"/>
                </a:moveTo>
                <a:lnTo>
                  <a:pt x="72" y="0"/>
                </a:lnTo>
                <a:lnTo>
                  <a:pt x="110" y="13"/>
                </a:lnTo>
                <a:lnTo>
                  <a:pt x="37" y="239"/>
                </a:lnTo>
                <a:lnTo>
                  <a:pt x="0" y="22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7" name="Freeform 1100"/>
          <p:cNvSpPr>
            <a:spLocks/>
          </p:cNvSpPr>
          <p:nvPr/>
        </p:nvSpPr>
        <p:spPr bwMode="auto">
          <a:xfrm>
            <a:off x="1714617" y="837141"/>
            <a:ext cx="102106" cy="126038"/>
          </a:xfrm>
          <a:custGeom>
            <a:avLst/>
            <a:gdLst>
              <a:gd name="T0" fmla="*/ 0 w 191"/>
              <a:gd name="T1" fmla="*/ 213 h 237"/>
              <a:gd name="T2" fmla="*/ 159 w 191"/>
              <a:gd name="T3" fmla="*/ 0 h 237"/>
              <a:gd name="T4" fmla="*/ 191 w 191"/>
              <a:gd name="T5" fmla="*/ 24 h 237"/>
              <a:gd name="T6" fmla="*/ 33 w 191"/>
              <a:gd name="T7" fmla="*/ 237 h 237"/>
              <a:gd name="T8" fmla="*/ 0 w 191"/>
              <a:gd name="T9" fmla="*/ 21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37">
                <a:moveTo>
                  <a:pt x="0" y="213"/>
                </a:moveTo>
                <a:lnTo>
                  <a:pt x="159" y="0"/>
                </a:lnTo>
                <a:lnTo>
                  <a:pt x="191" y="24"/>
                </a:lnTo>
                <a:lnTo>
                  <a:pt x="33" y="237"/>
                </a:lnTo>
                <a:lnTo>
                  <a:pt x="0" y="213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8" name="Freeform 1101"/>
          <p:cNvSpPr>
            <a:spLocks/>
          </p:cNvSpPr>
          <p:nvPr/>
        </p:nvSpPr>
        <p:spPr bwMode="auto">
          <a:xfrm>
            <a:off x="2135806" y="2625598"/>
            <a:ext cx="55840" cy="141992"/>
          </a:xfrm>
          <a:custGeom>
            <a:avLst/>
            <a:gdLst>
              <a:gd name="T0" fmla="*/ 0 w 105"/>
              <a:gd name="T1" fmla="*/ 258 h 268"/>
              <a:gd name="T2" fmla="*/ 66 w 105"/>
              <a:gd name="T3" fmla="*/ 0 h 268"/>
              <a:gd name="T4" fmla="*/ 105 w 105"/>
              <a:gd name="T5" fmla="*/ 10 h 268"/>
              <a:gd name="T6" fmla="*/ 39 w 105"/>
              <a:gd name="T7" fmla="*/ 268 h 268"/>
              <a:gd name="T8" fmla="*/ 0 w 105"/>
              <a:gd name="T9" fmla="*/ 25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268">
                <a:moveTo>
                  <a:pt x="0" y="258"/>
                </a:moveTo>
                <a:lnTo>
                  <a:pt x="66" y="0"/>
                </a:lnTo>
                <a:lnTo>
                  <a:pt x="105" y="10"/>
                </a:lnTo>
                <a:lnTo>
                  <a:pt x="39" y="268"/>
                </a:lnTo>
                <a:lnTo>
                  <a:pt x="0" y="25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9" name="Freeform 1102"/>
          <p:cNvSpPr>
            <a:spLocks/>
          </p:cNvSpPr>
          <p:nvPr/>
        </p:nvSpPr>
        <p:spPr bwMode="auto">
          <a:xfrm>
            <a:off x="3035618" y="1561458"/>
            <a:ext cx="140396" cy="62222"/>
          </a:xfrm>
          <a:custGeom>
            <a:avLst/>
            <a:gdLst>
              <a:gd name="T0" fmla="*/ 265 w 265"/>
              <a:gd name="T1" fmla="*/ 39 h 118"/>
              <a:gd name="T2" fmla="*/ 12 w 265"/>
              <a:gd name="T3" fmla="*/ 118 h 118"/>
              <a:gd name="T4" fmla="*/ 0 w 265"/>
              <a:gd name="T5" fmla="*/ 80 h 118"/>
              <a:gd name="T6" fmla="*/ 253 w 265"/>
              <a:gd name="T7" fmla="*/ 0 h 118"/>
              <a:gd name="T8" fmla="*/ 265 w 265"/>
              <a:gd name="T9" fmla="*/ 39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18">
                <a:moveTo>
                  <a:pt x="265" y="39"/>
                </a:moveTo>
                <a:lnTo>
                  <a:pt x="12" y="118"/>
                </a:lnTo>
                <a:lnTo>
                  <a:pt x="0" y="80"/>
                </a:lnTo>
                <a:lnTo>
                  <a:pt x="253" y="0"/>
                </a:lnTo>
                <a:lnTo>
                  <a:pt x="265" y="3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0" name="Freeform 1103"/>
          <p:cNvSpPr>
            <a:spLocks/>
          </p:cNvSpPr>
          <p:nvPr/>
        </p:nvSpPr>
        <p:spPr bwMode="auto">
          <a:xfrm>
            <a:off x="2135806" y="2325660"/>
            <a:ext cx="67007" cy="140396"/>
          </a:xfrm>
          <a:custGeom>
            <a:avLst/>
            <a:gdLst>
              <a:gd name="T0" fmla="*/ 89 w 126"/>
              <a:gd name="T1" fmla="*/ 263 h 263"/>
              <a:gd name="T2" fmla="*/ 0 w 126"/>
              <a:gd name="T3" fmla="*/ 13 h 263"/>
              <a:gd name="T4" fmla="*/ 38 w 126"/>
              <a:gd name="T5" fmla="*/ 0 h 263"/>
              <a:gd name="T6" fmla="*/ 126 w 126"/>
              <a:gd name="T7" fmla="*/ 250 h 263"/>
              <a:gd name="T8" fmla="*/ 89 w 126"/>
              <a:gd name="T9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263">
                <a:moveTo>
                  <a:pt x="89" y="263"/>
                </a:moveTo>
                <a:lnTo>
                  <a:pt x="0" y="13"/>
                </a:lnTo>
                <a:lnTo>
                  <a:pt x="38" y="0"/>
                </a:lnTo>
                <a:lnTo>
                  <a:pt x="126" y="250"/>
                </a:lnTo>
                <a:lnTo>
                  <a:pt x="89" y="263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1" name="Freeform 1104"/>
          <p:cNvSpPr>
            <a:spLocks/>
          </p:cNvSpPr>
          <p:nvPr/>
        </p:nvSpPr>
        <p:spPr bwMode="auto">
          <a:xfrm>
            <a:off x="687172" y="1446588"/>
            <a:ext cx="118060" cy="111679"/>
          </a:xfrm>
          <a:custGeom>
            <a:avLst/>
            <a:gdLst>
              <a:gd name="T0" fmla="*/ 0 w 223"/>
              <a:gd name="T1" fmla="*/ 179 h 208"/>
              <a:gd name="T2" fmla="*/ 196 w 223"/>
              <a:gd name="T3" fmla="*/ 0 h 208"/>
              <a:gd name="T4" fmla="*/ 223 w 223"/>
              <a:gd name="T5" fmla="*/ 29 h 208"/>
              <a:gd name="T6" fmla="*/ 26 w 223"/>
              <a:gd name="T7" fmla="*/ 208 h 208"/>
              <a:gd name="T8" fmla="*/ 0 w 223"/>
              <a:gd name="T9" fmla="*/ 17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08">
                <a:moveTo>
                  <a:pt x="0" y="179"/>
                </a:moveTo>
                <a:lnTo>
                  <a:pt x="196" y="0"/>
                </a:lnTo>
                <a:lnTo>
                  <a:pt x="223" y="29"/>
                </a:lnTo>
                <a:lnTo>
                  <a:pt x="26" y="208"/>
                </a:lnTo>
                <a:lnTo>
                  <a:pt x="0" y="17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2" name="Freeform 1105"/>
          <p:cNvSpPr>
            <a:spLocks/>
          </p:cNvSpPr>
          <p:nvPr/>
        </p:nvSpPr>
        <p:spPr bwMode="auto">
          <a:xfrm>
            <a:off x="2103898" y="1561458"/>
            <a:ext cx="78176" cy="137205"/>
          </a:xfrm>
          <a:custGeom>
            <a:avLst/>
            <a:gdLst>
              <a:gd name="T0" fmla="*/ 110 w 145"/>
              <a:gd name="T1" fmla="*/ 258 h 258"/>
              <a:gd name="T2" fmla="*/ 0 w 145"/>
              <a:gd name="T3" fmla="*/ 17 h 258"/>
              <a:gd name="T4" fmla="*/ 35 w 145"/>
              <a:gd name="T5" fmla="*/ 0 h 258"/>
              <a:gd name="T6" fmla="*/ 145 w 145"/>
              <a:gd name="T7" fmla="*/ 242 h 258"/>
              <a:gd name="T8" fmla="*/ 110 w 145"/>
              <a:gd name="T9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258">
                <a:moveTo>
                  <a:pt x="110" y="258"/>
                </a:moveTo>
                <a:lnTo>
                  <a:pt x="0" y="17"/>
                </a:lnTo>
                <a:lnTo>
                  <a:pt x="35" y="0"/>
                </a:lnTo>
                <a:lnTo>
                  <a:pt x="145" y="242"/>
                </a:lnTo>
                <a:lnTo>
                  <a:pt x="110" y="25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3" name="Freeform 1106"/>
          <p:cNvSpPr>
            <a:spLocks/>
          </p:cNvSpPr>
          <p:nvPr/>
        </p:nvSpPr>
        <p:spPr bwMode="auto">
          <a:xfrm>
            <a:off x="3134534" y="2611239"/>
            <a:ext cx="143587" cy="46267"/>
          </a:xfrm>
          <a:custGeom>
            <a:avLst/>
            <a:gdLst>
              <a:gd name="T0" fmla="*/ 263 w 269"/>
              <a:gd name="T1" fmla="*/ 87 h 87"/>
              <a:gd name="T2" fmla="*/ 0 w 269"/>
              <a:gd name="T3" fmla="*/ 39 h 87"/>
              <a:gd name="T4" fmla="*/ 8 w 269"/>
              <a:gd name="T5" fmla="*/ 0 h 87"/>
              <a:gd name="T6" fmla="*/ 269 w 269"/>
              <a:gd name="T7" fmla="*/ 47 h 87"/>
              <a:gd name="T8" fmla="*/ 263 w 269"/>
              <a:gd name="T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7">
                <a:moveTo>
                  <a:pt x="263" y="87"/>
                </a:moveTo>
                <a:lnTo>
                  <a:pt x="0" y="39"/>
                </a:lnTo>
                <a:lnTo>
                  <a:pt x="8" y="0"/>
                </a:lnTo>
                <a:lnTo>
                  <a:pt x="269" y="47"/>
                </a:lnTo>
                <a:lnTo>
                  <a:pt x="263" y="8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4" name="Freeform 1107"/>
          <p:cNvSpPr>
            <a:spLocks/>
          </p:cNvSpPr>
          <p:nvPr/>
        </p:nvSpPr>
        <p:spPr bwMode="auto">
          <a:xfrm>
            <a:off x="7379925" y="2381499"/>
            <a:ext cx="137205" cy="76580"/>
          </a:xfrm>
          <a:custGeom>
            <a:avLst/>
            <a:gdLst>
              <a:gd name="T0" fmla="*/ 0 w 259"/>
              <a:gd name="T1" fmla="*/ 108 h 145"/>
              <a:gd name="T2" fmla="*/ 243 w 259"/>
              <a:gd name="T3" fmla="*/ 0 h 145"/>
              <a:gd name="T4" fmla="*/ 259 w 259"/>
              <a:gd name="T5" fmla="*/ 37 h 145"/>
              <a:gd name="T6" fmla="*/ 15 w 259"/>
              <a:gd name="T7" fmla="*/ 145 h 145"/>
              <a:gd name="T8" fmla="*/ 0 w 259"/>
              <a:gd name="T9" fmla="*/ 108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145">
                <a:moveTo>
                  <a:pt x="0" y="108"/>
                </a:moveTo>
                <a:lnTo>
                  <a:pt x="243" y="0"/>
                </a:lnTo>
                <a:lnTo>
                  <a:pt x="259" y="37"/>
                </a:lnTo>
                <a:lnTo>
                  <a:pt x="15" y="145"/>
                </a:lnTo>
                <a:lnTo>
                  <a:pt x="0" y="10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5" name="Freeform 1108"/>
          <p:cNvSpPr>
            <a:spLocks/>
          </p:cNvSpPr>
          <p:nvPr/>
        </p:nvSpPr>
        <p:spPr bwMode="auto">
          <a:xfrm>
            <a:off x="3182396" y="3381823"/>
            <a:ext cx="141992" cy="51053"/>
          </a:xfrm>
          <a:custGeom>
            <a:avLst/>
            <a:gdLst>
              <a:gd name="T0" fmla="*/ 259 w 268"/>
              <a:gd name="T1" fmla="*/ 97 h 97"/>
              <a:gd name="T2" fmla="*/ 0 w 268"/>
              <a:gd name="T3" fmla="*/ 39 h 97"/>
              <a:gd name="T4" fmla="*/ 9 w 268"/>
              <a:gd name="T5" fmla="*/ 0 h 97"/>
              <a:gd name="T6" fmla="*/ 268 w 268"/>
              <a:gd name="T7" fmla="*/ 58 h 97"/>
              <a:gd name="T8" fmla="*/ 259 w 268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7">
                <a:moveTo>
                  <a:pt x="259" y="97"/>
                </a:moveTo>
                <a:lnTo>
                  <a:pt x="0" y="39"/>
                </a:lnTo>
                <a:lnTo>
                  <a:pt x="9" y="0"/>
                </a:lnTo>
                <a:lnTo>
                  <a:pt x="268" y="58"/>
                </a:lnTo>
                <a:lnTo>
                  <a:pt x="259" y="9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6" name="Freeform 1109"/>
          <p:cNvSpPr>
            <a:spLocks/>
          </p:cNvSpPr>
          <p:nvPr/>
        </p:nvSpPr>
        <p:spPr bwMode="auto">
          <a:xfrm>
            <a:off x="4415650" y="2362354"/>
            <a:ext cx="25527" cy="141992"/>
          </a:xfrm>
          <a:custGeom>
            <a:avLst/>
            <a:gdLst>
              <a:gd name="T0" fmla="*/ 0 w 50"/>
              <a:gd name="T1" fmla="*/ 265 h 266"/>
              <a:gd name="T2" fmla="*/ 10 w 50"/>
              <a:gd name="T3" fmla="*/ 0 h 266"/>
              <a:gd name="T4" fmla="*/ 50 w 50"/>
              <a:gd name="T5" fmla="*/ 1 h 266"/>
              <a:gd name="T6" fmla="*/ 40 w 50"/>
              <a:gd name="T7" fmla="*/ 266 h 266"/>
              <a:gd name="T8" fmla="*/ 0 w 50"/>
              <a:gd name="T9" fmla="*/ 26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266">
                <a:moveTo>
                  <a:pt x="0" y="265"/>
                </a:moveTo>
                <a:lnTo>
                  <a:pt x="10" y="0"/>
                </a:lnTo>
                <a:lnTo>
                  <a:pt x="50" y="1"/>
                </a:lnTo>
                <a:lnTo>
                  <a:pt x="40" y="266"/>
                </a:lnTo>
                <a:lnTo>
                  <a:pt x="0" y="265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7" name="Freeform 1110"/>
          <p:cNvSpPr>
            <a:spLocks/>
          </p:cNvSpPr>
          <p:nvPr/>
        </p:nvSpPr>
        <p:spPr bwMode="auto">
          <a:xfrm>
            <a:off x="3846087" y="3455212"/>
            <a:ext cx="138801" cy="73389"/>
          </a:xfrm>
          <a:custGeom>
            <a:avLst/>
            <a:gdLst>
              <a:gd name="T0" fmla="*/ 246 w 261"/>
              <a:gd name="T1" fmla="*/ 136 h 136"/>
              <a:gd name="T2" fmla="*/ 0 w 261"/>
              <a:gd name="T3" fmla="*/ 37 h 136"/>
              <a:gd name="T4" fmla="*/ 14 w 261"/>
              <a:gd name="T5" fmla="*/ 0 h 136"/>
              <a:gd name="T6" fmla="*/ 261 w 261"/>
              <a:gd name="T7" fmla="*/ 100 h 136"/>
              <a:gd name="T8" fmla="*/ 246 w 261"/>
              <a:gd name="T9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36">
                <a:moveTo>
                  <a:pt x="246" y="136"/>
                </a:moveTo>
                <a:lnTo>
                  <a:pt x="0" y="37"/>
                </a:lnTo>
                <a:lnTo>
                  <a:pt x="14" y="0"/>
                </a:lnTo>
                <a:lnTo>
                  <a:pt x="261" y="100"/>
                </a:lnTo>
                <a:lnTo>
                  <a:pt x="246" y="13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8" name="Freeform 1111"/>
          <p:cNvSpPr>
            <a:spLocks/>
          </p:cNvSpPr>
          <p:nvPr/>
        </p:nvSpPr>
        <p:spPr bwMode="auto">
          <a:xfrm>
            <a:off x="4825670" y="3219091"/>
            <a:ext cx="60626" cy="141992"/>
          </a:xfrm>
          <a:custGeom>
            <a:avLst/>
            <a:gdLst>
              <a:gd name="T0" fmla="*/ 75 w 113"/>
              <a:gd name="T1" fmla="*/ 266 h 266"/>
              <a:gd name="T2" fmla="*/ 0 w 113"/>
              <a:gd name="T3" fmla="*/ 11 h 266"/>
              <a:gd name="T4" fmla="*/ 38 w 113"/>
              <a:gd name="T5" fmla="*/ 0 h 266"/>
              <a:gd name="T6" fmla="*/ 113 w 113"/>
              <a:gd name="T7" fmla="*/ 254 h 266"/>
              <a:gd name="T8" fmla="*/ 75 w 113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266">
                <a:moveTo>
                  <a:pt x="75" y="266"/>
                </a:moveTo>
                <a:lnTo>
                  <a:pt x="0" y="11"/>
                </a:lnTo>
                <a:lnTo>
                  <a:pt x="38" y="0"/>
                </a:lnTo>
                <a:lnTo>
                  <a:pt x="113" y="254"/>
                </a:lnTo>
                <a:lnTo>
                  <a:pt x="75" y="26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19" name="Freeform 1122"/>
          <p:cNvSpPr>
            <a:spLocks/>
          </p:cNvSpPr>
          <p:nvPr/>
        </p:nvSpPr>
        <p:spPr bwMode="auto">
          <a:xfrm>
            <a:off x="535608" y="2624002"/>
            <a:ext cx="89343" cy="132420"/>
          </a:xfrm>
          <a:custGeom>
            <a:avLst/>
            <a:gdLst>
              <a:gd name="T0" fmla="*/ 0 w 168"/>
              <a:gd name="T1" fmla="*/ 230 h 250"/>
              <a:gd name="T2" fmla="*/ 134 w 168"/>
              <a:gd name="T3" fmla="*/ 0 h 250"/>
              <a:gd name="T4" fmla="*/ 168 w 168"/>
              <a:gd name="T5" fmla="*/ 20 h 250"/>
              <a:gd name="T6" fmla="*/ 35 w 168"/>
              <a:gd name="T7" fmla="*/ 250 h 250"/>
              <a:gd name="T8" fmla="*/ 0 w 168"/>
              <a:gd name="T9" fmla="*/ 23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250">
                <a:moveTo>
                  <a:pt x="0" y="230"/>
                </a:moveTo>
                <a:lnTo>
                  <a:pt x="134" y="0"/>
                </a:lnTo>
                <a:lnTo>
                  <a:pt x="168" y="20"/>
                </a:lnTo>
                <a:lnTo>
                  <a:pt x="35" y="250"/>
                </a:lnTo>
                <a:lnTo>
                  <a:pt x="0" y="23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0" name="Freeform 1123"/>
          <p:cNvSpPr>
            <a:spLocks/>
          </p:cNvSpPr>
          <p:nvPr/>
        </p:nvSpPr>
        <p:spPr bwMode="auto">
          <a:xfrm>
            <a:off x="904148" y="2874482"/>
            <a:ext cx="30313" cy="141992"/>
          </a:xfrm>
          <a:custGeom>
            <a:avLst/>
            <a:gdLst>
              <a:gd name="T0" fmla="*/ 0 w 56"/>
              <a:gd name="T1" fmla="*/ 267 h 269"/>
              <a:gd name="T2" fmla="*/ 16 w 56"/>
              <a:gd name="T3" fmla="*/ 0 h 269"/>
              <a:gd name="T4" fmla="*/ 56 w 56"/>
              <a:gd name="T5" fmla="*/ 3 h 269"/>
              <a:gd name="T6" fmla="*/ 40 w 56"/>
              <a:gd name="T7" fmla="*/ 269 h 269"/>
              <a:gd name="T8" fmla="*/ 0 w 56"/>
              <a:gd name="T9" fmla="*/ 267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69">
                <a:moveTo>
                  <a:pt x="0" y="267"/>
                </a:moveTo>
                <a:lnTo>
                  <a:pt x="16" y="0"/>
                </a:lnTo>
                <a:lnTo>
                  <a:pt x="56" y="3"/>
                </a:lnTo>
                <a:lnTo>
                  <a:pt x="40" y="269"/>
                </a:lnTo>
                <a:lnTo>
                  <a:pt x="0" y="26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1" name="Freeform 1124"/>
          <p:cNvSpPr>
            <a:spLocks/>
          </p:cNvSpPr>
          <p:nvPr/>
        </p:nvSpPr>
        <p:spPr bwMode="auto">
          <a:xfrm>
            <a:off x="585066" y="3204732"/>
            <a:ext cx="22336" cy="141992"/>
          </a:xfrm>
          <a:custGeom>
            <a:avLst/>
            <a:gdLst>
              <a:gd name="T0" fmla="*/ 2 w 42"/>
              <a:gd name="T1" fmla="*/ 266 h 266"/>
              <a:gd name="T2" fmla="*/ 0 w 42"/>
              <a:gd name="T3" fmla="*/ 0 h 266"/>
              <a:gd name="T4" fmla="*/ 40 w 42"/>
              <a:gd name="T5" fmla="*/ 0 h 266"/>
              <a:gd name="T6" fmla="*/ 42 w 42"/>
              <a:gd name="T7" fmla="*/ 266 h 266"/>
              <a:gd name="T8" fmla="*/ 2 w 42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66">
                <a:moveTo>
                  <a:pt x="2" y="266"/>
                </a:moveTo>
                <a:lnTo>
                  <a:pt x="0" y="0"/>
                </a:lnTo>
                <a:lnTo>
                  <a:pt x="40" y="0"/>
                </a:lnTo>
                <a:lnTo>
                  <a:pt x="42" y="266"/>
                </a:lnTo>
                <a:lnTo>
                  <a:pt x="2" y="26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5" name="Freeform 1128"/>
          <p:cNvSpPr>
            <a:spLocks/>
          </p:cNvSpPr>
          <p:nvPr/>
        </p:nvSpPr>
        <p:spPr bwMode="auto">
          <a:xfrm>
            <a:off x="8206348" y="350541"/>
            <a:ext cx="143587" cy="51053"/>
          </a:xfrm>
          <a:custGeom>
            <a:avLst/>
            <a:gdLst>
              <a:gd name="T0" fmla="*/ 260 w 268"/>
              <a:gd name="T1" fmla="*/ 97 h 97"/>
              <a:gd name="T2" fmla="*/ 0 w 268"/>
              <a:gd name="T3" fmla="*/ 38 h 97"/>
              <a:gd name="T4" fmla="*/ 8 w 268"/>
              <a:gd name="T5" fmla="*/ 0 h 97"/>
              <a:gd name="T6" fmla="*/ 268 w 268"/>
              <a:gd name="T7" fmla="*/ 58 h 97"/>
              <a:gd name="T8" fmla="*/ 260 w 268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7">
                <a:moveTo>
                  <a:pt x="260" y="97"/>
                </a:moveTo>
                <a:lnTo>
                  <a:pt x="0" y="38"/>
                </a:lnTo>
                <a:lnTo>
                  <a:pt x="8" y="0"/>
                </a:lnTo>
                <a:lnTo>
                  <a:pt x="268" y="58"/>
                </a:lnTo>
                <a:lnTo>
                  <a:pt x="260" y="9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6" name="Freeform 1129"/>
          <p:cNvSpPr>
            <a:spLocks/>
          </p:cNvSpPr>
          <p:nvPr/>
        </p:nvSpPr>
        <p:spPr bwMode="auto">
          <a:xfrm>
            <a:off x="8594032" y="2054440"/>
            <a:ext cx="143587" cy="41481"/>
          </a:xfrm>
          <a:custGeom>
            <a:avLst/>
            <a:gdLst>
              <a:gd name="T0" fmla="*/ 5 w 269"/>
              <a:gd name="T1" fmla="*/ 0 h 79"/>
              <a:gd name="T2" fmla="*/ 269 w 269"/>
              <a:gd name="T3" fmla="*/ 40 h 79"/>
              <a:gd name="T4" fmla="*/ 262 w 269"/>
              <a:gd name="T5" fmla="*/ 79 h 79"/>
              <a:gd name="T6" fmla="*/ 0 w 269"/>
              <a:gd name="T7" fmla="*/ 39 h 79"/>
              <a:gd name="T8" fmla="*/ 5 w 269"/>
              <a:gd name="T9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79">
                <a:moveTo>
                  <a:pt x="5" y="0"/>
                </a:moveTo>
                <a:lnTo>
                  <a:pt x="269" y="40"/>
                </a:lnTo>
                <a:lnTo>
                  <a:pt x="262" y="79"/>
                </a:lnTo>
                <a:lnTo>
                  <a:pt x="0" y="39"/>
                </a:lnTo>
                <a:lnTo>
                  <a:pt x="5" y="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9" name="Freeform 1132"/>
          <p:cNvSpPr>
            <a:spLocks/>
          </p:cNvSpPr>
          <p:nvPr/>
        </p:nvSpPr>
        <p:spPr bwMode="auto">
          <a:xfrm>
            <a:off x="3862041" y="423930"/>
            <a:ext cx="143587" cy="30313"/>
          </a:xfrm>
          <a:custGeom>
            <a:avLst/>
            <a:gdLst>
              <a:gd name="T0" fmla="*/ 4 w 269"/>
              <a:gd name="T1" fmla="*/ 0 h 57"/>
              <a:gd name="T2" fmla="*/ 269 w 269"/>
              <a:gd name="T3" fmla="*/ 17 h 57"/>
              <a:gd name="T4" fmla="*/ 266 w 269"/>
              <a:gd name="T5" fmla="*/ 57 h 57"/>
              <a:gd name="T6" fmla="*/ 0 w 269"/>
              <a:gd name="T7" fmla="*/ 39 h 57"/>
              <a:gd name="T8" fmla="*/ 4 w 269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7">
                <a:moveTo>
                  <a:pt x="4" y="0"/>
                </a:moveTo>
                <a:lnTo>
                  <a:pt x="269" y="17"/>
                </a:lnTo>
                <a:lnTo>
                  <a:pt x="266" y="57"/>
                </a:lnTo>
                <a:lnTo>
                  <a:pt x="0" y="39"/>
                </a:lnTo>
                <a:lnTo>
                  <a:pt x="4" y="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0" name="Freeform 1133"/>
          <p:cNvSpPr>
            <a:spLocks/>
          </p:cNvSpPr>
          <p:nvPr/>
        </p:nvSpPr>
        <p:spPr bwMode="auto">
          <a:xfrm>
            <a:off x="3354700" y="1789602"/>
            <a:ext cx="127633" cy="97321"/>
          </a:xfrm>
          <a:custGeom>
            <a:avLst/>
            <a:gdLst>
              <a:gd name="T0" fmla="*/ 0 w 241"/>
              <a:gd name="T1" fmla="*/ 151 h 183"/>
              <a:gd name="T2" fmla="*/ 219 w 241"/>
              <a:gd name="T3" fmla="*/ 0 h 183"/>
              <a:gd name="T4" fmla="*/ 241 w 241"/>
              <a:gd name="T5" fmla="*/ 33 h 183"/>
              <a:gd name="T6" fmla="*/ 21 w 241"/>
              <a:gd name="T7" fmla="*/ 183 h 183"/>
              <a:gd name="T8" fmla="*/ 0 w 241"/>
              <a:gd name="T9" fmla="*/ 15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183">
                <a:moveTo>
                  <a:pt x="0" y="151"/>
                </a:moveTo>
                <a:lnTo>
                  <a:pt x="219" y="0"/>
                </a:lnTo>
                <a:lnTo>
                  <a:pt x="241" y="33"/>
                </a:lnTo>
                <a:lnTo>
                  <a:pt x="21" y="183"/>
                </a:lnTo>
                <a:lnTo>
                  <a:pt x="0" y="151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1" name="Freeform 1134"/>
          <p:cNvSpPr>
            <a:spLocks/>
          </p:cNvSpPr>
          <p:nvPr/>
        </p:nvSpPr>
        <p:spPr bwMode="auto">
          <a:xfrm>
            <a:off x="4094971" y="1519977"/>
            <a:ext cx="140396" cy="67007"/>
          </a:xfrm>
          <a:custGeom>
            <a:avLst/>
            <a:gdLst>
              <a:gd name="T0" fmla="*/ 0 w 264"/>
              <a:gd name="T1" fmla="*/ 90 h 128"/>
              <a:gd name="T2" fmla="*/ 250 w 264"/>
              <a:gd name="T3" fmla="*/ 0 h 128"/>
              <a:gd name="T4" fmla="*/ 264 w 264"/>
              <a:gd name="T5" fmla="*/ 36 h 128"/>
              <a:gd name="T6" fmla="*/ 14 w 264"/>
              <a:gd name="T7" fmla="*/ 128 h 128"/>
              <a:gd name="T8" fmla="*/ 0 w 264"/>
              <a:gd name="T9" fmla="*/ 9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128">
                <a:moveTo>
                  <a:pt x="0" y="90"/>
                </a:moveTo>
                <a:lnTo>
                  <a:pt x="250" y="0"/>
                </a:lnTo>
                <a:lnTo>
                  <a:pt x="264" y="36"/>
                </a:lnTo>
                <a:lnTo>
                  <a:pt x="14" y="128"/>
                </a:lnTo>
                <a:lnTo>
                  <a:pt x="0" y="9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2" name="Freeform 1135"/>
          <p:cNvSpPr>
            <a:spLocks/>
          </p:cNvSpPr>
          <p:nvPr/>
        </p:nvSpPr>
        <p:spPr bwMode="auto">
          <a:xfrm>
            <a:off x="7304940" y="1652397"/>
            <a:ext cx="141992" cy="57435"/>
          </a:xfrm>
          <a:custGeom>
            <a:avLst/>
            <a:gdLst>
              <a:gd name="T0" fmla="*/ 258 w 267"/>
              <a:gd name="T1" fmla="*/ 106 h 106"/>
              <a:gd name="T2" fmla="*/ 0 w 267"/>
              <a:gd name="T3" fmla="*/ 39 h 106"/>
              <a:gd name="T4" fmla="*/ 9 w 267"/>
              <a:gd name="T5" fmla="*/ 0 h 106"/>
              <a:gd name="T6" fmla="*/ 267 w 267"/>
              <a:gd name="T7" fmla="*/ 67 h 106"/>
              <a:gd name="T8" fmla="*/ 258 w 267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06">
                <a:moveTo>
                  <a:pt x="258" y="106"/>
                </a:moveTo>
                <a:lnTo>
                  <a:pt x="0" y="39"/>
                </a:lnTo>
                <a:lnTo>
                  <a:pt x="9" y="0"/>
                </a:lnTo>
                <a:lnTo>
                  <a:pt x="267" y="67"/>
                </a:lnTo>
                <a:lnTo>
                  <a:pt x="258" y="10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3" name="Freeform 1136"/>
          <p:cNvSpPr>
            <a:spLocks/>
          </p:cNvSpPr>
          <p:nvPr/>
        </p:nvSpPr>
        <p:spPr bwMode="auto">
          <a:xfrm>
            <a:off x="7202833" y="1377986"/>
            <a:ext cx="127633" cy="98916"/>
          </a:xfrm>
          <a:custGeom>
            <a:avLst/>
            <a:gdLst>
              <a:gd name="T0" fmla="*/ 217 w 239"/>
              <a:gd name="T1" fmla="*/ 187 h 187"/>
              <a:gd name="T2" fmla="*/ 0 w 239"/>
              <a:gd name="T3" fmla="*/ 33 h 187"/>
              <a:gd name="T4" fmla="*/ 23 w 239"/>
              <a:gd name="T5" fmla="*/ 0 h 187"/>
              <a:gd name="T6" fmla="*/ 239 w 239"/>
              <a:gd name="T7" fmla="*/ 154 h 187"/>
              <a:gd name="T8" fmla="*/ 217 w 23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187">
                <a:moveTo>
                  <a:pt x="217" y="187"/>
                </a:moveTo>
                <a:lnTo>
                  <a:pt x="0" y="33"/>
                </a:lnTo>
                <a:lnTo>
                  <a:pt x="23" y="0"/>
                </a:lnTo>
                <a:lnTo>
                  <a:pt x="239" y="154"/>
                </a:lnTo>
                <a:lnTo>
                  <a:pt x="217" y="18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4" name="Freeform 1137"/>
          <p:cNvSpPr>
            <a:spLocks/>
          </p:cNvSpPr>
          <p:nvPr/>
        </p:nvSpPr>
        <p:spPr bwMode="auto">
          <a:xfrm>
            <a:off x="7263459" y="538799"/>
            <a:ext cx="119656" cy="110084"/>
          </a:xfrm>
          <a:custGeom>
            <a:avLst/>
            <a:gdLst>
              <a:gd name="T0" fmla="*/ 199 w 225"/>
              <a:gd name="T1" fmla="*/ 207 h 207"/>
              <a:gd name="T2" fmla="*/ 0 w 225"/>
              <a:gd name="T3" fmla="*/ 30 h 207"/>
              <a:gd name="T4" fmla="*/ 27 w 225"/>
              <a:gd name="T5" fmla="*/ 0 h 207"/>
              <a:gd name="T6" fmla="*/ 225 w 225"/>
              <a:gd name="T7" fmla="*/ 177 h 207"/>
              <a:gd name="T8" fmla="*/ 199 w 225"/>
              <a:gd name="T9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" h="207">
                <a:moveTo>
                  <a:pt x="199" y="207"/>
                </a:moveTo>
                <a:lnTo>
                  <a:pt x="0" y="30"/>
                </a:lnTo>
                <a:lnTo>
                  <a:pt x="27" y="0"/>
                </a:lnTo>
                <a:lnTo>
                  <a:pt x="225" y="177"/>
                </a:lnTo>
                <a:lnTo>
                  <a:pt x="199" y="20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5" name="Freeform 1138"/>
          <p:cNvSpPr>
            <a:spLocks/>
          </p:cNvSpPr>
          <p:nvPr/>
        </p:nvSpPr>
        <p:spPr bwMode="auto">
          <a:xfrm>
            <a:off x="5508506" y="258007"/>
            <a:ext cx="132420" cy="89343"/>
          </a:xfrm>
          <a:custGeom>
            <a:avLst/>
            <a:gdLst>
              <a:gd name="T0" fmla="*/ 0 w 249"/>
              <a:gd name="T1" fmla="*/ 135 h 169"/>
              <a:gd name="T2" fmla="*/ 228 w 249"/>
              <a:gd name="T3" fmla="*/ 0 h 169"/>
              <a:gd name="T4" fmla="*/ 249 w 249"/>
              <a:gd name="T5" fmla="*/ 34 h 169"/>
              <a:gd name="T6" fmla="*/ 20 w 249"/>
              <a:gd name="T7" fmla="*/ 169 h 169"/>
              <a:gd name="T8" fmla="*/ 0 w 249"/>
              <a:gd name="T9" fmla="*/ 13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69">
                <a:moveTo>
                  <a:pt x="0" y="135"/>
                </a:moveTo>
                <a:lnTo>
                  <a:pt x="228" y="0"/>
                </a:lnTo>
                <a:lnTo>
                  <a:pt x="249" y="34"/>
                </a:lnTo>
                <a:lnTo>
                  <a:pt x="20" y="169"/>
                </a:lnTo>
                <a:lnTo>
                  <a:pt x="0" y="135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6" name="Freeform 1139"/>
          <p:cNvSpPr>
            <a:spLocks/>
          </p:cNvSpPr>
          <p:nvPr/>
        </p:nvSpPr>
        <p:spPr bwMode="auto">
          <a:xfrm>
            <a:off x="816401" y="155900"/>
            <a:ext cx="100511" cy="126038"/>
          </a:xfrm>
          <a:custGeom>
            <a:avLst/>
            <a:gdLst>
              <a:gd name="T0" fmla="*/ 156 w 189"/>
              <a:gd name="T1" fmla="*/ 238 h 238"/>
              <a:gd name="T2" fmla="*/ 0 w 189"/>
              <a:gd name="T3" fmla="*/ 23 h 238"/>
              <a:gd name="T4" fmla="*/ 32 w 189"/>
              <a:gd name="T5" fmla="*/ 0 h 238"/>
              <a:gd name="T6" fmla="*/ 189 w 189"/>
              <a:gd name="T7" fmla="*/ 215 h 238"/>
              <a:gd name="T8" fmla="*/ 156 w 189"/>
              <a:gd name="T9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238">
                <a:moveTo>
                  <a:pt x="156" y="238"/>
                </a:moveTo>
                <a:lnTo>
                  <a:pt x="0" y="23"/>
                </a:lnTo>
                <a:lnTo>
                  <a:pt x="32" y="0"/>
                </a:lnTo>
                <a:lnTo>
                  <a:pt x="189" y="215"/>
                </a:lnTo>
                <a:lnTo>
                  <a:pt x="156" y="23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7" name="Freeform 1140"/>
          <p:cNvSpPr>
            <a:spLocks/>
          </p:cNvSpPr>
          <p:nvPr/>
        </p:nvSpPr>
        <p:spPr bwMode="auto">
          <a:xfrm>
            <a:off x="872240" y="885003"/>
            <a:ext cx="141992" cy="25527"/>
          </a:xfrm>
          <a:custGeom>
            <a:avLst/>
            <a:gdLst>
              <a:gd name="T0" fmla="*/ 268 w 268"/>
              <a:gd name="T1" fmla="*/ 40 h 47"/>
              <a:gd name="T2" fmla="*/ 1 w 268"/>
              <a:gd name="T3" fmla="*/ 47 h 47"/>
              <a:gd name="T4" fmla="*/ 0 w 268"/>
              <a:gd name="T5" fmla="*/ 7 h 47"/>
              <a:gd name="T6" fmla="*/ 267 w 268"/>
              <a:gd name="T7" fmla="*/ 0 h 47"/>
              <a:gd name="T8" fmla="*/ 268 w 268"/>
              <a:gd name="T9" fmla="*/ 4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47">
                <a:moveTo>
                  <a:pt x="268" y="40"/>
                </a:moveTo>
                <a:lnTo>
                  <a:pt x="1" y="47"/>
                </a:lnTo>
                <a:lnTo>
                  <a:pt x="0" y="7"/>
                </a:lnTo>
                <a:lnTo>
                  <a:pt x="267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8" name="Freeform 1141"/>
          <p:cNvSpPr>
            <a:spLocks/>
          </p:cNvSpPr>
          <p:nvPr/>
        </p:nvSpPr>
        <p:spPr bwMode="auto">
          <a:xfrm>
            <a:off x="993491" y="601020"/>
            <a:ext cx="138801" cy="73389"/>
          </a:xfrm>
          <a:custGeom>
            <a:avLst/>
            <a:gdLst>
              <a:gd name="T0" fmla="*/ 247 w 261"/>
              <a:gd name="T1" fmla="*/ 136 h 136"/>
              <a:gd name="T2" fmla="*/ 0 w 261"/>
              <a:gd name="T3" fmla="*/ 37 h 136"/>
              <a:gd name="T4" fmla="*/ 15 w 261"/>
              <a:gd name="T5" fmla="*/ 0 h 136"/>
              <a:gd name="T6" fmla="*/ 261 w 261"/>
              <a:gd name="T7" fmla="*/ 99 h 136"/>
              <a:gd name="T8" fmla="*/ 247 w 261"/>
              <a:gd name="T9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36">
                <a:moveTo>
                  <a:pt x="247" y="136"/>
                </a:moveTo>
                <a:lnTo>
                  <a:pt x="0" y="37"/>
                </a:lnTo>
                <a:lnTo>
                  <a:pt x="15" y="0"/>
                </a:lnTo>
                <a:lnTo>
                  <a:pt x="261" y="99"/>
                </a:lnTo>
                <a:lnTo>
                  <a:pt x="247" y="13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9" name="Freeform 1142"/>
          <p:cNvSpPr>
            <a:spLocks/>
          </p:cNvSpPr>
          <p:nvPr/>
        </p:nvSpPr>
        <p:spPr bwMode="auto">
          <a:xfrm>
            <a:off x="1612511" y="251625"/>
            <a:ext cx="70198" cy="140396"/>
          </a:xfrm>
          <a:custGeom>
            <a:avLst/>
            <a:gdLst>
              <a:gd name="T0" fmla="*/ 0 w 132"/>
              <a:gd name="T1" fmla="*/ 249 h 263"/>
              <a:gd name="T2" fmla="*/ 94 w 132"/>
              <a:gd name="T3" fmla="*/ 0 h 263"/>
              <a:gd name="T4" fmla="*/ 132 w 132"/>
              <a:gd name="T5" fmla="*/ 14 h 263"/>
              <a:gd name="T6" fmla="*/ 38 w 132"/>
              <a:gd name="T7" fmla="*/ 263 h 263"/>
              <a:gd name="T8" fmla="*/ 0 w 132"/>
              <a:gd name="T9" fmla="*/ 24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263">
                <a:moveTo>
                  <a:pt x="0" y="249"/>
                </a:moveTo>
                <a:lnTo>
                  <a:pt x="94" y="0"/>
                </a:lnTo>
                <a:lnTo>
                  <a:pt x="132" y="14"/>
                </a:lnTo>
                <a:lnTo>
                  <a:pt x="38" y="263"/>
                </a:lnTo>
                <a:lnTo>
                  <a:pt x="0" y="24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0" name="Freeform 1143"/>
          <p:cNvSpPr>
            <a:spLocks/>
          </p:cNvSpPr>
          <p:nvPr/>
        </p:nvSpPr>
        <p:spPr bwMode="auto">
          <a:xfrm>
            <a:off x="2513919" y="3214304"/>
            <a:ext cx="43077" cy="141992"/>
          </a:xfrm>
          <a:custGeom>
            <a:avLst/>
            <a:gdLst>
              <a:gd name="T0" fmla="*/ 0 w 81"/>
              <a:gd name="T1" fmla="*/ 262 h 269"/>
              <a:gd name="T2" fmla="*/ 42 w 81"/>
              <a:gd name="T3" fmla="*/ 0 h 269"/>
              <a:gd name="T4" fmla="*/ 81 w 81"/>
              <a:gd name="T5" fmla="*/ 6 h 269"/>
              <a:gd name="T6" fmla="*/ 39 w 81"/>
              <a:gd name="T7" fmla="*/ 269 h 269"/>
              <a:gd name="T8" fmla="*/ 0 w 81"/>
              <a:gd name="T9" fmla="*/ 26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269">
                <a:moveTo>
                  <a:pt x="0" y="262"/>
                </a:moveTo>
                <a:lnTo>
                  <a:pt x="42" y="0"/>
                </a:lnTo>
                <a:lnTo>
                  <a:pt x="81" y="6"/>
                </a:lnTo>
                <a:lnTo>
                  <a:pt x="39" y="269"/>
                </a:lnTo>
                <a:lnTo>
                  <a:pt x="0" y="262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1" name="Freeform 1144"/>
          <p:cNvSpPr>
            <a:spLocks/>
          </p:cNvSpPr>
          <p:nvPr/>
        </p:nvSpPr>
        <p:spPr bwMode="auto">
          <a:xfrm>
            <a:off x="936056" y="1973074"/>
            <a:ext cx="90939" cy="130824"/>
          </a:xfrm>
          <a:custGeom>
            <a:avLst/>
            <a:gdLst>
              <a:gd name="T0" fmla="*/ 0 w 172"/>
              <a:gd name="T1" fmla="*/ 228 h 248"/>
              <a:gd name="T2" fmla="*/ 138 w 172"/>
              <a:gd name="T3" fmla="*/ 0 h 248"/>
              <a:gd name="T4" fmla="*/ 172 w 172"/>
              <a:gd name="T5" fmla="*/ 22 h 248"/>
              <a:gd name="T6" fmla="*/ 34 w 172"/>
              <a:gd name="T7" fmla="*/ 248 h 248"/>
              <a:gd name="T8" fmla="*/ 0 w 172"/>
              <a:gd name="T9" fmla="*/ 22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48">
                <a:moveTo>
                  <a:pt x="0" y="228"/>
                </a:moveTo>
                <a:lnTo>
                  <a:pt x="138" y="0"/>
                </a:lnTo>
                <a:lnTo>
                  <a:pt x="172" y="22"/>
                </a:lnTo>
                <a:lnTo>
                  <a:pt x="34" y="248"/>
                </a:lnTo>
                <a:lnTo>
                  <a:pt x="0" y="22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2" name="Freeform 1145"/>
          <p:cNvSpPr>
            <a:spLocks/>
          </p:cNvSpPr>
          <p:nvPr/>
        </p:nvSpPr>
        <p:spPr bwMode="auto">
          <a:xfrm>
            <a:off x="1221635" y="1666755"/>
            <a:ext cx="70198" cy="138801"/>
          </a:xfrm>
          <a:custGeom>
            <a:avLst/>
            <a:gdLst>
              <a:gd name="T0" fmla="*/ 0 w 131"/>
              <a:gd name="T1" fmla="*/ 249 h 262"/>
              <a:gd name="T2" fmla="*/ 93 w 131"/>
              <a:gd name="T3" fmla="*/ 0 h 262"/>
              <a:gd name="T4" fmla="*/ 131 w 131"/>
              <a:gd name="T5" fmla="*/ 14 h 262"/>
              <a:gd name="T6" fmla="*/ 37 w 131"/>
              <a:gd name="T7" fmla="*/ 262 h 262"/>
              <a:gd name="T8" fmla="*/ 0 w 131"/>
              <a:gd name="T9" fmla="*/ 24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262">
                <a:moveTo>
                  <a:pt x="0" y="249"/>
                </a:moveTo>
                <a:lnTo>
                  <a:pt x="93" y="0"/>
                </a:lnTo>
                <a:lnTo>
                  <a:pt x="131" y="14"/>
                </a:lnTo>
                <a:lnTo>
                  <a:pt x="37" y="262"/>
                </a:lnTo>
                <a:lnTo>
                  <a:pt x="0" y="24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3" name="Freeform 1146"/>
          <p:cNvSpPr>
            <a:spLocks/>
          </p:cNvSpPr>
          <p:nvPr/>
        </p:nvSpPr>
        <p:spPr bwMode="auto">
          <a:xfrm>
            <a:off x="967964" y="1437016"/>
            <a:ext cx="127633" cy="100511"/>
          </a:xfrm>
          <a:custGeom>
            <a:avLst/>
            <a:gdLst>
              <a:gd name="T0" fmla="*/ 0 w 238"/>
              <a:gd name="T1" fmla="*/ 157 h 189"/>
              <a:gd name="T2" fmla="*/ 215 w 238"/>
              <a:gd name="T3" fmla="*/ 0 h 189"/>
              <a:gd name="T4" fmla="*/ 238 w 238"/>
              <a:gd name="T5" fmla="*/ 33 h 189"/>
              <a:gd name="T6" fmla="*/ 23 w 238"/>
              <a:gd name="T7" fmla="*/ 189 h 189"/>
              <a:gd name="T8" fmla="*/ 0 w 238"/>
              <a:gd name="T9" fmla="*/ 15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189">
                <a:moveTo>
                  <a:pt x="0" y="157"/>
                </a:moveTo>
                <a:lnTo>
                  <a:pt x="215" y="0"/>
                </a:lnTo>
                <a:lnTo>
                  <a:pt x="238" y="33"/>
                </a:lnTo>
                <a:lnTo>
                  <a:pt x="23" y="189"/>
                </a:lnTo>
                <a:lnTo>
                  <a:pt x="0" y="15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4" name="Freeform 1147"/>
          <p:cNvSpPr>
            <a:spLocks/>
          </p:cNvSpPr>
          <p:nvPr/>
        </p:nvSpPr>
        <p:spPr bwMode="auto">
          <a:xfrm>
            <a:off x="944034" y="1196109"/>
            <a:ext cx="102106" cy="126038"/>
          </a:xfrm>
          <a:custGeom>
            <a:avLst/>
            <a:gdLst>
              <a:gd name="T0" fmla="*/ 0 w 192"/>
              <a:gd name="T1" fmla="*/ 213 h 237"/>
              <a:gd name="T2" fmla="*/ 161 w 192"/>
              <a:gd name="T3" fmla="*/ 0 h 237"/>
              <a:gd name="T4" fmla="*/ 192 w 192"/>
              <a:gd name="T5" fmla="*/ 24 h 237"/>
              <a:gd name="T6" fmla="*/ 33 w 192"/>
              <a:gd name="T7" fmla="*/ 237 h 237"/>
              <a:gd name="T8" fmla="*/ 0 w 192"/>
              <a:gd name="T9" fmla="*/ 21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237">
                <a:moveTo>
                  <a:pt x="0" y="213"/>
                </a:moveTo>
                <a:lnTo>
                  <a:pt x="161" y="0"/>
                </a:lnTo>
                <a:lnTo>
                  <a:pt x="192" y="24"/>
                </a:lnTo>
                <a:lnTo>
                  <a:pt x="33" y="237"/>
                </a:lnTo>
                <a:lnTo>
                  <a:pt x="0" y="213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5" name="Freeform 1148"/>
          <p:cNvSpPr>
            <a:spLocks/>
          </p:cNvSpPr>
          <p:nvPr/>
        </p:nvSpPr>
        <p:spPr bwMode="auto">
          <a:xfrm>
            <a:off x="2793115" y="3453616"/>
            <a:ext cx="129229" cy="97321"/>
          </a:xfrm>
          <a:custGeom>
            <a:avLst/>
            <a:gdLst>
              <a:gd name="T0" fmla="*/ 221 w 243"/>
              <a:gd name="T1" fmla="*/ 182 h 182"/>
              <a:gd name="T2" fmla="*/ 0 w 243"/>
              <a:gd name="T3" fmla="*/ 32 h 182"/>
              <a:gd name="T4" fmla="*/ 23 w 243"/>
              <a:gd name="T5" fmla="*/ 0 h 182"/>
              <a:gd name="T6" fmla="*/ 243 w 243"/>
              <a:gd name="T7" fmla="*/ 149 h 182"/>
              <a:gd name="T8" fmla="*/ 221 w 243"/>
              <a:gd name="T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" h="182">
                <a:moveTo>
                  <a:pt x="221" y="182"/>
                </a:moveTo>
                <a:lnTo>
                  <a:pt x="0" y="32"/>
                </a:lnTo>
                <a:lnTo>
                  <a:pt x="23" y="0"/>
                </a:lnTo>
                <a:lnTo>
                  <a:pt x="243" y="149"/>
                </a:lnTo>
                <a:lnTo>
                  <a:pt x="221" y="182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6" name="Freeform 1149"/>
          <p:cNvSpPr>
            <a:spLocks/>
          </p:cNvSpPr>
          <p:nvPr/>
        </p:nvSpPr>
        <p:spPr bwMode="auto">
          <a:xfrm>
            <a:off x="4465107" y="1703450"/>
            <a:ext cx="132420" cy="90939"/>
          </a:xfrm>
          <a:custGeom>
            <a:avLst/>
            <a:gdLst>
              <a:gd name="T0" fmla="*/ 227 w 247"/>
              <a:gd name="T1" fmla="*/ 173 h 173"/>
              <a:gd name="T2" fmla="*/ 0 w 247"/>
              <a:gd name="T3" fmla="*/ 33 h 173"/>
              <a:gd name="T4" fmla="*/ 21 w 247"/>
              <a:gd name="T5" fmla="*/ 0 h 173"/>
              <a:gd name="T6" fmla="*/ 247 w 247"/>
              <a:gd name="T7" fmla="*/ 138 h 173"/>
              <a:gd name="T8" fmla="*/ 227 w 247"/>
              <a:gd name="T9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173">
                <a:moveTo>
                  <a:pt x="227" y="173"/>
                </a:moveTo>
                <a:lnTo>
                  <a:pt x="0" y="33"/>
                </a:lnTo>
                <a:lnTo>
                  <a:pt x="21" y="0"/>
                </a:lnTo>
                <a:lnTo>
                  <a:pt x="247" y="138"/>
                </a:lnTo>
                <a:lnTo>
                  <a:pt x="227" y="173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7" name="Freeform 1150"/>
          <p:cNvSpPr>
            <a:spLocks/>
          </p:cNvSpPr>
          <p:nvPr/>
        </p:nvSpPr>
        <p:spPr bwMode="auto">
          <a:xfrm>
            <a:off x="6390769" y="1717808"/>
            <a:ext cx="63816" cy="140396"/>
          </a:xfrm>
          <a:custGeom>
            <a:avLst/>
            <a:gdLst>
              <a:gd name="T0" fmla="*/ 0 w 120"/>
              <a:gd name="T1" fmla="*/ 253 h 264"/>
              <a:gd name="T2" fmla="*/ 82 w 120"/>
              <a:gd name="T3" fmla="*/ 0 h 264"/>
              <a:gd name="T4" fmla="*/ 120 w 120"/>
              <a:gd name="T5" fmla="*/ 12 h 264"/>
              <a:gd name="T6" fmla="*/ 38 w 120"/>
              <a:gd name="T7" fmla="*/ 264 h 264"/>
              <a:gd name="T8" fmla="*/ 0 w 120"/>
              <a:gd name="T9" fmla="*/ 25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264">
                <a:moveTo>
                  <a:pt x="0" y="253"/>
                </a:moveTo>
                <a:lnTo>
                  <a:pt x="82" y="0"/>
                </a:lnTo>
                <a:lnTo>
                  <a:pt x="120" y="12"/>
                </a:lnTo>
                <a:lnTo>
                  <a:pt x="38" y="264"/>
                </a:lnTo>
                <a:lnTo>
                  <a:pt x="0" y="253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8" name="Freeform 1151"/>
          <p:cNvSpPr>
            <a:spLocks/>
          </p:cNvSpPr>
          <p:nvPr/>
        </p:nvSpPr>
        <p:spPr bwMode="auto">
          <a:xfrm>
            <a:off x="5248455" y="1786411"/>
            <a:ext cx="38290" cy="141992"/>
          </a:xfrm>
          <a:custGeom>
            <a:avLst/>
            <a:gdLst>
              <a:gd name="T0" fmla="*/ 0 w 72"/>
              <a:gd name="T1" fmla="*/ 265 h 269"/>
              <a:gd name="T2" fmla="*/ 32 w 72"/>
              <a:gd name="T3" fmla="*/ 0 h 269"/>
              <a:gd name="T4" fmla="*/ 72 w 72"/>
              <a:gd name="T5" fmla="*/ 6 h 269"/>
              <a:gd name="T6" fmla="*/ 40 w 72"/>
              <a:gd name="T7" fmla="*/ 269 h 269"/>
              <a:gd name="T8" fmla="*/ 0 w 72"/>
              <a:gd name="T9" fmla="*/ 26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269">
                <a:moveTo>
                  <a:pt x="0" y="265"/>
                </a:moveTo>
                <a:lnTo>
                  <a:pt x="32" y="0"/>
                </a:lnTo>
                <a:lnTo>
                  <a:pt x="72" y="6"/>
                </a:lnTo>
                <a:lnTo>
                  <a:pt x="40" y="269"/>
                </a:lnTo>
                <a:lnTo>
                  <a:pt x="0" y="265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9" name="Freeform 1152"/>
          <p:cNvSpPr>
            <a:spLocks/>
          </p:cNvSpPr>
          <p:nvPr/>
        </p:nvSpPr>
        <p:spPr bwMode="auto">
          <a:xfrm>
            <a:off x="7288986" y="2836192"/>
            <a:ext cx="89343" cy="132420"/>
          </a:xfrm>
          <a:custGeom>
            <a:avLst/>
            <a:gdLst>
              <a:gd name="T0" fmla="*/ 0 w 166"/>
              <a:gd name="T1" fmla="*/ 231 h 250"/>
              <a:gd name="T2" fmla="*/ 131 w 166"/>
              <a:gd name="T3" fmla="*/ 0 h 250"/>
              <a:gd name="T4" fmla="*/ 166 w 166"/>
              <a:gd name="T5" fmla="*/ 19 h 250"/>
              <a:gd name="T6" fmla="*/ 35 w 166"/>
              <a:gd name="T7" fmla="*/ 250 h 250"/>
              <a:gd name="T8" fmla="*/ 0 w 166"/>
              <a:gd name="T9" fmla="*/ 23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50">
                <a:moveTo>
                  <a:pt x="0" y="231"/>
                </a:moveTo>
                <a:lnTo>
                  <a:pt x="131" y="0"/>
                </a:lnTo>
                <a:lnTo>
                  <a:pt x="166" y="19"/>
                </a:lnTo>
                <a:lnTo>
                  <a:pt x="35" y="250"/>
                </a:lnTo>
                <a:lnTo>
                  <a:pt x="0" y="231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51" name="Freeform 1154"/>
          <p:cNvSpPr>
            <a:spLocks/>
          </p:cNvSpPr>
          <p:nvPr/>
        </p:nvSpPr>
        <p:spPr bwMode="auto">
          <a:xfrm>
            <a:off x="7234742" y="3357891"/>
            <a:ext cx="114870" cy="113275"/>
          </a:xfrm>
          <a:custGeom>
            <a:avLst/>
            <a:gdLst>
              <a:gd name="T0" fmla="*/ 0 w 218"/>
              <a:gd name="T1" fmla="*/ 186 h 214"/>
              <a:gd name="T2" fmla="*/ 190 w 218"/>
              <a:gd name="T3" fmla="*/ 0 h 214"/>
              <a:gd name="T4" fmla="*/ 218 w 218"/>
              <a:gd name="T5" fmla="*/ 28 h 214"/>
              <a:gd name="T6" fmla="*/ 28 w 218"/>
              <a:gd name="T7" fmla="*/ 214 h 214"/>
              <a:gd name="T8" fmla="*/ 0 w 218"/>
              <a:gd name="T9" fmla="*/ 186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4">
                <a:moveTo>
                  <a:pt x="0" y="186"/>
                </a:moveTo>
                <a:lnTo>
                  <a:pt x="190" y="0"/>
                </a:lnTo>
                <a:lnTo>
                  <a:pt x="218" y="28"/>
                </a:lnTo>
                <a:lnTo>
                  <a:pt x="28" y="214"/>
                </a:lnTo>
                <a:lnTo>
                  <a:pt x="0" y="18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53" name="Freeform 1156"/>
          <p:cNvSpPr>
            <a:spLocks/>
          </p:cNvSpPr>
          <p:nvPr/>
        </p:nvSpPr>
        <p:spPr bwMode="auto">
          <a:xfrm>
            <a:off x="5288339" y="3389800"/>
            <a:ext cx="60626" cy="141992"/>
          </a:xfrm>
          <a:custGeom>
            <a:avLst/>
            <a:gdLst>
              <a:gd name="T0" fmla="*/ 76 w 114"/>
              <a:gd name="T1" fmla="*/ 267 h 267"/>
              <a:gd name="T2" fmla="*/ 0 w 114"/>
              <a:gd name="T3" fmla="*/ 12 h 267"/>
              <a:gd name="T4" fmla="*/ 39 w 114"/>
              <a:gd name="T5" fmla="*/ 0 h 267"/>
              <a:gd name="T6" fmla="*/ 114 w 114"/>
              <a:gd name="T7" fmla="*/ 256 h 267"/>
              <a:gd name="T8" fmla="*/ 76 w 114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267">
                <a:moveTo>
                  <a:pt x="76" y="267"/>
                </a:moveTo>
                <a:lnTo>
                  <a:pt x="0" y="12"/>
                </a:lnTo>
                <a:lnTo>
                  <a:pt x="39" y="0"/>
                </a:lnTo>
                <a:lnTo>
                  <a:pt x="114" y="256"/>
                </a:lnTo>
                <a:lnTo>
                  <a:pt x="76" y="26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65" name="Freeform 1168"/>
          <p:cNvSpPr>
            <a:spLocks/>
          </p:cNvSpPr>
          <p:nvPr/>
        </p:nvSpPr>
        <p:spPr bwMode="auto">
          <a:xfrm>
            <a:off x="961583" y="3062741"/>
            <a:ext cx="76580" cy="138801"/>
          </a:xfrm>
          <a:custGeom>
            <a:avLst/>
            <a:gdLst>
              <a:gd name="T0" fmla="*/ 105 w 142"/>
              <a:gd name="T1" fmla="*/ 260 h 260"/>
              <a:gd name="T2" fmla="*/ 0 w 142"/>
              <a:gd name="T3" fmla="*/ 16 h 260"/>
              <a:gd name="T4" fmla="*/ 36 w 142"/>
              <a:gd name="T5" fmla="*/ 0 h 260"/>
              <a:gd name="T6" fmla="*/ 142 w 142"/>
              <a:gd name="T7" fmla="*/ 245 h 260"/>
              <a:gd name="T8" fmla="*/ 105 w 142"/>
              <a:gd name="T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260">
                <a:moveTo>
                  <a:pt x="105" y="260"/>
                </a:moveTo>
                <a:lnTo>
                  <a:pt x="0" y="16"/>
                </a:lnTo>
                <a:lnTo>
                  <a:pt x="36" y="0"/>
                </a:lnTo>
                <a:lnTo>
                  <a:pt x="142" y="245"/>
                </a:lnTo>
                <a:lnTo>
                  <a:pt x="105" y="26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68" name="Freeform 1171"/>
          <p:cNvSpPr>
            <a:spLocks/>
          </p:cNvSpPr>
          <p:nvPr/>
        </p:nvSpPr>
        <p:spPr bwMode="auto">
          <a:xfrm>
            <a:off x="8678590" y="808423"/>
            <a:ext cx="141992" cy="23932"/>
          </a:xfrm>
          <a:custGeom>
            <a:avLst/>
            <a:gdLst>
              <a:gd name="T0" fmla="*/ 266 w 266"/>
              <a:gd name="T1" fmla="*/ 46 h 46"/>
              <a:gd name="T2" fmla="*/ 0 w 266"/>
              <a:gd name="T3" fmla="*/ 40 h 46"/>
              <a:gd name="T4" fmla="*/ 1 w 266"/>
              <a:gd name="T5" fmla="*/ 0 h 46"/>
              <a:gd name="T6" fmla="*/ 266 w 266"/>
              <a:gd name="T7" fmla="*/ 6 h 46"/>
              <a:gd name="T8" fmla="*/ 266 w 266"/>
              <a:gd name="T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46">
                <a:moveTo>
                  <a:pt x="266" y="46"/>
                </a:moveTo>
                <a:lnTo>
                  <a:pt x="0" y="40"/>
                </a:lnTo>
                <a:lnTo>
                  <a:pt x="1" y="0"/>
                </a:lnTo>
                <a:lnTo>
                  <a:pt x="266" y="6"/>
                </a:lnTo>
                <a:lnTo>
                  <a:pt x="266" y="4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69" name="Freeform 1172"/>
          <p:cNvSpPr>
            <a:spLocks/>
          </p:cNvSpPr>
          <p:nvPr/>
        </p:nvSpPr>
        <p:spPr bwMode="auto">
          <a:xfrm>
            <a:off x="8710498" y="1588580"/>
            <a:ext cx="140396" cy="60626"/>
          </a:xfrm>
          <a:custGeom>
            <a:avLst/>
            <a:gdLst>
              <a:gd name="T0" fmla="*/ 11 w 266"/>
              <a:gd name="T1" fmla="*/ 0 h 114"/>
              <a:gd name="T2" fmla="*/ 266 w 266"/>
              <a:gd name="T3" fmla="*/ 75 h 114"/>
              <a:gd name="T4" fmla="*/ 256 w 266"/>
              <a:gd name="T5" fmla="*/ 114 h 114"/>
              <a:gd name="T6" fmla="*/ 0 w 266"/>
              <a:gd name="T7" fmla="*/ 39 h 114"/>
              <a:gd name="T8" fmla="*/ 11 w 266"/>
              <a:gd name="T9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4">
                <a:moveTo>
                  <a:pt x="11" y="0"/>
                </a:moveTo>
                <a:lnTo>
                  <a:pt x="266" y="75"/>
                </a:lnTo>
                <a:lnTo>
                  <a:pt x="256" y="114"/>
                </a:lnTo>
                <a:lnTo>
                  <a:pt x="0" y="39"/>
                </a:lnTo>
                <a:lnTo>
                  <a:pt x="11" y="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0" name="Freeform 1173"/>
          <p:cNvSpPr>
            <a:spLocks/>
          </p:cNvSpPr>
          <p:nvPr/>
        </p:nvSpPr>
        <p:spPr bwMode="auto">
          <a:xfrm>
            <a:off x="8755170" y="1245566"/>
            <a:ext cx="141992" cy="27123"/>
          </a:xfrm>
          <a:custGeom>
            <a:avLst/>
            <a:gdLst>
              <a:gd name="T0" fmla="*/ 0 w 268"/>
              <a:gd name="T1" fmla="*/ 10 h 50"/>
              <a:gd name="T2" fmla="*/ 265 w 268"/>
              <a:gd name="T3" fmla="*/ 0 h 50"/>
              <a:gd name="T4" fmla="*/ 268 w 268"/>
              <a:gd name="T5" fmla="*/ 40 h 50"/>
              <a:gd name="T6" fmla="*/ 1 w 268"/>
              <a:gd name="T7" fmla="*/ 50 h 50"/>
              <a:gd name="T8" fmla="*/ 0 w 268"/>
              <a:gd name="T9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50">
                <a:moveTo>
                  <a:pt x="0" y="10"/>
                </a:moveTo>
                <a:lnTo>
                  <a:pt x="265" y="0"/>
                </a:lnTo>
                <a:lnTo>
                  <a:pt x="268" y="40"/>
                </a:lnTo>
                <a:lnTo>
                  <a:pt x="1" y="50"/>
                </a:lnTo>
                <a:lnTo>
                  <a:pt x="0" y="1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3" name="Freeform 1176"/>
          <p:cNvSpPr>
            <a:spLocks/>
          </p:cNvSpPr>
          <p:nvPr/>
        </p:nvSpPr>
        <p:spPr bwMode="auto">
          <a:xfrm>
            <a:off x="8804627" y="3412135"/>
            <a:ext cx="143587" cy="46267"/>
          </a:xfrm>
          <a:custGeom>
            <a:avLst/>
            <a:gdLst>
              <a:gd name="T0" fmla="*/ 261 w 269"/>
              <a:gd name="T1" fmla="*/ 88 h 88"/>
              <a:gd name="T2" fmla="*/ 0 w 269"/>
              <a:gd name="T3" fmla="*/ 40 h 88"/>
              <a:gd name="T4" fmla="*/ 6 w 269"/>
              <a:gd name="T5" fmla="*/ 0 h 88"/>
              <a:gd name="T6" fmla="*/ 269 w 269"/>
              <a:gd name="T7" fmla="*/ 49 h 88"/>
              <a:gd name="T8" fmla="*/ 261 w 269"/>
              <a:gd name="T9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8">
                <a:moveTo>
                  <a:pt x="261" y="88"/>
                </a:moveTo>
                <a:lnTo>
                  <a:pt x="0" y="40"/>
                </a:lnTo>
                <a:lnTo>
                  <a:pt x="6" y="0"/>
                </a:lnTo>
                <a:lnTo>
                  <a:pt x="269" y="49"/>
                </a:lnTo>
                <a:lnTo>
                  <a:pt x="261" y="8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6" name="Freeform 1179"/>
          <p:cNvSpPr>
            <a:spLocks/>
          </p:cNvSpPr>
          <p:nvPr/>
        </p:nvSpPr>
        <p:spPr bwMode="auto">
          <a:xfrm>
            <a:off x="8544575" y="3428089"/>
            <a:ext cx="70198" cy="138801"/>
          </a:xfrm>
          <a:custGeom>
            <a:avLst/>
            <a:gdLst>
              <a:gd name="T0" fmla="*/ 96 w 133"/>
              <a:gd name="T1" fmla="*/ 263 h 263"/>
              <a:gd name="T2" fmla="*/ 0 w 133"/>
              <a:gd name="T3" fmla="*/ 14 h 263"/>
              <a:gd name="T4" fmla="*/ 38 w 133"/>
              <a:gd name="T5" fmla="*/ 0 h 263"/>
              <a:gd name="T6" fmla="*/ 133 w 133"/>
              <a:gd name="T7" fmla="*/ 249 h 263"/>
              <a:gd name="T8" fmla="*/ 96 w 133"/>
              <a:gd name="T9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63">
                <a:moveTo>
                  <a:pt x="96" y="263"/>
                </a:moveTo>
                <a:lnTo>
                  <a:pt x="0" y="14"/>
                </a:lnTo>
                <a:lnTo>
                  <a:pt x="38" y="0"/>
                </a:lnTo>
                <a:lnTo>
                  <a:pt x="133" y="249"/>
                </a:lnTo>
                <a:lnTo>
                  <a:pt x="96" y="263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7" name="Freeform 1180"/>
          <p:cNvSpPr>
            <a:spLocks/>
          </p:cNvSpPr>
          <p:nvPr/>
        </p:nvSpPr>
        <p:spPr bwMode="auto">
          <a:xfrm>
            <a:off x="2845765" y="4336"/>
            <a:ext cx="141992" cy="38290"/>
          </a:xfrm>
          <a:custGeom>
            <a:avLst/>
            <a:gdLst>
              <a:gd name="T0" fmla="*/ 268 w 268"/>
              <a:gd name="T1" fmla="*/ 40 h 71"/>
              <a:gd name="T2" fmla="*/ 4 w 268"/>
              <a:gd name="T3" fmla="*/ 71 h 71"/>
              <a:gd name="T4" fmla="*/ 0 w 268"/>
              <a:gd name="T5" fmla="*/ 31 h 71"/>
              <a:gd name="T6" fmla="*/ 264 w 268"/>
              <a:gd name="T7" fmla="*/ 0 h 71"/>
              <a:gd name="T8" fmla="*/ 268 w 268"/>
              <a:gd name="T9" fmla="*/ 4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71">
                <a:moveTo>
                  <a:pt x="268" y="40"/>
                </a:moveTo>
                <a:lnTo>
                  <a:pt x="4" y="71"/>
                </a:lnTo>
                <a:lnTo>
                  <a:pt x="0" y="31"/>
                </a:lnTo>
                <a:lnTo>
                  <a:pt x="264" y="0"/>
                </a:lnTo>
                <a:lnTo>
                  <a:pt x="268" y="4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8" name="Freeform 1181"/>
          <p:cNvSpPr>
            <a:spLocks/>
          </p:cNvSpPr>
          <p:nvPr/>
        </p:nvSpPr>
        <p:spPr bwMode="auto">
          <a:xfrm>
            <a:off x="7324085" y="17099"/>
            <a:ext cx="129229" cy="95725"/>
          </a:xfrm>
          <a:custGeom>
            <a:avLst/>
            <a:gdLst>
              <a:gd name="T0" fmla="*/ 0 w 244"/>
              <a:gd name="T1" fmla="*/ 147 h 180"/>
              <a:gd name="T2" fmla="*/ 222 w 244"/>
              <a:gd name="T3" fmla="*/ 0 h 180"/>
              <a:gd name="T4" fmla="*/ 244 w 244"/>
              <a:gd name="T5" fmla="*/ 32 h 180"/>
              <a:gd name="T6" fmla="*/ 22 w 244"/>
              <a:gd name="T7" fmla="*/ 180 h 180"/>
              <a:gd name="T8" fmla="*/ 0 w 244"/>
              <a:gd name="T9" fmla="*/ 14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180">
                <a:moveTo>
                  <a:pt x="0" y="147"/>
                </a:moveTo>
                <a:lnTo>
                  <a:pt x="222" y="0"/>
                </a:lnTo>
                <a:lnTo>
                  <a:pt x="244" y="32"/>
                </a:lnTo>
                <a:lnTo>
                  <a:pt x="22" y="180"/>
                </a:lnTo>
                <a:lnTo>
                  <a:pt x="0" y="14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9" name="Freeform 1182"/>
          <p:cNvSpPr>
            <a:spLocks/>
          </p:cNvSpPr>
          <p:nvPr/>
        </p:nvSpPr>
        <p:spPr bwMode="auto">
          <a:xfrm>
            <a:off x="5511697" y="101656"/>
            <a:ext cx="141992" cy="54244"/>
          </a:xfrm>
          <a:custGeom>
            <a:avLst/>
            <a:gdLst>
              <a:gd name="T0" fmla="*/ 269 w 269"/>
              <a:gd name="T1" fmla="*/ 38 h 101"/>
              <a:gd name="T2" fmla="*/ 10 w 269"/>
              <a:gd name="T3" fmla="*/ 101 h 101"/>
              <a:gd name="T4" fmla="*/ 0 w 269"/>
              <a:gd name="T5" fmla="*/ 62 h 101"/>
              <a:gd name="T6" fmla="*/ 259 w 269"/>
              <a:gd name="T7" fmla="*/ 0 h 101"/>
              <a:gd name="T8" fmla="*/ 269 w 269"/>
              <a:gd name="T9" fmla="*/ 3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101">
                <a:moveTo>
                  <a:pt x="269" y="38"/>
                </a:moveTo>
                <a:lnTo>
                  <a:pt x="10" y="101"/>
                </a:lnTo>
                <a:lnTo>
                  <a:pt x="0" y="62"/>
                </a:lnTo>
                <a:lnTo>
                  <a:pt x="259" y="0"/>
                </a:lnTo>
                <a:lnTo>
                  <a:pt x="269" y="3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0" name="Freeform 1183"/>
          <p:cNvSpPr>
            <a:spLocks/>
          </p:cNvSpPr>
          <p:nvPr/>
        </p:nvSpPr>
        <p:spPr bwMode="auto">
          <a:xfrm>
            <a:off x="3239831" y="342563"/>
            <a:ext cx="141992" cy="65412"/>
          </a:xfrm>
          <a:custGeom>
            <a:avLst/>
            <a:gdLst>
              <a:gd name="T0" fmla="*/ 13 w 265"/>
              <a:gd name="T1" fmla="*/ 0 h 123"/>
              <a:gd name="T2" fmla="*/ 265 w 265"/>
              <a:gd name="T3" fmla="*/ 85 h 123"/>
              <a:gd name="T4" fmla="*/ 252 w 265"/>
              <a:gd name="T5" fmla="*/ 123 h 123"/>
              <a:gd name="T6" fmla="*/ 0 w 265"/>
              <a:gd name="T7" fmla="*/ 37 h 123"/>
              <a:gd name="T8" fmla="*/ 13 w 265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123">
                <a:moveTo>
                  <a:pt x="13" y="0"/>
                </a:moveTo>
                <a:lnTo>
                  <a:pt x="265" y="85"/>
                </a:lnTo>
                <a:lnTo>
                  <a:pt x="252" y="123"/>
                </a:lnTo>
                <a:lnTo>
                  <a:pt x="0" y="37"/>
                </a:lnTo>
                <a:lnTo>
                  <a:pt x="13" y="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1" name="Freeform 1184"/>
          <p:cNvSpPr>
            <a:spLocks/>
          </p:cNvSpPr>
          <p:nvPr/>
        </p:nvSpPr>
        <p:spPr bwMode="auto">
          <a:xfrm>
            <a:off x="7990967" y="376067"/>
            <a:ext cx="141992" cy="41481"/>
          </a:xfrm>
          <a:custGeom>
            <a:avLst/>
            <a:gdLst>
              <a:gd name="T0" fmla="*/ 262 w 269"/>
              <a:gd name="T1" fmla="*/ 80 h 80"/>
              <a:gd name="T2" fmla="*/ 0 w 269"/>
              <a:gd name="T3" fmla="*/ 39 h 80"/>
              <a:gd name="T4" fmla="*/ 5 w 269"/>
              <a:gd name="T5" fmla="*/ 0 h 80"/>
              <a:gd name="T6" fmla="*/ 269 w 269"/>
              <a:gd name="T7" fmla="*/ 40 h 80"/>
              <a:gd name="T8" fmla="*/ 262 w 269"/>
              <a:gd name="T9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0">
                <a:moveTo>
                  <a:pt x="262" y="80"/>
                </a:moveTo>
                <a:lnTo>
                  <a:pt x="0" y="39"/>
                </a:lnTo>
                <a:lnTo>
                  <a:pt x="5" y="0"/>
                </a:lnTo>
                <a:lnTo>
                  <a:pt x="269" y="40"/>
                </a:lnTo>
                <a:lnTo>
                  <a:pt x="262" y="8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2" name="Freeform 1185"/>
          <p:cNvSpPr>
            <a:spLocks/>
          </p:cNvSpPr>
          <p:nvPr/>
        </p:nvSpPr>
        <p:spPr bwMode="auto">
          <a:xfrm>
            <a:off x="7051270" y="1764075"/>
            <a:ext cx="114870" cy="114870"/>
          </a:xfrm>
          <a:custGeom>
            <a:avLst/>
            <a:gdLst>
              <a:gd name="T0" fmla="*/ 188 w 216"/>
              <a:gd name="T1" fmla="*/ 216 h 216"/>
              <a:gd name="T2" fmla="*/ 0 w 216"/>
              <a:gd name="T3" fmla="*/ 28 h 216"/>
              <a:gd name="T4" fmla="*/ 28 w 216"/>
              <a:gd name="T5" fmla="*/ 0 h 216"/>
              <a:gd name="T6" fmla="*/ 216 w 216"/>
              <a:gd name="T7" fmla="*/ 188 h 216"/>
              <a:gd name="T8" fmla="*/ 188 w 216"/>
              <a:gd name="T9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188" y="216"/>
                </a:moveTo>
                <a:lnTo>
                  <a:pt x="0" y="28"/>
                </a:lnTo>
                <a:lnTo>
                  <a:pt x="28" y="0"/>
                </a:lnTo>
                <a:lnTo>
                  <a:pt x="216" y="188"/>
                </a:lnTo>
                <a:lnTo>
                  <a:pt x="188" y="21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3" name="Freeform 1186"/>
          <p:cNvSpPr>
            <a:spLocks/>
          </p:cNvSpPr>
          <p:nvPr/>
        </p:nvSpPr>
        <p:spPr bwMode="auto">
          <a:xfrm>
            <a:off x="4016797" y="955201"/>
            <a:ext cx="143587" cy="43077"/>
          </a:xfrm>
          <a:custGeom>
            <a:avLst/>
            <a:gdLst>
              <a:gd name="T0" fmla="*/ 0 w 268"/>
              <a:gd name="T1" fmla="*/ 40 h 80"/>
              <a:gd name="T2" fmla="*/ 263 w 268"/>
              <a:gd name="T3" fmla="*/ 0 h 80"/>
              <a:gd name="T4" fmla="*/ 268 w 268"/>
              <a:gd name="T5" fmla="*/ 39 h 80"/>
              <a:gd name="T6" fmla="*/ 6 w 268"/>
              <a:gd name="T7" fmla="*/ 80 h 80"/>
              <a:gd name="T8" fmla="*/ 0 w 268"/>
              <a:gd name="T9" fmla="*/ 4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80">
                <a:moveTo>
                  <a:pt x="0" y="40"/>
                </a:moveTo>
                <a:lnTo>
                  <a:pt x="263" y="0"/>
                </a:lnTo>
                <a:lnTo>
                  <a:pt x="268" y="39"/>
                </a:lnTo>
                <a:lnTo>
                  <a:pt x="6" y="80"/>
                </a:lnTo>
                <a:lnTo>
                  <a:pt x="0" y="4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4" name="Freeform 1187"/>
          <p:cNvSpPr>
            <a:spLocks/>
          </p:cNvSpPr>
          <p:nvPr/>
        </p:nvSpPr>
        <p:spPr bwMode="auto">
          <a:xfrm>
            <a:off x="7534679" y="955201"/>
            <a:ext cx="143587" cy="41481"/>
          </a:xfrm>
          <a:custGeom>
            <a:avLst/>
            <a:gdLst>
              <a:gd name="T0" fmla="*/ 263 w 270"/>
              <a:gd name="T1" fmla="*/ 79 h 79"/>
              <a:gd name="T2" fmla="*/ 0 w 270"/>
              <a:gd name="T3" fmla="*/ 39 h 79"/>
              <a:gd name="T4" fmla="*/ 7 w 270"/>
              <a:gd name="T5" fmla="*/ 0 h 79"/>
              <a:gd name="T6" fmla="*/ 270 w 270"/>
              <a:gd name="T7" fmla="*/ 39 h 79"/>
              <a:gd name="T8" fmla="*/ 263 w 270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" h="79">
                <a:moveTo>
                  <a:pt x="263" y="79"/>
                </a:moveTo>
                <a:lnTo>
                  <a:pt x="0" y="39"/>
                </a:lnTo>
                <a:lnTo>
                  <a:pt x="7" y="0"/>
                </a:lnTo>
                <a:lnTo>
                  <a:pt x="270" y="39"/>
                </a:lnTo>
                <a:lnTo>
                  <a:pt x="263" y="7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5" name="Freeform 1188"/>
          <p:cNvSpPr>
            <a:spLocks/>
          </p:cNvSpPr>
          <p:nvPr/>
        </p:nvSpPr>
        <p:spPr bwMode="auto">
          <a:xfrm>
            <a:off x="4780998" y="581875"/>
            <a:ext cx="143587" cy="41481"/>
          </a:xfrm>
          <a:custGeom>
            <a:avLst/>
            <a:gdLst>
              <a:gd name="T0" fmla="*/ 5 w 268"/>
              <a:gd name="T1" fmla="*/ 0 h 77"/>
              <a:gd name="T2" fmla="*/ 268 w 268"/>
              <a:gd name="T3" fmla="*/ 37 h 77"/>
              <a:gd name="T4" fmla="*/ 263 w 268"/>
              <a:gd name="T5" fmla="*/ 77 h 77"/>
              <a:gd name="T6" fmla="*/ 0 w 268"/>
              <a:gd name="T7" fmla="*/ 40 h 77"/>
              <a:gd name="T8" fmla="*/ 5 w 268"/>
              <a:gd name="T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77">
                <a:moveTo>
                  <a:pt x="5" y="0"/>
                </a:moveTo>
                <a:lnTo>
                  <a:pt x="268" y="37"/>
                </a:lnTo>
                <a:lnTo>
                  <a:pt x="263" y="77"/>
                </a:lnTo>
                <a:lnTo>
                  <a:pt x="0" y="40"/>
                </a:lnTo>
                <a:lnTo>
                  <a:pt x="5" y="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6" name="Freeform 1189"/>
          <p:cNvSpPr>
            <a:spLocks/>
          </p:cNvSpPr>
          <p:nvPr/>
        </p:nvSpPr>
        <p:spPr bwMode="auto">
          <a:xfrm>
            <a:off x="5650498" y="830759"/>
            <a:ext cx="63816" cy="140396"/>
          </a:xfrm>
          <a:custGeom>
            <a:avLst/>
            <a:gdLst>
              <a:gd name="T0" fmla="*/ 0 w 120"/>
              <a:gd name="T1" fmla="*/ 252 h 264"/>
              <a:gd name="T2" fmla="*/ 82 w 120"/>
              <a:gd name="T3" fmla="*/ 0 h 264"/>
              <a:gd name="T4" fmla="*/ 120 w 120"/>
              <a:gd name="T5" fmla="*/ 12 h 264"/>
              <a:gd name="T6" fmla="*/ 38 w 120"/>
              <a:gd name="T7" fmla="*/ 264 h 264"/>
              <a:gd name="T8" fmla="*/ 0 w 120"/>
              <a:gd name="T9" fmla="*/ 252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264">
                <a:moveTo>
                  <a:pt x="0" y="252"/>
                </a:moveTo>
                <a:lnTo>
                  <a:pt x="82" y="0"/>
                </a:lnTo>
                <a:lnTo>
                  <a:pt x="120" y="12"/>
                </a:lnTo>
                <a:lnTo>
                  <a:pt x="38" y="264"/>
                </a:lnTo>
                <a:lnTo>
                  <a:pt x="0" y="252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7" name="Freeform 1190"/>
          <p:cNvSpPr>
            <a:spLocks/>
          </p:cNvSpPr>
          <p:nvPr/>
        </p:nvSpPr>
        <p:spPr bwMode="auto">
          <a:xfrm>
            <a:off x="392021" y="-14809"/>
            <a:ext cx="38290" cy="39886"/>
          </a:xfrm>
          <a:custGeom>
            <a:avLst/>
            <a:gdLst>
              <a:gd name="T0" fmla="*/ 45 w 74"/>
              <a:gd name="T1" fmla="*/ 75 h 75"/>
              <a:gd name="T2" fmla="*/ 0 w 74"/>
              <a:gd name="T3" fmla="*/ 28 h 75"/>
              <a:gd name="T4" fmla="*/ 29 w 74"/>
              <a:gd name="T5" fmla="*/ 0 h 75"/>
              <a:gd name="T6" fmla="*/ 74 w 74"/>
              <a:gd name="T7" fmla="*/ 47 h 75"/>
              <a:gd name="T8" fmla="*/ 45 w 74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5">
                <a:moveTo>
                  <a:pt x="45" y="75"/>
                </a:moveTo>
                <a:lnTo>
                  <a:pt x="0" y="28"/>
                </a:lnTo>
                <a:lnTo>
                  <a:pt x="29" y="0"/>
                </a:lnTo>
                <a:lnTo>
                  <a:pt x="74" y="47"/>
                </a:lnTo>
                <a:lnTo>
                  <a:pt x="45" y="75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8" name="Freeform 1191"/>
          <p:cNvSpPr>
            <a:spLocks/>
          </p:cNvSpPr>
          <p:nvPr/>
        </p:nvSpPr>
        <p:spPr bwMode="auto">
          <a:xfrm>
            <a:off x="2400644" y="265983"/>
            <a:ext cx="119656" cy="110084"/>
          </a:xfrm>
          <a:custGeom>
            <a:avLst/>
            <a:gdLst>
              <a:gd name="T0" fmla="*/ 0 w 224"/>
              <a:gd name="T1" fmla="*/ 178 h 207"/>
              <a:gd name="T2" fmla="*/ 197 w 224"/>
              <a:gd name="T3" fmla="*/ 0 h 207"/>
              <a:gd name="T4" fmla="*/ 224 w 224"/>
              <a:gd name="T5" fmla="*/ 29 h 207"/>
              <a:gd name="T6" fmla="*/ 27 w 224"/>
              <a:gd name="T7" fmla="*/ 207 h 207"/>
              <a:gd name="T8" fmla="*/ 0 w 224"/>
              <a:gd name="T9" fmla="*/ 178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07">
                <a:moveTo>
                  <a:pt x="0" y="178"/>
                </a:moveTo>
                <a:lnTo>
                  <a:pt x="197" y="0"/>
                </a:lnTo>
                <a:lnTo>
                  <a:pt x="224" y="29"/>
                </a:lnTo>
                <a:lnTo>
                  <a:pt x="27" y="207"/>
                </a:lnTo>
                <a:lnTo>
                  <a:pt x="0" y="17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9" name="Freeform 1192"/>
          <p:cNvSpPr>
            <a:spLocks/>
          </p:cNvSpPr>
          <p:nvPr/>
        </p:nvSpPr>
        <p:spPr bwMode="auto">
          <a:xfrm>
            <a:off x="2638361" y="500509"/>
            <a:ext cx="63816" cy="141992"/>
          </a:xfrm>
          <a:custGeom>
            <a:avLst/>
            <a:gdLst>
              <a:gd name="T0" fmla="*/ 0 w 119"/>
              <a:gd name="T1" fmla="*/ 254 h 266"/>
              <a:gd name="T2" fmla="*/ 81 w 119"/>
              <a:gd name="T3" fmla="*/ 0 h 266"/>
              <a:gd name="T4" fmla="*/ 119 w 119"/>
              <a:gd name="T5" fmla="*/ 12 h 266"/>
              <a:gd name="T6" fmla="*/ 38 w 119"/>
              <a:gd name="T7" fmla="*/ 266 h 266"/>
              <a:gd name="T8" fmla="*/ 0 w 119"/>
              <a:gd name="T9" fmla="*/ 25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266">
                <a:moveTo>
                  <a:pt x="0" y="254"/>
                </a:moveTo>
                <a:lnTo>
                  <a:pt x="81" y="0"/>
                </a:lnTo>
                <a:lnTo>
                  <a:pt x="119" y="12"/>
                </a:lnTo>
                <a:lnTo>
                  <a:pt x="38" y="266"/>
                </a:lnTo>
                <a:lnTo>
                  <a:pt x="0" y="254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0" name="Freeform 1193"/>
          <p:cNvSpPr>
            <a:spLocks/>
          </p:cNvSpPr>
          <p:nvPr/>
        </p:nvSpPr>
        <p:spPr bwMode="auto">
          <a:xfrm>
            <a:off x="2703772" y="1033377"/>
            <a:ext cx="143587" cy="44672"/>
          </a:xfrm>
          <a:custGeom>
            <a:avLst/>
            <a:gdLst>
              <a:gd name="T0" fmla="*/ 7 w 269"/>
              <a:gd name="T1" fmla="*/ 0 h 85"/>
              <a:gd name="T2" fmla="*/ 269 w 269"/>
              <a:gd name="T3" fmla="*/ 46 h 85"/>
              <a:gd name="T4" fmla="*/ 262 w 269"/>
              <a:gd name="T5" fmla="*/ 85 h 85"/>
              <a:gd name="T6" fmla="*/ 0 w 269"/>
              <a:gd name="T7" fmla="*/ 39 h 85"/>
              <a:gd name="T8" fmla="*/ 7 w 269"/>
              <a:gd name="T9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5">
                <a:moveTo>
                  <a:pt x="7" y="0"/>
                </a:moveTo>
                <a:lnTo>
                  <a:pt x="269" y="46"/>
                </a:lnTo>
                <a:lnTo>
                  <a:pt x="262" y="85"/>
                </a:lnTo>
                <a:lnTo>
                  <a:pt x="0" y="39"/>
                </a:lnTo>
                <a:lnTo>
                  <a:pt x="7" y="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1" name="Freeform 1194"/>
          <p:cNvSpPr>
            <a:spLocks/>
          </p:cNvSpPr>
          <p:nvPr/>
        </p:nvSpPr>
        <p:spPr bwMode="auto">
          <a:xfrm>
            <a:off x="1456160" y="229289"/>
            <a:ext cx="41481" cy="143587"/>
          </a:xfrm>
          <a:custGeom>
            <a:avLst/>
            <a:gdLst>
              <a:gd name="T0" fmla="*/ 36 w 76"/>
              <a:gd name="T1" fmla="*/ 269 h 269"/>
              <a:gd name="T2" fmla="*/ 0 w 76"/>
              <a:gd name="T3" fmla="*/ 5 h 269"/>
              <a:gd name="T4" fmla="*/ 39 w 76"/>
              <a:gd name="T5" fmla="*/ 0 h 269"/>
              <a:gd name="T6" fmla="*/ 76 w 76"/>
              <a:gd name="T7" fmla="*/ 263 h 269"/>
              <a:gd name="T8" fmla="*/ 36 w 76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269">
                <a:moveTo>
                  <a:pt x="36" y="269"/>
                </a:moveTo>
                <a:lnTo>
                  <a:pt x="0" y="5"/>
                </a:lnTo>
                <a:lnTo>
                  <a:pt x="39" y="0"/>
                </a:lnTo>
                <a:lnTo>
                  <a:pt x="76" y="263"/>
                </a:lnTo>
                <a:lnTo>
                  <a:pt x="36" y="26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2" name="Rectangle 1195"/>
          <p:cNvSpPr>
            <a:spLocks noChangeArrowheads="1"/>
          </p:cNvSpPr>
          <p:nvPr/>
        </p:nvSpPr>
        <p:spPr bwMode="auto">
          <a:xfrm>
            <a:off x="-8428" y="2692605"/>
            <a:ext cx="60626" cy="22336"/>
          </a:xfrm>
          <a:prstGeom prst="rect">
            <a:avLst/>
          </a:pr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3" name="Freeform 1196"/>
          <p:cNvSpPr>
            <a:spLocks/>
          </p:cNvSpPr>
          <p:nvPr/>
        </p:nvSpPr>
        <p:spPr bwMode="auto">
          <a:xfrm>
            <a:off x="3407349" y="2043272"/>
            <a:ext cx="141992" cy="51053"/>
          </a:xfrm>
          <a:custGeom>
            <a:avLst/>
            <a:gdLst>
              <a:gd name="T0" fmla="*/ 260 w 268"/>
              <a:gd name="T1" fmla="*/ 97 h 97"/>
              <a:gd name="T2" fmla="*/ 0 w 268"/>
              <a:gd name="T3" fmla="*/ 39 h 97"/>
              <a:gd name="T4" fmla="*/ 8 w 268"/>
              <a:gd name="T5" fmla="*/ 0 h 97"/>
              <a:gd name="T6" fmla="*/ 268 w 268"/>
              <a:gd name="T7" fmla="*/ 58 h 97"/>
              <a:gd name="T8" fmla="*/ 260 w 268"/>
              <a:gd name="T9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97">
                <a:moveTo>
                  <a:pt x="260" y="97"/>
                </a:moveTo>
                <a:lnTo>
                  <a:pt x="0" y="39"/>
                </a:lnTo>
                <a:lnTo>
                  <a:pt x="8" y="0"/>
                </a:lnTo>
                <a:lnTo>
                  <a:pt x="268" y="58"/>
                </a:lnTo>
                <a:lnTo>
                  <a:pt x="260" y="9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4" name="Freeform 1197"/>
          <p:cNvSpPr>
            <a:spLocks/>
          </p:cNvSpPr>
          <p:nvPr/>
        </p:nvSpPr>
        <p:spPr bwMode="auto">
          <a:xfrm>
            <a:off x="2089539" y="3011688"/>
            <a:ext cx="30313" cy="143587"/>
          </a:xfrm>
          <a:custGeom>
            <a:avLst/>
            <a:gdLst>
              <a:gd name="T0" fmla="*/ 15 w 55"/>
              <a:gd name="T1" fmla="*/ 268 h 268"/>
              <a:gd name="T2" fmla="*/ 0 w 55"/>
              <a:gd name="T3" fmla="*/ 2 h 268"/>
              <a:gd name="T4" fmla="*/ 39 w 55"/>
              <a:gd name="T5" fmla="*/ 0 h 268"/>
              <a:gd name="T6" fmla="*/ 55 w 55"/>
              <a:gd name="T7" fmla="*/ 266 h 268"/>
              <a:gd name="T8" fmla="*/ 15 w 55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268">
                <a:moveTo>
                  <a:pt x="15" y="268"/>
                </a:moveTo>
                <a:lnTo>
                  <a:pt x="0" y="2"/>
                </a:lnTo>
                <a:lnTo>
                  <a:pt x="39" y="0"/>
                </a:lnTo>
                <a:lnTo>
                  <a:pt x="55" y="266"/>
                </a:lnTo>
                <a:lnTo>
                  <a:pt x="15" y="26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5" name="Freeform 1198"/>
          <p:cNvSpPr>
            <a:spLocks/>
          </p:cNvSpPr>
          <p:nvPr/>
        </p:nvSpPr>
        <p:spPr bwMode="auto">
          <a:xfrm>
            <a:off x="1794388" y="2676651"/>
            <a:ext cx="86152" cy="134015"/>
          </a:xfrm>
          <a:custGeom>
            <a:avLst/>
            <a:gdLst>
              <a:gd name="T0" fmla="*/ 126 w 162"/>
              <a:gd name="T1" fmla="*/ 252 h 252"/>
              <a:gd name="T2" fmla="*/ 0 w 162"/>
              <a:gd name="T3" fmla="*/ 18 h 252"/>
              <a:gd name="T4" fmla="*/ 36 w 162"/>
              <a:gd name="T5" fmla="*/ 0 h 252"/>
              <a:gd name="T6" fmla="*/ 162 w 162"/>
              <a:gd name="T7" fmla="*/ 234 h 252"/>
              <a:gd name="T8" fmla="*/ 126 w 162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252">
                <a:moveTo>
                  <a:pt x="126" y="252"/>
                </a:moveTo>
                <a:lnTo>
                  <a:pt x="0" y="18"/>
                </a:lnTo>
                <a:lnTo>
                  <a:pt x="36" y="0"/>
                </a:lnTo>
                <a:lnTo>
                  <a:pt x="162" y="234"/>
                </a:lnTo>
                <a:lnTo>
                  <a:pt x="126" y="252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6" name="Freeform 1199"/>
          <p:cNvSpPr>
            <a:spLocks/>
          </p:cNvSpPr>
          <p:nvPr/>
        </p:nvSpPr>
        <p:spPr bwMode="auto">
          <a:xfrm>
            <a:off x="2317683" y="2257057"/>
            <a:ext cx="127633" cy="100511"/>
          </a:xfrm>
          <a:custGeom>
            <a:avLst/>
            <a:gdLst>
              <a:gd name="T0" fmla="*/ 217 w 240"/>
              <a:gd name="T1" fmla="*/ 188 h 188"/>
              <a:gd name="T2" fmla="*/ 0 w 240"/>
              <a:gd name="T3" fmla="*/ 33 h 188"/>
              <a:gd name="T4" fmla="*/ 24 w 240"/>
              <a:gd name="T5" fmla="*/ 0 h 188"/>
              <a:gd name="T6" fmla="*/ 240 w 240"/>
              <a:gd name="T7" fmla="*/ 156 h 188"/>
              <a:gd name="T8" fmla="*/ 217 w 240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88">
                <a:moveTo>
                  <a:pt x="217" y="188"/>
                </a:moveTo>
                <a:lnTo>
                  <a:pt x="0" y="33"/>
                </a:lnTo>
                <a:lnTo>
                  <a:pt x="24" y="0"/>
                </a:lnTo>
                <a:lnTo>
                  <a:pt x="240" y="156"/>
                </a:lnTo>
                <a:lnTo>
                  <a:pt x="217" y="18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7" name="Freeform 1200"/>
          <p:cNvSpPr>
            <a:spLocks/>
          </p:cNvSpPr>
          <p:nvPr/>
        </p:nvSpPr>
        <p:spPr bwMode="auto">
          <a:xfrm>
            <a:off x="575493" y="1941166"/>
            <a:ext cx="141992" cy="59031"/>
          </a:xfrm>
          <a:custGeom>
            <a:avLst/>
            <a:gdLst>
              <a:gd name="T0" fmla="*/ 0 w 266"/>
              <a:gd name="T1" fmla="*/ 74 h 113"/>
              <a:gd name="T2" fmla="*/ 255 w 266"/>
              <a:gd name="T3" fmla="*/ 0 h 113"/>
              <a:gd name="T4" fmla="*/ 266 w 266"/>
              <a:gd name="T5" fmla="*/ 37 h 113"/>
              <a:gd name="T6" fmla="*/ 10 w 266"/>
              <a:gd name="T7" fmla="*/ 113 h 113"/>
              <a:gd name="T8" fmla="*/ 0 w 266"/>
              <a:gd name="T9" fmla="*/ 7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13">
                <a:moveTo>
                  <a:pt x="0" y="74"/>
                </a:moveTo>
                <a:lnTo>
                  <a:pt x="255" y="0"/>
                </a:lnTo>
                <a:lnTo>
                  <a:pt x="266" y="37"/>
                </a:lnTo>
                <a:lnTo>
                  <a:pt x="10" y="113"/>
                </a:lnTo>
                <a:lnTo>
                  <a:pt x="0" y="74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8" name="Freeform 1201"/>
          <p:cNvSpPr>
            <a:spLocks/>
          </p:cNvSpPr>
          <p:nvPr/>
        </p:nvSpPr>
        <p:spPr bwMode="auto">
          <a:xfrm>
            <a:off x="151114" y="1196109"/>
            <a:ext cx="141992" cy="47862"/>
          </a:xfrm>
          <a:custGeom>
            <a:avLst/>
            <a:gdLst>
              <a:gd name="T0" fmla="*/ 8 w 269"/>
              <a:gd name="T1" fmla="*/ 0 h 89"/>
              <a:gd name="T2" fmla="*/ 269 w 269"/>
              <a:gd name="T3" fmla="*/ 50 h 89"/>
              <a:gd name="T4" fmla="*/ 261 w 269"/>
              <a:gd name="T5" fmla="*/ 89 h 89"/>
              <a:gd name="T6" fmla="*/ 0 w 269"/>
              <a:gd name="T7" fmla="*/ 39 h 89"/>
              <a:gd name="T8" fmla="*/ 8 w 269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89">
                <a:moveTo>
                  <a:pt x="8" y="0"/>
                </a:moveTo>
                <a:lnTo>
                  <a:pt x="269" y="50"/>
                </a:lnTo>
                <a:lnTo>
                  <a:pt x="261" y="89"/>
                </a:lnTo>
                <a:lnTo>
                  <a:pt x="0" y="39"/>
                </a:lnTo>
                <a:lnTo>
                  <a:pt x="8" y="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9" name="Freeform 1202"/>
          <p:cNvSpPr>
            <a:spLocks/>
          </p:cNvSpPr>
          <p:nvPr/>
        </p:nvSpPr>
        <p:spPr bwMode="auto">
          <a:xfrm>
            <a:off x="2555400" y="1661969"/>
            <a:ext cx="65412" cy="140396"/>
          </a:xfrm>
          <a:custGeom>
            <a:avLst/>
            <a:gdLst>
              <a:gd name="T0" fmla="*/ 84 w 122"/>
              <a:gd name="T1" fmla="*/ 265 h 265"/>
              <a:gd name="T2" fmla="*/ 0 w 122"/>
              <a:gd name="T3" fmla="*/ 12 h 265"/>
              <a:gd name="T4" fmla="*/ 38 w 122"/>
              <a:gd name="T5" fmla="*/ 0 h 265"/>
              <a:gd name="T6" fmla="*/ 122 w 122"/>
              <a:gd name="T7" fmla="*/ 253 h 265"/>
              <a:gd name="T8" fmla="*/ 84 w 122"/>
              <a:gd name="T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265">
                <a:moveTo>
                  <a:pt x="84" y="265"/>
                </a:moveTo>
                <a:lnTo>
                  <a:pt x="0" y="12"/>
                </a:lnTo>
                <a:lnTo>
                  <a:pt x="38" y="0"/>
                </a:lnTo>
                <a:lnTo>
                  <a:pt x="122" y="253"/>
                </a:lnTo>
                <a:lnTo>
                  <a:pt x="84" y="265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1" name="Freeform 1204"/>
          <p:cNvSpPr>
            <a:spLocks/>
          </p:cNvSpPr>
          <p:nvPr/>
        </p:nvSpPr>
        <p:spPr bwMode="auto">
          <a:xfrm>
            <a:off x="3405754" y="2939893"/>
            <a:ext cx="140396" cy="25527"/>
          </a:xfrm>
          <a:custGeom>
            <a:avLst/>
            <a:gdLst>
              <a:gd name="T0" fmla="*/ 266 w 266"/>
              <a:gd name="T1" fmla="*/ 40 h 48"/>
              <a:gd name="T2" fmla="*/ 1 w 266"/>
              <a:gd name="T3" fmla="*/ 48 h 48"/>
              <a:gd name="T4" fmla="*/ 0 w 266"/>
              <a:gd name="T5" fmla="*/ 9 h 48"/>
              <a:gd name="T6" fmla="*/ 265 w 266"/>
              <a:gd name="T7" fmla="*/ 0 h 48"/>
              <a:gd name="T8" fmla="*/ 266 w 266"/>
              <a:gd name="T9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48">
                <a:moveTo>
                  <a:pt x="266" y="40"/>
                </a:moveTo>
                <a:lnTo>
                  <a:pt x="1" y="48"/>
                </a:lnTo>
                <a:lnTo>
                  <a:pt x="0" y="9"/>
                </a:lnTo>
                <a:lnTo>
                  <a:pt x="265" y="0"/>
                </a:lnTo>
                <a:lnTo>
                  <a:pt x="266" y="4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2" name="Freeform 1205"/>
          <p:cNvSpPr>
            <a:spLocks/>
          </p:cNvSpPr>
          <p:nvPr/>
        </p:nvSpPr>
        <p:spPr bwMode="auto">
          <a:xfrm>
            <a:off x="4329497" y="2071989"/>
            <a:ext cx="97321" cy="127633"/>
          </a:xfrm>
          <a:custGeom>
            <a:avLst/>
            <a:gdLst>
              <a:gd name="T0" fmla="*/ 152 w 184"/>
              <a:gd name="T1" fmla="*/ 240 h 240"/>
              <a:gd name="T2" fmla="*/ 0 w 184"/>
              <a:gd name="T3" fmla="*/ 22 h 240"/>
              <a:gd name="T4" fmla="*/ 32 w 184"/>
              <a:gd name="T5" fmla="*/ 0 h 240"/>
              <a:gd name="T6" fmla="*/ 184 w 184"/>
              <a:gd name="T7" fmla="*/ 218 h 240"/>
              <a:gd name="T8" fmla="*/ 152 w 184"/>
              <a:gd name="T9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240">
                <a:moveTo>
                  <a:pt x="152" y="240"/>
                </a:moveTo>
                <a:lnTo>
                  <a:pt x="0" y="22"/>
                </a:lnTo>
                <a:lnTo>
                  <a:pt x="32" y="0"/>
                </a:lnTo>
                <a:lnTo>
                  <a:pt x="184" y="218"/>
                </a:lnTo>
                <a:lnTo>
                  <a:pt x="152" y="24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3" name="Freeform 1206"/>
          <p:cNvSpPr>
            <a:spLocks/>
          </p:cNvSpPr>
          <p:nvPr/>
        </p:nvSpPr>
        <p:spPr bwMode="auto">
          <a:xfrm>
            <a:off x="6266327" y="2362354"/>
            <a:ext cx="49458" cy="143587"/>
          </a:xfrm>
          <a:custGeom>
            <a:avLst/>
            <a:gdLst>
              <a:gd name="T0" fmla="*/ 54 w 93"/>
              <a:gd name="T1" fmla="*/ 268 h 268"/>
              <a:gd name="T2" fmla="*/ 0 w 93"/>
              <a:gd name="T3" fmla="*/ 8 h 268"/>
              <a:gd name="T4" fmla="*/ 39 w 93"/>
              <a:gd name="T5" fmla="*/ 0 h 268"/>
              <a:gd name="T6" fmla="*/ 93 w 93"/>
              <a:gd name="T7" fmla="*/ 261 h 268"/>
              <a:gd name="T8" fmla="*/ 54 w 93"/>
              <a:gd name="T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268">
                <a:moveTo>
                  <a:pt x="54" y="268"/>
                </a:moveTo>
                <a:lnTo>
                  <a:pt x="0" y="8"/>
                </a:lnTo>
                <a:lnTo>
                  <a:pt x="39" y="0"/>
                </a:lnTo>
                <a:lnTo>
                  <a:pt x="93" y="261"/>
                </a:lnTo>
                <a:lnTo>
                  <a:pt x="54" y="26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4" name="Freeform 1207"/>
          <p:cNvSpPr>
            <a:spLocks/>
          </p:cNvSpPr>
          <p:nvPr/>
        </p:nvSpPr>
        <p:spPr bwMode="auto">
          <a:xfrm>
            <a:off x="4678892" y="2616025"/>
            <a:ext cx="22336" cy="141992"/>
          </a:xfrm>
          <a:custGeom>
            <a:avLst/>
            <a:gdLst>
              <a:gd name="T0" fmla="*/ 3 w 43"/>
              <a:gd name="T1" fmla="*/ 266 h 266"/>
              <a:gd name="T2" fmla="*/ 0 w 43"/>
              <a:gd name="T3" fmla="*/ 0 h 266"/>
              <a:gd name="T4" fmla="*/ 40 w 43"/>
              <a:gd name="T5" fmla="*/ 0 h 266"/>
              <a:gd name="T6" fmla="*/ 43 w 43"/>
              <a:gd name="T7" fmla="*/ 265 h 266"/>
              <a:gd name="T8" fmla="*/ 3 w 43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66">
                <a:moveTo>
                  <a:pt x="3" y="266"/>
                </a:moveTo>
                <a:lnTo>
                  <a:pt x="0" y="0"/>
                </a:lnTo>
                <a:lnTo>
                  <a:pt x="40" y="0"/>
                </a:lnTo>
                <a:lnTo>
                  <a:pt x="43" y="265"/>
                </a:lnTo>
                <a:lnTo>
                  <a:pt x="3" y="26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5" name="Freeform 1208"/>
          <p:cNvSpPr>
            <a:spLocks/>
          </p:cNvSpPr>
          <p:nvPr/>
        </p:nvSpPr>
        <p:spPr bwMode="auto">
          <a:xfrm>
            <a:off x="5422354" y="2430958"/>
            <a:ext cx="62222" cy="140396"/>
          </a:xfrm>
          <a:custGeom>
            <a:avLst/>
            <a:gdLst>
              <a:gd name="T0" fmla="*/ 0 w 116"/>
              <a:gd name="T1" fmla="*/ 254 h 266"/>
              <a:gd name="T2" fmla="*/ 79 w 116"/>
              <a:gd name="T3" fmla="*/ 0 h 266"/>
              <a:gd name="T4" fmla="*/ 116 w 116"/>
              <a:gd name="T5" fmla="*/ 11 h 266"/>
              <a:gd name="T6" fmla="*/ 38 w 116"/>
              <a:gd name="T7" fmla="*/ 266 h 266"/>
              <a:gd name="T8" fmla="*/ 0 w 116"/>
              <a:gd name="T9" fmla="*/ 25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266">
                <a:moveTo>
                  <a:pt x="0" y="254"/>
                </a:moveTo>
                <a:lnTo>
                  <a:pt x="79" y="0"/>
                </a:lnTo>
                <a:lnTo>
                  <a:pt x="116" y="11"/>
                </a:lnTo>
                <a:lnTo>
                  <a:pt x="38" y="266"/>
                </a:lnTo>
                <a:lnTo>
                  <a:pt x="0" y="254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7" name="Freeform 1211"/>
          <p:cNvSpPr>
            <a:spLocks/>
          </p:cNvSpPr>
          <p:nvPr/>
        </p:nvSpPr>
        <p:spPr bwMode="auto">
          <a:xfrm>
            <a:off x="5859497" y="3239831"/>
            <a:ext cx="44672" cy="143587"/>
          </a:xfrm>
          <a:custGeom>
            <a:avLst/>
            <a:gdLst>
              <a:gd name="T0" fmla="*/ 0 w 82"/>
              <a:gd name="T1" fmla="*/ 263 h 269"/>
              <a:gd name="T2" fmla="*/ 43 w 82"/>
              <a:gd name="T3" fmla="*/ 0 h 269"/>
              <a:gd name="T4" fmla="*/ 82 w 82"/>
              <a:gd name="T5" fmla="*/ 6 h 269"/>
              <a:gd name="T6" fmla="*/ 40 w 82"/>
              <a:gd name="T7" fmla="*/ 269 h 269"/>
              <a:gd name="T8" fmla="*/ 0 w 82"/>
              <a:gd name="T9" fmla="*/ 26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69">
                <a:moveTo>
                  <a:pt x="0" y="263"/>
                </a:moveTo>
                <a:lnTo>
                  <a:pt x="43" y="0"/>
                </a:lnTo>
                <a:lnTo>
                  <a:pt x="82" y="6"/>
                </a:lnTo>
                <a:lnTo>
                  <a:pt x="40" y="269"/>
                </a:lnTo>
                <a:lnTo>
                  <a:pt x="0" y="263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28" name="Freeform 1232"/>
          <p:cNvSpPr>
            <a:spLocks/>
          </p:cNvSpPr>
          <p:nvPr/>
        </p:nvSpPr>
        <p:spPr bwMode="auto">
          <a:xfrm>
            <a:off x="1208872" y="3254190"/>
            <a:ext cx="143587" cy="38290"/>
          </a:xfrm>
          <a:custGeom>
            <a:avLst/>
            <a:gdLst>
              <a:gd name="T0" fmla="*/ 0 w 268"/>
              <a:gd name="T1" fmla="*/ 32 h 72"/>
              <a:gd name="T2" fmla="*/ 264 w 268"/>
              <a:gd name="T3" fmla="*/ 0 h 72"/>
              <a:gd name="T4" fmla="*/ 268 w 268"/>
              <a:gd name="T5" fmla="*/ 38 h 72"/>
              <a:gd name="T6" fmla="*/ 4 w 268"/>
              <a:gd name="T7" fmla="*/ 72 h 72"/>
              <a:gd name="T8" fmla="*/ 0 w 268"/>
              <a:gd name="T9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72">
                <a:moveTo>
                  <a:pt x="0" y="32"/>
                </a:moveTo>
                <a:lnTo>
                  <a:pt x="264" y="0"/>
                </a:lnTo>
                <a:lnTo>
                  <a:pt x="268" y="38"/>
                </a:lnTo>
                <a:lnTo>
                  <a:pt x="4" y="72"/>
                </a:lnTo>
                <a:lnTo>
                  <a:pt x="0" y="32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29" name="Freeform 1233"/>
          <p:cNvSpPr>
            <a:spLocks/>
          </p:cNvSpPr>
          <p:nvPr/>
        </p:nvSpPr>
        <p:spPr bwMode="auto">
          <a:xfrm>
            <a:off x="444669" y="3346724"/>
            <a:ext cx="62222" cy="141992"/>
          </a:xfrm>
          <a:custGeom>
            <a:avLst/>
            <a:gdLst>
              <a:gd name="T0" fmla="*/ 78 w 116"/>
              <a:gd name="T1" fmla="*/ 267 h 267"/>
              <a:gd name="T2" fmla="*/ 0 w 116"/>
              <a:gd name="T3" fmla="*/ 12 h 267"/>
              <a:gd name="T4" fmla="*/ 38 w 116"/>
              <a:gd name="T5" fmla="*/ 0 h 267"/>
              <a:gd name="T6" fmla="*/ 116 w 116"/>
              <a:gd name="T7" fmla="*/ 255 h 267"/>
              <a:gd name="T8" fmla="*/ 78 w 116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267">
                <a:moveTo>
                  <a:pt x="78" y="267"/>
                </a:moveTo>
                <a:lnTo>
                  <a:pt x="0" y="12"/>
                </a:lnTo>
                <a:lnTo>
                  <a:pt x="38" y="0"/>
                </a:lnTo>
                <a:lnTo>
                  <a:pt x="116" y="255"/>
                </a:lnTo>
                <a:lnTo>
                  <a:pt x="78" y="26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2" name="Freeform 1236"/>
          <p:cNvSpPr>
            <a:spLocks/>
          </p:cNvSpPr>
          <p:nvPr/>
        </p:nvSpPr>
        <p:spPr bwMode="auto">
          <a:xfrm>
            <a:off x="8878016" y="250029"/>
            <a:ext cx="129229" cy="97321"/>
          </a:xfrm>
          <a:custGeom>
            <a:avLst/>
            <a:gdLst>
              <a:gd name="T0" fmla="*/ 220 w 242"/>
              <a:gd name="T1" fmla="*/ 182 h 182"/>
              <a:gd name="T2" fmla="*/ 0 w 242"/>
              <a:gd name="T3" fmla="*/ 32 h 182"/>
              <a:gd name="T4" fmla="*/ 23 w 242"/>
              <a:gd name="T5" fmla="*/ 0 h 182"/>
              <a:gd name="T6" fmla="*/ 242 w 242"/>
              <a:gd name="T7" fmla="*/ 150 h 182"/>
              <a:gd name="T8" fmla="*/ 220 w 242"/>
              <a:gd name="T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182">
                <a:moveTo>
                  <a:pt x="220" y="182"/>
                </a:moveTo>
                <a:lnTo>
                  <a:pt x="0" y="32"/>
                </a:lnTo>
                <a:lnTo>
                  <a:pt x="23" y="0"/>
                </a:lnTo>
                <a:lnTo>
                  <a:pt x="242" y="150"/>
                </a:lnTo>
                <a:lnTo>
                  <a:pt x="220" y="182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3" name="Freeform 1237"/>
          <p:cNvSpPr>
            <a:spLocks/>
          </p:cNvSpPr>
          <p:nvPr/>
        </p:nvSpPr>
        <p:spPr bwMode="auto">
          <a:xfrm>
            <a:off x="8429706" y="1416276"/>
            <a:ext cx="141992" cy="54244"/>
          </a:xfrm>
          <a:custGeom>
            <a:avLst/>
            <a:gdLst>
              <a:gd name="T0" fmla="*/ 0 w 268"/>
              <a:gd name="T1" fmla="*/ 64 h 102"/>
              <a:gd name="T2" fmla="*/ 258 w 268"/>
              <a:gd name="T3" fmla="*/ 0 h 102"/>
              <a:gd name="T4" fmla="*/ 268 w 268"/>
              <a:gd name="T5" fmla="*/ 38 h 102"/>
              <a:gd name="T6" fmla="*/ 9 w 268"/>
              <a:gd name="T7" fmla="*/ 102 h 102"/>
              <a:gd name="T8" fmla="*/ 0 w 268"/>
              <a:gd name="T9" fmla="*/ 6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102">
                <a:moveTo>
                  <a:pt x="0" y="64"/>
                </a:moveTo>
                <a:lnTo>
                  <a:pt x="258" y="0"/>
                </a:lnTo>
                <a:lnTo>
                  <a:pt x="268" y="38"/>
                </a:lnTo>
                <a:lnTo>
                  <a:pt x="9" y="102"/>
                </a:lnTo>
                <a:lnTo>
                  <a:pt x="0" y="64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4" name="Freeform 1238"/>
          <p:cNvSpPr>
            <a:spLocks/>
          </p:cNvSpPr>
          <p:nvPr/>
        </p:nvSpPr>
        <p:spPr bwMode="auto">
          <a:xfrm>
            <a:off x="8318027" y="2212386"/>
            <a:ext cx="22336" cy="141992"/>
          </a:xfrm>
          <a:custGeom>
            <a:avLst/>
            <a:gdLst>
              <a:gd name="T0" fmla="*/ 0 w 41"/>
              <a:gd name="T1" fmla="*/ 266 h 266"/>
              <a:gd name="T2" fmla="*/ 1 w 41"/>
              <a:gd name="T3" fmla="*/ 0 h 266"/>
              <a:gd name="T4" fmla="*/ 41 w 41"/>
              <a:gd name="T5" fmla="*/ 0 h 266"/>
              <a:gd name="T6" fmla="*/ 40 w 41"/>
              <a:gd name="T7" fmla="*/ 266 h 266"/>
              <a:gd name="T8" fmla="*/ 0 w 41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266">
                <a:moveTo>
                  <a:pt x="0" y="266"/>
                </a:moveTo>
                <a:lnTo>
                  <a:pt x="1" y="0"/>
                </a:lnTo>
                <a:lnTo>
                  <a:pt x="41" y="0"/>
                </a:lnTo>
                <a:lnTo>
                  <a:pt x="40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5" name="Freeform 1239"/>
          <p:cNvSpPr>
            <a:spLocks/>
          </p:cNvSpPr>
          <p:nvPr/>
        </p:nvSpPr>
        <p:spPr bwMode="auto">
          <a:xfrm>
            <a:off x="7893647" y="2826620"/>
            <a:ext cx="141992" cy="22336"/>
          </a:xfrm>
          <a:custGeom>
            <a:avLst/>
            <a:gdLst>
              <a:gd name="T0" fmla="*/ 266 w 266"/>
              <a:gd name="T1" fmla="*/ 40 h 43"/>
              <a:gd name="T2" fmla="*/ 0 w 266"/>
              <a:gd name="T3" fmla="*/ 43 h 43"/>
              <a:gd name="T4" fmla="*/ 0 w 266"/>
              <a:gd name="T5" fmla="*/ 3 h 43"/>
              <a:gd name="T6" fmla="*/ 265 w 266"/>
              <a:gd name="T7" fmla="*/ 0 h 43"/>
              <a:gd name="T8" fmla="*/ 266 w 266"/>
              <a:gd name="T9" fmla="*/ 4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43">
                <a:moveTo>
                  <a:pt x="266" y="40"/>
                </a:moveTo>
                <a:lnTo>
                  <a:pt x="0" y="43"/>
                </a:lnTo>
                <a:lnTo>
                  <a:pt x="0" y="3"/>
                </a:lnTo>
                <a:lnTo>
                  <a:pt x="265" y="0"/>
                </a:lnTo>
                <a:lnTo>
                  <a:pt x="266" y="4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8" name="Freeform 1242"/>
          <p:cNvSpPr>
            <a:spLocks/>
          </p:cNvSpPr>
          <p:nvPr/>
        </p:nvSpPr>
        <p:spPr bwMode="auto">
          <a:xfrm>
            <a:off x="3172823" y="449456"/>
            <a:ext cx="141992" cy="57435"/>
          </a:xfrm>
          <a:custGeom>
            <a:avLst/>
            <a:gdLst>
              <a:gd name="T0" fmla="*/ 0 w 266"/>
              <a:gd name="T1" fmla="*/ 69 h 108"/>
              <a:gd name="T2" fmla="*/ 256 w 266"/>
              <a:gd name="T3" fmla="*/ 0 h 108"/>
              <a:gd name="T4" fmla="*/ 266 w 266"/>
              <a:gd name="T5" fmla="*/ 39 h 108"/>
              <a:gd name="T6" fmla="*/ 9 w 266"/>
              <a:gd name="T7" fmla="*/ 108 h 108"/>
              <a:gd name="T8" fmla="*/ 0 w 266"/>
              <a:gd name="T9" fmla="*/ 6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108">
                <a:moveTo>
                  <a:pt x="0" y="69"/>
                </a:moveTo>
                <a:lnTo>
                  <a:pt x="256" y="0"/>
                </a:lnTo>
                <a:lnTo>
                  <a:pt x="266" y="39"/>
                </a:lnTo>
                <a:lnTo>
                  <a:pt x="9" y="108"/>
                </a:lnTo>
                <a:lnTo>
                  <a:pt x="0" y="6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9" name="Freeform 1243"/>
          <p:cNvSpPr>
            <a:spLocks/>
          </p:cNvSpPr>
          <p:nvPr/>
        </p:nvSpPr>
        <p:spPr bwMode="auto">
          <a:xfrm>
            <a:off x="4543283" y="1255139"/>
            <a:ext cx="95725" cy="129229"/>
          </a:xfrm>
          <a:custGeom>
            <a:avLst/>
            <a:gdLst>
              <a:gd name="T0" fmla="*/ 0 w 181"/>
              <a:gd name="T1" fmla="*/ 221 h 243"/>
              <a:gd name="T2" fmla="*/ 149 w 181"/>
              <a:gd name="T3" fmla="*/ 0 h 243"/>
              <a:gd name="T4" fmla="*/ 181 w 181"/>
              <a:gd name="T5" fmla="*/ 22 h 243"/>
              <a:gd name="T6" fmla="*/ 34 w 181"/>
              <a:gd name="T7" fmla="*/ 243 h 243"/>
              <a:gd name="T8" fmla="*/ 0 w 181"/>
              <a:gd name="T9" fmla="*/ 2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243">
                <a:moveTo>
                  <a:pt x="0" y="221"/>
                </a:moveTo>
                <a:lnTo>
                  <a:pt x="149" y="0"/>
                </a:lnTo>
                <a:lnTo>
                  <a:pt x="181" y="22"/>
                </a:lnTo>
                <a:lnTo>
                  <a:pt x="34" y="243"/>
                </a:lnTo>
                <a:lnTo>
                  <a:pt x="0" y="221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0" name="Freeform 1244"/>
          <p:cNvSpPr>
            <a:spLocks/>
          </p:cNvSpPr>
          <p:nvPr/>
        </p:nvSpPr>
        <p:spPr bwMode="auto">
          <a:xfrm>
            <a:off x="4548068" y="409570"/>
            <a:ext cx="137205" cy="76580"/>
          </a:xfrm>
          <a:custGeom>
            <a:avLst/>
            <a:gdLst>
              <a:gd name="T0" fmla="*/ 16 w 259"/>
              <a:gd name="T1" fmla="*/ 0 h 144"/>
              <a:gd name="T2" fmla="*/ 259 w 259"/>
              <a:gd name="T3" fmla="*/ 108 h 144"/>
              <a:gd name="T4" fmla="*/ 244 w 259"/>
              <a:gd name="T5" fmla="*/ 144 h 144"/>
              <a:gd name="T6" fmla="*/ 0 w 259"/>
              <a:gd name="T7" fmla="*/ 36 h 144"/>
              <a:gd name="T8" fmla="*/ 16 w 259"/>
              <a:gd name="T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144">
                <a:moveTo>
                  <a:pt x="16" y="0"/>
                </a:moveTo>
                <a:lnTo>
                  <a:pt x="259" y="108"/>
                </a:lnTo>
                <a:lnTo>
                  <a:pt x="244" y="144"/>
                </a:lnTo>
                <a:lnTo>
                  <a:pt x="0" y="36"/>
                </a:lnTo>
                <a:lnTo>
                  <a:pt x="16" y="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1" name="Freeform 1245"/>
          <p:cNvSpPr>
            <a:spLocks/>
          </p:cNvSpPr>
          <p:nvPr/>
        </p:nvSpPr>
        <p:spPr bwMode="auto">
          <a:xfrm>
            <a:off x="6441823" y="1159414"/>
            <a:ext cx="100511" cy="126038"/>
          </a:xfrm>
          <a:custGeom>
            <a:avLst/>
            <a:gdLst>
              <a:gd name="T0" fmla="*/ 156 w 189"/>
              <a:gd name="T1" fmla="*/ 237 h 237"/>
              <a:gd name="T2" fmla="*/ 0 w 189"/>
              <a:gd name="T3" fmla="*/ 24 h 237"/>
              <a:gd name="T4" fmla="*/ 32 w 189"/>
              <a:gd name="T5" fmla="*/ 0 h 237"/>
              <a:gd name="T6" fmla="*/ 189 w 189"/>
              <a:gd name="T7" fmla="*/ 215 h 237"/>
              <a:gd name="T8" fmla="*/ 156 w 189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237">
                <a:moveTo>
                  <a:pt x="156" y="237"/>
                </a:moveTo>
                <a:lnTo>
                  <a:pt x="0" y="24"/>
                </a:lnTo>
                <a:lnTo>
                  <a:pt x="32" y="0"/>
                </a:lnTo>
                <a:lnTo>
                  <a:pt x="189" y="215"/>
                </a:lnTo>
                <a:lnTo>
                  <a:pt x="156" y="23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2" name="Freeform 1246"/>
          <p:cNvSpPr>
            <a:spLocks/>
          </p:cNvSpPr>
          <p:nvPr/>
        </p:nvSpPr>
        <p:spPr bwMode="auto">
          <a:xfrm>
            <a:off x="1146651" y="404785"/>
            <a:ext cx="103702" cy="124442"/>
          </a:xfrm>
          <a:custGeom>
            <a:avLst/>
            <a:gdLst>
              <a:gd name="T0" fmla="*/ 163 w 194"/>
              <a:gd name="T1" fmla="*/ 234 h 234"/>
              <a:gd name="T2" fmla="*/ 0 w 194"/>
              <a:gd name="T3" fmla="*/ 24 h 234"/>
              <a:gd name="T4" fmla="*/ 31 w 194"/>
              <a:gd name="T5" fmla="*/ 0 h 234"/>
              <a:gd name="T6" fmla="*/ 194 w 194"/>
              <a:gd name="T7" fmla="*/ 209 h 234"/>
              <a:gd name="T8" fmla="*/ 163 w 194"/>
              <a:gd name="T9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34">
                <a:moveTo>
                  <a:pt x="163" y="234"/>
                </a:moveTo>
                <a:lnTo>
                  <a:pt x="0" y="24"/>
                </a:lnTo>
                <a:lnTo>
                  <a:pt x="31" y="0"/>
                </a:lnTo>
                <a:lnTo>
                  <a:pt x="194" y="209"/>
                </a:lnTo>
                <a:lnTo>
                  <a:pt x="163" y="234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3" name="Freeform 1247"/>
          <p:cNvSpPr>
            <a:spLocks/>
          </p:cNvSpPr>
          <p:nvPr/>
        </p:nvSpPr>
        <p:spPr bwMode="auto">
          <a:xfrm>
            <a:off x="926484" y="2553804"/>
            <a:ext cx="36695" cy="143587"/>
          </a:xfrm>
          <a:custGeom>
            <a:avLst/>
            <a:gdLst>
              <a:gd name="T0" fmla="*/ 27 w 67"/>
              <a:gd name="T1" fmla="*/ 269 h 269"/>
              <a:gd name="T2" fmla="*/ 0 w 67"/>
              <a:gd name="T3" fmla="*/ 5 h 269"/>
              <a:gd name="T4" fmla="*/ 39 w 67"/>
              <a:gd name="T5" fmla="*/ 0 h 269"/>
              <a:gd name="T6" fmla="*/ 67 w 67"/>
              <a:gd name="T7" fmla="*/ 265 h 269"/>
              <a:gd name="T8" fmla="*/ 27 w 67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269">
                <a:moveTo>
                  <a:pt x="27" y="269"/>
                </a:moveTo>
                <a:lnTo>
                  <a:pt x="0" y="5"/>
                </a:lnTo>
                <a:lnTo>
                  <a:pt x="39" y="0"/>
                </a:lnTo>
                <a:lnTo>
                  <a:pt x="67" y="265"/>
                </a:lnTo>
                <a:lnTo>
                  <a:pt x="27" y="26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4" name="Freeform 1248"/>
          <p:cNvSpPr>
            <a:spLocks/>
          </p:cNvSpPr>
          <p:nvPr/>
        </p:nvSpPr>
        <p:spPr bwMode="auto">
          <a:xfrm>
            <a:off x="685577" y="2446912"/>
            <a:ext cx="105297" cy="124442"/>
          </a:xfrm>
          <a:custGeom>
            <a:avLst/>
            <a:gdLst>
              <a:gd name="T0" fmla="*/ 0 w 196"/>
              <a:gd name="T1" fmla="*/ 209 h 233"/>
              <a:gd name="T2" fmla="*/ 165 w 196"/>
              <a:gd name="T3" fmla="*/ 0 h 233"/>
              <a:gd name="T4" fmla="*/ 196 w 196"/>
              <a:gd name="T5" fmla="*/ 25 h 233"/>
              <a:gd name="T6" fmla="*/ 31 w 196"/>
              <a:gd name="T7" fmla="*/ 233 h 233"/>
              <a:gd name="T8" fmla="*/ 0 w 196"/>
              <a:gd name="T9" fmla="*/ 209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233">
                <a:moveTo>
                  <a:pt x="0" y="209"/>
                </a:moveTo>
                <a:lnTo>
                  <a:pt x="165" y="0"/>
                </a:lnTo>
                <a:lnTo>
                  <a:pt x="196" y="25"/>
                </a:lnTo>
                <a:lnTo>
                  <a:pt x="31" y="233"/>
                </a:lnTo>
                <a:lnTo>
                  <a:pt x="0" y="20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5" name="Freeform 1249"/>
          <p:cNvSpPr>
            <a:spLocks/>
          </p:cNvSpPr>
          <p:nvPr/>
        </p:nvSpPr>
        <p:spPr bwMode="auto">
          <a:xfrm>
            <a:off x="3053168" y="1411489"/>
            <a:ext cx="141992" cy="25527"/>
          </a:xfrm>
          <a:custGeom>
            <a:avLst/>
            <a:gdLst>
              <a:gd name="T0" fmla="*/ 268 w 268"/>
              <a:gd name="T1" fmla="*/ 39 h 47"/>
              <a:gd name="T2" fmla="*/ 1 w 268"/>
              <a:gd name="T3" fmla="*/ 47 h 47"/>
              <a:gd name="T4" fmla="*/ 0 w 268"/>
              <a:gd name="T5" fmla="*/ 7 h 47"/>
              <a:gd name="T6" fmla="*/ 267 w 268"/>
              <a:gd name="T7" fmla="*/ 0 h 47"/>
              <a:gd name="T8" fmla="*/ 268 w 268"/>
              <a:gd name="T9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47">
                <a:moveTo>
                  <a:pt x="268" y="39"/>
                </a:moveTo>
                <a:lnTo>
                  <a:pt x="1" y="47"/>
                </a:lnTo>
                <a:lnTo>
                  <a:pt x="0" y="7"/>
                </a:lnTo>
                <a:lnTo>
                  <a:pt x="267" y="0"/>
                </a:lnTo>
                <a:lnTo>
                  <a:pt x="268" y="3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6" name="Freeform 1250"/>
          <p:cNvSpPr>
            <a:spLocks/>
          </p:cNvSpPr>
          <p:nvPr/>
        </p:nvSpPr>
        <p:spPr bwMode="auto">
          <a:xfrm>
            <a:off x="1757694" y="1106766"/>
            <a:ext cx="38290" cy="143587"/>
          </a:xfrm>
          <a:custGeom>
            <a:avLst/>
            <a:gdLst>
              <a:gd name="T0" fmla="*/ 39 w 73"/>
              <a:gd name="T1" fmla="*/ 0 h 270"/>
              <a:gd name="T2" fmla="*/ 73 w 73"/>
              <a:gd name="T3" fmla="*/ 264 h 270"/>
              <a:gd name="T4" fmla="*/ 33 w 73"/>
              <a:gd name="T5" fmla="*/ 270 h 270"/>
              <a:gd name="T6" fmla="*/ 0 w 73"/>
              <a:gd name="T7" fmla="*/ 5 h 270"/>
              <a:gd name="T8" fmla="*/ 39 w 73"/>
              <a:gd name="T9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70">
                <a:moveTo>
                  <a:pt x="39" y="0"/>
                </a:moveTo>
                <a:lnTo>
                  <a:pt x="73" y="264"/>
                </a:lnTo>
                <a:lnTo>
                  <a:pt x="33" y="270"/>
                </a:lnTo>
                <a:lnTo>
                  <a:pt x="0" y="5"/>
                </a:lnTo>
                <a:lnTo>
                  <a:pt x="39" y="0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7" name="Freeform 1251"/>
          <p:cNvSpPr>
            <a:spLocks/>
          </p:cNvSpPr>
          <p:nvPr/>
        </p:nvSpPr>
        <p:spPr bwMode="auto">
          <a:xfrm>
            <a:off x="5074554" y="1456161"/>
            <a:ext cx="28717" cy="143587"/>
          </a:xfrm>
          <a:custGeom>
            <a:avLst/>
            <a:gdLst>
              <a:gd name="T0" fmla="*/ 14 w 54"/>
              <a:gd name="T1" fmla="*/ 269 h 269"/>
              <a:gd name="T2" fmla="*/ 0 w 54"/>
              <a:gd name="T3" fmla="*/ 2 h 269"/>
              <a:gd name="T4" fmla="*/ 40 w 54"/>
              <a:gd name="T5" fmla="*/ 0 h 269"/>
              <a:gd name="T6" fmla="*/ 54 w 54"/>
              <a:gd name="T7" fmla="*/ 266 h 269"/>
              <a:gd name="T8" fmla="*/ 14 w 54"/>
              <a:gd name="T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69">
                <a:moveTo>
                  <a:pt x="14" y="269"/>
                </a:moveTo>
                <a:lnTo>
                  <a:pt x="0" y="2"/>
                </a:lnTo>
                <a:lnTo>
                  <a:pt x="40" y="0"/>
                </a:lnTo>
                <a:lnTo>
                  <a:pt x="54" y="266"/>
                </a:lnTo>
                <a:lnTo>
                  <a:pt x="14" y="269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8" name="Freeform 1252"/>
          <p:cNvSpPr>
            <a:spLocks/>
          </p:cNvSpPr>
          <p:nvPr/>
        </p:nvSpPr>
        <p:spPr bwMode="auto">
          <a:xfrm>
            <a:off x="6464158" y="2108684"/>
            <a:ext cx="52649" cy="141992"/>
          </a:xfrm>
          <a:custGeom>
            <a:avLst/>
            <a:gdLst>
              <a:gd name="T0" fmla="*/ 0 w 100"/>
              <a:gd name="T1" fmla="*/ 258 h 267"/>
              <a:gd name="T2" fmla="*/ 62 w 100"/>
              <a:gd name="T3" fmla="*/ 0 h 267"/>
              <a:gd name="T4" fmla="*/ 100 w 100"/>
              <a:gd name="T5" fmla="*/ 8 h 267"/>
              <a:gd name="T6" fmla="*/ 39 w 100"/>
              <a:gd name="T7" fmla="*/ 267 h 267"/>
              <a:gd name="T8" fmla="*/ 0 w 100"/>
              <a:gd name="T9" fmla="*/ 25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267">
                <a:moveTo>
                  <a:pt x="0" y="258"/>
                </a:moveTo>
                <a:lnTo>
                  <a:pt x="62" y="0"/>
                </a:lnTo>
                <a:lnTo>
                  <a:pt x="100" y="8"/>
                </a:lnTo>
                <a:lnTo>
                  <a:pt x="39" y="267"/>
                </a:lnTo>
                <a:lnTo>
                  <a:pt x="0" y="25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9" name="Freeform 1253"/>
          <p:cNvSpPr>
            <a:spLocks/>
          </p:cNvSpPr>
          <p:nvPr/>
        </p:nvSpPr>
        <p:spPr bwMode="auto">
          <a:xfrm>
            <a:off x="4154002" y="2544231"/>
            <a:ext cx="100511" cy="126038"/>
          </a:xfrm>
          <a:custGeom>
            <a:avLst/>
            <a:gdLst>
              <a:gd name="T0" fmla="*/ 157 w 189"/>
              <a:gd name="T1" fmla="*/ 237 h 237"/>
              <a:gd name="T2" fmla="*/ 0 w 189"/>
              <a:gd name="T3" fmla="*/ 24 h 237"/>
              <a:gd name="T4" fmla="*/ 31 w 189"/>
              <a:gd name="T5" fmla="*/ 0 h 237"/>
              <a:gd name="T6" fmla="*/ 189 w 189"/>
              <a:gd name="T7" fmla="*/ 214 h 237"/>
              <a:gd name="T8" fmla="*/ 157 w 189"/>
              <a:gd name="T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237">
                <a:moveTo>
                  <a:pt x="157" y="237"/>
                </a:moveTo>
                <a:lnTo>
                  <a:pt x="0" y="24"/>
                </a:lnTo>
                <a:lnTo>
                  <a:pt x="31" y="0"/>
                </a:lnTo>
                <a:lnTo>
                  <a:pt x="189" y="214"/>
                </a:lnTo>
                <a:lnTo>
                  <a:pt x="157" y="23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50" name="Freeform 1254"/>
          <p:cNvSpPr>
            <a:spLocks/>
          </p:cNvSpPr>
          <p:nvPr/>
        </p:nvSpPr>
        <p:spPr bwMode="auto">
          <a:xfrm>
            <a:off x="4412459" y="2866505"/>
            <a:ext cx="116466" cy="113275"/>
          </a:xfrm>
          <a:custGeom>
            <a:avLst/>
            <a:gdLst>
              <a:gd name="T0" fmla="*/ 193 w 220"/>
              <a:gd name="T1" fmla="*/ 212 h 212"/>
              <a:gd name="T2" fmla="*/ 0 w 220"/>
              <a:gd name="T3" fmla="*/ 29 h 212"/>
              <a:gd name="T4" fmla="*/ 27 w 220"/>
              <a:gd name="T5" fmla="*/ 0 h 212"/>
              <a:gd name="T6" fmla="*/ 220 w 220"/>
              <a:gd name="T7" fmla="*/ 183 h 212"/>
              <a:gd name="T8" fmla="*/ 193 w 220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" h="212">
                <a:moveTo>
                  <a:pt x="193" y="212"/>
                </a:moveTo>
                <a:lnTo>
                  <a:pt x="0" y="29"/>
                </a:lnTo>
                <a:lnTo>
                  <a:pt x="27" y="0"/>
                </a:lnTo>
                <a:lnTo>
                  <a:pt x="220" y="183"/>
                </a:lnTo>
                <a:lnTo>
                  <a:pt x="193" y="212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51" name="Freeform 1255"/>
          <p:cNvSpPr>
            <a:spLocks/>
          </p:cNvSpPr>
          <p:nvPr/>
        </p:nvSpPr>
        <p:spPr bwMode="auto">
          <a:xfrm>
            <a:off x="6413105" y="2893627"/>
            <a:ext cx="100511" cy="126038"/>
          </a:xfrm>
          <a:custGeom>
            <a:avLst/>
            <a:gdLst>
              <a:gd name="T0" fmla="*/ 0 w 191"/>
              <a:gd name="T1" fmla="*/ 213 h 237"/>
              <a:gd name="T2" fmla="*/ 159 w 191"/>
              <a:gd name="T3" fmla="*/ 0 h 237"/>
              <a:gd name="T4" fmla="*/ 191 w 191"/>
              <a:gd name="T5" fmla="*/ 24 h 237"/>
              <a:gd name="T6" fmla="*/ 31 w 191"/>
              <a:gd name="T7" fmla="*/ 237 h 237"/>
              <a:gd name="T8" fmla="*/ 0 w 191"/>
              <a:gd name="T9" fmla="*/ 21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37">
                <a:moveTo>
                  <a:pt x="0" y="213"/>
                </a:moveTo>
                <a:lnTo>
                  <a:pt x="159" y="0"/>
                </a:lnTo>
                <a:lnTo>
                  <a:pt x="191" y="24"/>
                </a:lnTo>
                <a:lnTo>
                  <a:pt x="31" y="237"/>
                </a:lnTo>
                <a:lnTo>
                  <a:pt x="0" y="213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52" name="Freeform 1256"/>
          <p:cNvSpPr>
            <a:spLocks/>
          </p:cNvSpPr>
          <p:nvPr/>
        </p:nvSpPr>
        <p:spPr bwMode="auto">
          <a:xfrm>
            <a:off x="6435441" y="3452021"/>
            <a:ext cx="138801" cy="71794"/>
          </a:xfrm>
          <a:custGeom>
            <a:avLst/>
            <a:gdLst>
              <a:gd name="T0" fmla="*/ 0 w 262"/>
              <a:gd name="T1" fmla="*/ 97 h 134"/>
              <a:gd name="T2" fmla="*/ 248 w 262"/>
              <a:gd name="T3" fmla="*/ 0 h 134"/>
              <a:gd name="T4" fmla="*/ 262 w 262"/>
              <a:gd name="T5" fmla="*/ 36 h 134"/>
              <a:gd name="T6" fmla="*/ 15 w 262"/>
              <a:gd name="T7" fmla="*/ 134 h 134"/>
              <a:gd name="T8" fmla="*/ 0 w 262"/>
              <a:gd name="T9" fmla="*/ 9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134">
                <a:moveTo>
                  <a:pt x="0" y="97"/>
                </a:moveTo>
                <a:lnTo>
                  <a:pt x="248" y="0"/>
                </a:lnTo>
                <a:lnTo>
                  <a:pt x="262" y="36"/>
                </a:lnTo>
                <a:lnTo>
                  <a:pt x="15" y="134"/>
                </a:lnTo>
                <a:lnTo>
                  <a:pt x="0" y="97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67" name="Freeform 1271"/>
          <p:cNvSpPr>
            <a:spLocks/>
          </p:cNvSpPr>
          <p:nvPr/>
        </p:nvSpPr>
        <p:spPr bwMode="auto">
          <a:xfrm>
            <a:off x="8496713" y="2509132"/>
            <a:ext cx="70198" cy="138801"/>
          </a:xfrm>
          <a:custGeom>
            <a:avLst/>
            <a:gdLst>
              <a:gd name="T0" fmla="*/ 0 w 133"/>
              <a:gd name="T1" fmla="*/ 248 h 262"/>
              <a:gd name="T2" fmla="*/ 97 w 133"/>
              <a:gd name="T3" fmla="*/ 0 h 262"/>
              <a:gd name="T4" fmla="*/ 133 w 133"/>
              <a:gd name="T5" fmla="*/ 15 h 262"/>
              <a:gd name="T6" fmla="*/ 36 w 133"/>
              <a:gd name="T7" fmla="*/ 262 h 262"/>
              <a:gd name="T8" fmla="*/ 0 w 133"/>
              <a:gd name="T9" fmla="*/ 248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262">
                <a:moveTo>
                  <a:pt x="0" y="248"/>
                </a:moveTo>
                <a:lnTo>
                  <a:pt x="97" y="0"/>
                </a:lnTo>
                <a:lnTo>
                  <a:pt x="133" y="15"/>
                </a:lnTo>
                <a:lnTo>
                  <a:pt x="36" y="262"/>
                </a:lnTo>
                <a:lnTo>
                  <a:pt x="0" y="248"/>
                </a:lnTo>
                <a:close/>
              </a:path>
            </a:pathLst>
          </a:custGeom>
          <a:solidFill>
            <a:srgbClr val="E83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Suorakulmio 1"/>
          <p:cNvSpPr/>
          <p:nvPr/>
        </p:nvSpPr>
        <p:spPr>
          <a:xfrm>
            <a:off x="0" y="3432876"/>
            <a:ext cx="9162000" cy="35616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fi-FI">
              <a:solidFill>
                <a:srgbClr val="005EB8"/>
              </a:solidFill>
            </a:endParaRPr>
          </a:p>
        </p:txBody>
      </p:sp>
      <p:sp>
        <p:nvSpPr>
          <p:cNvPr id="64" name="Tekstin paikkamerkki 63"/>
          <p:cNvSpPr>
            <a:spLocks noGrp="1"/>
          </p:cNvSpPr>
          <p:nvPr>
            <p:ph type="body" sz="quarter" idx="13" hasCustomPrompt="1"/>
          </p:nvPr>
        </p:nvSpPr>
        <p:spPr>
          <a:xfrm>
            <a:off x="4565196" y="3717031"/>
            <a:ext cx="3127375" cy="2854753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2"/>
                </a:solidFill>
              </a:defRPr>
            </a:lvl1pPr>
            <a:lvl2pPr marL="536575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Lisää tähän yhteystiedot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0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purppur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3910361"/>
            <a:ext cx="5890910" cy="1678879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64" name="Ryhmä 63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65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5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fld id="{E995CB0E-5AFC-46B6-8D75-6CA1492727BC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880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punainen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3910361"/>
            <a:ext cx="5890910" cy="1678879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64" name="Ryhmä 63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65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5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fld id="{42EC0C74-DDAE-4ED3-BE68-E7FC84FE2C4F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601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keltai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3910361"/>
            <a:ext cx="5890910" cy="1678879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64" name="Ryhmä 63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65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5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fld id="{E53EF76F-9C81-4D3D-86A1-269E4813D062}" type="datetime1">
              <a:rPr lang="fi-FI" smtClean="0"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kuvataustalla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1520" y="4065058"/>
            <a:ext cx="5890910" cy="1524182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5" name="Ryhmä 24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2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fld id="{F254446C-AE4C-4CC6-BA19-F3E15AE1E3E4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4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Otsikkodia kuvataustalla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1520" y="4065058"/>
            <a:ext cx="5890910" cy="1524182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5" name="Ryhmä 24"/>
          <p:cNvGrpSpPr>
            <a:grpSpLocks noChangeAspect="1"/>
          </p:cNvGrpSpPr>
          <p:nvPr/>
        </p:nvGrpSpPr>
        <p:grpSpPr bwMode="black">
          <a:xfrm>
            <a:off x="281731" y="5968800"/>
            <a:ext cx="2635524" cy="630602"/>
            <a:chOff x="900113" y="2552700"/>
            <a:chExt cx="7397750" cy="1770062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black">
            <a:xfrm>
              <a:off x="2816225" y="2790825"/>
              <a:ext cx="404813" cy="534987"/>
            </a:xfrm>
            <a:custGeom>
              <a:avLst/>
              <a:gdLst>
                <a:gd name="T0" fmla="*/ 505 w 1485"/>
                <a:gd name="T1" fmla="*/ 894 h 1967"/>
                <a:gd name="T2" fmla="*/ 714 w 1485"/>
                <a:gd name="T3" fmla="*/ 894 h 1967"/>
                <a:gd name="T4" fmla="*/ 989 w 1485"/>
                <a:gd name="T5" fmla="*/ 641 h 1967"/>
                <a:gd name="T6" fmla="*/ 714 w 1485"/>
                <a:gd name="T7" fmla="*/ 409 h 1967"/>
                <a:gd name="T8" fmla="*/ 505 w 1485"/>
                <a:gd name="T9" fmla="*/ 409 h 1967"/>
                <a:gd name="T10" fmla="*/ 505 w 1485"/>
                <a:gd name="T11" fmla="*/ 894 h 1967"/>
                <a:gd name="T12" fmla="*/ 728 w 1485"/>
                <a:gd name="T13" fmla="*/ 0 h 1967"/>
                <a:gd name="T14" fmla="*/ 1485 w 1485"/>
                <a:gd name="T15" fmla="*/ 625 h 1967"/>
                <a:gd name="T16" fmla="*/ 784 w 1485"/>
                <a:gd name="T17" fmla="*/ 1307 h 1967"/>
                <a:gd name="T18" fmla="*/ 505 w 1485"/>
                <a:gd name="T19" fmla="*/ 1307 h 1967"/>
                <a:gd name="T20" fmla="*/ 505 w 1485"/>
                <a:gd name="T21" fmla="*/ 1967 h 1967"/>
                <a:gd name="T22" fmla="*/ 0 w 1485"/>
                <a:gd name="T23" fmla="*/ 1967 h 1967"/>
                <a:gd name="T24" fmla="*/ 0 w 1485"/>
                <a:gd name="T25" fmla="*/ 0 h 1967"/>
                <a:gd name="T26" fmla="*/ 728 w 1485"/>
                <a:gd name="T27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5" h="1967">
                  <a:moveTo>
                    <a:pt x="505" y="894"/>
                  </a:moveTo>
                  <a:lnTo>
                    <a:pt x="714" y="894"/>
                  </a:lnTo>
                  <a:cubicBezTo>
                    <a:pt x="873" y="894"/>
                    <a:pt x="989" y="802"/>
                    <a:pt x="989" y="641"/>
                  </a:cubicBezTo>
                  <a:cubicBezTo>
                    <a:pt x="989" y="500"/>
                    <a:pt x="860" y="409"/>
                    <a:pt x="714" y="409"/>
                  </a:cubicBezTo>
                  <a:lnTo>
                    <a:pt x="505" y="409"/>
                  </a:lnTo>
                  <a:lnTo>
                    <a:pt x="505" y="894"/>
                  </a:lnTo>
                  <a:close/>
                  <a:moveTo>
                    <a:pt x="728" y="0"/>
                  </a:moveTo>
                  <a:cubicBezTo>
                    <a:pt x="1178" y="0"/>
                    <a:pt x="1485" y="239"/>
                    <a:pt x="1485" y="625"/>
                  </a:cubicBezTo>
                  <a:cubicBezTo>
                    <a:pt x="1485" y="1054"/>
                    <a:pt x="1194" y="1307"/>
                    <a:pt x="784" y="1307"/>
                  </a:cubicBezTo>
                  <a:lnTo>
                    <a:pt x="505" y="1307"/>
                  </a:lnTo>
                  <a:lnTo>
                    <a:pt x="505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7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black">
            <a:xfrm>
              <a:off x="3262313" y="2908300"/>
              <a:ext cx="381000" cy="425450"/>
            </a:xfrm>
            <a:custGeom>
              <a:avLst/>
              <a:gdLst>
                <a:gd name="T0" fmla="*/ 943 w 1402"/>
                <a:gd name="T1" fmla="*/ 879 h 1565"/>
                <a:gd name="T2" fmla="*/ 943 w 1402"/>
                <a:gd name="T3" fmla="*/ 856 h 1565"/>
                <a:gd name="T4" fmla="*/ 579 w 1402"/>
                <a:gd name="T5" fmla="*/ 951 h 1565"/>
                <a:gd name="T6" fmla="*/ 451 w 1402"/>
                <a:gd name="T7" fmla="*/ 1080 h 1565"/>
                <a:gd name="T8" fmla="*/ 607 w 1402"/>
                <a:gd name="T9" fmla="*/ 1208 h 1565"/>
                <a:gd name="T10" fmla="*/ 943 w 1402"/>
                <a:gd name="T11" fmla="*/ 879 h 1565"/>
                <a:gd name="T12" fmla="*/ 1402 w 1402"/>
                <a:gd name="T13" fmla="*/ 624 h 1565"/>
                <a:gd name="T14" fmla="*/ 1401 w 1402"/>
                <a:gd name="T15" fmla="*/ 1538 h 1565"/>
                <a:gd name="T16" fmla="*/ 943 w 1402"/>
                <a:gd name="T17" fmla="*/ 1538 h 1565"/>
                <a:gd name="T18" fmla="*/ 943 w 1402"/>
                <a:gd name="T19" fmla="*/ 1394 h 1565"/>
                <a:gd name="T20" fmla="*/ 504 w 1402"/>
                <a:gd name="T21" fmla="*/ 1565 h 1565"/>
                <a:gd name="T22" fmla="*/ 0 w 1402"/>
                <a:gd name="T23" fmla="*/ 1116 h 1565"/>
                <a:gd name="T24" fmla="*/ 500 w 1402"/>
                <a:gd name="T25" fmla="*/ 617 h 1565"/>
                <a:gd name="T26" fmla="*/ 911 w 1402"/>
                <a:gd name="T27" fmla="*/ 510 h 1565"/>
                <a:gd name="T28" fmla="*/ 632 w 1402"/>
                <a:gd name="T29" fmla="*/ 376 h 1565"/>
                <a:gd name="T30" fmla="*/ 313 w 1402"/>
                <a:gd name="T31" fmla="*/ 488 h 1565"/>
                <a:gd name="T32" fmla="*/ 42 w 1402"/>
                <a:gd name="T33" fmla="*/ 215 h 1565"/>
                <a:gd name="T34" fmla="*/ 669 w 1402"/>
                <a:gd name="T35" fmla="*/ 0 h 1565"/>
                <a:gd name="T36" fmla="*/ 1402 w 1402"/>
                <a:gd name="T37" fmla="*/ 624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2" h="1565">
                  <a:moveTo>
                    <a:pt x="943" y="879"/>
                  </a:moveTo>
                  <a:lnTo>
                    <a:pt x="943" y="856"/>
                  </a:lnTo>
                  <a:lnTo>
                    <a:pt x="579" y="951"/>
                  </a:lnTo>
                  <a:cubicBezTo>
                    <a:pt x="497" y="972"/>
                    <a:pt x="451" y="1014"/>
                    <a:pt x="451" y="1080"/>
                  </a:cubicBezTo>
                  <a:cubicBezTo>
                    <a:pt x="451" y="1156"/>
                    <a:pt x="520" y="1208"/>
                    <a:pt x="607" y="1208"/>
                  </a:cubicBezTo>
                  <a:cubicBezTo>
                    <a:pt x="804" y="1208"/>
                    <a:pt x="943" y="1037"/>
                    <a:pt x="943" y="879"/>
                  </a:cubicBezTo>
                  <a:close/>
                  <a:moveTo>
                    <a:pt x="1402" y="624"/>
                  </a:moveTo>
                  <a:lnTo>
                    <a:pt x="1401" y="1538"/>
                  </a:lnTo>
                  <a:lnTo>
                    <a:pt x="943" y="1538"/>
                  </a:lnTo>
                  <a:lnTo>
                    <a:pt x="943" y="1394"/>
                  </a:lnTo>
                  <a:cubicBezTo>
                    <a:pt x="830" y="1493"/>
                    <a:pt x="676" y="1565"/>
                    <a:pt x="504" y="1565"/>
                  </a:cubicBezTo>
                  <a:cubicBezTo>
                    <a:pt x="226" y="1565"/>
                    <a:pt x="0" y="1360"/>
                    <a:pt x="0" y="1116"/>
                  </a:cubicBezTo>
                  <a:cubicBezTo>
                    <a:pt x="0" y="873"/>
                    <a:pt x="148" y="707"/>
                    <a:pt x="500" y="617"/>
                  </a:cubicBezTo>
                  <a:lnTo>
                    <a:pt x="911" y="510"/>
                  </a:lnTo>
                  <a:cubicBezTo>
                    <a:pt x="863" y="424"/>
                    <a:pt x="764" y="376"/>
                    <a:pt x="632" y="376"/>
                  </a:cubicBezTo>
                  <a:cubicBezTo>
                    <a:pt x="515" y="376"/>
                    <a:pt x="405" y="416"/>
                    <a:pt x="313" y="488"/>
                  </a:cubicBezTo>
                  <a:lnTo>
                    <a:pt x="42" y="215"/>
                  </a:lnTo>
                  <a:cubicBezTo>
                    <a:pt x="165" y="106"/>
                    <a:pt x="375" y="0"/>
                    <a:pt x="669" y="0"/>
                  </a:cubicBezTo>
                  <a:cubicBezTo>
                    <a:pt x="1086" y="0"/>
                    <a:pt x="1402" y="261"/>
                    <a:pt x="1402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black">
            <a:xfrm>
              <a:off x="3725863" y="27527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black">
            <a:xfrm>
              <a:off x="3908425" y="2913063"/>
              <a:ext cx="449263" cy="412750"/>
            </a:xfrm>
            <a:custGeom>
              <a:avLst/>
              <a:gdLst>
                <a:gd name="T0" fmla="*/ 598 w 1655"/>
                <a:gd name="T1" fmla="*/ 1520 h 1520"/>
                <a:gd name="T2" fmla="*/ 0 w 1655"/>
                <a:gd name="T3" fmla="*/ 0 h 1520"/>
                <a:gd name="T4" fmla="*/ 473 w 1655"/>
                <a:gd name="T5" fmla="*/ 0 h 1520"/>
                <a:gd name="T6" fmla="*/ 827 w 1655"/>
                <a:gd name="T7" fmla="*/ 1005 h 1520"/>
                <a:gd name="T8" fmla="*/ 1183 w 1655"/>
                <a:gd name="T9" fmla="*/ 0 h 1520"/>
                <a:gd name="T10" fmla="*/ 1655 w 1655"/>
                <a:gd name="T11" fmla="*/ 0 h 1520"/>
                <a:gd name="T12" fmla="*/ 1059 w 1655"/>
                <a:gd name="T13" fmla="*/ 1520 h 1520"/>
                <a:gd name="T14" fmla="*/ 598 w 1655"/>
                <a:gd name="T15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5" h="1520">
                  <a:moveTo>
                    <a:pt x="598" y="1520"/>
                  </a:moveTo>
                  <a:lnTo>
                    <a:pt x="0" y="0"/>
                  </a:lnTo>
                  <a:lnTo>
                    <a:pt x="473" y="0"/>
                  </a:lnTo>
                  <a:lnTo>
                    <a:pt x="827" y="1005"/>
                  </a:lnTo>
                  <a:lnTo>
                    <a:pt x="1183" y="0"/>
                  </a:lnTo>
                  <a:lnTo>
                    <a:pt x="1655" y="0"/>
                  </a:lnTo>
                  <a:lnTo>
                    <a:pt x="1059" y="1520"/>
                  </a:lnTo>
                  <a:lnTo>
                    <a:pt x="598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0"/>
            <p:cNvSpPr>
              <a:spLocks noEditPoints="1"/>
            </p:cNvSpPr>
            <p:nvPr/>
          </p:nvSpPr>
          <p:spPr bwMode="black">
            <a:xfrm>
              <a:off x="4373563" y="2908300"/>
              <a:ext cx="444500" cy="425450"/>
            </a:xfrm>
            <a:custGeom>
              <a:avLst/>
              <a:gdLst>
                <a:gd name="T0" fmla="*/ 455 w 1629"/>
                <a:gd name="T1" fmla="*/ 638 h 1565"/>
                <a:gd name="T2" fmla="*/ 1185 w 1629"/>
                <a:gd name="T3" fmla="*/ 638 h 1565"/>
                <a:gd name="T4" fmla="*/ 822 w 1629"/>
                <a:gd name="T5" fmla="*/ 368 h 1565"/>
                <a:gd name="T6" fmla="*/ 455 w 1629"/>
                <a:gd name="T7" fmla="*/ 638 h 1565"/>
                <a:gd name="T8" fmla="*/ 1629 w 1629"/>
                <a:gd name="T9" fmla="*/ 802 h 1565"/>
                <a:gd name="T10" fmla="*/ 1617 w 1629"/>
                <a:gd name="T11" fmla="*/ 955 h 1565"/>
                <a:gd name="T12" fmla="*/ 465 w 1629"/>
                <a:gd name="T13" fmla="*/ 945 h 1565"/>
                <a:gd name="T14" fmla="*/ 833 w 1629"/>
                <a:gd name="T15" fmla="*/ 1178 h 1565"/>
                <a:gd name="T16" fmla="*/ 1165 w 1629"/>
                <a:gd name="T17" fmla="*/ 1044 h 1565"/>
                <a:gd name="T18" fmla="*/ 1432 w 1629"/>
                <a:gd name="T19" fmla="*/ 1311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9" y="368"/>
                    <a:pt x="495" y="477"/>
                    <a:pt x="455" y="638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4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black">
            <a:xfrm>
              <a:off x="4884738" y="2752725"/>
              <a:ext cx="136525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black">
            <a:xfrm>
              <a:off x="5113338" y="2913063"/>
              <a:ext cx="398463" cy="420687"/>
            </a:xfrm>
            <a:custGeom>
              <a:avLst/>
              <a:gdLst>
                <a:gd name="T0" fmla="*/ 966 w 1464"/>
                <a:gd name="T1" fmla="*/ 1520 h 1547"/>
                <a:gd name="T2" fmla="*/ 966 w 1464"/>
                <a:gd name="T3" fmla="*/ 1382 h 1547"/>
                <a:gd name="T4" fmla="*/ 544 w 1464"/>
                <a:gd name="T5" fmla="*/ 1547 h 1547"/>
                <a:gd name="T6" fmla="*/ 0 w 1464"/>
                <a:gd name="T7" fmla="*/ 975 h 1547"/>
                <a:gd name="T8" fmla="*/ 0 w 1464"/>
                <a:gd name="T9" fmla="*/ 0 h 1547"/>
                <a:gd name="T10" fmla="*/ 500 w 1464"/>
                <a:gd name="T11" fmla="*/ 0 h 1547"/>
                <a:gd name="T12" fmla="*/ 500 w 1464"/>
                <a:gd name="T13" fmla="*/ 899 h 1547"/>
                <a:gd name="T14" fmla="*/ 732 w 1464"/>
                <a:gd name="T15" fmla="*/ 1132 h 1547"/>
                <a:gd name="T16" fmla="*/ 966 w 1464"/>
                <a:gd name="T17" fmla="*/ 899 h 1547"/>
                <a:gd name="T18" fmla="*/ 966 w 1464"/>
                <a:gd name="T19" fmla="*/ 0 h 1547"/>
                <a:gd name="T20" fmla="*/ 1464 w 1464"/>
                <a:gd name="T21" fmla="*/ 0 h 1547"/>
                <a:gd name="T22" fmla="*/ 1464 w 1464"/>
                <a:gd name="T23" fmla="*/ 1520 h 1547"/>
                <a:gd name="T24" fmla="*/ 966 w 1464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7">
                  <a:moveTo>
                    <a:pt x="966" y="1520"/>
                  </a:moveTo>
                  <a:lnTo>
                    <a:pt x="966" y="1382"/>
                  </a:lnTo>
                  <a:cubicBezTo>
                    <a:pt x="874" y="1484"/>
                    <a:pt x="735" y="1547"/>
                    <a:pt x="544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500" y="0"/>
                  </a:lnTo>
                  <a:lnTo>
                    <a:pt x="500" y="899"/>
                  </a:lnTo>
                  <a:cubicBezTo>
                    <a:pt x="500" y="1029"/>
                    <a:pt x="601" y="1132"/>
                    <a:pt x="732" y="1132"/>
                  </a:cubicBezTo>
                  <a:cubicBezTo>
                    <a:pt x="865" y="1132"/>
                    <a:pt x="967" y="1029"/>
                    <a:pt x="966" y="899"/>
                  </a:cubicBezTo>
                  <a:lnTo>
                    <a:pt x="966" y="0"/>
                  </a:lnTo>
                  <a:lnTo>
                    <a:pt x="1464" y="0"/>
                  </a:lnTo>
                  <a:lnTo>
                    <a:pt x="1464" y="1520"/>
                  </a:lnTo>
                  <a:lnTo>
                    <a:pt x="966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black">
            <a:xfrm>
              <a:off x="56070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black">
            <a:xfrm>
              <a:off x="6053138" y="2908300"/>
              <a:ext cx="442913" cy="425450"/>
            </a:xfrm>
            <a:custGeom>
              <a:avLst/>
              <a:gdLst>
                <a:gd name="T0" fmla="*/ 455 w 1628"/>
                <a:gd name="T1" fmla="*/ 638 h 1565"/>
                <a:gd name="T2" fmla="*/ 1185 w 1628"/>
                <a:gd name="T3" fmla="*/ 638 h 1565"/>
                <a:gd name="T4" fmla="*/ 822 w 1628"/>
                <a:gd name="T5" fmla="*/ 368 h 1565"/>
                <a:gd name="T6" fmla="*/ 455 w 1628"/>
                <a:gd name="T7" fmla="*/ 638 h 1565"/>
                <a:gd name="T8" fmla="*/ 1628 w 1628"/>
                <a:gd name="T9" fmla="*/ 802 h 1565"/>
                <a:gd name="T10" fmla="*/ 1617 w 1628"/>
                <a:gd name="T11" fmla="*/ 955 h 1565"/>
                <a:gd name="T12" fmla="*/ 465 w 1628"/>
                <a:gd name="T13" fmla="*/ 945 h 1565"/>
                <a:gd name="T14" fmla="*/ 832 w 1628"/>
                <a:gd name="T15" fmla="*/ 1178 h 1565"/>
                <a:gd name="T16" fmla="*/ 1165 w 1628"/>
                <a:gd name="T17" fmla="*/ 1044 h 1565"/>
                <a:gd name="T18" fmla="*/ 1432 w 1628"/>
                <a:gd name="T19" fmla="*/ 1311 h 1565"/>
                <a:gd name="T20" fmla="*/ 838 w 1628"/>
                <a:gd name="T21" fmla="*/ 1565 h 1565"/>
                <a:gd name="T22" fmla="*/ 0 w 1628"/>
                <a:gd name="T23" fmla="*/ 779 h 1565"/>
                <a:gd name="T24" fmla="*/ 823 w 1628"/>
                <a:gd name="T25" fmla="*/ 0 h 1565"/>
                <a:gd name="T26" fmla="*/ 1628 w 1628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8" h="1565">
                  <a:moveTo>
                    <a:pt x="455" y="638"/>
                  </a:moveTo>
                  <a:lnTo>
                    <a:pt x="1185" y="638"/>
                  </a:lnTo>
                  <a:cubicBezTo>
                    <a:pt x="1148" y="479"/>
                    <a:pt x="997" y="368"/>
                    <a:pt x="822" y="368"/>
                  </a:cubicBezTo>
                  <a:cubicBezTo>
                    <a:pt x="648" y="368"/>
                    <a:pt x="495" y="477"/>
                    <a:pt x="455" y="638"/>
                  </a:cubicBezTo>
                  <a:close/>
                  <a:moveTo>
                    <a:pt x="1628" y="802"/>
                  </a:moveTo>
                  <a:cubicBezTo>
                    <a:pt x="1628" y="855"/>
                    <a:pt x="1625" y="922"/>
                    <a:pt x="1617" y="955"/>
                  </a:cubicBezTo>
                  <a:lnTo>
                    <a:pt x="465" y="945"/>
                  </a:lnTo>
                  <a:cubicBezTo>
                    <a:pt x="515" y="1092"/>
                    <a:pt x="663" y="1178"/>
                    <a:pt x="832" y="1178"/>
                  </a:cubicBezTo>
                  <a:cubicBezTo>
                    <a:pt x="1003" y="1178"/>
                    <a:pt x="1112" y="1093"/>
                    <a:pt x="1165" y="1044"/>
                  </a:cubicBezTo>
                  <a:lnTo>
                    <a:pt x="1432" y="1311"/>
                  </a:lnTo>
                  <a:cubicBezTo>
                    <a:pt x="1313" y="1445"/>
                    <a:pt x="1087" y="1565"/>
                    <a:pt x="838" y="1565"/>
                  </a:cubicBezTo>
                  <a:cubicBezTo>
                    <a:pt x="347" y="1565"/>
                    <a:pt x="0" y="1209"/>
                    <a:pt x="0" y="779"/>
                  </a:cubicBezTo>
                  <a:cubicBezTo>
                    <a:pt x="0" y="360"/>
                    <a:pt x="340" y="0"/>
                    <a:pt x="823" y="0"/>
                  </a:cubicBezTo>
                  <a:cubicBezTo>
                    <a:pt x="1304" y="10"/>
                    <a:pt x="1628" y="384"/>
                    <a:pt x="1628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black">
            <a:xfrm>
              <a:off x="6527800" y="2905125"/>
              <a:ext cx="385763" cy="431800"/>
            </a:xfrm>
            <a:custGeom>
              <a:avLst/>
              <a:gdLst>
                <a:gd name="T0" fmla="*/ 1351 w 1420"/>
                <a:gd name="T1" fmla="*/ 229 h 1584"/>
                <a:gd name="T2" fmla="*/ 1095 w 1420"/>
                <a:gd name="T3" fmla="*/ 480 h 1584"/>
                <a:gd name="T4" fmla="*/ 716 w 1420"/>
                <a:gd name="T5" fmla="*/ 354 h 1584"/>
                <a:gd name="T6" fmla="*/ 528 w 1420"/>
                <a:gd name="T7" fmla="*/ 444 h 1584"/>
                <a:gd name="T8" fmla="*/ 668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4 w 1420"/>
                <a:gd name="T15" fmla="*/ 1582 h 1584"/>
                <a:gd name="T16" fmla="*/ 0 w 1420"/>
                <a:gd name="T17" fmla="*/ 1302 h 1584"/>
                <a:gd name="T18" fmla="*/ 274 w 1420"/>
                <a:gd name="T19" fmla="*/ 1031 h 1584"/>
                <a:gd name="T20" fmla="*/ 757 w 1420"/>
                <a:gd name="T21" fmla="*/ 1216 h 1584"/>
                <a:gd name="T22" fmla="*/ 974 w 1420"/>
                <a:gd name="T23" fmla="*/ 1100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1 w 1420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1" y="229"/>
                  </a:moveTo>
                  <a:lnTo>
                    <a:pt x="1095" y="480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2" y="518"/>
                    <a:pt x="668" y="542"/>
                  </a:cubicBezTo>
                  <a:lnTo>
                    <a:pt x="957" y="611"/>
                  </a:lnTo>
                  <a:cubicBezTo>
                    <a:pt x="1234" y="678"/>
                    <a:pt x="1420" y="829"/>
                    <a:pt x="1420" y="1067"/>
                  </a:cubicBezTo>
                  <a:cubicBezTo>
                    <a:pt x="1420" y="1368"/>
                    <a:pt x="1161" y="1581"/>
                    <a:pt x="744" y="1582"/>
                  </a:cubicBezTo>
                  <a:cubicBezTo>
                    <a:pt x="439" y="1584"/>
                    <a:pt x="138" y="1467"/>
                    <a:pt x="0" y="1302"/>
                  </a:cubicBezTo>
                  <a:lnTo>
                    <a:pt x="274" y="1031"/>
                  </a:lnTo>
                  <a:cubicBezTo>
                    <a:pt x="406" y="1163"/>
                    <a:pt x="581" y="1219"/>
                    <a:pt x="757" y="1216"/>
                  </a:cubicBezTo>
                  <a:cubicBezTo>
                    <a:pt x="881" y="1215"/>
                    <a:pt x="973" y="1170"/>
                    <a:pt x="974" y="1100"/>
                  </a:cubicBezTo>
                  <a:cubicBezTo>
                    <a:pt x="974" y="1044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3"/>
                    <a:pt x="340" y="0"/>
                    <a:pt x="729" y="0"/>
                  </a:cubicBezTo>
                  <a:cubicBezTo>
                    <a:pt x="981" y="0"/>
                    <a:pt x="1216" y="96"/>
                    <a:pt x="1351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black">
            <a:xfrm>
              <a:off x="6978650" y="2752725"/>
              <a:ext cx="460375" cy="573087"/>
            </a:xfrm>
            <a:custGeom>
              <a:avLst/>
              <a:gdLst>
                <a:gd name="T0" fmla="*/ 499 w 1692"/>
                <a:gd name="T1" fmla="*/ 1517 h 2108"/>
                <a:gd name="T2" fmla="*/ 499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499 w 1692"/>
                <a:gd name="T9" fmla="*/ 0 h 2108"/>
                <a:gd name="T10" fmla="*/ 499 w 1692"/>
                <a:gd name="T11" fmla="*/ 1105 h 2108"/>
                <a:gd name="T12" fmla="*/ 1019 w 1692"/>
                <a:gd name="T13" fmla="*/ 591 h 2108"/>
                <a:gd name="T14" fmla="*/ 1598 w 1692"/>
                <a:gd name="T15" fmla="*/ 591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499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499" y="1517"/>
                  </a:moveTo>
                  <a:lnTo>
                    <a:pt x="499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499" y="0"/>
                  </a:lnTo>
                  <a:lnTo>
                    <a:pt x="499" y="1105"/>
                  </a:lnTo>
                  <a:lnTo>
                    <a:pt x="1019" y="591"/>
                  </a:lnTo>
                  <a:lnTo>
                    <a:pt x="1598" y="591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499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black">
            <a:xfrm>
              <a:off x="7466013" y="2913063"/>
              <a:ext cx="398463" cy="420687"/>
            </a:xfrm>
            <a:custGeom>
              <a:avLst/>
              <a:gdLst>
                <a:gd name="T0" fmla="*/ 965 w 1463"/>
                <a:gd name="T1" fmla="*/ 1520 h 1547"/>
                <a:gd name="T2" fmla="*/ 965 w 1463"/>
                <a:gd name="T3" fmla="*/ 1382 h 1547"/>
                <a:gd name="T4" fmla="*/ 543 w 1463"/>
                <a:gd name="T5" fmla="*/ 1547 h 1547"/>
                <a:gd name="T6" fmla="*/ 0 w 1463"/>
                <a:gd name="T7" fmla="*/ 975 h 1547"/>
                <a:gd name="T8" fmla="*/ 0 w 1463"/>
                <a:gd name="T9" fmla="*/ 0 h 1547"/>
                <a:gd name="T10" fmla="*/ 499 w 1463"/>
                <a:gd name="T11" fmla="*/ 0 h 1547"/>
                <a:gd name="T12" fmla="*/ 499 w 1463"/>
                <a:gd name="T13" fmla="*/ 899 h 1547"/>
                <a:gd name="T14" fmla="*/ 731 w 1463"/>
                <a:gd name="T15" fmla="*/ 1132 h 1547"/>
                <a:gd name="T16" fmla="*/ 965 w 1463"/>
                <a:gd name="T17" fmla="*/ 899 h 1547"/>
                <a:gd name="T18" fmla="*/ 965 w 1463"/>
                <a:gd name="T19" fmla="*/ 0 h 1547"/>
                <a:gd name="T20" fmla="*/ 1463 w 1463"/>
                <a:gd name="T21" fmla="*/ 0 h 1547"/>
                <a:gd name="T22" fmla="*/ 1463 w 1463"/>
                <a:gd name="T23" fmla="*/ 1520 h 1547"/>
                <a:gd name="T24" fmla="*/ 965 w 1463"/>
                <a:gd name="T25" fmla="*/ 152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3" h="1547">
                  <a:moveTo>
                    <a:pt x="965" y="1520"/>
                  </a:moveTo>
                  <a:lnTo>
                    <a:pt x="965" y="1382"/>
                  </a:lnTo>
                  <a:cubicBezTo>
                    <a:pt x="873" y="1484"/>
                    <a:pt x="734" y="1547"/>
                    <a:pt x="543" y="1547"/>
                  </a:cubicBezTo>
                  <a:cubicBezTo>
                    <a:pt x="221" y="1547"/>
                    <a:pt x="0" y="1315"/>
                    <a:pt x="0" y="975"/>
                  </a:cubicBezTo>
                  <a:lnTo>
                    <a:pt x="0" y="0"/>
                  </a:lnTo>
                  <a:lnTo>
                    <a:pt x="499" y="0"/>
                  </a:lnTo>
                  <a:lnTo>
                    <a:pt x="499" y="899"/>
                  </a:lnTo>
                  <a:cubicBezTo>
                    <a:pt x="499" y="1029"/>
                    <a:pt x="601" y="1132"/>
                    <a:pt x="731" y="1132"/>
                  </a:cubicBezTo>
                  <a:cubicBezTo>
                    <a:pt x="865" y="1132"/>
                    <a:pt x="967" y="1029"/>
                    <a:pt x="965" y="899"/>
                  </a:cubicBezTo>
                  <a:lnTo>
                    <a:pt x="965" y="0"/>
                  </a:lnTo>
                  <a:lnTo>
                    <a:pt x="1463" y="0"/>
                  </a:lnTo>
                  <a:lnTo>
                    <a:pt x="1463" y="1520"/>
                  </a:lnTo>
                  <a:lnTo>
                    <a:pt x="965" y="1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black">
            <a:xfrm>
              <a:off x="7910513" y="2905125"/>
              <a:ext cx="387350" cy="431800"/>
            </a:xfrm>
            <a:custGeom>
              <a:avLst/>
              <a:gdLst>
                <a:gd name="T0" fmla="*/ 1352 w 1421"/>
                <a:gd name="T1" fmla="*/ 229 h 1584"/>
                <a:gd name="T2" fmla="*/ 1095 w 1421"/>
                <a:gd name="T3" fmla="*/ 480 h 1584"/>
                <a:gd name="T4" fmla="*/ 716 w 1421"/>
                <a:gd name="T5" fmla="*/ 354 h 1584"/>
                <a:gd name="T6" fmla="*/ 528 w 1421"/>
                <a:gd name="T7" fmla="*/ 444 h 1584"/>
                <a:gd name="T8" fmla="*/ 669 w 1421"/>
                <a:gd name="T9" fmla="*/ 542 h 1584"/>
                <a:gd name="T10" fmla="*/ 957 w 1421"/>
                <a:gd name="T11" fmla="*/ 611 h 1584"/>
                <a:gd name="T12" fmla="*/ 1421 w 1421"/>
                <a:gd name="T13" fmla="*/ 1067 h 1584"/>
                <a:gd name="T14" fmla="*/ 745 w 1421"/>
                <a:gd name="T15" fmla="*/ 1582 h 1584"/>
                <a:gd name="T16" fmla="*/ 0 w 1421"/>
                <a:gd name="T17" fmla="*/ 1302 h 1584"/>
                <a:gd name="T18" fmla="*/ 275 w 1421"/>
                <a:gd name="T19" fmla="*/ 1031 h 1584"/>
                <a:gd name="T20" fmla="*/ 758 w 1421"/>
                <a:gd name="T21" fmla="*/ 1216 h 1584"/>
                <a:gd name="T22" fmla="*/ 975 w 1421"/>
                <a:gd name="T23" fmla="*/ 1100 h 1584"/>
                <a:gd name="T24" fmla="*/ 823 w 1421"/>
                <a:gd name="T25" fmla="*/ 981 h 1584"/>
                <a:gd name="T26" fmla="*/ 536 w 1421"/>
                <a:gd name="T27" fmla="*/ 915 h 1584"/>
                <a:gd name="T28" fmla="*/ 77 w 1421"/>
                <a:gd name="T29" fmla="*/ 479 h 1584"/>
                <a:gd name="T30" fmla="*/ 729 w 1421"/>
                <a:gd name="T31" fmla="*/ 0 h 1584"/>
                <a:gd name="T32" fmla="*/ 1352 w 1421"/>
                <a:gd name="T33" fmla="*/ 229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1" h="1584">
                  <a:moveTo>
                    <a:pt x="1352" y="229"/>
                  </a:moveTo>
                  <a:lnTo>
                    <a:pt x="1095" y="480"/>
                  </a:lnTo>
                  <a:cubicBezTo>
                    <a:pt x="978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4"/>
                  </a:cubicBezTo>
                  <a:cubicBezTo>
                    <a:pt x="528" y="493"/>
                    <a:pt x="573" y="518"/>
                    <a:pt x="669" y="542"/>
                  </a:cubicBezTo>
                  <a:lnTo>
                    <a:pt x="957" y="611"/>
                  </a:lnTo>
                  <a:cubicBezTo>
                    <a:pt x="1234" y="678"/>
                    <a:pt x="1421" y="829"/>
                    <a:pt x="1421" y="1067"/>
                  </a:cubicBezTo>
                  <a:cubicBezTo>
                    <a:pt x="1421" y="1368"/>
                    <a:pt x="1161" y="1581"/>
                    <a:pt x="745" y="1582"/>
                  </a:cubicBezTo>
                  <a:cubicBezTo>
                    <a:pt x="440" y="1584"/>
                    <a:pt x="138" y="1467"/>
                    <a:pt x="0" y="1302"/>
                  </a:cubicBezTo>
                  <a:lnTo>
                    <a:pt x="275" y="1031"/>
                  </a:lnTo>
                  <a:cubicBezTo>
                    <a:pt x="407" y="1163"/>
                    <a:pt x="582" y="1219"/>
                    <a:pt x="758" y="1216"/>
                  </a:cubicBezTo>
                  <a:cubicBezTo>
                    <a:pt x="881" y="1215"/>
                    <a:pt x="973" y="1170"/>
                    <a:pt x="975" y="1100"/>
                  </a:cubicBezTo>
                  <a:cubicBezTo>
                    <a:pt x="975" y="1044"/>
                    <a:pt x="935" y="1007"/>
                    <a:pt x="823" y="981"/>
                  </a:cubicBezTo>
                  <a:lnTo>
                    <a:pt x="536" y="915"/>
                  </a:lnTo>
                  <a:cubicBezTo>
                    <a:pt x="221" y="842"/>
                    <a:pt x="77" y="674"/>
                    <a:pt x="77" y="479"/>
                  </a:cubicBezTo>
                  <a:cubicBezTo>
                    <a:pt x="77" y="203"/>
                    <a:pt x="341" y="0"/>
                    <a:pt x="729" y="0"/>
                  </a:cubicBezTo>
                  <a:cubicBezTo>
                    <a:pt x="982" y="0"/>
                    <a:pt x="1217" y="96"/>
                    <a:pt x="135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black">
            <a:xfrm>
              <a:off x="2805113" y="3590925"/>
              <a:ext cx="452438" cy="534987"/>
            </a:xfrm>
            <a:custGeom>
              <a:avLst/>
              <a:gdLst>
                <a:gd name="T0" fmla="*/ 1153 w 1661"/>
                <a:gd name="T1" fmla="*/ 1967 h 1967"/>
                <a:gd name="T2" fmla="*/ 1153 w 1661"/>
                <a:gd name="T3" fmla="*/ 1191 h 1967"/>
                <a:gd name="T4" fmla="*/ 508 w 1661"/>
                <a:gd name="T5" fmla="*/ 1191 h 1967"/>
                <a:gd name="T6" fmla="*/ 508 w 1661"/>
                <a:gd name="T7" fmla="*/ 1967 h 1967"/>
                <a:gd name="T8" fmla="*/ 0 w 1661"/>
                <a:gd name="T9" fmla="*/ 1967 h 1967"/>
                <a:gd name="T10" fmla="*/ 0 w 1661"/>
                <a:gd name="T11" fmla="*/ 0 h 1967"/>
                <a:gd name="T12" fmla="*/ 508 w 1661"/>
                <a:gd name="T13" fmla="*/ 0 h 1967"/>
                <a:gd name="T14" fmla="*/ 508 w 1661"/>
                <a:gd name="T15" fmla="*/ 776 h 1967"/>
                <a:gd name="T16" fmla="*/ 1153 w 1661"/>
                <a:gd name="T17" fmla="*/ 776 h 1967"/>
                <a:gd name="T18" fmla="*/ 1153 w 1661"/>
                <a:gd name="T19" fmla="*/ 0 h 1967"/>
                <a:gd name="T20" fmla="*/ 1661 w 1661"/>
                <a:gd name="T21" fmla="*/ 0 h 1967"/>
                <a:gd name="T22" fmla="*/ 1661 w 1661"/>
                <a:gd name="T23" fmla="*/ 1967 h 1967"/>
                <a:gd name="T24" fmla="*/ 1153 w 1661"/>
                <a:gd name="T25" fmla="*/ 196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1" h="1967">
                  <a:moveTo>
                    <a:pt x="1153" y="1967"/>
                  </a:moveTo>
                  <a:lnTo>
                    <a:pt x="1153" y="1191"/>
                  </a:lnTo>
                  <a:lnTo>
                    <a:pt x="508" y="1191"/>
                  </a:lnTo>
                  <a:lnTo>
                    <a:pt x="508" y="1967"/>
                  </a:lnTo>
                  <a:lnTo>
                    <a:pt x="0" y="1967"/>
                  </a:lnTo>
                  <a:lnTo>
                    <a:pt x="0" y="0"/>
                  </a:lnTo>
                  <a:lnTo>
                    <a:pt x="508" y="0"/>
                  </a:lnTo>
                  <a:lnTo>
                    <a:pt x="508" y="776"/>
                  </a:lnTo>
                  <a:lnTo>
                    <a:pt x="1153" y="776"/>
                  </a:lnTo>
                  <a:lnTo>
                    <a:pt x="1153" y="0"/>
                  </a:lnTo>
                  <a:lnTo>
                    <a:pt x="1661" y="0"/>
                  </a:lnTo>
                  <a:lnTo>
                    <a:pt x="1661" y="1967"/>
                  </a:lnTo>
                  <a:lnTo>
                    <a:pt x="1153" y="19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20"/>
            <p:cNvSpPr>
              <a:spLocks noEditPoints="1"/>
            </p:cNvSpPr>
            <p:nvPr/>
          </p:nvSpPr>
          <p:spPr bwMode="black">
            <a:xfrm>
              <a:off x="3333750" y="3706813"/>
              <a:ext cx="442913" cy="427037"/>
            </a:xfrm>
            <a:custGeom>
              <a:avLst/>
              <a:gdLst>
                <a:gd name="T0" fmla="*/ 455 w 1629"/>
                <a:gd name="T1" fmla="*/ 639 h 1565"/>
                <a:gd name="T2" fmla="*/ 1185 w 1629"/>
                <a:gd name="T3" fmla="*/ 639 h 1565"/>
                <a:gd name="T4" fmla="*/ 822 w 1629"/>
                <a:gd name="T5" fmla="*/ 369 h 1565"/>
                <a:gd name="T6" fmla="*/ 455 w 1629"/>
                <a:gd name="T7" fmla="*/ 639 h 1565"/>
                <a:gd name="T8" fmla="*/ 1629 w 1629"/>
                <a:gd name="T9" fmla="*/ 802 h 1565"/>
                <a:gd name="T10" fmla="*/ 1617 w 1629"/>
                <a:gd name="T11" fmla="*/ 956 h 1565"/>
                <a:gd name="T12" fmla="*/ 465 w 1629"/>
                <a:gd name="T13" fmla="*/ 946 h 1565"/>
                <a:gd name="T14" fmla="*/ 833 w 1629"/>
                <a:gd name="T15" fmla="*/ 1178 h 1565"/>
                <a:gd name="T16" fmla="*/ 1165 w 1629"/>
                <a:gd name="T17" fmla="*/ 1045 h 1565"/>
                <a:gd name="T18" fmla="*/ 1432 w 1629"/>
                <a:gd name="T19" fmla="*/ 1312 h 1565"/>
                <a:gd name="T20" fmla="*/ 838 w 1629"/>
                <a:gd name="T21" fmla="*/ 1565 h 1565"/>
                <a:gd name="T22" fmla="*/ 0 w 1629"/>
                <a:gd name="T23" fmla="*/ 779 h 1565"/>
                <a:gd name="T24" fmla="*/ 824 w 1629"/>
                <a:gd name="T25" fmla="*/ 0 h 1565"/>
                <a:gd name="T26" fmla="*/ 1629 w 1629"/>
                <a:gd name="T27" fmla="*/ 802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9" h="1565">
                  <a:moveTo>
                    <a:pt x="455" y="639"/>
                  </a:moveTo>
                  <a:lnTo>
                    <a:pt x="1185" y="639"/>
                  </a:lnTo>
                  <a:cubicBezTo>
                    <a:pt x="1148" y="479"/>
                    <a:pt x="998" y="369"/>
                    <a:pt x="822" y="369"/>
                  </a:cubicBezTo>
                  <a:cubicBezTo>
                    <a:pt x="649" y="369"/>
                    <a:pt x="495" y="478"/>
                    <a:pt x="455" y="639"/>
                  </a:cubicBezTo>
                  <a:close/>
                  <a:moveTo>
                    <a:pt x="1629" y="802"/>
                  </a:moveTo>
                  <a:cubicBezTo>
                    <a:pt x="1629" y="855"/>
                    <a:pt x="1626" y="923"/>
                    <a:pt x="1617" y="956"/>
                  </a:cubicBezTo>
                  <a:lnTo>
                    <a:pt x="465" y="946"/>
                  </a:lnTo>
                  <a:cubicBezTo>
                    <a:pt x="515" y="1092"/>
                    <a:pt x="663" y="1178"/>
                    <a:pt x="833" y="1178"/>
                  </a:cubicBezTo>
                  <a:cubicBezTo>
                    <a:pt x="1003" y="1178"/>
                    <a:pt x="1112" y="1093"/>
                    <a:pt x="1165" y="1045"/>
                  </a:cubicBezTo>
                  <a:lnTo>
                    <a:pt x="1432" y="1312"/>
                  </a:lnTo>
                  <a:cubicBezTo>
                    <a:pt x="1313" y="1445"/>
                    <a:pt x="1088" y="1565"/>
                    <a:pt x="838" y="1565"/>
                  </a:cubicBezTo>
                  <a:cubicBezTo>
                    <a:pt x="348" y="1565"/>
                    <a:pt x="0" y="1210"/>
                    <a:pt x="0" y="779"/>
                  </a:cubicBezTo>
                  <a:cubicBezTo>
                    <a:pt x="0" y="360"/>
                    <a:pt x="340" y="0"/>
                    <a:pt x="824" y="0"/>
                  </a:cubicBezTo>
                  <a:cubicBezTo>
                    <a:pt x="1305" y="10"/>
                    <a:pt x="1629" y="385"/>
                    <a:pt x="1629" y="8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black">
            <a:xfrm>
              <a:off x="3835400" y="3552825"/>
              <a:ext cx="134938" cy="573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black">
            <a:xfrm>
              <a:off x="4024313" y="3705225"/>
              <a:ext cx="385763" cy="430212"/>
            </a:xfrm>
            <a:custGeom>
              <a:avLst/>
              <a:gdLst>
                <a:gd name="T0" fmla="*/ 1352 w 1420"/>
                <a:gd name="T1" fmla="*/ 230 h 1584"/>
                <a:gd name="T2" fmla="*/ 1095 w 1420"/>
                <a:gd name="T3" fmla="*/ 481 h 1584"/>
                <a:gd name="T4" fmla="*/ 716 w 1420"/>
                <a:gd name="T5" fmla="*/ 354 h 1584"/>
                <a:gd name="T6" fmla="*/ 528 w 1420"/>
                <a:gd name="T7" fmla="*/ 445 h 1584"/>
                <a:gd name="T8" fmla="*/ 669 w 1420"/>
                <a:gd name="T9" fmla="*/ 542 h 1584"/>
                <a:gd name="T10" fmla="*/ 957 w 1420"/>
                <a:gd name="T11" fmla="*/ 611 h 1584"/>
                <a:gd name="T12" fmla="*/ 1420 w 1420"/>
                <a:gd name="T13" fmla="*/ 1067 h 1584"/>
                <a:gd name="T14" fmla="*/ 745 w 1420"/>
                <a:gd name="T15" fmla="*/ 1583 h 1584"/>
                <a:gd name="T16" fmla="*/ 0 w 1420"/>
                <a:gd name="T17" fmla="*/ 1303 h 1584"/>
                <a:gd name="T18" fmla="*/ 274 w 1420"/>
                <a:gd name="T19" fmla="*/ 1032 h 1584"/>
                <a:gd name="T20" fmla="*/ 758 w 1420"/>
                <a:gd name="T21" fmla="*/ 1217 h 1584"/>
                <a:gd name="T22" fmla="*/ 974 w 1420"/>
                <a:gd name="T23" fmla="*/ 1101 h 1584"/>
                <a:gd name="T24" fmla="*/ 822 w 1420"/>
                <a:gd name="T25" fmla="*/ 981 h 1584"/>
                <a:gd name="T26" fmla="*/ 535 w 1420"/>
                <a:gd name="T27" fmla="*/ 915 h 1584"/>
                <a:gd name="T28" fmla="*/ 76 w 1420"/>
                <a:gd name="T29" fmla="*/ 479 h 1584"/>
                <a:gd name="T30" fmla="*/ 729 w 1420"/>
                <a:gd name="T31" fmla="*/ 0 h 1584"/>
                <a:gd name="T32" fmla="*/ 1352 w 1420"/>
                <a:gd name="T33" fmla="*/ 23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0" h="1584">
                  <a:moveTo>
                    <a:pt x="1352" y="230"/>
                  </a:moveTo>
                  <a:lnTo>
                    <a:pt x="1095" y="481"/>
                  </a:lnTo>
                  <a:cubicBezTo>
                    <a:pt x="977" y="399"/>
                    <a:pt x="851" y="354"/>
                    <a:pt x="716" y="354"/>
                  </a:cubicBezTo>
                  <a:cubicBezTo>
                    <a:pt x="584" y="354"/>
                    <a:pt x="528" y="399"/>
                    <a:pt x="528" y="445"/>
                  </a:cubicBezTo>
                  <a:cubicBezTo>
                    <a:pt x="528" y="494"/>
                    <a:pt x="572" y="518"/>
                    <a:pt x="669" y="542"/>
                  </a:cubicBezTo>
                  <a:lnTo>
                    <a:pt x="957" y="611"/>
                  </a:lnTo>
                  <a:cubicBezTo>
                    <a:pt x="1234" y="679"/>
                    <a:pt x="1420" y="829"/>
                    <a:pt x="1420" y="1067"/>
                  </a:cubicBezTo>
                  <a:cubicBezTo>
                    <a:pt x="1420" y="1369"/>
                    <a:pt x="1161" y="1581"/>
                    <a:pt x="745" y="1583"/>
                  </a:cubicBezTo>
                  <a:cubicBezTo>
                    <a:pt x="439" y="1584"/>
                    <a:pt x="138" y="1468"/>
                    <a:pt x="0" y="1303"/>
                  </a:cubicBezTo>
                  <a:lnTo>
                    <a:pt x="274" y="1032"/>
                  </a:lnTo>
                  <a:cubicBezTo>
                    <a:pt x="406" y="1164"/>
                    <a:pt x="581" y="1220"/>
                    <a:pt x="758" y="1217"/>
                  </a:cubicBezTo>
                  <a:cubicBezTo>
                    <a:pt x="881" y="1215"/>
                    <a:pt x="973" y="1171"/>
                    <a:pt x="974" y="1101"/>
                  </a:cubicBezTo>
                  <a:cubicBezTo>
                    <a:pt x="974" y="1045"/>
                    <a:pt x="934" y="1007"/>
                    <a:pt x="822" y="981"/>
                  </a:cubicBezTo>
                  <a:lnTo>
                    <a:pt x="535" y="915"/>
                  </a:lnTo>
                  <a:cubicBezTo>
                    <a:pt x="221" y="842"/>
                    <a:pt x="76" y="674"/>
                    <a:pt x="76" y="479"/>
                  </a:cubicBezTo>
                  <a:cubicBezTo>
                    <a:pt x="76" y="204"/>
                    <a:pt x="340" y="0"/>
                    <a:pt x="729" y="0"/>
                  </a:cubicBezTo>
                  <a:cubicBezTo>
                    <a:pt x="981" y="0"/>
                    <a:pt x="1217" y="96"/>
                    <a:pt x="135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23"/>
            <p:cNvSpPr>
              <a:spLocks/>
            </p:cNvSpPr>
            <p:nvPr/>
          </p:nvSpPr>
          <p:spPr bwMode="black">
            <a:xfrm>
              <a:off x="4468813" y="3546475"/>
              <a:ext cx="144463" cy="123825"/>
            </a:xfrm>
            <a:custGeom>
              <a:avLst/>
              <a:gdLst>
                <a:gd name="T0" fmla="*/ 533 w 533"/>
                <a:gd name="T1" fmla="*/ 227 h 452"/>
                <a:gd name="T2" fmla="*/ 266 w 533"/>
                <a:gd name="T3" fmla="*/ 452 h 452"/>
                <a:gd name="T4" fmla="*/ 0 w 533"/>
                <a:gd name="T5" fmla="*/ 227 h 452"/>
                <a:gd name="T6" fmla="*/ 266 w 533"/>
                <a:gd name="T7" fmla="*/ 0 h 452"/>
                <a:gd name="T8" fmla="*/ 533 w 533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452">
                  <a:moveTo>
                    <a:pt x="533" y="227"/>
                  </a:moveTo>
                  <a:cubicBezTo>
                    <a:pt x="533" y="375"/>
                    <a:pt x="441" y="452"/>
                    <a:pt x="266" y="452"/>
                  </a:cubicBezTo>
                  <a:cubicBezTo>
                    <a:pt x="91" y="452"/>
                    <a:pt x="0" y="375"/>
                    <a:pt x="0" y="227"/>
                  </a:cubicBezTo>
                  <a:cubicBezTo>
                    <a:pt x="0" y="78"/>
                    <a:pt x="83" y="0"/>
                    <a:pt x="266" y="0"/>
                  </a:cubicBezTo>
                  <a:cubicBezTo>
                    <a:pt x="449" y="0"/>
                    <a:pt x="533" y="79"/>
                    <a:pt x="53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black">
            <a:xfrm>
              <a:off x="4471988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black">
            <a:xfrm>
              <a:off x="4708525" y="3705225"/>
              <a:ext cx="398463" cy="420687"/>
            </a:xfrm>
            <a:custGeom>
              <a:avLst/>
              <a:gdLst>
                <a:gd name="T0" fmla="*/ 1464 w 1464"/>
                <a:gd name="T1" fmla="*/ 571 h 1546"/>
                <a:gd name="T2" fmla="*/ 1463 w 1464"/>
                <a:gd name="T3" fmla="*/ 1546 h 1546"/>
                <a:gd name="T4" fmla="*/ 964 w 1464"/>
                <a:gd name="T5" fmla="*/ 1546 h 1546"/>
                <a:gd name="T6" fmla="*/ 965 w 1464"/>
                <a:gd name="T7" fmla="*/ 648 h 1546"/>
                <a:gd name="T8" fmla="*/ 731 w 1464"/>
                <a:gd name="T9" fmla="*/ 414 h 1546"/>
                <a:gd name="T10" fmla="*/ 499 w 1464"/>
                <a:gd name="T11" fmla="*/ 648 h 1546"/>
                <a:gd name="T12" fmla="*/ 499 w 1464"/>
                <a:gd name="T13" fmla="*/ 1546 h 1546"/>
                <a:gd name="T14" fmla="*/ 0 w 1464"/>
                <a:gd name="T15" fmla="*/ 1546 h 1546"/>
                <a:gd name="T16" fmla="*/ 0 w 1464"/>
                <a:gd name="T17" fmla="*/ 27 h 1546"/>
                <a:gd name="T18" fmla="*/ 497 w 1464"/>
                <a:gd name="T19" fmla="*/ 27 h 1546"/>
                <a:gd name="T20" fmla="*/ 497 w 1464"/>
                <a:gd name="T21" fmla="*/ 164 h 1546"/>
                <a:gd name="T22" fmla="*/ 919 w 1464"/>
                <a:gd name="T23" fmla="*/ 0 h 1546"/>
                <a:gd name="T24" fmla="*/ 1464 w 1464"/>
                <a:gd name="T25" fmla="*/ 57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4" h="1546">
                  <a:moveTo>
                    <a:pt x="1464" y="571"/>
                  </a:moveTo>
                  <a:lnTo>
                    <a:pt x="1463" y="1546"/>
                  </a:lnTo>
                  <a:lnTo>
                    <a:pt x="964" y="1546"/>
                  </a:lnTo>
                  <a:lnTo>
                    <a:pt x="965" y="648"/>
                  </a:lnTo>
                  <a:cubicBezTo>
                    <a:pt x="965" y="516"/>
                    <a:pt x="862" y="414"/>
                    <a:pt x="731" y="414"/>
                  </a:cubicBezTo>
                  <a:cubicBezTo>
                    <a:pt x="599" y="414"/>
                    <a:pt x="496" y="516"/>
                    <a:pt x="499" y="648"/>
                  </a:cubicBezTo>
                  <a:lnTo>
                    <a:pt x="499" y="1546"/>
                  </a:lnTo>
                  <a:lnTo>
                    <a:pt x="0" y="1546"/>
                  </a:lnTo>
                  <a:lnTo>
                    <a:pt x="0" y="27"/>
                  </a:lnTo>
                  <a:lnTo>
                    <a:pt x="497" y="27"/>
                  </a:lnTo>
                  <a:lnTo>
                    <a:pt x="497" y="164"/>
                  </a:lnTo>
                  <a:cubicBezTo>
                    <a:pt x="592" y="61"/>
                    <a:pt x="730" y="0"/>
                    <a:pt x="919" y="0"/>
                  </a:cubicBezTo>
                  <a:cubicBezTo>
                    <a:pt x="1243" y="0"/>
                    <a:pt x="1464" y="232"/>
                    <a:pt x="1464" y="5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black">
            <a:xfrm>
              <a:off x="5205413" y="3552825"/>
              <a:ext cx="460375" cy="573087"/>
            </a:xfrm>
            <a:custGeom>
              <a:avLst/>
              <a:gdLst>
                <a:gd name="T0" fmla="*/ 500 w 1692"/>
                <a:gd name="T1" fmla="*/ 1517 h 2108"/>
                <a:gd name="T2" fmla="*/ 500 w 1692"/>
                <a:gd name="T3" fmla="*/ 2108 h 2108"/>
                <a:gd name="T4" fmla="*/ 0 w 1692"/>
                <a:gd name="T5" fmla="*/ 2108 h 2108"/>
                <a:gd name="T6" fmla="*/ 0 w 1692"/>
                <a:gd name="T7" fmla="*/ 0 h 2108"/>
                <a:gd name="T8" fmla="*/ 500 w 1692"/>
                <a:gd name="T9" fmla="*/ 0 h 2108"/>
                <a:gd name="T10" fmla="*/ 500 w 1692"/>
                <a:gd name="T11" fmla="*/ 1105 h 2108"/>
                <a:gd name="T12" fmla="*/ 1019 w 1692"/>
                <a:gd name="T13" fmla="*/ 592 h 2108"/>
                <a:gd name="T14" fmla="*/ 1599 w 1692"/>
                <a:gd name="T15" fmla="*/ 592 h 2108"/>
                <a:gd name="T16" fmla="*/ 887 w 1692"/>
                <a:gd name="T17" fmla="*/ 1306 h 2108"/>
                <a:gd name="T18" fmla="*/ 1692 w 1692"/>
                <a:gd name="T19" fmla="*/ 2108 h 2108"/>
                <a:gd name="T20" fmla="*/ 1088 w 1692"/>
                <a:gd name="T21" fmla="*/ 2108 h 2108"/>
                <a:gd name="T22" fmla="*/ 500 w 1692"/>
                <a:gd name="T23" fmla="*/ 1517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2" h="2108">
                  <a:moveTo>
                    <a:pt x="500" y="1517"/>
                  </a:moveTo>
                  <a:lnTo>
                    <a:pt x="500" y="2108"/>
                  </a:lnTo>
                  <a:lnTo>
                    <a:pt x="0" y="2108"/>
                  </a:lnTo>
                  <a:lnTo>
                    <a:pt x="0" y="0"/>
                  </a:lnTo>
                  <a:lnTo>
                    <a:pt x="500" y="0"/>
                  </a:lnTo>
                  <a:lnTo>
                    <a:pt x="500" y="1105"/>
                  </a:lnTo>
                  <a:lnTo>
                    <a:pt x="1019" y="592"/>
                  </a:lnTo>
                  <a:lnTo>
                    <a:pt x="1599" y="592"/>
                  </a:lnTo>
                  <a:lnTo>
                    <a:pt x="887" y="1306"/>
                  </a:lnTo>
                  <a:lnTo>
                    <a:pt x="1692" y="2108"/>
                  </a:lnTo>
                  <a:lnTo>
                    <a:pt x="1088" y="2108"/>
                  </a:lnTo>
                  <a:lnTo>
                    <a:pt x="500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27"/>
            <p:cNvSpPr>
              <a:spLocks/>
            </p:cNvSpPr>
            <p:nvPr/>
          </p:nvSpPr>
          <p:spPr bwMode="black">
            <a:xfrm>
              <a:off x="5710238" y="3546475"/>
              <a:ext cx="144463" cy="123825"/>
            </a:xfrm>
            <a:custGeom>
              <a:avLst/>
              <a:gdLst>
                <a:gd name="T0" fmla="*/ 534 w 534"/>
                <a:gd name="T1" fmla="*/ 227 h 452"/>
                <a:gd name="T2" fmla="*/ 267 w 534"/>
                <a:gd name="T3" fmla="*/ 452 h 452"/>
                <a:gd name="T4" fmla="*/ 0 w 534"/>
                <a:gd name="T5" fmla="*/ 227 h 452"/>
                <a:gd name="T6" fmla="*/ 267 w 534"/>
                <a:gd name="T7" fmla="*/ 0 h 452"/>
                <a:gd name="T8" fmla="*/ 534 w 534"/>
                <a:gd name="T9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452">
                  <a:moveTo>
                    <a:pt x="534" y="227"/>
                  </a:moveTo>
                  <a:cubicBezTo>
                    <a:pt x="534" y="375"/>
                    <a:pt x="442" y="452"/>
                    <a:pt x="267" y="452"/>
                  </a:cubicBezTo>
                  <a:cubicBezTo>
                    <a:pt x="92" y="452"/>
                    <a:pt x="0" y="375"/>
                    <a:pt x="0" y="227"/>
                  </a:cubicBezTo>
                  <a:cubicBezTo>
                    <a:pt x="0" y="78"/>
                    <a:pt x="83" y="0"/>
                    <a:pt x="267" y="0"/>
                  </a:cubicBezTo>
                  <a:cubicBezTo>
                    <a:pt x="449" y="0"/>
                    <a:pt x="534" y="79"/>
                    <a:pt x="53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black">
            <a:xfrm>
              <a:off x="5713413" y="3713163"/>
              <a:ext cx="13652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black">
            <a:xfrm>
              <a:off x="1635125" y="2552700"/>
              <a:ext cx="188913" cy="582612"/>
            </a:xfrm>
            <a:custGeom>
              <a:avLst/>
              <a:gdLst>
                <a:gd name="T0" fmla="*/ 0 w 695"/>
                <a:gd name="T1" fmla="*/ 2098 h 2145"/>
                <a:gd name="T2" fmla="*/ 197 w 695"/>
                <a:gd name="T3" fmla="*/ 0 h 2145"/>
                <a:gd name="T4" fmla="*/ 695 w 695"/>
                <a:gd name="T5" fmla="*/ 47 h 2145"/>
                <a:gd name="T6" fmla="*/ 498 w 695"/>
                <a:gd name="T7" fmla="*/ 2145 h 2145"/>
                <a:gd name="T8" fmla="*/ 0 w 695"/>
                <a:gd name="T9" fmla="*/ 2098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145">
                  <a:moveTo>
                    <a:pt x="0" y="2098"/>
                  </a:moveTo>
                  <a:lnTo>
                    <a:pt x="197" y="0"/>
                  </a:lnTo>
                  <a:lnTo>
                    <a:pt x="695" y="47"/>
                  </a:lnTo>
                  <a:lnTo>
                    <a:pt x="498" y="2145"/>
                  </a:lnTo>
                  <a:lnTo>
                    <a:pt x="0" y="20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30"/>
            <p:cNvSpPr>
              <a:spLocks/>
            </p:cNvSpPr>
            <p:nvPr/>
          </p:nvSpPr>
          <p:spPr bwMode="black">
            <a:xfrm>
              <a:off x="1339850" y="2638425"/>
              <a:ext cx="369888" cy="576262"/>
            </a:xfrm>
            <a:custGeom>
              <a:avLst/>
              <a:gdLst>
                <a:gd name="T0" fmla="*/ 909 w 1359"/>
                <a:gd name="T1" fmla="*/ 2117 h 2117"/>
                <a:gd name="T2" fmla="*/ 0 w 1359"/>
                <a:gd name="T3" fmla="*/ 216 h 2117"/>
                <a:gd name="T4" fmla="*/ 451 w 1359"/>
                <a:gd name="T5" fmla="*/ 0 h 2117"/>
                <a:gd name="T6" fmla="*/ 1359 w 1359"/>
                <a:gd name="T7" fmla="*/ 1902 h 2117"/>
                <a:gd name="T8" fmla="*/ 909 w 1359"/>
                <a:gd name="T9" fmla="*/ 211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9" h="2117">
                  <a:moveTo>
                    <a:pt x="909" y="2117"/>
                  </a:moveTo>
                  <a:lnTo>
                    <a:pt x="0" y="216"/>
                  </a:lnTo>
                  <a:lnTo>
                    <a:pt x="451" y="0"/>
                  </a:lnTo>
                  <a:lnTo>
                    <a:pt x="1359" y="1902"/>
                  </a:lnTo>
                  <a:lnTo>
                    <a:pt x="909" y="2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black">
            <a:xfrm>
              <a:off x="1014413" y="2860675"/>
              <a:ext cx="541338" cy="452437"/>
            </a:xfrm>
            <a:custGeom>
              <a:avLst/>
              <a:gdLst>
                <a:gd name="T0" fmla="*/ 1691 w 1989"/>
                <a:gd name="T1" fmla="*/ 1658 h 1658"/>
                <a:gd name="T2" fmla="*/ 0 w 1989"/>
                <a:gd name="T3" fmla="*/ 400 h 1658"/>
                <a:gd name="T4" fmla="*/ 298 w 1989"/>
                <a:gd name="T5" fmla="*/ 0 h 1658"/>
                <a:gd name="T6" fmla="*/ 1989 w 1989"/>
                <a:gd name="T7" fmla="*/ 1258 h 1658"/>
                <a:gd name="T8" fmla="*/ 1691 w 198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658">
                  <a:moveTo>
                    <a:pt x="1691" y="1658"/>
                  </a:moveTo>
                  <a:lnTo>
                    <a:pt x="0" y="400"/>
                  </a:lnTo>
                  <a:lnTo>
                    <a:pt x="298" y="0"/>
                  </a:lnTo>
                  <a:lnTo>
                    <a:pt x="1989" y="1258"/>
                  </a:lnTo>
                  <a:lnTo>
                    <a:pt x="1691" y="16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black">
            <a:xfrm>
              <a:off x="900113" y="3448050"/>
              <a:ext cx="574675" cy="373062"/>
            </a:xfrm>
            <a:custGeom>
              <a:avLst/>
              <a:gdLst>
                <a:gd name="T0" fmla="*/ 2114 w 2114"/>
                <a:gd name="T1" fmla="*/ 449 h 1369"/>
                <a:gd name="T2" fmla="*/ 218 w 2114"/>
                <a:gd name="T3" fmla="*/ 1369 h 1369"/>
                <a:gd name="T4" fmla="*/ 0 w 2114"/>
                <a:gd name="T5" fmla="*/ 920 h 1369"/>
                <a:gd name="T6" fmla="*/ 1896 w 2114"/>
                <a:gd name="T7" fmla="*/ 0 h 1369"/>
                <a:gd name="T8" fmla="*/ 2114 w 2114"/>
                <a:gd name="T9" fmla="*/ 449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4" h="1369">
                  <a:moveTo>
                    <a:pt x="2114" y="449"/>
                  </a:moveTo>
                  <a:lnTo>
                    <a:pt x="218" y="1369"/>
                  </a:lnTo>
                  <a:lnTo>
                    <a:pt x="0" y="920"/>
                  </a:lnTo>
                  <a:lnTo>
                    <a:pt x="1896" y="0"/>
                  </a:lnTo>
                  <a:lnTo>
                    <a:pt x="2114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black">
            <a:xfrm>
              <a:off x="1098550" y="3654425"/>
              <a:ext cx="482600" cy="520700"/>
            </a:xfrm>
            <a:custGeom>
              <a:avLst/>
              <a:gdLst>
                <a:gd name="T0" fmla="*/ 1769 w 1769"/>
                <a:gd name="T1" fmla="*/ 330 h 1910"/>
                <a:gd name="T2" fmla="*/ 374 w 1769"/>
                <a:gd name="T3" fmla="*/ 1910 h 1910"/>
                <a:gd name="T4" fmla="*/ 0 w 1769"/>
                <a:gd name="T5" fmla="*/ 1580 h 1910"/>
                <a:gd name="T6" fmla="*/ 1395 w 1769"/>
                <a:gd name="T7" fmla="*/ 0 h 1910"/>
                <a:gd name="T8" fmla="*/ 1769 w 1769"/>
                <a:gd name="T9" fmla="*/ 33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910">
                  <a:moveTo>
                    <a:pt x="1769" y="330"/>
                  </a:moveTo>
                  <a:lnTo>
                    <a:pt x="374" y="1910"/>
                  </a:lnTo>
                  <a:lnTo>
                    <a:pt x="0" y="1580"/>
                  </a:lnTo>
                  <a:lnTo>
                    <a:pt x="1395" y="0"/>
                  </a:lnTo>
                  <a:lnTo>
                    <a:pt x="1769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34"/>
            <p:cNvSpPr>
              <a:spLocks/>
            </p:cNvSpPr>
            <p:nvPr/>
          </p:nvSpPr>
          <p:spPr bwMode="black">
            <a:xfrm>
              <a:off x="1393825" y="3703638"/>
              <a:ext cx="304800" cy="587375"/>
            </a:xfrm>
            <a:custGeom>
              <a:avLst/>
              <a:gdLst>
                <a:gd name="T0" fmla="*/ 1123 w 1123"/>
                <a:gd name="T1" fmla="*/ 154 h 2159"/>
                <a:gd name="T2" fmla="*/ 475 w 1123"/>
                <a:gd name="T3" fmla="*/ 2159 h 2159"/>
                <a:gd name="T4" fmla="*/ 0 w 1123"/>
                <a:gd name="T5" fmla="*/ 2006 h 2159"/>
                <a:gd name="T6" fmla="*/ 648 w 1123"/>
                <a:gd name="T7" fmla="*/ 0 h 2159"/>
                <a:gd name="T8" fmla="*/ 1123 w 1123"/>
                <a:gd name="T9" fmla="*/ 154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2159">
                  <a:moveTo>
                    <a:pt x="1123" y="154"/>
                  </a:moveTo>
                  <a:lnTo>
                    <a:pt x="475" y="2159"/>
                  </a:lnTo>
                  <a:lnTo>
                    <a:pt x="0" y="2006"/>
                  </a:lnTo>
                  <a:lnTo>
                    <a:pt x="648" y="0"/>
                  </a:lnTo>
                  <a:lnTo>
                    <a:pt x="1123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black">
            <a:xfrm>
              <a:off x="1708150" y="3733800"/>
              <a:ext cx="279400" cy="588962"/>
            </a:xfrm>
            <a:custGeom>
              <a:avLst/>
              <a:gdLst>
                <a:gd name="T0" fmla="*/ 483 w 1025"/>
                <a:gd name="T1" fmla="*/ 0 h 2165"/>
                <a:gd name="T2" fmla="*/ 1025 w 1025"/>
                <a:gd name="T3" fmla="*/ 2037 h 2165"/>
                <a:gd name="T4" fmla="*/ 543 w 1025"/>
                <a:gd name="T5" fmla="*/ 2165 h 2165"/>
                <a:gd name="T6" fmla="*/ 0 w 1025"/>
                <a:gd name="T7" fmla="*/ 129 h 2165"/>
                <a:gd name="T8" fmla="*/ 483 w 1025"/>
                <a:gd name="T9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5" h="2165">
                  <a:moveTo>
                    <a:pt x="483" y="0"/>
                  </a:moveTo>
                  <a:lnTo>
                    <a:pt x="1025" y="2037"/>
                  </a:lnTo>
                  <a:lnTo>
                    <a:pt x="543" y="2165"/>
                  </a:lnTo>
                  <a:lnTo>
                    <a:pt x="0" y="129"/>
                  </a:lnTo>
                  <a:lnTo>
                    <a:pt x="4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36"/>
            <p:cNvSpPr>
              <a:spLocks/>
            </p:cNvSpPr>
            <p:nvPr/>
          </p:nvSpPr>
          <p:spPr bwMode="black">
            <a:xfrm>
              <a:off x="1878013" y="3595688"/>
              <a:ext cx="461963" cy="533400"/>
            </a:xfrm>
            <a:custGeom>
              <a:avLst/>
              <a:gdLst>
                <a:gd name="T0" fmla="*/ 391 w 1698"/>
                <a:gd name="T1" fmla="*/ 0 h 1963"/>
                <a:gd name="T2" fmla="*/ 1698 w 1698"/>
                <a:gd name="T3" fmla="*/ 1654 h 1963"/>
                <a:gd name="T4" fmla="*/ 1306 w 1698"/>
                <a:gd name="T5" fmla="*/ 1963 h 1963"/>
                <a:gd name="T6" fmla="*/ 0 w 1698"/>
                <a:gd name="T7" fmla="*/ 309 h 1963"/>
                <a:gd name="T8" fmla="*/ 391 w 1698"/>
                <a:gd name="T9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8" h="1963">
                  <a:moveTo>
                    <a:pt x="391" y="0"/>
                  </a:moveTo>
                  <a:lnTo>
                    <a:pt x="1698" y="1654"/>
                  </a:lnTo>
                  <a:lnTo>
                    <a:pt x="1306" y="1963"/>
                  </a:lnTo>
                  <a:lnTo>
                    <a:pt x="0" y="30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black">
            <a:xfrm>
              <a:off x="1939925" y="3498850"/>
              <a:ext cx="588963" cy="261937"/>
            </a:xfrm>
            <a:custGeom>
              <a:avLst/>
              <a:gdLst>
                <a:gd name="T0" fmla="*/ 112 w 2166"/>
                <a:gd name="T1" fmla="*/ 0 h 962"/>
                <a:gd name="T2" fmla="*/ 2166 w 2166"/>
                <a:gd name="T3" fmla="*/ 476 h 962"/>
                <a:gd name="T4" fmla="*/ 2053 w 2166"/>
                <a:gd name="T5" fmla="*/ 962 h 962"/>
                <a:gd name="T6" fmla="*/ 0 w 2166"/>
                <a:gd name="T7" fmla="*/ 487 h 962"/>
                <a:gd name="T8" fmla="*/ 112 w 2166"/>
                <a:gd name="T9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6" h="962">
                  <a:moveTo>
                    <a:pt x="112" y="0"/>
                  </a:moveTo>
                  <a:lnTo>
                    <a:pt x="2166" y="476"/>
                  </a:lnTo>
                  <a:lnTo>
                    <a:pt x="2053" y="962"/>
                  </a:lnTo>
                  <a:lnTo>
                    <a:pt x="0" y="48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38"/>
            <p:cNvSpPr>
              <a:spLocks/>
            </p:cNvSpPr>
            <p:nvPr/>
          </p:nvSpPr>
          <p:spPr bwMode="black">
            <a:xfrm>
              <a:off x="1984375" y="3235325"/>
              <a:ext cx="588963" cy="250825"/>
            </a:xfrm>
            <a:custGeom>
              <a:avLst/>
              <a:gdLst>
                <a:gd name="T0" fmla="*/ 0 w 2165"/>
                <a:gd name="T1" fmla="*/ 430 h 919"/>
                <a:gd name="T2" fmla="*/ 2063 w 2165"/>
                <a:gd name="T3" fmla="*/ 0 h 919"/>
                <a:gd name="T4" fmla="*/ 2165 w 2165"/>
                <a:gd name="T5" fmla="*/ 489 h 919"/>
                <a:gd name="T6" fmla="*/ 102 w 2165"/>
                <a:gd name="T7" fmla="*/ 919 h 919"/>
                <a:gd name="T8" fmla="*/ 0 w 2165"/>
                <a:gd name="T9" fmla="*/ 43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5" h="919">
                  <a:moveTo>
                    <a:pt x="0" y="430"/>
                  </a:moveTo>
                  <a:lnTo>
                    <a:pt x="2063" y="0"/>
                  </a:lnTo>
                  <a:lnTo>
                    <a:pt x="2165" y="489"/>
                  </a:lnTo>
                  <a:lnTo>
                    <a:pt x="102" y="9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39"/>
            <p:cNvSpPr>
              <a:spLocks/>
            </p:cNvSpPr>
            <p:nvPr/>
          </p:nvSpPr>
          <p:spPr bwMode="black">
            <a:xfrm>
              <a:off x="1898650" y="2855913"/>
              <a:ext cx="558800" cy="420687"/>
            </a:xfrm>
            <a:custGeom>
              <a:avLst/>
              <a:gdLst>
                <a:gd name="T0" fmla="*/ 0 w 2048"/>
                <a:gd name="T1" fmla="*/ 1127 h 1549"/>
                <a:gd name="T2" fmla="*/ 1781 w 2048"/>
                <a:gd name="T3" fmla="*/ 0 h 1549"/>
                <a:gd name="T4" fmla="*/ 2048 w 2048"/>
                <a:gd name="T5" fmla="*/ 422 h 1549"/>
                <a:gd name="T6" fmla="*/ 267 w 2048"/>
                <a:gd name="T7" fmla="*/ 1549 h 1549"/>
                <a:gd name="T8" fmla="*/ 0 w 2048"/>
                <a:gd name="T9" fmla="*/ 1127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1549">
                  <a:moveTo>
                    <a:pt x="0" y="1127"/>
                  </a:moveTo>
                  <a:lnTo>
                    <a:pt x="1781" y="0"/>
                  </a:lnTo>
                  <a:lnTo>
                    <a:pt x="2048" y="422"/>
                  </a:lnTo>
                  <a:lnTo>
                    <a:pt x="267" y="1549"/>
                  </a:lnTo>
                  <a:lnTo>
                    <a:pt x="0" y="1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40"/>
            <p:cNvSpPr>
              <a:spLocks/>
            </p:cNvSpPr>
            <p:nvPr/>
          </p:nvSpPr>
          <p:spPr bwMode="black">
            <a:xfrm>
              <a:off x="1781175" y="2670175"/>
              <a:ext cx="371475" cy="574675"/>
            </a:xfrm>
            <a:custGeom>
              <a:avLst/>
              <a:gdLst>
                <a:gd name="T0" fmla="*/ 0 w 1366"/>
                <a:gd name="T1" fmla="*/ 1897 h 2115"/>
                <a:gd name="T2" fmla="*/ 917 w 1366"/>
                <a:gd name="T3" fmla="*/ 0 h 2115"/>
                <a:gd name="T4" fmla="*/ 1366 w 1366"/>
                <a:gd name="T5" fmla="*/ 217 h 2115"/>
                <a:gd name="T6" fmla="*/ 449 w 1366"/>
                <a:gd name="T7" fmla="*/ 2115 h 2115"/>
                <a:gd name="T8" fmla="*/ 0 w 1366"/>
                <a:gd name="T9" fmla="*/ 1897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2115">
                  <a:moveTo>
                    <a:pt x="0" y="1897"/>
                  </a:moveTo>
                  <a:lnTo>
                    <a:pt x="917" y="0"/>
                  </a:lnTo>
                  <a:lnTo>
                    <a:pt x="1366" y="217"/>
                  </a:lnTo>
                  <a:lnTo>
                    <a:pt x="449" y="2115"/>
                  </a:lnTo>
                  <a:lnTo>
                    <a:pt x="0" y="18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41"/>
            <p:cNvSpPr>
              <a:spLocks/>
            </p:cNvSpPr>
            <p:nvPr/>
          </p:nvSpPr>
          <p:spPr bwMode="black">
            <a:xfrm>
              <a:off x="909638" y="3302000"/>
              <a:ext cx="581025" cy="171450"/>
            </a:xfrm>
            <a:custGeom>
              <a:avLst/>
              <a:gdLst>
                <a:gd name="T0" fmla="*/ 2104 w 2135"/>
                <a:gd name="T1" fmla="*/ 631 h 631"/>
                <a:gd name="T2" fmla="*/ 0 w 2135"/>
                <a:gd name="T3" fmla="*/ 498 h 631"/>
                <a:gd name="T4" fmla="*/ 32 w 2135"/>
                <a:gd name="T5" fmla="*/ 0 h 631"/>
                <a:gd name="T6" fmla="*/ 2135 w 2135"/>
                <a:gd name="T7" fmla="*/ 132 h 631"/>
                <a:gd name="T8" fmla="*/ 2104 w 2135"/>
                <a:gd name="T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5" h="631">
                  <a:moveTo>
                    <a:pt x="2104" y="631"/>
                  </a:moveTo>
                  <a:lnTo>
                    <a:pt x="0" y="498"/>
                  </a:lnTo>
                  <a:lnTo>
                    <a:pt x="32" y="0"/>
                  </a:lnTo>
                  <a:lnTo>
                    <a:pt x="2135" y="132"/>
                  </a:lnTo>
                  <a:lnTo>
                    <a:pt x="2104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2" name="Päivämäärän paikkamerkki 101"/>
          <p:cNvSpPr>
            <a:spLocks noGrp="1"/>
          </p:cNvSpPr>
          <p:nvPr>
            <p:ph type="dt" sz="half" idx="10"/>
          </p:nvPr>
        </p:nvSpPr>
        <p:spPr>
          <a:xfrm>
            <a:off x="6372000" y="6199200"/>
            <a:ext cx="2541600" cy="46440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fld id="{F254446C-AE4C-4CC6-BA19-F3E15AE1E3E4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23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1331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4001" y="1632857"/>
            <a:ext cx="8432800" cy="4335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604859" y="6237313"/>
            <a:ext cx="1413520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1514F19-E3B6-43B6-80D7-5A7884A1CFB9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237313"/>
            <a:ext cx="792088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3059832" y="6130800"/>
            <a:ext cx="3024336" cy="46655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80" name="Ryhmä 79"/>
          <p:cNvGrpSpPr/>
          <p:nvPr/>
        </p:nvGrpSpPr>
        <p:grpSpPr bwMode="black">
          <a:xfrm>
            <a:off x="280800" y="5968800"/>
            <a:ext cx="2635200" cy="630000"/>
            <a:chOff x="-663575" y="2176463"/>
            <a:chExt cx="10472738" cy="2508250"/>
          </a:xfrm>
        </p:grpSpPr>
        <p:sp>
          <p:nvSpPr>
            <p:cNvPr id="81" name="Freeform 6"/>
            <p:cNvSpPr>
              <a:spLocks noEditPoints="1"/>
            </p:cNvSpPr>
            <p:nvPr/>
          </p:nvSpPr>
          <p:spPr bwMode="black">
            <a:xfrm>
              <a:off x="2047875" y="2514601"/>
              <a:ext cx="573088" cy="755650"/>
            </a:xfrm>
            <a:custGeom>
              <a:avLst/>
              <a:gdLst>
                <a:gd name="T0" fmla="*/ 123 w 361"/>
                <a:gd name="T1" fmla="*/ 217 h 476"/>
                <a:gd name="T2" fmla="*/ 173 w 361"/>
                <a:gd name="T3" fmla="*/ 217 h 476"/>
                <a:gd name="T4" fmla="*/ 188 w 361"/>
                <a:gd name="T5" fmla="*/ 215 h 476"/>
                <a:gd name="T6" fmla="*/ 200 w 361"/>
                <a:gd name="T7" fmla="*/ 213 h 476"/>
                <a:gd name="T8" fmla="*/ 211 w 361"/>
                <a:gd name="T9" fmla="*/ 207 h 476"/>
                <a:gd name="T10" fmla="*/ 221 w 361"/>
                <a:gd name="T11" fmla="*/ 200 h 476"/>
                <a:gd name="T12" fmla="*/ 230 w 361"/>
                <a:gd name="T13" fmla="*/ 192 h 476"/>
                <a:gd name="T14" fmla="*/ 236 w 361"/>
                <a:gd name="T15" fmla="*/ 180 h 476"/>
                <a:gd name="T16" fmla="*/ 240 w 361"/>
                <a:gd name="T17" fmla="*/ 169 h 476"/>
                <a:gd name="T18" fmla="*/ 240 w 361"/>
                <a:gd name="T19" fmla="*/ 155 h 476"/>
                <a:gd name="T20" fmla="*/ 240 w 361"/>
                <a:gd name="T21" fmla="*/ 142 h 476"/>
                <a:gd name="T22" fmla="*/ 234 w 361"/>
                <a:gd name="T23" fmla="*/ 132 h 476"/>
                <a:gd name="T24" fmla="*/ 229 w 361"/>
                <a:gd name="T25" fmla="*/ 123 h 476"/>
                <a:gd name="T26" fmla="*/ 221 w 361"/>
                <a:gd name="T27" fmla="*/ 113 h 476"/>
                <a:gd name="T28" fmla="*/ 211 w 361"/>
                <a:gd name="T29" fmla="*/ 107 h 476"/>
                <a:gd name="T30" fmla="*/ 200 w 361"/>
                <a:gd name="T31" fmla="*/ 102 h 476"/>
                <a:gd name="T32" fmla="*/ 186 w 361"/>
                <a:gd name="T33" fmla="*/ 100 h 476"/>
                <a:gd name="T34" fmla="*/ 173 w 361"/>
                <a:gd name="T35" fmla="*/ 98 h 476"/>
                <a:gd name="T36" fmla="*/ 123 w 361"/>
                <a:gd name="T37" fmla="*/ 98 h 476"/>
                <a:gd name="T38" fmla="*/ 123 w 361"/>
                <a:gd name="T39" fmla="*/ 217 h 476"/>
                <a:gd name="T40" fmla="*/ 177 w 361"/>
                <a:gd name="T41" fmla="*/ 0 h 476"/>
                <a:gd name="T42" fmla="*/ 198 w 361"/>
                <a:gd name="T43" fmla="*/ 0 h 476"/>
                <a:gd name="T44" fmla="*/ 217 w 361"/>
                <a:gd name="T45" fmla="*/ 2 h 476"/>
                <a:gd name="T46" fmla="*/ 234 w 361"/>
                <a:gd name="T47" fmla="*/ 6 h 476"/>
                <a:gd name="T48" fmla="*/ 252 w 361"/>
                <a:gd name="T49" fmla="*/ 9 h 476"/>
                <a:gd name="T50" fmla="*/ 269 w 361"/>
                <a:gd name="T51" fmla="*/ 15 h 476"/>
                <a:gd name="T52" fmla="*/ 284 w 361"/>
                <a:gd name="T53" fmla="*/ 23 h 476"/>
                <a:gd name="T54" fmla="*/ 298 w 361"/>
                <a:gd name="T55" fmla="*/ 31 h 476"/>
                <a:gd name="T56" fmla="*/ 311 w 361"/>
                <a:gd name="T57" fmla="*/ 40 h 476"/>
                <a:gd name="T58" fmla="*/ 323 w 361"/>
                <a:gd name="T59" fmla="*/ 50 h 476"/>
                <a:gd name="T60" fmla="*/ 332 w 361"/>
                <a:gd name="T61" fmla="*/ 61 h 476"/>
                <a:gd name="T62" fmla="*/ 340 w 361"/>
                <a:gd name="T63" fmla="*/ 75 h 476"/>
                <a:gd name="T64" fmla="*/ 348 w 361"/>
                <a:gd name="T65" fmla="*/ 88 h 476"/>
                <a:gd name="T66" fmla="*/ 353 w 361"/>
                <a:gd name="T67" fmla="*/ 102 h 476"/>
                <a:gd name="T68" fmla="*/ 357 w 361"/>
                <a:gd name="T69" fmla="*/ 117 h 476"/>
                <a:gd name="T70" fmla="*/ 361 w 361"/>
                <a:gd name="T71" fmla="*/ 134 h 476"/>
                <a:gd name="T72" fmla="*/ 361 w 361"/>
                <a:gd name="T73" fmla="*/ 152 h 476"/>
                <a:gd name="T74" fmla="*/ 361 w 361"/>
                <a:gd name="T75" fmla="*/ 171 h 476"/>
                <a:gd name="T76" fmla="*/ 357 w 361"/>
                <a:gd name="T77" fmla="*/ 188 h 476"/>
                <a:gd name="T78" fmla="*/ 353 w 361"/>
                <a:gd name="T79" fmla="*/ 205 h 476"/>
                <a:gd name="T80" fmla="*/ 349 w 361"/>
                <a:gd name="T81" fmla="*/ 221 h 476"/>
                <a:gd name="T82" fmla="*/ 342 w 361"/>
                <a:gd name="T83" fmla="*/ 236 h 476"/>
                <a:gd name="T84" fmla="*/ 334 w 361"/>
                <a:gd name="T85" fmla="*/ 249 h 476"/>
                <a:gd name="T86" fmla="*/ 324 w 361"/>
                <a:gd name="T87" fmla="*/ 261 h 476"/>
                <a:gd name="T88" fmla="*/ 313 w 361"/>
                <a:gd name="T89" fmla="*/ 273 h 476"/>
                <a:gd name="T90" fmla="*/ 301 w 361"/>
                <a:gd name="T91" fmla="*/ 282 h 476"/>
                <a:gd name="T92" fmla="*/ 288 w 361"/>
                <a:gd name="T93" fmla="*/ 292 h 476"/>
                <a:gd name="T94" fmla="*/ 275 w 361"/>
                <a:gd name="T95" fmla="*/ 299 h 476"/>
                <a:gd name="T96" fmla="*/ 259 w 361"/>
                <a:gd name="T97" fmla="*/ 305 h 476"/>
                <a:gd name="T98" fmla="*/ 244 w 361"/>
                <a:gd name="T99" fmla="*/ 311 h 476"/>
                <a:gd name="T100" fmla="*/ 227 w 361"/>
                <a:gd name="T101" fmla="*/ 313 h 476"/>
                <a:gd name="T102" fmla="*/ 209 w 361"/>
                <a:gd name="T103" fmla="*/ 317 h 476"/>
                <a:gd name="T104" fmla="*/ 190 w 361"/>
                <a:gd name="T105" fmla="*/ 317 h 476"/>
                <a:gd name="T106" fmla="*/ 123 w 361"/>
                <a:gd name="T107" fmla="*/ 317 h 476"/>
                <a:gd name="T108" fmla="*/ 123 w 361"/>
                <a:gd name="T109" fmla="*/ 476 h 476"/>
                <a:gd name="T110" fmla="*/ 0 w 361"/>
                <a:gd name="T111" fmla="*/ 476 h 476"/>
                <a:gd name="T112" fmla="*/ 0 w 361"/>
                <a:gd name="T113" fmla="*/ 0 h 476"/>
                <a:gd name="T114" fmla="*/ 177 w 361"/>
                <a:gd name="T11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1" h="476">
                  <a:moveTo>
                    <a:pt x="123" y="217"/>
                  </a:moveTo>
                  <a:lnTo>
                    <a:pt x="173" y="217"/>
                  </a:lnTo>
                  <a:lnTo>
                    <a:pt x="188" y="215"/>
                  </a:lnTo>
                  <a:lnTo>
                    <a:pt x="200" y="213"/>
                  </a:lnTo>
                  <a:lnTo>
                    <a:pt x="211" y="207"/>
                  </a:lnTo>
                  <a:lnTo>
                    <a:pt x="221" y="200"/>
                  </a:lnTo>
                  <a:lnTo>
                    <a:pt x="230" y="192"/>
                  </a:lnTo>
                  <a:lnTo>
                    <a:pt x="236" y="180"/>
                  </a:lnTo>
                  <a:lnTo>
                    <a:pt x="240" y="169"/>
                  </a:lnTo>
                  <a:lnTo>
                    <a:pt x="240" y="155"/>
                  </a:lnTo>
                  <a:lnTo>
                    <a:pt x="240" y="142"/>
                  </a:lnTo>
                  <a:lnTo>
                    <a:pt x="234" y="132"/>
                  </a:lnTo>
                  <a:lnTo>
                    <a:pt x="229" y="123"/>
                  </a:lnTo>
                  <a:lnTo>
                    <a:pt x="221" y="113"/>
                  </a:lnTo>
                  <a:lnTo>
                    <a:pt x="211" y="107"/>
                  </a:lnTo>
                  <a:lnTo>
                    <a:pt x="200" y="102"/>
                  </a:lnTo>
                  <a:lnTo>
                    <a:pt x="186" y="100"/>
                  </a:lnTo>
                  <a:lnTo>
                    <a:pt x="173" y="98"/>
                  </a:lnTo>
                  <a:lnTo>
                    <a:pt x="123" y="98"/>
                  </a:lnTo>
                  <a:lnTo>
                    <a:pt x="123" y="217"/>
                  </a:lnTo>
                  <a:close/>
                  <a:moveTo>
                    <a:pt x="177" y="0"/>
                  </a:moveTo>
                  <a:lnTo>
                    <a:pt x="198" y="0"/>
                  </a:lnTo>
                  <a:lnTo>
                    <a:pt x="217" y="2"/>
                  </a:lnTo>
                  <a:lnTo>
                    <a:pt x="234" y="6"/>
                  </a:lnTo>
                  <a:lnTo>
                    <a:pt x="252" y="9"/>
                  </a:lnTo>
                  <a:lnTo>
                    <a:pt x="269" y="15"/>
                  </a:lnTo>
                  <a:lnTo>
                    <a:pt x="284" y="23"/>
                  </a:lnTo>
                  <a:lnTo>
                    <a:pt x="298" y="31"/>
                  </a:lnTo>
                  <a:lnTo>
                    <a:pt x="311" y="40"/>
                  </a:lnTo>
                  <a:lnTo>
                    <a:pt x="323" y="50"/>
                  </a:lnTo>
                  <a:lnTo>
                    <a:pt x="332" y="61"/>
                  </a:lnTo>
                  <a:lnTo>
                    <a:pt x="340" y="75"/>
                  </a:lnTo>
                  <a:lnTo>
                    <a:pt x="348" y="88"/>
                  </a:lnTo>
                  <a:lnTo>
                    <a:pt x="353" y="102"/>
                  </a:lnTo>
                  <a:lnTo>
                    <a:pt x="357" y="117"/>
                  </a:lnTo>
                  <a:lnTo>
                    <a:pt x="361" y="134"/>
                  </a:lnTo>
                  <a:lnTo>
                    <a:pt x="361" y="152"/>
                  </a:lnTo>
                  <a:lnTo>
                    <a:pt x="361" y="171"/>
                  </a:lnTo>
                  <a:lnTo>
                    <a:pt x="357" y="188"/>
                  </a:lnTo>
                  <a:lnTo>
                    <a:pt x="353" y="205"/>
                  </a:lnTo>
                  <a:lnTo>
                    <a:pt x="349" y="221"/>
                  </a:lnTo>
                  <a:lnTo>
                    <a:pt x="342" y="236"/>
                  </a:lnTo>
                  <a:lnTo>
                    <a:pt x="334" y="249"/>
                  </a:lnTo>
                  <a:lnTo>
                    <a:pt x="324" y="261"/>
                  </a:lnTo>
                  <a:lnTo>
                    <a:pt x="313" y="273"/>
                  </a:lnTo>
                  <a:lnTo>
                    <a:pt x="301" y="282"/>
                  </a:lnTo>
                  <a:lnTo>
                    <a:pt x="288" y="292"/>
                  </a:lnTo>
                  <a:lnTo>
                    <a:pt x="275" y="299"/>
                  </a:lnTo>
                  <a:lnTo>
                    <a:pt x="259" y="305"/>
                  </a:lnTo>
                  <a:lnTo>
                    <a:pt x="244" y="311"/>
                  </a:lnTo>
                  <a:lnTo>
                    <a:pt x="227" y="313"/>
                  </a:lnTo>
                  <a:lnTo>
                    <a:pt x="209" y="317"/>
                  </a:lnTo>
                  <a:lnTo>
                    <a:pt x="190" y="317"/>
                  </a:lnTo>
                  <a:lnTo>
                    <a:pt x="123" y="317"/>
                  </a:lnTo>
                  <a:lnTo>
                    <a:pt x="123" y="476"/>
                  </a:lnTo>
                  <a:lnTo>
                    <a:pt x="0" y="476"/>
                  </a:lnTo>
                  <a:lnTo>
                    <a:pt x="0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7"/>
            <p:cNvSpPr>
              <a:spLocks noEditPoints="1"/>
            </p:cNvSpPr>
            <p:nvPr/>
          </p:nvSpPr>
          <p:spPr bwMode="black">
            <a:xfrm>
              <a:off x="2678113" y="2679701"/>
              <a:ext cx="542925" cy="603250"/>
            </a:xfrm>
            <a:custGeom>
              <a:avLst/>
              <a:gdLst>
                <a:gd name="T0" fmla="*/ 231 w 342"/>
                <a:gd name="T1" fmla="*/ 207 h 380"/>
                <a:gd name="T2" fmla="*/ 129 w 342"/>
                <a:gd name="T3" fmla="*/ 236 h 380"/>
                <a:gd name="T4" fmla="*/ 116 w 342"/>
                <a:gd name="T5" fmla="*/ 245 h 380"/>
                <a:gd name="T6" fmla="*/ 112 w 342"/>
                <a:gd name="T7" fmla="*/ 255 h 380"/>
                <a:gd name="T8" fmla="*/ 112 w 342"/>
                <a:gd name="T9" fmla="*/ 268 h 380"/>
                <a:gd name="T10" fmla="*/ 118 w 342"/>
                <a:gd name="T11" fmla="*/ 280 h 380"/>
                <a:gd name="T12" fmla="*/ 127 w 342"/>
                <a:gd name="T13" fmla="*/ 288 h 380"/>
                <a:gd name="T14" fmla="*/ 141 w 342"/>
                <a:gd name="T15" fmla="*/ 291 h 380"/>
                <a:gd name="T16" fmla="*/ 166 w 342"/>
                <a:gd name="T17" fmla="*/ 291 h 380"/>
                <a:gd name="T18" fmla="*/ 196 w 342"/>
                <a:gd name="T19" fmla="*/ 278 h 380"/>
                <a:gd name="T20" fmla="*/ 217 w 342"/>
                <a:gd name="T21" fmla="*/ 255 h 380"/>
                <a:gd name="T22" fmla="*/ 229 w 342"/>
                <a:gd name="T23" fmla="*/ 228 h 380"/>
                <a:gd name="T24" fmla="*/ 342 w 342"/>
                <a:gd name="T25" fmla="*/ 151 h 380"/>
                <a:gd name="T26" fmla="*/ 231 w 342"/>
                <a:gd name="T27" fmla="*/ 372 h 380"/>
                <a:gd name="T28" fmla="*/ 219 w 342"/>
                <a:gd name="T29" fmla="*/ 347 h 380"/>
                <a:gd name="T30" fmla="*/ 196 w 342"/>
                <a:gd name="T31" fmla="*/ 363 h 380"/>
                <a:gd name="T32" fmla="*/ 167 w 342"/>
                <a:gd name="T33" fmla="*/ 372 h 380"/>
                <a:gd name="T34" fmla="*/ 139 w 342"/>
                <a:gd name="T35" fmla="*/ 378 h 380"/>
                <a:gd name="T36" fmla="*/ 112 w 342"/>
                <a:gd name="T37" fmla="*/ 380 h 380"/>
                <a:gd name="T38" fmla="*/ 87 w 342"/>
                <a:gd name="T39" fmla="*/ 374 h 380"/>
                <a:gd name="T40" fmla="*/ 66 w 342"/>
                <a:gd name="T41" fmla="*/ 366 h 380"/>
                <a:gd name="T42" fmla="*/ 47 w 342"/>
                <a:gd name="T43" fmla="*/ 355 h 380"/>
                <a:gd name="T44" fmla="*/ 29 w 342"/>
                <a:gd name="T45" fmla="*/ 339 h 380"/>
                <a:gd name="T46" fmla="*/ 16 w 342"/>
                <a:gd name="T47" fmla="*/ 322 h 380"/>
                <a:gd name="T48" fmla="*/ 6 w 342"/>
                <a:gd name="T49" fmla="*/ 303 h 380"/>
                <a:gd name="T50" fmla="*/ 2 w 342"/>
                <a:gd name="T51" fmla="*/ 282 h 380"/>
                <a:gd name="T52" fmla="*/ 2 w 342"/>
                <a:gd name="T53" fmla="*/ 249 h 380"/>
                <a:gd name="T54" fmla="*/ 12 w 342"/>
                <a:gd name="T55" fmla="*/ 220 h 380"/>
                <a:gd name="T56" fmla="*/ 23 w 342"/>
                <a:gd name="T57" fmla="*/ 203 h 380"/>
                <a:gd name="T58" fmla="*/ 47 w 342"/>
                <a:gd name="T59" fmla="*/ 182 h 380"/>
                <a:gd name="T60" fmla="*/ 93 w 342"/>
                <a:gd name="T61" fmla="*/ 159 h 380"/>
                <a:gd name="T62" fmla="*/ 223 w 342"/>
                <a:gd name="T63" fmla="*/ 122 h 380"/>
                <a:gd name="T64" fmla="*/ 212 w 342"/>
                <a:gd name="T65" fmla="*/ 109 h 380"/>
                <a:gd name="T66" fmla="*/ 196 w 342"/>
                <a:gd name="T67" fmla="*/ 99 h 380"/>
                <a:gd name="T68" fmla="*/ 177 w 342"/>
                <a:gd name="T69" fmla="*/ 94 h 380"/>
                <a:gd name="T70" fmla="*/ 154 w 342"/>
                <a:gd name="T71" fmla="*/ 90 h 380"/>
                <a:gd name="T72" fmla="*/ 114 w 342"/>
                <a:gd name="T73" fmla="*/ 97 h 380"/>
                <a:gd name="T74" fmla="*/ 77 w 342"/>
                <a:gd name="T75" fmla="*/ 119 h 380"/>
                <a:gd name="T76" fmla="*/ 23 w 342"/>
                <a:gd name="T77" fmla="*/ 42 h 380"/>
                <a:gd name="T78" fmla="*/ 54 w 342"/>
                <a:gd name="T79" fmla="*/ 23 h 380"/>
                <a:gd name="T80" fmla="*/ 93 w 342"/>
                <a:gd name="T81" fmla="*/ 9 h 380"/>
                <a:gd name="T82" fmla="*/ 139 w 342"/>
                <a:gd name="T83" fmla="*/ 0 h 380"/>
                <a:gd name="T84" fmla="*/ 183 w 342"/>
                <a:gd name="T85" fmla="*/ 0 h 380"/>
                <a:gd name="T86" fmla="*/ 217 w 342"/>
                <a:gd name="T87" fmla="*/ 5 h 380"/>
                <a:gd name="T88" fmla="*/ 250 w 342"/>
                <a:gd name="T89" fmla="*/ 17 h 380"/>
                <a:gd name="T90" fmla="*/ 279 w 342"/>
                <a:gd name="T91" fmla="*/ 32 h 380"/>
                <a:gd name="T92" fmla="*/ 302 w 342"/>
                <a:gd name="T93" fmla="*/ 53 h 380"/>
                <a:gd name="T94" fmla="*/ 321 w 342"/>
                <a:gd name="T95" fmla="*/ 76 h 380"/>
                <a:gd name="T96" fmla="*/ 334 w 342"/>
                <a:gd name="T97" fmla="*/ 103 h 380"/>
                <a:gd name="T98" fmla="*/ 340 w 342"/>
                <a:gd name="T99" fmla="*/ 1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2" h="380">
                  <a:moveTo>
                    <a:pt x="231" y="213"/>
                  </a:moveTo>
                  <a:lnTo>
                    <a:pt x="231" y="207"/>
                  </a:lnTo>
                  <a:lnTo>
                    <a:pt x="142" y="230"/>
                  </a:lnTo>
                  <a:lnTo>
                    <a:pt x="129" y="236"/>
                  </a:lnTo>
                  <a:lnTo>
                    <a:pt x="119" y="242"/>
                  </a:lnTo>
                  <a:lnTo>
                    <a:pt x="116" y="245"/>
                  </a:lnTo>
                  <a:lnTo>
                    <a:pt x="112" y="251"/>
                  </a:lnTo>
                  <a:lnTo>
                    <a:pt x="112" y="255"/>
                  </a:lnTo>
                  <a:lnTo>
                    <a:pt x="110" y="261"/>
                  </a:lnTo>
                  <a:lnTo>
                    <a:pt x="112" y="268"/>
                  </a:lnTo>
                  <a:lnTo>
                    <a:pt x="114" y="274"/>
                  </a:lnTo>
                  <a:lnTo>
                    <a:pt x="118" y="280"/>
                  </a:lnTo>
                  <a:lnTo>
                    <a:pt x="121" y="284"/>
                  </a:lnTo>
                  <a:lnTo>
                    <a:pt x="127" y="288"/>
                  </a:lnTo>
                  <a:lnTo>
                    <a:pt x="133" y="290"/>
                  </a:lnTo>
                  <a:lnTo>
                    <a:pt x="141" y="291"/>
                  </a:lnTo>
                  <a:lnTo>
                    <a:pt x="148" y="293"/>
                  </a:lnTo>
                  <a:lnTo>
                    <a:pt x="166" y="291"/>
                  </a:lnTo>
                  <a:lnTo>
                    <a:pt x="181" y="286"/>
                  </a:lnTo>
                  <a:lnTo>
                    <a:pt x="196" y="278"/>
                  </a:lnTo>
                  <a:lnTo>
                    <a:pt x="208" y="266"/>
                  </a:lnTo>
                  <a:lnTo>
                    <a:pt x="217" y="255"/>
                  </a:lnTo>
                  <a:lnTo>
                    <a:pt x="225" y="242"/>
                  </a:lnTo>
                  <a:lnTo>
                    <a:pt x="229" y="228"/>
                  </a:lnTo>
                  <a:lnTo>
                    <a:pt x="231" y="213"/>
                  </a:lnTo>
                  <a:close/>
                  <a:moveTo>
                    <a:pt x="342" y="151"/>
                  </a:moveTo>
                  <a:lnTo>
                    <a:pt x="342" y="372"/>
                  </a:lnTo>
                  <a:lnTo>
                    <a:pt x="231" y="372"/>
                  </a:lnTo>
                  <a:lnTo>
                    <a:pt x="231" y="338"/>
                  </a:lnTo>
                  <a:lnTo>
                    <a:pt x="219" y="347"/>
                  </a:lnTo>
                  <a:lnTo>
                    <a:pt x="208" y="355"/>
                  </a:lnTo>
                  <a:lnTo>
                    <a:pt x="196" y="363"/>
                  </a:lnTo>
                  <a:lnTo>
                    <a:pt x="183" y="368"/>
                  </a:lnTo>
                  <a:lnTo>
                    <a:pt x="167" y="372"/>
                  </a:lnTo>
                  <a:lnTo>
                    <a:pt x="154" y="376"/>
                  </a:lnTo>
                  <a:lnTo>
                    <a:pt x="139" y="378"/>
                  </a:lnTo>
                  <a:lnTo>
                    <a:pt x="123" y="380"/>
                  </a:lnTo>
                  <a:lnTo>
                    <a:pt x="112" y="380"/>
                  </a:lnTo>
                  <a:lnTo>
                    <a:pt x="98" y="378"/>
                  </a:lnTo>
                  <a:lnTo>
                    <a:pt x="87" y="374"/>
                  </a:lnTo>
                  <a:lnTo>
                    <a:pt x="75" y="370"/>
                  </a:lnTo>
                  <a:lnTo>
                    <a:pt x="66" y="366"/>
                  </a:lnTo>
                  <a:lnTo>
                    <a:pt x="56" y="361"/>
                  </a:lnTo>
                  <a:lnTo>
                    <a:pt x="47" y="355"/>
                  </a:lnTo>
                  <a:lnTo>
                    <a:pt x="37" y="347"/>
                  </a:lnTo>
                  <a:lnTo>
                    <a:pt x="29" y="339"/>
                  </a:lnTo>
                  <a:lnTo>
                    <a:pt x="22" y="332"/>
                  </a:lnTo>
                  <a:lnTo>
                    <a:pt x="16" y="322"/>
                  </a:lnTo>
                  <a:lnTo>
                    <a:pt x="10" y="313"/>
                  </a:lnTo>
                  <a:lnTo>
                    <a:pt x="6" y="303"/>
                  </a:lnTo>
                  <a:lnTo>
                    <a:pt x="4" y="291"/>
                  </a:lnTo>
                  <a:lnTo>
                    <a:pt x="2" y="282"/>
                  </a:lnTo>
                  <a:lnTo>
                    <a:pt x="0" y="270"/>
                  </a:lnTo>
                  <a:lnTo>
                    <a:pt x="2" y="249"/>
                  </a:lnTo>
                  <a:lnTo>
                    <a:pt x="8" y="230"/>
                  </a:lnTo>
                  <a:lnTo>
                    <a:pt x="12" y="220"/>
                  </a:lnTo>
                  <a:lnTo>
                    <a:pt x="18" y="213"/>
                  </a:lnTo>
                  <a:lnTo>
                    <a:pt x="23" y="203"/>
                  </a:lnTo>
                  <a:lnTo>
                    <a:pt x="29" y="195"/>
                  </a:lnTo>
                  <a:lnTo>
                    <a:pt x="47" y="182"/>
                  </a:lnTo>
                  <a:lnTo>
                    <a:pt x="68" y="169"/>
                  </a:lnTo>
                  <a:lnTo>
                    <a:pt x="93" y="159"/>
                  </a:lnTo>
                  <a:lnTo>
                    <a:pt x="123" y="149"/>
                  </a:lnTo>
                  <a:lnTo>
                    <a:pt x="223" y="122"/>
                  </a:lnTo>
                  <a:lnTo>
                    <a:pt x="217" y="117"/>
                  </a:lnTo>
                  <a:lnTo>
                    <a:pt x="212" y="109"/>
                  </a:lnTo>
                  <a:lnTo>
                    <a:pt x="204" y="103"/>
                  </a:lnTo>
                  <a:lnTo>
                    <a:pt x="196" y="99"/>
                  </a:lnTo>
                  <a:lnTo>
                    <a:pt x="187" y="96"/>
                  </a:lnTo>
                  <a:lnTo>
                    <a:pt x="177" y="94"/>
                  </a:lnTo>
                  <a:lnTo>
                    <a:pt x="166" y="92"/>
                  </a:lnTo>
                  <a:lnTo>
                    <a:pt x="154" y="90"/>
                  </a:lnTo>
                  <a:lnTo>
                    <a:pt x="133" y="92"/>
                  </a:lnTo>
                  <a:lnTo>
                    <a:pt x="114" y="97"/>
                  </a:lnTo>
                  <a:lnTo>
                    <a:pt x="95" y="107"/>
                  </a:lnTo>
                  <a:lnTo>
                    <a:pt x="77" y="119"/>
                  </a:lnTo>
                  <a:lnTo>
                    <a:pt x="12" y="51"/>
                  </a:lnTo>
                  <a:lnTo>
                    <a:pt x="23" y="42"/>
                  </a:lnTo>
                  <a:lnTo>
                    <a:pt x="37" y="32"/>
                  </a:lnTo>
                  <a:lnTo>
                    <a:pt x="54" y="23"/>
                  </a:lnTo>
                  <a:lnTo>
                    <a:pt x="71" y="15"/>
                  </a:lnTo>
                  <a:lnTo>
                    <a:pt x="93" y="9"/>
                  </a:lnTo>
                  <a:lnTo>
                    <a:pt x="114" y="3"/>
                  </a:lnTo>
                  <a:lnTo>
                    <a:pt x="139" y="0"/>
                  </a:lnTo>
                  <a:lnTo>
                    <a:pt x="164" y="0"/>
                  </a:lnTo>
                  <a:lnTo>
                    <a:pt x="183" y="0"/>
                  </a:lnTo>
                  <a:lnTo>
                    <a:pt x="200" y="1"/>
                  </a:lnTo>
                  <a:lnTo>
                    <a:pt x="217" y="5"/>
                  </a:lnTo>
                  <a:lnTo>
                    <a:pt x="235" y="11"/>
                  </a:lnTo>
                  <a:lnTo>
                    <a:pt x="250" y="17"/>
                  </a:lnTo>
                  <a:lnTo>
                    <a:pt x="265" y="24"/>
                  </a:lnTo>
                  <a:lnTo>
                    <a:pt x="279" y="32"/>
                  </a:lnTo>
                  <a:lnTo>
                    <a:pt x="290" y="42"/>
                  </a:lnTo>
                  <a:lnTo>
                    <a:pt x="302" y="53"/>
                  </a:lnTo>
                  <a:lnTo>
                    <a:pt x="311" y="65"/>
                  </a:lnTo>
                  <a:lnTo>
                    <a:pt x="321" y="76"/>
                  </a:lnTo>
                  <a:lnTo>
                    <a:pt x="329" y="90"/>
                  </a:lnTo>
                  <a:lnTo>
                    <a:pt x="334" y="103"/>
                  </a:lnTo>
                  <a:lnTo>
                    <a:pt x="338" y="119"/>
                  </a:lnTo>
                  <a:lnTo>
                    <a:pt x="340" y="134"/>
                  </a:lnTo>
                  <a:lnTo>
                    <a:pt x="342" y="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Rectangle 8"/>
            <p:cNvSpPr>
              <a:spLocks noChangeArrowheads="1"/>
            </p:cNvSpPr>
            <p:nvPr/>
          </p:nvSpPr>
          <p:spPr bwMode="black">
            <a:xfrm>
              <a:off x="3333750" y="2459038"/>
              <a:ext cx="195263" cy="8112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black">
            <a:xfrm>
              <a:off x="3592513" y="2684463"/>
              <a:ext cx="639763" cy="585788"/>
            </a:xfrm>
            <a:custGeom>
              <a:avLst/>
              <a:gdLst>
                <a:gd name="T0" fmla="*/ 146 w 403"/>
                <a:gd name="T1" fmla="*/ 369 h 369"/>
                <a:gd name="T2" fmla="*/ 0 w 403"/>
                <a:gd name="T3" fmla="*/ 0 h 369"/>
                <a:gd name="T4" fmla="*/ 116 w 403"/>
                <a:gd name="T5" fmla="*/ 0 h 369"/>
                <a:gd name="T6" fmla="*/ 202 w 403"/>
                <a:gd name="T7" fmla="*/ 244 h 369"/>
                <a:gd name="T8" fmla="*/ 288 w 403"/>
                <a:gd name="T9" fmla="*/ 0 h 369"/>
                <a:gd name="T10" fmla="*/ 403 w 403"/>
                <a:gd name="T11" fmla="*/ 0 h 369"/>
                <a:gd name="T12" fmla="*/ 258 w 403"/>
                <a:gd name="T13" fmla="*/ 369 h 369"/>
                <a:gd name="T14" fmla="*/ 146 w 403"/>
                <a:gd name="T15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3" h="369">
                  <a:moveTo>
                    <a:pt x="146" y="369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202" y="244"/>
                  </a:lnTo>
                  <a:lnTo>
                    <a:pt x="288" y="0"/>
                  </a:lnTo>
                  <a:lnTo>
                    <a:pt x="403" y="0"/>
                  </a:lnTo>
                  <a:lnTo>
                    <a:pt x="258" y="369"/>
                  </a:lnTo>
                  <a:lnTo>
                    <a:pt x="146" y="3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10"/>
            <p:cNvSpPr>
              <a:spLocks noEditPoints="1"/>
            </p:cNvSpPr>
            <p:nvPr/>
          </p:nvSpPr>
          <p:spPr bwMode="black">
            <a:xfrm>
              <a:off x="4254500" y="2679701"/>
              <a:ext cx="627063" cy="603250"/>
            </a:xfrm>
            <a:custGeom>
              <a:avLst/>
              <a:gdLst>
                <a:gd name="T0" fmla="*/ 288 w 395"/>
                <a:gd name="T1" fmla="*/ 155 h 380"/>
                <a:gd name="T2" fmla="*/ 276 w 395"/>
                <a:gd name="T3" fmla="*/ 128 h 380"/>
                <a:gd name="T4" fmla="*/ 255 w 395"/>
                <a:gd name="T5" fmla="*/ 107 h 380"/>
                <a:gd name="T6" fmla="*/ 230 w 395"/>
                <a:gd name="T7" fmla="*/ 94 h 380"/>
                <a:gd name="T8" fmla="*/ 200 w 395"/>
                <a:gd name="T9" fmla="*/ 88 h 380"/>
                <a:gd name="T10" fmla="*/ 169 w 395"/>
                <a:gd name="T11" fmla="*/ 94 h 380"/>
                <a:gd name="T12" fmla="*/ 142 w 395"/>
                <a:gd name="T13" fmla="*/ 107 h 380"/>
                <a:gd name="T14" fmla="*/ 123 w 395"/>
                <a:gd name="T15" fmla="*/ 128 h 380"/>
                <a:gd name="T16" fmla="*/ 111 w 395"/>
                <a:gd name="T17" fmla="*/ 155 h 380"/>
                <a:gd name="T18" fmla="*/ 395 w 395"/>
                <a:gd name="T19" fmla="*/ 215 h 380"/>
                <a:gd name="T20" fmla="*/ 113 w 395"/>
                <a:gd name="T21" fmla="*/ 228 h 380"/>
                <a:gd name="T22" fmla="*/ 127 w 395"/>
                <a:gd name="T23" fmla="*/ 253 h 380"/>
                <a:gd name="T24" fmla="*/ 146 w 395"/>
                <a:gd name="T25" fmla="*/ 270 h 380"/>
                <a:gd name="T26" fmla="*/ 173 w 395"/>
                <a:gd name="T27" fmla="*/ 282 h 380"/>
                <a:gd name="T28" fmla="*/ 201 w 395"/>
                <a:gd name="T29" fmla="*/ 286 h 380"/>
                <a:gd name="T30" fmla="*/ 230 w 395"/>
                <a:gd name="T31" fmla="*/ 282 h 380"/>
                <a:gd name="T32" fmla="*/ 253 w 395"/>
                <a:gd name="T33" fmla="*/ 274 h 380"/>
                <a:gd name="T34" fmla="*/ 282 w 395"/>
                <a:gd name="T35" fmla="*/ 253 h 380"/>
                <a:gd name="T36" fmla="*/ 336 w 395"/>
                <a:gd name="T37" fmla="*/ 330 h 380"/>
                <a:gd name="T38" fmla="*/ 305 w 395"/>
                <a:gd name="T39" fmla="*/ 351 h 380"/>
                <a:gd name="T40" fmla="*/ 269 w 395"/>
                <a:gd name="T41" fmla="*/ 368 h 380"/>
                <a:gd name="T42" fmla="*/ 226 w 395"/>
                <a:gd name="T43" fmla="*/ 378 h 380"/>
                <a:gd name="T44" fmla="*/ 182 w 395"/>
                <a:gd name="T45" fmla="*/ 378 h 380"/>
                <a:gd name="T46" fmla="*/ 140 w 395"/>
                <a:gd name="T47" fmla="*/ 370 h 380"/>
                <a:gd name="T48" fmla="*/ 104 w 395"/>
                <a:gd name="T49" fmla="*/ 357 h 380"/>
                <a:gd name="T50" fmla="*/ 71 w 395"/>
                <a:gd name="T51" fmla="*/ 336 h 380"/>
                <a:gd name="T52" fmla="*/ 44 w 395"/>
                <a:gd name="T53" fmla="*/ 309 h 380"/>
                <a:gd name="T54" fmla="*/ 23 w 395"/>
                <a:gd name="T55" fmla="*/ 280 h 380"/>
                <a:gd name="T56" fmla="*/ 8 w 395"/>
                <a:gd name="T57" fmla="*/ 245 h 380"/>
                <a:gd name="T58" fmla="*/ 2 w 395"/>
                <a:gd name="T59" fmla="*/ 207 h 380"/>
                <a:gd name="T60" fmla="*/ 2 w 395"/>
                <a:gd name="T61" fmla="*/ 170 h 380"/>
                <a:gd name="T62" fmla="*/ 8 w 395"/>
                <a:gd name="T63" fmla="*/ 134 h 380"/>
                <a:gd name="T64" fmla="*/ 23 w 395"/>
                <a:gd name="T65" fmla="*/ 99 h 380"/>
                <a:gd name="T66" fmla="*/ 44 w 395"/>
                <a:gd name="T67" fmla="*/ 69 h 380"/>
                <a:gd name="T68" fmla="*/ 69 w 395"/>
                <a:gd name="T69" fmla="*/ 44 h 380"/>
                <a:gd name="T70" fmla="*/ 102 w 395"/>
                <a:gd name="T71" fmla="*/ 23 h 380"/>
                <a:gd name="T72" fmla="*/ 138 w 395"/>
                <a:gd name="T73" fmla="*/ 7 h 380"/>
                <a:gd name="T74" fmla="*/ 178 w 395"/>
                <a:gd name="T75" fmla="*/ 0 h 380"/>
                <a:gd name="T76" fmla="*/ 221 w 395"/>
                <a:gd name="T77" fmla="*/ 1 h 380"/>
                <a:gd name="T78" fmla="*/ 261 w 395"/>
                <a:gd name="T79" fmla="*/ 9 h 380"/>
                <a:gd name="T80" fmla="*/ 297 w 395"/>
                <a:gd name="T81" fmla="*/ 24 h 380"/>
                <a:gd name="T82" fmla="*/ 328 w 395"/>
                <a:gd name="T83" fmla="*/ 48 h 380"/>
                <a:gd name="T84" fmla="*/ 353 w 395"/>
                <a:gd name="T85" fmla="*/ 74 h 380"/>
                <a:gd name="T86" fmla="*/ 374 w 395"/>
                <a:gd name="T87" fmla="*/ 105 h 380"/>
                <a:gd name="T88" fmla="*/ 388 w 395"/>
                <a:gd name="T89" fmla="*/ 138 h 380"/>
                <a:gd name="T90" fmla="*/ 393 w 395"/>
                <a:gd name="T91" fmla="*/ 17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380">
                  <a:moveTo>
                    <a:pt x="111" y="155"/>
                  </a:moveTo>
                  <a:lnTo>
                    <a:pt x="288" y="155"/>
                  </a:lnTo>
                  <a:lnTo>
                    <a:pt x="282" y="140"/>
                  </a:lnTo>
                  <a:lnTo>
                    <a:pt x="276" y="128"/>
                  </a:lnTo>
                  <a:lnTo>
                    <a:pt x="267" y="117"/>
                  </a:lnTo>
                  <a:lnTo>
                    <a:pt x="255" y="107"/>
                  </a:lnTo>
                  <a:lnTo>
                    <a:pt x="244" y="99"/>
                  </a:lnTo>
                  <a:lnTo>
                    <a:pt x="230" y="94"/>
                  </a:lnTo>
                  <a:lnTo>
                    <a:pt x="215" y="90"/>
                  </a:lnTo>
                  <a:lnTo>
                    <a:pt x="200" y="88"/>
                  </a:lnTo>
                  <a:lnTo>
                    <a:pt x="184" y="90"/>
                  </a:lnTo>
                  <a:lnTo>
                    <a:pt x="169" y="94"/>
                  </a:lnTo>
                  <a:lnTo>
                    <a:pt x="155" y="99"/>
                  </a:lnTo>
                  <a:lnTo>
                    <a:pt x="142" y="107"/>
                  </a:lnTo>
                  <a:lnTo>
                    <a:pt x="132" y="117"/>
                  </a:lnTo>
                  <a:lnTo>
                    <a:pt x="123" y="128"/>
                  </a:lnTo>
                  <a:lnTo>
                    <a:pt x="115" y="140"/>
                  </a:lnTo>
                  <a:lnTo>
                    <a:pt x="111" y="155"/>
                  </a:lnTo>
                  <a:close/>
                  <a:moveTo>
                    <a:pt x="395" y="194"/>
                  </a:moveTo>
                  <a:lnTo>
                    <a:pt x="395" y="215"/>
                  </a:lnTo>
                  <a:lnTo>
                    <a:pt x="393" y="232"/>
                  </a:lnTo>
                  <a:lnTo>
                    <a:pt x="113" y="228"/>
                  </a:lnTo>
                  <a:lnTo>
                    <a:pt x="119" y="242"/>
                  </a:lnTo>
                  <a:lnTo>
                    <a:pt x="127" y="253"/>
                  </a:lnTo>
                  <a:lnTo>
                    <a:pt x="136" y="263"/>
                  </a:lnTo>
                  <a:lnTo>
                    <a:pt x="146" y="270"/>
                  </a:lnTo>
                  <a:lnTo>
                    <a:pt x="159" y="276"/>
                  </a:lnTo>
                  <a:lnTo>
                    <a:pt x="173" y="282"/>
                  </a:lnTo>
                  <a:lnTo>
                    <a:pt x="186" y="284"/>
                  </a:lnTo>
                  <a:lnTo>
                    <a:pt x="201" y="286"/>
                  </a:lnTo>
                  <a:lnTo>
                    <a:pt x="217" y="284"/>
                  </a:lnTo>
                  <a:lnTo>
                    <a:pt x="230" y="282"/>
                  </a:lnTo>
                  <a:lnTo>
                    <a:pt x="242" y="278"/>
                  </a:lnTo>
                  <a:lnTo>
                    <a:pt x="253" y="274"/>
                  </a:lnTo>
                  <a:lnTo>
                    <a:pt x="271" y="263"/>
                  </a:lnTo>
                  <a:lnTo>
                    <a:pt x="282" y="253"/>
                  </a:lnTo>
                  <a:lnTo>
                    <a:pt x="347" y="318"/>
                  </a:lnTo>
                  <a:lnTo>
                    <a:pt x="336" y="330"/>
                  </a:lnTo>
                  <a:lnTo>
                    <a:pt x="320" y="341"/>
                  </a:lnTo>
                  <a:lnTo>
                    <a:pt x="305" y="351"/>
                  </a:lnTo>
                  <a:lnTo>
                    <a:pt x="288" y="361"/>
                  </a:lnTo>
                  <a:lnTo>
                    <a:pt x="269" y="368"/>
                  </a:lnTo>
                  <a:lnTo>
                    <a:pt x="248" y="374"/>
                  </a:lnTo>
                  <a:lnTo>
                    <a:pt x="226" y="378"/>
                  </a:lnTo>
                  <a:lnTo>
                    <a:pt x="203" y="380"/>
                  </a:lnTo>
                  <a:lnTo>
                    <a:pt x="182" y="378"/>
                  </a:lnTo>
                  <a:lnTo>
                    <a:pt x="161" y="376"/>
                  </a:lnTo>
                  <a:lnTo>
                    <a:pt x="140" y="370"/>
                  </a:lnTo>
                  <a:lnTo>
                    <a:pt x="121" y="364"/>
                  </a:lnTo>
                  <a:lnTo>
                    <a:pt x="104" y="357"/>
                  </a:lnTo>
                  <a:lnTo>
                    <a:pt x="86" y="347"/>
                  </a:lnTo>
                  <a:lnTo>
                    <a:pt x="71" y="336"/>
                  </a:lnTo>
                  <a:lnTo>
                    <a:pt x="57" y="324"/>
                  </a:lnTo>
                  <a:lnTo>
                    <a:pt x="44" y="309"/>
                  </a:lnTo>
                  <a:lnTo>
                    <a:pt x="33" y="295"/>
                  </a:lnTo>
                  <a:lnTo>
                    <a:pt x="23" y="280"/>
                  </a:lnTo>
                  <a:lnTo>
                    <a:pt x="15" y="263"/>
                  </a:lnTo>
                  <a:lnTo>
                    <a:pt x="8" y="245"/>
                  </a:lnTo>
                  <a:lnTo>
                    <a:pt x="4" y="226"/>
                  </a:lnTo>
                  <a:lnTo>
                    <a:pt x="2" y="207"/>
                  </a:lnTo>
                  <a:lnTo>
                    <a:pt x="0" y="188"/>
                  </a:lnTo>
                  <a:lnTo>
                    <a:pt x="2" y="170"/>
                  </a:lnTo>
                  <a:lnTo>
                    <a:pt x="4" y="151"/>
                  </a:lnTo>
                  <a:lnTo>
                    <a:pt x="8" y="134"/>
                  </a:lnTo>
                  <a:lnTo>
                    <a:pt x="15" y="117"/>
                  </a:lnTo>
                  <a:lnTo>
                    <a:pt x="23" y="99"/>
                  </a:lnTo>
                  <a:lnTo>
                    <a:pt x="33" y="84"/>
                  </a:lnTo>
                  <a:lnTo>
                    <a:pt x="44" y="69"/>
                  </a:lnTo>
                  <a:lnTo>
                    <a:pt x="56" y="55"/>
                  </a:lnTo>
                  <a:lnTo>
                    <a:pt x="69" y="44"/>
                  </a:lnTo>
                  <a:lnTo>
                    <a:pt x="84" y="32"/>
                  </a:lnTo>
                  <a:lnTo>
                    <a:pt x="102" y="23"/>
                  </a:lnTo>
                  <a:lnTo>
                    <a:pt x="119" y="15"/>
                  </a:lnTo>
                  <a:lnTo>
                    <a:pt x="138" y="7"/>
                  </a:lnTo>
                  <a:lnTo>
                    <a:pt x="157" y="3"/>
                  </a:lnTo>
                  <a:lnTo>
                    <a:pt x="178" y="0"/>
                  </a:lnTo>
                  <a:lnTo>
                    <a:pt x="200" y="0"/>
                  </a:lnTo>
                  <a:lnTo>
                    <a:pt x="221" y="1"/>
                  </a:lnTo>
                  <a:lnTo>
                    <a:pt x="242" y="3"/>
                  </a:lnTo>
                  <a:lnTo>
                    <a:pt x="261" y="9"/>
                  </a:lnTo>
                  <a:lnTo>
                    <a:pt x="280" y="17"/>
                  </a:lnTo>
                  <a:lnTo>
                    <a:pt x="297" y="24"/>
                  </a:lnTo>
                  <a:lnTo>
                    <a:pt x="313" y="36"/>
                  </a:lnTo>
                  <a:lnTo>
                    <a:pt x="328" y="48"/>
                  </a:lnTo>
                  <a:lnTo>
                    <a:pt x="342" y="59"/>
                  </a:lnTo>
                  <a:lnTo>
                    <a:pt x="353" y="74"/>
                  </a:lnTo>
                  <a:lnTo>
                    <a:pt x="365" y="88"/>
                  </a:lnTo>
                  <a:lnTo>
                    <a:pt x="374" y="105"/>
                  </a:lnTo>
                  <a:lnTo>
                    <a:pt x="382" y="121"/>
                  </a:lnTo>
                  <a:lnTo>
                    <a:pt x="388" y="138"/>
                  </a:lnTo>
                  <a:lnTo>
                    <a:pt x="392" y="157"/>
                  </a:lnTo>
                  <a:lnTo>
                    <a:pt x="393" y="174"/>
                  </a:lnTo>
                  <a:lnTo>
                    <a:pt x="395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Rectangle 11"/>
            <p:cNvSpPr>
              <a:spLocks noChangeArrowheads="1"/>
            </p:cNvSpPr>
            <p:nvPr/>
          </p:nvSpPr>
          <p:spPr bwMode="black">
            <a:xfrm>
              <a:off x="4976813" y="2459038"/>
              <a:ext cx="192088" cy="8112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black">
            <a:xfrm>
              <a:off x="5302250" y="2684463"/>
              <a:ext cx="563563" cy="598488"/>
            </a:xfrm>
            <a:custGeom>
              <a:avLst/>
              <a:gdLst>
                <a:gd name="T0" fmla="*/ 234 w 355"/>
                <a:gd name="T1" fmla="*/ 369 h 377"/>
                <a:gd name="T2" fmla="*/ 234 w 355"/>
                <a:gd name="T3" fmla="*/ 336 h 377"/>
                <a:gd name="T4" fmla="*/ 225 w 355"/>
                <a:gd name="T5" fmla="*/ 346 h 377"/>
                <a:gd name="T6" fmla="*/ 215 w 355"/>
                <a:gd name="T7" fmla="*/ 354 h 377"/>
                <a:gd name="T8" fmla="*/ 204 w 355"/>
                <a:gd name="T9" fmla="*/ 360 h 377"/>
                <a:gd name="T10" fmla="*/ 192 w 355"/>
                <a:gd name="T11" fmla="*/ 365 h 377"/>
                <a:gd name="T12" fmla="*/ 179 w 355"/>
                <a:gd name="T13" fmla="*/ 371 h 377"/>
                <a:gd name="T14" fmla="*/ 165 w 355"/>
                <a:gd name="T15" fmla="*/ 373 h 377"/>
                <a:gd name="T16" fmla="*/ 148 w 355"/>
                <a:gd name="T17" fmla="*/ 375 h 377"/>
                <a:gd name="T18" fmla="*/ 133 w 355"/>
                <a:gd name="T19" fmla="*/ 377 h 377"/>
                <a:gd name="T20" fmla="*/ 117 w 355"/>
                <a:gd name="T21" fmla="*/ 375 h 377"/>
                <a:gd name="T22" fmla="*/ 104 w 355"/>
                <a:gd name="T23" fmla="*/ 373 h 377"/>
                <a:gd name="T24" fmla="*/ 90 w 355"/>
                <a:gd name="T25" fmla="*/ 371 h 377"/>
                <a:gd name="T26" fmla="*/ 79 w 355"/>
                <a:gd name="T27" fmla="*/ 367 h 377"/>
                <a:gd name="T28" fmla="*/ 67 w 355"/>
                <a:gd name="T29" fmla="*/ 361 h 377"/>
                <a:gd name="T30" fmla="*/ 56 w 355"/>
                <a:gd name="T31" fmla="*/ 354 h 377"/>
                <a:gd name="T32" fmla="*/ 46 w 355"/>
                <a:gd name="T33" fmla="*/ 346 h 377"/>
                <a:gd name="T34" fmla="*/ 37 w 355"/>
                <a:gd name="T35" fmla="*/ 338 h 377"/>
                <a:gd name="T36" fmla="*/ 29 w 355"/>
                <a:gd name="T37" fmla="*/ 329 h 377"/>
                <a:gd name="T38" fmla="*/ 21 w 355"/>
                <a:gd name="T39" fmla="*/ 317 h 377"/>
                <a:gd name="T40" fmla="*/ 16 w 355"/>
                <a:gd name="T41" fmla="*/ 306 h 377"/>
                <a:gd name="T42" fmla="*/ 10 w 355"/>
                <a:gd name="T43" fmla="*/ 294 h 377"/>
                <a:gd name="T44" fmla="*/ 6 w 355"/>
                <a:gd name="T45" fmla="*/ 281 h 377"/>
                <a:gd name="T46" fmla="*/ 2 w 355"/>
                <a:gd name="T47" fmla="*/ 267 h 377"/>
                <a:gd name="T48" fmla="*/ 0 w 355"/>
                <a:gd name="T49" fmla="*/ 252 h 377"/>
                <a:gd name="T50" fmla="*/ 0 w 355"/>
                <a:gd name="T51" fmla="*/ 237 h 377"/>
                <a:gd name="T52" fmla="*/ 0 w 355"/>
                <a:gd name="T53" fmla="*/ 0 h 377"/>
                <a:gd name="T54" fmla="*/ 121 w 355"/>
                <a:gd name="T55" fmla="*/ 0 h 377"/>
                <a:gd name="T56" fmla="*/ 121 w 355"/>
                <a:gd name="T57" fmla="*/ 219 h 377"/>
                <a:gd name="T58" fmla="*/ 123 w 355"/>
                <a:gd name="T59" fmla="*/ 231 h 377"/>
                <a:gd name="T60" fmla="*/ 125 w 355"/>
                <a:gd name="T61" fmla="*/ 240 h 377"/>
                <a:gd name="T62" fmla="*/ 131 w 355"/>
                <a:gd name="T63" fmla="*/ 250 h 377"/>
                <a:gd name="T64" fmla="*/ 138 w 355"/>
                <a:gd name="T65" fmla="*/ 260 h 377"/>
                <a:gd name="T66" fmla="*/ 146 w 355"/>
                <a:gd name="T67" fmla="*/ 265 h 377"/>
                <a:gd name="T68" fmla="*/ 156 w 355"/>
                <a:gd name="T69" fmla="*/ 271 h 377"/>
                <a:gd name="T70" fmla="*/ 165 w 355"/>
                <a:gd name="T71" fmla="*/ 275 h 377"/>
                <a:gd name="T72" fmla="*/ 177 w 355"/>
                <a:gd name="T73" fmla="*/ 275 h 377"/>
                <a:gd name="T74" fmla="*/ 190 w 355"/>
                <a:gd name="T75" fmla="*/ 275 h 377"/>
                <a:gd name="T76" fmla="*/ 200 w 355"/>
                <a:gd name="T77" fmla="*/ 271 h 377"/>
                <a:gd name="T78" fmla="*/ 209 w 355"/>
                <a:gd name="T79" fmla="*/ 265 h 377"/>
                <a:gd name="T80" fmla="*/ 219 w 355"/>
                <a:gd name="T81" fmla="*/ 260 h 377"/>
                <a:gd name="T82" fmla="*/ 225 w 355"/>
                <a:gd name="T83" fmla="*/ 250 h 377"/>
                <a:gd name="T84" fmla="*/ 231 w 355"/>
                <a:gd name="T85" fmla="*/ 240 h 377"/>
                <a:gd name="T86" fmla="*/ 233 w 355"/>
                <a:gd name="T87" fmla="*/ 231 h 377"/>
                <a:gd name="T88" fmla="*/ 234 w 355"/>
                <a:gd name="T89" fmla="*/ 219 h 377"/>
                <a:gd name="T90" fmla="*/ 234 w 355"/>
                <a:gd name="T91" fmla="*/ 0 h 377"/>
                <a:gd name="T92" fmla="*/ 355 w 355"/>
                <a:gd name="T93" fmla="*/ 0 h 377"/>
                <a:gd name="T94" fmla="*/ 355 w 355"/>
                <a:gd name="T95" fmla="*/ 369 h 377"/>
                <a:gd name="T96" fmla="*/ 234 w 355"/>
                <a:gd name="T97" fmla="*/ 36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5" h="377">
                  <a:moveTo>
                    <a:pt x="234" y="369"/>
                  </a:moveTo>
                  <a:lnTo>
                    <a:pt x="234" y="336"/>
                  </a:lnTo>
                  <a:lnTo>
                    <a:pt x="225" y="346"/>
                  </a:lnTo>
                  <a:lnTo>
                    <a:pt x="215" y="354"/>
                  </a:lnTo>
                  <a:lnTo>
                    <a:pt x="204" y="360"/>
                  </a:lnTo>
                  <a:lnTo>
                    <a:pt x="192" y="365"/>
                  </a:lnTo>
                  <a:lnTo>
                    <a:pt x="179" y="371"/>
                  </a:lnTo>
                  <a:lnTo>
                    <a:pt x="165" y="373"/>
                  </a:lnTo>
                  <a:lnTo>
                    <a:pt x="148" y="375"/>
                  </a:lnTo>
                  <a:lnTo>
                    <a:pt x="133" y="377"/>
                  </a:lnTo>
                  <a:lnTo>
                    <a:pt x="117" y="375"/>
                  </a:lnTo>
                  <a:lnTo>
                    <a:pt x="104" y="373"/>
                  </a:lnTo>
                  <a:lnTo>
                    <a:pt x="90" y="371"/>
                  </a:lnTo>
                  <a:lnTo>
                    <a:pt x="79" y="367"/>
                  </a:lnTo>
                  <a:lnTo>
                    <a:pt x="67" y="361"/>
                  </a:lnTo>
                  <a:lnTo>
                    <a:pt x="56" y="354"/>
                  </a:lnTo>
                  <a:lnTo>
                    <a:pt x="46" y="346"/>
                  </a:lnTo>
                  <a:lnTo>
                    <a:pt x="37" y="338"/>
                  </a:lnTo>
                  <a:lnTo>
                    <a:pt x="29" y="329"/>
                  </a:lnTo>
                  <a:lnTo>
                    <a:pt x="21" y="317"/>
                  </a:lnTo>
                  <a:lnTo>
                    <a:pt x="16" y="306"/>
                  </a:lnTo>
                  <a:lnTo>
                    <a:pt x="10" y="294"/>
                  </a:lnTo>
                  <a:lnTo>
                    <a:pt x="6" y="281"/>
                  </a:lnTo>
                  <a:lnTo>
                    <a:pt x="2" y="267"/>
                  </a:lnTo>
                  <a:lnTo>
                    <a:pt x="0" y="252"/>
                  </a:lnTo>
                  <a:lnTo>
                    <a:pt x="0" y="237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9"/>
                  </a:lnTo>
                  <a:lnTo>
                    <a:pt x="123" y="231"/>
                  </a:lnTo>
                  <a:lnTo>
                    <a:pt x="125" y="240"/>
                  </a:lnTo>
                  <a:lnTo>
                    <a:pt x="131" y="250"/>
                  </a:lnTo>
                  <a:lnTo>
                    <a:pt x="138" y="260"/>
                  </a:lnTo>
                  <a:lnTo>
                    <a:pt x="146" y="265"/>
                  </a:lnTo>
                  <a:lnTo>
                    <a:pt x="156" y="271"/>
                  </a:lnTo>
                  <a:lnTo>
                    <a:pt x="165" y="275"/>
                  </a:lnTo>
                  <a:lnTo>
                    <a:pt x="177" y="275"/>
                  </a:lnTo>
                  <a:lnTo>
                    <a:pt x="190" y="275"/>
                  </a:lnTo>
                  <a:lnTo>
                    <a:pt x="200" y="271"/>
                  </a:lnTo>
                  <a:lnTo>
                    <a:pt x="209" y="265"/>
                  </a:lnTo>
                  <a:lnTo>
                    <a:pt x="219" y="260"/>
                  </a:lnTo>
                  <a:lnTo>
                    <a:pt x="225" y="250"/>
                  </a:lnTo>
                  <a:lnTo>
                    <a:pt x="231" y="240"/>
                  </a:lnTo>
                  <a:lnTo>
                    <a:pt x="233" y="231"/>
                  </a:lnTo>
                  <a:lnTo>
                    <a:pt x="234" y="219"/>
                  </a:lnTo>
                  <a:lnTo>
                    <a:pt x="234" y="0"/>
                  </a:lnTo>
                  <a:lnTo>
                    <a:pt x="355" y="0"/>
                  </a:lnTo>
                  <a:lnTo>
                    <a:pt x="355" y="369"/>
                  </a:lnTo>
                  <a:lnTo>
                    <a:pt x="234" y="3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black">
            <a:xfrm>
              <a:off x="6000750" y="2459038"/>
              <a:ext cx="652463" cy="811213"/>
            </a:xfrm>
            <a:custGeom>
              <a:avLst/>
              <a:gdLst>
                <a:gd name="T0" fmla="*/ 121 w 411"/>
                <a:gd name="T1" fmla="*/ 369 h 511"/>
                <a:gd name="T2" fmla="*/ 121 w 411"/>
                <a:gd name="T3" fmla="*/ 511 h 511"/>
                <a:gd name="T4" fmla="*/ 0 w 411"/>
                <a:gd name="T5" fmla="*/ 511 h 511"/>
                <a:gd name="T6" fmla="*/ 0 w 411"/>
                <a:gd name="T7" fmla="*/ 0 h 511"/>
                <a:gd name="T8" fmla="*/ 121 w 411"/>
                <a:gd name="T9" fmla="*/ 0 h 511"/>
                <a:gd name="T10" fmla="*/ 121 w 411"/>
                <a:gd name="T11" fmla="*/ 269 h 511"/>
                <a:gd name="T12" fmla="*/ 247 w 411"/>
                <a:gd name="T13" fmla="*/ 144 h 511"/>
                <a:gd name="T14" fmla="*/ 388 w 411"/>
                <a:gd name="T15" fmla="*/ 144 h 511"/>
                <a:gd name="T16" fmla="*/ 215 w 411"/>
                <a:gd name="T17" fmla="*/ 317 h 511"/>
                <a:gd name="T18" fmla="*/ 411 w 411"/>
                <a:gd name="T19" fmla="*/ 511 h 511"/>
                <a:gd name="T20" fmla="*/ 263 w 411"/>
                <a:gd name="T21" fmla="*/ 511 h 511"/>
                <a:gd name="T22" fmla="*/ 121 w 411"/>
                <a:gd name="T23" fmla="*/ 36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1" h="511">
                  <a:moveTo>
                    <a:pt x="121" y="369"/>
                  </a:moveTo>
                  <a:lnTo>
                    <a:pt x="121" y="511"/>
                  </a:lnTo>
                  <a:lnTo>
                    <a:pt x="0" y="511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69"/>
                  </a:lnTo>
                  <a:lnTo>
                    <a:pt x="247" y="144"/>
                  </a:lnTo>
                  <a:lnTo>
                    <a:pt x="388" y="144"/>
                  </a:lnTo>
                  <a:lnTo>
                    <a:pt x="215" y="317"/>
                  </a:lnTo>
                  <a:lnTo>
                    <a:pt x="411" y="511"/>
                  </a:lnTo>
                  <a:lnTo>
                    <a:pt x="263" y="511"/>
                  </a:lnTo>
                  <a:lnTo>
                    <a:pt x="121" y="3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14"/>
            <p:cNvSpPr>
              <a:spLocks noEditPoints="1"/>
            </p:cNvSpPr>
            <p:nvPr/>
          </p:nvSpPr>
          <p:spPr bwMode="black">
            <a:xfrm>
              <a:off x="6630988" y="2679701"/>
              <a:ext cx="628650" cy="603250"/>
            </a:xfrm>
            <a:custGeom>
              <a:avLst/>
              <a:gdLst>
                <a:gd name="T0" fmla="*/ 288 w 396"/>
                <a:gd name="T1" fmla="*/ 155 h 380"/>
                <a:gd name="T2" fmla="*/ 277 w 396"/>
                <a:gd name="T3" fmla="*/ 128 h 380"/>
                <a:gd name="T4" fmla="*/ 257 w 396"/>
                <a:gd name="T5" fmla="*/ 107 h 380"/>
                <a:gd name="T6" fmla="*/ 231 w 396"/>
                <a:gd name="T7" fmla="*/ 94 h 380"/>
                <a:gd name="T8" fmla="*/ 200 w 396"/>
                <a:gd name="T9" fmla="*/ 88 h 380"/>
                <a:gd name="T10" fmla="*/ 169 w 396"/>
                <a:gd name="T11" fmla="*/ 94 h 380"/>
                <a:gd name="T12" fmla="*/ 144 w 396"/>
                <a:gd name="T13" fmla="*/ 107 h 380"/>
                <a:gd name="T14" fmla="*/ 123 w 396"/>
                <a:gd name="T15" fmla="*/ 128 h 380"/>
                <a:gd name="T16" fmla="*/ 112 w 396"/>
                <a:gd name="T17" fmla="*/ 155 h 380"/>
                <a:gd name="T18" fmla="*/ 396 w 396"/>
                <a:gd name="T19" fmla="*/ 215 h 380"/>
                <a:gd name="T20" fmla="*/ 113 w 396"/>
                <a:gd name="T21" fmla="*/ 228 h 380"/>
                <a:gd name="T22" fmla="*/ 127 w 396"/>
                <a:gd name="T23" fmla="*/ 253 h 380"/>
                <a:gd name="T24" fmla="*/ 146 w 396"/>
                <a:gd name="T25" fmla="*/ 270 h 380"/>
                <a:gd name="T26" fmla="*/ 173 w 396"/>
                <a:gd name="T27" fmla="*/ 282 h 380"/>
                <a:gd name="T28" fmla="*/ 202 w 396"/>
                <a:gd name="T29" fmla="*/ 286 h 380"/>
                <a:gd name="T30" fmla="*/ 231 w 396"/>
                <a:gd name="T31" fmla="*/ 282 h 380"/>
                <a:gd name="T32" fmla="*/ 254 w 396"/>
                <a:gd name="T33" fmla="*/ 274 h 380"/>
                <a:gd name="T34" fmla="*/ 282 w 396"/>
                <a:gd name="T35" fmla="*/ 253 h 380"/>
                <a:gd name="T36" fmla="*/ 336 w 396"/>
                <a:gd name="T37" fmla="*/ 330 h 380"/>
                <a:gd name="T38" fmla="*/ 305 w 396"/>
                <a:gd name="T39" fmla="*/ 351 h 380"/>
                <a:gd name="T40" fmla="*/ 269 w 396"/>
                <a:gd name="T41" fmla="*/ 368 h 380"/>
                <a:gd name="T42" fmla="*/ 227 w 396"/>
                <a:gd name="T43" fmla="*/ 378 h 380"/>
                <a:gd name="T44" fmla="*/ 183 w 396"/>
                <a:gd name="T45" fmla="*/ 378 h 380"/>
                <a:gd name="T46" fmla="*/ 140 w 396"/>
                <a:gd name="T47" fmla="*/ 370 h 380"/>
                <a:gd name="T48" fmla="*/ 104 w 396"/>
                <a:gd name="T49" fmla="*/ 357 h 380"/>
                <a:gd name="T50" fmla="*/ 71 w 396"/>
                <a:gd name="T51" fmla="*/ 336 h 380"/>
                <a:gd name="T52" fmla="*/ 44 w 396"/>
                <a:gd name="T53" fmla="*/ 309 h 380"/>
                <a:gd name="T54" fmla="*/ 23 w 396"/>
                <a:gd name="T55" fmla="*/ 280 h 380"/>
                <a:gd name="T56" fmla="*/ 10 w 396"/>
                <a:gd name="T57" fmla="*/ 245 h 380"/>
                <a:gd name="T58" fmla="*/ 2 w 396"/>
                <a:gd name="T59" fmla="*/ 207 h 380"/>
                <a:gd name="T60" fmla="*/ 2 w 396"/>
                <a:gd name="T61" fmla="*/ 170 h 380"/>
                <a:gd name="T62" fmla="*/ 8 w 396"/>
                <a:gd name="T63" fmla="*/ 134 h 380"/>
                <a:gd name="T64" fmla="*/ 23 w 396"/>
                <a:gd name="T65" fmla="*/ 99 h 380"/>
                <a:gd name="T66" fmla="*/ 44 w 396"/>
                <a:gd name="T67" fmla="*/ 69 h 380"/>
                <a:gd name="T68" fmla="*/ 69 w 396"/>
                <a:gd name="T69" fmla="*/ 44 h 380"/>
                <a:gd name="T70" fmla="*/ 102 w 396"/>
                <a:gd name="T71" fmla="*/ 23 h 380"/>
                <a:gd name="T72" fmla="*/ 138 w 396"/>
                <a:gd name="T73" fmla="*/ 7 h 380"/>
                <a:gd name="T74" fmla="*/ 179 w 396"/>
                <a:gd name="T75" fmla="*/ 0 h 380"/>
                <a:gd name="T76" fmla="*/ 221 w 396"/>
                <a:gd name="T77" fmla="*/ 1 h 380"/>
                <a:gd name="T78" fmla="*/ 261 w 396"/>
                <a:gd name="T79" fmla="*/ 9 h 380"/>
                <a:gd name="T80" fmla="*/ 298 w 396"/>
                <a:gd name="T81" fmla="*/ 24 h 380"/>
                <a:gd name="T82" fmla="*/ 328 w 396"/>
                <a:gd name="T83" fmla="*/ 48 h 380"/>
                <a:gd name="T84" fmla="*/ 353 w 396"/>
                <a:gd name="T85" fmla="*/ 74 h 380"/>
                <a:gd name="T86" fmla="*/ 375 w 396"/>
                <a:gd name="T87" fmla="*/ 105 h 380"/>
                <a:gd name="T88" fmla="*/ 388 w 396"/>
                <a:gd name="T89" fmla="*/ 138 h 380"/>
                <a:gd name="T90" fmla="*/ 396 w 396"/>
                <a:gd name="T91" fmla="*/ 17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6" h="380">
                  <a:moveTo>
                    <a:pt x="112" y="155"/>
                  </a:moveTo>
                  <a:lnTo>
                    <a:pt x="288" y="155"/>
                  </a:lnTo>
                  <a:lnTo>
                    <a:pt x="284" y="140"/>
                  </a:lnTo>
                  <a:lnTo>
                    <a:pt x="277" y="128"/>
                  </a:lnTo>
                  <a:lnTo>
                    <a:pt x="267" y="117"/>
                  </a:lnTo>
                  <a:lnTo>
                    <a:pt x="257" y="107"/>
                  </a:lnTo>
                  <a:lnTo>
                    <a:pt x="244" y="99"/>
                  </a:lnTo>
                  <a:lnTo>
                    <a:pt x="231" y="94"/>
                  </a:lnTo>
                  <a:lnTo>
                    <a:pt x="215" y="90"/>
                  </a:lnTo>
                  <a:lnTo>
                    <a:pt x="200" y="88"/>
                  </a:lnTo>
                  <a:lnTo>
                    <a:pt x="185" y="90"/>
                  </a:lnTo>
                  <a:lnTo>
                    <a:pt x="169" y="94"/>
                  </a:lnTo>
                  <a:lnTo>
                    <a:pt x="156" y="99"/>
                  </a:lnTo>
                  <a:lnTo>
                    <a:pt x="144" y="107"/>
                  </a:lnTo>
                  <a:lnTo>
                    <a:pt x="133" y="117"/>
                  </a:lnTo>
                  <a:lnTo>
                    <a:pt x="123" y="128"/>
                  </a:lnTo>
                  <a:lnTo>
                    <a:pt x="115" y="140"/>
                  </a:lnTo>
                  <a:lnTo>
                    <a:pt x="112" y="155"/>
                  </a:lnTo>
                  <a:close/>
                  <a:moveTo>
                    <a:pt x="396" y="194"/>
                  </a:moveTo>
                  <a:lnTo>
                    <a:pt x="396" y="215"/>
                  </a:lnTo>
                  <a:lnTo>
                    <a:pt x="394" y="232"/>
                  </a:lnTo>
                  <a:lnTo>
                    <a:pt x="113" y="228"/>
                  </a:lnTo>
                  <a:lnTo>
                    <a:pt x="119" y="242"/>
                  </a:lnTo>
                  <a:lnTo>
                    <a:pt x="127" y="253"/>
                  </a:lnTo>
                  <a:lnTo>
                    <a:pt x="137" y="263"/>
                  </a:lnTo>
                  <a:lnTo>
                    <a:pt x="146" y="270"/>
                  </a:lnTo>
                  <a:lnTo>
                    <a:pt x="160" y="276"/>
                  </a:lnTo>
                  <a:lnTo>
                    <a:pt x="173" y="282"/>
                  </a:lnTo>
                  <a:lnTo>
                    <a:pt x="186" y="284"/>
                  </a:lnTo>
                  <a:lnTo>
                    <a:pt x="202" y="286"/>
                  </a:lnTo>
                  <a:lnTo>
                    <a:pt x="217" y="284"/>
                  </a:lnTo>
                  <a:lnTo>
                    <a:pt x="231" y="282"/>
                  </a:lnTo>
                  <a:lnTo>
                    <a:pt x="242" y="278"/>
                  </a:lnTo>
                  <a:lnTo>
                    <a:pt x="254" y="274"/>
                  </a:lnTo>
                  <a:lnTo>
                    <a:pt x="271" y="263"/>
                  </a:lnTo>
                  <a:lnTo>
                    <a:pt x="282" y="253"/>
                  </a:lnTo>
                  <a:lnTo>
                    <a:pt x="348" y="318"/>
                  </a:lnTo>
                  <a:lnTo>
                    <a:pt x="336" y="330"/>
                  </a:lnTo>
                  <a:lnTo>
                    <a:pt x="323" y="341"/>
                  </a:lnTo>
                  <a:lnTo>
                    <a:pt x="305" y="351"/>
                  </a:lnTo>
                  <a:lnTo>
                    <a:pt x="288" y="361"/>
                  </a:lnTo>
                  <a:lnTo>
                    <a:pt x="269" y="368"/>
                  </a:lnTo>
                  <a:lnTo>
                    <a:pt x="248" y="374"/>
                  </a:lnTo>
                  <a:lnTo>
                    <a:pt x="227" y="378"/>
                  </a:lnTo>
                  <a:lnTo>
                    <a:pt x="204" y="380"/>
                  </a:lnTo>
                  <a:lnTo>
                    <a:pt x="183" y="378"/>
                  </a:lnTo>
                  <a:lnTo>
                    <a:pt x="161" y="376"/>
                  </a:lnTo>
                  <a:lnTo>
                    <a:pt x="140" y="370"/>
                  </a:lnTo>
                  <a:lnTo>
                    <a:pt x="121" y="364"/>
                  </a:lnTo>
                  <a:lnTo>
                    <a:pt x="104" y="357"/>
                  </a:lnTo>
                  <a:lnTo>
                    <a:pt x="87" y="347"/>
                  </a:lnTo>
                  <a:lnTo>
                    <a:pt x="71" y="336"/>
                  </a:lnTo>
                  <a:lnTo>
                    <a:pt x="58" y="324"/>
                  </a:lnTo>
                  <a:lnTo>
                    <a:pt x="44" y="309"/>
                  </a:lnTo>
                  <a:lnTo>
                    <a:pt x="33" y="295"/>
                  </a:lnTo>
                  <a:lnTo>
                    <a:pt x="23" y="280"/>
                  </a:lnTo>
                  <a:lnTo>
                    <a:pt x="16" y="263"/>
                  </a:lnTo>
                  <a:lnTo>
                    <a:pt x="10" y="245"/>
                  </a:lnTo>
                  <a:lnTo>
                    <a:pt x="4" y="226"/>
                  </a:lnTo>
                  <a:lnTo>
                    <a:pt x="2" y="207"/>
                  </a:lnTo>
                  <a:lnTo>
                    <a:pt x="0" y="188"/>
                  </a:lnTo>
                  <a:lnTo>
                    <a:pt x="2" y="170"/>
                  </a:lnTo>
                  <a:lnTo>
                    <a:pt x="4" y="151"/>
                  </a:lnTo>
                  <a:lnTo>
                    <a:pt x="8" y="134"/>
                  </a:lnTo>
                  <a:lnTo>
                    <a:pt x="16" y="117"/>
                  </a:lnTo>
                  <a:lnTo>
                    <a:pt x="23" y="99"/>
                  </a:lnTo>
                  <a:lnTo>
                    <a:pt x="33" y="84"/>
                  </a:lnTo>
                  <a:lnTo>
                    <a:pt x="44" y="69"/>
                  </a:lnTo>
                  <a:lnTo>
                    <a:pt x="56" y="55"/>
                  </a:lnTo>
                  <a:lnTo>
                    <a:pt x="69" y="44"/>
                  </a:lnTo>
                  <a:lnTo>
                    <a:pt x="85" y="32"/>
                  </a:lnTo>
                  <a:lnTo>
                    <a:pt x="102" y="23"/>
                  </a:lnTo>
                  <a:lnTo>
                    <a:pt x="119" y="15"/>
                  </a:lnTo>
                  <a:lnTo>
                    <a:pt x="138" y="7"/>
                  </a:lnTo>
                  <a:lnTo>
                    <a:pt x="158" y="3"/>
                  </a:lnTo>
                  <a:lnTo>
                    <a:pt x="179" y="0"/>
                  </a:lnTo>
                  <a:lnTo>
                    <a:pt x="200" y="0"/>
                  </a:lnTo>
                  <a:lnTo>
                    <a:pt x="221" y="1"/>
                  </a:lnTo>
                  <a:lnTo>
                    <a:pt x="242" y="3"/>
                  </a:lnTo>
                  <a:lnTo>
                    <a:pt x="261" y="9"/>
                  </a:lnTo>
                  <a:lnTo>
                    <a:pt x="280" y="17"/>
                  </a:lnTo>
                  <a:lnTo>
                    <a:pt x="298" y="24"/>
                  </a:lnTo>
                  <a:lnTo>
                    <a:pt x="313" y="36"/>
                  </a:lnTo>
                  <a:lnTo>
                    <a:pt x="328" y="48"/>
                  </a:lnTo>
                  <a:lnTo>
                    <a:pt x="342" y="59"/>
                  </a:lnTo>
                  <a:lnTo>
                    <a:pt x="353" y="74"/>
                  </a:lnTo>
                  <a:lnTo>
                    <a:pt x="365" y="88"/>
                  </a:lnTo>
                  <a:lnTo>
                    <a:pt x="375" y="105"/>
                  </a:lnTo>
                  <a:lnTo>
                    <a:pt x="382" y="121"/>
                  </a:lnTo>
                  <a:lnTo>
                    <a:pt x="388" y="138"/>
                  </a:lnTo>
                  <a:lnTo>
                    <a:pt x="392" y="157"/>
                  </a:lnTo>
                  <a:lnTo>
                    <a:pt x="396" y="174"/>
                  </a:lnTo>
                  <a:lnTo>
                    <a:pt x="396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black">
            <a:xfrm>
              <a:off x="7302500" y="2676526"/>
              <a:ext cx="547688" cy="609600"/>
            </a:xfrm>
            <a:custGeom>
              <a:avLst/>
              <a:gdLst>
                <a:gd name="T0" fmla="*/ 266 w 345"/>
                <a:gd name="T1" fmla="*/ 115 h 384"/>
                <a:gd name="T2" fmla="*/ 222 w 345"/>
                <a:gd name="T3" fmla="*/ 94 h 384"/>
                <a:gd name="T4" fmla="*/ 199 w 345"/>
                <a:gd name="T5" fmla="*/ 86 h 384"/>
                <a:gd name="T6" fmla="*/ 174 w 345"/>
                <a:gd name="T7" fmla="*/ 84 h 384"/>
                <a:gd name="T8" fmla="*/ 153 w 345"/>
                <a:gd name="T9" fmla="*/ 86 h 384"/>
                <a:gd name="T10" fmla="*/ 140 w 345"/>
                <a:gd name="T11" fmla="*/ 92 h 384"/>
                <a:gd name="T12" fmla="*/ 132 w 345"/>
                <a:gd name="T13" fmla="*/ 99 h 384"/>
                <a:gd name="T14" fmla="*/ 128 w 345"/>
                <a:gd name="T15" fmla="*/ 107 h 384"/>
                <a:gd name="T16" fmla="*/ 130 w 345"/>
                <a:gd name="T17" fmla="*/ 115 h 384"/>
                <a:gd name="T18" fmla="*/ 136 w 345"/>
                <a:gd name="T19" fmla="*/ 121 h 384"/>
                <a:gd name="T20" fmla="*/ 163 w 345"/>
                <a:gd name="T21" fmla="*/ 130 h 384"/>
                <a:gd name="T22" fmla="*/ 257 w 345"/>
                <a:gd name="T23" fmla="*/ 155 h 384"/>
                <a:gd name="T24" fmla="*/ 297 w 345"/>
                <a:gd name="T25" fmla="*/ 174 h 384"/>
                <a:gd name="T26" fmla="*/ 320 w 345"/>
                <a:gd name="T27" fmla="*/ 194 h 384"/>
                <a:gd name="T28" fmla="*/ 332 w 345"/>
                <a:gd name="T29" fmla="*/ 211 h 384"/>
                <a:gd name="T30" fmla="*/ 341 w 345"/>
                <a:gd name="T31" fmla="*/ 228 h 384"/>
                <a:gd name="T32" fmla="*/ 345 w 345"/>
                <a:gd name="T33" fmla="*/ 247 h 384"/>
                <a:gd name="T34" fmla="*/ 345 w 345"/>
                <a:gd name="T35" fmla="*/ 272 h 384"/>
                <a:gd name="T36" fmla="*/ 339 w 345"/>
                <a:gd name="T37" fmla="*/ 297 h 384"/>
                <a:gd name="T38" fmla="*/ 328 w 345"/>
                <a:gd name="T39" fmla="*/ 320 h 384"/>
                <a:gd name="T40" fmla="*/ 311 w 345"/>
                <a:gd name="T41" fmla="*/ 340 h 384"/>
                <a:gd name="T42" fmla="*/ 289 w 345"/>
                <a:gd name="T43" fmla="*/ 355 h 384"/>
                <a:gd name="T44" fmla="*/ 264 w 345"/>
                <a:gd name="T45" fmla="*/ 368 h 384"/>
                <a:gd name="T46" fmla="*/ 234 w 345"/>
                <a:gd name="T47" fmla="*/ 378 h 384"/>
                <a:gd name="T48" fmla="*/ 199 w 345"/>
                <a:gd name="T49" fmla="*/ 382 h 384"/>
                <a:gd name="T50" fmla="*/ 153 w 345"/>
                <a:gd name="T51" fmla="*/ 382 h 384"/>
                <a:gd name="T52" fmla="*/ 99 w 345"/>
                <a:gd name="T53" fmla="*/ 372 h 384"/>
                <a:gd name="T54" fmla="*/ 53 w 345"/>
                <a:gd name="T55" fmla="*/ 355 h 384"/>
                <a:gd name="T56" fmla="*/ 15 w 345"/>
                <a:gd name="T57" fmla="*/ 330 h 384"/>
                <a:gd name="T58" fmla="*/ 67 w 345"/>
                <a:gd name="T59" fmla="*/ 249 h 384"/>
                <a:gd name="T60" fmla="*/ 94 w 345"/>
                <a:gd name="T61" fmla="*/ 270 h 384"/>
                <a:gd name="T62" fmla="*/ 122 w 345"/>
                <a:gd name="T63" fmla="*/ 284 h 384"/>
                <a:gd name="T64" fmla="*/ 153 w 345"/>
                <a:gd name="T65" fmla="*/ 292 h 384"/>
                <a:gd name="T66" fmla="*/ 184 w 345"/>
                <a:gd name="T67" fmla="*/ 293 h 384"/>
                <a:gd name="T68" fmla="*/ 205 w 345"/>
                <a:gd name="T69" fmla="*/ 292 h 384"/>
                <a:gd name="T70" fmla="*/ 222 w 345"/>
                <a:gd name="T71" fmla="*/ 286 h 384"/>
                <a:gd name="T72" fmla="*/ 232 w 345"/>
                <a:gd name="T73" fmla="*/ 278 h 384"/>
                <a:gd name="T74" fmla="*/ 238 w 345"/>
                <a:gd name="T75" fmla="*/ 267 h 384"/>
                <a:gd name="T76" fmla="*/ 236 w 345"/>
                <a:gd name="T77" fmla="*/ 257 h 384"/>
                <a:gd name="T78" fmla="*/ 228 w 345"/>
                <a:gd name="T79" fmla="*/ 249 h 384"/>
                <a:gd name="T80" fmla="*/ 199 w 345"/>
                <a:gd name="T81" fmla="*/ 238 h 384"/>
                <a:gd name="T82" fmla="*/ 103 w 345"/>
                <a:gd name="T83" fmla="*/ 213 h 384"/>
                <a:gd name="T84" fmla="*/ 61 w 345"/>
                <a:gd name="T85" fmla="*/ 192 h 384"/>
                <a:gd name="T86" fmla="*/ 34 w 345"/>
                <a:gd name="T87" fmla="*/ 165 h 384"/>
                <a:gd name="T88" fmla="*/ 21 w 345"/>
                <a:gd name="T89" fmla="*/ 132 h 384"/>
                <a:gd name="T90" fmla="*/ 19 w 345"/>
                <a:gd name="T91" fmla="*/ 103 h 384"/>
                <a:gd name="T92" fmla="*/ 24 w 345"/>
                <a:gd name="T93" fmla="*/ 80 h 384"/>
                <a:gd name="T94" fmla="*/ 36 w 345"/>
                <a:gd name="T95" fmla="*/ 59 h 384"/>
                <a:gd name="T96" fmla="*/ 53 w 345"/>
                <a:gd name="T97" fmla="*/ 40 h 384"/>
                <a:gd name="T98" fmla="*/ 74 w 345"/>
                <a:gd name="T99" fmla="*/ 25 h 384"/>
                <a:gd name="T100" fmla="*/ 99 w 345"/>
                <a:gd name="T101" fmla="*/ 13 h 384"/>
                <a:gd name="T102" fmla="*/ 128 w 345"/>
                <a:gd name="T103" fmla="*/ 3 h 384"/>
                <a:gd name="T104" fmla="*/ 161 w 345"/>
                <a:gd name="T105" fmla="*/ 0 h 384"/>
                <a:gd name="T106" fmla="*/ 199 w 345"/>
                <a:gd name="T107" fmla="*/ 0 h 384"/>
                <a:gd name="T108" fmla="*/ 243 w 345"/>
                <a:gd name="T109" fmla="*/ 7 h 384"/>
                <a:gd name="T110" fmla="*/ 282 w 345"/>
                <a:gd name="T111" fmla="*/ 23 h 384"/>
                <a:gd name="T112" fmla="*/ 314 w 345"/>
                <a:gd name="T113" fmla="*/ 4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" h="384">
                  <a:moveTo>
                    <a:pt x="328" y="55"/>
                  </a:moveTo>
                  <a:lnTo>
                    <a:pt x="266" y="115"/>
                  </a:lnTo>
                  <a:lnTo>
                    <a:pt x="243" y="103"/>
                  </a:lnTo>
                  <a:lnTo>
                    <a:pt x="222" y="94"/>
                  </a:lnTo>
                  <a:lnTo>
                    <a:pt x="211" y="90"/>
                  </a:lnTo>
                  <a:lnTo>
                    <a:pt x="199" y="86"/>
                  </a:lnTo>
                  <a:lnTo>
                    <a:pt x="186" y="86"/>
                  </a:lnTo>
                  <a:lnTo>
                    <a:pt x="174" y="84"/>
                  </a:lnTo>
                  <a:lnTo>
                    <a:pt x="163" y="86"/>
                  </a:lnTo>
                  <a:lnTo>
                    <a:pt x="153" y="86"/>
                  </a:lnTo>
                  <a:lnTo>
                    <a:pt x="145" y="88"/>
                  </a:lnTo>
                  <a:lnTo>
                    <a:pt x="140" y="92"/>
                  </a:lnTo>
                  <a:lnTo>
                    <a:pt x="134" y="96"/>
                  </a:lnTo>
                  <a:lnTo>
                    <a:pt x="132" y="99"/>
                  </a:lnTo>
                  <a:lnTo>
                    <a:pt x="128" y="103"/>
                  </a:lnTo>
                  <a:lnTo>
                    <a:pt x="128" y="107"/>
                  </a:lnTo>
                  <a:lnTo>
                    <a:pt x="128" y="111"/>
                  </a:lnTo>
                  <a:lnTo>
                    <a:pt x="130" y="115"/>
                  </a:lnTo>
                  <a:lnTo>
                    <a:pt x="134" y="119"/>
                  </a:lnTo>
                  <a:lnTo>
                    <a:pt x="136" y="121"/>
                  </a:lnTo>
                  <a:lnTo>
                    <a:pt x="147" y="126"/>
                  </a:lnTo>
                  <a:lnTo>
                    <a:pt x="163" y="130"/>
                  </a:lnTo>
                  <a:lnTo>
                    <a:pt x="232" y="147"/>
                  </a:lnTo>
                  <a:lnTo>
                    <a:pt x="257" y="155"/>
                  </a:lnTo>
                  <a:lnTo>
                    <a:pt x="278" y="163"/>
                  </a:lnTo>
                  <a:lnTo>
                    <a:pt x="297" y="174"/>
                  </a:lnTo>
                  <a:lnTo>
                    <a:pt x="314" y="188"/>
                  </a:lnTo>
                  <a:lnTo>
                    <a:pt x="320" y="194"/>
                  </a:lnTo>
                  <a:lnTo>
                    <a:pt x="328" y="201"/>
                  </a:lnTo>
                  <a:lnTo>
                    <a:pt x="332" y="211"/>
                  </a:lnTo>
                  <a:lnTo>
                    <a:pt x="337" y="219"/>
                  </a:lnTo>
                  <a:lnTo>
                    <a:pt x="341" y="228"/>
                  </a:lnTo>
                  <a:lnTo>
                    <a:pt x="343" y="238"/>
                  </a:lnTo>
                  <a:lnTo>
                    <a:pt x="345" y="247"/>
                  </a:lnTo>
                  <a:lnTo>
                    <a:pt x="345" y="259"/>
                  </a:lnTo>
                  <a:lnTo>
                    <a:pt x="345" y="272"/>
                  </a:lnTo>
                  <a:lnTo>
                    <a:pt x="343" y="284"/>
                  </a:lnTo>
                  <a:lnTo>
                    <a:pt x="339" y="297"/>
                  </a:lnTo>
                  <a:lnTo>
                    <a:pt x="334" y="309"/>
                  </a:lnTo>
                  <a:lnTo>
                    <a:pt x="328" y="320"/>
                  </a:lnTo>
                  <a:lnTo>
                    <a:pt x="320" y="330"/>
                  </a:lnTo>
                  <a:lnTo>
                    <a:pt x="311" y="340"/>
                  </a:lnTo>
                  <a:lnTo>
                    <a:pt x="301" y="347"/>
                  </a:lnTo>
                  <a:lnTo>
                    <a:pt x="289" y="355"/>
                  </a:lnTo>
                  <a:lnTo>
                    <a:pt x="278" y="363"/>
                  </a:lnTo>
                  <a:lnTo>
                    <a:pt x="264" y="368"/>
                  </a:lnTo>
                  <a:lnTo>
                    <a:pt x="249" y="374"/>
                  </a:lnTo>
                  <a:lnTo>
                    <a:pt x="234" y="378"/>
                  </a:lnTo>
                  <a:lnTo>
                    <a:pt x="216" y="380"/>
                  </a:lnTo>
                  <a:lnTo>
                    <a:pt x="199" y="382"/>
                  </a:lnTo>
                  <a:lnTo>
                    <a:pt x="182" y="384"/>
                  </a:lnTo>
                  <a:lnTo>
                    <a:pt x="153" y="382"/>
                  </a:lnTo>
                  <a:lnTo>
                    <a:pt x="126" y="378"/>
                  </a:lnTo>
                  <a:lnTo>
                    <a:pt x="99" y="372"/>
                  </a:lnTo>
                  <a:lnTo>
                    <a:pt x="76" y="365"/>
                  </a:lnTo>
                  <a:lnTo>
                    <a:pt x="53" y="355"/>
                  </a:lnTo>
                  <a:lnTo>
                    <a:pt x="32" y="343"/>
                  </a:lnTo>
                  <a:lnTo>
                    <a:pt x="15" y="330"/>
                  </a:lnTo>
                  <a:lnTo>
                    <a:pt x="0" y="315"/>
                  </a:lnTo>
                  <a:lnTo>
                    <a:pt x="67" y="249"/>
                  </a:lnTo>
                  <a:lnTo>
                    <a:pt x="80" y="261"/>
                  </a:lnTo>
                  <a:lnTo>
                    <a:pt x="94" y="270"/>
                  </a:lnTo>
                  <a:lnTo>
                    <a:pt x="107" y="278"/>
                  </a:lnTo>
                  <a:lnTo>
                    <a:pt x="122" y="284"/>
                  </a:lnTo>
                  <a:lnTo>
                    <a:pt x="136" y="290"/>
                  </a:lnTo>
                  <a:lnTo>
                    <a:pt x="153" y="292"/>
                  </a:lnTo>
                  <a:lnTo>
                    <a:pt x="168" y="293"/>
                  </a:lnTo>
                  <a:lnTo>
                    <a:pt x="184" y="293"/>
                  </a:lnTo>
                  <a:lnTo>
                    <a:pt x="195" y="293"/>
                  </a:lnTo>
                  <a:lnTo>
                    <a:pt x="205" y="292"/>
                  </a:lnTo>
                  <a:lnTo>
                    <a:pt x="215" y="290"/>
                  </a:lnTo>
                  <a:lnTo>
                    <a:pt x="222" y="286"/>
                  </a:lnTo>
                  <a:lnTo>
                    <a:pt x="228" y="282"/>
                  </a:lnTo>
                  <a:lnTo>
                    <a:pt x="232" y="278"/>
                  </a:lnTo>
                  <a:lnTo>
                    <a:pt x="236" y="272"/>
                  </a:lnTo>
                  <a:lnTo>
                    <a:pt x="238" y="267"/>
                  </a:lnTo>
                  <a:lnTo>
                    <a:pt x="236" y="261"/>
                  </a:lnTo>
                  <a:lnTo>
                    <a:pt x="236" y="257"/>
                  </a:lnTo>
                  <a:lnTo>
                    <a:pt x="232" y="253"/>
                  </a:lnTo>
                  <a:lnTo>
                    <a:pt x="228" y="249"/>
                  </a:lnTo>
                  <a:lnTo>
                    <a:pt x="216" y="242"/>
                  </a:lnTo>
                  <a:lnTo>
                    <a:pt x="199" y="238"/>
                  </a:lnTo>
                  <a:lnTo>
                    <a:pt x="130" y="220"/>
                  </a:lnTo>
                  <a:lnTo>
                    <a:pt x="103" y="213"/>
                  </a:lnTo>
                  <a:lnTo>
                    <a:pt x="80" y="203"/>
                  </a:lnTo>
                  <a:lnTo>
                    <a:pt x="61" y="192"/>
                  </a:lnTo>
                  <a:lnTo>
                    <a:pt x="46" y="180"/>
                  </a:lnTo>
                  <a:lnTo>
                    <a:pt x="34" y="165"/>
                  </a:lnTo>
                  <a:lnTo>
                    <a:pt x="24" y="149"/>
                  </a:lnTo>
                  <a:lnTo>
                    <a:pt x="21" y="132"/>
                  </a:lnTo>
                  <a:lnTo>
                    <a:pt x="19" y="115"/>
                  </a:lnTo>
                  <a:lnTo>
                    <a:pt x="19" y="103"/>
                  </a:lnTo>
                  <a:lnTo>
                    <a:pt x="23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44" y="50"/>
                  </a:lnTo>
                  <a:lnTo>
                    <a:pt x="53" y="40"/>
                  </a:lnTo>
                  <a:lnTo>
                    <a:pt x="63" y="32"/>
                  </a:lnTo>
                  <a:lnTo>
                    <a:pt x="74" y="25"/>
                  </a:lnTo>
                  <a:lnTo>
                    <a:pt x="86" y="19"/>
                  </a:lnTo>
                  <a:lnTo>
                    <a:pt x="99" y="13"/>
                  </a:lnTo>
                  <a:lnTo>
                    <a:pt x="113" y="7"/>
                  </a:lnTo>
                  <a:lnTo>
                    <a:pt x="128" y="3"/>
                  </a:lnTo>
                  <a:lnTo>
                    <a:pt x="144" y="2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9" y="0"/>
                  </a:lnTo>
                  <a:lnTo>
                    <a:pt x="222" y="3"/>
                  </a:lnTo>
                  <a:lnTo>
                    <a:pt x="243" y="7"/>
                  </a:lnTo>
                  <a:lnTo>
                    <a:pt x="264" y="15"/>
                  </a:lnTo>
                  <a:lnTo>
                    <a:pt x="282" y="23"/>
                  </a:lnTo>
                  <a:lnTo>
                    <a:pt x="299" y="32"/>
                  </a:lnTo>
                  <a:lnTo>
                    <a:pt x="314" y="44"/>
                  </a:lnTo>
                  <a:lnTo>
                    <a:pt x="328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16"/>
            <p:cNvSpPr>
              <a:spLocks/>
            </p:cNvSpPr>
            <p:nvPr/>
          </p:nvSpPr>
          <p:spPr bwMode="black">
            <a:xfrm>
              <a:off x="7942263" y="2459038"/>
              <a:ext cx="650875" cy="811213"/>
            </a:xfrm>
            <a:custGeom>
              <a:avLst/>
              <a:gdLst>
                <a:gd name="T0" fmla="*/ 121 w 410"/>
                <a:gd name="T1" fmla="*/ 369 h 511"/>
                <a:gd name="T2" fmla="*/ 121 w 410"/>
                <a:gd name="T3" fmla="*/ 511 h 511"/>
                <a:gd name="T4" fmla="*/ 0 w 410"/>
                <a:gd name="T5" fmla="*/ 511 h 511"/>
                <a:gd name="T6" fmla="*/ 0 w 410"/>
                <a:gd name="T7" fmla="*/ 0 h 511"/>
                <a:gd name="T8" fmla="*/ 121 w 410"/>
                <a:gd name="T9" fmla="*/ 0 h 511"/>
                <a:gd name="T10" fmla="*/ 121 w 410"/>
                <a:gd name="T11" fmla="*/ 269 h 511"/>
                <a:gd name="T12" fmla="*/ 247 w 410"/>
                <a:gd name="T13" fmla="*/ 144 h 511"/>
                <a:gd name="T14" fmla="*/ 387 w 410"/>
                <a:gd name="T15" fmla="*/ 144 h 511"/>
                <a:gd name="T16" fmla="*/ 215 w 410"/>
                <a:gd name="T17" fmla="*/ 317 h 511"/>
                <a:gd name="T18" fmla="*/ 410 w 410"/>
                <a:gd name="T19" fmla="*/ 511 h 511"/>
                <a:gd name="T20" fmla="*/ 263 w 410"/>
                <a:gd name="T21" fmla="*/ 511 h 511"/>
                <a:gd name="T22" fmla="*/ 121 w 410"/>
                <a:gd name="T23" fmla="*/ 369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0" h="511">
                  <a:moveTo>
                    <a:pt x="121" y="369"/>
                  </a:moveTo>
                  <a:lnTo>
                    <a:pt x="121" y="511"/>
                  </a:lnTo>
                  <a:lnTo>
                    <a:pt x="0" y="511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69"/>
                  </a:lnTo>
                  <a:lnTo>
                    <a:pt x="247" y="144"/>
                  </a:lnTo>
                  <a:lnTo>
                    <a:pt x="387" y="144"/>
                  </a:lnTo>
                  <a:lnTo>
                    <a:pt x="215" y="317"/>
                  </a:lnTo>
                  <a:lnTo>
                    <a:pt x="410" y="511"/>
                  </a:lnTo>
                  <a:lnTo>
                    <a:pt x="263" y="511"/>
                  </a:lnTo>
                  <a:lnTo>
                    <a:pt x="121" y="3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black">
            <a:xfrm>
              <a:off x="8632825" y="2684463"/>
              <a:ext cx="565150" cy="598488"/>
            </a:xfrm>
            <a:custGeom>
              <a:avLst/>
              <a:gdLst>
                <a:gd name="T0" fmla="*/ 235 w 356"/>
                <a:gd name="T1" fmla="*/ 369 h 377"/>
                <a:gd name="T2" fmla="*/ 235 w 356"/>
                <a:gd name="T3" fmla="*/ 336 h 377"/>
                <a:gd name="T4" fmla="*/ 225 w 356"/>
                <a:gd name="T5" fmla="*/ 346 h 377"/>
                <a:gd name="T6" fmla="*/ 215 w 356"/>
                <a:gd name="T7" fmla="*/ 354 h 377"/>
                <a:gd name="T8" fmla="*/ 204 w 356"/>
                <a:gd name="T9" fmla="*/ 360 h 377"/>
                <a:gd name="T10" fmla="*/ 192 w 356"/>
                <a:gd name="T11" fmla="*/ 365 h 377"/>
                <a:gd name="T12" fmla="*/ 179 w 356"/>
                <a:gd name="T13" fmla="*/ 371 h 377"/>
                <a:gd name="T14" fmla="*/ 164 w 356"/>
                <a:gd name="T15" fmla="*/ 373 h 377"/>
                <a:gd name="T16" fmla="*/ 148 w 356"/>
                <a:gd name="T17" fmla="*/ 375 h 377"/>
                <a:gd name="T18" fmla="*/ 133 w 356"/>
                <a:gd name="T19" fmla="*/ 377 h 377"/>
                <a:gd name="T20" fmla="*/ 118 w 356"/>
                <a:gd name="T21" fmla="*/ 375 h 377"/>
                <a:gd name="T22" fmla="*/ 104 w 356"/>
                <a:gd name="T23" fmla="*/ 373 h 377"/>
                <a:gd name="T24" fmla="*/ 91 w 356"/>
                <a:gd name="T25" fmla="*/ 371 h 377"/>
                <a:gd name="T26" fmla="*/ 79 w 356"/>
                <a:gd name="T27" fmla="*/ 367 h 377"/>
                <a:gd name="T28" fmla="*/ 66 w 356"/>
                <a:gd name="T29" fmla="*/ 361 h 377"/>
                <a:gd name="T30" fmla="*/ 56 w 356"/>
                <a:gd name="T31" fmla="*/ 354 h 377"/>
                <a:gd name="T32" fmla="*/ 46 w 356"/>
                <a:gd name="T33" fmla="*/ 346 h 377"/>
                <a:gd name="T34" fmla="*/ 37 w 356"/>
                <a:gd name="T35" fmla="*/ 338 h 377"/>
                <a:gd name="T36" fmla="*/ 29 w 356"/>
                <a:gd name="T37" fmla="*/ 329 h 377"/>
                <a:gd name="T38" fmla="*/ 22 w 356"/>
                <a:gd name="T39" fmla="*/ 317 h 377"/>
                <a:gd name="T40" fmla="*/ 14 w 356"/>
                <a:gd name="T41" fmla="*/ 306 h 377"/>
                <a:gd name="T42" fmla="*/ 10 w 356"/>
                <a:gd name="T43" fmla="*/ 294 h 377"/>
                <a:gd name="T44" fmla="*/ 6 w 356"/>
                <a:gd name="T45" fmla="*/ 281 h 377"/>
                <a:gd name="T46" fmla="*/ 2 w 356"/>
                <a:gd name="T47" fmla="*/ 267 h 377"/>
                <a:gd name="T48" fmla="*/ 0 w 356"/>
                <a:gd name="T49" fmla="*/ 252 h 377"/>
                <a:gd name="T50" fmla="*/ 0 w 356"/>
                <a:gd name="T51" fmla="*/ 237 h 377"/>
                <a:gd name="T52" fmla="*/ 0 w 356"/>
                <a:gd name="T53" fmla="*/ 0 h 377"/>
                <a:gd name="T54" fmla="*/ 121 w 356"/>
                <a:gd name="T55" fmla="*/ 0 h 377"/>
                <a:gd name="T56" fmla="*/ 121 w 356"/>
                <a:gd name="T57" fmla="*/ 219 h 377"/>
                <a:gd name="T58" fmla="*/ 121 w 356"/>
                <a:gd name="T59" fmla="*/ 231 h 377"/>
                <a:gd name="T60" fmla="*/ 125 w 356"/>
                <a:gd name="T61" fmla="*/ 240 h 377"/>
                <a:gd name="T62" fmla="*/ 131 w 356"/>
                <a:gd name="T63" fmla="*/ 250 h 377"/>
                <a:gd name="T64" fmla="*/ 137 w 356"/>
                <a:gd name="T65" fmla="*/ 260 h 377"/>
                <a:gd name="T66" fmla="*/ 146 w 356"/>
                <a:gd name="T67" fmla="*/ 265 h 377"/>
                <a:gd name="T68" fmla="*/ 156 w 356"/>
                <a:gd name="T69" fmla="*/ 271 h 377"/>
                <a:gd name="T70" fmla="*/ 166 w 356"/>
                <a:gd name="T71" fmla="*/ 275 h 377"/>
                <a:gd name="T72" fmla="*/ 177 w 356"/>
                <a:gd name="T73" fmla="*/ 275 h 377"/>
                <a:gd name="T74" fmla="*/ 189 w 356"/>
                <a:gd name="T75" fmla="*/ 275 h 377"/>
                <a:gd name="T76" fmla="*/ 200 w 356"/>
                <a:gd name="T77" fmla="*/ 271 h 377"/>
                <a:gd name="T78" fmla="*/ 210 w 356"/>
                <a:gd name="T79" fmla="*/ 265 h 377"/>
                <a:gd name="T80" fmla="*/ 217 w 356"/>
                <a:gd name="T81" fmla="*/ 260 h 377"/>
                <a:gd name="T82" fmla="*/ 225 w 356"/>
                <a:gd name="T83" fmla="*/ 250 h 377"/>
                <a:gd name="T84" fmla="*/ 231 w 356"/>
                <a:gd name="T85" fmla="*/ 240 h 377"/>
                <a:gd name="T86" fmla="*/ 233 w 356"/>
                <a:gd name="T87" fmla="*/ 231 h 377"/>
                <a:gd name="T88" fmla="*/ 235 w 356"/>
                <a:gd name="T89" fmla="*/ 219 h 377"/>
                <a:gd name="T90" fmla="*/ 235 w 356"/>
                <a:gd name="T91" fmla="*/ 0 h 377"/>
                <a:gd name="T92" fmla="*/ 356 w 356"/>
                <a:gd name="T93" fmla="*/ 0 h 377"/>
                <a:gd name="T94" fmla="*/ 356 w 356"/>
                <a:gd name="T95" fmla="*/ 369 h 377"/>
                <a:gd name="T96" fmla="*/ 235 w 356"/>
                <a:gd name="T97" fmla="*/ 36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6" h="377">
                  <a:moveTo>
                    <a:pt x="235" y="369"/>
                  </a:moveTo>
                  <a:lnTo>
                    <a:pt x="235" y="336"/>
                  </a:lnTo>
                  <a:lnTo>
                    <a:pt x="225" y="346"/>
                  </a:lnTo>
                  <a:lnTo>
                    <a:pt x="215" y="354"/>
                  </a:lnTo>
                  <a:lnTo>
                    <a:pt x="204" y="360"/>
                  </a:lnTo>
                  <a:lnTo>
                    <a:pt x="192" y="365"/>
                  </a:lnTo>
                  <a:lnTo>
                    <a:pt x="179" y="371"/>
                  </a:lnTo>
                  <a:lnTo>
                    <a:pt x="164" y="373"/>
                  </a:lnTo>
                  <a:lnTo>
                    <a:pt x="148" y="375"/>
                  </a:lnTo>
                  <a:lnTo>
                    <a:pt x="133" y="377"/>
                  </a:lnTo>
                  <a:lnTo>
                    <a:pt x="118" y="375"/>
                  </a:lnTo>
                  <a:lnTo>
                    <a:pt x="104" y="373"/>
                  </a:lnTo>
                  <a:lnTo>
                    <a:pt x="91" y="371"/>
                  </a:lnTo>
                  <a:lnTo>
                    <a:pt x="79" y="367"/>
                  </a:lnTo>
                  <a:lnTo>
                    <a:pt x="66" y="361"/>
                  </a:lnTo>
                  <a:lnTo>
                    <a:pt x="56" y="354"/>
                  </a:lnTo>
                  <a:lnTo>
                    <a:pt x="46" y="346"/>
                  </a:lnTo>
                  <a:lnTo>
                    <a:pt x="37" y="338"/>
                  </a:lnTo>
                  <a:lnTo>
                    <a:pt x="29" y="329"/>
                  </a:lnTo>
                  <a:lnTo>
                    <a:pt x="22" y="317"/>
                  </a:lnTo>
                  <a:lnTo>
                    <a:pt x="14" y="306"/>
                  </a:lnTo>
                  <a:lnTo>
                    <a:pt x="10" y="294"/>
                  </a:lnTo>
                  <a:lnTo>
                    <a:pt x="6" y="281"/>
                  </a:lnTo>
                  <a:lnTo>
                    <a:pt x="2" y="267"/>
                  </a:lnTo>
                  <a:lnTo>
                    <a:pt x="0" y="252"/>
                  </a:lnTo>
                  <a:lnTo>
                    <a:pt x="0" y="237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19"/>
                  </a:lnTo>
                  <a:lnTo>
                    <a:pt x="121" y="231"/>
                  </a:lnTo>
                  <a:lnTo>
                    <a:pt x="125" y="240"/>
                  </a:lnTo>
                  <a:lnTo>
                    <a:pt x="131" y="250"/>
                  </a:lnTo>
                  <a:lnTo>
                    <a:pt x="137" y="260"/>
                  </a:lnTo>
                  <a:lnTo>
                    <a:pt x="146" y="265"/>
                  </a:lnTo>
                  <a:lnTo>
                    <a:pt x="156" y="271"/>
                  </a:lnTo>
                  <a:lnTo>
                    <a:pt x="166" y="275"/>
                  </a:lnTo>
                  <a:lnTo>
                    <a:pt x="177" y="275"/>
                  </a:lnTo>
                  <a:lnTo>
                    <a:pt x="189" y="275"/>
                  </a:lnTo>
                  <a:lnTo>
                    <a:pt x="200" y="271"/>
                  </a:lnTo>
                  <a:lnTo>
                    <a:pt x="210" y="265"/>
                  </a:lnTo>
                  <a:lnTo>
                    <a:pt x="217" y="260"/>
                  </a:lnTo>
                  <a:lnTo>
                    <a:pt x="225" y="250"/>
                  </a:lnTo>
                  <a:lnTo>
                    <a:pt x="231" y="240"/>
                  </a:lnTo>
                  <a:lnTo>
                    <a:pt x="233" y="231"/>
                  </a:lnTo>
                  <a:lnTo>
                    <a:pt x="235" y="219"/>
                  </a:lnTo>
                  <a:lnTo>
                    <a:pt x="235" y="0"/>
                  </a:lnTo>
                  <a:lnTo>
                    <a:pt x="356" y="0"/>
                  </a:lnTo>
                  <a:lnTo>
                    <a:pt x="356" y="369"/>
                  </a:lnTo>
                  <a:lnTo>
                    <a:pt x="235" y="3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black">
            <a:xfrm>
              <a:off x="9264650" y="2676526"/>
              <a:ext cx="544513" cy="609600"/>
            </a:xfrm>
            <a:custGeom>
              <a:avLst/>
              <a:gdLst>
                <a:gd name="T0" fmla="*/ 265 w 343"/>
                <a:gd name="T1" fmla="*/ 115 h 384"/>
                <a:gd name="T2" fmla="*/ 221 w 343"/>
                <a:gd name="T3" fmla="*/ 94 h 384"/>
                <a:gd name="T4" fmla="*/ 198 w 343"/>
                <a:gd name="T5" fmla="*/ 86 h 384"/>
                <a:gd name="T6" fmla="*/ 173 w 343"/>
                <a:gd name="T7" fmla="*/ 84 h 384"/>
                <a:gd name="T8" fmla="*/ 151 w 343"/>
                <a:gd name="T9" fmla="*/ 86 h 384"/>
                <a:gd name="T10" fmla="*/ 138 w 343"/>
                <a:gd name="T11" fmla="*/ 92 h 384"/>
                <a:gd name="T12" fmla="*/ 130 w 343"/>
                <a:gd name="T13" fmla="*/ 99 h 384"/>
                <a:gd name="T14" fmla="*/ 126 w 343"/>
                <a:gd name="T15" fmla="*/ 107 h 384"/>
                <a:gd name="T16" fmla="*/ 128 w 343"/>
                <a:gd name="T17" fmla="*/ 115 h 384"/>
                <a:gd name="T18" fmla="*/ 136 w 343"/>
                <a:gd name="T19" fmla="*/ 121 h 384"/>
                <a:gd name="T20" fmla="*/ 161 w 343"/>
                <a:gd name="T21" fmla="*/ 130 h 384"/>
                <a:gd name="T22" fmla="*/ 255 w 343"/>
                <a:gd name="T23" fmla="*/ 155 h 384"/>
                <a:gd name="T24" fmla="*/ 295 w 343"/>
                <a:gd name="T25" fmla="*/ 174 h 384"/>
                <a:gd name="T26" fmla="*/ 320 w 343"/>
                <a:gd name="T27" fmla="*/ 194 h 384"/>
                <a:gd name="T28" fmla="*/ 332 w 343"/>
                <a:gd name="T29" fmla="*/ 211 h 384"/>
                <a:gd name="T30" fmla="*/ 340 w 343"/>
                <a:gd name="T31" fmla="*/ 228 h 384"/>
                <a:gd name="T32" fmla="*/ 343 w 343"/>
                <a:gd name="T33" fmla="*/ 247 h 384"/>
                <a:gd name="T34" fmla="*/ 343 w 343"/>
                <a:gd name="T35" fmla="*/ 272 h 384"/>
                <a:gd name="T36" fmla="*/ 338 w 343"/>
                <a:gd name="T37" fmla="*/ 297 h 384"/>
                <a:gd name="T38" fmla="*/ 326 w 343"/>
                <a:gd name="T39" fmla="*/ 320 h 384"/>
                <a:gd name="T40" fmla="*/ 309 w 343"/>
                <a:gd name="T41" fmla="*/ 340 h 384"/>
                <a:gd name="T42" fmla="*/ 288 w 343"/>
                <a:gd name="T43" fmla="*/ 355 h 384"/>
                <a:gd name="T44" fmla="*/ 263 w 343"/>
                <a:gd name="T45" fmla="*/ 368 h 384"/>
                <a:gd name="T46" fmla="*/ 232 w 343"/>
                <a:gd name="T47" fmla="*/ 378 h 384"/>
                <a:gd name="T48" fmla="*/ 198 w 343"/>
                <a:gd name="T49" fmla="*/ 382 h 384"/>
                <a:gd name="T50" fmla="*/ 151 w 343"/>
                <a:gd name="T51" fmla="*/ 382 h 384"/>
                <a:gd name="T52" fmla="*/ 98 w 343"/>
                <a:gd name="T53" fmla="*/ 372 h 384"/>
                <a:gd name="T54" fmla="*/ 52 w 343"/>
                <a:gd name="T55" fmla="*/ 355 h 384"/>
                <a:gd name="T56" fmla="*/ 13 w 343"/>
                <a:gd name="T57" fmla="*/ 330 h 384"/>
                <a:gd name="T58" fmla="*/ 65 w 343"/>
                <a:gd name="T59" fmla="*/ 249 h 384"/>
                <a:gd name="T60" fmla="*/ 92 w 343"/>
                <a:gd name="T61" fmla="*/ 270 h 384"/>
                <a:gd name="T62" fmla="*/ 121 w 343"/>
                <a:gd name="T63" fmla="*/ 284 h 384"/>
                <a:gd name="T64" fmla="*/ 151 w 343"/>
                <a:gd name="T65" fmla="*/ 292 h 384"/>
                <a:gd name="T66" fmla="*/ 182 w 343"/>
                <a:gd name="T67" fmla="*/ 293 h 384"/>
                <a:gd name="T68" fmla="*/ 203 w 343"/>
                <a:gd name="T69" fmla="*/ 292 h 384"/>
                <a:gd name="T70" fmla="*/ 221 w 343"/>
                <a:gd name="T71" fmla="*/ 286 h 384"/>
                <a:gd name="T72" fmla="*/ 232 w 343"/>
                <a:gd name="T73" fmla="*/ 278 h 384"/>
                <a:gd name="T74" fmla="*/ 236 w 343"/>
                <a:gd name="T75" fmla="*/ 267 h 384"/>
                <a:gd name="T76" fmla="*/ 234 w 343"/>
                <a:gd name="T77" fmla="*/ 257 h 384"/>
                <a:gd name="T78" fmla="*/ 226 w 343"/>
                <a:gd name="T79" fmla="*/ 249 h 384"/>
                <a:gd name="T80" fmla="*/ 198 w 343"/>
                <a:gd name="T81" fmla="*/ 238 h 384"/>
                <a:gd name="T82" fmla="*/ 102 w 343"/>
                <a:gd name="T83" fmla="*/ 213 h 384"/>
                <a:gd name="T84" fmla="*/ 59 w 343"/>
                <a:gd name="T85" fmla="*/ 192 h 384"/>
                <a:gd name="T86" fmla="*/ 32 w 343"/>
                <a:gd name="T87" fmla="*/ 165 h 384"/>
                <a:gd name="T88" fmla="*/ 19 w 343"/>
                <a:gd name="T89" fmla="*/ 132 h 384"/>
                <a:gd name="T90" fmla="*/ 19 w 343"/>
                <a:gd name="T91" fmla="*/ 103 h 384"/>
                <a:gd name="T92" fmla="*/ 25 w 343"/>
                <a:gd name="T93" fmla="*/ 80 h 384"/>
                <a:gd name="T94" fmla="*/ 34 w 343"/>
                <a:gd name="T95" fmla="*/ 59 h 384"/>
                <a:gd name="T96" fmla="*/ 52 w 343"/>
                <a:gd name="T97" fmla="*/ 40 h 384"/>
                <a:gd name="T98" fmla="*/ 73 w 343"/>
                <a:gd name="T99" fmla="*/ 25 h 384"/>
                <a:gd name="T100" fmla="*/ 98 w 343"/>
                <a:gd name="T101" fmla="*/ 13 h 384"/>
                <a:gd name="T102" fmla="*/ 126 w 343"/>
                <a:gd name="T103" fmla="*/ 3 h 384"/>
                <a:gd name="T104" fmla="*/ 159 w 343"/>
                <a:gd name="T105" fmla="*/ 0 h 384"/>
                <a:gd name="T106" fmla="*/ 199 w 343"/>
                <a:gd name="T107" fmla="*/ 0 h 384"/>
                <a:gd name="T108" fmla="*/ 242 w 343"/>
                <a:gd name="T109" fmla="*/ 7 h 384"/>
                <a:gd name="T110" fmla="*/ 280 w 343"/>
                <a:gd name="T111" fmla="*/ 23 h 384"/>
                <a:gd name="T112" fmla="*/ 313 w 343"/>
                <a:gd name="T113" fmla="*/ 4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3" h="384">
                  <a:moveTo>
                    <a:pt x="326" y="55"/>
                  </a:moveTo>
                  <a:lnTo>
                    <a:pt x="265" y="115"/>
                  </a:lnTo>
                  <a:lnTo>
                    <a:pt x="244" y="103"/>
                  </a:lnTo>
                  <a:lnTo>
                    <a:pt x="221" y="94"/>
                  </a:lnTo>
                  <a:lnTo>
                    <a:pt x="209" y="90"/>
                  </a:lnTo>
                  <a:lnTo>
                    <a:pt x="198" y="86"/>
                  </a:lnTo>
                  <a:lnTo>
                    <a:pt x="184" y="86"/>
                  </a:lnTo>
                  <a:lnTo>
                    <a:pt x="173" y="84"/>
                  </a:lnTo>
                  <a:lnTo>
                    <a:pt x="161" y="86"/>
                  </a:lnTo>
                  <a:lnTo>
                    <a:pt x="151" y="86"/>
                  </a:lnTo>
                  <a:lnTo>
                    <a:pt x="144" y="88"/>
                  </a:lnTo>
                  <a:lnTo>
                    <a:pt x="138" y="92"/>
                  </a:lnTo>
                  <a:lnTo>
                    <a:pt x="132" y="96"/>
                  </a:lnTo>
                  <a:lnTo>
                    <a:pt x="130" y="99"/>
                  </a:lnTo>
                  <a:lnTo>
                    <a:pt x="128" y="103"/>
                  </a:lnTo>
                  <a:lnTo>
                    <a:pt x="126" y="107"/>
                  </a:lnTo>
                  <a:lnTo>
                    <a:pt x="128" y="111"/>
                  </a:lnTo>
                  <a:lnTo>
                    <a:pt x="128" y="115"/>
                  </a:lnTo>
                  <a:lnTo>
                    <a:pt x="132" y="119"/>
                  </a:lnTo>
                  <a:lnTo>
                    <a:pt x="136" y="121"/>
                  </a:lnTo>
                  <a:lnTo>
                    <a:pt x="146" y="126"/>
                  </a:lnTo>
                  <a:lnTo>
                    <a:pt x="161" y="130"/>
                  </a:lnTo>
                  <a:lnTo>
                    <a:pt x="232" y="147"/>
                  </a:lnTo>
                  <a:lnTo>
                    <a:pt x="255" y="155"/>
                  </a:lnTo>
                  <a:lnTo>
                    <a:pt x="276" y="163"/>
                  </a:lnTo>
                  <a:lnTo>
                    <a:pt x="295" y="174"/>
                  </a:lnTo>
                  <a:lnTo>
                    <a:pt x="313" y="188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2" y="211"/>
                  </a:lnTo>
                  <a:lnTo>
                    <a:pt x="336" y="219"/>
                  </a:lnTo>
                  <a:lnTo>
                    <a:pt x="340" y="228"/>
                  </a:lnTo>
                  <a:lnTo>
                    <a:pt x="341" y="238"/>
                  </a:lnTo>
                  <a:lnTo>
                    <a:pt x="343" y="247"/>
                  </a:lnTo>
                  <a:lnTo>
                    <a:pt x="343" y="259"/>
                  </a:lnTo>
                  <a:lnTo>
                    <a:pt x="343" y="272"/>
                  </a:lnTo>
                  <a:lnTo>
                    <a:pt x="341" y="284"/>
                  </a:lnTo>
                  <a:lnTo>
                    <a:pt x="338" y="297"/>
                  </a:lnTo>
                  <a:lnTo>
                    <a:pt x="332" y="309"/>
                  </a:lnTo>
                  <a:lnTo>
                    <a:pt x="326" y="320"/>
                  </a:lnTo>
                  <a:lnTo>
                    <a:pt x="318" y="330"/>
                  </a:lnTo>
                  <a:lnTo>
                    <a:pt x="309" y="340"/>
                  </a:lnTo>
                  <a:lnTo>
                    <a:pt x="299" y="347"/>
                  </a:lnTo>
                  <a:lnTo>
                    <a:pt x="288" y="355"/>
                  </a:lnTo>
                  <a:lnTo>
                    <a:pt x="276" y="363"/>
                  </a:lnTo>
                  <a:lnTo>
                    <a:pt x="263" y="368"/>
                  </a:lnTo>
                  <a:lnTo>
                    <a:pt x="247" y="374"/>
                  </a:lnTo>
                  <a:lnTo>
                    <a:pt x="232" y="378"/>
                  </a:lnTo>
                  <a:lnTo>
                    <a:pt x="215" y="380"/>
                  </a:lnTo>
                  <a:lnTo>
                    <a:pt x="198" y="382"/>
                  </a:lnTo>
                  <a:lnTo>
                    <a:pt x="180" y="384"/>
                  </a:lnTo>
                  <a:lnTo>
                    <a:pt x="151" y="382"/>
                  </a:lnTo>
                  <a:lnTo>
                    <a:pt x="125" y="378"/>
                  </a:lnTo>
                  <a:lnTo>
                    <a:pt x="98" y="372"/>
                  </a:lnTo>
                  <a:lnTo>
                    <a:pt x="75" y="365"/>
                  </a:lnTo>
                  <a:lnTo>
                    <a:pt x="52" y="355"/>
                  </a:lnTo>
                  <a:lnTo>
                    <a:pt x="31" y="343"/>
                  </a:lnTo>
                  <a:lnTo>
                    <a:pt x="13" y="330"/>
                  </a:lnTo>
                  <a:lnTo>
                    <a:pt x="0" y="315"/>
                  </a:lnTo>
                  <a:lnTo>
                    <a:pt x="65" y="249"/>
                  </a:lnTo>
                  <a:lnTo>
                    <a:pt x="78" y="261"/>
                  </a:lnTo>
                  <a:lnTo>
                    <a:pt x="92" y="270"/>
                  </a:lnTo>
                  <a:lnTo>
                    <a:pt x="105" y="278"/>
                  </a:lnTo>
                  <a:lnTo>
                    <a:pt x="121" y="284"/>
                  </a:lnTo>
                  <a:lnTo>
                    <a:pt x="136" y="290"/>
                  </a:lnTo>
                  <a:lnTo>
                    <a:pt x="151" y="292"/>
                  </a:lnTo>
                  <a:lnTo>
                    <a:pt x="167" y="293"/>
                  </a:lnTo>
                  <a:lnTo>
                    <a:pt x="182" y="293"/>
                  </a:lnTo>
                  <a:lnTo>
                    <a:pt x="194" y="293"/>
                  </a:lnTo>
                  <a:lnTo>
                    <a:pt x="203" y="292"/>
                  </a:lnTo>
                  <a:lnTo>
                    <a:pt x="213" y="290"/>
                  </a:lnTo>
                  <a:lnTo>
                    <a:pt x="221" y="286"/>
                  </a:lnTo>
                  <a:lnTo>
                    <a:pt x="226" y="282"/>
                  </a:lnTo>
                  <a:lnTo>
                    <a:pt x="232" y="278"/>
                  </a:lnTo>
                  <a:lnTo>
                    <a:pt x="234" y="272"/>
                  </a:lnTo>
                  <a:lnTo>
                    <a:pt x="236" y="267"/>
                  </a:lnTo>
                  <a:lnTo>
                    <a:pt x="234" y="261"/>
                  </a:lnTo>
                  <a:lnTo>
                    <a:pt x="234" y="257"/>
                  </a:lnTo>
                  <a:lnTo>
                    <a:pt x="230" y="253"/>
                  </a:lnTo>
                  <a:lnTo>
                    <a:pt x="226" y="249"/>
                  </a:lnTo>
                  <a:lnTo>
                    <a:pt x="215" y="242"/>
                  </a:lnTo>
                  <a:lnTo>
                    <a:pt x="198" y="238"/>
                  </a:lnTo>
                  <a:lnTo>
                    <a:pt x="128" y="220"/>
                  </a:lnTo>
                  <a:lnTo>
                    <a:pt x="102" y="213"/>
                  </a:lnTo>
                  <a:lnTo>
                    <a:pt x="78" y="203"/>
                  </a:lnTo>
                  <a:lnTo>
                    <a:pt x="59" y="192"/>
                  </a:lnTo>
                  <a:lnTo>
                    <a:pt x="44" y="180"/>
                  </a:lnTo>
                  <a:lnTo>
                    <a:pt x="32" y="165"/>
                  </a:lnTo>
                  <a:lnTo>
                    <a:pt x="25" y="149"/>
                  </a:lnTo>
                  <a:lnTo>
                    <a:pt x="19" y="132"/>
                  </a:lnTo>
                  <a:lnTo>
                    <a:pt x="17" y="115"/>
                  </a:lnTo>
                  <a:lnTo>
                    <a:pt x="19" y="103"/>
                  </a:lnTo>
                  <a:lnTo>
                    <a:pt x="21" y="92"/>
                  </a:lnTo>
                  <a:lnTo>
                    <a:pt x="25" y="80"/>
                  </a:lnTo>
                  <a:lnTo>
                    <a:pt x="29" y="69"/>
                  </a:lnTo>
                  <a:lnTo>
                    <a:pt x="34" y="59"/>
                  </a:lnTo>
                  <a:lnTo>
                    <a:pt x="42" y="50"/>
                  </a:lnTo>
                  <a:lnTo>
                    <a:pt x="52" y="40"/>
                  </a:lnTo>
                  <a:lnTo>
                    <a:pt x="61" y="32"/>
                  </a:lnTo>
                  <a:lnTo>
                    <a:pt x="73" y="25"/>
                  </a:lnTo>
                  <a:lnTo>
                    <a:pt x="84" y="19"/>
                  </a:lnTo>
                  <a:lnTo>
                    <a:pt x="98" y="13"/>
                  </a:lnTo>
                  <a:lnTo>
                    <a:pt x="111" y="7"/>
                  </a:lnTo>
                  <a:lnTo>
                    <a:pt x="126" y="3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6" y="0"/>
                  </a:lnTo>
                  <a:lnTo>
                    <a:pt x="199" y="0"/>
                  </a:lnTo>
                  <a:lnTo>
                    <a:pt x="221" y="3"/>
                  </a:lnTo>
                  <a:lnTo>
                    <a:pt x="242" y="7"/>
                  </a:lnTo>
                  <a:lnTo>
                    <a:pt x="263" y="15"/>
                  </a:lnTo>
                  <a:lnTo>
                    <a:pt x="280" y="23"/>
                  </a:lnTo>
                  <a:lnTo>
                    <a:pt x="297" y="32"/>
                  </a:lnTo>
                  <a:lnTo>
                    <a:pt x="313" y="44"/>
                  </a:lnTo>
                  <a:lnTo>
                    <a:pt x="326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black">
            <a:xfrm>
              <a:off x="2032000" y="3644901"/>
              <a:ext cx="641350" cy="760413"/>
            </a:xfrm>
            <a:custGeom>
              <a:avLst/>
              <a:gdLst>
                <a:gd name="T0" fmla="*/ 281 w 404"/>
                <a:gd name="T1" fmla="*/ 479 h 479"/>
                <a:gd name="T2" fmla="*/ 281 w 404"/>
                <a:gd name="T3" fmla="*/ 290 h 479"/>
                <a:gd name="T4" fmla="*/ 123 w 404"/>
                <a:gd name="T5" fmla="*/ 290 h 479"/>
                <a:gd name="T6" fmla="*/ 123 w 404"/>
                <a:gd name="T7" fmla="*/ 479 h 479"/>
                <a:gd name="T8" fmla="*/ 0 w 404"/>
                <a:gd name="T9" fmla="*/ 479 h 479"/>
                <a:gd name="T10" fmla="*/ 0 w 404"/>
                <a:gd name="T11" fmla="*/ 0 h 479"/>
                <a:gd name="T12" fmla="*/ 123 w 404"/>
                <a:gd name="T13" fmla="*/ 0 h 479"/>
                <a:gd name="T14" fmla="*/ 123 w 404"/>
                <a:gd name="T15" fmla="*/ 189 h 479"/>
                <a:gd name="T16" fmla="*/ 281 w 404"/>
                <a:gd name="T17" fmla="*/ 189 h 479"/>
                <a:gd name="T18" fmla="*/ 281 w 404"/>
                <a:gd name="T19" fmla="*/ 0 h 479"/>
                <a:gd name="T20" fmla="*/ 404 w 404"/>
                <a:gd name="T21" fmla="*/ 0 h 479"/>
                <a:gd name="T22" fmla="*/ 404 w 404"/>
                <a:gd name="T23" fmla="*/ 479 h 479"/>
                <a:gd name="T24" fmla="*/ 281 w 404"/>
                <a:gd name="T25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79">
                  <a:moveTo>
                    <a:pt x="281" y="479"/>
                  </a:moveTo>
                  <a:lnTo>
                    <a:pt x="281" y="290"/>
                  </a:lnTo>
                  <a:lnTo>
                    <a:pt x="123" y="290"/>
                  </a:lnTo>
                  <a:lnTo>
                    <a:pt x="123" y="479"/>
                  </a:lnTo>
                  <a:lnTo>
                    <a:pt x="0" y="479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189"/>
                  </a:lnTo>
                  <a:lnTo>
                    <a:pt x="281" y="189"/>
                  </a:lnTo>
                  <a:lnTo>
                    <a:pt x="281" y="0"/>
                  </a:lnTo>
                  <a:lnTo>
                    <a:pt x="404" y="0"/>
                  </a:lnTo>
                  <a:lnTo>
                    <a:pt x="404" y="479"/>
                  </a:lnTo>
                  <a:lnTo>
                    <a:pt x="281" y="4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Freeform 20"/>
            <p:cNvSpPr>
              <a:spLocks noEditPoints="1"/>
            </p:cNvSpPr>
            <p:nvPr/>
          </p:nvSpPr>
          <p:spPr bwMode="black">
            <a:xfrm>
              <a:off x="2779713" y="3810001"/>
              <a:ext cx="627063" cy="603250"/>
            </a:xfrm>
            <a:custGeom>
              <a:avLst/>
              <a:gdLst>
                <a:gd name="T0" fmla="*/ 288 w 395"/>
                <a:gd name="T1" fmla="*/ 156 h 380"/>
                <a:gd name="T2" fmla="*/ 276 w 395"/>
                <a:gd name="T3" fmla="*/ 129 h 380"/>
                <a:gd name="T4" fmla="*/ 257 w 395"/>
                <a:gd name="T5" fmla="*/ 110 h 380"/>
                <a:gd name="T6" fmla="*/ 230 w 395"/>
                <a:gd name="T7" fmla="*/ 96 h 380"/>
                <a:gd name="T8" fmla="*/ 199 w 395"/>
                <a:gd name="T9" fmla="*/ 90 h 380"/>
                <a:gd name="T10" fmla="*/ 171 w 395"/>
                <a:gd name="T11" fmla="*/ 96 h 380"/>
                <a:gd name="T12" fmla="*/ 144 w 395"/>
                <a:gd name="T13" fmla="*/ 110 h 380"/>
                <a:gd name="T14" fmla="*/ 123 w 395"/>
                <a:gd name="T15" fmla="*/ 129 h 380"/>
                <a:gd name="T16" fmla="*/ 111 w 395"/>
                <a:gd name="T17" fmla="*/ 156 h 380"/>
                <a:gd name="T18" fmla="*/ 395 w 395"/>
                <a:gd name="T19" fmla="*/ 217 h 380"/>
                <a:gd name="T20" fmla="*/ 113 w 395"/>
                <a:gd name="T21" fmla="*/ 231 h 380"/>
                <a:gd name="T22" fmla="*/ 126 w 395"/>
                <a:gd name="T23" fmla="*/ 254 h 380"/>
                <a:gd name="T24" fmla="*/ 148 w 395"/>
                <a:gd name="T25" fmla="*/ 273 h 380"/>
                <a:gd name="T26" fmla="*/ 173 w 395"/>
                <a:gd name="T27" fmla="*/ 282 h 380"/>
                <a:gd name="T28" fmla="*/ 203 w 395"/>
                <a:gd name="T29" fmla="*/ 286 h 380"/>
                <a:gd name="T30" fmla="*/ 230 w 395"/>
                <a:gd name="T31" fmla="*/ 284 h 380"/>
                <a:gd name="T32" fmla="*/ 253 w 395"/>
                <a:gd name="T33" fmla="*/ 275 h 380"/>
                <a:gd name="T34" fmla="*/ 284 w 395"/>
                <a:gd name="T35" fmla="*/ 256 h 380"/>
                <a:gd name="T36" fmla="*/ 336 w 395"/>
                <a:gd name="T37" fmla="*/ 332 h 380"/>
                <a:gd name="T38" fmla="*/ 305 w 395"/>
                <a:gd name="T39" fmla="*/ 353 h 380"/>
                <a:gd name="T40" fmla="*/ 269 w 395"/>
                <a:gd name="T41" fmla="*/ 371 h 380"/>
                <a:gd name="T42" fmla="*/ 226 w 395"/>
                <a:gd name="T43" fmla="*/ 380 h 380"/>
                <a:gd name="T44" fmla="*/ 182 w 395"/>
                <a:gd name="T45" fmla="*/ 380 h 380"/>
                <a:gd name="T46" fmla="*/ 142 w 395"/>
                <a:gd name="T47" fmla="*/ 373 h 380"/>
                <a:gd name="T48" fmla="*/ 103 w 395"/>
                <a:gd name="T49" fmla="*/ 357 h 380"/>
                <a:gd name="T50" fmla="*/ 73 w 395"/>
                <a:gd name="T51" fmla="*/ 338 h 380"/>
                <a:gd name="T52" fmla="*/ 46 w 395"/>
                <a:gd name="T53" fmla="*/ 311 h 380"/>
                <a:gd name="T54" fmla="*/ 25 w 395"/>
                <a:gd name="T55" fmla="*/ 281 h 380"/>
                <a:gd name="T56" fmla="*/ 9 w 395"/>
                <a:gd name="T57" fmla="*/ 246 h 380"/>
                <a:gd name="T58" fmla="*/ 2 w 395"/>
                <a:gd name="T59" fmla="*/ 209 h 380"/>
                <a:gd name="T60" fmla="*/ 2 w 395"/>
                <a:gd name="T61" fmla="*/ 171 h 380"/>
                <a:gd name="T62" fmla="*/ 9 w 395"/>
                <a:gd name="T63" fmla="*/ 135 h 380"/>
                <a:gd name="T64" fmla="*/ 23 w 395"/>
                <a:gd name="T65" fmla="*/ 102 h 380"/>
                <a:gd name="T66" fmla="*/ 44 w 395"/>
                <a:gd name="T67" fmla="*/ 71 h 380"/>
                <a:gd name="T68" fmla="*/ 71 w 395"/>
                <a:gd name="T69" fmla="*/ 44 h 380"/>
                <a:gd name="T70" fmla="*/ 102 w 395"/>
                <a:gd name="T71" fmla="*/ 25 h 380"/>
                <a:gd name="T72" fmla="*/ 138 w 395"/>
                <a:gd name="T73" fmla="*/ 10 h 380"/>
                <a:gd name="T74" fmla="*/ 178 w 395"/>
                <a:gd name="T75" fmla="*/ 2 h 380"/>
                <a:gd name="T76" fmla="*/ 222 w 395"/>
                <a:gd name="T77" fmla="*/ 2 h 380"/>
                <a:gd name="T78" fmla="*/ 263 w 395"/>
                <a:gd name="T79" fmla="*/ 12 h 380"/>
                <a:gd name="T80" fmla="*/ 297 w 395"/>
                <a:gd name="T81" fmla="*/ 27 h 380"/>
                <a:gd name="T82" fmla="*/ 328 w 395"/>
                <a:gd name="T83" fmla="*/ 48 h 380"/>
                <a:gd name="T84" fmla="*/ 355 w 395"/>
                <a:gd name="T85" fmla="*/ 75 h 380"/>
                <a:gd name="T86" fmla="*/ 374 w 395"/>
                <a:gd name="T87" fmla="*/ 106 h 380"/>
                <a:gd name="T88" fmla="*/ 388 w 395"/>
                <a:gd name="T89" fmla="*/ 140 h 380"/>
                <a:gd name="T90" fmla="*/ 395 w 395"/>
                <a:gd name="T91" fmla="*/ 17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5" h="380">
                  <a:moveTo>
                    <a:pt x="111" y="156"/>
                  </a:moveTo>
                  <a:lnTo>
                    <a:pt x="288" y="156"/>
                  </a:lnTo>
                  <a:lnTo>
                    <a:pt x="284" y="142"/>
                  </a:lnTo>
                  <a:lnTo>
                    <a:pt x="276" y="129"/>
                  </a:lnTo>
                  <a:lnTo>
                    <a:pt x="269" y="119"/>
                  </a:lnTo>
                  <a:lnTo>
                    <a:pt x="257" y="110"/>
                  </a:lnTo>
                  <a:lnTo>
                    <a:pt x="244" y="102"/>
                  </a:lnTo>
                  <a:lnTo>
                    <a:pt x="230" y="96"/>
                  </a:lnTo>
                  <a:lnTo>
                    <a:pt x="217" y="92"/>
                  </a:lnTo>
                  <a:lnTo>
                    <a:pt x="199" y="90"/>
                  </a:lnTo>
                  <a:lnTo>
                    <a:pt x="184" y="92"/>
                  </a:lnTo>
                  <a:lnTo>
                    <a:pt x="171" y="96"/>
                  </a:lnTo>
                  <a:lnTo>
                    <a:pt x="155" y="102"/>
                  </a:lnTo>
                  <a:lnTo>
                    <a:pt x="144" y="110"/>
                  </a:lnTo>
                  <a:lnTo>
                    <a:pt x="132" y="117"/>
                  </a:lnTo>
                  <a:lnTo>
                    <a:pt x="123" y="129"/>
                  </a:lnTo>
                  <a:lnTo>
                    <a:pt x="117" y="142"/>
                  </a:lnTo>
                  <a:lnTo>
                    <a:pt x="111" y="156"/>
                  </a:lnTo>
                  <a:close/>
                  <a:moveTo>
                    <a:pt x="395" y="196"/>
                  </a:moveTo>
                  <a:lnTo>
                    <a:pt x="395" y="217"/>
                  </a:lnTo>
                  <a:lnTo>
                    <a:pt x="393" y="232"/>
                  </a:lnTo>
                  <a:lnTo>
                    <a:pt x="113" y="231"/>
                  </a:lnTo>
                  <a:lnTo>
                    <a:pt x="119" y="244"/>
                  </a:lnTo>
                  <a:lnTo>
                    <a:pt x="126" y="254"/>
                  </a:lnTo>
                  <a:lnTo>
                    <a:pt x="136" y="263"/>
                  </a:lnTo>
                  <a:lnTo>
                    <a:pt x="148" y="273"/>
                  </a:lnTo>
                  <a:lnTo>
                    <a:pt x="159" y="279"/>
                  </a:lnTo>
                  <a:lnTo>
                    <a:pt x="173" y="282"/>
                  </a:lnTo>
                  <a:lnTo>
                    <a:pt x="188" y="286"/>
                  </a:lnTo>
                  <a:lnTo>
                    <a:pt x="203" y="286"/>
                  </a:lnTo>
                  <a:lnTo>
                    <a:pt x="217" y="286"/>
                  </a:lnTo>
                  <a:lnTo>
                    <a:pt x="230" y="284"/>
                  </a:lnTo>
                  <a:lnTo>
                    <a:pt x="244" y="281"/>
                  </a:lnTo>
                  <a:lnTo>
                    <a:pt x="253" y="275"/>
                  </a:lnTo>
                  <a:lnTo>
                    <a:pt x="270" y="265"/>
                  </a:lnTo>
                  <a:lnTo>
                    <a:pt x="284" y="256"/>
                  </a:lnTo>
                  <a:lnTo>
                    <a:pt x="349" y="319"/>
                  </a:lnTo>
                  <a:lnTo>
                    <a:pt x="336" y="332"/>
                  </a:lnTo>
                  <a:lnTo>
                    <a:pt x="322" y="342"/>
                  </a:lnTo>
                  <a:lnTo>
                    <a:pt x="305" y="353"/>
                  </a:lnTo>
                  <a:lnTo>
                    <a:pt x="288" y="363"/>
                  </a:lnTo>
                  <a:lnTo>
                    <a:pt x="269" y="371"/>
                  </a:lnTo>
                  <a:lnTo>
                    <a:pt x="247" y="377"/>
                  </a:lnTo>
                  <a:lnTo>
                    <a:pt x="226" y="380"/>
                  </a:lnTo>
                  <a:lnTo>
                    <a:pt x="203" y="380"/>
                  </a:lnTo>
                  <a:lnTo>
                    <a:pt x="182" y="380"/>
                  </a:lnTo>
                  <a:lnTo>
                    <a:pt x="161" y="377"/>
                  </a:lnTo>
                  <a:lnTo>
                    <a:pt x="142" y="373"/>
                  </a:lnTo>
                  <a:lnTo>
                    <a:pt x="123" y="367"/>
                  </a:lnTo>
                  <a:lnTo>
                    <a:pt x="103" y="357"/>
                  </a:lnTo>
                  <a:lnTo>
                    <a:pt x="88" y="348"/>
                  </a:lnTo>
                  <a:lnTo>
                    <a:pt x="73" y="338"/>
                  </a:lnTo>
                  <a:lnTo>
                    <a:pt x="57" y="325"/>
                  </a:lnTo>
                  <a:lnTo>
                    <a:pt x="46" y="311"/>
                  </a:lnTo>
                  <a:lnTo>
                    <a:pt x="34" y="296"/>
                  </a:lnTo>
                  <a:lnTo>
                    <a:pt x="25" y="281"/>
                  </a:lnTo>
                  <a:lnTo>
                    <a:pt x="15" y="263"/>
                  </a:lnTo>
                  <a:lnTo>
                    <a:pt x="9" y="246"/>
                  </a:lnTo>
                  <a:lnTo>
                    <a:pt x="4" y="229"/>
                  </a:lnTo>
                  <a:lnTo>
                    <a:pt x="2" y="209"/>
                  </a:lnTo>
                  <a:lnTo>
                    <a:pt x="0" y="190"/>
                  </a:lnTo>
                  <a:lnTo>
                    <a:pt x="2" y="171"/>
                  </a:lnTo>
                  <a:lnTo>
                    <a:pt x="4" y="154"/>
                  </a:lnTo>
                  <a:lnTo>
                    <a:pt x="9" y="135"/>
                  </a:lnTo>
                  <a:lnTo>
                    <a:pt x="15" y="117"/>
                  </a:lnTo>
                  <a:lnTo>
                    <a:pt x="23" y="102"/>
                  </a:lnTo>
                  <a:lnTo>
                    <a:pt x="32" y="87"/>
                  </a:lnTo>
                  <a:lnTo>
                    <a:pt x="44" y="71"/>
                  </a:lnTo>
                  <a:lnTo>
                    <a:pt x="57" y="58"/>
                  </a:lnTo>
                  <a:lnTo>
                    <a:pt x="71" y="44"/>
                  </a:lnTo>
                  <a:lnTo>
                    <a:pt x="86" y="35"/>
                  </a:lnTo>
                  <a:lnTo>
                    <a:pt x="102" y="25"/>
                  </a:lnTo>
                  <a:lnTo>
                    <a:pt x="121" y="15"/>
                  </a:lnTo>
                  <a:lnTo>
                    <a:pt x="138" y="10"/>
                  </a:lnTo>
                  <a:lnTo>
                    <a:pt x="159" y="4"/>
                  </a:lnTo>
                  <a:lnTo>
                    <a:pt x="178" y="2"/>
                  </a:lnTo>
                  <a:lnTo>
                    <a:pt x="201" y="0"/>
                  </a:lnTo>
                  <a:lnTo>
                    <a:pt x="222" y="2"/>
                  </a:lnTo>
                  <a:lnTo>
                    <a:pt x="242" y="6"/>
                  </a:lnTo>
                  <a:lnTo>
                    <a:pt x="263" y="12"/>
                  </a:lnTo>
                  <a:lnTo>
                    <a:pt x="280" y="17"/>
                  </a:lnTo>
                  <a:lnTo>
                    <a:pt x="297" y="27"/>
                  </a:lnTo>
                  <a:lnTo>
                    <a:pt x="315" y="37"/>
                  </a:lnTo>
                  <a:lnTo>
                    <a:pt x="328" y="48"/>
                  </a:lnTo>
                  <a:lnTo>
                    <a:pt x="341" y="62"/>
                  </a:lnTo>
                  <a:lnTo>
                    <a:pt x="355" y="75"/>
                  </a:lnTo>
                  <a:lnTo>
                    <a:pt x="365" y="90"/>
                  </a:lnTo>
                  <a:lnTo>
                    <a:pt x="374" y="106"/>
                  </a:lnTo>
                  <a:lnTo>
                    <a:pt x="382" y="123"/>
                  </a:lnTo>
                  <a:lnTo>
                    <a:pt x="388" y="140"/>
                  </a:lnTo>
                  <a:lnTo>
                    <a:pt x="393" y="158"/>
                  </a:lnTo>
                  <a:lnTo>
                    <a:pt x="395" y="177"/>
                  </a:lnTo>
                  <a:lnTo>
                    <a:pt x="395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black">
            <a:xfrm>
              <a:off x="3492500" y="3590926"/>
              <a:ext cx="192088" cy="814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black">
            <a:xfrm>
              <a:off x="3757613" y="3806826"/>
              <a:ext cx="549275" cy="609600"/>
            </a:xfrm>
            <a:custGeom>
              <a:avLst/>
              <a:gdLst>
                <a:gd name="T0" fmla="*/ 267 w 346"/>
                <a:gd name="T1" fmla="*/ 117 h 384"/>
                <a:gd name="T2" fmla="*/ 223 w 346"/>
                <a:gd name="T3" fmla="*/ 94 h 384"/>
                <a:gd name="T4" fmla="*/ 198 w 346"/>
                <a:gd name="T5" fmla="*/ 89 h 384"/>
                <a:gd name="T6" fmla="*/ 175 w 346"/>
                <a:gd name="T7" fmla="*/ 87 h 384"/>
                <a:gd name="T8" fmla="*/ 154 w 346"/>
                <a:gd name="T9" fmla="*/ 89 h 384"/>
                <a:gd name="T10" fmla="*/ 140 w 346"/>
                <a:gd name="T11" fmla="*/ 94 h 384"/>
                <a:gd name="T12" fmla="*/ 131 w 346"/>
                <a:gd name="T13" fmla="*/ 100 h 384"/>
                <a:gd name="T14" fmla="*/ 129 w 346"/>
                <a:gd name="T15" fmla="*/ 108 h 384"/>
                <a:gd name="T16" fmla="*/ 131 w 346"/>
                <a:gd name="T17" fmla="*/ 117 h 384"/>
                <a:gd name="T18" fmla="*/ 136 w 346"/>
                <a:gd name="T19" fmla="*/ 123 h 384"/>
                <a:gd name="T20" fmla="*/ 163 w 346"/>
                <a:gd name="T21" fmla="*/ 133 h 384"/>
                <a:gd name="T22" fmla="*/ 257 w 346"/>
                <a:gd name="T23" fmla="*/ 156 h 384"/>
                <a:gd name="T24" fmla="*/ 298 w 346"/>
                <a:gd name="T25" fmla="*/ 177 h 384"/>
                <a:gd name="T26" fmla="*/ 321 w 346"/>
                <a:gd name="T27" fmla="*/ 196 h 384"/>
                <a:gd name="T28" fmla="*/ 332 w 346"/>
                <a:gd name="T29" fmla="*/ 211 h 384"/>
                <a:gd name="T30" fmla="*/ 340 w 346"/>
                <a:gd name="T31" fmla="*/ 229 h 384"/>
                <a:gd name="T32" fmla="*/ 346 w 346"/>
                <a:gd name="T33" fmla="*/ 250 h 384"/>
                <a:gd name="T34" fmla="*/ 344 w 346"/>
                <a:gd name="T35" fmla="*/ 273 h 384"/>
                <a:gd name="T36" fmla="*/ 338 w 346"/>
                <a:gd name="T37" fmla="*/ 298 h 384"/>
                <a:gd name="T38" fmla="*/ 328 w 346"/>
                <a:gd name="T39" fmla="*/ 321 h 384"/>
                <a:gd name="T40" fmla="*/ 311 w 346"/>
                <a:gd name="T41" fmla="*/ 340 h 384"/>
                <a:gd name="T42" fmla="*/ 290 w 346"/>
                <a:gd name="T43" fmla="*/ 357 h 384"/>
                <a:gd name="T44" fmla="*/ 265 w 346"/>
                <a:gd name="T45" fmla="*/ 371 h 384"/>
                <a:gd name="T46" fmla="*/ 234 w 346"/>
                <a:gd name="T47" fmla="*/ 379 h 384"/>
                <a:gd name="T48" fmla="*/ 200 w 346"/>
                <a:gd name="T49" fmla="*/ 384 h 384"/>
                <a:gd name="T50" fmla="*/ 154 w 346"/>
                <a:gd name="T51" fmla="*/ 384 h 384"/>
                <a:gd name="T52" fmla="*/ 100 w 346"/>
                <a:gd name="T53" fmla="*/ 375 h 384"/>
                <a:gd name="T54" fmla="*/ 52 w 346"/>
                <a:gd name="T55" fmla="*/ 355 h 384"/>
                <a:gd name="T56" fmla="*/ 15 w 346"/>
                <a:gd name="T57" fmla="*/ 331 h 384"/>
                <a:gd name="T58" fmla="*/ 67 w 346"/>
                <a:gd name="T59" fmla="*/ 252 h 384"/>
                <a:gd name="T60" fmla="*/ 92 w 346"/>
                <a:gd name="T61" fmla="*/ 271 h 384"/>
                <a:gd name="T62" fmla="*/ 121 w 346"/>
                <a:gd name="T63" fmla="*/ 286 h 384"/>
                <a:gd name="T64" fmla="*/ 152 w 346"/>
                <a:gd name="T65" fmla="*/ 294 h 384"/>
                <a:gd name="T66" fmla="*/ 184 w 346"/>
                <a:gd name="T67" fmla="*/ 296 h 384"/>
                <a:gd name="T68" fmla="*/ 205 w 346"/>
                <a:gd name="T69" fmla="*/ 294 h 384"/>
                <a:gd name="T70" fmla="*/ 223 w 346"/>
                <a:gd name="T71" fmla="*/ 288 h 384"/>
                <a:gd name="T72" fmla="*/ 232 w 346"/>
                <a:gd name="T73" fmla="*/ 279 h 384"/>
                <a:gd name="T74" fmla="*/ 236 w 346"/>
                <a:gd name="T75" fmla="*/ 267 h 384"/>
                <a:gd name="T76" fmla="*/ 234 w 346"/>
                <a:gd name="T77" fmla="*/ 258 h 384"/>
                <a:gd name="T78" fmla="*/ 228 w 346"/>
                <a:gd name="T79" fmla="*/ 250 h 384"/>
                <a:gd name="T80" fmla="*/ 200 w 346"/>
                <a:gd name="T81" fmla="*/ 238 h 384"/>
                <a:gd name="T82" fmla="*/ 104 w 346"/>
                <a:gd name="T83" fmla="*/ 215 h 384"/>
                <a:gd name="T84" fmla="*/ 61 w 346"/>
                <a:gd name="T85" fmla="*/ 194 h 384"/>
                <a:gd name="T86" fmla="*/ 35 w 346"/>
                <a:gd name="T87" fmla="*/ 167 h 384"/>
                <a:gd name="T88" fmla="*/ 21 w 346"/>
                <a:gd name="T89" fmla="*/ 135 h 384"/>
                <a:gd name="T90" fmla="*/ 19 w 346"/>
                <a:gd name="T91" fmla="*/ 104 h 384"/>
                <a:gd name="T92" fmla="*/ 25 w 346"/>
                <a:gd name="T93" fmla="*/ 81 h 384"/>
                <a:gd name="T94" fmla="*/ 36 w 346"/>
                <a:gd name="T95" fmla="*/ 60 h 384"/>
                <a:gd name="T96" fmla="*/ 54 w 346"/>
                <a:gd name="T97" fmla="*/ 42 h 384"/>
                <a:gd name="T98" fmla="*/ 73 w 346"/>
                <a:gd name="T99" fmla="*/ 27 h 384"/>
                <a:gd name="T100" fmla="*/ 98 w 346"/>
                <a:gd name="T101" fmla="*/ 14 h 384"/>
                <a:gd name="T102" fmla="*/ 129 w 346"/>
                <a:gd name="T103" fmla="*/ 6 h 384"/>
                <a:gd name="T104" fmla="*/ 159 w 346"/>
                <a:gd name="T105" fmla="*/ 0 h 384"/>
                <a:gd name="T106" fmla="*/ 200 w 346"/>
                <a:gd name="T107" fmla="*/ 2 h 384"/>
                <a:gd name="T108" fmla="*/ 244 w 346"/>
                <a:gd name="T109" fmla="*/ 10 h 384"/>
                <a:gd name="T110" fmla="*/ 282 w 346"/>
                <a:gd name="T111" fmla="*/ 25 h 384"/>
                <a:gd name="T112" fmla="*/ 315 w 346"/>
                <a:gd name="T113" fmla="*/ 4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6" h="384">
                  <a:moveTo>
                    <a:pt x="328" y="56"/>
                  </a:moveTo>
                  <a:lnTo>
                    <a:pt x="267" y="117"/>
                  </a:lnTo>
                  <a:lnTo>
                    <a:pt x="244" y="104"/>
                  </a:lnTo>
                  <a:lnTo>
                    <a:pt x="223" y="94"/>
                  </a:lnTo>
                  <a:lnTo>
                    <a:pt x="209" y="90"/>
                  </a:lnTo>
                  <a:lnTo>
                    <a:pt x="198" y="89"/>
                  </a:lnTo>
                  <a:lnTo>
                    <a:pt x="186" y="87"/>
                  </a:lnTo>
                  <a:lnTo>
                    <a:pt x="175" y="87"/>
                  </a:lnTo>
                  <a:lnTo>
                    <a:pt x="163" y="87"/>
                  </a:lnTo>
                  <a:lnTo>
                    <a:pt x="154" y="89"/>
                  </a:lnTo>
                  <a:lnTo>
                    <a:pt x="146" y="90"/>
                  </a:lnTo>
                  <a:lnTo>
                    <a:pt x="140" y="94"/>
                  </a:lnTo>
                  <a:lnTo>
                    <a:pt x="134" y="96"/>
                  </a:lnTo>
                  <a:lnTo>
                    <a:pt x="131" y="100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31" y="117"/>
                  </a:lnTo>
                  <a:lnTo>
                    <a:pt x="132" y="119"/>
                  </a:lnTo>
                  <a:lnTo>
                    <a:pt x="136" y="123"/>
                  </a:lnTo>
                  <a:lnTo>
                    <a:pt x="148" y="127"/>
                  </a:lnTo>
                  <a:lnTo>
                    <a:pt x="163" y="133"/>
                  </a:lnTo>
                  <a:lnTo>
                    <a:pt x="232" y="148"/>
                  </a:lnTo>
                  <a:lnTo>
                    <a:pt x="257" y="156"/>
                  </a:lnTo>
                  <a:lnTo>
                    <a:pt x="278" y="165"/>
                  </a:lnTo>
                  <a:lnTo>
                    <a:pt x="298" y="177"/>
                  </a:lnTo>
                  <a:lnTo>
                    <a:pt x="315" y="188"/>
                  </a:lnTo>
                  <a:lnTo>
                    <a:pt x="321" y="196"/>
                  </a:lnTo>
                  <a:lnTo>
                    <a:pt x="328" y="204"/>
                  </a:lnTo>
                  <a:lnTo>
                    <a:pt x="332" y="211"/>
                  </a:lnTo>
                  <a:lnTo>
                    <a:pt x="338" y="221"/>
                  </a:lnTo>
                  <a:lnTo>
                    <a:pt x="340" y="229"/>
                  </a:lnTo>
                  <a:lnTo>
                    <a:pt x="344" y="238"/>
                  </a:lnTo>
                  <a:lnTo>
                    <a:pt x="346" y="250"/>
                  </a:lnTo>
                  <a:lnTo>
                    <a:pt x="346" y="259"/>
                  </a:lnTo>
                  <a:lnTo>
                    <a:pt x="344" y="273"/>
                  </a:lnTo>
                  <a:lnTo>
                    <a:pt x="342" y="286"/>
                  </a:lnTo>
                  <a:lnTo>
                    <a:pt x="338" y="298"/>
                  </a:lnTo>
                  <a:lnTo>
                    <a:pt x="334" y="309"/>
                  </a:lnTo>
                  <a:lnTo>
                    <a:pt x="328" y="321"/>
                  </a:lnTo>
                  <a:lnTo>
                    <a:pt x="321" y="331"/>
                  </a:lnTo>
                  <a:lnTo>
                    <a:pt x="311" y="340"/>
                  </a:lnTo>
                  <a:lnTo>
                    <a:pt x="301" y="350"/>
                  </a:lnTo>
                  <a:lnTo>
                    <a:pt x="290" y="357"/>
                  </a:lnTo>
                  <a:lnTo>
                    <a:pt x="278" y="365"/>
                  </a:lnTo>
                  <a:lnTo>
                    <a:pt x="265" y="371"/>
                  </a:lnTo>
                  <a:lnTo>
                    <a:pt x="250" y="375"/>
                  </a:lnTo>
                  <a:lnTo>
                    <a:pt x="234" y="379"/>
                  </a:lnTo>
                  <a:lnTo>
                    <a:pt x="217" y="382"/>
                  </a:lnTo>
                  <a:lnTo>
                    <a:pt x="200" y="384"/>
                  </a:lnTo>
                  <a:lnTo>
                    <a:pt x="180" y="384"/>
                  </a:lnTo>
                  <a:lnTo>
                    <a:pt x="154" y="384"/>
                  </a:lnTo>
                  <a:lnTo>
                    <a:pt x="127" y="380"/>
                  </a:lnTo>
                  <a:lnTo>
                    <a:pt x="100" y="375"/>
                  </a:lnTo>
                  <a:lnTo>
                    <a:pt x="75" y="365"/>
                  </a:lnTo>
                  <a:lnTo>
                    <a:pt x="52" y="355"/>
                  </a:lnTo>
                  <a:lnTo>
                    <a:pt x="33" y="344"/>
                  </a:lnTo>
                  <a:lnTo>
                    <a:pt x="15" y="331"/>
                  </a:lnTo>
                  <a:lnTo>
                    <a:pt x="0" y="317"/>
                  </a:lnTo>
                  <a:lnTo>
                    <a:pt x="67" y="252"/>
                  </a:lnTo>
                  <a:lnTo>
                    <a:pt x="79" y="261"/>
                  </a:lnTo>
                  <a:lnTo>
                    <a:pt x="92" y="271"/>
                  </a:lnTo>
                  <a:lnTo>
                    <a:pt x="107" y="279"/>
                  </a:lnTo>
                  <a:lnTo>
                    <a:pt x="121" y="286"/>
                  </a:lnTo>
                  <a:lnTo>
                    <a:pt x="136" y="290"/>
                  </a:lnTo>
                  <a:lnTo>
                    <a:pt x="152" y="294"/>
                  </a:lnTo>
                  <a:lnTo>
                    <a:pt x="169" y="296"/>
                  </a:lnTo>
                  <a:lnTo>
                    <a:pt x="184" y="296"/>
                  </a:lnTo>
                  <a:lnTo>
                    <a:pt x="196" y="296"/>
                  </a:lnTo>
                  <a:lnTo>
                    <a:pt x="205" y="294"/>
                  </a:lnTo>
                  <a:lnTo>
                    <a:pt x="215" y="292"/>
                  </a:lnTo>
                  <a:lnTo>
                    <a:pt x="223" y="288"/>
                  </a:lnTo>
                  <a:lnTo>
                    <a:pt x="228" y="284"/>
                  </a:lnTo>
                  <a:lnTo>
                    <a:pt x="232" y="279"/>
                  </a:lnTo>
                  <a:lnTo>
                    <a:pt x="236" y="275"/>
                  </a:lnTo>
                  <a:lnTo>
                    <a:pt x="236" y="267"/>
                  </a:lnTo>
                  <a:lnTo>
                    <a:pt x="236" y="263"/>
                  </a:lnTo>
                  <a:lnTo>
                    <a:pt x="234" y="258"/>
                  </a:lnTo>
                  <a:lnTo>
                    <a:pt x="232" y="254"/>
                  </a:lnTo>
                  <a:lnTo>
                    <a:pt x="228" y="250"/>
                  </a:lnTo>
                  <a:lnTo>
                    <a:pt x="217" y="244"/>
                  </a:lnTo>
                  <a:lnTo>
                    <a:pt x="200" y="238"/>
                  </a:lnTo>
                  <a:lnTo>
                    <a:pt x="131" y="223"/>
                  </a:lnTo>
                  <a:lnTo>
                    <a:pt x="104" y="215"/>
                  </a:lnTo>
                  <a:lnTo>
                    <a:pt x="81" y="206"/>
                  </a:lnTo>
                  <a:lnTo>
                    <a:pt x="61" y="194"/>
                  </a:lnTo>
                  <a:lnTo>
                    <a:pt x="46" y="181"/>
                  </a:lnTo>
                  <a:lnTo>
                    <a:pt x="35" y="167"/>
                  </a:lnTo>
                  <a:lnTo>
                    <a:pt x="25" y="152"/>
                  </a:lnTo>
                  <a:lnTo>
                    <a:pt x="21" y="135"/>
                  </a:lnTo>
                  <a:lnTo>
                    <a:pt x="19" y="117"/>
                  </a:lnTo>
                  <a:lnTo>
                    <a:pt x="19" y="104"/>
                  </a:lnTo>
                  <a:lnTo>
                    <a:pt x="21" y="92"/>
                  </a:lnTo>
                  <a:lnTo>
                    <a:pt x="25" y="81"/>
                  </a:lnTo>
                  <a:lnTo>
                    <a:pt x="31" y="71"/>
                  </a:lnTo>
                  <a:lnTo>
                    <a:pt x="36" y="60"/>
                  </a:lnTo>
                  <a:lnTo>
                    <a:pt x="44" y="50"/>
                  </a:lnTo>
                  <a:lnTo>
                    <a:pt x="54" y="42"/>
                  </a:lnTo>
                  <a:lnTo>
                    <a:pt x="63" y="33"/>
                  </a:lnTo>
                  <a:lnTo>
                    <a:pt x="73" y="27"/>
                  </a:lnTo>
                  <a:lnTo>
                    <a:pt x="86" y="19"/>
                  </a:lnTo>
                  <a:lnTo>
                    <a:pt x="98" y="14"/>
                  </a:lnTo>
                  <a:lnTo>
                    <a:pt x="113" y="10"/>
                  </a:lnTo>
                  <a:lnTo>
                    <a:pt x="129" y="6"/>
                  </a:lnTo>
                  <a:lnTo>
                    <a:pt x="144" y="2"/>
                  </a:lnTo>
                  <a:lnTo>
                    <a:pt x="159" y="0"/>
                  </a:lnTo>
                  <a:lnTo>
                    <a:pt x="177" y="0"/>
                  </a:lnTo>
                  <a:lnTo>
                    <a:pt x="200" y="2"/>
                  </a:lnTo>
                  <a:lnTo>
                    <a:pt x="223" y="4"/>
                  </a:lnTo>
                  <a:lnTo>
                    <a:pt x="244" y="10"/>
                  </a:lnTo>
                  <a:lnTo>
                    <a:pt x="263" y="16"/>
                  </a:lnTo>
                  <a:lnTo>
                    <a:pt x="282" y="25"/>
                  </a:lnTo>
                  <a:lnTo>
                    <a:pt x="299" y="35"/>
                  </a:lnTo>
                  <a:lnTo>
                    <a:pt x="315" y="44"/>
                  </a:lnTo>
                  <a:lnTo>
                    <a:pt x="328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Freeform 23"/>
            <p:cNvSpPr>
              <a:spLocks noEditPoints="1"/>
            </p:cNvSpPr>
            <p:nvPr/>
          </p:nvSpPr>
          <p:spPr bwMode="black">
            <a:xfrm>
              <a:off x="4387850" y="3584576"/>
              <a:ext cx="204788" cy="820738"/>
            </a:xfrm>
            <a:custGeom>
              <a:avLst/>
              <a:gdLst>
                <a:gd name="T0" fmla="*/ 4 w 129"/>
                <a:gd name="T1" fmla="*/ 148 h 517"/>
                <a:gd name="T2" fmla="*/ 125 w 129"/>
                <a:gd name="T3" fmla="*/ 148 h 517"/>
                <a:gd name="T4" fmla="*/ 125 w 129"/>
                <a:gd name="T5" fmla="*/ 517 h 517"/>
                <a:gd name="T6" fmla="*/ 4 w 129"/>
                <a:gd name="T7" fmla="*/ 517 h 517"/>
                <a:gd name="T8" fmla="*/ 4 w 129"/>
                <a:gd name="T9" fmla="*/ 148 h 517"/>
                <a:gd name="T10" fmla="*/ 129 w 129"/>
                <a:gd name="T11" fmla="*/ 56 h 517"/>
                <a:gd name="T12" fmla="*/ 129 w 129"/>
                <a:gd name="T13" fmla="*/ 67 h 517"/>
                <a:gd name="T14" fmla="*/ 125 w 129"/>
                <a:gd name="T15" fmla="*/ 79 h 517"/>
                <a:gd name="T16" fmla="*/ 121 w 129"/>
                <a:gd name="T17" fmla="*/ 88 h 517"/>
                <a:gd name="T18" fmla="*/ 114 w 129"/>
                <a:gd name="T19" fmla="*/ 96 h 517"/>
                <a:gd name="T20" fmla="*/ 104 w 129"/>
                <a:gd name="T21" fmla="*/ 102 h 517"/>
                <a:gd name="T22" fmla="*/ 93 w 129"/>
                <a:gd name="T23" fmla="*/ 106 h 517"/>
                <a:gd name="T24" fmla="*/ 79 w 129"/>
                <a:gd name="T25" fmla="*/ 109 h 517"/>
                <a:gd name="T26" fmla="*/ 66 w 129"/>
                <a:gd name="T27" fmla="*/ 109 h 517"/>
                <a:gd name="T28" fmla="*/ 50 w 129"/>
                <a:gd name="T29" fmla="*/ 109 h 517"/>
                <a:gd name="T30" fmla="*/ 37 w 129"/>
                <a:gd name="T31" fmla="*/ 106 h 517"/>
                <a:gd name="T32" fmla="*/ 25 w 129"/>
                <a:gd name="T33" fmla="*/ 102 h 517"/>
                <a:gd name="T34" fmla="*/ 18 w 129"/>
                <a:gd name="T35" fmla="*/ 96 h 517"/>
                <a:gd name="T36" fmla="*/ 10 w 129"/>
                <a:gd name="T37" fmla="*/ 88 h 517"/>
                <a:gd name="T38" fmla="*/ 4 w 129"/>
                <a:gd name="T39" fmla="*/ 79 h 517"/>
                <a:gd name="T40" fmla="*/ 0 w 129"/>
                <a:gd name="T41" fmla="*/ 67 h 517"/>
                <a:gd name="T42" fmla="*/ 0 w 129"/>
                <a:gd name="T43" fmla="*/ 56 h 517"/>
                <a:gd name="T44" fmla="*/ 0 w 129"/>
                <a:gd name="T45" fmla="*/ 42 h 517"/>
                <a:gd name="T46" fmla="*/ 4 w 129"/>
                <a:gd name="T47" fmla="*/ 31 h 517"/>
                <a:gd name="T48" fmla="*/ 10 w 129"/>
                <a:gd name="T49" fmla="*/ 21 h 517"/>
                <a:gd name="T50" fmla="*/ 16 w 129"/>
                <a:gd name="T51" fmla="*/ 13 h 517"/>
                <a:gd name="T52" fmla="*/ 25 w 129"/>
                <a:gd name="T53" fmla="*/ 8 h 517"/>
                <a:gd name="T54" fmla="*/ 37 w 129"/>
                <a:gd name="T55" fmla="*/ 4 h 517"/>
                <a:gd name="T56" fmla="*/ 50 w 129"/>
                <a:gd name="T57" fmla="*/ 0 h 517"/>
                <a:gd name="T58" fmla="*/ 66 w 129"/>
                <a:gd name="T59" fmla="*/ 0 h 517"/>
                <a:gd name="T60" fmla="*/ 81 w 129"/>
                <a:gd name="T61" fmla="*/ 0 h 517"/>
                <a:gd name="T62" fmla="*/ 94 w 129"/>
                <a:gd name="T63" fmla="*/ 4 h 517"/>
                <a:gd name="T64" fmla="*/ 104 w 129"/>
                <a:gd name="T65" fmla="*/ 8 h 517"/>
                <a:gd name="T66" fmla="*/ 114 w 129"/>
                <a:gd name="T67" fmla="*/ 13 h 517"/>
                <a:gd name="T68" fmla="*/ 121 w 129"/>
                <a:gd name="T69" fmla="*/ 21 h 517"/>
                <a:gd name="T70" fmla="*/ 125 w 129"/>
                <a:gd name="T71" fmla="*/ 31 h 517"/>
                <a:gd name="T72" fmla="*/ 129 w 129"/>
                <a:gd name="T73" fmla="*/ 42 h 517"/>
                <a:gd name="T74" fmla="*/ 129 w 129"/>
                <a:gd name="T75" fmla="*/ 56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517">
                  <a:moveTo>
                    <a:pt x="4" y="148"/>
                  </a:moveTo>
                  <a:lnTo>
                    <a:pt x="125" y="148"/>
                  </a:lnTo>
                  <a:lnTo>
                    <a:pt x="125" y="517"/>
                  </a:lnTo>
                  <a:lnTo>
                    <a:pt x="4" y="517"/>
                  </a:lnTo>
                  <a:lnTo>
                    <a:pt x="4" y="148"/>
                  </a:lnTo>
                  <a:close/>
                  <a:moveTo>
                    <a:pt x="129" y="56"/>
                  </a:moveTo>
                  <a:lnTo>
                    <a:pt x="129" y="67"/>
                  </a:lnTo>
                  <a:lnTo>
                    <a:pt x="125" y="79"/>
                  </a:lnTo>
                  <a:lnTo>
                    <a:pt x="121" y="88"/>
                  </a:lnTo>
                  <a:lnTo>
                    <a:pt x="114" y="96"/>
                  </a:lnTo>
                  <a:lnTo>
                    <a:pt x="104" y="102"/>
                  </a:lnTo>
                  <a:lnTo>
                    <a:pt x="93" y="106"/>
                  </a:lnTo>
                  <a:lnTo>
                    <a:pt x="79" y="109"/>
                  </a:lnTo>
                  <a:lnTo>
                    <a:pt x="66" y="109"/>
                  </a:lnTo>
                  <a:lnTo>
                    <a:pt x="50" y="109"/>
                  </a:lnTo>
                  <a:lnTo>
                    <a:pt x="37" y="106"/>
                  </a:lnTo>
                  <a:lnTo>
                    <a:pt x="25" y="102"/>
                  </a:lnTo>
                  <a:lnTo>
                    <a:pt x="18" y="96"/>
                  </a:lnTo>
                  <a:lnTo>
                    <a:pt x="10" y="88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4" y="31"/>
                  </a:lnTo>
                  <a:lnTo>
                    <a:pt x="10" y="21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7" y="4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81" y="0"/>
                  </a:lnTo>
                  <a:lnTo>
                    <a:pt x="94" y="4"/>
                  </a:lnTo>
                  <a:lnTo>
                    <a:pt x="104" y="8"/>
                  </a:lnTo>
                  <a:lnTo>
                    <a:pt x="114" y="13"/>
                  </a:lnTo>
                  <a:lnTo>
                    <a:pt x="121" y="21"/>
                  </a:lnTo>
                  <a:lnTo>
                    <a:pt x="125" y="31"/>
                  </a:lnTo>
                  <a:lnTo>
                    <a:pt x="129" y="42"/>
                  </a:lnTo>
                  <a:lnTo>
                    <a:pt x="129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Freeform 24"/>
            <p:cNvSpPr>
              <a:spLocks/>
            </p:cNvSpPr>
            <p:nvPr/>
          </p:nvSpPr>
          <p:spPr bwMode="black">
            <a:xfrm>
              <a:off x="4725988" y="3806826"/>
              <a:ext cx="566738" cy="598488"/>
            </a:xfrm>
            <a:custGeom>
              <a:avLst/>
              <a:gdLst>
                <a:gd name="T0" fmla="*/ 357 w 357"/>
                <a:gd name="T1" fmla="*/ 140 h 377"/>
                <a:gd name="T2" fmla="*/ 357 w 357"/>
                <a:gd name="T3" fmla="*/ 377 h 377"/>
                <a:gd name="T4" fmla="*/ 235 w 357"/>
                <a:gd name="T5" fmla="*/ 377 h 377"/>
                <a:gd name="T6" fmla="*/ 237 w 357"/>
                <a:gd name="T7" fmla="*/ 158 h 377"/>
                <a:gd name="T8" fmla="*/ 235 w 357"/>
                <a:gd name="T9" fmla="*/ 146 h 377"/>
                <a:gd name="T10" fmla="*/ 231 w 357"/>
                <a:gd name="T11" fmla="*/ 137 h 377"/>
                <a:gd name="T12" fmla="*/ 227 w 357"/>
                <a:gd name="T13" fmla="*/ 127 h 377"/>
                <a:gd name="T14" fmla="*/ 219 w 357"/>
                <a:gd name="T15" fmla="*/ 117 h 377"/>
                <a:gd name="T16" fmla="*/ 212 w 357"/>
                <a:gd name="T17" fmla="*/ 112 h 377"/>
                <a:gd name="T18" fmla="*/ 202 w 357"/>
                <a:gd name="T19" fmla="*/ 106 h 377"/>
                <a:gd name="T20" fmla="*/ 190 w 357"/>
                <a:gd name="T21" fmla="*/ 102 h 377"/>
                <a:gd name="T22" fmla="*/ 179 w 357"/>
                <a:gd name="T23" fmla="*/ 102 h 377"/>
                <a:gd name="T24" fmla="*/ 167 w 357"/>
                <a:gd name="T25" fmla="*/ 102 h 377"/>
                <a:gd name="T26" fmla="*/ 156 w 357"/>
                <a:gd name="T27" fmla="*/ 106 h 377"/>
                <a:gd name="T28" fmla="*/ 146 w 357"/>
                <a:gd name="T29" fmla="*/ 112 h 377"/>
                <a:gd name="T30" fmla="*/ 139 w 357"/>
                <a:gd name="T31" fmla="*/ 117 h 377"/>
                <a:gd name="T32" fmla="*/ 131 w 357"/>
                <a:gd name="T33" fmla="*/ 127 h 377"/>
                <a:gd name="T34" fmla="*/ 127 w 357"/>
                <a:gd name="T35" fmla="*/ 137 h 377"/>
                <a:gd name="T36" fmla="*/ 123 w 357"/>
                <a:gd name="T37" fmla="*/ 146 h 377"/>
                <a:gd name="T38" fmla="*/ 123 w 357"/>
                <a:gd name="T39" fmla="*/ 158 h 377"/>
                <a:gd name="T40" fmla="*/ 123 w 357"/>
                <a:gd name="T41" fmla="*/ 377 h 377"/>
                <a:gd name="T42" fmla="*/ 0 w 357"/>
                <a:gd name="T43" fmla="*/ 377 h 377"/>
                <a:gd name="T44" fmla="*/ 0 w 357"/>
                <a:gd name="T45" fmla="*/ 8 h 377"/>
                <a:gd name="T46" fmla="*/ 121 w 357"/>
                <a:gd name="T47" fmla="*/ 8 h 377"/>
                <a:gd name="T48" fmla="*/ 121 w 357"/>
                <a:gd name="T49" fmla="*/ 40 h 377"/>
                <a:gd name="T50" fmla="*/ 131 w 357"/>
                <a:gd name="T51" fmla="*/ 33 h 377"/>
                <a:gd name="T52" fmla="*/ 141 w 357"/>
                <a:gd name="T53" fmla="*/ 23 h 377"/>
                <a:gd name="T54" fmla="*/ 152 w 357"/>
                <a:gd name="T55" fmla="*/ 17 h 377"/>
                <a:gd name="T56" fmla="*/ 166 w 357"/>
                <a:gd name="T57" fmla="*/ 12 h 377"/>
                <a:gd name="T58" fmla="*/ 179 w 357"/>
                <a:gd name="T59" fmla="*/ 8 h 377"/>
                <a:gd name="T60" fmla="*/ 192 w 357"/>
                <a:gd name="T61" fmla="*/ 4 h 377"/>
                <a:gd name="T62" fmla="*/ 208 w 357"/>
                <a:gd name="T63" fmla="*/ 2 h 377"/>
                <a:gd name="T64" fmla="*/ 225 w 357"/>
                <a:gd name="T65" fmla="*/ 0 h 377"/>
                <a:gd name="T66" fmla="*/ 238 w 357"/>
                <a:gd name="T67" fmla="*/ 2 h 377"/>
                <a:gd name="T68" fmla="*/ 254 w 357"/>
                <a:gd name="T69" fmla="*/ 4 h 377"/>
                <a:gd name="T70" fmla="*/ 265 w 357"/>
                <a:gd name="T71" fmla="*/ 6 h 377"/>
                <a:gd name="T72" fmla="*/ 279 w 357"/>
                <a:gd name="T73" fmla="*/ 12 h 377"/>
                <a:gd name="T74" fmla="*/ 290 w 357"/>
                <a:gd name="T75" fmla="*/ 16 h 377"/>
                <a:gd name="T76" fmla="*/ 302 w 357"/>
                <a:gd name="T77" fmla="*/ 23 h 377"/>
                <a:gd name="T78" fmla="*/ 311 w 357"/>
                <a:gd name="T79" fmla="*/ 31 h 377"/>
                <a:gd name="T80" fmla="*/ 321 w 357"/>
                <a:gd name="T81" fmla="*/ 39 h 377"/>
                <a:gd name="T82" fmla="*/ 329 w 357"/>
                <a:gd name="T83" fmla="*/ 48 h 377"/>
                <a:gd name="T84" fmla="*/ 336 w 357"/>
                <a:gd name="T85" fmla="*/ 60 h 377"/>
                <a:gd name="T86" fmla="*/ 342 w 357"/>
                <a:gd name="T87" fmla="*/ 71 h 377"/>
                <a:gd name="T88" fmla="*/ 348 w 357"/>
                <a:gd name="T89" fmla="*/ 83 h 377"/>
                <a:gd name="T90" fmla="*/ 352 w 357"/>
                <a:gd name="T91" fmla="*/ 96 h 377"/>
                <a:gd name="T92" fmla="*/ 354 w 357"/>
                <a:gd name="T93" fmla="*/ 110 h 377"/>
                <a:gd name="T94" fmla="*/ 356 w 357"/>
                <a:gd name="T95" fmla="*/ 125 h 377"/>
                <a:gd name="T96" fmla="*/ 357 w 357"/>
                <a:gd name="T97" fmla="*/ 14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7" h="377">
                  <a:moveTo>
                    <a:pt x="357" y="140"/>
                  </a:moveTo>
                  <a:lnTo>
                    <a:pt x="357" y="377"/>
                  </a:lnTo>
                  <a:lnTo>
                    <a:pt x="235" y="377"/>
                  </a:lnTo>
                  <a:lnTo>
                    <a:pt x="237" y="158"/>
                  </a:lnTo>
                  <a:lnTo>
                    <a:pt x="235" y="146"/>
                  </a:lnTo>
                  <a:lnTo>
                    <a:pt x="231" y="137"/>
                  </a:lnTo>
                  <a:lnTo>
                    <a:pt x="227" y="127"/>
                  </a:lnTo>
                  <a:lnTo>
                    <a:pt x="219" y="117"/>
                  </a:lnTo>
                  <a:lnTo>
                    <a:pt x="212" y="112"/>
                  </a:lnTo>
                  <a:lnTo>
                    <a:pt x="202" y="106"/>
                  </a:lnTo>
                  <a:lnTo>
                    <a:pt x="190" y="102"/>
                  </a:lnTo>
                  <a:lnTo>
                    <a:pt x="179" y="102"/>
                  </a:lnTo>
                  <a:lnTo>
                    <a:pt x="167" y="102"/>
                  </a:lnTo>
                  <a:lnTo>
                    <a:pt x="156" y="106"/>
                  </a:lnTo>
                  <a:lnTo>
                    <a:pt x="146" y="112"/>
                  </a:lnTo>
                  <a:lnTo>
                    <a:pt x="139" y="117"/>
                  </a:lnTo>
                  <a:lnTo>
                    <a:pt x="131" y="127"/>
                  </a:lnTo>
                  <a:lnTo>
                    <a:pt x="127" y="137"/>
                  </a:lnTo>
                  <a:lnTo>
                    <a:pt x="123" y="146"/>
                  </a:lnTo>
                  <a:lnTo>
                    <a:pt x="123" y="158"/>
                  </a:lnTo>
                  <a:lnTo>
                    <a:pt x="123" y="377"/>
                  </a:lnTo>
                  <a:lnTo>
                    <a:pt x="0" y="377"/>
                  </a:lnTo>
                  <a:lnTo>
                    <a:pt x="0" y="8"/>
                  </a:lnTo>
                  <a:lnTo>
                    <a:pt x="121" y="8"/>
                  </a:lnTo>
                  <a:lnTo>
                    <a:pt x="121" y="40"/>
                  </a:lnTo>
                  <a:lnTo>
                    <a:pt x="131" y="33"/>
                  </a:lnTo>
                  <a:lnTo>
                    <a:pt x="141" y="23"/>
                  </a:lnTo>
                  <a:lnTo>
                    <a:pt x="152" y="17"/>
                  </a:lnTo>
                  <a:lnTo>
                    <a:pt x="166" y="12"/>
                  </a:lnTo>
                  <a:lnTo>
                    <a:pt x="179" y="8"/>
                  </a:lnTo>
                  <a:lnTo>
                    <a:pt x="192" y="4"/>
                  </a:lnTo>
                  <a:lnTo>
                    <a:pt x="208" y="2"/>
                  </a:lnTo>
                  <a:lnTo>
                    <a:pt x="225" y="0"/>
                  </a:lnTo>
                  <a:lnTo>
                    <a:pt x="238" y="2"/>
                  </a:lnTo>
                  <a:lnTo>
                    <a:pt x="254" y="4"/>
                  </a:lnTo>
                  <a:lnTo>
                    <a:pt x="265" y="6"/>
                  </a:lnTo>
                  <a:lnTo>
                    <a:pt x="279" y="12"/>
                  </a:lnTo>
                  <a:lnTo>
                    <a:pt x="290" y="16"/>
                  </a:lnTo>
                  <a:lnTo>
                    <a:pt x="302" y="23"/>
                  </a:lnTo>
                  <a:lnTo>
                    <a:pt x="311" y="31"/>
                  </a:lnTo>
                  <a:lnTo>
                    <a:pt x="321" y="39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1"/>
                  </a:lnTo>
                  <a:lnTo>
                    <a:pt x="348" y="83"/>
                  </a:lnTo>
                  <a:lnTo>
                    <a:pt x="352" y="96"/>
                  </a:lnTo>
                  <a:lnTo>
                    <a:pt x="354" y="110"/>
                  </a:lnTo>
                  <a:lnTo>
                    <a:pt x="356" y="125"/>
                  </a:lnTo>
                  <a:lnTo>
                    <a:pt x="357" y="1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black">
            <a:xfrm>
              <a:off x="5430838" y="3590926"/>
              <a:ext cx="652463" cy="814388"/>
            </a:xfrm>
            <a:custGeom>
              <a:avLst/>
              <a:gdLst>
                <a:gd name="T0" fmla="*/ 121 w 411"/>
                <a:gd name="T1" fmla="*/ 369 h 513"/>
                <a:gd name="T2" fmla="*/ 121 w 411"/>
                <a:gd name="T3" fmla="*/ 513 h 513"/>
                <a:gd name="T4" fmla="*/ 0 w 411"/>
                <a:gd name="T5" fmla="*/ 513 h 513"/>
                <a:gd name="T6" fmla="*/ 0 w 411"/>
                <a:gd name="T7" fmla="*/ 0 h 513"/>
                <a:gd name="T8" fmla="*/ 121 w 411"/>
                <a:gd name="T9" fmla="*/ 0 h 513"/>
                <a:gd name="T10" fmla="*/ 121 w 411"/>
                <a:gd name="T11" fmla="*/ 269 h 513"/>
                <a:gd name="T12" fmla="*/ 248 w 411"/>
                <a:gd name="T13" fmla="*/ 144 h 513"/>
                <a:gd name="T14" fmla="*/ 388 w 411"/>
                <a:gd name="T15" fmla="*/ 144 h 513"/>
                <a:gd name="T16" fmla="*/ 215 w 411"/>
                <a:gd name="T17" fmla="*/ 319 h 513"/>
                <a:gd name="T18" fmla="*/ 411 w 411"/>
                <a:gd name="T19" fmla="*/ 513 h 513"/>
                <a:gd name="T20" fmla="*/ 265 w 411"/>
                <a:gd name="T21" fmla="*/ 513 h 513"/>
                <a:gd name="T22" fmla="*/ 121 w 411"/>
                <a:gd name="T23" fmla="*/ 369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1" h="513">
                  <a:moveTo>
                    <a:pt x="121" y="369"/>
                  </a:moveTo>
                  <a:lnTo>
                    <a:pt x="121" y="513"/>
                  </a:lnTo>
                  <a:lnTo>
                    <a:pt x="0" y="513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69"/>
                  </a:lnTo>
                  <a:lnTo>
                    <a:pt x="248" y="144"/>
                  </a:lnTo>
                  <a:lnTo>
                    <a:pt x="388" y="144"/>
                  </a:lnTo>
                  <a:lnTo>
                    <a:pt x="215" y="319"/>
                  </a:lnTo>
                  <a:lnTo>
                    <a:pt x="411" y="513"/>
                  </a:lnTo>
                  <a:lnTo>
                    <a:pt x="265" y="513"/>
                  </a:lnTo>
                  <a:lnTo>
                    <a:pt x="121" y="3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Freeform 26"/>
            <p:cNvSpPr>
              <a:spLocks noEditPoints="1"/>
            </p:cNvSpPr>
            <p:nvPr/>
          </p:nvSpPr>
          <p:spPr bwMode="black">
            <a:xfrm>
              <a:off x="6146800" y="3584576"/>
              <a:ext cx="204788" cy="820738"/>
            </a:xfrm>
            <a:custGeom>
              <a:avLst/>
              <a:gdLst>
                <a:gd name="T0" fmla="*/ 2 w 129"/>
                <a:gd name="T1" fmla="*/ 148 h 517"/>
                <a:gd name="T2" fmla="*/ 123 w 129"/>
                <a:gd name="T3" fmla="*/ 148 h 517"/>
                <a:gd name="T4" fmla="*/ 123 w 129"/>
                <a:gd name="T5" fmla="*/ 517 h 517"/>
                <a:gd name="T6" fmla="*/ 2 w 129"/>
                <a:gd name="T7" fmla="*/ 517 h 517"/>
                <a:gd name="T8" fmla="*/ 2 w 129"/>
                <a:gd name="T9" fmla="*/ 148 h 517"/>
                <a:gd name="T10" fmla="*/ 129 w 129"/>
                <a:gd name="T11" fmla="*/ 56 h 517"/>
                <a:gd name="T12" fmla="*/ 127 w 129"/>
                <a:gd name="T13" fmla="*/ 67 h 517"/>
                <a:gd name="T14" fmla="*/ 125 w 129"/>
                <a:gd name="T15" fmla="*/ 79 h 517"/>
                <a:gd name="T16" fmla="*/ 119 w 129"/>
                <a:gd name="T17" fmla="*/ 88 h 517"/>
                <a:gd name="T18" fmla="*/ 111 w 129"/>
                <a:gd name="T19" fmla="*/ 96 h 517"/>
                <a:gd name="T20" fmla="*/ 104 w 129"/>
                <a:gd name="T21" fmla="*/ 102 h 517"/>
                <a:gd name="T22" fmla="*/ 92 w 129"/>
                <a:gd name="T23" fmla="*/ 106 h 517"/>
                <a:gd name="T24" fmla="*/ 79 w 129"/>
                <a:gd name="T25" fmla="*/ 109 h 517"/>
                <a:gd name="T26" fmla="*/ 63 w 129"/>
                <a:gd name="T27" fmla="*/ 109 h 517"/>
                <a:gd name="T28" fmla="*/ 48 w 129"/>
                <a:gd name="T29" fmla="*/ 109 h 517"/>
                <a:gd name="T30" fmla="*/ 36 w 129"/>
                <a:gd name="T31" fmla="*/ 106 h 517"/>
                <a:gd name="T32" fmla="*/ 25 w 129"/>
                <a:gd name="T33" fmla="*/ 102 h 517"/>
                <a:gd name="T34" fmla="*/ 15 w 129"/>
                <a:gd name="T35" fmla="*/ 96 h 517"/>
                <a:gd name="T36" fmla="*/ 8 w 129"/>
                <a:gd name="T37" fmla="*/ 88 h 517"/>
                <a:gd name="T38" fmla="*/ 4 w 129"/>
                <a:gd name="T39" fmla="*/ 79 h 517"/>
                <a:gd name="T40" fmla="*/ 0 w 129"/>
                <a:gd name="T41" fmla="*/ 67 h 517"/>
                <a:gd name="T42" fmla="*/ 0 w 129"/>
                <a:gd name="T43" fmla="*/ 56 h 517"/>
                <a:gd name="T44" fmla="*/ 0 w 129"/>
                <a:gd name="T45" fmla="*/ 42 h 517"/>
                <a:gd name="T46" fmla="*/ 4 w 129"/>
                <a:gd name="T47" fmla="*/ 31 h 517"/>
                <a:gd name="T48" fmla="*/ 8 w 129"/>
                <a:gd name="T49" fmla="*/ 21 h 517"/>
                <a:gd name="T50" fmla="*/ 15 w 129"/>
                <a:gd name="T51" fmla="*/ 13 h 517"/>
                <a:gd name="T52" fmla="*/ 23 w 129"/>
                <a:gd name="T53" fmla="*/ 8 h 517"/>
                <a:gd name="T54" fmla="*/ 35 w 129"/>
                <a:gd name="T55" fmla="*/ 4 h 517"/>
                <a:gd name="T56" fmla="*/ 48 w 129"/>
                <a:gd name="T57" fmla="*/ 0 h 517"/>
                <a:gd name="T58" fmla="*/ 63 w 129"/>
                <a:gd name="T59" fmla="*/ 0 h 517"/>
                <a:gd name="T60" fmla="*/ 79 w 129"/>
                <a:gd name="T61" fmla="*/ 0 h 517"/>
                <a:gd name="T62" fmla="*/ 92 w 129"/>
                <a:gd name="T63" fmla="*/ 4 h 517"/>
                <a:gd name="T64" fmla="*/ 104 w 129"/>
                <a:gd name="T65" fmla="*/ 8 h 517"/>
                <a:gd name="T66" fmla="*/ 113 w 129"/>
                <a:gd name="T67" fmla="*/ 13 h 517"/>
                <a:gd name="T68" fmla="*/ 119 w 129"/>
                <a:gd name="T69" fmla="*/ 21 h 517"/>
                <a:gd name="T70" fmla="*/ 125 w 129"/>
                <a:gd name="T71" fmla="*/ 31 h 517"/>
                <a:gd name="T72" fmla="*/ 127 w 129"/>
                <a:gd name="T73" fmla="*/ 42 h 517"/>
                <a:gd name="T74" fmla="*/ 129 w 129"/>
                <a:gd name="T75" fmla="*/ 56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517">
                  <a:moveTo>
                    <a:pt x="2" y="148"/>
                  </a:moveTo>
                  <a:lnTo>
                    <a:pt x="123" y="148"/>
                  </a:lnTo>
                  <a:lnTo>
                    <a:pt x="123" y="517"/>
                  </a:lnTo>
                  <a:lnTo>
                    <a:pt x="2" y="517"/>
                  </a:lnTo>
                  <a:lnTo>
                    <a:pt x="2" y="148"/>
                  </a:lnTo>
                  <a:close/>
                  <a:moveTo>
                    <a:pt x="129" y="56"/>
                  </a:moveTo>
                  <a:lnTo>
                    <a:pt x="127" y="67"/>
                  </a:lnTo>
                  <a:lnTo>
                    <a:pt x="125" y="79"/>
                  </a:lnTo>
                  <a:lnTo>
                    <a:pt x="119" y="88"/>
                  </a:lnTo>
                  <a:lnTo>
                    <a:pt x="111" y="96"/>
                  </a:lnTo>
                  <a:lnTo>
                    <a:pt x="104" y="102"/>
                  </a:lnTo>
                  <a:lnTo>
                    <a:pt x="92" y="106"/>
                  </a:lnTo>
                  <a:lnTo>
                    <a:pt x="79" y="109"/>
                  </a:lnTo>
                  <a:lnTo>
                    <a:pt x="63" y="109"/>
                  </a:lnTo>
                  <a:lnTo>
                    <a:pt x="48" y="109"/>
                  </a:lnTo>
                  <a:lnTo>
                    <a:pt x="36" y="106"/>
                  </a:lnTo>
                  <a:lnTo>
                    <a:pt x="25" y="102"/>
                  </a:lnTo>
                  <a:lnTo>
                    <a:pt x="15" y="96"/>
                  </a:lnTo>
                  <a:lnTo>
                    <a:pt x="8" y="88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4" y="31"/>
                  </a:lnTo>
                  <a:lnTo>
                    <a:pt x="8" y="21"/>
                  </a:lnTo>
                  <a:lnTo>
                    <a:pt x="15" y="13"/>
                  </a:lnTo>
                  <a:lnTo>
                    <a:pt x="23" y="8"/>
                  </a:lnTo>
                  <a:lnTo>
                    <a:pt x="35" y="4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2" y="4"/>
                  </a:lnTo>
                  <a:lnTo>
                    <a:pt x="104" y="8"/>
                  </a:lnTo>
                  <a:lnTo>
                    <a:pt x="113" y="13"/>
                  </a:lnTo>
                  <a:lnTo>
                    <a:pt x="119" y="21"/>
                  </a:lnTo>
                  <a:lnTo>
                    <a:pt x="125" y="31"/>
                  </a:lnTo>
                  <a:lnTo>
                    <a:pt x="127" y="42"/>
                  </a:lnTo>
                  <a:lnTo>
                    <a:pt x="129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Freeform 27"/>
            <p:cNvSpPr>
              <a:spLocks/>
            </p:cNvSpPr>
            <p:nvPr/>
          </p:nvSpPr>
          <p:spPr bwMode="black">
            <a:xfrm>
              <a:off x="374650" y="2176463"/>
              <a:ext cx="268288" cy="825500"/>
            </a:xfrm>
            <a:custGeom>
              <a:avLst/>
              <a:gdLst>
                <a:gd name="T0" fmla="*/ 0 w 169"/>
                <a:gd name="T1" fmla="*/ 509 h 520"/>
                <a:gd name="T2" fmla="*/ 48 w 169"/>
                <a:gd name="T3" fmla="*/ 0 h 520"/>
                <a:gd name="T4" fmla="*/ 169 w 169"/>
                <a:gd name="T5" fmla="*/ 9 h 520"/>
                <a:gd name="T6" fmla="*/ 121 w 169"/>
                <a:gd name="T7" fmla="*/ 520 h 520"/>
                <a:gd name="T8" fmla="*/ 0 w 169"/>
                <a:gd name="T9" fmla="*/ 50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20">
                  <a:moveTo>
                    <a:pt x="0" y="509"/>
                  </a:moveTo>
                  <a:lnTo>
                    <a:pt x="48" y="0"/>
                  </a:lnTo>
                  <a:lnTo>
                    <a:pt x="169" y="9"/>
                  </a:lnTo>
                  <a:lnTo>
                    <a:pt x="121" y="520"/>
                  </a:lnTo>
                  <a:lnTo>
                    <a:pt x="0" y="509"/>
                  </a:lnTo>
                  <a:close/>
                </a:path>
              </a:pathLst>
            </a:custGeom>
            <a:solidFill>
              <a:srgbClr val="CE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" name="Freeform 28"/>
            <p:cNvSpPr>
              <a:spLocks/>
            </p:cNvSpPr>
            <p:nvPr/>
          </p:nvSpPr>
          <p:spPr bwMode="black">
            <a:xfrm>
              <a:off x="-42862" y="2297113"/>
              <a:ext cx="523875" cy="817563"/>
            </a:xfrm>
            <a:custGeom>
              <a:avLst/>
              <a:gdLst>
                <a:gd name="T0" fmla="*/ 221 w 330"/>
                <a:gd name="T1" fmla="*/ 515 h 515"/>
                <a:gd name="T2" fmla="*/ 0 w 330"/>
                <a:gd name="T3" fmla="*/ 52 h 515"/>
                <a:gd name="T4" fmla="*/ 110 w 330"/>
                <a:gd name="T5" fmla="*/ 0 h 515"/>
                <a:gd name="T6" fmla="*/ 330 w 330"/>
                <a:gd name="T7" fmla="*/ 461 h 515"/>
                <a:gd name="T8" fmla="*/ 221 w 330"/>
                <a:gd name="T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515">
                  <a:moveTo>
                    <a:pt x="221" y="515"/>
                  </a:moveTo>
                  <a:lnTo>
                    <a:pt x="0" y="52"/>
                  </a:lnTo>
                  <a:lnTo>
                    <a:pt x="110" y="0"/>
                  </a:lnTo>
                  <a:lnTo>
                    <a:pt x="330" y="461"/>
                  </a:lnTo>
                  <a:lnTo>
                    <a:pt x="221" y="515"/>
                  </a:lnTo>
                  <a:close/>
                </a:path>
              </a:pathLst>
            </a:custGeom>
            <a:solidFill>
              <a:srgbClr val="C01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" name="Freeform 29"/>
            <p:cNvSpPr>
              <a:spLocks/>
            </p:cNvSpPr>
            <p:nvPr/>
          </p:nvSpPr>
          <p:spPr bwMode="black">
            <a:xfrm>
              <a:off x="-503237" y="2611438"/>
              <a:ext cx="768350" cy="641350"/>
            </a:xfrm>
            <a:custGeom>
              <a:avLst/>
              <a:gdLst>
                <a:gd name="T0" fmla="*/ 411 w 484"/>
                <a:gd name="T1" fmla="*/ 404 h 404"/>
                <a:gd name="T2" fmla="*/ 0 w 484"/>
                <a:gd name="T3" fmla="*/ 98 h 404"/>
                <a:gd name="T4" fmla="*/ 73 w 484"/>
                <a:gd name="T5" fmla="*/ 0 h 404"/>
                <a:gd name="T6" fmla="*/ 484 w 484"/>
                <a:gd name="T7" fmla="*/ 306 h 404"/>
                <a:gd name="T8" fmla="*/ 411 w 484"/>
                <a:gd name="T9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404">
                  <a:moveTo>
                    <a:pt x="411" y="404"/>
                  </a:moveTo>
                  <a:lnTo>
                    <a:pt x="0" y="98"/>
                  </a:lnTo>
                  <a:lnTo>
                    <a:pt x="73" y="0"/>
                  </a:lnTo>
                  <a:lnTo>
                    <a:pt x="484" y="306"/>
                  </a:lnTo>
                  <a:lnTo>
                    <a:pt x="411" y="404"/>
                  </a:lnTo>
                  <a:close/>
                </a:path>
              </a:pathLst>
            </a:custGeom>
            <a:solidFill>
              <a:srgbClr val="7D2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black">
            <a:xfrm>
              <a:off x="-663575" y="3444876"/>
              <a:ext cx="812800" cy="527050"/>
            </a:xfrm>
            <a:custGeom>
              <a:avLst/>
              <a:gdLst>
                <a:gd name="T0" fmla="*/ 512 w 512"/>
                <a:gd name="T1" fmla="*/ 109 h 332"/>
                <a:gd name="T2" fmla="*/ 51 w 512"/>
                <a:gd name="T3" fmla="*/ 332 h 332"/>
                <a:gd name="T4" fmla="*/ 0 w 512"/>
                <a:gd name="T5" fmla="*/ 222 h 332"/>
                <a:gd name="T6" fmla="*/ 458 w 512"/>
                <a:gd name="T7" fmla="*/ 0 h 332"/>
                <a:gd name="T8" fmla="*/ 512 w 512"/>
                <a:gd name="T9" fmla="*/ 10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332">
                  <a:moveTo>
                    <a:pt x="512" y="109"/>
                  </a:moveTo>
                  <a:lnTo>
                    <a:pt x="51" y="332"/>
                  </a:lnTo>
                  <a:lnTo>
                    <a:pt x="0" y="222"/>
                  </a:lnTo>
                  <a:lnTo>
                    <a:pt x="458" y="0"/>
                  </a:lnTo>
                  <a:lnTo>
                    <a:pt x="512" y="109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" name="Freeform 31"/>
            <p:cNvSpPr>
              <a:spLocks/>
            </p:cNvSpPr>
            <p:nvPr/>
          </p:nvSpPr>
          <p:spPr bwMode="black">
            <a:xfrm>
              <a:off x="-384175" y="3736976"/>
              <a:ext cx="682625" cy="738188"/>
            </a:xfrm>
            <a:custGeom>
              <a:avLst/>
              <a:gdLst>
                <a:gd name="T0" fmla="*/ 430 w 430"/>
                <a:gd name="T1" fmla="*/ 81 h 465"/>
                <a:gd name="T2" fmla="*/ 92 w 430"/>
                <a:gd name="T3" fmla="*/ 465 h 465"/>
                <a:gd name="T4" fmla="*/ 0 w 430"/>
                <a:gd name="T5" fmla="*/ 384 h 465"/>
                <a:gd name="T6" fmla="*/ 340 w 430"/>
                <a:gd name="T7" fmla="*/ 0 h 465"/>
                <a:gd name="T8" fmla="*/ 430 w 430"/>
                <a:gd name="T9" fmla="*/ 8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465">
                  <a:moveTo>
                    <a:pt x="430" y="81"/>
                  </a:moveTo>
                  <a:lnTo>
                    <a:pt x="92" y="465"/>
                  </a:lnTo>
                  <a:lnTo>
                    <a:pt x="0" y="384"/>
                  </a:lnTo>
                  <a:lnTo>
                    <a:pt x="340" y="0"/>
                  </a:lnTo>
                  <a:lnTo>
                    <a:pt x="430" y="81"/>
                  </a:lnTo>
                  <a:close/>
                </a:path>
              </a:pathLst>
            </a:custGeom>
            <a:solidFill>
              <a:srgbClr val="15A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black">
            <a:xfrm>
              <a:off x="33338" y="3803651"/>
              <a:ext cx="433388" cy="833438"/>
            </a:xfrm>
            <a:custGeom>
              <a:avLst/>
              <a:gdLst>
                <a:gd name="T0" fmla="*/ 273 w 273"/>
                <a:gd name="T1" fmla="*/ 39 h 525"/>
                <a:gd name="T2" fmla="*/ 115 w 273"/>
                <a:gd name="T3" fmla="*/ 525 h 525"/>
                <a:gd name="T4" fmla="*/ 0 w 273"/>
                <a:gd name="T5" fmla="*/ 488 h 525"/>
                <a:gd name="T6" fmla="*/ 158 w 273"/>
                <a:gd name="T7" fmla="*/ 0 h 525"/>
                <a:gd name="T8" fmla="*/ 273 w 273"/>
                <a:gd name="T9" fmla="*/ 3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525">
                  <a:moveTo>
                    <a:pt x="273" y="39"/>
                  </a:moveTo>
                  <a:lnTo>
                    <a:pt x="115" y="525"/>
                  </a:lnTo>
                  <a:lnTo>
                    <a:pt x="0" y="488"/>
                  </a:lnTo>
                  <a:lnTo>
                    <a:pt x="158" y="0"/>
                  </a:lnTo>
                  <a:lnTo>
                    <a:pt x="273" y="39"/>
                  </a:lnTo>
                  <a:close/>
                </a:path>
              </a:pathLst>
            </a:custGeom>
            <a:solidFill>
              <a:srgbClr val="03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black">
            <a:xfrm>
              <a:off x="477838" y="3849688"/>
              <a:ext cx="396875" cy="835025"/>
            </a:xfrm>
            <a:custGeom>
              <a:avLst/>
              <a:gdLst>
                <a:gd name="T0" fmla="*/ 118 w 250"/>
                <a:gd name="T1" fmla="*/ 0 h 526"/>
                <a:gd name="T2" fmla="*/ 250 w 250"/>
                <a:gd name="T3" fmla="*/ 494 h 526"/>
                <a:gd name="T4" fmla="*/ 133 w 250"/>
                <a:gd name="T5" fmla="*/ 526 h 526"/>
                <a:gd name="T6" fmla="*/ 0 w 250"/>
                <a:gd name="T7" fmla="*/ 31 h 526"/>
                <a:gd name="T8" fmla="*/ 118 w 250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6">
                  <a:moveTo>
                    <a:pt x="118" y="0"/>
                  </a:moveTo>
                  <a:lnTo>
                    <a:pt x="250" y="494"/>
                  </a:lnTo>
                  <a:lnTo>
                    <a:pt x="133" y="526"/>
                  </a:lnTo>
                  <a:lnTo>
                    <a:pt x="0" y="3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9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9" name="Freeform 34"/>
            <p:cNvSpPr>
              <a:spLocks/>
            </p:cNvSpPr>
            <p:nvPr/>
          </p:nvSpPr>
          <p:spPr bwMode="black">
            <a:xfrm>
              <a:off x="719138" y="3651251"/>
              <a:ext cx="655638" cy="758825"/>
            </a:xfrm>
            <a:custGeom>
              <a:avLst/>
              <a:gdLst>
                <a:gd name="T0" fmla="*/ 96 w 413"/>
                <a:gd name="T1" fmla="*/ 0 h 478"/>
                <a:gd name="T2" fmla="*/ 413 w 413"/>
                <a:gd name="T3" fmla="*/ 404 h 478"/>
                <a:gd name="T4" fmla="*/ 319 w 413"/>
                <a:gd name="T5" fmla="*/ 478 h 478"/>
                <a:gd name="T6" fmla="*/ 0 w 413"/>
                <a:gd name="T7" fmla="*/ 77 h 478"/>
                <a:gd name="T8" fmla="*/ 96 w 413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78">
                  <a:moveTo>
                    <a:pt x="96" y="0"/>
                  </a:moveTo>
                  <a:lnTo>
                    <a:pt x="413" y="404"/>
                  </a:lnTo>
                  <a:lnTo>
                    <a:pt x="319" y="478"/>
                  </a:lnTo>
                  <a:lnTo>
                    <a:pt x="0" y="7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3B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black">
            <a:xfrm>
              <a:off x="808038" y="3517901"/>
              <a:ext cx="835025" cy="371475"/>
            </a:xfrm>
            <a:custGeom>
              <a:avLst/>
              <a:gdLst>
                <a:gd name="T0" fmla="*/ 27 w 526"/>
                <a:gd name="T1" fmla="*/ 0 h 234"/>
                <a:gd name="T2" fmla="*/ 526 w 526"/>
                <a:gd name="T3" fmla="*/ 115 h 234"/>
                <a:gd name="T4" fmla="*/ 497 w 526"/>
                <a:gd name="T5" fmla="*/ 234 h 234"/>
                <a:gd name="T6" fmla="*/ 0 w 526"/>
                <a:gd name="T7" fmla="*/ 117 h 234"/>
                <a:gd name="T8" fmla="*/ 27 w 526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234">
                  <a:moveTo>
                    <a:pt x="27" y="0"/>
                  </a:moveTo>
                  <a:lnTo>
                    <a:pt x="526" y="115"/>
                  </a:lnTo>
                  <a:lnTo>
                    <a:pt x="497" y="234"/>
                  </a:lnTo>
                  <a:lnTo>
                    <a:pt x="0" y="11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E3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black">
            <a:xfrm>
              <a:off x="868363" y="3141663"/>
              <a:ext cx="835025" cy="354013"/>
            </a:xfrm>
            <a:custGeom>
              <a:avLst/>
              <a:gdLst>
                <a:gd name="T0" fmla="*/ 0 w 526"/>
                <a:gd name="T1" fmla="*/ 104 h 223"/>
                <a:gd name="T2" fmla="*/ 501 w 526"/>
                <a:gd name="T3" fmla="*/ 0 h 223"/>
                <a:gd name="T4" fmla="*/ 526 w 526"/>
                <a:gd name="T5" fmla="*/ 120 h 223"/>
                <a:gd name="T6" fmla="*/ 25 w 526"/>
                <a:gd name="T7" fmla="*/ 223 h 223"/>
                <a:gd name="T8" fmla="*/ 0 w 526"/>
                <a:gd name="T9" fmla="*/ 10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223">
                  <a:moveTo>
                    <a:pt x="0" y="104"/>
                  </a:moveTo>
                  <a:lnTo>
                    <a:pt x="501" y="0"/>
                  </a:lnTo>
                  <a:lnTo>
                    <a:pt x="526" y="120"/>
                  </a:lnTo>
                  <a:lnTo>
                    <a:pt x="25" y="22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2" name="Freeform 37"/>
            <p:cNvSpPr>
              <a:spLocks/>
            </p:cNvSpPr>
            <p:nvPr/>
          </p:nvSpPr>
          <p:spPr bwMode="black">
            <a:xfrm>
              <a:off x="749300" y="2601913"/>
              <a:ext cx="788988" cy="598488"/>
            </a:xfrm>
            <a:custGeom>
              <a:avLst/>
              <a:gdLst>
                <a:gd name="T0" fmla="*/ 0 w 497"/>
                <a:gd name="T1" fmla="*/ 275 h 377"/>
                <a:gd name="T2" fmla="*/ 432 w 497"/>
                <a:gd name="T3" fmla="*/ 0 h 377"/>
                <a:gd name="T4" fmla="*/ 497 w 497"/>
                <a:gd name="T5" fmla="*/ 104 h 377"/>
                <a:gd name="T6" fmla="*/ 66 w 497"/>
                <a:gd name="T7" fmla="*/ 377 h 377"/>
                <a:gd name="T8" fmla="*/ 0 w 497"/>
                <a:gd name="T9" fmla="*/ 27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377">
                  <a:moveTo>
                    <a:pt x="0" y="275"/>
                  </a:moveTo>
                  <a:lnTo>
                    <a:pt x="432" y="0"/>
                  </a:lnTo>
                  <a:lnTo>
                    <a:pt x="497" y="104"/>
                  </a:lnTo>
                  <a:lnTo>
                    <a:pt x="66" y="377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F17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3" name="Freeform 38"/>
            <p:cNvSpPr>
              <a:spLocks/>
            </p:cNvSpPr>
            <p:nvPr/>
          </p:nvSpPr>
          <p:spPr bwMode="black">
            <a:xfrm>
              <a:off x="582613" y="2339976"/>
              <a:ext cx="527050" cy="817563"/>
            </a:xfrm>
            <a:custGeom>
              <a:avLst/>
              <a:gdLst>
                <a:gd name="T0" fmla="*/ 0 w 332"/>
                <a:gd name="T1" fmla="*/ 461 h 515"/>
                <a:gd name="T2" fmla="*/ 222 w 332"/>
                <a:gd name="T3" fmla="*/ 0 h 515"/>
                <a:gd name="T4" fmla="*/ 332 w 332"/>
                <a:gd name="T5" fmla="*/ 54 h 515"/>
                <a:gd name="T6" fmla="*/ 109 w 332"/>
                <a:gd name="T7" fmla="*/ 515 h 515"/>
                <a:gd name="T8" fmla="*/ 0 w 332"/>
                <a:gd name="T9" fmla="*/ 46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515">
                  <a:moveTo>
                    <a:pt x="0" y="461"/>
                  </a:moveTo>
                  <a:lnTo>
                    <a:pt x="222" y="0"/>
                  </a:lnTo>
                  <a:lnTo>
                    <a:pt x="332" y="54"/>
                  </a:lnTo>
                  <a:lnTo>
                    <a:pt x="109" y="515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E83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4" name="Freeform 39"/>
            <p:cNvSpPr>
              <a:spLocks/>
            </p:cNvSpPr>
            <p:nvPr/>
          </p:nvSpPr>
          <p:spPr bwMode="black">
            <a:xfrm>
              <a:off x="-652462" y="3236913"/>
              <a:ext cx="823913" cy="244475"/>
            </a:xfrm>
            <a:custGeom>
              <a:avLst/>
              <a:gdLst>
                <a:gd name="T0" fmla="*/ 511 w 519"/>
                <a:gd name="T1" fmla="*/ 154 h 154"/>
                <a:gd name="T2" fmla="*/ 0 w 519"/>
                <a:gd name="T3" fmla="*/ 121 h 154"/>
                <a:gd name="T4" fmla="*/ 8 w 519"/>
                <a:gd name="T5" fmla="*/ 0 h 154"/>
                <a:gd name="T6" fmla="*/ 519 w 519"/>
                <a:gd name="T7" fmla="*/ 33 h 154"/>
                <a:gd name="T8" fmla="*/ 511 w 519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54">
                  <a:moveTo>
                    <a:pt x="511" y="154"/>
                  </a:moveTo>
                  <a:lnTo>
                    <a:pt x="0" y="121"/>
                  </a:lnTo>
                  <a:lnTo>
                    <a:pt x="8" y="0"/>
                  </a:lnTo>
                  <a:lnTo>
                    <a:pt x="519" y="33"/>
                  </a:lnTo>
                  <a:lnTo>
                    <a:pt x="511" y="154"/>
                  </a:lnTo>
                  <a:close/>
                </a:path>
              </a:pathLst>
            </a:custGeom>
            <a:solidFill>
              <a:srgbClr val="4E35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5920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49" r:id="rId2"/>
    <p:sldLayoutId id="2147483691" r:id="rId3"/>
    <p:sldLayoutId id="2147483683" r:id="rId4"/>
    <p:sldLayoutId id="2147483685" r:id="rId5"/>
    <p:sldLayoutId id="2147483686" r:id="rId6"/>
    <p:sldLayoutId id="2147483684" r:id="rId7"/>
    <p:sldLayoutId id="2147483664" r:id="rId8"/>
    <p:sldLayoutId id="2147483693" r:id="rId9"/>
    <p:sldLayoutId id="2147483694" r:id="rId10"/>
    <p:sldLayoutId id="2147483650" r:id="rId11"/>
    <p:sldLayoutId id="2147483670" r:id="rId12"/>
    <p:sldLayoutId id="2147483652" r:id="rId13"/>
    <p:sldLayoutId id="2147483654" r:id="rId14"/>
    <p:sldLayoutId id="2147483655" r:id="rId15"/>
    <p:sldLayoutId id="2147483681" r:id="rId16"/>
    <p:sldLayoutId id="2147483657" r:id="rId17"/>
    <p:sldLayoutId id="2147483666" r:id="rId18"/>
    <p:sldLayoutId id="2147483667" r:id="rId19"/>
    <p:sldLayoutId id="2147483669" r:id="rId20"/>
    <p:sldLayoutId id="2147483679" r:id="rId21"/>
    <p:sldLayoutId id="2147483668" r:id="rId22"/>
    <p:sldLayoutId id="2147483680" r:id="rId23"/>
    <p:sldLayoutId id="2147483675" r:id="rId24"/>
    <p:sldLayoutId id="2147483688" r:id="rId25"/>
    <p:sldLayoutId id="2147483676" r:id="rId26"/>
    <p:sldLayoutId id="2147483687" r:id="rId27"/>
    <p:sldLayoutId id="2147483678" r:id="rId28"/>
    <p:sldLayoutId id="2147483677" r:id="rId29"/>
    <p:sldLayoutId id="2147483695" r:id="rId30"/>
    <p:sldLayoutId id="2147483697" r:id="rId31"/>
    <p:sldLayoutId id="2147483696" r:id="rId32"/>
    <p:sldLayoutId id="2147483671" r:id="rId33"/>
    <p:sldLayoutId id="2147483689" r:id="rId34"/>
    <p:sldLayoutId id="2147483672" r:id="rId35"/>
    <p:sldLayoutId id="2147483690" r:id="rId36"/>
    <p:sldLayoutId id="2147483674" r:id="rId37"/>
    <p:sldLayoutId id="2147483673" r:id="rId38"/>
    <p:sldLayoutId id="2147483658" r:id="rId39"/>
    <p:sldLayoutId id="2147483692" r:id="rId40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5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536575" indent="-536575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04863" indent="-268288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Palvelukeskus Helsinki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Projects</a:t>
            </a:r>
            <a:r>
              <a:rPr lang="fi-FI" dirty="0" smtClean="0"/>
              <a:t> for Aalto</a:t>
            </a:r>
          </a:p>
          <a:p>
            <a:r>
              <a:rPr lang="fi-FI" dirty="0" smtClean="0"/>
              <a:t>CIO Risto Paavola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010A-684F-4D8C-8EDE-A1C03CD60D47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393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Palvelukeskus Helsinki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Palvelukeskus is a </a:t>
            </a:r>
            <a:r>
              <a:rPr lang="fi-FI" dirty="0" err="1" smtClean="0"/>
              <a:t>municipal</a:t>
            </a:r>
            <a:r>
              <a:rPr lang="fi-FI" dirty="0" smtClean="0"/>
              <a:t> </a:t>
            </a:r>
            <a:r>
              <a:rPr lang="fi-FI" dirty="0" err="1" smtClean="0"/>
              <a:t>organisation</a:t>
            </a:r>
            <a:r>
              <a:rPr lang="fi-FI" dirty="0" smtClean="0"/>
              <a:t> of city of Helsinki.</a:t>
            </a:r>
          </a:p>
          <a:p>
            <a:endParaRPr lang="fi-FI" dirty="0"/>
          </a:p>
          <a:p>
            <a:r>
              <a:rPr lang="fi-FI" dirty="0" smtClean="0"/>
              <a:t>1500 </a:t>
            </a:r>
            <a:r>
              <a:rPr lang="fi-FI" dirty="0" err="1" smtClean="0"/>
              <a:t>employees</a:t>
            </a:r>
            <a:r>
              <a:rPr lang="fi-FI" dirty="0" smtClean="0"/>
              <a:t>,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which</a:t>
            </a:r>
            <a:endParaRPr lang="fi-FI" dirty="0" smtClean="0"/>
          </a:p>
          <a:p>
            <a:pPr lvl="1"/>
            <a:r>
              <a:rPr lang="fi-FI" dirty="0" smtClean="0"/>
              <a:t>&gt; 1100 </a:t>
            </a:r>
            <a:r>
              <a:rPr lang="fi-FI" dirty="0" err="1" smtClean="0"/>
              <a:t>produce</a:t>
            </a:r>
            <a:r>
              <a:rPr lang="fi-FI" dirty="0" smtClean="0"/>
              <a:t> and </a:t>
            </a:r>
            <a:r>
              <a:rPr lang="fi-FI" dirty="0" err="1" smtClean="0"/>
              <a:t>serve</a:t>
            </a:r>
            <a:r>
              <a:rPr lang="fi-FI" dirty="0" smtClean="0"/>
              <a:t> </a:t>
            </a:r>
            <a:r>
              <a:rPr lang="fi-FI" dirty="0" err="1" smtClean="0"/>
              <a:t>meals</a:t>
            </a:r>
            <a:r>
              <a:rPr lang="fi-FI" dirty="0" smtClean="0"/>
              <a:t> for </a:t>
            </a:r>
            <a:r>
              <a:rPr lang="fi-FI" dirty="0" err="1" smtClean="0"/>
              <a:t>daycare</a:t>
            </a:r>
            <a:r>
              <a:rPr lang="fi-FI" dirty="0" smtClean="0"/>
              <a:t> </a:t>
            </a:r>
            <a:r>
              <a:rPr lang="fi-FI" dirty="0" err="1" smtClean="0"/>
              <a:t>centers</a:t>
            </a:r>
            <a:r>
              <a:rPr lang="fi-FI" dirty="0" smtClean="0"/>
              <a:t>, </a:t>
            </a:r>
            <a:r>
              <a:rPr lang="fi-FI" dirty="0" err="1" smtClean="0"/>
              <a:t>schools</a:t>
            </a:r>
            <a:r>
              <a:rPr lang="fi-FI" dirty="0" smtClean="0"/>
              <a:t> and </a:t>
            </a:r>
            <a:r>
              <a:rPr lang="fi-FI" dirty="0" err="1" smtClean="0"/>
              <a:t>hospitals</a:t>
            </a:r>
            <a:r>
              <a:rPr lang="fi-FI" dirty="0" smtClean="0"/>
              <a:t> and</a:t>
            </a:r>
          </a:p>
          <a:p>
            <a:pPr lvl="1"/>
            <a:r>
              <a:rPr lang="fi-FI" dirty="0" smtClean="0"/>
              <a:t>&lt; 400 </a:t>
            </a:r>
            <a:r>
              <a:rPr lang="fi-FI" dirty="0" err="1" smtClean="0"/>
              <a:t>produce</a:t>
            </a:r>
            <a:r>
              <a:rPr lang="fi-FI" dirty="0" smtClean="0"/>
              <a:t> </a:t>
            </a:r>
            <a:r>
              <a:rPr lang="fi-FI" dirty="0" err="1" smtClean="0"/>
              <a:t>digital</a:t>
            </a:r>
            <a:r>
              <a:rPr lang="fi-FI" dirty="0" smtClean="0"/>
              <a:t> </a:t>
            </a:r>
            <a:r>
              <a:rPr lang="fi-FI" dirty="0" err="1" smtClean="0"/>
              <a:t>health</a:t>
            </a:r>
            <a:r>
              <a:rPr lang="fi-FI" dirty="0" smtClean="0"/>
              <a:t> </a:t>
            </a:r>
            <a:r>
              <a:rPr lang="fi-FI" dirty="0" err="1" smtClean="0"/>
              <a:t>care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</a:t>
            </a:r>
            <a:r>
              <a:rPr lang="fi-FI" dirty="0" err="1" smtClean="0"/>
              <a:t>mostly</a:t>
            </a:r>
            <a:r>
              <a:rPr lang="fi-FI" smtClean="0"/>
              <a:t> for </a:t>
            </a:r>
            <a:r>
              <a:rPr lang="fi-FI" dirty="0" err="1" smtClean="0"/>
              <a:t>eldery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living</a:t>
            </a:r>
            <a:r>
              <a:rPr lang="fi-FI" dirty="0" smtClean="0"/>
              <a:t> in Helsinki.</a:t>
            </a:r>
          </a:p>
          <a:p>
            <a:endParaRPr lang="fi-FI" dirty="0"/>
          </a:p>
          <a:p>
            <a:r>
              <a:rPr lang="fi-FI" dirty="0" err="1" smtClean="0"/>
              <a:t>Revenue</a:t>
            </a:r>
            <a:r>
              <a:rPr lang="fi-FI" dirty="0" smtClean="0"/>
              <a:t> &gt;100M.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6602413" y="6199188"/>
            <a:ext cx="2541587" cy="465137"/>
          </a:xfrm>
        </p:spPr>
        <p:txBody>
          <a:bodyPr/>
          <a:lstStyle/>
          <a:p>
            <a:fld id="{8BFEC361-75C5-48B4-8318-0115E18431EA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314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</a:t>
            </a:r>
            <a:r>
              <a:rPr lang="fi-FI" dirty="0" err="1" smtClean="0"/>
              <a:t>Piloting</a:t>
            </a:r>
            <a:r>
              <a:rPr lang="fi-FI" dirty="0" smtClean="0"/>
              <a:t> </a:t>
            </a:r>
            <a:r>
              <a:rPr lang="fi-FI" dirty="0" err="1" smtClean="0"/>
              <a:t>IoT</a:t>
            </a:r>
            <a:r>
              <a:rPr lang="fi-FI" dirty="0" smtClean="0"/>
              <a:t> for </a:t>
            </a:r>
            <a:r>
              <a:rPr lang="fi-FI" dirty="0" err="1" smtClean="0"/>
              <a:t>collecting</a:t>
            </a:r>
            <a:r>
              <a:rPr lang="fi-FI" dirty="0" smtClean="0"/>
              <a:t> food </a:t>
            </a:r>
            <a:r>
              <a:rPr lang="fi-FI" dirty="0" err="1" smtClean="0"/>
              <a:t>waste</a:t>
            </a:r>
            <a:r>
              <a:rPr lang="fi-FI" dirty="0" smtClean="0"/>
              <a:t> data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Description</a:t>
            </a:r>
            <a:r>
              <a:rPr lang="fi-FI" dirty="0" smtClean="0"/>
              <a:t>: Palvelukeskus </a:t>
            </a:r>
            <a:r>
              <a:rPr lang="fi-FI" dirty="0" err="1" smtClean="0"/>
              <a:t>serves</a:t>
            </a:r>
            <a:r>
              <a:rPr lang="fi-FI" dirty="0" smtClean="0"/>
              <a:t> </a:t>
            </a:r>
            <a:r>
              <a:rPr lang="fi-FI" dirty="0" err="1" smtClean="0"/>
              <a:t>meals</a:t>
            </a:r>
            <a:r>
              <a:rPr lang="fi-FI" dirty="0" smtClean="0"/>
              <a:t> for </a:t>
            </a:r>
            <a:r>
              <a:rPr lang="fi-FI" dirty="0" err="1" smtClean="0"/>
              <a:t>over</a:t>
            </a:r>
            <a:r>
              <a:rPr lang="fi-FI" dirty="0" smtClean="0"/>
              <a:t> 150 </a:t>
            </a:r>
            <a:r>
              <a:rPr lang="fi-FI" dirty="0" err="1" smtClean="0"/>
              <a:t>schools</a:t>
            </a:r>
            <a:r>
              <a:rPr lang="fi-FI" dirty="0" smtClean="0"/>
              <a:t> in Helsinki. Palvelukeskus </a:t>
            </a:r>
            <a:r>
              <a:rPr lang="fi-FI" dirty="0" err="1" smtClean="0"/>
              <a:t>needs</a:t>
            </a:r>
            <a:r>
              <a:rPr lang="fi-FI" dirty="0" smtClean="0"/>
              <a:t> to </a:t>
            </a:r>
            <a:r>
              <a:rPr lang="fi-FI" dirty="0" err="1" smtClean="0"/>
              <a:t>collect</a:t>
            </a:r>
            <a:r>
              <a:rPr lang="fi-FI" dirty="0" smtClean="0"/>
              <a:t> data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plate</a:t>
            </a:r>
            <a:r>
              <a:rPr lang="fi-FI" dirty="0" smtClean="0"/>
              <a:t> </a:t>
            </a:r>
            <a:r>
              <a:rPr lang="fi-FI" dirty="0" err="1" smtClean="0"/>
              <a:t>waste</a:t>
            </a:r>
            <a:r>
              <a:rPr lang="fi-FI" dirty="0" smtClean="0"/>
              <a:t>. For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purpose</a:t>
            </a:r>
            <a:r>
              <a:rPr lang="fi-FI" dirty="0" smtClean="0"/>
              <a:t> an </a:t>
            </a:r>
            <a:r>
              <a:rPr lang="fi-FI" dirty="0" err="1" smtClean="0"/>
              <a:t>IoT</a:t>
            </a:r>
            <a:r>
              <a:rPr lang="fi-FI" dirty="0" smtClean="0"/>
              <a:t> </a:t>
            </a:r>
            <a:r>
              <a:rPr lang="fi-FI" dirty="0" err="1" smtClean="0"/>
              <a:t>architecture</a:t>
            </a:r>
            <a:r>
              <a:rPr lang="fi-FI" dirty="0" smtClean="0"/>
              <a:t> is </a:t>
            </a:r>
            <a:r>
              <a:rPr lang="fi-FI" dirty="0" err="1" smtClean="0"/>
              <a:t>build</a:t>
            </a:r>
            <a:r>
              <a:rPr lang="fi-FI" dirty="0" smtClean="0"/>
              <a:t> and </a:t>
            </a:r>
            <a:r>
              <a:rPr lang="fi-FI" dirty="0" err="1" smtClean="0"/>
              <a:t>piloted</a:t>
            </a:r>
            <a:r>
              <a:rPr lang="fi-FI" dirty="0" smtClean="0"/>
              <a:t> in </a:t>
            </a:r>
            <a:r>
              <a:rPr lang="fi-FI" dirty="0" err="1" smtClean="0"/>
              <a:t>five</a:t>
            </a:r>
            <a:r>
              <a:rPr lang="fi-FI" dirty="0" smtClean="0"/>
              <a:t> </a:t>
            </a:r>
            <a:r>
              <a:rPr lang="fi-FI" dirty="0" err="1" smtClean="0"/>
              <a:t>schools</a:t>
            </a:r>
            <a:r>
              <a:rPr lang="fi-FI" dirty="0" smtClean="0"/>
              <a:t> in </a:t>
            </a:r>
            <a:r>
              <a:rPr lang="fi-FI" dirty="0" err="1" smtClean="0"/>
              <a:t>autumn</a:t>
            </a:r>
            <a:r>
              <a:rPr lang="fi-FI" dirty="0" smtClean="0"/>
              <a:t>.</a:t>
            </a:r>
          </a:p>
          <a:p>
            <a:endParaRPr lang="fi-FI" dirty="0" smtClean="0"/>
          </a:p>
          <a:p>
            <a:r>
              <a:rPr lang="fi-FI" dirty="0" err="1" smtClean="0"/>
              <a:t>Current</a:t>
            </a:r>
            <a:r>
              <a:rPr lang="fi-FI" dirty="0" smtClean="0"/>
              <a:t> status: </a:t>
            </a:r>
            <a:r>
              <a:rPr lang="fi-FI" dirty="0" err="1" smtClean="0"/>
              <a:t>there</a:t>
            </a:r>
            <a:r>
              <a:rPr lang="fi-FI" dirty="0" smtClean="0"/>
              <a:t> is a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and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manager</a:t>
            </a:r>
            <a:r>
              <a:rPr lang="fi-FI" dirty="0" smtClean="0"/>
              <a:t>.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building</a:t>
            </a:r>
            <a:r>
              <a:rPr lang="fi-FI" dirty="0" smtClean="0"/>
              <a:t> of </a:t>
            </a:r>
            <a:r>
              <a:rPr lang="fi-FI" dirty="0" err="1" smtClean="0"/>
              <a:t>IoT</a:t>
            </a:r>
            <a:r>
              <a:rPr lang="fi-FI" dirty="0" smtClean="0"/>
              <a:t> </a:t>
            </a:r>
            <a:r>
              <a:rPr lang="fi-FI" dirty="0" err="1" smtClean="0"/>
              <a:t>architecture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started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Time </a:t>
            </a:r>
            <a:r>
              <a:rPr lang="fi-FI" dirty="0" err="1" smtClean="0"/>
              <a:t>table</a:t>
            </a:r>
            <a:r>
              <a:rPr lang="fi-FI" dirty="0" smtClean="0"/>
              <a:t>: H1/2019 </a:t>
            </a:r>
            <a:r>
              <a:rPr lang="fi-FI" dirty="0" err="1" smtClean="0"/>
              <a:t>designing</a:t>
            </a:r>
            <a:r>
              <a:rPr lang="fi-FI" dirty="0" smtClean="0"/>
              <a:t> and </a:t>
            </a:r>
            <a:r>
              <a:rPr lang="fi-FI" dirty="0" err="1" smtClean="0"/>
              <a:t>building</a:t>
            </a:r>
            <a:r>
              <a:rPr lang="fi-FI" dirty="0" smtClean="0"/>
              <a:t> </a:t>
            </a:r>
            <a:r>
              <a:rPr lang="fi-FI" dirty="0" err="1" smtClean="0"/>
              <a:t>architecture</a:t>
            </a:r>
            <a:r>
              <a:rPr lang="fi-FI" dirty="0" smtClean="0"/>
              <a:t>, H2/2019 </a:t>
            </a:r>
            <a:r>
              <a:rPr lang="fi-FI" dirty="0" err="1" smtClean="0"/>
              <a:t>piloting</a:t>
            </a:r>
            <a:r>
              <a:rPr lang="fi-FI" dirty="0" smtClean="0"/>
              <a:t> in </a:t>
            </a:r>
            <a:r>
              <a:rPr lang="fi-FI" dirty="0" err="1" smtClean="0"/>
              <a:t>five</a:t>
            </a:r>
            <a:r>
              <a:rPr lang="fi-FI" dirty="0" smtClean="0"/>
              <a:t> </a:t>
            </a:r>
            <a:r>
              <a:rPr lang="fi-FI" dirty="0" err="1" smtClean="0"/>
              <a:t>schools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/>
          </a:p>
          <a:p>
            <a:r>
              <a:rPr lang="fi-FI" dirty="0" err="1" smtClean="0"/>
              <a:t>Excepted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Aalto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depend</a:t>
            </a:r>
            <a:r>
              <a:rPr lang="fi-FI" dirty="0" smtClean="0"/>
              <a:t> on </a:t>
            </a:r>
            <a:r>
              <a:rPr lang="fi-FI" dirty="0" err="1" smtClean="0"/>
              <a:t>the</a:t>
            </a:r>
            <a:r>
              <a:rPr lang="fi-FI" dirty="0" smtClean="0"/>
              <a:t> domain/</a:t>
            </a:r>
            <a:r>
              <a:rPr lang="fi-FI" dirty="0" err="1" smtClean="0"/>
              <a:t>technical</a:t>
            </a:r>
            <a:r>
              <a:rPr lang="fi-FI" dirty="0" smtClean="0"/>
              <a:t> </a:t>
            </a:r>
            <a:r>
              <a:rPr lang="fi-FI" dirty="0" err="1" smtClean="0"/>
              <a:t>knowledge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for </a:t>
            </a:r>
            <a:r>
              <a:rPr lang="fi-FI" dirty="0" err="1" smtClean="0"/>
              <a:t>example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Data </a:t>
            </a:r>
            <a:r>
              <a:rPr lang="fi-FI" dirty="0" err="1" smtClean="0"/>
              <a:t>architecture</a:t>
            </a:r>
            <a:r>
              <a:rPr lang="fi-FI" dirty="0" smtClean="0"/>
              <a:t>, </a:t>
            </a:r>
            <a:r>
              <a:rPr lang="fi-FI" dirty="0" err="1" smtClean="0"/>
              <a:t>how</a:t>
            </a:r>
            <a:r>
              <a:rPr lang="fi-FI" dirty="0" smtClean="0"/>
              <a:t> data is </a:t>
            </a:r>
            <a:r>
              <a:rPr lang="fi-FI" dirty="0" err="1" smtClean="0"/>
              <a:t>gathered</a:t>
            </a:r>
            <a:r>
              <a:rPr lang="fi-FI" dirty="0" smtClean="0"/>
              <a:t>, </a:t>
            </a:r>
            <a:r>
              <a:rPr lang="fi-FI" dirty="0" err="1" smtClean="0"/>
              <a:t>processes</a:t>
            </a:r>
            <a:r>
              <a:rPr lang="fi-FI" dirty="0" smtClean="0"/>
              <a:t>, </a:t>
            </a:r>
            <a:r>
              <a:rPr lang="fi-FI" dirty="0" err="1" smtClean="0"/>
              <a:t>combined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data and </a:t>
            </a:r>
            <a:r>
              <a:rPr lang="fi-FI" dirty="0" err="1" smtClean="0"/>
              <a:t>presented</a:t>
            </a:r>
            <a:r>
              <a:rPr lang="fi-FI" dirty="0" smtClean="0"/>
              <a:t> to </a:t>
            </a:r>
            <a:r>
              <a:rPr lang="fi-FI" dirty="0" err="1" smtClean="0"/>
              <a:t>managers</a:t>
            </a:r>
            <a:r>
              <a:rPr lang="fi-FI" dirty="0" smtClean="0"/>
              <a:t>.</a:t>
            </a:r>
          </a:p>
          <a:p>
            <a:pPr lvl="1"/>
            <a:r>
              <a:rPr lang="fi-FI" dirty="0" smtClean="0"/>
              <a:t>Technical </a:t>
            </a:r>
            <a:r>
              <a:rPr lang="fi-FI" dirty="0" err="1" smtClean="0"/>
              <a:t>implementation</a:t>
            </a:r>
            <a:r>
              <a:rPr lang="fi-FI" dirty="0" smtClean="0"/>
              <a:t>, </a:t>
            </a:r>
            <a:r>
              <a:rPr lang="fi-FI" dirty="0" err="1" smtClean="0"/>
              <a:t>scales</a:t>
            </a:r>
            <a:r>
              <a:rPr lang="fi-FI" dirty="0" smtClean="0"/>
              <a:t>, </a:t>
            </a:r>
            <a:r>
              <a:rPr lang="fi-FI" dirty="0" err="1" smtClean="0"/>
              <a:t>raspberry</a:t>
            </a:r>
            <a:r>
              <a:rPr lang="fi-FI" dirty="0" smtClean="0"/>
              <a:t>, </a:t>
            </a:r>
            <a:r>
              <a:rPr lang="fi-FI" dirty="0" err="1" smtClean="0"/>
              <a:t>arduino</a:t>
            </a:r>
            <a:r>
              <a:rPr lang="fi-FI" dirty="0" smtClean="0"/>
              <a:t>, Linux/MQTT, …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6602413" y="6199188"/>
            <a:ext cx="2541587" cy="465137"/>
          </a:xfrm>
        </p:spPr>
        <p:txBody>
          <a:bodyPr/>
          <a:lstStyle/>
          <a:p>
            <a:fld id="{8BFEC361-75C5-48B4-8318-0115E18431EA}" type="datetime1">
              <a:rPr lang="fi-FI" smtClean="0"/>
              <a:pPr/>
              <a:t>24.4.2019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42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</a:t>
            </a:r>
            <a:r>
              <a:rPr lang="fi-FI" dirty="0" err="1" smtClean="0"/>
              <a:t>Digitalisation</a:t>
            </a:r>
            <a:r>
              <a:rPr lang="fi-FI" dirty="0" smtClean="0"/>
              <a:t> </a:t>
            </a:r>
            <a:r>
              <a:rPr lang="fi-FI" dirty="0" err="1" smtClean="0"/>
              <a:t>plan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Description</a:t>
            </a:r>
            <a:r>
              <a:rPr lang="fi-FI" dirty="0"/>
              <a:t>: Palvelukeskus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decided</a:t>
            </a:r>
            <a:r>
              <a:rPr lang="fi-FI" dirty="0" smtClean="0"/>
              <a:t> to </a:t>
            </a:r>
            <a:r>
              <a:rPr lang="fi-FI" dirty="0" err="1" smtClean="0"/>
              <a:t>plan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it is </a:t>
            </a:r>
            <a:r>
              <a:rPr lang="fi-FI" dirty="0" err="1" smtClean="0"/>
              <a:t>going</a:t>
            </a:r>
            <a:r>
              <a:rPr lang="fi-FI" dirty="0" smtClean="0"/>
              <a:t> to </a:t>
            </a:r>
            <a:r>
              <a:rPr lang="fi-FI" dirty="0" err="1" smtClean="0"/>
              <a:t>perform</a:t>
            </a:r>
            <a:r>
              <a:rPr lang="fi-FI" dirty="0" smtClean="0"/>
              <a:t> </a:t>
            </a:r>
            <a:r>
              <a:rPr lang="fi-FI" dirty="0" err="1" smtClean="0"/>
              <a:t>digitalisation</a:t>
            </a:r>
            <a:r>
              <a:rPr lang="fi-FI" dirty="0" smtClean="0"/>
              <a:t> of </a:t>
            </a:r>
            <a:r>
              <a:rPr lang="fi-FI" dirty="0" err="1" smtClean="0"/>
              <a:t>its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next</a:t>
            </a:r>
            <a:r>
              <a:rPr lang="fi-FI" dirty="0" smtClean="0"/>
              <a:t> </a:t>
            </a:r>
            <a:r>
              <a:rPr lang="fi-FI" dirty="0" err="1" smtClean="0"/>
              <a:t>three</a:t>
            </a:r>
            <a:r>
              <a:rPr lang="fi-FI" dirty="0" smtClean="0"/>
              <a:t> to </a:t>
            </a:r>
            <a:r>
              <a:rPr lang="fi-FI" dirty="0" err="1" smtClean="0"/>
              <a:t>five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r>
              <a:rPr lang="fi-FI" dirty="0" err="1"/>
              <a:t>s</a:t>
            </a:r>
            <a:r>
              <a:rPr lang="fi-FI" dirty="0" smtClean="0"/>
              <a:t>.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plan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include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</a:t>
            </a:r>
            <a:r>
              <a:rPr lang="fi-FI" dirty="0" err="1" smtClean="0"/>
              <a:t>existing</a:t>
            </a:r>
            <a:r>
              <a:rPr lang="fi-FI" dirty="0" smtClean="0"/>
              <a:t> business </a:t>
            </a:r>
            <a:r>
              <a:rPr lang="fi-FI" dirty="0" err="1" smtClean="0"/>
              <a:t>processes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going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digitalised</a:t>
            </a:r>
            <a:r>
              <a:rPr lang="fi-FI" dirty="0" smtClean="0"/>
              <a:t> and to </a:t>
            </a:r>
            <a:r>
              <a:rPr lang="fi-FI" dirty="0" err="1" smtClean="0"/>
              <a:t>identify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business </a:t>
            </a:r>
            <a:r>
              <a:rPr lang="fi-FI" dirty="0" err="1" smtClean="0"/>
              <a:t>processes</a:t>
            </a:r>
            <a:r>
              <a:rPr lang="fi-FI" dirty="0" smtClean="0"/>
              <a:t> </a:t>
            </a:r>
            <a:r>
              <a:rPr lang="fi-FI" dirty="0" err="1" smtClean="0"/>
              <a:t>could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build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emerging</a:t>
            </a:r>
            <a:r>
              <a:rPr lang="fi-FI" dirty="0" smtClean="0"/>
              <a:t> </a:t>
            </a:r>
            <a:r>
              <a:rPr lang="fi-FI" dirty="0" err="1" smtClean="0"/>
              <a:t>technologies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err="1"/>
              <a:t>Current</a:t>
            </a:r>
            <a:r>
              <a:rPr lang="fi-FI" dirty="0"/>
              <a:t> status: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been</a:t>
            </a:r>
            <a:r>
              <a:rPr lang="fi-FI" dirty="0" smtClean="0"/>
              <a:t> </a:t>
            </a:r>
            <a:r>
              <a:rPr lang="fi-FI" dirty="0" err="1" smtClean="0"/>
              <a:t>started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/>
          </a:p>
          <a:p>
            <a:r>
              <a:rPr lang="fi-FI" dirty="0"/>
              <a:t>Time </a:t>
            </a:r>
            <a:r>
              <a:rPr lang="fi-FI" dirty="0" err="1"/>
              <a:t>table</a:t>
            </a:r>
            <a:r>
              <a:rPr lang="fi-FI" dirty="0"/>
              <a:t>: </a:t>
            </a:r>
            <a:r>
              <a:rPr lang="fi-FI" dirty="0" smtClean="0"/>
              <a:t>2019.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Excepted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Aalto </a:t>
            </a:r>
            <a:r>
              <a:rPr lang="fi-FI" dirty="0" err="1" smtClean="0"/>
              <a:t>group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Benchmarking</a:t>
            </a:r>
            <a:r>
              <a:rPr lang="fi-FI" dirty="0" smtClean="0"/>
              <a:t> of </a:t>
            </a:r>
            <a:r>
              <a:rPr lang="fi-FI" dirty="0" err="1" smtClean="0"/>
              <a:t>similar</a:t>
            </a:r>
            <a:r>
              <a:rPr lang="fi-FI" dirty="0" smtClean="0"/>
              <a:t> </a:t>
            </a:r>
            <a:r>
              <a:rPr lang="fi-FI" dirty="0" err="1" smtClean="0"/>
              <a:t>digitalisation</a:t>
            </a:r>
            <a:r>
              <a:rPr lang="fi-FI" dirty="0" smtClean="0"/>
              <a:t> </a:t>
            </a:r>
            <a:r>
              <a:rPr lang="fi-FI" dirty="0" err="1" smtClean="0"/>
              <a:t>plans</a:t>
            </a:r>
            <a:r>
              <a:rPr lang="fi-FI" dirty="0" smtClean="0"/>
              <a:t> of </a:t>
            </a:r>
            <a:r>
              <a:rPr lang="fi-FI" dirty="0" err="1" smtClean="0"/>
              <a:t>private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  <a:r>
              <a:rPr lang="fi-FI" dirty="0" err="1" smtClean="0"/>
              <a:t>sector</a:t>
            </a:r>
            <a:r>
              <a:rPr lang="fi-FI" dirty="0" smtClean="0"/>
              <a:t> </a:t>
            </a:r>
            <a:r>
              <a:rPr lang="fi-FI" dirty="0" err="1" smtClean="0"/>
              <a:t>companies</a:t>
            </a:r>
            <a:r>
              <a:rPr lang="fi-FI" dirty="0" smtClean="0"/>
              <a:t>. </a:t>
            </a:r>
            <a:r>
              <a:rPr lang="fi-FI" dirty="0" err="1" smtClean="0"/>
              <a:t>Digitalisation</a:t>
            </a:r>
            <a:r>
              <a:rPr lang="fi-FI" dirty="0" smtClean="0"/>
              <a:t> </a:t>
            </a:r>
            <a:r>
              <a:rPr lang="fi-FI" dirty="0" err="1" smtClean="0"/>
              <a:t>ideas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literature</a:t>
            </a:r>
            <a:r>
              <a:rPr lang="fi-FI" dirty="0" smtClean="0"/>
              <a:t>/</a:t>
            </a:r>
            <a:r>
              <a:rPr lang="fi-FI" dirty="0" err="1" smtClean="0"/>
              <a:t>practice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998107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2">
  <a:themeElements>
    <a:clrScheme name="Helsingin palvelukeskus">
      <a:dk1>
        <a:sysClr val="windowText" lastClr="000000"/>
      </a:dk1>
      <a:lt1>
        <a:sysClr val="window" lastClr="FFFFFF"/>
      </a:lt1>
      <a:dk2>
        <a:srgbClr val="005EB8"/>
      </a:dk2>
      <a:lt2>
        <a:srgbClr val="EEECE1"/>
      </a:lt2>
      <a:accent1>
        <a:srgbClr val="005EB8"/>
      </a:accent1>
      <a:accent2>
        <a:srgbClr val="73BD2A"/>
      </a:accent2>
      <a:accent3>
        <a:srgbClr val="15A7E6"/>
      </a:accent3>
      <a:accent4>
        <a:srgbClr val="7D227E"/>
      </a:accent4>
      <a:accent5>
        <a:srgbClr val="E83B3C"/>
      </a:accent5>
      <a:accent6>
        <a:srgbClr val="FFC72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>
            <a:solidFill>
              <a:srgbClr val="005EB8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Default Theme2" id="{AEF02B0E-07BF-4149-9087-95E61F8E839D}" vid="{016B57B0-FB60-463F-BFA9-E19A02CCD7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</TotalTime>
  <Words>288</Words>
  <Application>Microsoft Office PowerPoint</Application>
  <PresentationFormat>Näytössä katseltava diaesitys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6" baseType="lpstr">
      <vt:lpstr>Arial</vt:lpstr>
      <vt:lpstr>Default Theme2</vt:lpstr>
      <vt:lpstr>Palvelukeskus Helsinki</vt:lpstr>
      <vt:lpstr>Palvelukeskus Helsinki</vt:lpstr>
      <vt:lpstr>1. Piloting IoT for collecting food waste data</vt:lpstr>
      <vt:lpstr>2. Digitalisation plan</vt:lpstr>
    </vt:vector>
  </TitlesOfParts>
  <Company>Helsingin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Palvelukeskus Helsinki</dc:title>
  <dc:creator>Paavola Risto</dc:creator>
  <cp:lastModifiedBy>Paavola Risto</cp:lastModifiedBy>
  <cp:revision>3</cp:revision>
  <dcterms:created xsi:type="dcterms:W3CDTF">2019-04-24T11:39:09Z</dcterms:created>
  <dcterms:modified xsi:type="dcterms:W3CDTF">2019-04-24T11:57:33Z</dcterms:modified>
</cp:coreProperties>
</file>