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4" r:id="rId12"/>
    <p:sldId id="267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4660"/>
  </p:normalViewPr>
  <p:slideViewPr>
    <p:cSldViewPr snapToGrid="0">
      <p:cViewPr varScale="1">
        <p:scale>
          <a:sx n="46" d="100"/>
          <a:sy n="46" d="100"/>
        </p:scale>
        <p:origin x="48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2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9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6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3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8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9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9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9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3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1/17/2023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1547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C51935E-4A08-4AE4-8E13-F40CD3C4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2935B3-43F9-4F49-AEEE-A09015DDF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23C3E9F-031F-4D06-B2D1-FBDE7797A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D6B24CB-2D97-4762-B34A-9FE40CECA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2E85C82-5A92-4169-B806-F7A311C1C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36DD679-1C6F-4F84-9CA0-27B1ABCFD7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0EBB60D-86C6-45E0-AB7B-8C952FEBDD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06710FE-8C5F-4C9D-AF9E-1A7CDAE4C6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8556C1B-E283-4483-ACD0-2808A242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575218D-6500-488D-AB87-B8B426C1CC5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859891A-F84B-4F49-B829-12D780F427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A4DD948-16D9-47F3-880E-69BF40A2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CED433A-4441-4EF2-A360-2D5C19C7F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60000"/>
                </a:schemeClr>
              </a:gs>
              <a:gs pos="37000">
                <a:schemeClr val="bg2">
                  <a:alpha val="60000"/>
                </a:schemeClr>
              </a:gs>
              <a:gs pos="79000">
                <a:schemeClr val="bg2">
                  <a:alpha val="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FB53D3-FD0F-4F7C-B4A8-473B2DEA4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9857" y="839924"/>
            <a:ext cx="4500561" cy="4259814"/>
          </a:xfrm>
        </p:spPr>
        <p:txBody>
          <a:bodyPr>
            <a:normAutofit fontScale="90000"/>
          </a:bodyPr>
          <a:lstStyle/>
          <a:p>
            <a:r>
              <a:rPr lang="en-US" dirty="0"/>
              <a:t>About anxiety and stage fright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9CF333-A452-4E10-B246-B485BB8320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0575" y="4988476"/>
            <a:ext cx="4500561" cy="1320249"/>
          </a:xfrm>
        </p:spPr>
        <p:txBody>
          <a:bodyPr>
            <a:normAutofit/>
          </a:bodyPr>
          <a:lstStyle/>
          <a:p>
            <a:endParaRPr lang="fi-FI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14A0AA1-C9DD-452F-AF3C-8231C0CD8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1" y="3600"/>
            <a:ext cx="6854400" cy="6854400"/>
            <a:chOff x="0" y="3600"/>
            <a:chExt cx="6854400" cy="685440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81A3F73-01DC-494A-B9CC-582418F95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36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C4A7316-203B-47F8-B448-E54B106DB1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199202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DFB6685-5F8D-4A29-9735-BF4667A59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9596B672-49CA-CC30-8166-4C009EC74D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16" r="27833" b="-2"/>
          <a:stretch/>
        </p:blipFill>
        <p:spPr>
          <a:xfrm>
            <a:off x="20" y="-1"/>
            <a:ext cx="6857980" cy="6858000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effectLst>
            <a:softEdge rad="1016000"/>
          </a:effectLst>
        </p:spPr>
      </p:pic>
    </p:spTree>
    <p:extLst>
      <p:ext uri="{BB962C8B-B14F-4D97-AF65-F5344CB8AC3E}">
        <p14:creationId xmlns:p14="http://schemas.microsoft.com/office/powerpoint/2010/main" val="614432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34377-9047-4EDB-9491-FE3217F3B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the presentation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66FE3-024C-403B-BABF-4E075018D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697614"/>
            <a:ext cx="11101136" cy="3779837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Comfy clothes and shoes / no need to worry about sweaty armpits</a:t>
            </a:r>
          </a:p>
          <a:p>
            <a:r>
              <a:rPr lang="en-US" sz="8000" dirty="0"/>
              <a:t>Sip of water when needed</a:t>
            </a:r>
          </a:p>
          <a:p>
            <a:r>
              <a:rPr lang="en-US" sz="8000" dirty="0"/>
              <a:t>Pauses are important! Check your notes when needed. No hurry</a:t>
            </a:r>
            <a:r>
              <a:rPr lang="en-US" sz="6200" dirty="0"/>
              <a:t>.</a:t>
            </a:r>
          </a:p>
          <a:p>
            <a:r>
              <a:rPr lang="en-US" sz="8000" dirty="0"/>
              <a:t>Take your time and space, especially in the beginning</a:t>
            </a:r>
          </a:p>
          <a:p>
            <a:r>
              <a:rPr lang="en-US" sz="8000" dirty="0"/>
              <a:t>Remember to breath, belly relaxed</a:t>
            </a:r>
          </a:p>
          <a:p>
            <a:r>
              <a:rPr lang="en-US" sz="8000" dirty="0"/>
              <a:t>Find a friendly face in the audience</a:t>
            </a:r>
          </a:p>
          <a:p>
            <a:r>
              <a:rPr lang="en-US" sz="8000" dirty="0"/>
              <a:t>Don´t make negative interpretations of your audience: most likely they support you</a:t>
            </a:r>
          </a:p>
          <a:p>
            <a:r>
              <a:rPr lang="en-US" sz="8000" dirty="0"/>
              <a:t>Try to focus on the topic + your audience</a:t>
            </a:r>
          </a:p>
          <a:p>
            <a:r>
              <a:rPr lang="en-US" sz="8000" dirty="0"/>
              <a:t>Be a human!! No need to be “perfect”</a:t>
            </a:r>
          </a:p>
          <a:p>
            <a:endParaRPr lang="en-US" sz="2800" dirty="0"/>
          </a:p>
          <a:p>
            <a:endParaRPr lang="en-US" sz="240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967025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2B42B-02DB-4364-BBF5-855CEC12E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After?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A10CC-60E3-4D6E-8114-C3662F5D6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2099396"/>
            <a:ext cx="11101136" cy="3779837"/>
          </a:xfrm>
        </p:spPr>
        <p:txBody>
          <a:bodyPr>
            <a:normAutofit/>
          </a:bodyPr>
          <a:lstStyle/>
          <a:p>
            <a:r>
              <a:rPr lang="en-US" sz="2400" dirty="0"/>
              <a:t>Try to remember positive experiences.. Don´t hold on to negative ones</a:t>
            </a:r>
          </a:p>
          <a:p>
            <a:r>
              <a:rPr lang="en-US" sz="2400" dirty="0"/>
              <a:t>Reflect your presentation but remember that your perspective is only yours! The audience´s point of view might be different.</a:t>
            </a:r>
          </a:p>
          <a:p>
            <a:r>
              <a:rPr lang="en-US" sz="2400" dirty="0"/>
              <a:t>Reflect but don’t define yourself too much</a:t>
            </a:r>
          </a:p>
          <a:p>
            <a:r>
              <a:rPr lang="en-US" sz="2400" dirty="0"/>
              <a:t>Relax and calm down. Take a moment.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447744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C36C8-934F-4F0D-A846-D935BB85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</a:t>
            </a:r>
            <a:r>
              <a:rPr lang="en-US" dirty="0" err="1"/>
              <a:t>strenghts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C8C23-77D1-4A41-89E0-278A2250E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64" y="1988559"/>
            <a:ext cx="11101136" cy="3779837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Not overthinking</a:t>
            </a:r>
            <a:r>
              <a:rPr lang="fi-FI" sz="2400" dirty="0"/>
              <a:t>, </a:t>
            </a:r>
            <a:r>
              <a:rPr lang="fi-FI" sz="2400" dirty="0" err="1"/>
              <a:t>improvising</a:t>
            </a:r>
            <a:r>
              <a:rPr lang="fi-FI" sz="2400" dirty="0"/>
              <a:t> / </a:t>
            </a:r>
            <a:r>
              <a:rPr lang="fi-FI" sz="2400" dirty="0" err="1"/>
              <a:t>being</a:t>
            </a:r>
            <a:r>
              <a:rPr lang="fi-FI" sz="2400" dirty="0"/>
              <a:t> </a:t>
            </a:r>
            <a:r>
              <a:rPr lang="fi-FI" sz="2400" dirty="0" err="1"/>
              <a:t>authentic</a:t>
            </a:r>
            <a:endParaRPr lang="fi-FI" sz="2400" dirty="0"/>
          </a:p>
          <a:p>
            <a:r>
              <a:rPr lang="fi-FI" sz="2400" dirty="0" err="1"/>
              <a:t>Preparing</a:t>
            </a:r>
            <a:r>
              <a:rPr lang="fi-FI" sz="2400" dirty="0"/>
              <a:t> </a:t>
            </a:r>
            <a:r>
              <a:rPr lang="fi-FI" sz="2400" dirty="0" err="1"/>
              <a:t>well</a:t>
            </a:r>
            <a:r>
              <a:rPr lang="fi-FI" sz="2400" dirty="0"/>
              <a:t> / </a:t>
            </a:r>
            <a:r>
              <a:rPr lang="fi-FI" sz="2400" dirty="0" err="1"/>
              <a:t>credibility</a:t>
            </a:r>
            <a:r>
              <a:rPr lang="fi-FI" sz="2400" dirty="0"/>
              <a:t> / </a:t>
            </a:r>
            <a:r>
              <a:rPr lang="fi-FI" sz="2400" dirty="0" err="1"/>
              <a:t>engaging</a:t>
            </a:r>
            <a:r>
              <a:rPr lang="fi-FI" sz="2400" dirty="0"/>
              <a:t> / </a:t>
            </a:r>
            <a:r>
              <a:rPr lang="fi-FI" sz="2400" dirty="0" err="1"/>
              <a:t>energy</a:t>
            </a:r>
            <a:r>
              <a:rPr lang="fi-FI" sz="2400" dirty="0"/>
              <a:t> / </a:t>
            </a:r>
            <a:r>
              <a:rPr lang="fi-FI" sz="2400" dirty="0" err="1"/>
              <a:t>focus</a:t>
            </a:r>
            <a:r>
              <a:rPr lang="fi-FI" sz="2400" dirty="0"/>
              <a:t> / passion</a:t>
            </a:r>
          </a:p>
          <a:p>
            <a:r>
              <a:rPr lang="fi-FI" sz="2400" dirty="0" err="1"/>
              <a:t>Looking</a:t>
            </a:r>
            <a:r>
              <a:rPr lang="fi-FI" sz="2400" dirty="0"/>
              <a:t> </a:t>
            </a:r>
            <a:r>
              <a:rPr lang="fi-FI" sz="2400" dirty="0" err="1"/>
              <a:t>calm</a:t>
            </a:r>
            <a:r>
              <a:rPr lang="fi-FI" sz="2400" dirty="0"/>
              <a:t> / </a:t>
            </a:r>
            <a:r>
              <a:rPr lang="fi-FI" sz="2400" dirty="0" err="1"/>
              <a:t>strong</a:t>
            </a:r>
            <a:r>
              <a:rPr lang="fi-FI" sz="2400" dirty="0"/>
              <a:t> </a:t>
            </a:r>
            <a:r>
              <a:rPr lang="fi-FI" sz="2400" dirty="0" err="1"/>
              <a:t>voice</a:t>
            </a:r>
            <a:r>
              <a:rPr lang="fi-FI" sz="2400" dirty="0"/>
              <a:t> / Beauty </a:t>
            </a:r>
            <a:r>
              <a:rPr lang="fi-FI" sz="2400" dirty="0">
                <a:sym typeface="Wingdings" panose="05000000000000000000" pitchFamily="2" charset="2"/>
              </a:rPr>
              <a:t> / </a:t>
            </a:r>
            <a:r>
              <a:rPr lang="fi-FI" sz="2400" dirty="0" err="1">
                <a:sym typeface="Wingdings" panose="05000000000000000000" pitchFamily="2" charset="2"/>
              </a:rPr>
              <a:t>curiosity</a:t>
            </a:r>
            <a:endParaRPr lang="fi-FI" sz="2400" dirty="0"/>
          </a:p>
          <a:p>
            <a:r>
              <a:rPr lang="fi-FI" sz="2400" dirty="0" err="1"/>
              <a:t>Humor</a:t>
            </a:r>
            <a:r>
              <a:rPr lang="fi-FI" sz="2400" dirty="0"/>
              <a:t> / </a:t>
            </a:r>
            <a:r>
              <a:rPr lang="fi-FI" sz="2400" dirty="0" err="1"/>
              <a:t>courage</a:t>
            </a:r>
            <a:r>
              <a:rPr lang="fi-FI" sz="2400" dirty="0"/>
              <a:t> / </a:t>
            </a:r>
            <a:r>
              <a:rPr lang="fi-FI" sz="2400" dirty="0" err="1"/>
              <a:t>empathy</a:t>
            </a:r>
            <a:r>
              <a:rPr lang="fi-FI" sz="2400" dirty="0"/>
              <a:t> / </a:t>
            </a:r>
            <a:r>
              <a:rPr lang="fi-FI" sz="2400" dirty="0" err="1"/>
              <a:t>resilience</a:t>
            </a:r>
            <a:r>
              <a:rPr lang="fi-FI" sz="2400" dirty="0"/>
              <a:t> / </a:t>
            </a:r>
            <a:r>
              <a:rPr lang="fi-FI" sz="2400" dirty="0" err="1"/>
              <a:t>self</a:t>
            </a:r>
            <a:r>
              <a:rPr lang="fi-FI" sz="2400" dirty="0"/>
              <a:t> </a:t>
            </a:r>
            <a:r>
              <a:rPr lang="fi-FI" sz="2400" dirty="0" err="1"/>
              <a:t>reflection</a:t>
            </a:r>
            <a:endParaRPr lang="fi-FI" sz="2400" dirty="0"/>
          </a:p>
          <a:p>
            <a:r>
              <a:rPr lang="fi-FI" sz="2400" dirty="0" err="1"/>
              <a:t>Being</a:t>
            </a:r>
            <a:r>
              <a:rPr lang="fi-FI" sz="2400" dirty="0"/>
              <a:t> </a:t>
            </a:r>
            <a:r>
              <a:rPr lang="fi-FI" sz="2400" dirty="0" err="1"/>
              <a:t>human</a:t>
            </a:r>
            <a:r>
              <a:rPr lang="fi-FI" sz="2400" dirty="0"/>
              <a:t> / no </a:t>
            </a:r>
            <a:r>
              <a:rPr lang="fi-FI" sz="2400" dirty="0" err="1"/>
              <a:t>need</a:t>
            </a:r>
            <a:r>
              <a:rPr lang="fi-FI" sz="2400" dirty="0"/>
              <a:t> to </a:t>
            </a:r>
            <a:r>
              <a:rPr lang="fi-FI" sz="2400" dirty="0" err="1"/>
              <a:t>be</a:t>
            </a:r>
            <a:r>
              <a:rPr lang="fi-FI" sz="2400" dirty="0"/>
              <a:t> </a:t>
            </a:r>
            <a:r>
              <a:rPr lang="fi-FI" sz="2400" dirty="0" err="1"/>
              <a:t>perfect</a:t>
            </a:r>
            <a:r>
              <a:rPr lang="fi-FI" sz="2400" dirty="0"/>
              <a:t>! (</a:t>
            </a:r>
            <a:r>
              <a:rPr lang="fi-FI" sz="2400" dirty="0" err="1"/>
              <a:t>there´s</a:t>
            </a:r>
            <a:r>
              <a:rPr lang="fi-FI" sz="2400" dirty="0"/>
              <a:t> no </a:t>
            </a:r>
            <a:r>
              <a:rPr lang="fi-FI" sz="2400" dirty="0" err="1"/>
              <a:t>such</a:t>
            </a:r>
            <a:r>
              <a:rPr lang="fi-FI" sz="2400" dirty="0"/>
              <a:t> </a:t>
            </a:r>
            <a:r>
              <a:rPr lang="fi-FI" sz="2400" dirty="0" err="1"/>
              <a:t>thing</a:t>
            </a:r>
            <a:r>
              <a:rPr lang="fi-FI" sz="2400" dirty="0"/>
              <a:t>…)</a:t>
            </a:r>
          </a:p>
          <a:p>
            <a:r>
              <a:rPr lang="fi-FI" sz="2400" dirty="0" err="1"/>
              <a:t>Being</a:t>
            </a:r>
            <a:r>
              <a:rPr lang="fi-FI" sz="2400" dirty="0"/>
              <a:t> </a:t>
            </a:r>
            <a:r>
              <a:rPr lang="fi-FI" sz="2400" dirty="0" err="1"/>
              <a:t>excited</a:t>
            </a:r>
            <a:r>
              <a:rPr lang="fi-FI" sz="2400" dirty="0"/>
              <a:t> </a:t>
            </a:r>
            <a:r>
              <a:rPr lang="fi-FI" sz="2400" dirty="0" err="1"/>
              <a:t>about</a:t>
            </a:r>
            <a:r>
              <a:rPr lang="fi-FI" sz="2400" dirty="0"/>
              <a:t> </a:t>
            </a:r>
            <a:r>
              <a:rPr lang="fi-FI" sz="2400" dirty="0" err="1"/>
              <a:t>the</a:t>
            </a:r>
            <a:r>
              <a:rPr lang="fi-FI" sz="2400" dirty="0"/>
              <a:t> </a:t>
            </a:r>
            <a:r>
              <a:rPr lang="fi-FI" sz="2400" dirty="0" err="1"/>
              <a:t>topic</a:t>
            </a:r>
            <a:r>
              <a:rPr lang="fi-FI" sz="2400" dirty="0"/>
              <a:t> / </a:t>
            </a:r>
            <a:r>
              <a:rPr lang="fi-FI" sz="2400" dirty="0" err="1"/>
              <a:t>good</a:t>
            </a:r>
            <a:r>
              <a:rPr lang="fi-FI" sz="2400" dirty="0"/>
              <a:t> </a:t>
            </a:r>
            <a:r>
              <a:rPr lang="fi-FI" sz="2400" dirty="0" err="1"/>
              <a:t>visuals</a:t>
            </a:r>
            <a:endParaRPr lang="fi-FI" sz="2400" dirty="0"/>
          </a:p>
          <a:p>
            <a:r>
              <a:rPr lang="fi-FI" sz="2400" dirty="0" err="1"/>
              <a:t>Adaptation</a:t>
            </a:r>
            <a:r>
              <a:rPr lang="fi-FI" sz="2400" dirty="0"/>
              <a:t> </a:t>
            </a:r>
          </a:p>
          <a:p>
            <a:r>
              <a:rPr lang="en-US" sz="2400" dirty="0"/>
              <a:t>Clear / structured thinking   …and </a:t>
            </a:r>
            <a:r>
              <a:rPr lang="en-US" sz="2400"/>
              <a:t>much more!!!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592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05B31-8538-4B69-ACEA-5B10F9A53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11055"/>
            <a:ext cx="11101135" cy="1809500"/>
          </a:xfrm>
        </p:spPr>
        <p:txBody>
          <a:bodyPr/>
          <a:lstStyle/>
          <a:p>
            <a:r>
              <a:rPr lang="en-US" dirty="0"/>
              <a:t>Based on the learning café talks..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590A8-C946-40FF-B6E1-7664D0B81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+ I added something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888328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2632E-C509-4E0C-8DAB-0576ED84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happens? Physically…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E33CA-38F4-4F42-A24E-E0BECD714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057833"/>
            <a:ext cx="11101136" cy="37798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-</a:t>
            </a:r>
          </a:p>
          <a:p>
            <a:pPr marL="0" indent="0">
              <a:buNone/>
            </a:pPr>
            <a:r>
              <a:rPr lang="en-US" sz="2800" dirty="0"/>
              <a:t>-sweating, shaking, heart rate, blushing</a:t>
            </a:r>
          </a:p>
          <a:p>
            <a:pPr marL="0" indent="0">
              <a:buNone/>
            </a:pPr>
            <a:r>
              <a:rPr lang="en-US" sz="2800" dirty="0"/>
              <a:t>-stomach issues, headache, need to pee, being dizzy, insomnia</a:t>
            </a:r>
          </a:p>
          <a:p>
            <a:pPr marL="0" indent="0">
              <a:buNone/>
            </a:pPr>
            <a:r>
              <a:rPr lang="en-US" sz="2800" dirty="0"/>
              <a:t>-thirsty, dry mouth, </a:t>
            </a:r>
          </a:p>
          <a:p>
            <a:pPr marL="0" indent="0">
              <a:buNone/>
            </a:pPr>
            <a:r>
              <a:rPr lang="en-US" sz="2800" dirty="0"/>
              <a:t>-voice and breathing changes</a:t>
            </a:r>
          </a:p>
          <a:p>
            <a:pPr marL="0" indent="0">
              <a:buNone/>
            </a:pPr>
            <a:r>
              <a:rPr lang="en-US" sz="2800" dirty="0"/>
              <a:t>-moving more or less than normally, being clumsy, fidgeting</a:t>
            </a:r>
          </a:p>
          <a:p>
            <a:pPr marL="0" indent="0">
              <a:buNone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850768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E9095-E5EE-49CA-A36E-8C8FFD9F4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your head? 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A1F8F-23C0-4236-A47A-D1D964304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933142"/>
            <a:ext cx="11101136" cy="3779837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Being happily exited!!</a:t>
            </a:r>
          </a:p>
          <a:p>
            <a:r>
              <a:rPr lang="en-US" sz="2800" dirty="0"/>
              <a:t>Worried about everything, stress, perfectionism</a:t>
            </a:r>
          </a:p>
          <a:p>
            <a:r>
              <a:rPr lang="en-US" sz="2800" dirty="0"/>
              <a:t>Negative thoughts</a:t>
            </a:r>
            <a:r>
              <a:rPr lang="fi-FI" sz="2800" dirty="0"/>
              <a:t>, </a:t>
            </a:r>
            <a:r>
              <a:rPr lang="fi-FI" sz="2800" dirty="0" err="1"/>
              <a:t>focusing</a:t>
            </a:r>
            <a:r>
              <a:rPr lang="fi-FI" sz="2800" dirty="0"/>
              <a:t> on </a:t>
            </a:r>
            <a:r>
              <a:rPr lang="fi-FI" sz="2800" dirty="0" err="1"/>
              <a:t>anxiety</a:t>
            </a:r>
            <a:r>
              <a:rPr lang="fi-FI" sz="2800" dirty="0"/>
              <a:t> / on </a:t>
            </a:r>
            <a:r>
              <a:rPr lang="fi-FI" sz="2800" dirty="0" err="1"/>
              <a:t>yourself</a:t>
            </a:r>
            <a:endParaRPr lang="fi-FI" sz="2800" dirty="0"/>
          </a:p>
          <a:p>
            <a:r>
              <a:rPr lang="fi-FI" sz="2800" dirty="0" err="1"/>
              <a:t>Bad</a:t>
            </a:r>
            <a:r>
              <a:rPr lang="fi-FI" sz="2800" dirty="0"/>
              <a:t> </a:t>
            </a:r>
            <a:r>
              <a:rPr lang="fi-FI" sz="2800" dirty="0" err="1"/>
              <a:t>jokes</a:t>
            </a:r>
            <a:r>
              <a:rPr lang="fi-FI" sz="2800" dirty="0"/>
              <a:t>…</a:t>
            </a:r>
          </a:p>
          <a:p>
            <a:r>
              <a:rPr lang="fi-FI" sz="2800" dirty="0" err="1"/>
              <a:t>Difficult</a:t>
            </a:r>
            <a:r>
              <a:rPr lang="fi-FI" sz="2800" dirty="0"/>
              <a:t> to </a:t>
            </a:r>
            <a:r>
              <a:rPr lang="fi-FI" sz="2800" dirty="0" err="1"/>
              <a:t>concentrate</a:t>
            </a:r>
            <a:endParaRPr lang="fi-FI" sz="2800" dirty="0"/>
          </a:p>
          <a:p>
            <a:r>
              <a:rPr lang="fi-FI" sz="2800" dirty="0" err="1"/>
              <a:t>Observising</a:t>
            </a:r>
            <a:r>
              <a:rPr lang="fi-FI" sz="2800" dirty="0"/>
              <a:t> </a:t>
            </a:r>
            <a:r>
              <a:rPr lang="fi-FI" sz="2800" dirty="0" err="1"/>
              <a:t>only</a:t>
            </a:r>
            <a:r>
              <a:rPr lang="fi-FI" sz="2800" dirty="0"/>
              <a:t> </a:t>
            </a:r>
            <a:r>
              <a:rPr lang="fi-FI" sz="2800" dirty="0" err="1"/>
              <a:t>negative</a:t>
            </a:r>
            <a:r>
              <a:rPr lang="fi-FI" sz="2800" dirty="0"/>
              <a:t> </a:t>
            </a:r>
            <a:r>
              <a:rPr lang="fi-FI" sz="2800" dirty="0" err="1"/>
              <a:t>things</a:t>
            </a:r>
            <a:r>
              <a:rPr lang="fi-FI" sz="2800" dirty="0"/>
              <a:t> / </a:t>
            </a:r>
            <a:r>
              <a:rPr lang="fi-FI" sz="2800" dirty="0" err="1"/>
              <a:t>making</a:t>
            </a:r>
            <a:r>
              <a:rPr lang="fi-FI" sz="2800" dirty="0"/>
              <a:t> </a:t>
            </a:r>
            <a:r>
              <a:rPr lang="fi-FI" sz="2800" dirty="0" err="1"/>
              <a:t>negative</a:t>
            </a:r>
            <a:r>
              <a:rPr lang="fi-FI" sz="2800" dirty="0"/>
              <a:t> </a:t>
            </a:r>
            <a:r>
              <a:rPr lang="fi-FI" sz="2800" dirty="0" err="1"/>
              <a:t>interpretations</a:t>
            </a:r>
            <a:endParaRPr lang="fi-FI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3925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49C8D-2C0F-41E4-9163-5D9326AC0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Also..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10B66-4C41-43A9-ADC9-1E8E7DA9A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850014"/>
            <a:ext cx="11101136" cy="3779837"/>
          </a:xfrm>
        </p:spPr>
        <p:txBody>
          <a:bodyPr>
            <a:normAutofit/>
          </a:bodyPr>
          <a:lstStyle/>
          <a:p>
            <a:r>
              <a:rPr lang="en-US" sz="2800" dirty="0"/>
              <a:t>Speaking is difficult, losing words, language issues, stuttering</a:t>
            </a:r>
          </a:p>
          <a:p>
            <a:r>
              <a:rPr lang="en-US" sz="2800" dirty="0"/>
              <a:t>Talking too much / too fast.. No pauses (time seems different)</a:t>
            </a:r>
          </a:p>
          <a:p>
            <a:r>
              <a:rPr lang="en-US" sz="2800" dirty="0"/>
              <a:t>Black outs, mind goes blank</a:t>
            </a:r>
          </a:p>
          <a:p>
            <a:r>
              <a:rPr lang="en-US" sz="2800" dirty="0"/>
              <a:t>Creating a role / character</a:t>
            </a:r>
          </a:p>
          <a:p>
            <a:r>
              <a:rPr lang="en-US" sz="2800" dirty="0"/>
              <a:t>Avoiding eye contact</a:t>
            </a:r>
          </a:p>
          <a:p>
            <a:pPr marL="0" indent="0">
              <a:buNone/>
            </a:pPr>
            <a:endParaRPr lang="en-US" sz="2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0596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A4F1F-1FDF-4BFF-A9E7-9C05A51DC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especially?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3F98D-0B44-4432-90A6-1033EE526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960851"/>
            <a:ext cx="11101136" cy="3779837"/>
          </a:xfrm>
        </p:spPr>
        <p:txBody>
          <a:bodyPr>
            <a:normAutofit/>
          </a:bodyPr>
          <a:lstStyle/>
          <a:p>
            <a:r>
              <a:rPr lang="en-US" sz="2400" dirty="0"/>
              <a:t>When being evaluated / if there´s an authority in the audience / people who know more / speaking in a foreign language</a:t>
            </a:r>
          </a:p>
          <a:p>
            <a:r>
              <a:rPr lang="en-US" sz="2400" dirty="0"/>
              <a:t>When there are risks (career wise..) </a:t>
            </a:r>
          </a:p>
          <a:p>
            <a:r>
              <a:rPr lang="en-US" sz="2400" dirty="0"/>
              <a:t>Difficult issues / emotional situations / if the relationship with the audience is problematic</a:t>
            </a:r>
          </a:p>
          <a:p>
            <a:r>
              <a:rPr lang="en-US" sz="2400" dirty="0"/>
              <a:t>Health conditions</a:t>
            </a:r>
          </a:p>
          <a:p>
            <a:r>
              <a:rPr lang="en-US" sz="2400" dirty="0"/>
              <a:t>If there´s technical problems</a:t>
            </a:r>
          </a:p>
        </p:txBody>
      </p:sp>
    </p:spTree>
    <p:extLst>
      <p:ext uri="{BB962C8B-B14F-4D97-AF65-F5344CB8AC3E}">
        <p14:creationId xmlns:p14="http://schemas.microsoft.com/office/powerpoint/2010/main" val="3906118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F883E-F6A2-4240-9D30-0BB8BE2F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especially?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325B0-FCE8-40A8-8CC9-8B0F15FA6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2085541"/>
            <a:ext cx="11101136" cy="3779837"/>
          </a:xfrm>
        </p:spPr>
        <p:txBody>
          <a:bodyPr>
            <a:normAutofit/>
          </a:bodyPr>
          <a:lstStyle/>
          <a:p>
            <a:r>
              <a:rPr lang="en-US" sz="2400" dirty="0"/>
              <a:t>If something surprising happens</a:t>
            </a:r>
          </a:p>
          <a:p>
            <a:r>
              <a:rPr lang="en-US" sz="2400" dirty="0"/>
              <a:t>Negative feedback from the audience</a:t>
            </a:r>
          </a:p>
          <a:p>
            <a:r>
              <a:rPr lang="en-US" sz="2400" dirty="0"/>
              <a:t>Size of the audience</a:t>
            </a:r>
          </a:p>
          <a:p>
            <a:r>
              <a:rPr lang="en-US" sz="2400" dirty="0"/>
              <a:t>Different audience that what you´re used to</a:t>
            </a:r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960280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3F1D2-5C1F-4181-AE0F-E0A88DEA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Toolbox: before the presentation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5BA4D-09A5-4295-B951-038FAC812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539081"/>
            <a:ext cx="11101136" cy="3779837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Practice the presentation and get some feedback</a:t>
            </a:r>
          </a:p>
          <a:p>
            <a:r>
              <a:rPr lang="en-US" sz="8000" dirty="0"/>
              <a:t>Practice especially the beginning</a:t>
            </a:r>
          </a:p>
          <a:p>
            <a:r>
              <a:rPr lang="en-US" sz="8000" dirty="0"/>
              <a:t>Create a routine that works for you</a:t>
            </a:r>
          </a:p>
          <a:p>
            <a:r>
              <a:rPr lang="en-US" sz="8000" dirty="0"/>
              <a:t>Make notes that actually help you!</a:t>
            </a:r>
          </a:p>
          <a:p>
            <a:r>
              <a:rPr lang="en-US" sz="8000" dirty="0"/>
              <a:t>Practice / get more experiences on courses.. In a safe environment</a:t>
            </a:r>
          </a:p>
          <a:p>
            <a:r>
              <a:rPr lang="en-US" sz="8000" dirty="0"/>
              <a:t> Do something physical / meditate / breathing exercises </a:t>
            </a:r>
          </a:p>
          <a:p>
            <a:r>
              <a:rPr lang="en-US" sz="8000" dirty="0"/>
              <a:t>Listen to music / audio book</a:t>
            </a:r>
          </a:p>
          <a:p>
            <a:r>
              <a:rPr lang="en-US" sz="8000" dirty="0"/>
              <a:t>Check the place + technology in advance if possible</a:t>
            </a:r>
          </a:p>
          <a:p>
            <a:r>
              <a:rPr lang="en-US" sz="8000" dirty="0"/>
              <a:t>Superhero pose</a:t>
            </a:r>
          </a:p>
          <a:p>
            <a:r>
              <a:rPr lang="en-US" sz="8000" dirty="0"/>
              <a:t>Small talk with the audience / say that you´re a bit nervous if you feel like it</a:t>
            </a:r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416108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35515-29D4-4BB9-A8F1-2152110A9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the presentation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E291C-FEE0-409C-A288-A8592C49A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2057833"/>
            <a:ext cx="11101136" cy="3779837"/>
          </a:xfrm>
        </p:spPr>
        <p:txBody>
          <a:bodyPr>
            <a:normAutofit/>
          </a:bodyPr>
          <a:lstStyle/>
          <a:p>
            <a:r>
              <a:rPr lang="en-US" sz="2400" dirty="0"/>
              <a:t>Analyze your audience and define the situation: manage your expectations!</a:t>
            </a:r>
          </a:p>
          <a:p>
            <a:r>
              <a:rPr lang="en-US" sz="2400" dirty="0"/>
              <a:t>Define your goals: what´s the goal of your presentation?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137746901"/>
      </p:ext>
    </p:extLst>
  </p:cSld>
  <p:clrMapOvr>
    <a:masterClrMapping/>
  </p:clrMapOvr>
</p:sld>
</file>

<file path=ppt/theme/theme1.xml><?xml version="1.0" encoding="utf-8"?>
<a:theme xmlns:a="http://schemas.openxmlformats.org/drawingml/2006/main" name="GlowVTI">
  <a:themeElements>
    <a:clrScheme name="AnalogousFromLightSeedLeftStep">
      <a:dk1>
        <a:srgbClr val="000000"/>
      </a:dk1>
      <a:lt1>
        <a:srgbClr val="FFFFFF"/>
      </a:lt1>
      <a:dk2>
        <a:srgbClr val="41242B"/>
      </a:dk2>
      <a:lt2>
        <a:srgbClr val="E2E7E8"/>
      </a:lt2>
      <a:accent1>
        <a:srgbClr val="DF8E7E"/>
      </a:accent1>
      <a:accent2>
        <a:srgbClr val="D8617E"/>
      </a:accent2>
      <a:accent3>
        <a:srgbClr val="DF7EBE"/>
      </a:accent3>
      <a:accent4>
        <a:srgbClr val="CE61D8"/>
      </a:accent4>
      <a:accent5>
        <a:srgbClr val="AF7EDF"/>
      </a:accent5>
      <a:accent6>
        <a:srgbClr val="6B61D8"/>
      </a:accent6>
      <a:hlink>
        <a:srgbClr val="5A8B95"/>
      </a:hlink>
      <a:folHlink>
        <a:srgbClr val="7F7F7F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566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Avenir Next LT Pro</vt:lpstr>
      <vt:lpstr>Bell MT</vt:lpstr>
      <vt:lpstr>GlowVTI</vt:lpstr>
      <vt:lpstr>About anxiety and stage fright</vt:lpstr>
      <vt:lpstr>Based on the learning café talks..</vt:lpstr>
      <vt:lpstr>What happens? Physically…</vt:lpstr>
      <vt:lpstr>In your head? </vt:lpstr>
      <vt:lpstr>Also..</vt:lpstr>
      <vt:lpstr>When especially?</vt:lpstr>
      <vt:lpstr>When especially?</vt:lpstr>
      <vt:lpstr>Toolbox: before the presentation</vt:lpstr>
      <vt:lpstr>Before the presentation</vt:lpstr>
      <vt:lpstr>During the presentation</vt:lpstr>
      <vt:lpstr>After?</vt:lpstr>
      <vt:lpstr>Individual strenghts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anxiety and stage fright</dc:title>
  <dc:creator>Toikka Rinna</dc:creator>
  <cp:lastModifiedBy>Toikka Rinna</cp:lastModifiedBy>
  <cp:revision>31</cp:revision>
  <dcterms:created xsi:type="dcterms:W3CDTF">2023-01-17T19:42:02Z</dcterms:created>
  <dcterms:modified xsi:type="dcterms:W3CDTF">2023-01-17T20:34:32Z</dcterms:modified>
</cp:coreProperties>
</file>