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CE443D-BCE8-2247-90FB-A048757A1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C3E3EE-7552-3645-8393-7EAE3183F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RU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2B5807-542A-3348-B546-A03F60023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4F5B17-5571-0040-9468-4C09B772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86A74A-2956-5841-A3B6-6A1EF9033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280501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46D3C5-13CB-7242-A810-79AF4A6AD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E5E8F07-6A60-B14A-89D1-971791E41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4CEB74-2DCA-934A-9782-F76252AE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64A2884-8B93-7F46-B289-D022DC904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2BBE77C-9052-8443-9782-20F8DC70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41493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2DAB2DD-6F4E-214C-9265-92700C6D0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C422F39-2ADD-AF45-AF27-3FEB5DFE9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183779-ACA1-1B46-89AA-8807B073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802BC2-E70E-D34A-AE3A-EB9B679F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0F29EC-C053-384D-B4F9-F51F88B56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167590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6226BB-4A60-944F-911A-81CD5195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B6514A-A9BA-8040-B109-5FE13D28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FE1D91-2373-CD45-A376-52AF22B6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337B95-3490-3244-9375-FB2BA819D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3F152C-A6E8-4E41-B370-6C17B6437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65678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B47560-F9DC-5F4E-88EA-80A6989E8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D6859B4-FA71-7240-8CDF-265D66EE0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3DC75C-1D36-2748-8FBC-D7EF691E6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AF5EE5-98C0-BD46-8629-D29B6C14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DB5326-560B-B047-B793-CB9DFE66B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361144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A09C62-B3AF-F74B-A2AC-95F69F933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81B2B3-067B-DC47-B425-3F071410C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4A7C9B0-88B0-DB4F-9568-A4F8A48CA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7566451-FE7D-1E46-8FFD-0AC9A9CC3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D39E425-E742-264F-8E55-7D425ED8E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39976F2-022E-E24C-80E0-17D4B101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12075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856695-0833-CD45-8F5E-C82B12C62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3B55930-5208-0E45-B4E2-782587812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5AA60A3-A1CF-AF49-96D8-068F20D42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78E16F3-7209-F34F-9AC9-8740F7FDD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8C41D31-7859-E849-A377-510368EEEE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1981191-241B-7D43-8C09-70E7F06B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D02549D-8FEB-A144-AC0E-AF458E9EB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5F67076-4E2B-B04F-8CA3-9FA6025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273715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1061B5-8E17-1B48-A751-9104B0C9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BAF9E39-1E72-5C4E-8D2A-75773B3A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3C503FD-4DE5-AC46-9927-69D0FDE9D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6A54473-09F5-8D46-AEE2-EBB33C37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209257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CD6D826-7419-854B-8D5A-53F622EB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656527C-B5F0-544D-80CB-3D16EDF2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4DA8705-369B-1F49-B58E-A93926A8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54409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FE48C1-6BD6-2B49-923D-18097F9C6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86CAFF-D112-2B49-8DD0-132A7AA14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4CF8671-2BE3-D140-872F-5044E2D12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5C246E-F7EC-AB4F-9BED-961901CA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B1BFE7F-AF08-1347-B70D-865709671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809BFEF-D1F0-694B-BB38-3D04211A4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356043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E9B236-2EA8-2841-A09A-313A6DAF2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EE0CEFB-3445-674B-BE70-5E5667D72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RU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A9B5421-8908-214C-BCCF-A32830F37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E80164C-A561-1C44-9808-C58780304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52BF55-96A7-F44D-B5D9-38492DF4C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089A5A-1860-0541-B851-41FA31DD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207438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E472E6E-82A1-A247-9638-306A9B41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fi-RU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21AD033-FFF5-A24D-A79C-24DF52E0D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RU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BB7AE1-0CB0-1044-B4F7-88B6419C30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31783-E65F-134E-97FC-895240BF03A1}" type="datetimeFigureOut">
              <a:rPr lang="fi-RU" smtClean="0"/>
              <a:t>18.02.2021</a:t>
            </a:fld>
            <a:endParaRPr lang="fi-RU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B4C410-99D4-5C47-80F7-805E7B292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RU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5737D4-CDA7-1F4E-96CB-F27B874E6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0B48D-19E9-924E-B09D-F12533331191}" type="slidenum">
              <a:rPr lang="fi-RU" smtClean="0"/>
              <a:t>‹#›</a:t>
            </a:fld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20551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E26B3D2C-4D08-FE4D-A6C3-71D5985B5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</p:spPr>
        <p:txBody>
          <a:bodyPr>
            <a:normAutofit/>
          </a:bodyPr>
          <a:lstStyle/>
          <a:p>
            <a:r>
              <a:rPr lang="fi-RU" dirty="0">
                <a:solidFill>
                  <a:srgbClr val="FFFFFF"/>
                </a:solidFill>
              </a:rPr>
              <a:t>OBJEKTI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3C97EA2-8336-D84F-83A9-33CE665C2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345"/>
            <a:ext cx="5097780" cy="391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RU" sz="2400" dirty="0">
                <a:solidFill>
                  <a:srgbClr val="FFFFFF"/>
                </a:solidFill>
              </a:rPr>
              <a:t>PARTITIIVIOBJEKTI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517B3BE-4FD5-304A-A3EF-524DEBA49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266345"/>
            <a:ext cx="5097780" cy="391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RU" sz="2400" dirty="0">
                <a:solidFill>
                  <a:srgbClr val="FFFFFF"/>
                </a:solidFill>
              </a:rPr>
              <a:t>GENETIIVIOBJEKTI (TOTAALIobjekti)</a:t>
            </a:r>
          </a:p>
        </p:txBody>
      </p:sp>
    </p:spTree>
    <p:extLst>
      <p:ext uri="{BB962C8B-B14F-4D97-AF65-F5344CB8AC3E}">
        <p14:creationId xmlns:p14="http://schemas.microsoft.com/office/powerpoint/2010/main" val="3839952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E26B3D2C-4D08-FE4D-A6C3-71D5985B5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</p:spPr>
        <p:txBody>
          <a:bodyPr>
            <a:normAutofit/>
          </a:bodyPr>
          <a:lstStyle/>
          <a:p>
            <a:r>
              <a:rPr lang="fi-RU" dirty="0">
                <a:solidFill>
                  <a:srgbClr val="FFFFFF"/>
                </a:solidFill>
              </a:rPr>
              <a:t>OBJEKTI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3C97EA2-8336-D84F-83A9-33CE665C2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345"/>
            <a:ext cx="5097780" cy="391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RU" sz="2400" dirty="0">
                <a:solidFill>
                  <a:srgbClr val="FFFFFF"/>
                </a:solidFill>
              </a:rPr>
              <a:t>PARTITIIVIOBJEKTI</a:t>
            </a:r>
          </a:p>
          <a:p>
            <a:r>
              <a:rPr lang="fi-RU" sz="2400" dirty="0">
                <a:solidFill>
                  <a:srgbClr val="FFFFFF"/>
                </a:solidFill>
              </a:rPr>
              <a:t>osa (partial), vähän, ei kokonaan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Syön suklaa</a:t>
            </a:r>
            <a:r>
              <a:rPr lang="fi-RU" sz="2000" b="1" i="1" dirty="0">
                <a:solidFill>
                  <a:srgbClr val="FFFFFF"/>
                </a:solidFill>
              </a:rPr>
              <a:t>ta. </a:t>
            </a:r>
            <a:r>
              <a:rPr lang="fi-RU" sz="2000" dirty="0">
                <a:solidFill>
                  <a:srgbClr val="FFFFFF"/>
                </a:solidFill>
              </a:rPr>
              <a:t>’I am eating (</a:t>
            </a:r>
            <a:r>
              <a:rPr lang="fi-RU" sz="2000" b="1" dirty="0">
                <a:solidFill>
                  <a:srgbClr val="FFFFFF"/>
                </a:solidFill>
              </a:rPr>
              <a:t>some)</a:t>
            </a:r>
            <a:r>
              <a:rPr lang="fi-RU" sz="2000" dirty="0">
                <a:solidFill>
                  <a:srgbClr val="FFFFFF"/>
                </a:solidFill>
              </a:rPr>
              <a:t> chocolate.’</a:t>
            </a:r>
            <a:endParaRPr lang="fi-RU" sz="2000" b="1" i="1" dirty="0">
              <a:solidFill>
                <a:srgbClr val="FFFFFF"/>
              </a:solidFill>
            </a:endParaRP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Luen kirja</a:t>
            </a:r>
            <a:r>
              <a:rPr lang="fi-RU" sz="2000" b="1" i="1" dirty="0">
                <a:solidFill>
                  <a:srgbClr val="FFFFFF"/>
                </a:solidFill>
              </a:rPr>
              <a:t>a. </a:t>
            </a:r>
            <a:r>
              <a:rPr lang="fi-RU" sz="2000" dirty="0">
                <a:solidFill>
                  <a:srgbClr val="FFFFFF"/>
                </a:solidFill>
              </a:rPr>
              <a:t>’I am reading a book.’</a:t>
            </a:r>
          </a:p>
          <a:p>
            <a:r>
              <a:rPr lang="fi-RU" sz="2400" dirty="0">
                <a:solidFill>
                  <a:srgbClr val="FFFFFF"/>
                </a:solidFill>
              </a:rPr>
              <a:t>EI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En tarvitse auto</a:t>
            </a:r>
            <a:r>
              <a:rPr lang="fi-RU" sz="2000" b="1" i="1" dirty="0">
                <a:solidFill>
                  <a:srgbClr val="FFFFFF"/>
                </a:solidFill>
              </a:rPr>
              <a:t>a.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En unohtanut avain</a:t>
            </a:r>
            <a:r>
              <a:rPr lang="fi-RU" sz="2000" b="1" i="1" dirty="0">
                <a:solidFill>
                  <a:srgbClr val="FFFFFF"/>
                </a:solidFill>
              </a:rPr>
              <a:t>ta</a:t>
            </a:r>
            <a:r>
              <a:rPr lang="fi-RU" sz="2000" i="1" dirty="0">
                <a:solidFill>
                  <a:srgbClr val="FFFFFF"/>
                </a:solidFill>
              </a:rPr>
              <a:t> kotiin.</a:t>
            </a:r>
          </a:p>
          <a:p>
            <a:r>
              <a:rPr lang="fi-RU" sz="2400" dirty="0">
                <a:solidFill>
                  <a:srgbClr val="FFFFFF"/>
                </a:solidFill>
              </a:rPr>
              <a:t>PARTITIIVIVERBIT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odottaa, rakastaa, auttaa, ajatella…</a:t>
            </a:r>
          </a:p>
          <a:p>
            <a:pPr marL="0" indent="0">
              <a:buNone/>
            </a:pPr>
            <a:endParaRPr lang="fi-RU" sz="2400" dirty="0">
              <a:solidFill>
                <a:srgbClr val="FFFFFF"/>
              </a:solidFill>
            </a:endParaRP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517B3BE-4FD5-304A-A3EF-524DEBA49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266345"/>
            <a:ext cx="5097780" cy="391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RU" sz="2400" dirty="0">
                <a:solidFill>
                  <a:srgbClr val="FFFFFF"/>
                </a:solidFill>
              </a:rPr>
              <a:t>GENETIIVIOBJEKTI (TOTAALIobjekti)</a:t>
            </a:r>
          </a:p>
        </p:txBody>
      </p:sp>
    </p:spTree>
    <p:extLst>
      <p:ext uri="{BB962C8B-B14F-4D97-AF65-F5344CB8AC3E}">
        <p14:creationId xmlns:p14="http://schemas.microsoft.com/office/powerpoint/2010/main" val="2064387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E26B3D2C-4D08-FE4D-A6C3-71D5985B5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</p:spPr>
        <p:txBody>
          <a:bodyPr>
            <a:normAutofit/>
          </a:bodyPr>
          <a:lstStyle/>
          <a:p>
            <a:r>
              <a:rPr lang="fi-RU" dirty="0">
                <a:solidFill>
                  <a:srgbClr val="FFFFFF"/>
                </a:solidFill>
              </a:rPr>
              <a:t>OBJEKTI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3C97EA2-8336-D84F-83A9-33CE665C2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345"/>
            <a:ext cx="5097780" cy="391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RU" sz="2400" dirty="0">
                <a:solidFill>
                  <a:srgbClr val="FFFFFF"/>
                </a:solidFill>
              </a:rPr>
              <a:t>PARTITIIVIOBJEKTI</a:t>
            </a:r>
          </a:p>
          <a:p>
            <a:r>
              <a:rPr lang="fi-RU" sz="2400" dirty="0">
                <a:solidFill>
                  <a:srgbClr val="FFFFFF"/>
                </a:solidFill>
              </a:rPr>
              <a:t>osa (partial), vähän, ei kokonaan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Syön suklaa</a:t>
            </a:r>
            <a:r>
              <a:rPr lang="fi-RU" sz="2000" b="1" i="1" dirty="0">
                <a:solidFill>
                  <a:srgbClr val="FFFFFF"/>
                </a:solidFill>
              </a:rPr>
              <a:t>ta. </a:t>
            </a:r>
            <a:r>
              <a:rPr lang="fi-RU" sz="2000" dirty="0">
                <a:solidFill>
                  <a:srgbClr val="FFFFFF"/>
                </a:solidFill>
              </a:rPr>
              <a:t>’I am eating (</a:t>
            </a:r>
            <a:r>
              <a:rPr lang="fi-RU" sz="2000" b="1" dirty="0">
                <a:solidFill>
                  <a:srgbClr val="FFFFFF"/>
                </a:solidFill>
              </a:rPr>
              <a:t>some)</a:t>
            </a:r>
            <a:r>
              <a:rPr lang="fi-RU" sz="2000" dirty="0">
                <a:solidFill>
                  <a:srgbClr val="FFFFFF"/>
                </a:solidFill>
              </a:rPr>
              <a:t> chocolate.’</a:t>
            </a:r>
            <a:endParaRPr lang="fi-RU" sz="2000" b="1" i="1" dirty="0">
              <a:solidFill>
                <a:srgbClr val="FFFFFF"/>
              </a:solidFill>
            </a:endParaRP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Luen kirja</a:t>
            </a:r>
            <a:r>
              <a:rPr lang="fi-RU" sz="2000" b="1" i="1" dirty="0">
                <a:solidFill>
                  <a:srgbClr val="FFFFFF"/>
                </a:solidFill>
              </a:rPr>
              <a:t>a. </a:t>
            </a:r>
            <a:r>
              <a:rPr lang="fi-RU" sz="2000" dirty="0">
                <a:solidFill>
                  <a:srgbClr val="FFFFFF"/>
                </a:solidFill>
              </a:rPr>
              <a:t>’I am reading a book.’</a:t>
            </a:r>
          </a:p>
          <a:p>
            <a:r>
              <a:rPr lang="fi-RU" sz="2400" dirty="0">
                <a:solidFill>
                  <a:srgbClr val="FFFFFF"/>
                </a:solidFill>
              </a:rPr>
              <a:t>EI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En tarvitse auto</a:t>
            </a:r>
            <a:r>
              <a:rPr lang="fi-RU" sz="2000" b="1" i="1" dirty="0">
                <a:solidFill>
                  <a:srgbClr val="FFFFFF"/>
                </a:solidFill>
              </a:rPr>
              <a:t>a.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En unohtanut avain</a:t>
            </a:r>
            <a:r>
              <a:rPr lang="fi-RU" sz="2000" b="1" i="1" dirty="0">
                <a:solidFill>
                  <a:srgbClr val="FFFFFF"/>
                </a:solidFill>
              </a:rPr>
              <a:t>ta</a:t>
            </a:r>
            <a:r>
              <a:rPr lang="fi-RU" sz="2000" i="1" dirty="0">
                <a:solidFill>
                  <a:srgbClr val="FFFFFF"/>
                </a:solidFill>
              </a:rPr>
              <a:t> kotiin.</a:t>
            </a:r>
          </a:p>
          <a:p>
            <a:r>
              <a:rPr lang="fi-RU" sz="2400" dirty="0">
                <a:solidFill>
                  <a:srgbClr val="FFFFFF"/>
                </a:solidFill>
              </a:rPr>
              <a:t>PARTITIIVIVERBIT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odottaa, rakastaa, auttaa, ajatella…</a:t>
            </a:r>
          </a:p>
          <a:p>
            <a:pPr marL="0" indent="0">
              <a:buNone/>
            </a:pPr>
            <a:endParaRPr lang="fi-RU" sz="2400" dirty="0">
              <a:solidFill>
                <a:srgbClr val="FFFFFF"/>
              </a:solidFill>
            </a:endParaRP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517B3BE-4FD5-304A-A3EF-524DEBA49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266345"/>
            <a:ext cx="5097780" cy="391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RU" sz="2400" dirty="0">
                <a:solidFill>
                  <a:srgbClr val="FFFFFF"/>
                </a:solidFill>
              </a:rPr>
              <a:t>GENETIIVIOBJEKTI (TOTAALIobjekti)</a:t>
            </a:r>
          </a:p>
          <a:p>
            <a:r>
              <a:rPr lang="fi-RU" sz="2400" dirty="0">
                <a:solidFill>
                  <a:srgbClr val="FFFFFF"/>
                </a:solidFill>
              </a:rPr>
              <a:t>kokonainen (total, complete action)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Syön suklaapatuka</a:t>
            </a:r>
            <a:r>
              <a:rPr lang="fi-RU" sz="2000" b="1" i="1" dirty="0">
                <a:solidFill>
                  <a:srgbClr val="FFFFFF"/>
                </a:solidFill>
              </a:rPr>
              <a:t>n</a:t>
            </a:r>
            <a:r>
              <a:rPr lang="fi-RU" sz="2000" i="1" dirty="0">
                <a:solidFill>
                  <a:srgbClr val="FFFFFF"/>
                </a:solidFill>
              </a:rPr>
              <a:t>. </a:t>
            </a:r>
            <a:r>
              <a:rPr lang="fi-RU" sz="2000" dirty="0">
                <a:solidFill>
                  <a:srgbClr val="FFFFFF"/>
                </a:solidFill>
              </a:rPr>
              <a:t>’I will eat a chocolate bar.’</a:t>
            </a:r>
          </a:p>
          <a:p>
            <a:pPr lvl="1"/>
            <a:r>
              <a:rPr lang="fi-RU" sz="2000" i="1" dirty="0">
                <a:solidFill>
                  <a:srgbClr val="FFFFFF"/>
                </a:solidFill>
              </a:rPr>
              <a:t>Luen kirjan. </a:t>
            </a:r>
            <a:r>
              <a:rPr lang="fi-RU" sz="2000">
                <a:solidFill>
                  <a:srgbClr val="FFFFFF"/>
                </a:solidFill>
              </a:rPr>
              <a:t>’I will read a book.’</a:t>
            </a:r>
            <a:endParaRPr lang="fi-RU" sz="20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13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138</Words>
  <Application>Microsoft Macintosh PowerPoint</Application>
  <PresentationFormat>Laajakuva</PresentationFormat>
  <Paragraphs>28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OBJEKTI</vt:lpstr>
      <vt:lpstr>OBJEKTI</vt:lpstr>
      <vt:lpstr>OBJEKTI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OBJEKTI</dc:title>
  <dc:creator>Saraheimo, Mari E</dc:creator>
  <cp:lastModifiedBy>Saraheimo, Mari E</cp:lastModifiedBy>
  <cp:revision>1</cp:revision>
  <dcterms:created xsi:type="dcterms:W3CDTF">2021-02-18T12:35:06Z</dcterms:created>
  <dcterms:modified xsi:type="dcterms:W3CDTF">2021-02-18T12:45:57Z</dcterms:modified>
</cp:coreProperties>
</file>